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5" r:id="rId2"/>
    <p:sldId id="296" r:id="rId3"/>
    <p:sldId id="794" r:id="rId4"/>
    <p:sldId id="800" r:id="rId5"/>
    <p:sldId id="801" r:id="rId6"/>
    <p:sldId id="802" r:id="rId7"/>
    <p:sldId id="805" r:id="rId8"/>
    <p:sldId id="795" r:id="rId9"/>
    <p:sldId id="793" r:id="rId10"/>
    <p:sldId id="803" r:id="rId11"/>
    <p:sldId id="787" r:id="rId12"/>
    <p:sldId id="789" r:id="rId13"/>
    <p:sldId id="790" r:id="rId14"/>
    <p:sldId id="791" r:id="rId15"/>
    <p:sldId id="792" r:id="rId16"/>
    <p:sldId id="313" r:id="rId17"/>
    <p:sldId id="797" r:id="rId18"/>
    <p:sldId id="798" r:id="rId19"/>
    <p:sldId id="799" r:id="rId20"/>
    <p:sldId id="804" r:id="rId21"/>
    <p:sldId id="263" r:id="rId22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56" userDrawn="1">
          <p15:clr>
            <a:srgbClr val="A4A3A4"/>
          </p15:clr>
        </p15:guide>
        <p15:guide id="2" pos="7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CA2"/>
    <a:srgbClr val="A0D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787"/>
  </p:normalViewPr>
  <p:slideViewPr>
    <p:cSldViewPr snapToGrid="0" showGuides="1">
      <p:cViewPr>
        <p:scale>
          <a:sx n="56" d="100"/>
          <a:sy n="56" d="100"/>
        </p:scale>
        <p:origin x="520" y="176"/>
      </p:cViewPr>
      <p:guideLst>
        <p:guide orient="horz" pos="4456"/>
        <p:guide pos="7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21583A8-5222-4024-8374-1193C79AB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832BDC-3420-4309-BDC7-9195E713B2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EF22-680D-4C62-B171-1DBC6D0BCD42}" type="datetimeFigureOut">
              <a:rPr lang="es-ES" smtClean="0"/>
              <a:t>8/6/23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FF3EE6-78DE-4BF4-BCF5-93641CB5FE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42F7C1-2502-41E5-BD48-5C54F6054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F38-C466-4FE6-83C8-94DC925EF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59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184C8-EF7F-45B8-A773-9314696F805F}" type="datetimeFigureOut">
              <a:rPr lang="es-ES" smtClean="0"/>
              <a:t>8/6/23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D3B14-5F7C-486D-B4BA-0BC38D455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92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D3B14-5F7C-486D-B4BA-0BC38D455FA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66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4C9E195-BDFB-4FC2-9CCB-777A13DA2939}"/>
              </a:ext>
            </a:extLst>
          </p:cNvPr>
          <p:cNvSpPr/>
          <p:nvPr userDrawn="1"/>
        </p:nvSpPr>
        <p:spPr>
          <a:xfrm>
            <a:off x="0" y="0"/>
            <a:ext cx="24384000" cy="12384000"/>
          </a:xfrm>
          <a:prstGeom prst="rect">
            <a:avLst/>
          </a:prstGeom>
          <a:solidFill>
            <a:srgbClr val="A0D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244726"/>
            <a:ext cx="18288000" cy="4775200"/>
          </a:xfrm>
        </p:spPr>
        <p:txBody>
          <a:bodyPr anchor="b">
            <a:normAutofit/>
          </a:bodyPr>
          <a:lstStyle>
            <a:lvl1pPr marL="0" marR="0" indent="0" algn="ctr" defTabSz="8215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600" b="1" i="0" u="none" strike="noStrike" cap="none" spc="0" baseline="0" dirty="0">
                <a:ln>
                  <a:noFill/>
                </a:ln>
                <a:solidFill>
                  <a:srgbClr val="3B8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78B417-D0E7-40AF-8464-C49BA2C5B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3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mparación Titulo + Subtitulos +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798628"/>
            <a:ext cx="10315574" cy="117342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4400" b="1" i="0" u="none" strike="noStrike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408352"/>
            <a:ext cx="10315574" cy="653968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798628"/>
            <a:ext cx="10366376" cy="117342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4400" b="1" i="0" u="none" strike="noStrike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408352"/>
            <a:ext cx="10366376" cy="653968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CD73CC-4455-4B65-A535-1CC3DF4D1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ulo + Tabla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7764B729-BE2B-469D-B192-72FDDF022F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44400" y="3798888"/>
            <a:ext cx="10366375" cy="8148637"/>
          </a:xfrm>
        </p:spPr>
        <p:txBody>
          <a:bodyPr/>
          <a:lstStyle/>
          <a:p>
            <a:endParaRPr lang="es-ES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713DD3AE-BD83-4AE9-95D6-353847CC07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679575" y="3798888"/>
            <a:ext cx="10315575" cy="8148637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CD73CC-4455-4B65-A535-1CC3DF4D1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9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798628"/>
            <a:ext cx="21031198" cy="117342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4400" b="1" i="0" u="none" strike="noStrike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6" y="5408352"/>
            <a:ext cx="21031199" cy="653968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CD73CC-4455-4B65-A535-1CC3DF4D1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0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ulo + Subtitulo + 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gráfico 6">
            <a:extLst>
              <a:ext uri="{FF2B5EF4-FFF2-40B4-BE49-F238E27FC236}">
                <a16:creationId xmlns:a16="http://schemas.microsoft.com/office/drawing/2014/main" id="{C5D51F9D-5529-4866-A892-79B97FC8268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388850" y="3836728"/>
            <a:ext cx="10321925" cy="8167947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836728"/>
            <a:ext cx="10315574" cy="117342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4400" b="1" i="0" u="none" strike="noStrike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465502"/>
            <a:ext cx="10315574" cy="653968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CD73CC-4455-4B65-A535-1CC3DF4D1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ulo + Subtitul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gráfico 6">
            <a:extLst>
              <a:ext uri="{FF2B5EF4-FFF2-40B4-BE49-F238E27FC236}">
                <a16:creationId xmlns:a16="http://schemas.microsoft.com/office/drawing/2014/main" id="{C5D51F9D-5529-4866-A892-79B97FC8268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679576" y="5464990"/>
            <a:ext cx="21031200" cy="6539685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836728"/>
            <a:ext cx="21031198" cy="117342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4400" b="1" i="0" u="none" strike="noStrike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CD73CC-4455-4B65-A535-1CC3DF4D1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46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ulo + Subtitul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55F4121E-E9DF-42D3-A947-7E1930491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575" y="5449888"/>
            <a:ext cx="21031200" cy="654685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836728"/>
            <a:ext cx="21031198" cy="117342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4400" b="1" i="0" u="none" strike="noStrike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CD73CC-4455-4B65-A535-1CC3DF4D1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9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ulo + Sub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34BAC772-B343-4881-A097-E6602AAD4C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88850" y="3836988"/>
            <a:ext cx="10321925" cy="8167687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836728"/>
            <a:ext cx="10315574" cy="117342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4400" b="1" i="0" u="none" strike="noStrike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465502"/>
            <a:ext cx="10315574" cy="653968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CD73CC-4455-4B65-A535-1CC3DF4D1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6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ulo + Subtitulo + Texto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medios 5">
            <a:extLst>
              <a:ext uri="{FF2B5EF4-FFF2-40B4-BE49-F238E27FC236}">
                <a16:creationId xmlns:a16="http://schemas.microsoft.com/office/drawing/2014/main" id="{8AE97C73-5849-48B8-A523-1549F26CBFE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2388850" y="3836988"/>
            <a:ext cx="10321925" cy="8167687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836728"/>
            <a:ext cx="10315574" cy="117342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4400" b="1" i="0" u="none" strike="noStrike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465502"/>
            <a:ext cx="10315574" cy="653968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CD73CC-4455-4B65-A535-1CC3DF4D1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2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ítul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gráfico 8">
            <a:extLst>
              <a:ext uri="{FF2B5EF4-FFF2-40B4-BE49-F238E27FC236}">
                <a16:creationId xmlns:a16="http://schemas.microsoft.com/office/drawing/2014/main" id="{B728E3A2-0A39-4F7C-B6E2-39F0786A709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676400" y="3759200"/>
            <a:ext cx="21031200" cy="82296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6550FA-A901-4F0E-9053-387E9AFEB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8215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5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ítulo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medios 6">
            <a:extLst>
              <a:ext uri="{FF2B5EF4-FFF2-40B4-BE49-F238E27FC236}">
                <a16:creationId xmlns:a16="http://schemas.microsoft.com/office/drawing/2014/main" id="{2BAF8F53-687D-4345-B168-2F3E67382964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76400" y="3756025"/>
            <a:ext cx="21031200" cy="8288338"/>
          </a:xfrm>
        </p:spPr>
        <p:txBody>
          <a:bodyPr/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6550FA-A901-4F0E-9053-387E9AFEB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8215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7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4C9E195-BDFB-4FC2-9CCB-777A13DA2939}"/>
              </a:ext>
            </a:extLst>
          </p:cNvPr>
          <p:cNvSpPr/>
          <p:nvPr userDrawn="1"/>
        </p:nvSpPr>
        <p:spPr>
          <a:xfrm>
            <a:off x="0" y="0"/>
            <a:ext cx="24384000" cy="12384000"/>
          </a:xfrm>
          <a:prstGeom prst="rect">
            <a:avLst/>
          </a:prstGeom>
          <a:solidFill>
            <a:srgbClr val="A0D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244726"/>
            <a:ext cx="18288000" cy="4775200"/>
          </a:xfrm>
        </p:spPr>
        <p:txBody>
          <a:bodyPr anchor="b">
            <a:normAutofit/>
          </a:bodyPr>
          <a:lstStyle>
            <a:lvl1pPr marL="0" marR="0" indent="0" algn="ctr" defTabSz="8215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600" b="1" i="0" u="none" strike="noStrike" cap="none" spc="0" baseline="0" dirty="0">
                <a:ln>
                  <a:noFill/>
                </a:ln>
                <a:solidFill>
                  <a:srgbClr val="3B8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4" y="11390293"/>
            <a:ext cx="14987042" cy="644392"/>
          </a:xfrm>
        </p:spPr>
        <p:txBody>
          <a:bodyPr>
            <a:noAutofit/>
          </a:bodyPr>
          <a:lstStyle>
            <a:lvl1pPr marL="0" indent="0" algn="l">
              <a:buNone/>
              <a:defRPr lang="en-US" sz="4400" b="1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78B417-D0E7-40AF-8464-C49BA2C5B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4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medios 6">
            <a:extLst>
              <a:ext uri="{FF2B5EF4-FFF2-40B4-BE49-F238E27FC236}">
                <a16:creationId xmlns:a16="http://schemas.microsoft.com/office/drawing/2014/main" id="{2BAF8F53-687D-4345-B168-2F3E67382964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76400" y="730251"/>
            <a:ext cx="21031200" cy="11314112"/>
          </a:xfrm>
        </p:spPr>
        <p:txBody>
          <a:bodyPr/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6550FA-A901-4F0E-9053-387E9AFEB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6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Gracias y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4022366-400F-4750-9331-9B46D96F362C}"/>
              </a:ext>
            </a:extLst>
          </p:cNvPr>
          <p:cNvSpPr/>
          <p:nvPr userDrawn="1"/>
        </p:nvSpPr>
        <p:spPr>
          <a:xfrm>
            <a:off x="0" y="0"/>
            <a:ext cx="24384000" cy="12384000"/>
          </a:xfrm>
          <a:prstGeom prst="rect">
            <a:avLst/>
          </a:prstGeom>
          <a:solidFill>
            <a:srgbClr val="A0D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9263AA-E1AB-4B7D-BC7A-B1E40385D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7D4873-DC3C-42D6-80E9-C561FC16E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0" y="5636864"/>
            <a:ext cx="18288000" cy="2518999"/>
          </a:xfrm>
        </p:spPr>
        <p:txBody>
          <a:bodyPr anchor="b">
            <a:normAutofit/>
          </a:bodyPr>
          <a:lstStyle>
            <a:lvl1pPr marL="0" marR="0" indent="0" algn="ctr" defTabSz="8215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200" b="1" i="0" u="none" strike="noStrike" cap="none" spc="0" baseline="0" dirty="0">
                <a:ln>
                  <a:noFill/>
                </a:ln>
                <a:solidFill>
                  <a:srgbClr val="3B8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098DDE-CDB3-418D-A16E-7ABDCE34B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6735" y="10599445"/>
            <a:ext cx="18288000" cy="1784555"/>
          </a:xfrm>
        </p:spPr>
        <p:txBody>
          <a:bodyPr/>
          <a:lstStyle>
            <a:lvl1pPr marL="0" indent="0" algn="r">
              <a:buNone/>
              <a:defRPr sz="4800" b="1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77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4" name="Marcador de fecha 2">
            <a:extLst>
              <a:ext uri="{FF2B5EF4-FFF2-40B4-BE49-F238E27FC236}">
                <a16:creationId xmlns:a16="http://schemas.microsoft.com/office/drawing/2014/main" id="{D0C1F524-B561-4FEA-A5F6-DC0E71B1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71C9AF-FB39-4DCB-9D9F-5ADC8DDD614F}" type="datetimeFigureOut">
              <a:rPr lang="es-ES" altLang="es-ES"/>
              <a:pPr>
                <a:defRPr/>
              </a:pPr>
              <a:t>8/6/23</a:t>
            </a:fld>
            <a:endParaRPr lang="es-ES" altLang="es-ES"/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3CF0E5B6-F4F8-4838-8FA8-CF4D1E03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77FBE130-904F-4E16-ACB3-E1C9A379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1D1AD-E3D5-4D40-AEDE-AC5E61289B9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218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F019352-268B-4A73-988E-69305645A760}"/>
              </a:ext>
            </a:extLst>
          </p:cNvPr>
          <p:cNvSpPr/>
          <p:nvPr userDrawn="1"/>
        </p:nvSpPr>
        <p:spPr>
          <a:xfrm>
            <a:off x="0" y="0"/>
            <a:ext cx="24384000" cy="12384000"/>
          </a:xfrm>
          <a:prstGeom prst="rect">
            <a:avLst/>
          </a:prstGeom>
          <a:solidFill>
            <a:srgbClr val="A0D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6550FA-A901-4F0E-9053-387E9AFEB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8215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100" b="1" i="0" u="none" strike="noStrike" cap="none" spc="0" baseline="0" dirty="0">
                <a:ln>
                  <a:noFill/>
                </a:ln>
                <a:solidFill>
                  <a:srgbClr val="3B858C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5B9B3212-6B27-4295-A4C7-2BF2A5C70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3746500"/>
            <a:ext cx="21031200" cy="8288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INPro-Regular"/>
              </a:defRPr>
            </a:lvl1pPr>
            <a:lvl2pPr>
              <a:defRPr>
                <a:solidFill>
                  <a:schemeClr val="bg1"/>
                </a:solidFill>
                <a:latin typeface="DINPro-Regular"/>
              </a:defRPr>
            </a:lvl2pPr>
            <a:lvl3pPr>
              <a:defRPr>
                <a:solidFill>
                  <a:schemeClr val="bg1"/>
                </a:solidFill>
                <a:latin typeface="DINPro-Regular"/>
              </a:defRPr>
            </a:lvl3pPr>
            <a:lvl4pPr>
              <a:defRPr>
                <a:solidFill>
                  <a:schemeClr val="bg1"/>
                </a:solidFill>
                <a:latin typeface="DINPro-Regular"/>
              </a:defRPr>
            </a:lvl4pPr>
            <a:lvl5pPr>
              <a:defRPr>
                <a:solidFill>
                  <a:schemeClr val="bg1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501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B6550FA-A901-4F0E-9053-387E9AFEB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8215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AFC9C86-A0E0-4219-AF62-8D01D9C32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3746500"/>
            <a:ext cx="21031200" cy="8288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547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ítulos +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B6550FA-A901-4F0E-9053-387E9AFEB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599994"/>
          </a:xfrm>
        </p:spPr>
        <p:txBody>
          <a:bodyPr>
            <a:normAutofit/>
          </a:bodyPr>
          <a:lstStyle>
            <a:lvl1pPr marL="0" marR="0" indent="0" algn="l" defTabSz="8215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5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AFC9C86-A0E0-4219-AF62-8D01D9C32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2684206"/>
            <a:ext cx="21031200" cy="345112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769D7042-26A1-4555-AE3A-F3D42641F8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6400" y="8457994"/>
            <a:ext cx="21031200" cy="345112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053FC66-D448-4B40-A85F-203BCB39F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76400" y="6496561"/>
            <a:ext cx="21031200" cy="1600200"/>
          </a:xfrm>
        </p:spPr>
        <p:txBody>
          <a:bodyPr>
            <a:noAutofit/>
          </a:bodyPr>
          <a:lstStyle>
            <a:lvl1pPr marL="0" marR="0" indent="0" algn="l" defTabSz="8215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7500" b="1" i="0" u="none" strike="noStrike" kern="1200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1pPr>
            <a:lvl2pPr marL="0" marR="0" indent="0" algn="l" defTabSz="8215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7500" b="1" i="0" u="none" strike="noStrike" kern="1200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2pPr>
            <a:lvl3pPr marL="0" marR="0" indent="0" algn="l" defTabSz="8215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7500" b="1" i="0" u="none" strike="noStrike" kern="1200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3pPr>
            <a:lvl4pPr marL="0" marR="0" indent="0" algn="l" defTabSz="8215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7500" b="1" i="0" u="none" strike="noStrike" kern="1200" cap="none" spc="0" baseline="0" dirty="0" smtClean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4pPr>
            <a:lvl5pPr marL="0" marR="0" indent="0" algn="l" defTabSz="8215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7500" b="1" i="0" u="none" strike="noStrike" kern="1200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  <a:sym typeface="DINPro-Black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599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ulo + 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gráfico 9">
            <a:extLst>
              <a:ext uri="{FF2B5EF4-FFF2-40B4-BE49-F238E27FC236}">
                <a16:creationId xmlns:a16="http://schemas.microsoft.com/office/drawing/2014/main" id="{4C7ECFFE-ED86-4871-8019-D937313B68D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2344400" y="3746499"/>
            <a:ext cx="10363200" cy="8607426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746500"/>
            <a:ext cx="10363200" cy="8607426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D37932-0B33-4BFD-A36E-7BE85EB91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9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ulo + 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gráfico 9">
            <a:extLst>
              <a:ext uri="{FF2B5EF4-FFF2-40B4-BE49-F238E27FC236}">
                <a16:creationId xmlns:a16="http://schemas.microsoft.com/office/drawing/2014/main" id="{4C7ECFFE-ED86-4871-8019-D937313B68D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2344400" y="730252"/>
            <a:ext cx="10363200" cy="11623674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10363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746500"/>
            <a:ext cx="10363200" cy="8607426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D37932-0B33-4BFD-A36E-7BE85EB91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342C0A6-1304-4691-A452-DD2C48F664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44400" y="3746499"/>
            <a:ext cx="10363200" cy="8607426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746500"/>
            <a:ext cx="10363200" cy="8607426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D37932-0B33-4BFD-A36E-7BE85EB91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342C0A6-1304-4691-A452-DD2C48F664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44400" y="730252"/>
            <a:ext cx="10363200" cy="11623674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10363200" cy="26511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100" b="1" i="0" u="none" strike="noStrike" cap="none" spc="0" baseline="0" dirty="0">
                <a:ln>
                  <a:noFill/>
                </a:ln>
                <a:solidFill>
                  <a:srgbClr val="609CA2"/>
                </a:solidFill>
                <a:uFillTx/>
                <a:latin typeface="DINPro-Black"/>
                <a:ea typeface="DINPro-Black"/>
                <a:cs typeface="DINPro-Black"/>
              </a:defRPr>
            </a:lvl1pPr>
          </a:lstStyle>
          <a:p>
            <a:pPr marL="0" marR="0" lvl="0" indent="0" defTabSz="8215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746500"/>
            <a:ext cx="10363200" cy="8607426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1pPr>
            <a:lvl2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2pPr>
            <a:lvl3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3pPr>
            <a:lvl4pPr>
              <a:lnSpc>
                <a:spcPct val="100000"/>
              </a:lnSpc>
              <a:defRPr lang="es-ES" dirty="0" smtClean="0">
                <a:solidFill>
                  <a:srgbClr val="609CA2"/>
                </a:solidFill>
                <a:latin typeface="DINPro-Regular"/>
              </a:defRPr>
            </a:lvl4pPr>
            <a:lvl5pPr>
              <a:lnSpc>
                <a:spcPct val="100000"/>
              </a:lnSpc>
              <a:defRPr lang="en-US" dirty="0">
                <a:solidFill>
                  <a:srgbClr val="609CA2"/>
                </a:solidFill>
                <a:latin typeface="DINPro-Regular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D37932-0B33-4BFD-A36E-7BE85EB91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2079" b="31558"/>
          <a:stretch/>
        </p:blipFill>
        <p:spPr>
          <a:xfrm>
            <a:off x="97971" y="12460539"/>
            <a:ext cx="12430325" cy="1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F3F2-AC28-4E1E-A97D-7D420A8A8675}" type="datetimeFigureOut">
              <a:rPr lang="es-ES" smtClean="0"/>
              <a:t>8/6/23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8EBDD-BF64-4877-A5A9-A45F2C4517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93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2" r:id="rId3"/>
    <p:sldLayoutId id="2147483681" r:id="rId4"/>
    <p:sldLayoutId id="2147483691" r:id="rId5"/>
    <p:sldLayoutId id="2147483664" r:id="rId6"/>
    <p:sldLayoutId id="2147483689" r:id="rId7"/>
    <p:sldLayoutId id="2147483682" r:id="rId8"/>
    <p:sldLayoutId id="2147483688" r:id="rId9"/>
    <p:sldLayoutId id="2147483665" r:id="rId10"/>
    <p:sldLayoutId id="2147483695" r:id="rId11"/>
    <p:sldLayoutId id="2147483690" r:id="rId12"/>
    <p:sldLayoutId id="2147483685" r:id="rId13"/>
    <p:sldLayoutId id="2147483693" r:id="rId14"/>
    <p:sldLayoutId id="2147483694" r:id="rId15"/>
    <p:sldLayoutId id="2147483683" r:id="rId16"/>
    <p:sldLayoutId id="2147483684" r:id="rId17"/>
    <p:sldLayoutId id="2147483687" r:id="rId18"/>
    <p:sldLayoutId id="2147483686" r:id="rId19"/>
    <p:sldLayoutId id="2147483692" r:id="rId20"/>
    <p:sldLayoutId id="2147483663" r:id="rId21"/>
    <p:sldLayoutId id="2147483700" r:id="rId2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F8FD6-C6AC-4D96-920C-EE76C1220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456661"/>
            <a:ext cx="18288000" cy="4436140"/>
          </a:xfrm>
        </p:spPr>
        <p:txBody>
          <a:bodyPr>
            <a:normAutofit/>
          </a:bodyPr>
          <a:lstStyle/>
          <a:p>
            <a:br>
              <a:rPr lang="es-ES" dirty="0"/>
            </a:br>
            <a:r>
              <a:rPr lang="es-ES" dirty="0"/>
              <a:t>Actualización del Área de Red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0E7E9F8-3F5F-4AB7-A794-8FA846C48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0566" y="11071316"/>
            <a:ext cx="10124634" cy="644392"/>
          </a:xfrm>
        </p:spPr>
        <p:txBody>
          <a:bodyPr/>
          <a:lstStyle/>
          <a:p>
            <a:r>
              <a:rPr lang="es-ES" dirty="0">
                <a:solidFill>
                  <a:srgbClr val="609CA2"/>
                </a:solidFill>
              </a:rPr>
              <a:t>51 Grupos de Trabajo, 13 de Junio de 2023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87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2559049"/>
            <a:ext cx="22163314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7200" b="1" dirty="0">
                <a:solidFill>
                  <a:srgbClr val="609CA2"/>
                </a:solidFill>
                <a:latin typeface="Arial"/>
                <a:cs typeface="Arial"/>
              </a:rPr>
              <a:t>Resumen de actuaciones de mejora de Infraestructuras de comunicaciones   de </a:t>
            </a:r>
            <a:r>
              <a:rPr lang="es-ES" sz="7200" b="1" dirty="0" err="1">
                <a:solidFill>
                  <a:srgbClr val="609CA2"/>
                </a:solidFill>
                <a:latin typeface="Arial"/>
                <a:cs typeface="Arial"/>
              </a:rPr>
              <a:t>RedIRIS</a:t>
            </a:r>
            <a:r>
              <a:rPr lang="es-ES" sz="7200" b="1" dirty="0">
                <a:solidFill>
                  <a:srgbClr val="609CA2"/>
                </a:solidFill>
                <a:latin typeface="Arial"/>
                <a:cs typeface="Arial"/>
              </a:rPr>
              <a:t>-NOVA</a:t>
            </a:r>
            <a:br>
              <a:rPr lang="es-ES" sz="7200" b="1" dirty="0">
                <a:solidFill>
                  <a:srgbClr val="609CA2"/>
                </a:solidFill>
                <a:latin typeface="Arial"/>
                <a:cs typeface="Arial"/>
              </a:rPr>
            </a:br>
            <a:endParaRPr lang="es-ES" sz="7200" b="1" dirty="0">
              <a:solidFill>
                <a:srgbClr val="609CA2"/>
              </a:solidFill>
              <a:latin typeface="Arial"/>
              <a:cs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0BB0A2D-47E6-EA94-B997-0B135A132BFD}"/>
              </a:ext>
            </a:extLst>
          </p:cNvPr>
          <p:cNvSpPr/>
          <p:nvPr/>
        </p:nvSpPr>
        <p:spPr>
          <a:xfrm>
            <a:off x="1110343" y="6124352"/>
            <a:ext cx="19453024" cy="5279445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Actuaciones incluidas en el Plan Estratégico de </a:t>
            </a:r>
            <a:r>
              <a:rPr lang="es-ES_tradnl" sz="4267" dirty="0" err="1">
                <a:solidFill>
                  <a:schemeClr val="accent5">
                    <a:lumMod val="50000"/>
                  </a:schemeClr>
                </a:solidFill>
              </a:rPr>
              <a:t>RedIRIS</a:t>
            </a: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 2017 – 2020 y aprobadas por el Ministerio de Ciencia</a:t>
            </a: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Financiadas 100% </a:t>
            </a:r>
            <a:r>
              <a:rPr lang="es-ES" sz="4267" dirty="0">
                <a:solidFill>
                  <a:schemeClr val="accent5">
                    <a:lumMod val="50000"/>
                  </a:schemeClr>
                </a:solidFill>
              </a:rPr>
              <a:t>con los Fondos del Plan de Recuperación, Transformación y Resiliencia, </a:t>
            </a:r>
            <a:r>
              <a:rPr lang="es-ES" sz="4267" dirty="0" err="1">
                <a:solidFill>
                  <a:schemeClr val="accent5">
                    <a:lumMod val="50000"/>
                  </a:schemeClr>
                </a:solidFill>
              </a:rPr>
              <a:t>NextGeneration</a:t>
            </a:r>
            <a:r>
              <a:rPr lang="es-ES" sz="4267" dirty="0">
                <a:solidFill>
                  <a:schemeClr val="accent5">
                    <a:lumMod val="50000"/>
                  </a:schemeClr>
                </a:solidFill>
              </a:rPr>
              <a:t> EU.</a:t>
            </a:r>
            <a:endParaRPr lang="es-ES_tradnl" sz="4267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5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6" y="214912"/>
            <a:ext cx="21031200" cy="845833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6000" b="1" dirty="0">
                <a:solidFill>
                  <a:srgbClr val="609CA2"/>
                </a:solidFill>
                <a:latin typeface="Arial"/>
                <a:cs typeface="Arial"/>
              </a:rPr>
              <a:t>Extensiones de fibra </a:t>
            </a:r>
            <a:r>
              <a:rPr lang="es-ES" sz="6000" b="1" u="sng" dirty="0">
                <a:solidFill>
                  <a:srgbClr val="609CA2"/>
                </a:solidFill>
                <a:latin typeface="Arial"/>
                <a:cs typeface="Arial"/>
              </a:rPr>
              <a:t>en ejecución </a:t>
            </a:r>
            <a:r>
              <a:rPr lang="es-ES" sz="6000" b="1" dirty="0">
                <a:solidFill>
                  <a:srgbClr val="609CA2"/>
                </a:solidFill>
                <a:latin typeface="Arial"/>
                <a:cs typeface="Arial"/>
              </a:rPr>
              <a:t>para ampliar los </a:t>
            </a:r>
            <a:r>
              <a:rPr lang="es-ES" sz="6000" b="1" dirty="0" err="1">
                <a:solidFill>
                  <a:srgbClr val="609CA2"/>
                </a:solidFill>
                <a:latin typeface="Arial"/>
                <a:cs typeface="Arial"/>
              </a:rPr>
              <a:t>PdPs</a:t>
            </a:r>
            <a:endParaRPr lang="es-ES" sz="6000" b="1" dirty="0">
              <a:solidFill>
                <a:srgbClr val="609CA2"/>
              </a:solidFill>
              <a:latin typeface="Arial"/>
              <a:cs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3A6DDD8-636B-4D2A-DA19-DF5FADAFADAA}"/>
              </a:ext>
            </a:extLst>
          </p:cNvPr>
          <p:cNvSpPr/>
          <p:nvPr/>
        </p:nvSpPr>
        <p:spPr>
          <a:xfrm>
            <a:off x="14133280" y="3322323"/>
            <a:ext cx="9256891" cy="4625982"/>
          </a:xfrm>
          <a:prstGeom prst="rect">
            <a:avLst/>
          </a:prstGeom>
        </p:spPr>
        <p:txBody>
          <a:bodyPr/>
          <a:lstStyle/>
          <a:p>
            <a:pPr algn="ctr"/>
            <a:endParaRPr lang="es-ES_tradnl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Madrid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: Nuevo Punto de Presencia en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Interxión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(nodo de contingencia)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Castilla La Mancha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: Nuevo Punto de Presencia en el campus de Talavera de la Reina de UCLM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País Vasco 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con tres nuevos Puntos de Presencia: uno en el campus de Ibaeta de EHU (San Sebastián) y dos en Puntos de Presencia de I2BASQUE, en la ubicación de la Fundación TEKNIKER (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Eibar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) y  en la ubicación de la Sociedad Informática del País Vasco ( EJIE, en Vitoria). Este último reemplazará al que ya existía en una central del operador en Vitoria.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Navarra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: Nuevo Punto de Presencia en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Nasertic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ES_tradnl" sz="3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grpSp>
        <p:nvGrpSpPr>
          <p:cNvPr id="4" name="Group 151">
            <a:extLst>
              <a:ext uri="{FF2B5EF4-FFF2-40B4-BE49-F238E27FC236}">
                <a16:creationId xmlns:a16="http://schemas.microsoft.com/office/drawing/2014/main" id="{EC813170-0D05-35AB-C46F-C1786C4ADFAB}"/>
              </a:ext>
            </a:extLst>
          </p:cNvPr>
          <p:cNvGrpSpPr>
            <a:grpSpLocks noChangeAspect="1"/>
          </p:cNvGrpSpPr>
          <p:nvPr/>
        </p:nvGrpSpPr>
        <p:grpSpPr>
          <a:xfrm>
            <a:off x="1340209" y="990721"/>
            <a:ext cx="12582080" cy="11057144"/>
            <a:chOff x="0" y="0"/>
            <a:chExt cx="5678478" cy="5152901"/>
          </a:xfrm>
          <a:solidFill>
            <a:schemeClr val="bg1">
              <a:lumMod val="85000"/>
            </a:schemeClr>
          </a:solidFill>
        </p:grpSpPr>
        <p:sp>
          <p:nvSpPr>
            <p:cNvPr id="6" name="Freeform 134">
              <a:extLst>
                <a:ext uri="{FF2B5EF4-FFF2-40B4-BE49-F238E27FC236}">
                  <a16:creationId xmlns:a16="http://schemas.microsoft.com/office/drawing/2014/main" id="{C1F2FDB0-7FDC-9E08-1602-13558ACD8E97}"/>
                </a:ext>
              </a:extLst>
            </p:cNvPr>
            <p:cNvSpPr/>
            <p:nvPr/>
          </p:nvSpPr>
          <p:spPr>
            <a:xfrm>
              <a:off x="960051" y="4733401"/>
              <a:ext cx="2536535" cy="419500"/>
            </a:xfrm>
            <a:custGeom>
              <a:avLst/>
              <a:gdLst>
                <a:gd name="connsiteX0" fmla="*/ 472472 w 2538867"/>
                <a:gd name="connsiteY0" fmla="*/ 400 h 419500"/>
                <a:gd name="connsiteX1" fmla="*/ 475647 w 2538867"/>
                <a:gd name="connsiteY1" fmla="*/ 25800 h 419500"/>
                <a:gd name="connsiteX2" fmla="*/ 485172 w 2538867"/>
                <a:gd name="connsiteY2" fmla="*/ 32150 h 419500"/>
                <a:gd name="connsiteX3" fmla="*/ 494697 w 2538867"/>
                <a:gd name="connsiteY3" fmla="*/ 41675 h 419500"/>
                <a:gd name="connsiteX4" fmla="*/ 513747 w 2538867"/>
                <a:gd name="connsiteY4" fmla="*/ 54375 h 419500"/>
                <a:gd name="connsiteX5" fmla="*/ 526447 w 2538867"/>
                <a:gd name="connsiteY5" fmla="*/ 67075 h 419500"/>
                <a:gd name="connsiteX6" fmla="*/ 545497 w 2538867"/>
                <a:gd name="connsiteY6" fmla="*/ 70250 h 419500"/>
                <a:gd name="connsiteX7" fmla="*/ 564547 w 2538867"/>
                <a:gd name="connsiteY7" fmla="*/ 63900 h 419500"/>
                <a:gd name="connsiteX8" fmla="*/ 580422 w 2538867"/>
                <a:gd name="connsiteY8" fmla="*/ 44850 h 419500"/>
                <a:gd name="connsiteX9" fmla="*/ 593122 w 2538867"/>
                <a:gd name="connsiteY9" fmla="*/ 38500 h 419500"/>
                <a:gd name="connsiteX10" fmla="*/ 612172 w 2538867"/>
                <a:gd name="connsiteY10" fmla="*/ 25800 h 419500"/>
                <a:gd name="connsiteX11" fmla="*/ 621697 w 2538867"/>
                <a:gd name="connsiteY11" fmla="*/ 28975 h 419500"/>
                <a:gd name="connsiteX12" fmla="*/ 640747 w 2538867"/>
                <a:gd name="connsiteY12" fmla="*/ 44850 h 419500"/>
                <a:gd name="connsiteX13" fmla="*/ 647097 w 2538867"/>
                <a:gd name="connsiteY13" fmla="*/ 54375 h 419500"/>
                <a:gd name="connsiteX14" fmla="*/ 662972 w 2538867"/>
                <a:gd name="connsiteY14" fmla="*/ 73425 h 419500"/>
                <a:gd name="connsiteX15" fmla="*/ 682022 w 2538867"/>
                <a:gd name="connsiteY15" fmla="*/ 105175 h 419500"/>
                <a:gd name="connsiteX16" fmla="*/ 691547 w 2538867"/>
                <a:gd name="connsiteY16" fmla="*/ 111525 h 419500"/>
                <a:gd name="connsiteX17" fmla="*/ 694722 w 2538867"/>
                <a:gd name="connsiteY17" fmla="*/ 121050 h 419500"/>
                <a:gd name="connsiteX18" fmla="*/ 704247 w 2538867"/>
                <a:gd name="connsiteY18" fmla="*/ 127400 h 419500"/>
                <a:gd name="connsiteX19" fmla="*/ 739172 w 2538867"/>
                <a:gd name="connsiteY19" fmla="*/ 133750 h 419500"/>
                <a:gd name="connsiteX20" fmla="*/ 774097 w 2538867"/>
                <a:gd name="connsiteY20" fmla="*/ 136925 h 419500"/>
                <a:gd name="connsiteX21" fmla="*/ 783622 w 2538867"/>
                <a:gd name="connsiteY21" fmla="*/ 143275 h 419500"/>
                <a:gd name="connsiteX22" fmla="*/ 812197 w 2538867"/>
                <a:gd name="connsiteY22" fmla="*/ 149625 h 419500"/>
                <a:gd name="connsiteX23" fmla="*/ 840772 w 2538867"/>
                <a:gd name="connsiteY23" fmla="*/ 162325 h 419500"/>
                <a:gd name="connsiteX24" fmla="*/ 856647 w 2538867"/>
                <a:gd name="connsiteY24" fmla="*/ 178200 h 419500"/>
                <a:gd name="connsiteX25" fmla="*/ 878872 w 2538867"/>
                <a:gd name="connsiteY25" fmla="*/ 194075 h 419500"/>
                <a:gd name="connsiteX26" fmla="*/ 891572 w 2538867"/>
                <a:gd name="connsiteY26" fmla="*/ 213125 h 419500"/>
                <a:gd name="connsiteX27" fmla="*/ 910622 w 2538867"/>
                <a:gd name="connsiteY27" fmla="*/ 229000 h 419500"/>
                <a:gd name="connsiteX28" fmla="*/ 920147 w 2538867"/>
                <a:gd name="connsiteY28" fmla="*/ 235350 h 419500"/>
                <a:gd name="connsiteX29" fmla="*/ 929672 w 2538867"/>
                <a:gd name="connsiteY29" fmla="*/ 244875 h 419500"/>
                <a:gd name="connsiteX30" fmla="*/ 939197 w 2538867"/>
                <a:gd name="connsiteY30" fmla="*/ 248050 h 419500"/>
                <a:gd name="connsiteX31" fmla="*/ 948722 w 2538867"/>
                <a:gd name="connsiteY31" fmla="*/ 254400 h 419500"/>
                <a:gd name="connsiteX32" fmla="*/ 958247 w 2538867"/>
                <a:gd name="connsiteY32" fmla="*/ 257575 h 419500"/>
                <a:gd name="connsiteX33" fmla="*/ 986822 w 2538867"/>
                <a:gd name="connsiteY33" fmla="*/ 279800 h 419500"/>
                <a:gd name="connsiteX34" fmla="*/ 1005872 w 2538867"/>
                <a:gd name="connsiteY34" fmla="*/ 289325 h 419500"/>
                <a:gd name="connsiteX35" fmla="*/ 1034447 w 2538867"/>
                <a:gd name="connsiteY35" fmla="*/ 305200 h 419500"/>
                <a:gd name="connsiteX36" fmla="*/ 1056672 w 2538867"/>
                <a:gd name="connsiteY36" fmla="*/ 308375 h 419500"/>
                <a:gd name="connsiteX37" fmla="*/ 1075722 w 2538867"/>
                <a:gd name="connsiteY37" fmla="*/ 314725 h 419500"/>
                <a:gd name="connsiteX38" fmla="*/ 1085247 w 2538867"/>
                <a:gd name="connsiteY38" fmla="*/ 317900 h 419500"/>
                <a:gd name="connsiteX39" fmla="*/ 1097947 w 2538867"/>
                <a:gd name="connsiteY39" fmla="*/ 324250 h 419500"/>
                <a:gd name="connsiteX40" fmla="*/ 1126522 w 2538867"/>
                <a:gd name="connsiteY40" fmla="*/ 327425 h 419500"/>
                <a:gd name="connsiteX41" fmla="*/ 1164622 w 2538867"/>
                <a:gd name="connsiteY41" fmla="*/ 333775 h 419500"/>
                <a:gd name="connsiteX42" fmla="*/ 1183672 w 2538867"/>
                <a:gd name="connsiteY42" fmla="*/ 340125 h 419500"/>
                <a:gd name="connsiteX43" fmla="*/ 1193197 w 2538867"/>
                <a:gd name="connsiteY43" fmla="*/ 343300 h 419500"/>
                <a:gd name="connsiteX44" fmla="*/ 1202722 w 2538867"/>
                <a:gd name="connsiteY44" fmla="*/ 352825 h 419500"/>
                <a:gd name="connsiteX45" fmla="*/ 1250347 w 2538867"/>
                <a:gd name="connsiteY45" fmla="*/ 352825 h 419500"/>
                <a:gd name="connsiteX46" fmla="*/ 1259872 w 2538867"/>
                <a:gd name="connsiteY46" fmla="*/ 349650 h 419500"/>
                <a:gd name="connsiteX47" fmla="*/ 1269397 w 2538867"/>
                <a:gd name="connsiteY47" fmla="*/ 343300 h 419500"/>
                <a:gd name="connsiteX48" fmla="*/ 1288447 w 2538867"/>
                <a:gd name="connsiteY48" fmla="*/ 336950 h 419500"/>
                <a:gd name="connsiteX49" fmla="*/ 1297972 w 2538867"/>
                <a:gd name="connsiteY49" fmla="*/ 327425 h 419500"/>
                <a:gd name="connsiteX50" fmla="*/ 1304322 w 2538867"/>
                <a:gd name="connsiteY50" fmla="*/ 314725 h 419500"/>
                <a:gd name="connsiteX51" fmla="*/ 1317022 w 2538867"/>
                <a:gd name="connsiteY51" fmla="*/ 305200 h 419500"/>
                <a:gd name="connsiteX52" fmla="*/ 1336072 w 2538867"/>
                <a:gd name="connsiteY52" fmla="*/ 295675 h 419500"/>
                <a:gd name="connsiteX53" fmla="*/ 1440847 w 2538867"/>
                <a:gd name="connsiteY53" fmla="*/ 298850 h 419500"/>
                <a:gd name="connsiteX54" fmla="*/ 1463072 w 2538867"/>
                <a:gd name="connsiteY54" fmla="*/ 305200 h 419500"/>
                <a:gd name="connsiteX55" fmla="*/ 1523397 w 2538867"/>
                <a:gd name="connsiteY55" fmla="*/ 311550 h 419500"/>
                <a:gd name="connsiteX56" fmla="*/ 1548797 w 2538867"/>
                <a:gd name="connsiteY56" fmla="*/ 308375 h 419500"/>
                <a:gd name="connsiteX57" fmla="*/ 1567847 w 2538867"/>
                <a:gd name="connsiteY57" fmla="*/ 302025 h 419500"/>
                <a:gd name="connsiteX58" fmla="*/ 1593247 w 2538867"/>
                <a:gd name="connsiteY58" fmla="*/ 295675 h 419500"/>
                <a:gd name="connsiteX59" fmla="*/ 1609122 w 2538867"/>
                <a:gd name="connsiteY59" fmla="*/ 292500 h 419500"/>
                <a:gd name="connsiteX60" fmla="*/ 1647222 w 2538867"/>
                <a:gd name="connsiteY60" fmla="*/ 286150 h 419500"/>
                <a:gd name="connsiteX61" fmla="*/ 1666272 w 2538867"/>
                <a:gd name="connsiteY61" fmla="*/ 279800 h 419500"/>
                <a:gd name="connsiteX62" fmla="*/ 1675797 w 2538867"/>
                <a:gd name="connsiteY62" fmla="*/ 276625 h 419500"/>
                <a:gd name="connsiteX63" fmla="*/ 1694847 w 2538867"/>
                <a:gd name="connsiteY63" fmla="*/ 263925 h 419500"/>
                <a:gd name="connsiteX64" fmla="*/ 1707547 w 2538867"/>
                <a:gd name="connsiteY64" fmla="*/ 260750 h 419500"/>
                <a:gd name="connsiteX65" fmla="*/ 1729772 w 2538867"/>
                <a:gd name="connsiteY65" fmla="*/ 254400 h 419500"/>
                <a:gd name="connsiteX66" fmla="*/ 1780572 w 2538867"/>
                <a:gd name="connsiteY66" fmla="*/ 251225 h 419500"/>
                <a:gd name="connsiteX67" fmla="*/ 1815497 w 2538867"/>
                <a:gd name="connsiteY67" fmla="*/ 257575 h 419500"/>
                <a:gd name="connsiteX68" fmla="*/ 1834547 w 2538867"/>
                <a:gd name="connsiteY68" fmla="*/ 263925 h 419500"/>
                <a:gd name="connsiteX69" fmla="*/ 1844072 w 2538867"/>
                <a:gd name="connsiteY69" fmla="*/ 267100 h 419500"/>
                <a:gd name="connsiteX70" fmla="*/ 1866297 w 2538867"/>
                <a:gd name="connsiteY70" fmla="*/ 263925 h 419500"/>
                <a:gd name="connsiteX71" fmla="*/ 1869472 w 2538867"/>
                <a:gd name="connsiteY71" fmla="*/ 254400 h 419500"/>
                <a:gd name="connsiteX72" fmla="*/ 1888522 w 2538867"/>
                <a:gd name="connsiteY72" fmla="*/ 241700 h 419500"/>
                <a:gd name="connsiteX73" fmla="*/ 1907572 w 2538867"/>
                <a:gd name="connsiteY73" fmla="*/ 244875 h 419500"/>
                <a:gd name="connsiteX74" fmla="*/ 1913922 w 2538867"/>
                <a:gd name="connsiteY74" fmla="*/ 257575 h 419500"/>
                <a:gd name="connsiteX75" fmla="*/ 1932972 w 2538867"/>
                <a:gd name="connsiteY75" fmla="*/ 260750 h 419500"/>
                <a:gd name="connsiteX76" fmla="*/ 1958372 w 2538867"/>
                <a:gd name="connsiteY76" fmla="*/ 263925 h 419500"/>
                <a:gd name="connsiteX77" fmla="*/ 2002822 w 2538867"/>
                <a:gd name="connsiteY77" fmla="*/ 260750 h 419500"/>
                <a:gd name="connsiteX78" fmla="*/ 1999647 w 2538867"/>
                <a:gd name="connsiteY78" fmla="*/ 251225 h 419500"/>
                <a:gd name="connsiteX79" fmla="*/ 1986947 w 2538867"/>
                <a:gd name="connsiteY79" fmla="*/ 244875 h 419500"/>
                <a:gd name="connsiteX80" fmla="*/ 1977422 w 2538867"/>
                <a:gd name="connsiteY80" fmla="*/ 238525 h 419500"/>
                <a:gd name="connsiteX81" fmla="*/ 1977422 w 2538867"/>
                <a:gd name="connsiteY81" fmla="*/ 206775 h 419500"/>
                <a:gd name="connsiteX82" fmla="*/ 1996472 w 2538867"/>
                <a:gd name="connsiteY82" fmla="*/ 209950 h 419500"/>
                <a:gd name="connsiteX83" fmla="*/ 2025047 w 2538867"/>
                <a:gd name="connsiteY83" fmla="*/ 222650 h 419500"/>
                <a:gd name="connsiteX84" fmla="*/ 2034572 w 2538867"/>
                <a:gd name="connsiteY84" fmla="*/ 225825 h 419500"/>
                <a:gd name="connsiteX85" fmla="*/ 2072672 w 2538867"/>
                <a:gd name="connsiteY85" fmla="*/ 232175 h 419500"/>
                <a:gd name="connsiteX86" fmla="*/ 2091722 w 2538867"/>
                <a:gd name="connsiteY86" fmla="*/ 244875 h 419500"/>
                <a:gd name="connsiteX87" fmla="*/ 2098072 w 2538867"/>
                <a:gd name="connsiteY87" fmla="*/ 257575 h 419500"/>
                <a:gd name="connsiteX88" fmla="*/ 2126647 w 2538867"/>
                <a:gd name="connsiteY88" fmla="*/ 273450 h 419500"/>
                <a:gd name="connsiteX89" fmla="*/ 2136172 w 2538867"/>
                <a:gd name="connsiteY89" fmla="*/ 279800 h 419500"/>
                <a:gd name="connsiteX90" fmla="*/ 2164747 w 2538867"/>
                <a:gd name="connsiteY90" fmla="*/ 286150 h 419500"/>
                <a:gd name="connsiteX91" fmla="*/ 2177447 w 2538867"/>
                <a:gd name="connsiteY91" fmla="*/ 289325 h 419500"/>
                <a:gd name="connsiteX92" fmla="*/ 2196497 w 2538867"/>
                <a:gd name="connsiteY92" fmla="*/ 302025 h 419500"/>
                <a:gd name="connsiteX93" fmla="*/ 2206022 w 2538867"/>
                <a:gd name="connsiteY93" fmla="*/ 308375 h 419500"/>
                <a:gd name="connsiteX94" fmla="*/ 2218722 w 2538867"/>
                <a:gd name="connsiteY94" fmla="*/ 311550 h 419500"/>
                <a:gd name="connsiteX95" fmla="*/ 2247297 w 2538867"/>
                <a:gd name="connsiteY95" fmla="*/ 324250 h 419500"/>
                <a:gd name="connsiteX96" fmla="*/ 2256822 w 2538867"/>
                <a:gd name="connsiteY96" fmla="*/ 327425 h 419500"/>
                <a:gd name="connsiteX97" fmla="*/ 2266347 w 2538867"/>
                <a:gd name="connsiteY97" fmla="*/ 330600 h 419500"/>
                <a:gd name="connsiteX98" fmla="*/ 2307622 w 2538867"/>
                <a:gd name="connsiteY98" fmla="*/ 336950 h 419500"/>
                <a:gd name="connsiteX99" fmla="*/ 2326672 w 2538867"/>
                <a:gd name="connsiteY99" fmla="*/ 343300 h 419500"/>
                <a:gd name="connsiteX100" fmla="*/ 2336197 w 2538867"/>
                <a:gd name="connsiteY100" fmla="*/ 349650 h 419500"/>
                <a:gd name="connsiteX101" fmla="*/ 2345722 w 2538867"/>
                <a:gd name="connsiteY101" fmla="*/ 359175 h 419500"/>
                <a:gd name="connsiteX102" fmla="*/ 2358422 w 2538867"/>
                <a:gd name="connsiteY102" fmla="*/ 362350 h 419500"/>
                <a:gd name="connsiteX103" fmla="*/ 2367947 w 2538867"/>
                <a:gd name="connsiteY103" fmla="*/ 371875 h 419500"/>
                <a:gd name="connsiteX104" fmla="*/ 2377472 w 2538867"/>
                <a:gd name="connsiteY104" fmla="*/ 375050 h 419500"/>
                <a:gd name="connsiteX105" fmla="*/ 2415572 w 2538867"/>
                <a:gd name="connsiteY105" fmla="*/ 378225 h 419500"/>
                <a:gd name="connsiteX106" fmla="*/ 2488597 w 2538867"/>
                <a:gd name="connsiteY106" fmla="*/ 381400 h 419500"/>
                <a:gd name="connsiteX107" fmla="*/ 2507647 w 2538867"/>
                <a:gd name="connsiteY107" fmla="*/ 387750 h 419500"/>
                <a:gd name="connsiteX108" fmla="*/ 2526697 w 2538867"/>
                <a:gd name="connsiteY108" fmla="*/ 400450 h 419500"/>
                <a:gd name="connsiteX109" fmla="*/ 2538250 w 2538867"/>
                <a:gd name="connsiteY109" fmla="*/ 416711 h 419500"/>
                <a:gd name="connsiteX110" fmla="*/ 2538867 w 2538867"/>
                <a:gd name="connsiteY110" fmla="*/ 419500 h 419500"/>
                <a:gd name="connsiteX111" fmla="*/ 431197 w 2538867"/>
                <a:gd name="connsiteY111" fmla="*/ 419500 h 419500"/>
                <a:gd name="connsiteX112" fmla="*/ 348656 w 2538867"/>
                <a:gd name="connsiteY112" fmla="*/ 419321 h 419500"/>
                <a:gd name="connsiteX113" fmla="*/ 347785 w 2538867"/>
                <a:gd name="connsiteY113" fmla="*/ 419500 h 419500"/>
                <a:gd name="connsiteX114" fmla="*/ 0 w 2538867"/>
                <a:gd name="connsiteY114" fmla="*/ 419500 h 419500"/>
                <a:gd name="connsiteX115" fmla="*/ 3722 w 2538867"/>
                <a:gd name="connsiteY115" fmla="*/ 399890 h 419500"/>
                <a:gd name="connsiteX116" fmla="*/ 12097 w 2538867"/>
                <a:gd name="connsiteY116" fmla="*/ 378225 h 419500"/>
                <a:gd name="connsiteX117" fmla="*/ 15272 w 2538867"/>
                <a:gd name="connsiteY117" fmla="*/ 368700 h 419500"/>
                <a:gd name="connsiteX118" fmla="*/ 24797 w 2538867"/>
                <a:gd name="connsiteY118" fmla="*/ 362350 h 419500"/>
                <a:gd name="connsiteX119" fmla="*/ 40672 w 2538867"/>
                <a:gd name="connsiteY119" fmla="*/ 343300 h 419500"/>
                <a:gd name="connsiteX120" fmla="*/ 56547 w 2538867"/>
                <a:gd name="connsiteY120" fmla="*/ 321075 h 419500"/>
                <a:gd name="connsiteX121" fmla="*/ 66072 w 2538867"/>
                <a:gd name="connsiteY121" fmla="*/ 308375 h 419500"/>
                <a:gd name="connsiteX122" fmla="*/ 78772 w 2538867"/>
                <a:gd name="connsiteY122" fmla="*/ 279800 h 419500"/>
                <a:gd name="connsiteX123" fmla="*/ 85122 w 2538867"/>
                <a:gd name="connsiteY123" fmla="*/ 257575 h 419500"/>
                <a:gd name="connsiteX124" fmla="*/ 91472 w 2538867"/>
                <a:gd name="connsiteY124" fmla="*/ 248050 h 419500"/>
                <a:gd name="connsiteX125" fmla="*/ 104172 w 2538867"/>
                <a:gd name="connsiteY125" fmla="*/ 190900 h 419500"/>
                <a:gd name="connsiteX126" fmla="*/ 107347 w 2538867"/>
                <a:gd name="connsiteY126" fmla="*/ 181375 h 419500"/>
                <a:gd name="connsiteX127" fmla="*/ 132747 w 2538867"/>
                <a:gd name="connsiteY127" fmla="*/ 159150 h 419500"/>
                <a:gd name="connsiteX128" fmla="*/ 151797 w 2538867"/>
                <a:gd name="connsiteY128" fmla="*/ 143275 h 419500"/>
                <a:gd name="connsiteX129" fmla="*/ 167672 w 2538867"/>
                <a:gd name="connsiteY129" fmla="*/ 136925 h 419500"/>
                <a:gd name="connsiteX130" fmla="*/ 177197 w 2538867"/>
                <a:gd name="connsiteY130" fmla="*/ 127400 h 419500"/>
                <a:gd name="connsiteX131" fmla="*/ 193072 w 2538867"/>
                <a:gd name="connsiteY131" fmla="*/ 124225 h 419500"/>
                <a:gd name="connsiteX132" fmla="*/ 212122 w 2538867"/>
                <a:gd name="connsiteY132" fmla="*/ 117875 h 419500"/>
                <a:gd name="connsiteX133" fmla="*/ 243872 w 2538867"/>
                <a:gd name="connsiteY133" fmla="*/ 111525 h 419500"/>
                <a:gd name="connsiteX134" fmla="*/ 256572 w 2538867"/>
                <a:gd name="connsiteY134" fmla="*/ 108350 h 419500"/>
                <a:gd name="connsiteX135" fmla="*/ 278797 w 2538867"/>
                <a:gd name="connsiteY135" fmla="*/ 105175 h 419500"/>
                <a:gd name="connsiteX136" fmla="*/ 297847 w 2538867"/>
                <a:gd name="connsiteY136" fmla="*/ 102000 h 419500"/>
                <a:gd name="connsiteX137" fmla="*/ 313722 w 2538867"/>
                <a:gd name="connsiteY137" fmla="*/ 98825 h 419500"/>
                <a:gd name="connsiteX138" fmla="*/ 335947 w 2538867"/>
                <a:gd name="connsiteY138" fmla="*/ 95650 h 419500"/>
                <a:gd name="connsiteX139" fmla="*/ 354997 w 2538867"/>
                <a:gd name="connsiteY139" fmla="*/ 63900 h 419500"/>
                <a:gd name="connsiteX140" fmla="*/ 361347 w 2538867"/>
                <a:gd name="connsiteY140" fmla="*/ 54375 h 419500"/>
                <a:gd name="connsiteX141" fmla="*/ 367697 w 2538867"/>
                <a:gd name="connsiteY141" fmla="*/ 44850 h 419500"/>
                <a:gd name="connsiteX142" fmla="*/ 386747 w 2538867"/>
                <a:gd name="connsiteY142" fmla="*/ 35325 h 419500"/>
                <a:gd name="connsiteX143" fmla="*/ 396272 w 2538867"/>
                <a:gd name="connsiteY143" fmla="*/ 28975 h 419500"/>
                <a:gd name="connsiteX144" fmla="*/ 405797 w 2538867"/>
                <a:gd name="connsiteY144" fmla="*/ 25800 h 419500"/>
                <a:gd name="connsiteX145" fmla="*/ 428022 w 2538867"/>
                <a:gd name="connsiteY145" fmla="*/ 13100 h 419500"/>
                <a:gd name="connsiteX146" fmla="*/ 437547 w 2538867"/>
                <a:gd name="connsiteY146" fmla="*/ 9925 h 419500"/>
                <a:gd name="connsiteX147" fmla="*/ 472472 w 2538867"/>
                <a:gd name="connsiteY147" fmla="*/ 400 h 4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2538867" h="419500">
                  <a:moveTo>
                    <a:pt x="472472" y="400"/>
                  </a:moveTo>
                  <a:cubicBezTo>
                    <a:pt x="478822" y="3046"/>
                    <a:pt x="472478" y="17878"/>
                    <a:pt x="475647" y="25800"/>
                  </a:cubicBezTo>
                  <a:cubicBezTo>
                    <a:pt x="477064" y="29343"/>
                    <a:pt x="482241" y="29707"/>
                    <a:pt x="485172" y="32150"/>
                  </a:cubicBezTo>
                  <a:cubicBezTo>
                    <a:pt x="488621" y="35025"/>
                    <a:pt x="491153" y="38918"/>
                    <a:pt x="494697" y="41675"/>
                  </a:cubicBezTo>
                  <a:cubicBezTo>
                    <a:pt x="500721" y="46360"/>
                    <a:pt x="508351" y="48979"/>
                    <a:pt x="513747" y="54375"/>
                  </a:cubicBezTo>
                  <a:cubicBezTo>
                    <a:pt x="517980" y="58608"/>
                    <a:pt x="521092" y="64398"/>
                    <a:pt x="526447" y="67075"/>
                  </a:cubicBezTo>
                  <a:cubicBezTo>
                    <a:pt x="532205" y="69954"/>
                    <a:pt x="539147" y="69192"/>
                    <a:pt x="545497" y="70250"/>
                  </a:cubicBezTo>
                  <a:cubicBezTo>
                    <a:pt x="551847" y="68133"/>
                    <a:pt x="558696" y="67151"/>
                    <a:pt x="564547" y="63900"/>
                  </a:cubicBezTo>
                  <a:cubicBezTo>
                    <a:pt x="582180" y="54104"/>
                    <a:pt x="566984" y="56048"/>
                    <a:pt x="580422" y="44850"/>
                  </a:cubicBezTo>
                  <a:cubicBezTo>
                    <a:pt x="584058" y="41820"/>
                    <a:pt x="589063" y="40935"/>
                    <a:pt x="593122" y="38500"/>
                  </a:cubicBezTo>
                  <a:cubicBezTo>
                    <a:pt x="599666" y="34573"/>
                    <a:pt x="612172" y="25800"/>
                    <a:pt x="612172" y="25800"/>
                  </a:cubicBezTo>
                  <a:cubicBezTo>
                    <a:pt x="615347" y="26858"/>
                    <a:pt x="618704" y="27478"/>
                    <a:pt x="621697" y="28975"/>
                  </a:cubicBezTo>
                  <a:cubicBezTo>
                    <a:pt x="628833" y="32543"/>
                    <a:pt x="635731" y="38831"/>
                    <a:pt x="640747" y="44850"/>
                  </a:cubicBezTo>
                  <a:cubicBezTo>
                    <a:pt x="643190" y="47781"/>
                    <a:pt x="644654" y="51444"/>
                    <a:pt x="647097" y="54375"/>
                  </a:cubicBezTo>
                  <a:cubicBezTo>
                    <a:pt x="659036" y="68702"/>
                    <a:pt x="654372" y="58376"/>
                    <a:pt x="662972" y="73425"/>
                  </a:cubicBezTo>
                  <a:cubicBezTo>
                    <a:pt x="667677" y="81659"/>
                    <a:pt x="674853" y="100395"/>
                    <a:pt x="682022" y="105175"/>
                  </a:cubicBezTo>
                  <a:lnTo>
                    <a:pt x="691547" y="111525"/>
                  </a:lnTo>
                  <a:cubicBezTo>
                    <a:pt x="692605" y="114700"/>
                    <a:pt x="692631" y="118437"/>
                    <a:pt x="694722" y="121050"/>
                  </a:cubicBezTo>
                  <a:cubicBezTo>
                    <a:pt x="697106" y="124030"/>
                    <a:pt x="700834" y="125693"/>
                    <a:pt x="704247" y="127400"/>
                  </a:cubicBezTo>
                  <a:cubicBezTo>
                    <a:pt x="713864" y="132209"/>
                    <a:pt x="730854" y="132874"/>
                    <a:pt x="739172" y="133750"/>
                  </a:cubicBezTo>
                  <a:cubicBezTo>
                    <a:pt x="750797" y="134974"/>
                    <a:pt x="762455" y="135867"/>
                    <a:pt x="774097" y="136925"/>
                  </a:cubicBezTo>
                  <a:cubicBezTo>
                    <a:pt x="777272" y="139042"/>
                    <a:pt x="780115" y="141772"/>
                    <a:pt x="783622" y="143275"/>
                  </a:cubicBezTo>
                  <a:cubicBezTo>
                    <a:pt x="788612" y="145413"/>
                    <a:pt x="808053" y="148495"/>
                    <a:pt x="812197" y="149625"/>
                  </a:cubicBezTo>
                  <a:cubicBezTo>
                    <a:pt x="831379" y="154857"/>
                    <a:pt x="827666" y="153588"/>
                    <a:pt x="840772" y="162325"/>
                  </a:cubicBezTo>
                  <a:cubicBezTo>
                    <a:pt x="852414" y="179787"/>
                    <a:pt x="840772" y="164971"/>
                    <a:pt x="856647" y="178200"/>
                  </a:cubicBezTo>
                  <a:cubicBezTo>
                    <a:pt x="875955" y="194290"/>
                    <a:pt x="855372" y="182325"/>
                    <a:pt x="878872" y="194075"/>
                  </a:cubicBezTo>
                  <a:cubicBezTo>
                    <a:pt x="883105" y="200425"/>
                    <a:pt x="885222" y="208892"/>
                    <a:pt x="891572" y="213125"/>
                  </a:cubicBezTo>
                  <a:cubicBezTo>
                    <a:pt x="915221" y="228891"/>
                    <a:pt x="886176" y="208628"/>
                    <a:pt x="910622" y="229000"/>
                  </a:cubicBezTo>
                  <a:cubicBezTo>
                    <a:pt x="913553" y="231443"/>
                    <a:pt x="917216" y="232907"/>
                    <a:pt x="920147" y="235350"/>
                  </a:cubicBezTo>
                  <a:cubicBezTo>
                    <a:pt x="923596" y="238225"/>
                    <a:pt x="925936" y="242384"/>
                    <a:pt x="929672" y="244875"/>
                  </a:cubicBezTo>
                  <a:cubicBezTo>
                    <a:pt x="932457" y="246731"/>
                    <a:pt x="936204" y="246553"/>
                    <a:pt x="939197" y="248050"/>
                  </a:cubicBezTo>
                  <a:cubicBezTo>
                    <a:pt x="942610" y="249757"/>
                    <a:pt x="945309" y="252693"/>
                    <a:pt x="948722" y="254400"/>
                  </a:cubicBezTo>
                  <a:cubicBezTo>
                    <a:pt x="951715" y="255897"/>
                    <a:pt x="955321" y="255950"/>
                    <a:pt x="958247" y="257575"/>
                  </a:cubicBezTo>
                  <a:cubicBezTo>
                    <a:pt x="987136" y="273624"/>
                    <a:pt x="968310" y="264373"/>
                    <a:pt x="986822" y="279800"/>
                  </a:cubicBezTo>
                  <a:cubicBezTo>
                    <a:pt x="1003736" y="293895"/>
                    <a:pt x="988689" y="279779"/>
                    <a:pt x="1005872" y="289325"/>
                  </a:cubicBezTo>
                  <a:cubicBezTo>
                    <a:pt x="1020194" y="297281"/>
                    <a:pt x="1020977" y="302506"/>
                    <a:pt x="1034447" y="305200"/>
                  </a:cubicBezTo>
                  <a:cubicBezTo>
                    <a:pt x="1041785" y="306668"/>
                    <a:pt x="1049264" y="307317"/>
                    <a:pt x="1056672" y="308375"/>
                  </a:cubicBezTo>
                  <a:lnTo>
                    <a:pt x="1075722" y="314725"/>
                  </a:lnTo>
                  <a:cubicBezTo>
                    <a:pt x="1078897" y="315783"/>
                    <a:pt x="1082254" y="316403"/>
                    <a:pt x="1085247" y="317900"/>
                  </a:cubicBezTo>
                  <a:cubicBezTo>
                    <a:pt x="1089480" y="320017"/>
                    <a:pt x="1093335" y="323186"/>
                    <a:pt x="1097947" y="324250"/>
                  </a:cubicBezTo>
                  <a:cubicBezTo>
                    <a:pt x="1107285" y="326405"/>
                    <a:pt x="1116997" y="326367"/>
                    <a:pt x="1126522" y="327425"/>
                  </a:cubicBezTo>
                  <a:cubicBezTo>
                    <a:pt x="1152566" y="336106"/>
                    <a:pt x="1111453" y="323141"/>
                    <a:pt x="1164622" y="333775"/>
                  </a:cubicBezTo>
                  <a:cubicBezTo>
                    <a:pt x="1171186" y="335088"/>
                    <a:pt x="1177322" y="338008"/>
                    <a:pt x="1183672" y="340125"/>
                  </a:cubicBezTo>
                  <a:lnTo>
                    <a:pt x="1193197" y="343300"/>
                  </a:lnTo>
                  <a:cubicBezTo>
                    <a:pt x="1196372" y="346475"/>
                    <a:pt x="1198823" y="350597"/>
                    <a:pt x="1202722" y="352825"/>
                  </a:cubicBezTo>
                  <a:cubicBezTo>
                    <a:pt x="1215096" y="359896"/>
                    <a:pt x="1242330" y="353554"/>
                    <a:pt x="1250347" y="352825"/>
                  </a:cubicBezTo>
                  <a:cubicBezTo>
                    <a:pt x="1253522" y="351767"/>
                    <a:pt x="1256879" y="351147"/>
                    <a:pt x="1259872" y="349650"/>
                  </a:cubicBezTo>
                  <a:cubicBezTo>
                    <a:pt x="1263285" y="347943"/>
                    <a:pt x="1265910" y="344850"/>
                    <a:pt x="1269397" y="343300"/>
                  </a:cubicBezTo>
                  <a:cubicBezTo>
                    <a:pt x="1275514" y="340582"/>
                    <a:pt x="1288447" y="336950"/>
                    <a:pt x="1288447" y="336950"/>
                  </a:cubicBezTo>
                  <a:cubicBezTo>
                    <a:pt x="1291622" y="333775"/>
                    <a:pt x="1295362" y="331079"/>
                    <a:pt x="1297972" y="327425"/>
                  </a:cubicBezTo>
                  <a:cubicBezTo>
                    <a:pt x="1300723" y="323574"/>
                    <a:pt x="1301242" y="318319"/>
                    <a:pt x="1304322" y="314725"/>
                  </a:cubicBezTo>
                  <a:cubicBezTo>
                    <a:pt x="1307766" y="310707"/>
                    <a:pt x="1312716" y="308276"/>
                    <a:pt x="1317022" y="305200"/>
                  </a:cubicBezTo>
                  <a:cubicBezTo>
                    <a:pt x="1327793" y="297506"/>
                    <a:pt x="1324276" y="299607"/>
                    <a:pt x="1336072" y="295675"/>
                  </a:cubicBezTo>
                  <a:cubicBezTo>
                    <a:pt x="1370997" y="296733"/>
                    <a:pt x="1405957" y="296964"/>
                    <a:pt x="1440847" y="298850"/>
                  </a:cubicBezTo>
                  <a:cubicBezTo>
                    <a:pt x="1449985" y="299344"/>
                    <a:pt x="1454630" y="303324"/>
                    <a:pt x="1463072" y="305200"/>
                  </a:cubicBezTo>
                  <a:cubicBezTo>
                    <a:pt x="1483245" y="309683"/>
                    <a:pt x="1502472" y="309940"/>
                    <a:pt x="1523397" y="311550"/>
                  </a:cubicBezTo>
                  <a:cubicBezTo>
                    <a:pt x="1531864" y="310492"/>
                    <a:pt x="1540454" y="310163"/>
                    <a:pt x="1548797" y="308375"/>
                  </a:cubicBezTo>
                  <a:cubicBezTo>
                    <a:pt x="1555342" y="306973"/>
                    <a:pt x="1561353" y="303648"/>
                    <a:pt x="1567847" y="302025"/>
                  </a:cubicBezTo>
                  <a:cubicBezTo>
                    <a:pt x="1576314" y="299908"/>
                    <a:pt x="1584689" y="297387"/>
                    <a:pt x="1593247" y="295675"/>
                  </a:cubicBezTo>
                  <a:cubicBezTo>
                    <a:pt x="1598539" y="294617"/>
                    <a:pt x="1603799" y="293387"/>
                    <a:pt x="1609122" y="292500"/>
                  </a:cubicBezTo>
                  <a:cubicBezTo>
                    <a:pt x="1620804" y="290553"/>
                    <a:pt x="1635464" y="289357"/>
                    <a:pt x="1647222" y="286150"/>
                  </a:cubicBezTo>
                  <a:cubicBezTo>
                    <a:pt x="1653680" y="284389"/>
                    <a:pt x="1659922" y="281917"/>
                    <a:pt x="1666272" y="279800"/>
                  </a:cubicBezTo>
                  <a:cubicBezTo>
                    <a:pt x="1669447" y="278742"/>
                    <a:pt x="1673012" y="278481"/>
                    <a:pt x="1675797" y="276625"/>
                  </a:cubicBezTo>
                  <a:cubicBezTo>
                    <a:pt x="1682147" y="272392"/>
                    <a:pt x="1687443" y="265776"/>
                    <a:pt x="1694847" y="263925"/>
                  </a:cubicBezTo>
                  <a:cubicBezTo>
                    <a:pt x="1699080" y="262867"/>
                    <a:pt x="1703337" y="261898"/>
                    <a:pt x="1707547" y="260750"/>
                  </a:cubicBezTo>
                  <a:cubicBezTo>
                    <a:pt x="1714980" y="258723"/>
                    <a:pt x="1722132" y="255397"/>
                    <a:pt x="1729772" y="254400"/>
                  </a:cubicBezTo>
                  <a:cubicBezTo>
                    <a:pt x="1746596" y="252206"/>
                    <a:pt x="1763639" y="252283"/>
                    <a:pt x="1780572" y="251225"/>
                  </a:cubicBezTo>
                  <a:cubicBezTo>
                    <a:pt x="1792214" y="253342"/>
                    <a:pt x="1803979" y="254865"/>
                    <a:pt x="1815497" y="257575"/>
                  </a:cubicBezTo>
                  <a:cubicBezTo>
                    <a:pt x="1822013" y="259108"/>
                    <a:pt x="1828197" y="261808"/>
                    <a:pt x="1834547" y="263925"/>
                  </a:cubicBezTo>
                  <a:lnTo>
                    <a:pt x="1844072" y="267100"/>
                  </a:lnTo>
                  <a:cubicBezTo>
                    <a:pt x="1851480" y="266042"/>
                    <a:pt x="1859604" y="267272"/>
                    <a:pt x="1866297" y="263925"/>
                  </a:cubicBezTo>
                  <a:cubicBezTo>
                    <a:pt x="1869290" y="262428"/>
                    <a:pt x="1867105" y="256767"/>
                    <a:pt x="1869472" y="254400"/>
                  </a:cubicBezTo>
                  <a:cubicBezTo>
                    <a:pt x="1874868" y="249004"/>
                    <a:pt x="1888522" y="241700"/>
                    <a:pt x="1888522" y="241700"/>
                  </a:cubicBezTo>
                  <a:cubicBezTo>
                    <a:pt x="1894872" y="242758"/>
                    <a:pt x="1902113" y="241463"/>
                    <a:pt x="1907572" y="244875"/>
                  </a:cubicBezTo>
                  <a:cubicBezTo>
                    <a:pt x="1911586" y="247383"/>
                    <a:pt x="1909908" y="255067"/>
                    <a:pt x="1913922" y="257575"/>
                  </a:cubicBezTo>
                  <a:cubicBezTo>
                    <a:pt x="1919381" y="260987"/>
                    <a:pt x="1926599" y="259840"/>
                    <a:pt x="1932972" y="260750"/>
                  </a:cubicBezTo>
                  <a:cubicBezTo>
                    <a:pt x="1941419" y="261957"/>
                    <a:pt x="1949905" y="262867"/>
                    <a:pt x="1958372" y="263925"/>
                  </a:cubicBezTo>
                  <a:cubicBezTo>
                    <a:pt x="1973189" y="262867"/>
                    <a:pt x="1988624" y="265118"/>
                    <a:pt x="2002822" y="260750"/>
                  </a:cubicBezTo>
                  <a:cubicBezTo>
                    <a:pt x="2006021" y="259766"/>
                    <a:pt x="2002014" y="253592"/>
                    <a:pt x="1999647" y="251225"/>
                  </a:cubicBezTo>
                  <a:cubicBezTo>
                    <a:pt x="1996300" y="247878"/>
                    <a:pt x="1991056" y="247223"/>
                    <a:pt x="1986947" y="244875"/>
                  </a:cubicBezTo>
                  <a:cubicBezTo>
                    <a:pt x="1983634" y="242982"/>
                    <a:pt x="1980597" y="240642"/>
                    <a:pt x="1977422" y="238525"/>
                  </a:cubicBezTo>
                  <a:cubicBezTo>
                    <a:pt x="1974479" y="229696"/>
                    <a:pt x="1967963" y="214882"/>
                    <a:pt x="1977422" y="206775"/>
                  </a:cubicBezTo>
                  <a:cubicBezTo>
                    <a:pt x="1982310" y="202585"/>
                    <a:pt x="1990122" y="208892"/>
                    <a:pt x="1996472" y="209950"/>
                  </a:cubicBezTo>
                  <a:cubicBezTo>
                    <a:pt x="2011566" y="220013"/>
                    <a:pt x="2002377" y="215093"/>
                    <a:pt x="2025047" y="222650"/>
                  </a:cubicBezTo>
                  <a:cubicBezTo>
                    <a:pt x="2028222" y="223708"/>
                    <a:pt x="2031251" y="225410"/>
                    <a:pt x="2034572" y="225825"/>
                  </a:cubicBezTo>
                  <a:cubicBezTo>
                    <a:pt x="2064302" y="229541"/>
                    <a:pt x="2051694" y="226931"/>
                    <a:pt x="2072672" y="232175"/>
                  </a:cubicBezTo>
                  <a:cubicBezTo>
                    <a:pt x="2079022" y="236408"/>
                    <a:pt x="2088309" y="238049"/>
                    <a:pt x="2091722" y="244875"/>
                  </a:cubicBezTo>
                  <a:cubicBezTo>
                    <a:pt x="2093839" y="249108"/>
                    <a:pt x="2094725" y="254228"/>
                    <a:pt x="2098072" y="257575"/>
                  </a:cubicBezTo>
                  <a:cubicBezTo>
                    <a:pt x="2118094" y="277597"/>
                    <a:pt x="2110677" y="265465"/>
                    <a:pt x="2126647" y="273450"/>
                  </a:cubicBezTo>
                  <a:cubicBezTo>
                    <a:pt x="2130060" y="275157"/>
                    <a:pt x="2132759" y="278093"/>
                    <a:pt x="2136172" y="279800"/>
                  </a:cubicBezTo>
                  <a:cubicBezTo>
                    <a:pt x="2144411" y="283919"/>
                    <a:pt x="2156617" y="284524"/>
                    <a:pt x="2164747" y="286150"/>
                  </a:cubicBezTo>
                  <a:cubicBezTo>
                    <a:pt x="2169026" y="287006"/>
                    <a:pt x="2173214" y="288267"/>
                    <a:pt x="2177447" y="289325"/>
                  </a:cubicBezTo>
                  <a:lnTo>
                    <a:pt x="2196497" y="302025"/>
                  </a:lnTo>
                  <a:cubicBezTo>
                    <a:pt x="2199672" y="304142"/>
                    <a:pt x="2202320" y="307450"/>
                    <a:pt x="2206022" y="308375"/>
                  </a:cubicBezTo>
                  <a:lnTo>
                    <a:pt x="2218722" y="311550"/>
                  </a:lnTo>
                  <a:cubicBezTo>
                    <a:pt x="2233816" y="321613"/>
                    <a:pt x="2224627" y="316693"/>
                    <a:pt x="2247297" y="324250"/>
                  </a:cubicBezTo>
                  <a:lnTo>
                    <a:pt x="2256822" y="327425"/>
                  </a:lnTo>
                  <a:cubicBezTo>
                    <a:pt x="2259997" y="328483"/>
                    <a:pt x="2263046" y="330050"/>
                    <a:pt x="2266347" y="330600"/>
                  </a:cubicBezTo>
                  <a:cubicBezTo>
                    <a:pt x="2292779" y="335005"/>
                    <a:pt x="2279024" y="332865"/>
                    <a:pt x="2307622" y="336950"/>
                  </a:cubicBezTo>
                  <a:cubicBezTo>
                    <a:pt x="2313972" y="339067"/>
                    <a:pt x="2321103" y="339587"/>
                    <a:pt x="2326672" y="343300"/>
                  </a:cubicBezTo>
                  <a:cubicBezTo>
                    <a:pt x="2329847" y="345417"/>
                    <a:pt x="2333266" y="347207"/>
                    <a:pt x="2336197" y="349650"/>
                  </a:cubicBezTo>
                  <a:cubicBezTo>
                    <a:pt x="2339646" y="352525"/>
                    <a:pt x="2341823" y="356947"/>
                    <a:pt x="2345722" y="359175"/>
                  </a:cubicBezTo>
                  <a:cubicBezTo>
                    <a:pt x="2349511" y="361340"/>
                    <a:pt x="2354189" y="361292"/>
                    <a:pt x="2358422" y="362350"/>
                  </a:cubicBezTo>
                  <a:cubicBezTo>
                    <a:pt x="2361597" y="365525"/>
                    <a:pt x="2364211" y="369384"/>
                    <a:pt x="2367947" y="371875"/>
                  </a:cubicBezTo>
                  <a:cubicBezTo>
                    <a:pt x="2370732" y="373731"/>
                    <a:pt x="2374155" y="374608"/>
                    <a:pt x="2377472" y="375050"/>
                  </a:cubicBezTo>
                  <a:cubicBezTo>
                    <a:pt x="2390104" y="376734"/>
                    <a:pt x="2402849" y="377498"/>
                    <a:pt x="2415572" y="378225"/>
                  </a:cubicBezTo>
                  <a:cubicBezTo>
                    <a:pt x="2439897" y="379615"/>
                    <a:pt x="2464255" y="380342"/>
                    <a:pt x="2488597" y="381400"/>
                  </a:cubicBezTo>
                  <a:cubicBezTo>
                    <a:pt x="2494947" y="383517"/>
                    <a:pt x="2501660" y="384757"/>
                    <a:pt x="2507647" y="387750"/>
                  </a:cubicBezTo>
                  <a:cubicBezTo>
                    <a:pt x="2514473" y="391163"/>
                    <a:pt x="2526697" y="400450"/>
                    <a:pt x="2526697" y="400450"/>
                  </a:cubicBezTo>
                  <a:cubicBezTo>
                    <a:pt x="2530690" y="406439"/>
                    <a:pt x="2535601" y="411374"/>
                    <a:pt x="2538250" y="416711"/>
                  </a:cubicBezTo>
                  <a:lnTo>
                    <a:pt x="2538867" y="419500"/>
                  </a:lnTo>
                  <a:lnTo>
                    <a:pt x="431197" y="419500"/>
                  </a:lnTo>
                  <a:cubicBezTo>
                    <a:pt x="391436" y="414728"/>
                    <a:pt x="375496" y="414496"/>
                    <a:pt x="348656" y="419321"/>
                  </a:cubicBezTo>
                  <a:lnTo>
                    <a:pt x="347785" y="419500"/>
                  </a:lnTo>
                  <a:lnTo>
                    <a:pt x="0" y="419500"/>
                  </a:lnTo>
                  <a:lnTo>
                    <a:pt x="3722" y="399890"/>
                  </a:lnTo>
                  <a:cubicBezTo>
                    <a:pt x="6223" y="392563"/>
                    <a:pt x="9398" y="385423"/>
                    <a:pt x="12097" y="378225"/>
                  </a:cubicBezTo>
                  <a:cubicBezTo>
                    <a:pt x="13272" y="375091"/>
                    <a:pt x="13181" y="371313"/>
                    <a:pt x="15272" y="368700"/>
                  </a:cubicBezTo>
                  <a:cubicBezTo>
                    <a:pt x="17656" y="365720"/>
                    <a:pt x="21622" y="364467"/>
                    <a:pt x="24797" y="362350"/>
                  </a:cubicBezTo>
                  <a:cubicBezTo>
                    <a:pt x="30861" y="344158"/>
                    <a:pt x="23372" y="360600"/>
                    <a:pt x="40672" y="343300"/>
                  </a:cubicBezTo>
                  <a:cubicBezTo>
                    <a:pt x="45860" y="338112"/>
                    <a:pt x="52040" y="327385"/>
                    <a:pt x="56547" y="321075"/>
                  </a:cubicBezTo>
                  <a:cubicBezTo>
                    <a:pt x="59623" y="316769"/>
                    <a:pt x="62897" y="312608"/>
                    <a:pt x="66072" y="308375"/>
                  </a:cubicBezTo>
                  <a:cubicBezTo>
                    <a:pt x="73629" y="285705"/>
                    <a:pt x="68709" y="294894"/>
                    <a:pt x="78772" y="279800"/>
                  </a:cubicBezTo>
                  <a:cubicBezTo>
                    <a:pt x="79789" y="275731"/>
                    <a:pt x="82845" y="262130"/>
                    <a:pt x="85122" y="257575"/>
                  </a:cubicBezTo>
                  <a:cubicBezTo>
                    <a:pt x="86829" y="254162"/>
                    <a:pt x="89355" y="251225"/>
                    <a:pt x="91472" y="248050"/>
                  </a:cubicBezTo>
                  <a:cubicBezTo>
                    <a:pt x="98922" y="203348"/>
                    <a:pt x="93751" y="222164"/>
                    <a:pt x="104172" y="190900"/>
                  </a:cubicBezTo>
                  <a:cubicBezTo>
                    <a:pt x="105230" y="187725"/>
                    <a:pt x="105491" y="184160"/>
                    <a:pt x="107347" y="181375"/>
                  </a:cubicBezTo>
                  <a:cubicBezTo>
                    <a:pt x="125339" y="154388"/>
                    <a:pt x="95705" y="196192"/>
                    <a:pt x="132747" y="159150"/>
                  </a:cubicBezTo>
                  <a:cubicBezTo>
                    <a:pt x="139769" y="152128"/>
                    <a:pt x="142956" y="147695"/>
                    <a:pt x="151797" y="143275"/>
                  </a:cubicBezTo>
                  <a:cubicBezTo>
                    <a:pt x="156895" y="140726"/>
                    <a:pt x="162380" y="139042"/>
                    <a:pt x="167672" y="136925"/>
                  </a:cubicBezTo>
                  <a:cubicBezTo>
                    <a:pt x="170847" y="133750"/>
                    <a:pt x="173181" y="129408"/>
                    <a:pt x="177197" y="127400"/>
                  </a:cubicBezTo>
                  <a:cubicBezTo>
                    <a:pt x="182024" y="124987"/>
                    <a:pt x="187866" y="125645"/>
                    <a:pt x="193072" y="124225"/>
                  </a:cubicBezTo>
                  <a:cubicBezTo>
                    <a:pt x="199530" y="122464"/>
                    <a:pt x="205558" y="119188"/>
                    <a:pt x="212122" y="117875"/>
                  </a:cubicBezTo>
                  <a:cubicBezTo>
                    <a:pt x="222705" y="115758"/>
                    <a:pt x="233401" y="114143"/>
                    <a:pt x="243872" y="111525"/>
                  </a:cubicBezTo>
                  <a:cubicBezTo>
                    <a:pt x="248105" y="110467"/>
                    <a:pt x="252279" y="109131"/>
                    <a:pt x="256572" y="108350"/>
                  </a:cubicBezTo>
                  <a:cubicBezTo>
                    <a:pt x="263935" y="107011"/>
                    <a:pt x="271400" y="106313"/>
                    <a:pt x="278797" y="105175"/>
                  </a:cubicBezTo>
                  <a:cubicBezTo>
                    <a:pt x="285160" y="104196"/>
                    <a:pt x="291513" y="103152"/>
                    <a:pt x="297847" y="102000"/>
                  </a:cubicBezTo>
                  <a:cubicBezTo>
                    <a:pt x="303156" y="101035"/>
                    <a:pt x="308399" y="99712"/>
                    <a:pt x="313722" y="98825"/>
                  </a:cubicBezTo>
                  <a:cubicBezTo>
                    <a:pt x="321104" y="97595"/>
                    <a:pt x="328539" y="96708"/>
                    <a:pt x="335947" y="95650"/>
                  </a:cubicBezTo>
                  <a:cubicBezTo>
                    <a:pt x="345710" y="76124"/>
                    <a:pt x="339672" y="86888"/>
                    <a:pt x="354997" y="63900"/>
                  </a:cubicBezTo>
                  <a:lnTo>
                    <a:pt x="361347" y="54375"/>
                  </a:lnTo>
                  <a:cubicBezTo>
                    <a:pt x="363464" y="51200"/>
                    <a:pt x="364522" y="46967"/>
                    <a:pt x="367697" y="44850"/>
                  </a:cubicBezTo>
                  <a:cubicBezTo>
                    <a:pt x="394994" y="26652"/>
                    <a:pt x="360457" y="48470"/>
                    <a:pt x="386747" y="35325"/>
                  </a:cubicBezTo>
                  <a:cubicBezTo>
                    <a:pt x="390160" y="33618"/>
                    <a:pt x="392859" y="30682"/>
                    <a:pt x="396272" y="28975"/>
                  </a:cubicBezTo>
                  <a:cubicBezTo>
                    <a:pt x="399265" y="27478"/>
                    <a:pt x="402721" y="27118"/>
                    <a:pt x="405797" y="25800"/>
                  </a:cubicBezTo>
                  <a:cubicBezTo>
                    <a:pt x="444761" y="9101"/>
                    <a:pt x="396136" y="29043"/>
                    <a:pt x="428022" y="13100"/>
                  </a:cubicBezTo>
                  <a:cubicBezTo>
                    <a:pt x="431015" y="11603"/>
                    <a:pt x="434440" y="11168"/>
                    <a:pt x="437547" y="9925"/>
                  </a:cubicBezTo>
                  <a:cubicBezTo>
                    <a:pt x="439744" y="9046"/>
                    <a:pt x="466122" y="-2246"/>
                    <a:pt x="472472" y="40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0629" tIns="65315" rIns="130629" bIns="653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157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" name="Group 150">
              <a:extLst>
                <a:ext uri="{FF2B5EF4-FFF2-40B4-BE49-F238E27FC236}">
                  <a16:creationId xmlns:a16="http://schemas.microsoft.com/office/drawing/2014/main" id="{20F3B629-045F-7F82-E5FC-8732E70FE487}"/>
                </a:ext>
              </a:extLst>
            </p:cNvPr>
            <p:cNvGrpSpPr/>
            <p:nvPr/>
          </p:nvGrpSpPr>
          <p:grpSpPr>
            <a:xfrm>
              <a:off x="0" y="0"/>
              <a:ext cx="5678478" cy="4997327"/>
              <a:chOff x="0" y="0"/>
              <a:chExt cx="5678478" cy="4997327"/>
            </a:xfrm>
            <a:grpFill/>
          </p:grpSpPr>
          <p:sp>
            <p:nvSpPr>
              <p:cNvPr id="8" name="la_coruna">
                <a:extLst>
                  <a:ext uri="{FF2B5EF4-FFF2-40B4-BE49-F238E27FC236}">
                    <a16:creationId xmlns:a16="http://schemas.microsoft.com/office/drawing/2014/main" id="{0067D285-4201-364A-A762-D2F0994BDDFC}"/>
                  </a:ext>
                </a:extLst>
              </p:cNvPr>
              <p:cNvSpPr/>
              <p:nvPr/>
            </p:nvSpPr>
            <p:spPr>
              <a:xfrm>
                <a:off x="0" y="0"/>
                <a:ext cx="792662" cy="781722"/>
              </a:xfrm>
              <a:custGeom>
                <a:avLst/>
                <a:gdLst>
                  <a:gd name="connsiteX0" fmla="*/ 752475 w 769232"/>
                  <a:gd name="connsiteY0" fmla="*/ 15331 h 710656"/>
                  <a:gd name="connsiteX1" fmla="*/ 555625 w 769232"/>
                  <a:gd name="connsiteY1" fmla="*/ 31206 h 710656"/>
                  <a:gd name="connsiteX2" fmla="*/ 549275 w 769232"/>
                  <a:gd name="connsiteY2" fmla="*/ 40731 h 710656"/>
                  <a:gd name="connsiteX3" fmla="*/ 542925 w 769232"/>
                  <a:gd name="connsiteY3" fmla="*/ 69306 h 710656"/>
                  <a:gd name="connsiteX4" fmla="*/ 536575 w 769232"/>
                  <a:gd name="connsiteY4" fmla="*/ 78831 h 710656"/>
                  <a:gd name="connsiteX5" fmla="*/ 527050 w 769232"/>
                  <a:gd name="connsiteY5" fmla="*/ 82006 h 710656"/>
                  <a:gd name="connsiteX6" fmla="*/ 517525 w 769232"/>
                  <a:gd name="connsiteY6" fmla="*/ 88356 h 710656"/>
                  <a:gd name="connsiteX7" fmla="*/ 501650 w 769232"/>
                  <a:gd name="connsiteY7" fmla="*/ 104231 h 710656"/>
                  <a:gd name="connsiteX8" fmla="*/ 488950 w 769232"/>
                  <a:gd name="connsiteY8" fmla="*/ 139156 h 710656"/>
                  <a:gd name="connsiteX9" fmla="*/ 492125 w 769232"/>
                  <a:gd name="connsiteY9" fmla="*/ 180431 h 710656"/>
                  <a:gd name="connsiteX10" fmla="*/ 495300 w 769232"/>
                  <a:gd name="connsiteY10" fmla="*/ 189956 h 710656"/>
                  <a:gd name="connsiteX11" fmla="*/ 498475 w 769232"/>
                  <a:gd name="connsiteY11" fmla="*/ 205831 h 710656"/>
                  <a:gd name="connsiteX12" fmla="*/ 504825 w 769232"/>
                  <a:gd name="connsiteY12" fmla="*/ 215356 h 710656"/>
                  <a:gd name="connsiteX13" fmla="*/ 501650 w 769232"/>
                  <a:gd name="connsiteY13" fmla="*/ 234406 h 710656"/>
                  <a:gd name="connsiteX14" fmla="*/ 492125 w 769232"/>
                  <a:gd name="connsiteY14" fmla="*/ 237581 h 710656"/>
                  <a:gd name="connsiteX15" fmla="*/ 473075 w 769232"/>
                  <a:gd name="connsiteY15" fmla="*/ 247106 h 710656"/>
                  <a:gd name="connsiteX16" fmla="*/ 425450 w 769232"/>
                  <a:gd name="connsiteY16" fmla="*/ 243931 h 710656"/>
                  <a:gd name="connsiteX17" fmla="*/ 403225 w 769232"/>
                  <a:gd name="connsiteY17" fmla="*/ 237581 h 710656"/>
                  <a:gd name="connsiteX18" fmla="*/ 396875 w 769232"/>
                  <a:gd name="connsiteY18" fmla="*/ 228056 h 710656"/>
                  <a:gd name="connsiteX19" fmla="*/ 387350 w 769232"/>
                  <a:gd name="connsiteY19" fmla="*/ 221706 h 710656"/>
                  <a:gd name="connsiteX20" fmla="*/ 336550 w 769232"/>
                  <a:gd name="connsiteY20" fmla="*/ 212181 h 710656"/>
                  <a:gd name="connsiteX21" fmla="*/ 327025 w 769232"/>
                  <a:gd name="connsiteY21" fmla="*/ 215356 h 710656"/>
                  <a:gd name="connsiteX22" fmla="*/ 314325 w 769232"/>
                  <a:gd name="connsiteY22" fmla="*/ 218531 h 710656"/>
                  <a:gd name="connsiteX23" fmla="*/ 301625 w 769232"/>
                  <a:gd name="connsiteY23" fmla="*/ 224881 h 710656"/>
                  <a:gd name="connsiteX24" fmla="*/ 257175 w 769232"/>
                  <a:gd name="connsiteY24" fmla="*/ 228056 h 710656"/>
                  <a:gd name="connsiteX25" fmla="*/ 241300 w 769232"/>
                  <a:gd name="connsiteY25" fmla="*/ 231231 h 710656"/>
                  <a:gd name="connsiteX26" fmla="*/ 231775 w 769232"/>
                  <a:gd name="connsiteY26" fmla="*/ 234406 h 710656"/>
                  <a:gd name="connsiteX27" fmla="*/ 206375 w 769232"/>
                  <a:gd name="connsiteY27" fmla="*/ 237581 h 710656"/>
                  <a:gd name="connsiteX28" fmla="*/ 193675 w 769232"/>
                  <a:gd name="connsiteY28" fmla="*/ 240756 h 710656"/>
                  <a:gd name="connsiteX29" fmla="*/ 177800 w 769232"/>
                  <a:gd name="connsiteY29" fmla="*/ 243931 h 710656"/>
                  <a:gd name="connsiteX30" fmla="*/ 174625 w 769232"/>
                  <a:gd name="connsiteY30" fmla="*/ 253456 h 710656"/>
                  <a:gd name="connsiteX31" fmla="*/ 171450 w 769232"/>
                  <a:gd name="connsiteY31" fmla="*/ 288381 h 710656"/>
                  <a:gd name="connsiteX32" fmla="*/ 161925 w 769232"/>
                  <a:gd name="connsiteY32" fmla="*/ 291556 h 710656"/>
                  <a:gd name="connsiteX33" fmla="*/ 114300 w 769232"/>
                  <a:gd name="connsiteY33" fmla="*/ 288381 h 710656"/>
                  <a:gd name="connsiteX34" fmla="*/ 76200 w 769232"/>
                  <a:gd name="connsiteY34" fmla="*/ 285206 h 710656"/>
                  <a:gd name="connsiteX35" fmla="*/ 57150 w 769232"/>
                  <a:gd name="connsiteY35" fmla="*/ 307431 h 710656"/>
                  <a:gd name="connsiteX36" fmla="*/ 38100 w 769232"/>
                  <a:gd name="connsiteY36" fmla="*/ 313781 h 710656"/>
                  <a:gd name="connsiteX37" fmla="*/ 31750 w 769232"/>
                  <a:gd name="connsiteY37" fmla="*/ 323306 h 710656"/>
                  <a:gd name="connsiteX38" fmla="*/ 6350 w 769232"/>
                  <a:gd name="connsiteY38" fmla="*/ 348706 h 710656"/>
                  <a:gd name="connsiteX39" fmla="*/ 0 w 769232"/>
                  <a:gd name="connsiteY39" fmla="*/ 367756 h 710656"/>
                  <a:gd name="connsiteX40" fmla="*/ 3175 w 769232"/>
                  <a:gd name="connsiteY40" fmla="*/ 424906 h 710656"/>
                  <a:gd name="connsiteX41" fmla="*/ 9525 w 769232"/>
                  <a:gd name="connsiteY41" fmla="*/ 440781 h 710656"/>
                  <a:gd name="connsiteX42" fmla="*/ 19050 w 769232"/>
                  <a:gd name="connsiteY42" fmla="*/ 472531 h 710656"/>
                  <a:gd name="connsiteX43" fmla="*/ 22225 w 769232"/>
                  <a:gd name="connsiteY43" fmla="*/ 482056 h 710656"/>
                  <a:gd name="connsiteX44" fmla="*/ 31750 w 769232"/>
                  <a:gd name="connsiteY44" fmla="*/ 491581 h 710656"/>
                  <a:gd name="connsiteX45" fmla="*/ 38100 w 769232"/>
                  <a:gd name="connsiteY45" fmla="*/ 501106 h 710656"/>
                  <a:gd name="connsiteX46" fmla="*/ 50800 w 769232"/>
                  <a:gd name="connsiteY46" fmla="*/ 504281 h 710656"/>
                  <a:gd name="connsiteX47" fmla="*/ 69850 w 769232"/>
                  <a:gd name="connsiteY47" fmla="*/ 510631 h 710656"/>
                  <a:gd name="connsiteX48" fmla="*/ 114300 w 769232"/>
                  <a:gd name="connsiteY48" fmla="*/ 516981 h 710656"/>
                  <a:gd name="connsiteX49" fmla="*/ 133350 w 769232"/>
                  <a:gd name="connsiteY49" fmla="*/ 523331 h 710656"/>
                  <a:gd name="connsiteX50" fmla="*/ 142875 w 769232"/>
                  <a:gd name="connsiteY50" fmla="*/ 529681 h 710656"/>
                  <a:gd name="connsiteX51" fmla="*/ 149225 w 769232"/>
                  <a:gd name="connsiteY51" fmla="*/ 545556 h 710656"/>
                  <a:gd name="connsiteX52" fmla="*/ 142875 w 769232"/>
                  <a:gd name="connsiteY52" fmla="*/ 602706 h 710656"/>
                  <a:gd name="connsiteX53" fmla="*/ 136525 w 769232"/>
                  <a:gd name="connsiteY53" fmla="*/ 640806 h 710656"/>
                  <a:gd name="connsiteX54" fmla="*/ 142875 w 769232"/>
                  <a:gd name="connsiteY54" fmla="*/ 701131 h 710656"/>
                  <a:gd name="connsiteX55" fmla="*/ 149225 w 769232"/>
                  <a:gd name="connsiteY55" fmla="*/ 710656 h 710656"/>
                  <a:gd name="connsiteX56" fmla="*/ 180975 w 769232"/>
                  <a:gd name="connsiteY56" fmla="*/ 707481 h 710656"/>
                  <a:gd name="connsiteX57" fmla="*/ 190500 w 769232"/>
                  <a:gd name="connsiteY57" fmla="*/ 694781 h 710656"/>
                  <a:gd name="connsiteX58" fmla="*/ 196850 w 769232"/>
                  <a:gd name="connsiteY58" fmla="*/ 675731 h 710656"/>
                  <a:gd name="connsiteX59" fmla="*/ 200025 w 769232"/>
                  <a:gd name="connsiteY59" fmla="*/ 647156 h 710656"/>
                  <a:gd name="connsiteX60" fmla="*/ 209550 w 769232"/>
                  <a:gd name="connsiteY60" fmla="*/ 640806 h 710656"/>
                  <a:gd name="connsiteX61" fmla="*/ 244475 w 769232"/>
                  <a:gd name="connsiteY61" fmla="*/ 643981 h 710656"/>
                  <a:gd name="connsiteX62" fmla="*/ 254000 w 769232"/>
                  <a:gd name="connsiteY62" fmla="*/ 647156 h 710656"/>
                  <a:gd name="connsiteX63" fmla="*/ 273050 w 769232"/>
                  <a:gd name="connsiteY63" fmla="*/ 631281 h 710656"/>
                  <a:gd name="connsiteX64" fmla="*/ 292100 w 769232"/>
                  <a:gd name="connsiteY64" fmla="*/ 624931 h 710656"/>
                  <a:gd name="connsiteX65" fmla="*/ 304800 w 769232"/>
                  <a:gd name="connsiteY65" fmla="*/ 605881 h 710656"/>
                  <a:gd name="connsiteX66" fmla="*/ 311150 w 769232"/>
                  <a:gd name="connsiteY66" fmla="*/ 596356 h 710656"/>
                  <a:gd name="connsiteX67" fmla="*/ 320675 w 769232"/>
                  <a:gd name="connsiteY67" fmla="*/ 590006 h 710656"/>
                  <a:gd name="connsiteX68" fmla="*/ 333375 w 769232"/>
                  <a:gd name="connsiteY68" fmla="*/ 570956 h 710656"/>
                  <a:gd name="connsiteX69" fmla="*/ 352425 w 769232"/>
                  <a:gd name="connsiteY69" fmla="*/ 564606 h 710656"/>
                  <a:gd name="connsiteX70" fmla="*/ 374650 w 769232"/>
                  <a:gd name="connsiteY70" fmla="*/ 567781 h 710656"/>
                  <a:gd name="connsiteX71" fmla="*/ 390525 w 769232"/>
                  <a:gd name="connsiteY71" fmla="*/ 583656 h 710656"/>
                  <a:gd name="connsiteX72" fmla="*/ 400050 w 769232"/>
                  <a:gd name="connsiteY72" fmla="*/ 586831 h 710656"/>
                  <a:gd name="connsiteX73" fmla="*/ 428625 w 769232"/>
                  <a:gd name="connsiteY73" fmla="*/ 596356 h 710656"/>
                  <a:gd name="connsiteX74" fmla="*/ 469900 w 769232"/>
                  <a:gd name="connsiteY74" fmla="*/ 593181 h 710656"/>
                  <a:gd name="connsiteX75" fmla="*/ 488950 w 769232"/>
                  <a:gd name="connsiteY75" fmla="*/ 586831 h 710656"/>
                  <a:gd name="connsiteX76" fmla="*/ 501650 w 769232"/>
                  <a:gd name="connsiteY76" fmla="*/ 577306 h 710656"/>
                  <a:gd name="connsiteX77" fmla="*/ 517525 w 769232"/>
                  <a:gd name="connsiteY77" fmla="*/ 561431 h 710656"/>
                  <a:gd name="connsiteX78" fmla="*/ 536575 w 769232"/>
                  <a:gd name="connsiteY78" fmla="*/ 555081 h 710656"/>
                  <a:gd name="connsiteX79" fmla="*/ 546100 w 769232"/>
                  <a:gd name="connsiteY79" fmla="*/ 551906 h 710656"/>
                  <a:gd name="connsiteX80" fmla="*/ 574675 w 769232"/>
                  <a:gd name="connsiteY80" fmla="*/ 545556 h 710656"/>
                  <a:gd name="connsiteX81" fmla="*/ 590550 w 769232"/>
                  <a:gd name="connsiteY81" fmla="*/ 539206 h 710656"/>
                  <a:gd name="connsiteX82" fmla="*/ 600075 w 769232"/>
                  <a:gd name="connsiteY82" fmla="*/ 536031 h 710656"/>
                  <a:gd name="connsiteX83" fmla="*/ 628650 w 769232"/>
                  <a:gd name="connsiteY83" fmla="*/ 513806 h 710656"/>
                  <a:gd name="connsiteX84" fmla="*/ 644525 w 769232"/>
                  <a:gd name="connsiteY84" fmla="*/ 494756 h 710656"/>
                  <a:gd name="connsiteX85" fmla="*/ 647700 w 769232"/>
                  <a:gd name="connsiteY85" fmla="*/ 482056 h 710656"/>
                  <a:gd name="connsiteX86" fmla="*/ 641350 w 769232"/>
                  <a:gd name="connsiteY86" fmla="*/ 434431 h 710656"/>
                  <a:gd name="connsiteX87" fmla="*/ 635000 w 769232"/>
                  <a:gd name="connsiteY87" fmla="*/ 424906 h 710656"/>
                  <a:gd name="connsiteX88" fmla="*/ 631825 w 769232"/>
                  <a:gd name="connsiteY88" fmla="*/ 415381 h 710656"/>
                  <a:gd name="connsiteX89" fmla="*/ 615950 w 769232"/>
                  <a:gd name="connsiteY89" fmla="*/ 386806 h 710656"/>
                  <a:gd name="connsiteX90" fmla="*/ 625475 w 769232"/>
                  <a:gd name="connsiteY90" fmla="*/ 336006 h 710656"/>
                  <a:gd name="connsiteX91" fmla="*/ 638175 w 769232"/>
                  <a:gd name="connsiteY91" fmla="*/ 320131 h 710656"/>
                  <a:gd name="connsiteX92" fmla="*/ 647700 w 769232"/>
                  <a:gd name="connsiteY92" fmla="*/ 301081 h 710656"/>
                  <a:gd name="connsiteX93" fmla="*/ 660400 w 769232"/>
                  <a:gd name="connsiteY93" fmla="*/ 282031 h 710656"/>
                  <a:gd name="connsiteX94" fmla="*/ 663575 w 769232"/>
                  <a:gd name="connsiteY94" fmla="*/ 269331 h 710656"/>
                  <a:gd name="connsiteX95" fmla="*/ 663575 w 769232"/>
                  <a:gd name="connsiteY95" fmla="*/ 186781 h 710656"/>
                  <a:gd name="connsiteX96" fmla="*/ 673100 w 769232"/>
                  <a:gd name="connsiteY96" fmla="*/ 177256 h 710656"/>
                  <a:gd name="connsiteX97" fmla="*/ 679450 w 769232"/>
                  <a:gd name="connsiteY97" fmla="*/ 167731 h 710656"/>
                  <a:gd name="connsiteX98" fmla="*/ 692150 w 769232"/>
                  <a:gd name="connsiteY98" fmla="*/ 155031 h 710656"/>
                  <a:gd name="connsiteX99" fmla="*/ 708025 w 769232"/>
                  <a:gd name="connsiteY99" fmla="*/ 139156 h 710656"/>
                  <a:gd name="connsiteX100" fmla="*/ 723900 w 769232"/>
                  <a:gd name="connsiteY100" fmla="*/ 110581 h 710656"/>
                  <a:gd name="connsiteX101" fmla="*/ 730250 w 769232"/>
                  <a:gd name="connsiteY101" fmla="*/ 101056 h 710656"/>
                  <a:gd name="connsiteX102" fmla="*/ 736600 w 769232"/>
                  <a:gd name="connsiteY102" fmla="*/ 91531 h 710656"/>
                  <a:gd name="connsiteX103" fmla="*/ 746125 w 769232"/>
                  <a:gd name="connsiteY103" fmla="*/ 88356 h 710656"/>
                  <a:gd name="connsiteX104" fmla="*/ 752475 w 769232"/>
                  <a:gd name="connsiteY104" fmla="*/ 78831 h 710656"/>
                  <a:gd name="connsiteX105" fmla="*/ 752475 w 769232"/>
                  <a:gd name="connsiteY105" fmla="*/ 15331 h 7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69232" h="710656">
                    <a:moveTo>
                      <a:pt x="752475" y="15331"/>
                    </a:moveTo>
                    <a:cubicBezTo>
                      <a:pt x="719667" y="7394"/>
                      <a:pt x="600118" y="-22185"/>
                      <a:pt x="555625" y="31206"/>
                    </a:cubicBezTo>
                    <a:cubicBezTo>
                      <a:pt x="553182" y="34137"/>
                      <a:pt x="551392" y="37556"/>
                      <a:pt x="549275" y="40731"/>
                    </a:cubicBezTo>
                    <a:cubicBezTo>
                      <a:pt x="548056" y="48048"/>
                      <a:pt x="546833" y="61490"/>
                      <a:pt x="542925" y="69306"/>
                    </a:cubicBezTo>
                    <a:cubicBezTo>
                      <a:pt x="541218" y="72719"/>
                      <a:pt x="539555" y="76447"/>
                      <a:pt x="536575" y="78831"/>
                    </a:cubicBezTo>
                    <a:cubicBezTo>
                      <a:pt x="533962" y="80922"/>
                      <a:pt x="530043" y="80509"/>
                      <a:pt x="527050" y="82006"/>
                    </a:cubicBezTo>
                    <a:cubicBezTo>
                      <a:pt x="523637" y="83713"/>
                      <a:pt x="520700" y="86239"/>
                      <a:pt x="517525" y="88356"/>
                    </a:cubicBezTo>
                    <a:cubicBezTo>
                      <a:pt x="500592" y="113756"/>
                      <a:pt x="522817" y="83064"/>
                      <a:pt x="501650" y="104231"/>
                    </a:cubicBezTo>
                    <a:cubicBezTo>
                      <a:pt x="492559" y="113322"/>
                      <a:pt x="491300" y="127408"/>
                      <a:pt x="488950" y="139156"/>
                    </a:cubicBezTo>
                    <a:cubicBezTo>
                      <a:pt x="490008" y="152914"/>
                      <a:pt x="490413" y="166739"/>
                      <a:pt x="492125" y="180431"/>
                    </a:cubicBezTo>
                    <a:cubicBezTo>
                      <a:pt x="492540" y="183752"/>
                      <a:pt x="494488" y="186709"/>
                      <a:pt x="495300" y="189956"/>
                    </a:cubicBezTo>
                    <a:cubicBezTo>
                      <a:pt x="496609" y="195191"/>
                      <a:pt x="496580" y="200778"/>
                      <a:pt x="498475" y="205831"/>
                    </a:cubicBezTo>
                    <a:cubicBezTo>
                      <a:pt x="499815" y="209404"/>
                      <a:pt x="502708" y="212181"/>
                      <a:pt x="504825" y="215356"/>
                    </a:cubicBezTo>
                    <a:cubicBezTo>
                      <a:pt x="503767" y="221706"/>
                      <a:pt x="504844" y="228817"/>
                      <a:pt x="501650" y="234406"/>
                    </a:cubicBezTo>
                    <a:cubicBezTo>
                      <a:pt x="499990" y="237312"/>
                      <a:pt x="495118" y="236084"/>
                      <a:pt x="492125" y="237581"/>
                    </a:cubicBezTo>
                    <a:cubicBezTo>
                      <a:pt x="467506" y="249891"/>
                      <a:pt x="497016" y="239126"/>
                      <a:pt x="473075" y="247106"/>
                    </a:cubicBezTo>
                    <a:cubicBezTo>
                      <a:pt x="457200" y="246048"/>
                      <a:pt x="441273" y="245597"/>
                      <a:pt x="425450" y="243931"/>
                    </a:cubicBezTo>
                    <a:cubicBezTo>
                      <a:pt x="419623" y="243318"/>
                      <a:pt x="409128" y="239549"/>
                      <a:pt x="403225" y="237581"/>
                    </a:cubicBezTo>
                    <a:cubicBezTo>
                      <a:pt x="401108" y="234406"/>
                      <a:pt x="399573" y="230754"/>
                      <a:pt x="396875" y="228056"/>
                    </a:cubicBezTo>
                    <a:cubicBezTo>
                      <a:pt x="394177" y="225358"/>
                      <a:pt x="390763" y="223413"/>
                      <a:pt x="387350" y="221706"/>
                    </a:cubicBezTo>
                    <a:cubicBezTo>
                      <a:pt x="367155" y="211609"/>
                      <a:pt x="363750" y="214654"/>
                      <a:pt x="336550" y="212181"/>
                    </a:cubicBezTo>
                    <a:cubicBezTo>
                      <a:pt x="333375" y="213239"/>
                      <a:pt x="330243" y="214437"/>
                      <a:pt x="327025" y="215356"/>
                    </a:cubicBezTo>
                    <a:cubicBezTo>
                      <a:pt x="322829" y="216555"/>
                      <a:pt x="318411" y="216999"/>
                      <a:pt x="314325" y="218531"/>
                    </a:cubicBezTo>
                    <a:cubicBezTo>
                      <a:pt x="309893" y="220193"/>
                      <a:pt x="306294" y="224103"/>
                      <a:pt x="301625" y="224881"/>
                    </a:cubicBezTo>
                    <a:cubicBezTo>
                      <a:pt x="286973" y="227323"/>
                      <a:pt x="271992" y="226998"/>
                      <a:pt x="257175" y="228056"/>
                    </a:cubicBezTo>
                    <a:cubicBezTo>
                      <a:pt x="251883" y="229114"/>
                      <a:pt x="246535" y="229922"/>
                      <a:pt x="241300" y="231231"/>
                    </a:cubicBezTo>
                    <a:cubicBezTo>
                      <a:pt x="238053" y="232043"/>
                      <a:pt x="235068" y="233807"/>
                      <a:pt x="231775" y="234406"/>
                    </a:cubicBezTo>
                    <a:cubicBezTo>
                      <a:pt x="223380" y="235932"/>
                      <a:pt x="214791" y="236178"/>
                      <a:pt x="206375" y="237581"/>
                    </a:cubicBezTo>
                    <a:cubicBezTo>
                      <a:pt x="202071" y="238298"/>
                      <a:pt x="197935" y="239809"/>
                      <a:pt x="193675" y="240756"/>
                    </a:cubicBezTo>
                    <a:cubicBezTo>
                      <a:pt x="188407" y="241927"/>
                      <a:pt x="183092" y="242873"/>
                      <a:pt x="177800" y="243931"/>
                    </a:cubicBezTo>
                    <a:cubicBezTo>
                      <a:pt x="176742" y="247106"/>
                      <a:pt x="175098" y="250143"/>
                      <a:pt x="174625" y="253456"/>
                    </a:cubicBezTo>
                    <a:cubicBezTo>
                      <a:pt x="172972" y="265028"/>
                      <a:pt x="175147" y="277291"/>
                      <a:pt x="171450" y="288381"/>
                    </a:cubicBezTo>
                    <a:cubicBezTo>
                      <a:pt x="170392" y="291556"/>
                      <a:pt x="165100" y="290498"/>
                      <a:pt x="161925" y="291556"/>
                    </a:cubicBezTo>
                    <a:cubicBezTo>
                      <a:pt x="146050" y="290498"/>
                      <a:pt x="130050" y="290631"/>
                      <a:pt x="114300" y="288381"/>
                    </a:cubicBezTo>
                    <a:cubicBezTo>
                      <a:pt x="73661" y="282575"/>
                      <a:pt x="116742" y="278449"/>
                      <a:pt x="76200" y="285206"/>
                    </a:cubicBezTo>
                    <a:cubicBezTo>
                      <a:pt x="69941" y="297724"/>
                      <a:pt x="70889" y="300562"/>
                      <a:pt x="57150" y="307431"/>
                    </a:cubicBezTo>
                    <a:cubicBezTo>
                      <a:pt x="51163" y="310424"/>
                      <a:pt x="38100" y="313781"/>
                      <a:pt x="38100" y="313781"/>
                    </a:cubicBezTo>
                    <a:cubicBezTo>
                      <a:pt x="35983" y="316956"/>
                      <a:pt x="34681" y="320863"/>
                      <a:pt x="31750" y="323306"/>
                    </a:cubicBezTo>
                    <a:cubicBezTo>
                      <a:pt x="15800" y="336598"/>
                      <a:pt x="15909" y="320028"/>
                      <a:pt x="6350" y="348706"/>
                    </a:cubicBezTo>
                    <a:lnTo>
                      <a:pt x="0" y="367756"/>
                    </a:lnTo>
                    <a:cubicBezTo>
                      <a:pt x="1058" y="386806"/>
                      <a:pt x="707" y="405987"/>
                      <a:pt x="3175" y="424906"/>
                    </a:cubicBezTo>
                    <a:cubicBezTo>
                      <a:pt x="3912" y="430557"/>
                      <a:pt x="7577" y="435425"/>
                      <a:pt x="9525" y="440781"/>
                    </a:cubicBezTo>
                    <a:cubicBezTo>
                      <a:pt x="19585" y="468447"/>
                      <a:pt x="12732" y="450419"/>
                      <a:pt x="19050" y="472531"/>
                    </a:cubicBezTo>
                    <a:cubicBezTo>
                      <a:pt x="19969" y="475749"/>
                      <a:pt x="20369" y="479271"/>
                      <a:pt x="22225" y="482056"/>
                    </a:cubicBezTo>
                    <a:cubicBezTo>
                      <a:pt x="24716" y="485792"/>
                      <a:pt x="28875" y="488132"/>
                      <a:pt x="31750" y="491581"/>
                    </a:cubicBezTo>
                    <a:cubicBezTo>
                      <a:pt x="34193" y="494512"/>
                      <a:pt x="34925" y="498989"/>
                      <a:pt x="38100" y="501106"/>
                    </a:cubicBezTo>
                    <a:cubicBezTo>
                      <a:pt x="41731" y="503527"/>
                      <a:pt x="46620" y="503027"/>
                      <a:pt x="50800" y="504281"/>
                    </a:cubicBezTo>
                    <a:cubicBezTo>
                      <a:pt x="57211" y="506204"/>
                      <a:pt x="63208" y="509801"/>
                      <a:pt x="69850" y="510631"/>
                    </a:cubicBezTo>
                    <a:cubicBezTo>
                      <a:pt x="77368" y="511571"/>
                      <a:pt x="105145" y="514692"/>
                      <a:pt x="114300" y="516981"/>
                    </a:cubicBezTo>
                    <a:cubicBezTo>
                      <a:pt x="120794" y="518604"/>
                      <a:pt x="127781" y="519618"/>
                      <a:pt x="133350" y="523331"/>
                    </a:cubicBezTo>
                    <a:lnTo>
                      <a:pt x="142875" y="529681"/>
                    </a:lnTo>
                    <a:cubicBezTo>
                      <a:pt x="144992" y="534973"/>
                      <a:pt x="148869" y="539868"/>
                      <a:pt x="149225" y="545556"/>
                    </a:cubicBezTo>
                    <a:cubicBezTo>
                      <a:pt x="149805" y="554834"/>
                      <a:pt x="144866" y="590099"/>
                      <a:pt x="142875" y="602706"/>
                    </a:cubicBezTo>
                    <a:cubicBezTo>
                      <a:pt x="140867" y="615424"/>
                      <a:pt x="136525" y="640806"/>
                      <a:pt x="136525" y="640806"/>
                    </a:cubicBezTo>
                    <a:cubicBezTo>
                      <a:pt x="136816" y="645466"/>
                      <a:pt x="134945" y="685271"/>
                      <a:pt x="142875" y="701131"/>
                    </a:cubicBezTo>
                    <a:cubicBezTo>
                      <a:pt x="144582" y="704544"/>
                      <a:pt x="147108" y="707481"/>
                      <a:pt x="149225" y="710656"/>
                    </a:cubicBezTo>
                    <a:cubicBezTo>
                      <a:pt x="159808" y="709598"/>
                      <a:pt x="171048" y="711299"/>
                      <a:pt x="180975" y="707481"/>
                    </a:cubicBezTo>
                    <a:cubicBezTo>
                      <a:pt x="185914" y="705581"/>
                      <a:pt x="188133" y="699514"/>
                      <a:pt x="190500" y="694781"/>
                    </a:cubicBezTo>
                    <a:cubicBezTo>
                      <a:pt x="193493" y="688794"/>
                      <a:pt x="196850" y="675731"/>
                      <a:pt x="196850" y="675731"/>
                    </a:cubicBezTo>
                    <a:cubicBezTo>
                      <a:pt x="197908" y="666206"/>
                      <a:pt x="196750" y="656163"/>
                      <a:pt x="200025" y="647156"/>
                    </a:cubicBezTo>
                    <a:cubicBezTo>
                      <a:pt x="201329" y="643570"/>
                      <a:pt x="205744" y="641078"/>
                      <a:pt x="209550" y="640806"/>
                    </a:cubicBezTo>
                    <a:cubicBezTo>
                      <a:pt x="221210" y="639973"/>
                      <a:pt x="232833" y="642923"/>
                      <a:pt x="244475" y="643981"/>
                    </a:cubicBezTo>
                    <a:cubicBezTo>
                      <a:pt x="247650" y="645039"/>
                      <a:pt x="250653" y="647156"/>
                      <a:pt x="254000" y="647156"/>
                    </a:cubicBezTo>
                    <a:cubicBezTo>
                      <a:pt x="268567" y="647156"/>
                      <a:pt x="261483" y="638992"/>
                      <a:pt x="273050" y="631281"/>
                    </a:cubicBezTo>
                    <a:cubicBezTo>
                      <a:pt x="278619" y="627568"/>
                      <a:pt x="292100" y="624931"/>
                      <a:pt x="292100" y="624931"/>
                    </a:cubicBezTo>
                    <a:lnTo>
                      <a:pt x="304800" y="605881"/>
                    </a:lnTo>
                    <a:cubicBezTo>
                      <a:pt x="306917" y="602706"/>
                      <a:pt x="307975" y="598473"/>
                      <a:pt x="311150" y="596356"/>
                    </a:cubicBezTo>
                    <a:lnTo>
                      <a:pt x="320675" y="590006"/>
                    </a:lnTo>
                    <a:cubicBezTo>
                      <a:pt x="324908" y="583656"/>
                      <a:pt x="326135" y="573369"/>
                      <a:pt x="333375" y="570956"/>
                    </a:cubicBezTo>
                    <a:lnTo>
                      <a:pt x="352425" y="564606"/>
                    </a:lnTo>
                    <a:cubicBezTo>
                      <a:pt x="359833" y="565664"/>
                      <a:pt x="367482" y="565631"/>
                      <a:pt x="374650" y="567781"/>
                    </a:cubicBezTo>
                    <a:cubicBezTo>
                      <a:pt x="389890" y="572353"/>
                      <a:pt x="379518" y="574851"/>
                      <a:pt x="390525" y="583656"/>
                    </a:cubicBezTo>
                    <a:cubicBezTo>
                      <a:pt x="393138" y="585747"/>
                      <a:pt x="397057" y="585334"/>
                      <a:pt x="400050" y="586831"/>
                    </a:cubicBezTo>
                    <a:cubicBezTo>
                      <a:pt x="422372" y="597992"/>
                      <a:pt x="393258" y="590462"/>
                      <a:pt x="428625" y="596356"/>
                    </a:cubicBezTo>
                    <a:cubicBezTo>
                      <a:pt x="442383" y="595298"/>
                      <a:pt x="456270" y="595333"/>
                      <a:pt x="469900" y="593181"/>
                    </a:cubicBezTo>
                    <a:cubicBezTo>
                      <a:pt x="476512" y="592137"/>
                      <a:pt x="488950" y="586831"/>
                      <a:pt x="488950" y="586831"/>
                    </a:cubicBezTo>
                    <a:cubicBezTo>
                      <a:pt x="493183" y="583656"/>
                      <a:pt x="497908" y="581048"/>
                      <a:pt x="501650" y="577306"/>
                    </a:cubicBezTo>
                    <a:cubicBezTo>
                      <a:pt x="512657" y="566299"/>
                      <a:pt x="502285" y="568204"/>
                      <a:pt x="517525" y="561431"/>
                    </a:cubicBezTo>
                    <a:cubicBezTo>
                      <a:pt x="523642" y="558713"/>
                      <a:pt x="530225" y="557198"/>
                      <a:pt x="536575" y="555081"/>
                    </a:cubicBezTo>
                    <a:cubicBezTo>
                      <a:pt x="539750" y="554023"/>
                      <a:pt x="542833" y="552632"/>
                      <a:pt x="546100" y="551906"/>
                    </a:cubicBezTo>
                    <a:cubicBezTo>
                      <a:pt x="555625" y="549789"/>
                      <a:pt x="565293" y="548237"/>
                      <a:pt x="574675" y="545556"/>
                    </a:cubicBezTo>
                    <a:cubicBezTo>
                      <a:pt x="580155" y="543990"/>
                      <a:pt x="585214" y="541207"/>
                      <a:pt x="590550" y="539206"/>
                    </a:cubicBezTo>
                    <a:cubicBezTo>
                      <a:pt x="593684" y="538031"/>
                      <a:pt x="597149" y="537656"/>
                      <a:pt x="600075" y="536031"/>
                    </a:cubicBezTo>
                    <a:cubicBezTo>
                      <a:pt x="611062" y="529927"/>
                      <a:pt x="620671" y="523381"/>
                      <a:pt x="628650" y="513806"/>
                    </a:cubicBezTo>
                    <a:cubicBezTo>
                      <a:pt x="650752" y="487284"/>
                      <a:pt x="616698" y="522583"/>
                      <a:pt x="644525" y="494756"/>
                    </a:cubicBezTo>
                    <a:cubicBezTo>
                      <a:pt x="645583" y="490523"/>
                      <a:pt x="647929" y="486414"/>
                      <a:pt x="647700" y="482056"/>
                    </a:cubicBezTo>
                    <a:cubicBezTo>
                      <a:pt x="646858" y="466063"/>
                      <a:pt x="644824" y="450065"/>
                      <a:pt x="641350" y="434431"/>
                    </a:cubicBezTo>
                    <a:cubicBezTo>
                      <a:pt x="640522" y="430706"/>
                      <a:pt x="636707" y="428319"/>
                      <a:pt x="635000" y="424906"/>
                    </a:cubicBezTo>
                    <a:cubicBezTo>
                      <a:pt x="633503" y="421913"/>
                      <a:pt x="633450" y="418307"/>
                      <a:pt x="631825" y="415381"/>
                    </a:cubicBezTo>
                    <a:cubicBezTo>
                      <a:pt x="613629" y="382629"/>
                      <a:pt x="623134" y="408359"/>
                      <a:pt x="615950" y="386806"/>
                    </a:cubicBezTo>
                    <a:cubicBezTo>
                      <a:pt x="616704" y="379266"/>
                      <a:pt x="617704" y="345719"/>
                      <a:pt x="625475" y="336006"/>
                    </a:cubicBezTo>
                    <a:cubicBezTo>
                      <a:pt x="629708" y="330714"/>
                      <a:pt x="634109" y="325552"/>
                      <a:pt x="638175" y="320131"/>
                    </a:cubicBezTo>
                    <a:cubicBezTo>
                      <a:pt x="656297" y="295968"/>
                      <a:pt x="634622" y="324622"/>
                      <a:pt x="647700" y="301081"/>
                    </a:cubicBezTo>
                    <a:cubicBezTo>
                      <a:pt x="651406" y="294410"/>
                      <a:pt x="660400" y="282031"/>
                      <a:pt x="660400" y="282031"/>
                    </a:cubicBezTo>
                    <a:cubicBezTo>
                      <a:pt x="661458" y="277798"/>
                      <a:pt x="663575" y="273695"/>
                      <a:pt x="663575" y="269331"/>
                    </a:cubicBezTo>
                    <a:cubicBezTo>
                      <a:pt x="663575" y="239252"/>
                      <a:pt x="655664" y="216449"/>
                      <a:pt x="663575" y="186781"/>
                    </a:cubicBezTo>
                    <a:cubicBezTo>
                      <a:pt x="664732" y="182442"/>
                      <a:pt x="670225" y="180705"/>
                      <a:pt x="673100" y="177256"/>
                    </a:cubicBezTo>
                    <a:cubicBezTo>
                      <a:pt x="675543" y="174325"/>
                      <a:pt x="676967" y="170628"/>
                      <a:pt x="679450" y="167731"/>
                    </a:cubicBezTo>
                    <a:cubicBezTo>
                      <a:pt x="683346" y="163185"/>
                      <a:pt x="688254" y="159577"/>
                      <a:pt x="692150" y="155031"/>
                    </a:cubicBezTo>
                    <a:cubicBezTo>
                      <a:pt x="706261" y="138568"/>
                      <a:pt x="689681" y="151386"/>
                      <a:pt x="708025" y="139156"/>
                    </a:cubicBezTo>
                    <a:cubicBezTo>
                      <a:pt x="713613" y="122391"/>
                      <a:pt x="709344" y="132416"/>
                      <a:pt x="723900" y="110581"/>
                    </a:cubicBezTo>
                    <a:lnTo>
                      <a:pt x="730250" y="101056"/>
                    </a:lnTo>
                    <a:cubicBezTo>
                      <a:pt x="732367" y="97881"/>
                      <a:pt x="732980" y="92738"/>
                      <a:pt x="736600" y="91531"/>
                    </a:cubicBezTo>
                    <a:lnTo>
                      <a:pt x="746125" y="88356"/>
                    </a:lnTo>
                    <a:cubicBezTo>
                      <a:pt x="748242" y="85181"/>
                      <a:pt x="750768" y="82244"/>
                      <a:pt x="752475" y="78831"/>
                    </a:cubicBezTo>
                    <a:cubicBezTo>
                      <a:pt x="761339" y="61102"/>
                      <a:pt x="785283" y="23268"/>
                      <a:pt x="752475" y="153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lugo">
                <a:extLst>
                  <a:ext uri="{FF2B5EF4-FFF2-40B4-BE49-F238E27FC236}">
                    <a16:creationId xmlns:a16="http://schemas.microsoft.com/office/drawing/2014/main" id="{53AC3A0A-49E8-2D50-66DC-43B5E9BF9545}"/>
                  </a:ext>
                </a:extLst>
              </p:cNvPr>
              <p:cNvSpPr/>
              <p:nvPr/>
            </p:nvSpPr>
            <p:spPr>
              <a:xfrm>
                <a:off x="606567" y="34802"/>
                <a:ext cx="512845" cy="803275"/>
              </a:xfrm>
              <a:custGeom>
                <a:avLst/>
                <a:gdLst>
                  <a:gd name="connsiteX0" fmla="*/ 173836 w 497686"/>
                  <a:gd name="connsiteY0" fmla="*/ 0 h 803275"/>
                  <a:gd name="connsiteX1" fmla="*/ 240511 w 497686"/>
                  <a:gd name="connsiteY1" fmla="*/ 12700 h 803275"/>
                  <a:gd name="connsiteX2" fmla="*/ 256386 w 497686"/>
                  <a:gd name="connsiteY2" fmla="*/ 22225 h 803275"/>
                  <a:gd name="connsiteX3" fmla="*/ 262736 w 497686"/>
                  <a:gd name="connsiteY3" fmla="*/ 31750 h 803275"/>
                  <a:gd name="connsiteX4" fmla="*/ 291311 w 497686"/>
                  <a:gd name="connsiteY4" fmla="*/ 47625 h 803275"/>
                  <a:gd name="connsiteX5" fmla="*/ 304011 w 497686"/>
                  <a:gd name="connsiteY5" fmla="*/ 60325 h 803275"/>
                  <a:gd name="connsiteX6" fmla="*/ 319886 w 497686"/>
                  <a:gd name="connsiteY6" fmla="*/ 82550 h 803275"/>
                  <a:gd name="connsiteX7" fmla="*/ 329411 w 497686"/>
                  <a:gd name="connsiteY7" fmla="*/ 85725 h 803275"/>
                  <a:gd name="connsiteX8" fmla="*/ 338936 w 497686"/>
                  <a:gd name="connsiteY8" fmla="*/ 92075 h 803275"/>
                  <a:gd name="connsiteX9" fmla="*/ 351636 w 497686"/>
                  <a:gd name="connsiteY9" fmla="*/ 98425 h 803275"/>
                  <a:gd name="connsiteX10" fmla="*/ 357986 w 497686"/>
                  <a:gd name="connsiteY10" fmla="*/ 107950 h 803275"/>
                  <a:gd name="connsiteX11" fmla="*/ 389736 w 497686"/>
                  <a:gd name="connsiteY11" fmla="*/ 117475 h 803275"/>
                  <a:gd name="connsiteX12" fmla="*/ 402436 w 497686"/>
                  <a:gd name="connsiteY12" fmla="*/ 149225 h 803275"/>
                  <a:gd name="connsiteX13" fmla="*/ 399261 w 497686"/>
                  <a:gd name="connsiteY13" fmla="*/ 196850 h 803275"/>
                  <a:gd name="connsiteX14" fmla="*/ 396086 w 497686"/>
                  <a:gd name="connsiteY14" fmla="*/ 206375 h 803275"/>
                  <a:gd name="connsiteX15" fmla="*/ 386561 w 497686"/>
                  <a:gd name="connsiteY15" fmla="*/ 215900 h 803275"/>
                  <a:gd name="connsiteX16" fmla="*/ 383386 w 497686"/>
                  <a:gd name="connsiteY16" fmla="*/ 228600 h 803275"/>
                  <a:gd name="connsiteX17" fmla="*/ 380211 w 497686"/>
                  <a:gd name="connsiteY17" fmla="*/ 238125 h 803275"/>
                  <a:gd name="connsiteX18" fmla="*/ 383386 w 497686"/>
                  <a:gd name="connsiteY18" fmla="*/ 304800 h 803275"/>
                  <a:gd name="connsiteX19" fmla="*/ 396086 w 497686"/>
                  <a:gd name="connsiteY19" fmla="*/ 323850 h 803275"/>
                  <a:gd name="connsiteX20" fmla="*/ 399261 w 497686"/>
                  <a:gd name="connsiteY20" fmla="*/ 336550 h 803275"/>
                  <a:gd name="connsiteX21" fmla="*/ 421486 w 497686"/>
                  <a:gd name="connsiteY21" fmla="*/ 361950 h 803275"/>
                  <a:gd name="connsiteX22" fmla="*/ 431011 w 497686"/>
                  <a:gd name="connsiteY22" fmla="*/ 365125 h 803275"/>
                  <a:gd name="connsiteX23" fmla="*/ 443711 w 497686"/>
                  <a:gd name="connsiteY23" fmla="*/ 368300 h 803275"/>
                  <a:gd name="connsiteX24" fmla="*/ 453236 w 497686"/>
                  <a:gd name="connsiteY24" fmla="*/ 374650 h 803275"/>
                  <a:gd name="connsiteX25" fmla="*/ 478636 w 497686"/>
                  <a:gd name="connsiteY25" fmla="*/ 381000 h 803275"/>
                  <a:gd name="connsiteX26" fmla="*/ 488161 w 497686"/>
                  <a:gd name="connsiteY26" fmla="*/ 384175 h 803275"/>
                  <a:gd name="connsiteX27" fmla="*/ 497686 w 497686"/>
                  <a:gd name="connsiteY27" fmla="*/ 403225 h 803275"/>
                  <a:gd name="connsiteX28" fmla="*/ 494511 w 497686"/>
                  <a:gd name="connsiteY28" fmla="*/ 412750 h 803275"/>
                  <a:gd name="connsiteX29" fmla="*/ 475461 w 497686"/>
                  <a:gd name="connsiteY29" fmla="*/ 422275 h 803275"/>
                  <a:gd name="connsiteX30" fmla="*/ 462761 w 497686"/>
                  <a:gd name="connsiteY30" fmla="*/ 425450 h 803275"/>
                  <a:gd name="connsiteX31" fmla="*/ 446886 w 497686"/>
                  <a:gd name="connsiteY31" fmla="*/ 428625 h 803275"/>
                  <a:gd name="connsiteX32" fmla="*/ 427836 w 497686"/>
                  <a:gd name="connsiteY32" fmla="*/ 441325 h 803275"/>
                  <a:gd name="connsiteX33" fmla="*/ 421486 w 497686"/>
                  <a:gd name="connsiteY33" fmla="*/ 460375 h 803275"/>
                  <a:gd name="connsiteX34" fmla="*/ 424661 w 497686"/>
                  <a:gd name="connsiteY34" fmla="*/ 473075 h 803275"/>
                  <a:gd name="connsiteX35" fmla="*/ 465936 w 497686"/>
                  <a:gd name="connsiteY35" fmla="*/ 482600 h 803275"/>
                  <a:gd name="connsiteX36" fmla="*/ 475461 w 497686"/>
                  <a:gd name="connsiteY36" fmla="*/ 485775 h 803275"/>
                  <a:gd name="connsiteX37" fmla="*/ 481811 w 497686"/>
                  <a:gd name="connsiteY37" fmla="*/ 495300 h 803275"/>
                  <a:gd name="connsiteX38" fmla="*/ 478636 w 497686"/>
                  <a:gd name="connsiteY38" fmla="*/ 561975 h 803275"/>
                  <a:gd name="connsiteX39" fmla="*/ 469111 w 497686"/>
                  <a:gd name="connsiteY39" fmla="*/ 590550 h 803275"/>
                  <a:gd name="connsiteX40" fmla="*/ 465936 w 497686"/>
                  <a:gd name="connsiteY40" fmla="*/ 600075 h 803275"/>
                  <a:gd name="connsiteX41" fmla="*/ 453236 w 497686"/>
                  <a:gd name="connsiteY41" fmla="*/ 619125 h 803275"/>
                  <a:gd name="connsiteX42" fmla="*/ 440536 w 497686"/>
                  <a:gd name="connsiteY42" fmla="*/ 625475 h 803275"/>
                  <a:gd name="connsiteX43" fmla="*/ 418311 w 497686"/>
                  <a:gd name="connsiteY43" fmla="*/ 641350 h 803275"/>
                  <a:gd name="connsiteX44" fmla="*/ 408786 w 497686"/>
                  <a:gd name="connsiteY44" fmla="*/ 647700 h 803275"/>
                  <a:gd name="connsiteX45" fmla="*/ 405611 w 497686"/>
                  <a:gd name="connsiteY45" fmla="*/ 765175 h 803275"/>
                  <a:gd name="connsiteX46" fmla="*/ 389736 w 497686"/>
                  <a:gd name="connsiteY46" fmla="*/ 793750 h 803275"/>
                  <a:gd name="connsiteX47" fmla="*/ 370686 w 497686"/>
                  <a:gd name="connsiteY47" fmla="*/ 800100 h 803275"/>
                  <a:gd name="connsiteX48" fmla="*/ 361161 w 497686"/>
                  <a:gd name="connsiteY48" fmla="*/ 803275 h 803275"/>
                  <a:gd name="connsiteX49" fmla="*/ 316711 w 497686"/>
                  <a:gd name="connsiteY49" fmla="*/ 787400 h 803275"/>
                  <a:gd name="connsiteX50" fmla="*/ 297661 w 497686"/>
                  <a:gd name="connsiteY50" fmla="*/ 774700 h 803275"/>
                  <a:gd name="connsiteX51" fmla="*/ 288136 w 497686"/>
                  <a:gd name="connsiteY51" fmla="*/ 768350 h 803275"/>
                  <a:gd name="connsiteX52" fmla="*/ 154786 w 497686"/>
                  <a:gd name="connsiteY52" fmla="*/ 765175 h 803275"/>
                  <a:gd name="connsiteX53" fmla="*/ 123036 w 497686"/>
                  <a:gd name="connsiteY53" fmla="*/ 755650 h 803275"/>
                  <a:gd name="connsiteX54" fmla="*/ 103986 w 497686"/>
                  <a:gd name="connsiteY54" fmla="*/ 742950 h 803275"/>
                  <a:gd name="connsiteX55" fmla="*/ 94461 w 497686"/>
                  <a:gd name="connsiteY55" fmla="*/ 733425 h 803275"/>
                  <a:gd name="connsiteX56" fmla="*/ 84936 w 497686"/>
                  <a:gd name="connsiteY56" fmla="*/ 730250 h 803275"/>
                  <a:gd name="connsiteX57" fmla="*/ 72236 w 497686"/>
                  <a:gd name="connsiteY57" fmla="*/ 723900 h 803275"/>
                  <a:gd name="connsiteX58" fmla="*/ 53186 w 497686"/>
                  <a:gd name="connsiteY58" fmla="*/ 711200 h 803275"/>
                  <a:gd name="connsiteX59" fmla="*/ 40486 w 497686"/>
                  <a:gd name="connsiteY59" fmla="*/ 692150 h 803275"/>
                  <a:gd name="connsiteX60" fmla="*/ 27786 w 497686"/>
                  <a:gd name="connsiteY60" fmla="*/ 673100 h 803275"/>
                  <a:gd name="connsiteX61" fmla="*/ 18261 w 497686"/>
                  <a:gd name="connsiteY61" fmla="*/ 596900 h 803275"/>
                  <a:gd name="connsiteX62" fmla="*/ 8736 w 497686"/>
                  <a:gd name="connsiteY62" fmla="*/ 590550 h 803275"/>
                  <a:gd name="connsiteX63" fmla="*/ 5561 w 497686"/>
                  <a:gd name="connsiteY63" fmla="*/ 501650 h 803275"/>
                  <a:gd name="connsiteX64" fmla="*/ 15086 w 497686"/>
                  <a:gd name="connsiteY64" fmla="*/ 498475 h 803275"/>
                  <a:gd name="connsiteX65" fmla="*/ 34136 w 497686"/>
                  <a:gd name="connsiteY65" fmla="*/ 495300 h 803275"/>
                  <a:gd name="connsiteX66" fmla="*/ 37311 w 497686"/>
                  <a:gd name="connsiteY66" fmla="*/ 393700 h 803275"/>
                  <a:gd name="connsiteX67" fmla="*/ 21436 w 497686"/>
                  <a:gd name="connsiteY67" fmla="*/ 377825 h 803275"/>
                  <a:gd name="connsiteX68" fmla="*/ 11911 w 497686"/>
                  <a:gd name="connsiteY68" fmla="*/ 368300 h 803275"/>
                  <a:gd name="connsiteX69" fmla="*/ 8736 w 497686"/>
                  <a:gd name="connsiteY69" fmla="*/ 358775 h 803275"/>
                  <a:gd name="connsiteX70" fmla="*/ 24611 w 497686"/>
                  <a:gd name="connsiteY70" fmla="*/ 327025 h 803275"/>
                  <a:gd name="connsiteX71" fmla="*/ 34136 w 497686"/>
                  <a:gd name="connsiteY71" fmla="*/ 317500 h 803275"/>
                  <a:gd name="connsiteX72" fmla="*/ 37311 w 497686"/>
                  <a:gd name="connsiteY72" fmla="*/ 307975 h 803275"/>
                  <a:gd name="connsiteX73" fmla="*/ 43661 w 497686"/>
                  <a:gd name="connsiteY73" fmla="*/ 298450 h 803275"/>
                  <a:gd name="connsiteX74" fmla="*/ 50011 w 497686"/>
                  <a:gd name="connsiteY74" fmla="*/ 254000 h 803275"/>
                  <a:gd name="connsiteX75" fmla="*/ 53186 w 497686"/>
                  <a:gd name="connsiteY75" fmla="*/ 193675 h 803275"/>
                  <a:gd name="connsiteX76" fmla="*/ 62711 w 497686"/>
                  <a:gd name="connsiteY76" fmla="*/ 161925 h 803275"/>
                  <a:gd name="connsiteX77" fmla="*/ 72236 w 497686"/>
                  <a:gd name="connsiteY77" fmla="*/ 158750 h 803275"/>
                  <a:gd name="connsiteX78" fmla="*/ 94461 w 497686"/>
                  <a:gd name="connsiteY78" fmla="*/ 142875 h 803275"/>
                  <a:gd name="connsiteX79" fmla="*/ 103986 w 497686"/>
                  <a:gd name="connsiteY79" fmla="*/ 139700 h 803275"/>
                  <a:gd name="connsiteX80" fmla="*/ 113511 w 497686"/>
                  <a:gd name="connsiteY80" fmla="*/ 133350 h 803275"/>
                  <a:gd name="connsiteX81" fmla="*/ 116686 w 497686"/>
                  <a:gd name="connsiteY81" fmla="*/ 120650 h 803275"/>
                  <a:gd name="connsiteX82" fmla="*/ 123036 w 497686"/>
                  <a:gd name="connsiteY82" fmla="*/ 101600 h 803275"/>
                  <a:gd name="connsiteX83" fmla="*/ 126211 w 497686"/>
                  <a:gd name="connsiteY83" fmla="*/ 92075 h 803275"/>
                  <a:gd name="connsiteX84" fmla="*/ 135736 w 497686"/>
                  <a:gd name="connsiteY84" fmla="*/ 60325 h 803275"/>
                  <a:gd name="connsiteX85" fmla="*/ 142086 w 497686"/>
                  <a:gd name="connsiteY85" fmla="*/ 41275 h 803275"/>
                  <a:gd name="connsiteX86" fmla="*/ 151611 w 497686"/>
                  <a:gd name="connsiteY86" fmla="*/ 22225 h 803275"/>
                  <a:gd name="connsiteX87" fmla="*/ 161136 w 497686"/>
                  <a:gd name="connsiteY87" fmla="*/ 15875 h 803275"/>
                  <a:gd name="connsiteX88" fmla="*/ 173836 w 497686"/>
                  <a:gd name="connsiteY88" fmla="*/ 0 h 8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97686" h="803275">
                    <a:moveTo>
                      <a:pt x="173836" y="0"/>
                    </a:moveTo>
                    <a:cubicBezTo>
                      <a:pt x="181276" y="992"/>
                      <a:pt x="225835" y="3894"/>
                      <a:pt x="240511" y="12700"/>
                    </a:cubicBezTo>
                    <a:lnTo>
                      <a:pt x="256386" y="22225"/>
                    </a:lnTo>
                    <a:cubicBezTo>
                      <a:pt x="258503" y="25400"/>
                      <a:pt x="259839" y="29267"/>
                      <a:pt x="262736" y="31750"/>
                    </a:cubicBezTo>
                    <a:cubicBezTo>
                      <a:pt x="268317" y="36534"/>
                      <a:pt x="284099" y="44019"/>
                      <a:pt x="291311" y="47625"/>
                    </a:cubicBezTo>
                    <a:cubicBezTo>
                      <a:pt x="299778" y="73025"/>
                      <a:pt x="287078" y="43392"/>
                      <a:pt x="304011" y="60325"/>
                    </a:cubicBezTo>
                    <a:cubicBezTo>
                      <a:pt x="323875" y="80189"/>
                      <a:pt x="296099" y="66692"/>
                      <a:pt x="319886" y="82550"/>
                    </a:cubicBezTo>
                    <a:cubicBezTo>
                      <a:pt x="322671" y="84406"/>
                      <a:pt x="326418" y="84228"/>
                      <a:pt x="329411" y="85725"/>
                    </a:cubicBezTo>
                    <a:cubicBezTo>
                      <a:pt x="332824" y="87432"/>
                      <a:pt x="335623" y="90182"/>
                      <a:pt x="338936" y="92075"/>
                    </a:cubicBezTo>
                    <a:cubicBezTo>
                      <a:pt x="343045" y="94423"/>
                      <a:pt x="347403" y="96308"/>
                      <a:pt x="351636" y="98425"/>
                    </a:cubicBezTo>
                    <a:cubicBezTo>
                      <a:pt x="353753" y="101600"/>
                      <a:pt x="354750" y="105928"/>
                      <a:pt x="357986" y="107950"/>
                    </a:cubicBezTo>
                    <a:cubicBezTo>
                      <a:pt x="363139" y="111171"/>
                      <a:pt x="382301" y="115616"/>
                      <a:pt x="389736" y="117475"/>
                    </a:cubicBezTo>
                    <a:cubicBezTo>
                      <a:pt x="404729" y="127470"/>
                      <a:pt x="402436" y="122471"/>
                      <a:pt x="402436" y="149225"/>
                    </a:cubicBezTo>
                    <a:cubicBezTo>
                      <a:pt x="402436" y="165135"/>
                      <a:pt x="401018" y="181037"/>
                      <a:pt x="399261" y="196850"/>
                    </a:cubicBezTo>
                    <a:cubicBezTo>
                      <a:pt x="398891" y="200176"/>
                      <a:pt x="397942" y="203590"/>
                      <a:pt x="396086" y="206375"/>
                    </a:cubicBezTo>
                    <a:cubicBezTo>
                      <a:pt x="393595" y="210111"/>
                      <a:pt x="389736" y="212725"/>
                      <a:pt x="386561" y="215900"/>
                    </a:cubicBezTo>
                    <a:cubicBezTo>
                      <a:pt x="385503" y="220133"/>
                      <a:pt x="384585" y="224404"/>
                      <a:pt x="383386" y="228600"/>
                    </a:cubicBezTo>
                    <a:cubicBezTo>
                      <a:pt x="382467" y="231818"/>
                      <a:pt x="380211" y="234778"/>
                      <a:pt x="380211" y="238125"/>
                    </a:cubicBezTo>
                    <a:cubicBezTo>
                      <a:pt x="380211" y="260375"/>
                      <a:pt x="379334" y="282922"/>
                      <a:pt x="383386" y="304800"/>
                    </a:cubicBezTo>
                    <a:cubicBezTo>
                      <a:pt x="384776" y="312304"/>
                      <a:pt x="396086" y="323850"/>
                      <a:pt x="396086" y="323850"/>
                    </a:cubicBezTo>
                    <a:cubicBezTo>
                      <a:pt x="397144" y="328083"/>
                      <a:pt x="397310" y="332647"/>
                      <a:pt x="399261" y="336550"/>
                    </a:cubicBezTo>
                    <a:cubicBezTo>
                      <a:pt x="405611" y="349250"/>
                      <a:pt x="409844" y="356129"/>
                      <a:pt x="421486" y="361950"/>
                    </a:cubicBezTo>
                    <a:cubicBezTo>
                      <a:pt x="424479" y="363447"/>
                      <a:pt x="427793" y="364206"/>
                      <a:pt x="431011" y="365125"/>
                    </a:cubicBezTo>
                    <a:cubicBezTo>
                      <a:pt x="435207" y="366324"/>
                      <a:pt x="439478" y="367242"/>
                      <a:pt x="443711" y="368300"/>
                    </a:cubicBezTo>
                    <a:cubicBezTo>
                      <a:pt x="446886" y="370417"/>
                      <a:pt x="449823" y="372943"/>
                      <a:pt x="453236" y="374650"/>
                    </a:cubicBezTo>
                    <a:cubicBezTo>
                      <a:pt x="460494" y="378279"/>
                      <a:pt x="471390" y="379189"/>
                      <a:pt x="478636" y="381000"/>
                    </a:cubicBezTo>
                    <a:cubicBezTo>
                      <a:pt x="481883" y="381812"/>
                      <a:pt x="484986" y="383117"/>
                      <a:pt x="488161" y="384175"/>
                    </a:cubicBezTo>
                    <a:cubicBezTo>
                      <a:pt x="491372" y="388991"/>
                      <a:pt x="497686" y="396652"/>
                      <a:pt x="497686" y="403225"/>
                    </a:cubicBezTo>
                    <a:cubicBezTo>
                      <a:pt x="497686" y="406572"/>
                      <a:pt x="496602" y="410137"/>
                      <a:pt x="494511" y="412750"/>
                    </a:cubicBezTo>
                    <a:cubicBezTo>
                      <a:pt x="490388" y="417904"/>
                      <a:pt x="481426" y="420571"/>
                      <a:pt x="475461" y="422275"/>
                    </a:cubicBezTo>
                    <a:cubicBezTo>
                      <a:pt x="471265" y="423474"/>
                      <a:pt x="467021" y="424503"/>
                      <a:pt x="462761" y="425450"/>
                    </a:cubicBezTo>
                    <a:cubicBezTo>
                      <a:pt x="457493" y="426621"/>
                      <a:pt x="452178" y="427567"/>
                      <a:pt x="446886" y="428625"/>
                    </a:cubicBezTo>
                    <a:cubicBezTo>
                      <a:pt x="440536" y="432858"/>
                      <a:pt x="430249" y="434085"/>
                      <a:pt x="427836" y="441325"/>
                    </a:cubicBezTo>
                    <a:lnTo>
                      <a:pt x="421486" y="460375"/>
                    </a:lnTo>
                    <a:cubicBezTo>
                      <a:pt x="422544" y="464608"/>
                      <a:pt x="422240" y="469444"/>
                      <a:pt x="424661" y="473075"/>
                    </a:cubicBezTo>
                    <a:cubicBezTo>
                      <a:pt x="432098" y="484231"/>
                      <a:pt x="460875" y="482094"/>
                      <a:pt x="465936" y="482600"/>
                    </a:cubicBezTo>
                    <a:cubicBezTo>
                      <a:pt x="469111" y="483658"/>
                      <a:pt x="472848" y="483684"/>
                      <a:pt x="475461" y="485775"/>
                    </a:cubicBezTo>
                    <a:cubicBezTo>
                      <a:pt x="478441" y="488159"/>
                      <a:pt x="481652" y="491487"/>
                      <a:pt x="481811" y="495300"/>
                    </a:cubicBezTo>
                    <a:cubicBezTo>
                      <a:pt x="482737" y="517531"/>
                      <a:pt x="480280" y="539786"/>
                      <a:pt x="478636" y="561975"/>
                    </a:cubicBezTo>
                    <a:cubicBezTo>
                      <a:pt x="476586" y="589653"/>
                      <a:pt x="477993" y="572785"/>
                      <a:pt x="469111" y="590550"/>
                    </a:cubicBezTo>
                    <a:cubicBezTo>
                      <a:pt x="467614" y="593543"/>
                      <a:pt x="467561" y="597149"/>
                      <a:pt x="465936" y="600075"/>
                    </a:cubicBezTo>
                    <a:cubicBezTo>
                      <a:pt x="462230" y="606746"/>
                      <a:pt x="460062" y="615712"/>
                      <a:pt x="453236" y="619125"/>
                    </a:cubicBezTo>
                    <a:cubicBezTo>
                      <a:pt x="449003" y="621242"/>
                      <a:pt x="444645" y="623127"/>
                      <a:pt x="440536" y="625475"/>
                    </a:cubicBezTo>
                    <a:cubicBezTo>
                      <a:pt x="433053" y="629751"/>
                      <a:pt x="425125" y="636483"/>
                      <a:pt x="418311" y="641350"/>
                    </a:cubicBezTo>
                    <a:cubicBezTo>
                      <a:pt x="415206" y="643568"/>
                      <a:pt x="411961" y="645583"/>
                      <a:pt x="408786" y="647700"/>
                    </a:cubicBezTo>
                    <a:cubicBezTo>
                      <a:pt x="407728" y="686858"/>
                      <a:pt x="407567" y="726051"/>
                      <a:pt x="405611" y="765175"/>
                    </a:cubicBezTo>
                    <a:cubicBezTo>
                      <a:pt x="405232" y="772756"/>
                      <a:pt x="392413" y="792858"/>
                      <a:pt x="389736" y="793750"/>
                    </a:cubicBezTo>
                    <a:lnTo>
                      <a:pt x="370686" y="800100"/>
                    </a:lnTo>
                    <a:lnTo>
                      <a:pt x="361161" y="803275"/>
                    </a:lnTo>
                    <a:cubicBezTo>
                      <a:pt x="345621" y="800167"/>
                      <a:pt x="329278" y="797872"/>
                      <a:pt x="316711" y="787400"/>
                    </a:cubicBezTo>
                    <a:cubicBezTo>
                      <a:pt x="289627" y="764830"/>
                      <a:pt x="322770" y="787254"/>
                      <a:pt x="297661" y="774700"/>
                    </a:cubicBezTo>
                    <a:cubicBezTo>
                      <a:pt x="294248" y="772993"/>
                      <a:pt x="291943" y="768604"/>
                      <a:pt x="288136" y="768350"/>
                    </a:cubicBezTo>
                    <a:cubicBezTo>
                      <a:pt x="243772" y="765392"/>
                      <a:pt x="199236" y="766233"/>
                      <a:pt x="154786" y="765175"/>
                    </a:cubicBezTo>
                    <a:cubicBezTo>
                      <a:pt x="147687" y="763400"/>
                      <a:pt x="127674" y="758742"/>
                      <a:pt x="123036" y="755650"/>
                    </a:cubicBezTo>
                    <a:cubicBezTo>
                      <a:pt x="116686" y="751417"/>
                      <a:pt x="109382" y="748346"/>
                      <a:pt x="103986" y="742950"/>
                    </a:cubicBezTo>
                    <a:cubicBezTo>
                      <a:pt x="100811" y="739775"/>
                      <a:pt x="98197" y="735916"/>
                      <a:pt x="94461" y="733425"/>
                    </a:cubicBezTo>
                    <a:cubicBezTo>
                      <a:pt x="91676" y="731569"/>
                      <a:pt x="88012" y="731568"/>
                      <a:pt x="84936" y="730250"/>
                    </a:cubicBezTo>
                    <a:cubicBezTo>
                      <a:pt x="80586" y="728386"/>
                      <a:pt x="76087" y="726651"/>
                      <a:pt x="72236" y="723900"/>
                    </a:cubicBezTo>
                    <a:cubicBezTo>
                      <a:pt x="51426" y="709036"/>
                      <a:pt x="73618" y="718011"/>
                      <a:pt x="53186" y="711200"/>
                    </a:cubicBezTo>
                    <a:cubicBezTo>
                      <a:pt x="32047" y="690061"/>
                      <a:pt x="51973" y="712827"/>
                      <a:pt x="40486" y="692150"/>
                    </a:cubicBezTo>
                    <a:cubicBezTo>
                      <a:pt x="36780" y="685479"/>
                      <a:pt x="27786" y="673100"/>
                      <a:pt x="27786" y="673100"/>
                    </a:cubicBezTo>
                    <a:cubicBezTo>
                      <a:pt x="27154" y="659835"/>
                      <a:pt x="36486" y="615125"/>
                      <a:pt x="18261" y="596900"/>
                    </a:cubicBezTo>
                    <a:cubicBezTo>
                      <a:pt x="15563" y="594202"/>
                      <a:pt x="11911" y="592667"/>
                      <a:pt x="8736" y="590550"/>
                    </a:cubicBezTo>
                    <a:cubicBezTo>
                      <a:pt x="-383" y="554074"/>
                      <a:pt x="-3808" y="550835"/>
                      <a:pt x="5561" y="501650"/>
                    </a:cubicBezTo>
                    <a:cubicBezTo>
                      <a:pt x="6187" y="498362"/>
                      <a:pt x="11819" y="499201"/>
                      <a:pt x="15086" y="498475"/>
                    </a:cubicBezTo>
                    <a:cubicBezTo>
                      <a:pt x="21370" y="497078"/>
                      <a:pt x="27786" y="496358"/>
                      <a:pt x="34136" y="495300"/>
                    </a:cubicBezTo>
                    <a:cubicBezTo>
                      <a:pt x="48118" y="453353"/>
                      <a:pt x="45169" y="469661"/>
                      <a:pt x="37311" y="393700"/>
                    </a:cubicBezTo>
                    <a:cubicBezTo>
                      <a:pt x="36432" y="385207"/>
                      <a:pt x="26548" y="382085"/>
                      <a:pt x="21436" y="377825"/>
                    </a:cubicBezTo>
                    <a:cubicBezTo>
                      <a:pt x="17987" y="374950"/>
                      <a:pt x="15086" y="371475"/>
                      <a:pt x="11911" y="368300"/>
                    </a:cubicBezTo>
                    <a:cubicBezTo>
                      <a:pt x="10853" y="365125"/>
                      <a:pt x="8366" y="362101"/>
                      <a:pt x="8736" y="358775"/>
                    </a:cubicBezTo>
                    <a:cubicBezTo>
                      <a:pt x="10249" y="345155"/>
                      <a:pt x="16217" y="336819"/>
                      <a:pt x="24611" y="327025"/>
                    </a:cubicBezTo>
                    <a:cubicBezTo>
                      <a:pt x="27533" y="323616"/>
                      <a:pt x="30961" y="320675"/>
                      <a:pt x="34136" y="317500"/>
                    </a:cubicBezTo>
                    <a:cubicBezTo>
                      <a:pt x="35194" y="314325"/>
                      <a:pt x="35814" y="310968"/>
                      <a:pt x="37311" y="307975"/>
                    </a:cubicBezTo>
                    <a:cubicBezTo>
                      <a:pt x="39018" y="304562"/>
                      <a:pt x="42321" y="302023"/>
                      <a:pt x="43661" y="298450"/>
                    </a:cubicBezTo>
                    <a:cubicBezTo>
                      <a:pt x="46853" y="289937"/>
                      <a:pt x="49547" y="258175"/>
                      <a:pt x="50011" y="254000"/>
                    </a:cubicBezTo>
                    <a:cubicBezTo>
                      <a:pt x="51069" y="233892"/>
                      <a:pt x="51442" y="213735"/>
                      <a:pt x="53186" y="193675"/>
                    </a:cubicBezTo>
                    <a:cubicBezTo>
                      <a:pt x="53558" y="189395"/>
                      <a:pt x="61771" y="162238"/>
                      <a:pt x="62711" y="161925"/>
                    </a:cubicBezTo>
                    <a:cubicBezTo>
                      <a:pt x="65886" y="160867"/>
                      <a:pt x="69243" y="160247"/>
                      <a:pt x="72236" y="158750"/>
                    </a:cubicBezTo>
                    <a:cubicBezTo>
                      <a:pt x="82064" y="153836"/>
                      <a:pt x="84394" y="148628"/>
                      <a:pt x="94461" y="142875"/>
                    </a:cubicBezTo>
                    <a:cubicBezTo>
                      <a:pt x="97367" y="141215"/>
                      <a:pt x="100993" y="141197"/>
                      <a:pt x="103986" y="139700"/>
                    </a:cubicBezTo>
                    <a:cubicBezTo>
                      <a:pt x="107399" y="137993"/>
                      <a:pt x="110336" y="135467"/>
                      <a:pt x="113511" y="133350"/>
                    </a:cubicBezTo>
                    <a:cubicBezTo>
                      <a:pt x="114569" y="129117"/>
                      <a:pt x="115432" y="124830"/>
                      <a:pt x="116686" y="120650"/>
                    </a:cubicBezTo>
                    <a:cubicBezTo>
                      <a:pt x="118609" y="114239"/>
                      <a:pt x="120919" y="107950"/>
                      <a:pt x="123036" y="101600"/>
                    </a:cubicBezTo>
                    <a:cubicBezTo>
                      <a:pt x="124094" y="98425"/>
                      <a:pt x="125399" y="95322"/>
                      <a:pt x="126211" y="92075"/>
                    </a:cubicBezTo>
                    <a:cubicBezTo>
                      <a:pt x="131009" y="72881"/>
                      <a:pt x="128006" y="83515"/>
                      <a:pt x="135736" y="60325"/>
                    </a:cubicBezTo>
                    <a:lnTo>
                      <a:pt x="142086" y="41275"/>
                    </a:lnTo>
                    <a:cubicBezTo>
                      <a:pt x="144668" y="33528"/>
                      <a:pt x="145456" y="28380"/>
                      <a:pt x="151611" y="22225"/>
                    </a:cubicBezTo>
                    <a:cubicBezTo>
                      <a:pt x="154309" y="19527"/>
                      <a:pt x="157961" y="17992"/>
                      <a:pt x="161136" y="15875"/>
                    </a:cubicBezTo>
                    <a:cubicBezTo>
                      <a:pt x="164784" y="4930"/>
                      <a:pt x="161944" y="8717"/>
                      <a:pt x="173836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pontevedra">
                <a:extLst>
                  <a:ext uri="{FF2B5EF4-FFF2-40B4-BE49-F238E27FC236}">
                    <a16:creationId xmlns:a16="http://schemas.microsoft.com/office/drawing/2014/main" id="{AC2EA026-5CCB-5BE4-0771-2BA55B8C6126}"/>
                  </a:ext>
                </a:extLst>
              </p:cNvPr>
              <p:cNvSpPr/>
              <p:nvPr/>
            </p:nvSpPr>
            <p:spPr>
              <a:xfrm>
                <a:off x="103824" y="573573"/>
                <a:ext cx="525373" cy="540729"/>
              </a:xfrm>
              <a:custGeom>
                <a:avLst/>
                <a:gdLst>
                  <a:gd name="connsiteX0" fmla="*/ 484017 w 525292"/>
                  <a:gd name="connsiteY0" fmla="*/ 979 h 540729"/>
                  <a:gd name="connsiteX1" fmla="*/ 461792 w 525292"/>
                  <a:gd name="connsiteY1" fmla="*/ 7329 h 540729"/>
                  <a:gd name="connsiteX2" fmla="*/ 452267 w 525292"/>
                  <a:gd name="connsiteY2" fmla="*/ 10504 h 540729"/>
                  <a:gd name="connsiteX3" fmla="*/ 442742 w 525292"/>
                  <a:gd name="connsiteY3" fmla="*/ 16854 h 540729"/>
                  <a:gd name="connsiteX4" fmla="*/ 436392 w 525292"/>
                  <a:gd name="connsiteY4" fmla="*/ 26379 h 540729"/>
                  <a:gd name="connsiteX5" fmla="*/ 426867 w 525292"/>
                  <a:gd name="connsiteY5" fmla="*/ 29554 h 540729"/>
                  <a:gd name="connsiteX6" fmla="*/ 385592 w 525292"/>
                  <a:gd name="connsiteY6" fmla="*/ 32729 h 540729"/>
                  <a:gd name="connsiteX7" fmla="*/ 363367 w 525292"/>
                  <a:gd name="connsiteY7" fmla="*/ 39079 h 540729"/>
                  <a:gd name="connsiteX8" fmla="*/ 350667 w 525292"/>
                  <a:gd name="connsiteY8" fmla="*/ 45429 h 540729"/>
                  <a:gd name="connsiteX9" fmla="*/ 287167 w 525292"/>
                  <a:gd name="connsiteY9" fmla="*/ 39079 h 540729"/>
                  <a:gd name="connsiteX10" fmla="*/ 277642 w 525292"/>
                  <a:gd name="connsiteY10" fmla="*/ 32729 h 540729"/>
                  <a:gd name="connsiteX11" fmla="*/ 264942 w 525292"/>
                  <a:gd name="connsiteY11" fmla="*/ 29554 h 540729"/>
                  <a:gd name="connsiteX12" fmla="*/ 245892 w 525292"/>
                  <a:gd name="connsiteY12" fmla="*/ 23204 h 540729"/>
                  <a:gd name="connsiteX13" fmla="*/ 226842 w 525292"/>
                  <a:gd name="connsiteY13" fmla="*/ 32729 h 540729"/>
                  <a:gd name="connsiteX14" fmla="*/ 207792 w 525292"/>
                  <a:gd name="connsiteY14" fmla="*/ 64479 h 540729"/>
                  <a:gd name="connsiteX15" fmla="*/ 198267 w 525292"/>
                  <a:gd name="connsiteY15" fmla="*/ 67654 h 540729"/>
                  <a:gd name="connsiteX16" fmla="*/ 185567 w 525292"/>
                  <a:gd name="connsiteY16" fmla="*/ 74004 h 540729"/>
                  <a:gd name="connsiteX17" fmla="*/ 160167 w 525292"/>
                  <a:gd name="connsiteY17" fmla="*/ 77179 h 540729"/>
                  <a:gd name="connsiteX18" fmla="*/ 141117 w 525292"/>
                  <a:gd name="connsiteY18" fmla="*/ 86704 h 540729"/>
                  <a:gd name="connsiteX19" fmla="*/ 137942 w 525292"/>
                  <a:gd name="connsiteY19" fmla="*/ 112104 h 540729"/>
                  <a:gd name="connsiteX20" fmla="*/ 134767 w 525292"/>
                  <a:gd name="connsiteY20" fmla="*/ 121629 h 540729"/>
                  <a:gd name="connsiteX21" fmla="*/ 115717 w 525292"/>
                  <a:gd name="connsiteY21" fmla="*/ 134329 h 540729"/>
                  <a:gd name="connsiteX22" fmla="*/ 103017 w 525292"/>
                  <a:gd name="connsiteY22" fmla="*/ 153379 h 540729"/>
                  <a:gd name="connsiteX23" fmla="*/ 96667 w 525292"/>
                  <a:gd name="connsiteY23" fmla="*/ 162904 h 540729"/>
                  <a:gd name="connsiteX24" fmla="*/ 87142 w 525292"/>
                  <a:gd name="connsiteY24" fmla="*/ 169254 h 540729"/>
                  <a:gd name="connsiteX25" fmla="*/ 74442 w 525292"/>
                  <a:gd name="connsiteY25" fmla="*/ 191479 h 540729"/>
                  <a:gd name="connsiteX26" fmla="*/ 71267 w 525292"/>
                  <a:gd name="connsiteY26" fmla="*/ 201004 h 540729"/>
                  <a:gd name="connsiteX27" fmla="*/ 58567 w 525292"/>
                  <a:gd name="connsiteY27" fmla="*/ 220054 h 540729"/>
                  <a:gd name="connsiteX28" fmla="*/ 55392 w 525292"/>
                  <a:gd name="connsiteY28" fmla="*/ 251804 h 540729"/>
                  <a:gd name="connsiteX29" fmla="*/ 49042 w 525292"/>
                  <a:gd name="connsiteY29" fmla="*/ 261329 h 540729"/>
                  <a:gd name="connsiteX30" fmla="*/ 52217 w 525292"/>
                  <a:gd name="connsiteY30" fmla="*/ 293079 h 540729"/>
                  <a:gd name="connsiteX31" fmla="*/ 55392 w 525292"/>
                  <a:gd name="connsiteY31" fmla="*/ 302604 h 540729"/>
                  <a:gd name="connsiteX32" fmla="*/ 71267 w 525292"/>
                  <a:gd name="connsiteY32" fmla="*/ 305779 h 540729"/>
                  <a:gd name="connsiteX33" fmla="*/ 83967 w 525292"/>
                  <a:gd name="connsiteY33" fmla="*/ 302604 h 540729"/>
                  <a:gd name="connsiteX34" fmla="*/ 103017 w 525292"/>
                  <a:gd name="connsiteY34" fmla="*/ 299429 h 540729"/>
                  <a:gd name="connsiteX35" fmla="*/ 112542 w 525292"/>
                  <a:gd name="connsiteY35" fmla="*/ 296254 h 540729"/>
                  <a:gd name="connsiteX36" fmla="*/ 118892 w 525292"/>
                  <a:gd name="connsiteY36" fmla="*/ 318479 h 540729"/>
                  <a:gd name="connsiteX37" fmla="*/ 99842 w 525292"/>
                  <a:gd name="connsiteY37" fmla="*/ 324829 h 540729"/>
                  <a:gd name="connsiteX38" fmla="*/ 80792 w 525292"/>
                  <a:gd name="connsiteY38" fmla="*/ 331179 h 540729"/>
                  <a:gd name="connsiteX39" fmla="*/ 71267 w 525292"/>
                  <a:gd name="connsiteY39" fmla="*/ 334354 h 540729"/>
                  <a:gd name="connsiteX40" fmla="*/ 49042 w 525292"/>
                  <a:gd name="connsiteY40" fmla="*/ 340704 h 540729"/>
                  <a:gd name="connsiteX41" fmla="*/ 45867 w 525292"/>
                  <a:gd name="connsiteY41" fmla="*/ 350229 h 540729"/>
                  <a:gd name="connsiteX42" fmla="*/ 26817 w 525292"/>
                  <a:gd name="connsiteY42" fmla="*/ 362929 h 540729"/>
                  <a:gd name="connsiteX43" fmla="*/ 23642 w 525292"/>
                  <a:gd name="connsiteY43" fmla="*/ 372454 h 540729"/>
                  <a:gd name="connsiteX44" fmla="*/ 14117 w 525292"/>
                  <a:gd name="connsiteY44" fmla="*/ 375629 h 540729"/>
                  <a:gd name="connsiteX45" fmla="*/ 4592 w 525292"/>
                  <a:gd name="connsiteY45" fmla="*/ 385154 h 540729"/>
                  <a:gd name="connsiteX46" fmla="*/ 4592 w 525292"/>
                  <a:gd name="connsiteY46" fmla="*/ 435954 h 540729"/>
                  <a:gd name="connsiteX47" fmla="*/ 7767 w 525292"/>
                  <a:gd name="connsiteY47" fmla="*/ 445479 h 540729"/>
                  <a:gd name="connsiteX48" fmla="*/ 17292 w 525292"/>
                  <a:gd name="connsiteY48" fmla="*/ 451829 h 540729"/>
                  <a:gd name="connsiteX49" fmla="*/ 29992 w 525292"/>
                  <a:gd name="connsiteY49" fmla="*/ 464529 h 540729"/>
                  <a:gd name="connsiteX50" fmla="*/ 42692 w 525292"/>
                  <a:gd name="connsiteY50" fmla="*/ 483579 h 540729"/>
                  <a:gd name="connsiteX51" fmla="*/ 45867 w 525292"/>
                  <a:gd name="connsiteY51" fmla="*/ 502629 h 540729"/>
                  <a:gd name="connsiteX52" fmla="*/ 49042 w 525292"/>
                  <a:gd name="connsiteY52" fmla="*/ 512154 h 540729"/>
                  <a:gd name="connsiteX53" fmla="*/ 71267 w 525292"/>
                  <a:gd name="connsiteY53" fmla="*/ 537554 h 540729"/>
                  <a:gd name="connsiteX54" fmla="*/ 83967 w 525292"/>
                  <a:gd name="connsiteY54" fmla="*/ 540729 h 540729"/>
                  <a:gd name="connsiteX55" fmla="*/ 99842 w 525292"/>
                  <a:gd name="connsiteY55" fmla="*/ 537554 h 540729"/>
                  <a:gd name="connsiteX56" fmla="*/ 109367 w 525292"/>
                  <a:gd name="connsiteY56" fmla="*/ 528029 h 540729"/>
                  <a:gd name="connsiteX57" fmla="*/ 118892 w 525292"/>
                  <a:gd name="connsiteY57" fmla="*/ 521679 h 540729"/>
                  <a:gd name="connsiteX58" fmla="*/ 144292 w 525292"/>
                  <a:gd name="connsiteY58" fmla="*/ 512154 h 540729"/>
                  <a:gd name="connsiteX59" fmla="*/ 163342 w 525292"/>
                  <a:gd name="connsiteY59" fmla="*/ 499454 h 540729"/>
                  <a:gd name="connsiteX60" fmla="*/ 185567 w 525292"/>
                  <a:gd name="connsiteY60" fmla="*/ 493104 h 540729"/>
                  <a:gd name="connsiteX61" fmla="*/ 198267 w 525292"/>
                  <a:gd name="connsiteY61" fmla="*/ 486754 h 540729"/>
                  <a:gd name="connsiteX62" fmla="*/ 207792 w 525292"/>
                  <a:gd name="connsiteY62" fmla="*/ 480404 h 540729"/>
                  <a:gd name="connsiteX63" fmla="*/ 217317 w 525292"/>
                  <a:gd name="connsiteY63" fmla="*/ 477229 h 540729"/>
                  <a:gd name="connsiteX64" fmla="*/ 236367 w 525292"/>
                  <a:gd name="connsiteY64" fmla="*/ 464529 h 540729"/>
                  <a:gd name="connsiteX65" fmla="*/ 255417 w 525292"/>
                  <a:gd name="connsiteY65" fmla="*/ 458179 h 540729"/>
                  <a:gd name="connsiteX66" fmla="*/ 287167 w 525292"/>
                  <a:gd name="connsiteY66" fmla="*/ 448654 h 540729"/>
                  <a:gd name="connsiteX67" fmla="*/ 296692 w 525292"/>
                  <a:gd name="connsiteY67" fmla="*/ 445479 h 540729"/>
                  <a:gd name="connsiteX68" fmla="*/ 306217 w 525292"/>
                  <a:gd name="connsiteY68" fmla="*/ 439129 h 540729"/>
                  <a:gd name="connsiteX69" fmla="*/ 325267 w 525292"/>
                  <a:gd name="connsiteY69" fmla="*/ 432779 h 540729"/>
                  <a:gd name="connsiteX70" fmla="*/ 334792 w 525292"/>
                  <a:gd name="connsiteY70" fmla="*/ 429604 h 540729"/>
                  <a:gd name="connsiteX71" fmla="*/ 353842 w 525292"/>
                  <a:gd name="connsiteY71" fmla="*/ 420079 h 540729"/>
                  <a:gd name="connsiteX72" fmla="*/ 363367 w 525292"/>
                  <a:gd name="connsiteY72" fmla="*/ 413729 h 540729"/>
                  <a:gd name="connsiteX73" fmla="*/ 369717 w 525292"/>
                  <a:gd name="connsiteY73" fmla="*/ 404204 h 540729"/>
                  <a:gd name="connsiteX74" fmla="*/ 372892 w 525292"/>
                  <a:gd name="connsiteY74" fmla="*/ 394679 h 540729"/>
                  <a:gd name="connsiteX75" fmla="*/ 379242 w 525292"/>
                  <a:gd name="connsiteY75" fmla="*/ 366104 h 540729"/>
                  <a:gd name="connsiteX76" fmla="*/ 376067 w 525292"/>
                  <a:gd name="connsiteY76" fmla="*/ 340704 h 540729"/>
                  <a:gd name="connsiteX77" fmla="*/ 366542 w 525292"/>
                  <a:gd name="connsiteY77" fmla="*/ 312129 h 540729"/>
                  <a:gd name="connsiteX78" fmla="*/ 360192 w 525292"/>
                  <a:gd name="connsiteY78" fmla="*/ 293079 h 540729"/>
                  <a:gd name="connsiteX79" fmla="*/ 357017 w 525292"/>
                  <a:gd name="connsiteY79" fmla="*/ 283554 h 540729"/>
                  <a:gd name="connsiteX80" fmla="*/ 366542 w 525292"/>
                  <a:gd name="connsiteY80" fmla="*/ 239104 h 540729"/>
                  <a:gd name="connsiteX81" fmla="*/ 369717 w 525292"/>
                  <a:gd name="connsiteY81" fmla="*/ 229579 h 540729"/>
                  <a:gd name="connsiteX82" fmla="*/ 398292 w 525292"/>
                  <a:gd name="connsiteY82" fmla="*/ 216879 h 540729"/>
                  <a:gd name="connsiteX83" fmla="*/ 417342 w 525292"/>
                  <a:gd name="connsiteY83" fmla="*/ 207354 h 540729"/>
                  <a:gd name="connsiteX84" fmla="*/ 426867 w 525292"/>
                  <a:gd name="connsiteY84" fmla="*/ 201004 h 540729"/>
                  <a:gd name="connsiteX85" fmla="*/ 436392 w 525292"/>
                  <a:gd name="connsiteY85" fmla="*/ 197829 h 540729"/>
                  <a:gd name="connsiteX86" fmla="*/ 445917 w 525292"/>
                  <a:gd name="connsiteY86" fmla="*/ 191479 h 540729"/>
                  <a:gd name="connsiteX87" fmla="*/ 458617 w 525292"/>
                  <a:gd name="connsiteY87" fmla="*/ 185129 h 540729"/>
                  <a:gd name="connsiteX88" fmla="*/ 468142 w 525292"/>
                  <a:gd name="connsiteY88" fmla="*/ 178779 h 540729"/>
                  <a:gd name="connsiteX89" fmla="*/ 487192 w 525292"/>
                  <a:gd name="connsiteY89" fmla="*/ 172429 h 540729"/>
                  <a:gd name="connsiteX90" fmla="*/ 496717 w 525292"/>
                  <a:gd name="connsiteY90" fmla="*/ 169254 h 540729"/>
                  <a:gd name="connsiteX91" fmla="*/ 506242 w 525292"/>
                  <a:gd name="connsiteY91" fmla="*/ 166079 h 540729"/>
                  <a:gd name="connsiteX92" fmla="*/ 512592 w 525292"/>
                  <a:gd name="connsiteY92" fmla="*/ 156554 h 540729"/>
                  <a:gd name="connsiteX93" fmla="*/ 525292 w 525292"/>
                  <a:gd name="connsiteY93" fmla="*/ 115279 h 540729"/>
                  <a:gd name="connsiteX94" fmla="*/ 518942 w 525292"/>
                  <a:gd name="connsiteY94" fmla="*/ 83529 h 540729"/>
                  <a:gd name="connsiteX95" fmla="*/ 512592 w 525292"/>
                  <a:gd name="connsiteY95" fmla="*/ 74004 h 540729"/>
                  <a:gd name="connsiteX96" fmla="*/ 506242 w 525292"/>
                  <a:gd name="connsiteY96" fmla="*/ 54954 h 540729"/>
                  <a:gd name="connsiteX97" fmla="*/ 499892 w 525292"/>
                  <a:gd name="connsiteY97" fmla="*/ 29554 h 540729"/>
                  <a:gd name="connsiteX98" fmla="*/ 484017 w 525292"/>
                  <a:gd name="connsiteY98" fmla="*/ 979 h 54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25292" h="540729">
                    <a:moveTo>
                      <a:pt x="484017" y="979"/>
                    </a:moveTo>
                    <a:cubicBezTo>
                      <a:pt x="477667" y="-2725"/>
                      <a:pt x="469172" y="5115"/>
                      <a:pt x="461792" y="7329"/>
                    </a:cubicBezTo>
                    <a:cubicBezTo>
                      <a:pt x="458586" y="8291"/>
                      <a:pt x="455260" y="9007"/>
                      <a:pt x="452267" y="10504"/>
                    </a:cubicBezTo>
                    <a:cubicBezTo>
                      <a:pt x="448854" y="12211"/>
                      <a:pt x="445917" y="14737"/>
                      <a:pt x="442742" y="16854"/>
                    </a:cubicBezTo>
                    <a:cubicBezTo>
                      <a:pt x="440625" y="20029"/>
                      <a:pt x="439372" y="23995"/>
                      <a:pt x="436392" y="26379"/>
                    </a:cubicBezTo>
                    <a:cubicBezTo>
                      <a:pt x="433779" y="28470"/>
                      <a:pt x="430188" y="29139"/>
                      <a:pt x="426867" y="29554"/>
                    </a:cubicBezTo>
                    <a:cubicBezTo>
                      <a:pt x="413175" y="31266"/>
                      <a:pt x="399350" y="31671"/>
                      <a:pt x="385592" y="32729"/>
                    </a:cubicBezTo>
                    <a:cubicBezTo>
                      <a:pt x="379147" y="34340"/>
                      <a:pt x="369744" y="36346"/>
                      <a:pt x="363367" y="39079"/>
                    </a:cubicBezTo>
                    <a:cubicBezTo>
                      <a:pt x="359017" y="40943"/>
                      <a:pt x="354900" y="43312"/>
                      <a:pt x="350667" y="45429"/>
                    </a:cubicBezTo>
                    <a:cubicBezTo>
                      <a:pt x="347513" y="45243"/>
                      <a:pt x="303732" y="47362"/>
                      <a:pt x="287167" y="39079"/>
                    </a:cubicBezTo>
                    <a:cubicBezTo>
                      <a:pt x="283754" y="37372"/>
                      <a:pt x="281149" y="34232"/>
                      <a:pt x="277642" y="32729"/>
                    </a:cubicBezTo>
                    <a:cubicBezTo>
                      <a:pt x="273631" y="31010"/>
                      <a:pt x="269122" y="30808"/>
                      <a:pt x="264942" y="29554"/>
                    </a:cubicBezTo>
                    <a:cubicBezTo>
                      <a:pt x="258531" y="27631"/>
                      <a:pt x="245892" y="23204"/>
                      <a:pt x="245892" y="23204"/>
                    </a:cubicBezTo>
                    <a:cubicBezTo>
                      <a:pt x="239391" y="25371"/>
                      <a:pt x="231576" y="27048"/>
                      <a:pt x="226842" y="32729"/>
                    </a:cubicBezTo>
                    <a:cubicBezTo>
                      <a:pt x="220861" y="39906"/>
                      <a:pt x="217018" y="61404"/>
                      <a:pt x="207792" y="64479"/>
                    </a:cubicBezTo>
                    <a:cubicBezTo>
                      <a:pt x="204617" y="65537"/>
                      <a:pt x="201343" y="66336"/>
                      <a:pt x="198267" y="67654"/>
                    </a:cubicBezTo>
                    <a:cubicBezTo>
                      <a:pt x="193917" y="69518"/>
                      <a:pt x="190159" y="72856"/>
                      <a:pt x="185567" y="74004"/>
                    </a:cubicBezTo>
                    <a:cubicBezTo>
                      <a:pt x="177289" y="76073"/>
                      <a:pt x="168634" y="76121"/>
                      <a:pt x="160167" y="77179"/>
                    </a:cubicBezTo>
                    <a:cubicBezTo>
                      <a:pt x="156157" y="78516"/>
                      <a:pt x="143011" y="81970"/>
                      <a:pt x="141117" y="86704"/>
                    </a:cubicBezTo>
                    <a:cubicBezTo>
                      <a:pt x="137948" y="94626"/>
                      <a:pt x="139468" y="103709"/>
                      <a:pt x="137942" y="112104"/>
                    </a:cubicBezTo>
                    <a:cubicBezTo>
                      <a:pt x="137343" y="115397"/>
                      <a:pt x="137134" y="119262"/>
                      <a:pt x="134767" y="121629"/>
                    </a:cubicBezTo>
                    <a:cubicBezTo>
                      <a:pt x="129371" y="127025"/>
                      <a:pt x="115717" y="134329"/>
                      <a:pt x="115717" y="134329"/>
                    </a:cubicBezTo>
                    <a:lnTo>
                      <a:pt x="103017" y="153379"/>
                    </a:lnTo>
                    <a:cubicBezTo>
                      <a:pt x="100900" y="156554"/>
                      <a:pt x="99842" y="160787"/>
                      <a:pt x="96667" y="162904"/>
                    </a:cubicBezTo>
                    <a:lnTo>
                      <a:pt x="87142" y="169254"/>
                    </a:lnTo>
                    <a:cubicBezTo>
                      <a:pt x="80135" y="204287"/>
                      <a:pt x="90637" y="171235"/>
                      <a:pt x="74442" y="191479"/>
                    </a:cubicBezTo>
                    <a:cubicBezTo>
                      <a:pt x="72351" y="194092"/>
                      <a:pt x="72892" y="198078"/>
                      <a:pt x="71267" y="201004"/>
                    </a:cubicBezTo>
                    <a:cubicBezTo>
                      <a:pt x="67561" y="207675"/>
                      <a:pt x="58567" y="220054"/>
                      <a:pt x="58567" y="220054"/>
                    </a:cubicBezTo>
                    <a:cubicBezTo>
                      <a:pt x="57509" y="230637"/>
                      <a:pt x="57784" y="241440"/>
                      <a:pt x="55392" y="251804"/>
                    </a:cubicBezTo>
                    <a:cubicBezTo>
                      <a:pt x="54534" y="255522"/>
                      <a:pt x="49335" y="257524"/>
                      <a:pt x="49042" y="261329"/>
                    </a:cubicBezTo>
                    <a:cubicBezTo>
                      <a:pt x="48226" y="271934"/>
                      <a:pt x="50600" y="282567"/>
                      <a:pt x="52217" y="293079"/>
                    </a:cubicBezTo>
                    <a:cubicBezTo>
                      <a:pt x="52726" y="296387"/>
                      <a:pt x="52607" y="300748"/>
                      <a:pt x="55392" y="302604"/>
                    </a:cubicBezTo>
                    <a:cubicBezTo>
                      <a:pt x="59882" y="305597"/>
                      <a:pt x="65975" y="304721"/>
                      <a:pt x="71267" y="305779"/>
                    </a:cubicBezTo>
                    <a:cubicBezTo>
                      <a:pt x="75500" y="304721"/>
                      <a:pt x="79688" y="303460"/>
                      <a:pt x="83967" y="302604"/>
                    </a:cubicBezTo>
                    <a:cubicBezTo>
                      <a:pt x="90280" y="301341"/>
                      <a:pt x="96733" y="300826"/>
                      <a:pt x="103017" y="299429"/>
                    </a:cubicBezTo>
                    <a:cubicBezTo>
                      <a:pt x="106284" y="298703"/>
                      <a:pt x="109367" y="297312"/>
                      <a:pt x="112542" y="296254"/>
                    </a:cubicBezTo>
                    <a:cubicBezTo>
                      <a:pt x="123673" y="299037"/>
                      <a:pt x="138990" y="298381"/>
                      <a:pt x="118892" y="318479"/>
                    </a:cubicBezTo>
                    <a:cubicBezTo>
                      <a:pt x="114159" y="323212"/>
                      <a:pt x="106192" y="322712"/>
                      <a:pt x="99842" y="324829"/>
                    </a:cubicBezTo>
                    <a:lnTo>
                      <a:pt x="80792" y="331179"/>
                    </a:lnTo>
                    <a:cubicBezTo>
                      <a:pt x="77617" y="332237"/>
                      <a:pt x="74514" y="333542"/>
                      <a:pt x="71267" y="334354"/>
                    </a:cubicBezTo>
                    <a:cubicBezTo>
                      <a:pt x="55320" y="338341"/>
                      <a:pt x="62707" y="336149"/>
                      <a:pt x="49042" y="340704"/>
                    </a:cubicBezTo>
                    <a:cubicBezTo>
                      <a:pt x="47984" y="343879"/>
                      <a:pt x="48234" y="347862"/>
                      <a:pt x="45867" y="350229"/>
                    </a:cubicBezTo>
                    <a:cubicBezTo>
                      <a:pt x="40471" y="355625"/>
                      <a:pt x="26817" y="362929"/>
                      <a:pt x="26817" y="362929"/>
                    </a:cubicBezTo>
                    <a:cubicBezTo>
                      <a:pt x="25759" y="366104"/>
                      <a:pt x="26009" y="370087"/>
                      <a:pt x="23642" y="372454"/>
                    </a:cubicBezTo>
                    <a:cubicBezTo>
                      <a:pt x="21275" y="374821"/>
                      <a:pt x="16902" y="373773"/>
                      <a:pt x="14117" y="375629"/>
                    </a:cubicBezTo>
                    <a:cubicBezTo>
                      <a:pt x="10381" y="378120"/>
                      <a:pt x="7767" y="381979"/>
                      <a:pt x="4592" y="385154"/>
                    </a:cubicBezTo>
                    <a:cubicBezTo>
                      <a:pt x="-2568" y="406635"/>
                      <a:pt x="-400" y="396022"/>
                      <a:pt x="4592" y="435954"/>
                    </a:cubicBezTo>
                    <a:cubicBezTo>
                      <a:pt x="5007" y="439275"/>
                      <a:pt x="5676" y="442866"/>
                      <a:pt x="7767" y="445479"/>
                    </a:cubicBezTo>
                    <a:cubicBezTo>
                      <a:pt x="10151" y="448459"/>
                      <a:pt x="14117" y="449712"/>
                      <a:pt x="17292" y="451829"/>
                    </a:cubicBezTo>
                    <a:cubicBezTo>
                      <a:pt x="25759" y="477229"/>
                      <a:pt x="13059" y="447596"/>
                      <a:pt x="29992" y="464529"/>
                    </a:cubicBezTo>
                    <a:cubicBezTo>
                      <a:pt x="35388" y="469925"/>
                      <a:pt x="42692" y="483579"/>
                      <a:pt x="42692" y="483579"/>
                    </a:cubicBezTo>
                    <a:cubicBezTo>
                      <a:pt x="43750" y="489929"/>
                      <a:pt x="44470" y="496345"/>
                      <a:pt x="45867" y="502629"/>
                    </a:cubicBezTo>
                    <a:cubicBezTo>
                      <a:pt x="46593" y="505896"/>
                      <a:pt x="47417" y="509228"/>
                      <a:pt x="49042" y="512154"/>
                    </a:cubicBezTo>
                    <a:cubicBezTo>
                      <a:pt x="55105" y="523068"/>
                      <a:pt x="59769" y="532626"/>
                      <a:pt x="71267" y="537554"/>
                    </a:cubicBezTo>
                    <a:cubicBezTo>
                      <a:pt x="75278" y="539273"/>
                      <a:pt x="79734" y="539671"/>
                      <a:pt x="83967" y="540729"/>
                    </a:cubicBezTo>
                    <a:cubicBezTo>
                      <a:pt x="89259" y="539671"/>
                      <a:pt x="95015" y="539967"/>
                      <a:pt x="99842" y="537554"/>
                    </a:cubicBezTo>
                    <a:cubicBezTo>
                      <a:pt x="103858" y="535546"/>
                      <a:pt x="105918" y="530904"/>
                      <a:pt x="109367" y="528029"/>
                    </a:cubicBezTo>
                    <a:cubicBezTo>
                      <a:pt x="112298" y="525586"/>
                      <a:pt x="115385" y="523182"/>
                      <a:pt x="118892" y="521679"/>
                    </a:cubicBezTo>
                    <a:cubicBezTo>
                      <a:pt x="145267" y="510376"/>
                      <a:pt x="117837" y="528027"/>
                      <a:pt x="144292" y="512154"/>
                    </a:cubicBezTo>
                    <a:cubicBezTo>
                      <a:pt x="150836" y="508227"/>
                      <a:pt x="155938" y="501305"/>
                      <a:pt x="163342" y="499454"/>
                    </a:cubicBezTo>
                    <a:cubicBezTo>
                      <a:pt x="169787" y="497843"/>
                      <a:pt x="179190" y="495837"/>
                      <a:pt x="185567" y="493104"/>
                    </a:cubicBezTo>
                    <a:cubicBezTo>
                      <a:pt x="189917" y="491240"/>
                      <a:pt x="194158" y="489102"/>
                      <a:pt x="198267" y="486754"/>
                    </a:cubicBezTo>
                    <a:cubicBezTo>
                      <a:pt x="201580" y="484861"/>
                      <a:pt x="204379" y="482111"/>
                      <a:pt x="207792" y="480404"/>
                    </a:cubicBezTo>
                    <a:cubicBezTo>
                      <a:pt x="210785" y="478907"/>
                      <a:pt x="214391" y="478854"/>
                      <a:pt x="217317" y="477229"/>
                    </a:cubicBezTo>
                    <a:cubicBezTo>
                      <a:pt x="223988" y="473523"/>
                      <a:pt x="229127" y="466942"/>
                      <a:pt x="236367" y="464529"/>
                    </a:cubicBezTo>
                    <a:cubicBezTo>
                      <a:pt x="242717" y="462412"/>
                      <a:pt x="248923" y="459802"/>
                      <a:pt x="255417" y="458179"/>
                    </a:cubicBezTo>
                    <a:cubicBezTo>
                      <a:pt x="274611" y="453381"/>
                      <a:pt x="263977" y="456384"/>
                      <a:pt x="287167" y="448654"/>
                    </a:cubicBezTo>
                    <a:cubicBezTo>
                      <a:pt x="290342" y="447596"/>
                      <a:pt x="293907" y="447335"/>
                      <a:pt x="296692" y="445479"/>
                    </a:cubicBezTo>
                    <a:cubicBezTo>
                      <a:pt x="299867" y="443362"/>
                      <a:pt x="302730" y="440679"/>
                      <a:pt x="306217" y="439129"/>
                    </a:cubicBezTo>
                    <a:cubicBezTo>
                      <a:pt x="312334" y="436411"/>
                      <a:pt x="318917" y="434896"/>
                      <a:pt x="325267" y="432779"/>
                    </a:cubicBezTo>
                    <a:cubicBezTo>
                      <a:pt x="328442" y="431721"/>
                      <a:pt x="332007" y="431460"/>
                      <a:pt x="334792" y="429604"/>
                    </a:cubicBezTo>
                    <a:cubicBezTo>
                      <a:pt x="362089" y="411406"/>
                      <a:pt x="327552" y="433224"/>
                      <a:pt x="353842" y="420079"/>
                    </a:cubicBezTo>
                    <a:cubicBezTo>
                      <a:pt x="357255" y="418372"/>
                      <a:pt x="360192" y="415846"/>
                      <a:pt x="363367" y="413729"/>
                    </a:cubicBezTo>
                    <a:cubicBezTo>
                      <a:pt x="365484" y="410554"/>
                      <a:pt x="368010" y="407617"/>
                      <a:pt x="369717" y="404204"/>
                    </a:cubicBezTo>
                    <a:cubicBezTo>
                      <a:pt x="371214" y="401211"/>
                      <a:pt x="371973" y="397897"/>
                      <a:pt x="372892" y="394679"/>
                    </a:cubicBezTo>
                    <a:cubicBezTo>
                      <a:pt x="375881" y="384217"/>
                      <a:pt x="377060" y="377016"/>
                      <a:pt x="379242" y="366104"/>
                    </a:cubicBezTo>
                    <a:cubicBezTo>
                      <a:pt x="378184" y="357637"/>
                      <a:pt x="377855" y="349047"/>
                      <a:pt x="376067" y="340704"/>
                    </a:cubicBezTo>
                    <a:lnTo>
                      <a:pt x="366542" y="312129"/>
                    </a:lnTo>
                    <a:lnTo>
                      <a:pt x="360192" y="293079"/>
                    </a:lnTo>
                    <a:lnTo>
                      <a:pt x="357017" y="283554"/>
                    </a:lnTo>
                    <a:cubicBezTo>
                      <a:pt x="362722" y="220802"/>
                      <a:pt x="352995" y="266199"/>
                      <a:pt x="366542" y="239104"/>
                    </a:cubicBezTo>
                    <a:cubicBezTo>
                      <a:pt x="368039" y="236111"/>
                      <a:pt x="367626" y="232192"/>
                      <a:pt x="369717" y="229579"/>
                    </a:cubicBezTo>
                    <a:cubicBezTo>
                      <a:pt x="377102" y="220348"/>
                      <a:pt x="389145" y="222977"/>
                      <a:pt x="398292" y="216879"/>
                    </a:cubicBezTo>
                    <a:cubicBezTo>
                      <a:pt x="425589" y="198681"/>
                      <a:pt x="391052" y="220499"/>
                      <a:pt x="417342" y="207354"/>
                    </a:cubicBezTo>
                    <a:cubicBezTo>
                      <a:pt x="420755" y="205647"/>
                      <a:pt x="423454" y="202711"/>
                      <a:pt x="426867" y="201004"/>
                    </a:cubicBezTo>
                    <a:cubicBezTo>
                      <a:pt x="429860" y="199507"/>
                      <a:pt x="433399" y="199326"/>
                      <a:pt x="436392" y="197829"/>
                    </a:cubicBezTo>
                    <a:cubicBezTo>
                      <a:pt x="439805" y="196122"/>
                      <a:pt x="442604" y="193372"/>
                      <a:pt x="445917" y="191479"/>
                    </a:cubicBezTo>
                    <a:cubicBezTo>
                      <a:pt x="450026" y="189131"/>
                      <a:pt x="454508" y="187477"/>
                      <a:pt x="458617" y="185129"/>
                    </a:cubicBezTo>
                    <a:cubicBezTo>
                      <a:pt x="461930" y="183236"/>
                      <a:pt x="464655" y="180329"/>
                      <a:pt x="468142" y="178779"/>
                    </a:cubicBezTo>
                    <a:cubicBezTo>
                      <a:pt x="474259" y="176061"/>
                      <a:pt x="480842" y="174546"/>
                      <a:pt x="487192" y="172429"/>
                    </a:cubicBezTo>
                    <a:lnTo>
                      <a:pt x="496717" y="169254"/>
                    </a:lnTo>
                    <a:lnTo>
                      <a:pt x="506242" y="166079"/>
                    </a:lnTo>
                    <a:cubicBezTo>
                      <a:pt x="508359" y="162904"/>
                      <a:pt x="511042" y="160041"/>
                      <a:pt x="512592" y="156554"/>
                    </a:cubicBezTo>
                    <a:cubicBezTo>
                      <a:pt x="516107" y="148646"/>
                      <a:pt x="523172" y="122701"/>
                      <a:pt x="525292" y="115279"/>
                    </a:cubicBezTo>
                    <a:cubicBezTo>
                      <a:pt x="524576" y="110981"/>
                      <a:pt x="521525" y="89557"/>
                      <a:pt x="518942" y="83529"/>
                    </a:cubicBezTo>
                    <a:cubicBezTo>
                      <a:pt x="517439" y="80022"/>
                      <a:pt x="514142" y="77491"/>
                      <a:pt x="512592" y="74004"/>
                    </a:cubicBezTo>
                    <a:cubicBezTo>
                      <a:pt x="509874" y="67887"/>
                      <a:pt x="508359" y="61304"/>
                      <a:pt x="506242" y="54954"/>
                    </a:cubicBezTo>
                    <a:cubicBezTo>
                      <a:pt x="498984" y="33181"/>
                      <a:pt x="507555" y="60205"/>
                      <a:pt x="499892" y="29554"/>
                    </a:cubicBezTo>
                    <a:cubicBezTo>
                      <a:pt x="499080" y="26307"/>
                      <a:pt x="490367" y="4683"/>
                      <a:pt x="484017" y="97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orense">
                <a:extLst>
                  <a:ext uri="{FF2B5EF4-FFF2-40B4-BE49-F238E27FC236}">
                    <a16:creationId xmlns:a16="http://schemas.microsoft.com/office/drawing/2014/main" id="{8CA8A1FB-95DF-6279-A8D4-8A3D7A705726}"/>
                  </a:ext>
                </a:extLst>
              </p:cNvPr>
              <p:cNvSpPr/>
              <p:nvPr/>
            </p:nvSpPr>
            <p:spPr>
              <a:xfrm>
                <a:off x="454148" y="696774"/>
                <a:ext cx="648196" cy="504856"/>
              </a:xfrm>
              <a:custGeom>
                <a:avLst/>
                <a:gdLst>
                  <a:gd name="connsiteX0" fmla="*/ 178197 w 648097"/>
                  <a:gd name="connsiteY0" fmla="*/ 0 h 463550"/>
                  <a:gd name="connsiteX1" fmla="*/ 108347 w 648097"/>
                  <a:gd name="connsiteY1" fmla="*/ 44450 h 463550"/>
                  <a:gd name="connsiteX2" fmla="*/ 89297 w 648097"/>
                  <a:gd name="connsiteY2" fmla="*/ 50800 h 463550"/>
                  <a:gd name="connsiteX3" fmla="*/ 70247 w 648097"/>
                  <a:gd name="connsiteY3" fmla="*/ 57150 h 463550"/>
                  <a:gd name="connsiteX4" fmla="*/ 38497 w 648097"/>
                  <a:gd name="connsiteY4" fmla="*/ 88900 h 463550"/>
                  <a:gd name="connsiteX5" fmla="*/ 19447 w 648097"/>
                  <a:gd name="connsiteY5" fmla="*/ 127000 h 463550"/>
                  <a:gd name="connsiteX6" fmla="*/ 6747 w 648097"/>
                  <a:gd name="connsiteY6" fmla="*/ 146050 h 463550"/>
                  <a:gd name="connsiteX7" fmla="*/ 13097 w 648097"/>
                  <a:gd name="connsiteY7" fmla="*/ 171450 h 463550"/>
                  <a:gd name="connsiteX8" fmla="*/ 25797 w 648097"/>
                  <a:gd name="connsiteY8" fmla="*/ 215900 h 463550"/>
                  <a:gd name="connsiteX9" fmla="*/ 19447 w 648097"/>
                  <a:gd name="connsiteY9" fmla="*/ 273050 h 463550"/>
                  <a:gd name="connsiteX10" fmla="*/ 397 w 648097"/>
                  <a:gd name="connsiteY10" fmla="*/ 279400 h 463550"/>
                  <a:gd name="connsiteX11" fmla="*/ 38497 w 648097"/>
                  <a:gd name="connsiteY11" fmla="*/ 304800 h 463550"/>
                  <a:gd name="connsiteX12" fmla="*/ 63897 w 648097"/>
                  <a:gd name="connsiteY12" fmla="*/ 342900 h 463550"/>
                  <a:gd name="connsiteX13" fmla="*/ 51197 w 648097"/>
                  <a:gd name="connsiteY13" fmla="*/ 381000 h 463550"/>
                  <a:gd name="connsiteX14" fmla="*/ 70247 w 648097"/>
                  <a:gd name="connsiteY14" fmla="*/ 450850 h 463550"/>
                  <a:gd name="connsiteX15" fmla="*/ 108347 w 648097"/>
                  <a:gd name="connsiteY15" fmla="*/ 463550 h 463550"/>
                  <a:gd name="connsiteX16" fmla="*/ 133747 w 648097"/>
                  <a:gd name="connsiteY16" fmla="*/ 431800 h 463550"/>
                  <a:gd name="connsiteX17" fmla="*/ 152797 w 648097"/>
                  <a:gd name="connsiteY17" fmla="*/ 419100 h 463550"/>
                  <a:gd name="connsiteX18" fmla="*/ 178197 w 648097"/>
                  <a:gd name="connsiteY18" fmla="*/ 425450 h 463550"/>
                  <a:gd name="connsiteX19" fmla="*/ 216297 w 648097"/>
                  <a:gd name="connsiteY19" fmla="*/ 438150 h 463550"/>
                  <a:gd name="connsiteX20" fmla="*/ 254397 w 648097"/>
                  <a:gd name="connsiteY20" fmla="*/ 425450 h 463550"/>
                  <a:gd name="connsiteX21" fmla="*/ 292497 w 648097"/>
                  <a:gd name="connsiteY21" fmla="*/ 438150 h 463550"/>
                  <a:gd name="connsiteX22" fmla="*/ 311547 w 648097"/>
                  <a:gd name="connsiteY22" fmla="*/ 450850 h 463550"/>
                  <a:gd name="connsiteX23" fmla="*/ 349647 w 648097"/>
                  <a:gd name="connsiteY23" fmla="*/ 463550 h 463550"/>
                  <a:gd name="connsiteX24" fmla="*/ 457597 w 648097"/>
                  <a:gd name="connsiteY24" fmla="*/ 457200 h 463550"/>
                  <a:gd name="connsiteX25" fmla="*/ 482997 w 648097"/>
                  <a:gd name="connsiteY25" fmla="*/ 419100 h 463550"/>
                  <a:gd name="connsiteX26" fmla="*/ 508397 w 648097"/>
                  <a:gd name="connsiteY26" fmla="*/ 381000 h 463550"/>
                  <a:gd name="connsiteX27" fmla="*/ 521097 w 648097"/>
                  <a:gd name="connsiteY27" fmla="*/ 361950 h 463550"/>
                  <a:gd name="connsiteX28" fmla="*/ 540147 w 648097"/>
                  <a:gd name="connsiteY28" fmla="*/ 323850 h 463550"/>
                  <a:gd name="connsiteX29" fmla="*/ 565547 w 648097"/>
                  <a:gd name="connsiteY29" fmla="*/ 317500 h 463550"/>
                  <a:gd name="connsiteX30" fmla="*/ 584597 w 648097"/>
                  <a:gd name="connsiteY30" fmla="*/ 304800 h 463550"/>
                  <a:gd name="connsiteX31" fmla="*/ 590947 w 648097"/>
                  <a:gd name="connsiteY31" fmla="*/ 285750 h 463550"/>
                  <a:gd name="connsiteX32" fmla="*/ 622697 w 648097"/>
                  <a:gd name="connsiteY32" fmla="*/ 254000 h 463550"/>
                  <a:gd name="connsiteX33" fmla="*/ 641747 w 648097"/>
                  <a:gd name="connsiteY33" fmla="*/ 190500 h 463550"/>
                  <a:gd name="connsiteX34" fmla="*/ 648097 w 648097"/>
                  <a:gd name="connsiteY34" fmla="*/ 171450 h 463550"/>
                  <a:gd name="connsiteX35" fmla="*/ 641747 w 648097"/>
                  <a:gd name="connsiteY35" fmla="*/ 120650 h 463550"/>
                  <a:gd name="connsiteX36" fmla="*/ 622697 w 648097"/>
                  <a:gd name="connsiteY36" fmla="*/ 101600 h 463550"/>
                  <a:gd name="connsiteX37" fmla="*/ 584597 w 648097"/>
                  <a:gd name="connsiteY37" fmla="*/ 82550 h 463550"/>
                  <a:gd name="connsiteX38" fmla="*/ 546497 w 648097"/>
                  <a:gd name="connsiteY38" fmla="*/ 95250 h 463550"/>
                  <a:gd name="connsiteX39" fmla="*/ 527447 w 648097"/>
                  <a:gd name="connsiteY39" fmla="*/ 114300 h 463550"/>
                  <a:gd name="connsiteX40" fmla="*/ 508397 w 648097"/>
                  <a:gd name="connsiteY40" fmla="*/ 127000 h 463550"/>
                  <a:gd name="connsiteX41" fmla="*/ 457597 w 648097"/>
                  <a:gd name="connsiteY41" fmla="*/ 107950 h 463550"/>
                  <a:gd name="connsiteX42" fmla="*/ 451247 w 648097"/>
                  <a:gd name="connsiteY42" fmla="*/ 88900 h 463550"/>
                  <a:gd name="connsiteX43" fmla="*/ 413147 w 648097"/>
                  <a:gd name="connsiteY43" fmla="*/ 76200 h 463550"/>
                  <a:gd name="connsiteX44" fmla="*/ 375047 w 648097"/>
                  <a:gd name="connsiteY44" fmla="*/ 95250 h 463550"/>
                  <a:gd name="connsiteX45" fmla="*/ 355997 w 648097"/>
                  <a:gd name="connsiteY45" fmla="*/ 101600 h 463550"/>
                  <a:gd name="connsiteX46" fmla="*/ 279797 w 648097"/>
                  <a:gd name="connsiteY46" fmla="*/ 76200 h 463550"/>
                  <a:gd name="connsiteX47" fmla="*/ 254397 w 648097"/>
                  <a:gd name="connsiteY47" fmla="*/ 44450 h 463550"/>
                  <a:gd name="connsiteX48" fmla="*/ 203597 w 648097"/>
                  <a:gd name="connsiteY48" fmla="*/ 31750 h 463550"/>
                  <a:gd name="connsiteX49" fmla="*/ 178197 w 648097"/>
                  <a:gd name="connsiteY49" fmla="*/ 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48097" h="463550">
                    <a:moveTo>
                      <a:pt x="178197" y="0"/>
                    </a:moveTo>
                    <a:cubicBezTo>
                      <a:pt x="136981" y="41216"/>
                      <a:pt x="160646" y="27017"/>
                      <a:pt x="108347" y="44450"/>
                    </a:cubicBezTo>
                    <a:lnTo>
                      <a:pt x="89297" y="50800"/>
                    </a:lnTo>
                    <a:lnTo>
                      <a:pt x="70247" y="57150"/>
                    </a:lnTo>
                    <a:cubicBezTo>
                      <a:pt x="36380" y="107950"/>
                      <a:pt x="80830" y="46567"/>
                      <a:pt x="38497" y="88900"/>
                    </a:cubicBezTo>
                    <a:cubicBezTo>
                      <a:pt x="20299" y="107098"/>
                      <a:pt x="29776" y="106342"/>
                      <a:pt x="19447" y="127000"/>
                    </a:cubicBezTo>
                    <a:cubicBezTo>
                      <a:pt x="16034" y="133826"/>
                      <a:pt x="10980" y="139700"/>
                      <a:pt x="6747" y="146050"/>
                    </a:cubicBezTo>
                    <a:cubicBezTo>
                      <a:pt x="8864" y="154517"/>
                      <a:pt x="10699" y="163059"/>
                      <a:pt x="13097" y="171450"/>
                    </a:cubicBezTo>
                    <a:cubicBezTo>
                      <a:pt x="31317" y="235219"/>
                      <a:pt x="5946" y="136495"/>
                      <a:pt x="25797" y="215900"/>
                    </a:cubicBezTo>
                    <a:cubicBezTo>
                      <a:pt x="23680" y="234950"/>
                      <a:pt x="26566" y="255254"/>
                      <a:pt x="19447" y="273050"/>
                    </a:cubicBezTo>
                    <a:cubicBezTo>
                      <a:pt x="16961" y="279265"/>
                      <a:pt x="-3047" y="273660"/>
                      <a:pt x="397" y="279400"/>
                    </a:cubicBezTo>
                    <a:cubicBezTo>
                      <a:pt x="8250" y="292488"/>
                      <a:pt x="38497" y="304800"/>
                      <a:pt x="38497" y="304800"/>
                    </a:cubicBezTo>
                    <a:cubicBezTo>
                      <a:pt x="46964" y="317500"/>
                      <a:pt x="68724" y="328420"/>
                      <a:pt x="63897" y="342900"/>
                    </a:cubicBezTo>
                    <a:lnTo>
                      <a:pt x="51197" y="381000"/>
                    </a:lnTo>
                    <a:cubicBezTo>
                      <a:pt x="52613" y="392328"/>
                      <a:pt x="50711" y="438640"/>
                      <a:pt x="70247" y="450850"/>
                    </a:cubicBezTo>
                    <a:cubicBezTo>
                      <a:pt x="81599" y="457945"/>
                      <a:pt x="108347" y="463550"/>
                      <a:pt x="108347" y="463550"/>
                    </a:cubicBezTo>
                    <a:cubicBezTo>
                      <a:pt x="162942" y="427154"/>
                      <a:pt x="98694" y="475617"/>
                      <a:pt x="133747" y="431800"/>
                    </a:cubicBezTo>
                    <a:cubicBezTo>
                      <a:pt x="138515" y="425841"/>
                      <a:pt x="146447" y="423333"/>
                      <a:pt x="152797" y="419100"/>
                    </a:cubicBezTo>
                    <a:cubicBezTo>
                      <a:pt x="161264" y="421217"/>
                      <a:pt x="169838" y="422942"/>
                      <a:pt x="178197" y="425450"/>
                    </a:cubicBezTo>
                    <a:cubicBezTo>
                      <a:pt x="191019" y="429297"/>
                      <a:pt x="216297" y="438150"/>
                      <a:pt x="216297" y="438150"/>
                    </a:cubicBezTo>
                    <a:cubicBezTo>
                      <a:pt x="228997" y="433917"/>
                      <a:pt x="241697" y="421217"/>
                      <a:pt x="254397" y="425450"/>
                    </a:cubicBezTo>
                    <a:cubicBezTo>
                      <a:pt x="267097" y="429683"/>
                      <a:pt x="281358" y="430724"/>
                      <a:pt x="292497" y="438150"/>
                    </a:cubicBezTo>
                    <a:cubicBezTo>
                      <a:pt x="298847" y="442383"/>
                      <a:pt x="304573" y="447750"/>
                      <a:pt x="311547" y="450850"/>
                    </a:cubicBezTo>
                    <a:cubicBezTo>
                      <a:pt x="323780" y="456287"/>
                      <a:pt x="349647" y="463550"/>
                      <a:pt x="349647" y="463550"/>
                    </a:cubicBezTo>
                    <a:lnTo>
                      <a:pt x="457597" y="457200"/>
                    </a:lnTo>
                    <a:cubicBezTo>
                      <a:pt x="472077" y="452373"/>
                      <a:pt x="474530" y="431800"/>
                      <a:pt x="482997" y="419100"/>
                    </a:cubicBezTo>
                    <a:lnTo>
                      <a:pt x="508397" y="381000"/>
                    </a:lnTo>
                    <a:cubicBezTo>
                      <a:pt x="512630" y="374650"/>
                      <a:pt x="518684" y="369190"/>
                      <a:pt x="521097" y="361950"/>
                    </a:cubicBezTo>
                    <a:cubicBezTo>
                      <a:pt x="524719" y="351083"/>
                      <a:pt x="529596" y="330884"/>
                      <a:pt x="540147" y="323850"/>
                    </a:cubicBezTo>
                    <a:cubicBezTo>
                      <a:pt x="547409" y="319009"/>
                      <a:pt x="557080" y="319617"/>
                      <a:pt x="565547" y="317500"/>
                    </a:cubicBezTo>
                    <a:cubicBezTo>
                      <a:pt x="571897" y="313267"/>
                      <a:pt x="579829" y="310759"/>
                      <a:pt x="584597" y="304800"/>
                    </a:cubicBezTo>
                    <a:cubicBezTo>
                      <a:pt x="588778" y="299573"/>
                      <a:pt x="587954" y="291737"/>
                      <a:pt x="590947" y="285750"/>
                    </a:cubicBezTo>
                    <a:cubicBezTo>
                      <a:pt x="601530" y="264583"/>
                      <a:pt x="603647" y="266700"/>
                      <a:pt x="622697" y="254000"/>
                    </a:cubicBezTo>
                    <a:cubicBezTo>
                      <a:pt x="632294" y="215613"/>
                      <a:pt x="626287" y="236879"/>
                      <a:pt x="641747" y="190500"/>
                    </a:cubicBezTo>
                    <a:lnTo>
                      <a:pt x="648097" y="171450"/>
                    </a:lnTo>
                    <a:cubicBezTo>
                      <a:pt x="645980" y="154517"/>
                      <a:pt x="647579" y="136688"/>
                      <a:pt x="641747" y="120650"/>
                    </a:cubicBezTo>
                    <a:cubicBezTo>
                      <a:pt x="638678" y="112210"/>
                      <a:pt x="629596" y="107349"/>
                      <a:pt x="622697" y="101600"/>
                    </a:cubicBezTo>
                    <a:cubicBezTo>
                      <a:pt x="606284" y="87923"/>
                      <a:pt x="603690" y="88914"/>
                      <a:pt x="584597" y="82550"/>
                    </a:cubicBezTo>
                    <a:cubicBezTo>
                      <a:pt x="571897" y="86783"/>
                      <a:pt x="558199" y="88749"/>
                      <a:pt x="546497" y="95250"/>
                    </a:cubicBezTo>
                    <a:cubicBezTo>
                      <a:pt x="538647" y="99611"/>
                      <a:pt x="534346" y="108551"/>
                      <a:pt x="527447" y="114300"/>
                    </a:cubicBezTo>
                    <a:cubicBezTo>
                      <a:pt x="521584" y="119186"/>
                      <a:pt x="514747" y="122767"/>
                      <a:pt x="508397" y="127000"/>
                    </a:cubicBezTo>
                    <a:cubicBezTo>
                      <a:pt x="491186" y="123558"/>
                      <a:pt x="470055" y="123522"/>
                      <a:pt x="457597" y="107950"/>
                    </a:cubicBezTo>
                    <a:cubicBezTo>
                      <a:pt x="453416" y="102723"/>
                      <a:pt x="456694" y="92791"/>
                      <a:pt x="451247" y="88900"/>
                    </a:cubicBezTo>
                    <a:cubicBezTo>
                      <a:pt x="440354" y="81119"/>
                      <a:pt x="413147" y="76200"/>
                      <a:pt x="413147" y="76200"/>
                    </a:cubicBezTo>
                    <a:cubicBezTo>
                      <a:pt x="365264" y="92161"/>
                      <a:pt x="424286" y="70631"/>
                      <a:pt x="375047" y="95250"/>
                    </a:cubicBezTo>
                    <a:cubicBezTo>
                      <a:pt x="369060" y="98243"/>
                      <a:pt x="362347" y="99483"/>
                      <a:pt x="355997" y="101600"/>
                    </a:cubicBezTo>
                    <a:cubicBezTo>
                      <a:pt x="342609" y="98625"/>
                      <a:pt x="295056" y="95274"/>
                      <a:pt x="279797" y="76200"/>
                    </a:cubicBezTo>
                    <a:cubicBezTo>
                      <a:pt x="255384" y="45684"/>
                      <a:pt x="296860" y="65681"/>
                      <a:pt x="254397" y="44450"/>
                    </a:cubicBezTo>
                    <a:cubicBezTo>
                      <a:pt x="238384" y="36443"/>
                      <a:pt x="220504" y="36580"/>
                      <a:pt x="203597" y="31750"/>
                    </a:cubicBezTo>
                    <a:cubicBezTo>
                      <a:pt x="199046" y="30450"/>
                      <a:pt x="195130" y="27517"/>
                      <a:pt x="178197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asturias">
                <a:extLst>
                  <a:ext uri="{FF2B5EF4-FFF2-40B4-BE49-F238E27FC236}">
                    <a16:creationId xmlns:a16="http://schemas.microsoft.com/office/drawing/2014/main" id="{F140CC12-C73D-F6BA-B6FC-32421E8D0F6C}"/>
                  </a:ext>
                </a:extLst>
              </p:cNvPr>
              <p:cNvSpPr/>
              <p:nvPr/>
            </p:nvSpPr>
            <p:spPr>
              <a:xfrm>
                <a:off x="1000728" y="131259"/>
                <a:ext cx="1105202" cy="397637"/>
              </a:xfrm>
              <a:custGeom>
                <a:avLst/>
                <a:gdLst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41350 w 1105033"/>
                  <a:gd name="connsiteY39" fmla="*/ 330200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7079 w 1105033"/>
                  <a:gd name="connsiteY40" fmla="*/ 355889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5033" h="393700">
                    <a:moveTo>
                      <a:pt x="31750" y="12700"/>
                    </a:moveTo>
                    <a:cubicBezTo>
                      <a:pt x="41275" y="4233"/>
                      <a:pt x="61000" y="22867"/>
                      <a:pt x="76200" y="25400"/>
                    </a:cubicBezTo>
                    <a:cubicBezTo>
                      <a:pt x="98102" y="29050"/>
                      <a:pt x="139506" y="25303"/>
                      <a:pt x="165100" y="38100"/>
                    </a:cubicBezTo>
                    <a:cubicBezTo>
                      <a:pt x="171926" y="41513"/>
                      <a:pt x="177800" y="46567"/>
                      <a:pt x="184150" y="50800"/>
                    </a:cubicBezTo>
                    <a:cubicBezTo>
                      <a:pt x="203200" y="48683"/>
                      <a:pt x="222325" y="47161"/>
                      <a:pt x="241300" y="44450"/>
                    </a:cubicBezTo>
                    <a:cubicBezTo>
                      <a:pt x="251984" y="42924"/>
                      <a:pt x="262331" y="39361"/>
                      <a:pt x="273050" y="38100"/>
                    </a:cubicBezTo>
                    <a:cubicBezTo>
                      <a:pt x="298363" y="35122"/>
                      <a:pt x="323850" y="33867"/>
                      <a:pt x="349250" y="31750"/>
                    </a:cubicBezTo>
                    <a:cubicBezTo>
                      <a:pt x="355600" y="27517"/>
                      <a:pt x="361474" y="22463"/>
                      <a:pt x="368300" y="19050"/>
                    </a:cubicBezTo>
                    <a:cubicBezTo>
                      <a:pt x="395996" y="5202"/>
                      <a:pt x="401491" y="16235"/>
                      <a:pt x="438150" y="25400"/>
                    </a:cubicBezTo>
                    <a:cubicBezTo>
                      <a:pt x="444500" y="29633"/>
                      <a:pt x="450226" y="35000"/>
                      <a:pt x="457200" y="38100"/>
                    </a:cubicBezTo>
                    <a:cubicBezTo>
                      <a:pt x="469433" y="43537"/>
                      <a:pt x="495300" y="50800"/>
                      <a:pt x="495300" y="50800"/>
                    </a:cubicBezTo>
                    <a:cubicBezTo>
                      <a:pt x="499533" y="44450"/>
                      <a:pt x="504587" y="38576"/>
                      <a:pt x="508000" y="31750"/>
                    </a:cubicBezTo>
                    <a:cubicBezTo>
                      <a:pt x="510993" y="25763"/>
                      <a:pt x="510169" y="17927"/>
                      <a:pt x="514350" y="12700"/>
                    </a:cubicBezTo>
                    <a:cubicBezTo>
                      <a:pt x="519118" y="6741"/>
                      <a:pt x="527050" y="4233"/>
                      <a:pt x="533400" y="0"/>
                    </a:cubicBezTo>
                    <a:cubicBezTo>
                      <a:pt x="554567" y="2117"/>
                      <a:pt x="575842" y="3342"/>
                      <a:pt x="596900" y="6350"/>
                    </a:cubicBezTo>
                    <a:cubicBezTo>
                      <a:pt x="605540" y="7584"/>
                      <a:pt x="615038" y="7859"/>
                      <a:pt x="622300" y="12700"/>
                    </a:cubicBezTo>
                    <a:cubicBezTo>
                      <a:pt x="628650" y="16933"/>
                      <a:pt x="628650" y="27517"/>
                      <a:pt x="635000" y="31750"/>
                    </a:cubicBezTo>
                    <a:cubicBezTo>
                      <a:pt x="642262" y="36591"/>
                      <a:pt x="652009" y="35702"/>
                      <a:pt x="660400" y="38100"/>
                    </a:cubicBezTo>
                    <a:cubicBezTo>
                      <a:pt x="666836" y="39939"/>
                      <a:pt x="673100" y="42333"/>
                      <a:pt x="679450" y="44450"/>
                    </a:cubicBezTo>
                    <a:cubicBezTo>
                      <a:pt x="713709" y="42003"/>
                      <a:pt x="786410" y="31420"/>
                      <a:pt x="825500" y="44450"/>
                    </a:cubicBezTo>
                    <a:cubicBezTo>
                      <a:pt x="839980" y="49277"/>
                      <a:pt x="849120" y="65023"/>
                      <a:pt x="863600" y="69850"/>
                    </a:cubicBezTo>
                    <a:cubicBezTo>
                      <a:pt x="935896" y="93949"/>
                      <a:pt x="888336" y="81764"/>
                      <a:pt x="1009650" y="88900"/>
                    </a:cubicBezTo>
                    <a:cubicBezTo>
                      <a:pt x="1016000" y="91017"/>
                      <a:pt x="1022264" y="93411"/>
                      <a:pt x="1028700" y="95250"/>
                    </a:cubicBezTo>
                    <a:cubicBezTo>
                      <a:pt x="1037091" y="97648"/>
                      <a:pt x="1046078" y="98162"/>
                      <a:pt x="1054100" y="101600"/>
                    </a:cubicBezTo>
                    <a:cubicBezTo>
                      <a:pt x="1061115" y="104606"/>
                      <a:pt x="1066324" y="110887"/>
                      <a:pt x="1073150" y="114300"/>
                    </a:cubicBezTo>
                    <a:cubicBezTo>
                      <a:pt x="1079137" y="117293"/>
                      <a:pt x="1085850" y="118533"/>
                      <a:pt x="1092200" y="120650"/>
                    </a:cubicBezTo>
                    <a:cubicBezTo>
                      <a:pt x="1096433" y="129117"/>
                      <a:pt x="1103561" y="136679"/>
                      <a:pt x="1104900" y="146050"/>
                    </a:cubicBezTo>
                    <a:cubicBezTo>
                      <a:pt x="1105847" y="152676"/>
                      <a:pt x="1101543" y="159113"/>
                      <a:pt x="1098550" y="165100"/>
                    </a:cubicBezTo>
                    <a:cubicBezTo>
                      <a:pt x="1095137" y="171926"/>
                      <a:pt x="1092322" y="180105"/>
                      <a:pt x="1085850" y="184150"/>
                    </a:cubicBezTo>
                    <a:cubicBezTo>
                      <a:pt x="1074498" y="191245"/>
                      <a:pt x="1060450" y="192617"/>
                      <a:pt x="1047750" y="196850"/>
                    </a:cubicBezTo>
                    <a:cubicBezTo>
                      <a:pt x="1041400" y="198967"/>
                      <a:pt x="1034269" y="199487"/>
                      <a:pt x="1028700" y="203200"/>
                    </a:cubicBezTo>
                    <a:cubicBezTo>
                      <a:pt x="979461" y="236026"/>
                      <a:pt x="1005080" y="223773"/>
                      <a:pt x="952500" y="241300"/>
                    </a:cubicBezTo>
                    <a:lnTo>
                      <a:pt x="895350" y="260350"/>
                    </a:lnTo>
                    <a:lnTo>
                      <a:pt x="876300" y="266700"/>
                    </a:lnTo>
                    <a:cubicBezTo>
                      <a:pt x="869950" y="273050"/>
                      <a:pt x="865100" y="281389"/>
                      <a:pt x="857250" y="285750"/>
                    </a:cubicBezTo>
                    <a:cubicBezTo>
                      <a:pt x="845548" y="292251"/>
                      <a:pt x="830289" y="291024"/>
                      <a:pt x="819150" y="298450"/>
                    </a:cubicBezTo>
                    <a:cubicBezTo>
                      <a:pt x="788927" y="318599"/>
                      <a:pt x="811977" y="306317"/>
                      <a:pt x="774700" y="317500"/>
                    </a:cubicBezTo>
                    <a:cubicBezTo>
                      <a:pt x="761878" y="321347"/>
                      <a:pt x="749300" y="325967"/>
                      <a:pt x="736600" y="330200"/>
                    </a:cubicBezTo>
                    <a:lnTo>
                      <a:pt x="717550" y="336550"/>
                    </a:lnTo>
                    <a:cubicBezTo>
                      <a:pt x="692150" y="334433"/>
                      <a:pt x="678442" y="352955"/>
                      <a:pt x="628364" y="356178"/>
                    </a:cubicBezTo>
                    <a:cubicBezTo>
                      <a:pt x="578286" y="359401"/>
                      <a:pt x="476298" y="357044"/>
                      <a:pt x="417079" y="355889"/>
                    </a:cubicBezTo>
                    <a:cubicBezTo>
                      <a:pt x="357860" y="354734"/>
                      <a:pt x="319617" y="347133"/>
                      <a:pt x="273050" y="349250"/>
                    </a:cubicBezTo>
                    <a:lnTo>
                      <a:pt x="234950" y="361950"/>
                    </a:lnTo>
                    <a:cubicBezTo>
                      <a:pt x="228600" y="364067"/>
                      <a:pt x="221469" y="364587"/>
                      <a:pt x="215900" y="368300"/>
                    </a:cubicBezTo>
                    <a:cubicBezTo>
                      <a:pt x="209550" y="372533"/>
                      <a:pt x="203824" y="377900"/>
                      <a:pt x="196850" y="381000"/>
                    </a:cubicBezTo>
                    <a:cubicBezTo>
                      <a:pt x="184617" y="386437"/>
                      <a:pt x="158750" y="393700"/>
                      <a:pt x="158750" y="393700"/>
                    </a:cubicBezTo>
                    <a:cubicBezTo>
                      <a:pt x="133350" y="391583"/>
                      <a:pt x="107543" y="392349"/>
                      <a:pt x="82550" y="387350"/>
                    </a:cubicBezTo>
                    <a:cubicBezTo>
                      <a:pt x="75066" y="385853"/>
                      <a:pt x="66334" y="381736"/>
                      <a:pt x="63500" y="374650"/>
                    </a:cubicBezTo>
                    <a:cubicBezTo>
                      <a:pt x="61014" y="368435"/>
                      <a:pt x="64403" y="359491"/>
                      <a:pt x="69850" y="355600"/>
                    </a:cubicBezTo>
                    <a:cubicBezTo>
                      <a:pt x="80743" y="347819"/>
                      <a:pt x="107950" y="342900"/>
                      <a:pt x="107950" y="342900"/>
                    </a:cubicBezTo>
                    <a:cubicBezTo>
                      <a:pt x="105833" y="321733"/>
                      <a:pt x="108327" y="299581"/>
                      <a:pt x="101600" y="279400"/>
                    </a:cubicBezTo>
                    <a:cubicBezTo>
                      <a:pt x="99187" y="272160"/>
                      <a:pt x="89376" y="270113"/>
                      <a:pt x="82550" y="266700"/>
                    </a:cubicBezTo>
                    <a:cubicBezTo>
                      <a:pt x="73440" y="262145"/>
                      <a:pt x="46238" y="256035"/>
                      <a:pt x="38100" y="254000"/>
                    </a:cubicBezTo>
                    <a:cubicBezTo>
                      <a:pt x="31750" y="249767"/>
                      <a:pt x="24446" y="246696"/>
                      <a:pt x="19050" y="241300"/>
                    </a:cubicBezTo>
                    <a:cubicBezTo>
                      <a:pt x="6740" y="228990"/>
                      <a:pt x="5165" y="218694"/>
                      <a:pt x="0" y="203200"/>
                    </a:cubicBezTo>
                    <a:cubicBezTo>
                      <a:pt x="2117" y="173567"/>
                      <a:pt x="1943" y="143680"/>
                      <a:pt x="6350" y="114300"/>
                    </a:cubicBezTo>
                    <a:cubicBezTo>
                      <a:pt x="8336" y="101061"/>
                      <a:pt x="19050" y="76200"/>
                      <a:pt x="19050" y="76200"/>
                    </a:cubicBezTo>
                    <a:cubicBezTo>
                      <a:pt x="12031" y="55142"/>
                      <a:pt x="22225" y="21167"/>
                      <a:pt x="31750" y="127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leon">
                <a:extLst>
                  <a:ext uri="{FF2B5EF4-FFF2-40B4-BE49-F238E27FC236}">
                    <a16:creationId xmlns:a16="http://schemas.microsoft.com/office/drawing/2014/main" id="{0F184D85-70ED-4B2B-4286-975B14DAA75A}"/>
                  </a:ext>
                </a:extLst>
              </p:cNvPr>
              <p:cNvSpPr/>
              <p:nvPr/>
            </p:nvSpPr>
            <p:spPr>
              <a:xfrm>
                <a:off x="1007998" y="361827"/>
                <a:ext cx="1015237" cy="762000"/>
              </a:xfrm>
              <a:custGeom>
                <a:avLst/>
                <a:gdLst>
                  <a:gd name="connsiteX0" fmla="*/ 276894 w 1015081"/>
                  <a:gd name="connsiteY0" fmla="*/ 138113 h 762000"/>
                  <a:gd name="connsiteX1" fmla="*/ 253081 w 1015081"/>
                  <a:gd name="connsiteY1" fmla="*/ 152400 h 762000"/>
                  <a:gd name="connsiteX2" fmla="*/ 176881 w 1015081"/>
                  <a:gd name="connsiteY2" fmla="*/ 161925 h 762000"/>
                  <a:gd name="connsiteX3" fmla="*/ 153069 w 1015081"/>
                  <a:gd name="connsiteY3" fmla="*/ 166688 h 762000"/>
                  <a:gd name="connsiteX4" fmla="*/ 134019 w 1015081"/>
                  <a:gd name="connsiteY4" fmla="*/ 195263 h 762000"/>
                  <a:gd name="connsiteX5" fmla="*/ 119731 w 1015081"/>
                  <a:gd name="connsiteY5" fmla="*/ 209550 h 762000"/>
                  <a:gd name="connsiteX6" fmla="*/ 110206 w 1015081"/>
                  <a:gd name="connsiteY6" fmla="*/ 223838 h 762000"/>
                  <a:gd name="connsiteX7" fmla="*/ 100681 w 1015081"/>
                  <a:gd name="connsiteY7" fmla="*/ 266700 h 762000"/>
                  <a:gd name="connsiteX8" fmla="*/ 86394 w 1015081"/>
                  <a:gd name="connsiteY8" fmla="*/ 280988 h 762000"/>
                  <a:gd name="connsiteX9" fmla="*/ 81631 w 1015081"/>
                  <a:gd name="connsiteY9" fmla="*/ 300038 h 762000"/>
                  <a:gd name="connsiteX10" fmla="*/ 67344 w 1015081"/>
                  <a:gd name="connsiteY10" fmla="*/ 309563 h 762000"/>
                  <a:gd name="connsiteX11" fmla="*/ 43531 w 1015081"/>
                  <a:gd name="connsiteY11" fmla="*/ 333375 h 762000"/>
                  <a:gd name="connsiteX12" fmla="*/ 29244 w 1015081"/>
                  <a:gd name="connsiteY12" fmla="*/ 352425 h 762000"/>
                  <a:gd name="connsiteX13" fmla="*/ 14956 w 1015081"/>
                  <a:gd name="connsiteY13" fmla="*/ 376238 h 762000"/>
                  <a:gd name="connsiteX14" fmla="*/ 5431 w 1015081"/>
                  <a:gd name="connsiteY14" fmla="*/ 390525 h 762000"/>
                  <a:gd name="connsiteX15" fmla="*/ 5431 w 1015081"/>
                  <a:gd name="connsiteY15" fmla="*/ 442913 h 762000"/>
                  <a:gd name="connsiteX16" fmla="*/ 14956 w 1015081"/>
                  <a:gd name="connsiteY16" fmla="*/ 457200 h 762000"/>
                  <a:gd name="connsiteX17" fmla="*/ 29244 w 1015081"/>
                  <a:gd name="connsiteY17" fmla="*/ 452438 h 762000"/>
                  <a:gd name="connsiteX18" fmla="*/ 43531 w 1015081"/>
                  <a:gd name="connsiteY18" fmla="*/ 442913 h 762000"/>
                  <a:gd name="connsiteX19" fmla="*/ 57819 w 1015081"/>
                  <a:gd name="connsiteY19" fmla="*/ 447675 h 762000"/>
                  <a:gd name="connsiteX20" fmla="*/ 72106 w 1015081"/>
                  <a:gd name="connsiteY20" fmla="*/ 457200 h 762000"/>
                  <a:gd name="connsiteX21" fmla="*/ 86394 w 1015081"/>
                  <a:gd name="connsiteY21" fmla="*/ 461963 h 762000"/>
                  <a:gd name="connsiteX22" fmla="*/ 95919 w 1015081"/>
                  <a:gd name="connsiteY22" fmla="*/ 476250 h 762000"/>
                  <a:gd name="connsiteX23" fmla="*/ 105444 w 1015081"/>
                  <a:gd name="connsiteY23" fmla="*/ 561975 h 762000"/>
                  <a:gd name="connsiteX24" fmla="*/ 119731 w 1015081"/>
                  <a:gd name="connsiteY24" fmla="*/ 590550 h 762000"/>
                  <a:gd name="connsiteX25" fmla="*/ 134019 w 1015081"/>
                  <a:gd name="connsiteY25" fmla="*/ 595313 h 762000"/>
                  <a:gd name="connsiteX26" fmla="*/ 148306 w 1015081"/>
                  <a:gd name="connsiteY26" fmla="*/ 604838 h 762000"/>
                  <a:gd name="connsiteX27" fmla="*/ 181644 w 1015081"/>
                  <a:gd name="connsiteY27" fmla="*/ 614363 h 762000"/>
                  <a:gd name="connsiteX28" fmla="*/ 243556 w 1015081"/>
                  <a:gd name="connsiteY28" fmla="*/ 609600 h 762000"/>
                  <a:gd name="connsiteX29" fmla="*/ 257844 w 1015081"/>
                  <a:gd name="connsiteY29" fmla="*/ 600075 h 762000"/>
                  <a:gd name="connsiteX30" fmla="*/ 286419 w 1015081"/>
                  <a:gd name="connsiteY30" fmla="*/ 590550 h 762000"/>
                  <a:gd name="connsiteX31" fmla="*/ 300706 w 1015081"/>
                  <a:gd name="connsiteY31" fmla="*/ 585788 h 762000"/>
                  <a:gd name="connsiteX32" fmla="*/ 319756 w 1015081"/>
                  <a:gd name="connsiteY32" fmla="*/ 609600 h 762000"/>
                  <a:gd name="connsiteX33" fmla="*/ 334044 w 1015081"/>
                  <a:gd name="connsiteY33" fmla="*/ 619125 h 762000"/>
                  <a:gd name="connsiteX34" fmla="*/ 348331 w 1015081"/>
                  <a:gd name="connsiteY34" fmla="*/ 623888 h 762000"/>
                  <a:gd name="connsiteX35" fmla="*/ 405481 w 1015081"/>
                  <a:gd name="connsiteY35" fmla="*/ 633413 h 762000"/>
                  <a:gd name="connsiteX36" fmla="*/ 434056 w 1015081"/>
                  <a:gd name="connsiteY36" fmla="*/ 647700 h 762000"/>
                  <a:gd name="connsiteX37" fmla="*/ 505494 w 1015081"/>
                  <a:gd name="connsiteY37" fmla="*/ 666750 h 762000"/>
                  <a:gd name="connsiteX38" fmla="*/ 615031 w 1015081"/>
                  <a:gd name="connsiteY38" fmla="*/ 671513 h 762000"/>
                  <a:gd name="connsiteX39" fmla="*/ 643606 w 1015081"/>
                  <a:gd name="connsiteY39" fmla="*/ 676275 h 762000"/>
                  <a:gd name="connsiteX40" fmla="*/ 648369 w 1015081"/>
                  <a:gd name="connsiteY40" fmla="*/ 690563 h 762000"/>
                  <a:gd name="connsiteX41" fmla="*/ 657894 w 1015081"/>
                  <a:gd name="connsiteY41" fmla="*/ 704850 h 762000"/>
                  <a:gd name="connsiteX42" fmla="*/ 662656 w 1015081"/>
                  <a:gd name="connsiteY42" fmla="*/ 719138 h 762000"/>
                  <a:gd name="connsiteX43" fmla="*/ 667419 w 1015081"/>
                  <a:gd name="connsiteY43" fmla="*/ 752475 h 762000"/>
                  <a:gd name="connsiteX44" fmla="*/ 681706 w 1015081"/>
                  <a:gd name="connsiteY44" fmla="*/ 762000 h 762000"/>
                  <a:gd name="connsiteX45" fmla="*/ 695994 w 1015081"/>
                  <a:gd name="connsiteY45" fmla="*/ 757238 h 762000"/>
                  <a:gd name="connsiteX46" fmla="*/ 700756 w 1015081"/>
                  <a:gd name="connsiteY46" fmla="*/ 709613 h 762000"/>
                  <a:gd name="connsiteX47" fmla="*/ 691231 w 1015081"/>
                  <a:gd name="connsiteY47" fmla="*/ 681038 h 762000"/>
                  <a:gd name="connsiteX48" fmla="*/ 686469 w 1015081"/>
                  <a:gd name="connsiteY48" fmla="*/ 661988 h 762000"/>
                  <a:gd name="connsiteX49" fmla="*/ 691231 w 1015081"/>
                  <a:gd name="connsiteY49" fmla="*/ 623888 h 762000"/>
                  <a:gd name="connsiteX50" fmla="*/ 695994 w 1015081"/>
                  <a:gd name="connsiteY50" fmla="*/ 609600 h 762000"/>
                  <a:gd name="connsiteX51" fmla="*/ 710281 w 1015081"/>
                  <a:gd name="connsiteY51" fmla="*/ 600075 h 762000"/>
                  <a:gd name="connsiteX52" fmla="*/ 719806 w 1015081"/>
                  <a:gd name="connsiteY52" fmla="*/ 585788 h 762000"/>
                  <a:gd name="connsiteX53" fmla="*/ 757906 w 1015081"/>
                  <a:gd name="connsiteY53" fmla="*/ 581025 h 762000"/>
                  <a:gd name="connsiteX54" fmla="*/ 891256 w 1015081"/>
                  <a:gd name="connsiteY54" fmla="*/ 576263 h 762000"/>
                  <a:gd name="connsiteX55" fmla="*/ 905544 w 1015081"/>
                  <a:gd name="connsiteY55" fmla="*/ 409575 h 762000"/>
                  <a:gd name="connsiteX56" fmla="*/ 915069 w 1015081"/>
                  <a:gd name="connsiteY56" fmla="*/ 361950 h 762000"/>
                  <a:gd name="connsiteX57" fmla="*/ 924594 w 1015081"/>
                  <a:gd name="connsiteY57" fmla="*/ 323850 h 762000"/>
                  <a:gd name="connsiteX58" fmla="*/ 938881 w 1015081"/>
                  <a:gd name="connsiteY58" fmla="*/ 276225 h 762000"/>
                  <a:gd name="connsiteX59" fmla="*/ 953169 w 1015081"/>
                  <a:gd name="connsiteY59" fmla="*/ 266700 h 762000"/>
                  <a:gd name="connsiteX60" fmla="*/ 957931 w 1015081"/>
                  <a:gd name="connsiteY60" fmla="*/ 252413 h 762000"/>
                  <a:gd name="connsiteX61" fmla="*/ 976981 w 1015081"/>
                  <a:gd name="connsiteY61" fmla="*/ 223838 h 762000"/>
                  <a:gd name="connsiteX62" fmla="*/ 981744 w 1015081"/>
                  <a:gd name="connsiteY62" fmla="*/ 209550 h 762000"/>
                  <a:gd name="connsiteX63" fmla="*/ 1000794 w 1015081"/>
                  <a:gd name="connsiteY63" fmla="*/ 180975 h 762000"/>
                  <a:gd name="connsiteX64" fmla="*/ 1005556 w 1015081"/>
                  <a:gd name="connsiteY64" fmla="*/ 166688 h 762000"/>
                  <a:gd name="connsiteX65" fmla="*/ 1015081 w 1015081"/>
                  <a:gd name="connsiteY65" fmla="*/ 123825 h 762000"/>
                  <a:gd name="connsiteX66" fmla="*/ 996031 w 1015081"/>
                  <a:gd name="connsiteY66" fmla="*/ 104775 h 762000"/>
                  <a:gd name="connsiteX67" fmla="*/ 991269 w 1015081"/>
                  <a:gd name="connsiteY67" fmla="*/ 90488 h 762000"/>
                  <a:gd name="connsiteX68" fmla="*/ 981744 w 1015081"/>
                  <a:gd name="connsiteY68" fmla="*/ 66675 h 762000"/>
                  <a:gd name="connsiteX69" fmla="*/ 967456 w 1015081"/>
                  <a:gd name="connsiteY69" fmla="*/ 4763 h 762000"/>
                  <a:gd name="connsiteX70" fmla="*/ 943644 w 1015081"/>
                  <a:gd name="connsiteY70" fmla="*/ 0 h 762000"/>
                  <a:gd name="connsiteX71" fmla="*/ 915069 w 1015081"/>
                  <a:gd name="connsiteY71" fmla="*/ 19050 h 762000"/>
                  <a:gd name="connsiteX72" fmla="*/ 900781 w 1015081"/>
                  <a:gd name="connsiteY72" fmla="*/ 23813 h 762000"/>
                  <a:gd name="connsiteX73" fmla="*/ 857919 w 1015081"/>
                  <a:gd name="connsiteY73" fmla="*/ 47625 h 762000"/>
                  <a:gd name="connsiteX74" fmla="*/ 843631 w 1015081"/>
                  <a:gd name="connsiteY74" fmla="*/ 57150 h 762000"/>
                  <a:gd name="connsiteX75" fmla="*/ 829344 w 1015081"/>
                  <a:gd name="connsiteY75" fmla="*/ 61913 h 762000"/>
                  <a:gd name="connsiteX76" fmla="*/ 824581 w 1015081"/>
                  <a:gd name="connsiteY76" fmla="*/ 76200 h 762000"/>
                  <a:gd name="connsiteX77" fmla="*/ 791244 w 1015081"/>
                  <a:gd name="connsiteY77" fmla="*/ 85725 h 762000"/>
                  <a:gd name="connsiteX78" fmla="*/ 772194 w 1015081"/>
                  <a:gd name="connsiteY78" fmla="*/ 95250 h 762000"/>
                  <a:gd name="connsiteX79" fmla="*/ 738856 w 1015081"/>
                  <a:gd name="connsiteY79" fmla="*/ 104775 h 762000"/>
                  <a:gd name="connsiteX80" fmla="*/ 710281 w 1015081"/>
                  <a:gd name="connsiteY80" fmla="*/ 114300 h 762000"/>
                  <a:gd name="connsiteX81" fmla="*/ 676944 w 1015081"/>
                  <a:gd name="connsiteY81" fmla="*/ 119063 h 762000"/>
                  <a:gd name="connsiteX82" fmla="*/ 657894 w 1015081"/>
                  <a:gd name="connsiteY82" fmla="*/ 123825 h 762000"/>
                  <a:gd name="connsiteX83" fmla="*/ 643606 w 1015081"/>
                  <a:gd name="connsiteY83" fmla="*/ 128588 h 762000"/>
                  <a:gd name="connsiteX84" fmla="*/ 476919 w 1015081"/>
                  <a:gd name="connsiteY84" fmla="*/ 133350 h 762000"/>
                  <a:gd name="connsiteX85" fmla="*/ 372144 w 1015081"/>
                  <a:gd name="connsiteY85" fmla="*/ 133350 h 762000"/>
                  <a:gd name="connsiteX86" fmla="*/ 324519 w 1015081"/>
                  <a:gd name="connsiteY86" fmla="*/ 119063 h 762000"/>
                  <a:gd name="connsiteX87" fmla="*/ 276894 w 1015081"/>
                  <a:gd name="connsiteY87" fmla="*/ 13811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15081" h="762000">
                    <a:moveTo>
                      <a:pt x="276894" y="138113"/>
                    </a:moveTo>
                    <a:cubicBezTo>
                      <a:pt x="264988" y="143669"/>
                      <a:pt x="261360" y="148260"/>
                      <a:pt x="253081" y="152400"/>
                    </a:cubicBezTo>
                    <a:cubicBezTo>
                      <a:pt x="232517" y="162682"/>
                      <a:pt x="188714" y="161015"/>
                      <a:pt x="176881" y="161925"/>
                    </a:cubicBezTo>
                    <a:cubicBezTo>
                      <a:pt x="168944" y="163513"/>
                      <a:pt x="160309" y="163068"/>
                      <a:pt x="153069" y="166688"/>
                    </a:cubicBezTo>
                    <a:cubicBezTo>
                      <a:pt x="130276" y="178084"/>
                      <a:pt x="144604" y="179386"/>
                      <a:pt x="134019" y="195263"/>
                    </a:cubicBezTo>
                    <a:cubicBezTo>
                      <a:pt x="130283" y="200867"/>
                      <a:pt x="124043" y="204376"/>
                      <a:pt x="119731" y="209550"/>
                    </a:cubicBezTo>
                    <a:cubicBezTo>
                      <a:pt x="116067" y="213947"/>
                      <a:pt x="113381" y="219075"/>
                      <a:pt x="110206" y="223838"/>
                    </a:cubicBezTo>
                    <a:cubicBezTo>
                      <a:pt x="109629" y="227301"/>
                      <a:pt x="105893" y="258881"/>
                      <a:pt x="100681" y="266700"/>
                    </a:cubicBezTo>
                    <a:cubicBezTo>
                      <a:pt x="96945" y="272304"/>
                      <a:pt x="91156" y="276225"/>
                      <a:pt x="86394" y="280988"/>
                    </a:cubicBezTo>
                    <a:cubicBezTo>
                      <a:pt x="84806" y="287338"/>
                      <a:pt x="85262" y="294592"/>
                      <a:pt x="81631" y="300038"/>
                    </a:cubicBezTo>
                    <a:cubicBezTo>
                      <a:pt x="78456" y="304800"/>
                      <a:pt x="71391" y="305516"/>
                      <a:pt x="67344" y="309563"/>
                    </a:cubicBezTo>
                    <a:cubicBezTo>
                      <a:pt x="35597" y="341310"/>
                      <a:pt x="81629" y="307977"/>
                      <a:pt x="43531" y="333375"/>
                    </a:cubicBezTo>
                    <a:cubicBezTo>
                      <a:pt x="38769" y="339725"/>
                      <a:pt x="33647" y="345821"/>
                      <a:pt x="29244" y="352425"/>
                    </a:cubicBezTo>
                    <a:cubicBezTo>
                      <a:pt x="24109" y="360127"/>
                      <a:pt x="19862" y="368388"/>
                      <a:pt x="14956" y="376238"/>
                    </a:cubicBezTo>
                    <a:cubicBezTo>
                      <a:pt x="11922" y="381092"/>
                      <a:pt x="8606" y="385763"/>
                      <a:pt x="5431" y="390525"/>
                    </a:cubicBezTo>
                    <a:cubicBezTo>
                      <a:pt x="-395" y="413831"/>
                      <a:pt x="-3101" y="414473"/>
                      <a:pt x="5431" y="442913"/>
                    </a:cubicBezTo>
                    <a:cubicBezTo>
                      <a:pt x="7076" y="448395"/>
                      <a:pt x="11781" y="452438"/>
                      <a:pt x="14956" y="457200"/>
                    </a:cubicBezTo>
                    <a:cubicBezTo>
                      <a:pt x="19719" y="455613"/>
                      <a:pt x="24754" y="454683"/>
                      <a:pt x="29244" y="452438"/>
                    </a:cubicBezTo>
                    <a:cubicBezTo>
                      <a:pt x="34363" y="449878"/>
                      <a:pt x="37885" y="443854"/>
                      <a:pt x="43531" y="442913"/>
                    </a:cubicBezTo>
                    <a:cubicBezTo>
                      <a:pt x="48483" y="442088"/>
                      <a:pt x="53056" y="446088"/>
                      <a:pt x="57819" y="447675"/>
                    </a:cubicBezTo>
                    <a:cubicBezTo>
                      <a:pt x="62581" y="450850"/>
                      <a:pt x="66987" y="454640"/>
                      <a:pt x="72106" y="457200"/>
                    </a:cubicBezTo>
                    <a:cubicBezTo>
                      <a:pt x="76596" y="459445"/>
                      <a:pt x="82474" y="458827"/>
                      <a:pt x="86394" y="461963"/>
                    </a:cubicBezTo>
                    <a:cubicBezTo>
                      <a:pt x="90863" y="465539"/>
                      <a:pt x="92744" y="471488"/>
                      <a:pt x="95919" y="476250"/>
                    </a:cubicBezTo>
                    <a:cubicBezTo>
                      <a:pt x="109299" y="516395"/>
                      <a:pt x="95251" y="470239"/>
                      <a:pt x="105444" y="561975"/>
                    </a:cubicBezTo>
                    <a:cubicBezTo>
                      <a:pt x="106286" y="569552"/>
                      <a:pt x="113954" y="585928"/>
                      <a:pt x="119731" y="590550"/>
                    </a:cubicBezTo>
                    <a:cubicBezTo>
                      <a:pt x="123651" y="593686"/>
                      <a:pt x="129529" y="593068"/>
                      <a:pt x="134019" y="595313"/>
                    </a:cubicBezTo>
                    <a:cubicBezTo>
                      <a:pt x="139138" y="597873"/>
                      <a:pt x="143187" y="602278"/>
                      <a:pt x="148306" y="604838"/>
                    </a:cubicBezTo>
                    <a:cubicBezTo>
                      <a:pt x="155134" y="608252"/>
                      <a:pt x="175547" y="612839"/>
                      <a:pt x="181644" y="614363"/>
                    </a:cubicBezTo>
                    <a:cubicBezTo>
                      <a:pt x="202281" y="612775"/>
                      <a:pt x="223212" y="613415"/>
                      <a:pt x="243556" y="609600"/>
                    </a:cubicBezTo>
                    <a:cubicBezTo>
                      <a:pt x="249182" y="608545"/>
                      <a:pt x="252613" y="602400"/>
                      <a:pt x="257844" y="600075"/>
                    </a:cubicBezTo>
                    <a:cubicBezTo>
                      <a:pt x="267019" y="595997"/>
                      <a:pt x="276894" y="593725"/>
                      <a:pt x="286419" y="590550"/>
                    </a:cubicBezTo>
                    <a:lnTo>
                      <a:pt x="300706" y="585788"/>
                    </a:lnTo>
                    <a:cubicBezTo>
                      <a:pt x="341655" y="613086"/>
                      <a:pt x="293465" y="576737"/>
                      <a:pt x="319756" y="609600"/>
                    </a:cubicBezTo>
                    <a:cubicBezTo>
                      <a:pt x="323332" y="614070"/>
                      <a:pt x="328924" y="616565"/>
                      <a:pt x="334044" y="619125"/>
                    </a:cubicBezTo>
                    <a:cubicBezTo>
                      <a:pt x="338534" y="621370"/>
                      <a:pt x="343504" y="622509"/>
                      <a:pt x="348331" y="623888"/>
                    </a:cubicBezTo>
                    <a:cubicBezTo>
                      <a:pt x="372799" y="630879"/>
                      <a:pt x="374572" y="629549"/>
                      <a:pt x="405481" y="633413"/>
                    </a:cubicBezTo>
                    <a:cubicBezTo>
                      <a:pt x="473754" y="656167"/>
                      <a:pt x="360233" y="616940"/>
                      <a:pt x="434056" y="647700"/>
                    </a:cubicBezTo>
                    <a:cubicBezTo>
                      <a:pt x="454582" y="656253"/>
                      <a:pt x="482259" y="665148"/>
                      <a:pt x="505494" y="666750"/>
                    </a:cubicBezTo>
                    <a:cubicBezTo>
                      <a:pt x="541954" y="669265"/>
                      <a:pt x="578519" y="669925"/>
                      <a:pt x="615031" y="671513"/>
                    </a:cubicBezTo>
                    <a:cubicBezTo>
                      <a:pt x="624556" y="673100"/>
                      <a:pt x="635222" y="671484"/>
                      <a:pt x="643606" y="676275"/>
                    </a:cubicBezTo>
                    <a:cubicBezTo>
                      <a:pt x="647965" y="678766"/>
                      <a:pt x="646124" y="686073"/>
                      <a:pt x="648369" y="690563"/>
                    </a:cubicBezTo>
                    <a:cubicBezTo>
                      <a:pt x="650929" y="695682"/>
                      <a:pt x="654719" y="700088"/>
                      <a:pt x="657894" y="704850"/>
                    </a:cubicBezTo>
                    <a:cubicBezTo>
                      <a:pt x="659481" y="709613"/>
                      <a:pt x="661671" y="714215"/>
                      <a:pt x="662656" y="719138"/>
                    </a:cubicBezTo>
                    <a:cubicBezTo>
                      <a:pt x="664857" y="730145"/>
                      <a:pt x="662860" y="742217"/>
                      <a:pt x="667419" y="752475"/>
                    </a:cubicBezTo>
                    <a:cubicBezTo>
                      <a:pt x="669744" y="757705"/>
                      <a:pt x="676944" y="758825"/>
                      <a:pt x="681706" y="762000"/>
                    </a:cubicBezTo>
                    <a:cubicBezTo>
                      <a:pt x="686469" y="760413"/>
                      <a:pt x="692444" y="760788"/>
                      <a:pt x="695994" y="757238"/>
                    </a:cubicBezTo>
                    <a:cubicBezTo>
                      <a:pt x="710863" y="742370"/>
                      <a:pt x="705292" y="727755"/>
                      <a:pt x="700756" y="709613"/>
                    </a:cubicBezTo>
                    <a:cubicBezTo>
                      <a:pt x="698321" y="699873"/>
                      <a:pt x="693666" y="690779"/>
                      <a:pt x="691231" y="681038"/>
                    </a:cubicBezTo>
                    <a:lnTo>
                      <a:pt x="686469" y="661988"/>
                    </a:lnTo>
                    <a:cubicBezTo>
                      <a:pt x="688056" y="649288"/>
                      <a:pt x="688941" y="636480"/>
                      <a:pt x="691231" y="623888"/>
                    </a:cubicBezTo>
                    <a:cubicBezTo>
                      <a:pt x="692129" y="618949"/>
                      <a:pt x="692858" y="613520"/>
                      <a:pt x="695994" y="609600"/>
                    </a:cubicBezTo>
                    <a:cubicBezTo>
                      <a:pt x="699570" y="605131"/>
                      <a:pt x="705519" y="603250"/>
                      <a:pt x="710281" y="600075"/>
                    </a:cubicBezTo>
                    <a:cubicBezTo>
                      <a:pt x="713456" y="595313"/>
                      <a:pt x="714492" y="587914"/>
                      <a:pt x="719806" y="585788"/>
                    </a:cubicBezTo>
                    <a:cubicBezTo>
                      <a:pt x="731689" y="581035"/>
                      <a:pt x="745127" y="581735"/>
                      <a:pt x="757906" y="581025"/>
                    </a:cubicBezTo>
                    <a:cubicBezTo>
                      <a:pt x="802316" y="578558"/>
                      <a:pt x="846806" y="577850"/>
                      <a:pt x="891256" y="576263"/>
                    </a:cubicBezTo>
                    <a:cubicBezTo>
                      <a:pt x="916231" y="501338"/>
                      <a:pt x="896384" y="569875"/>
                      <a:pt x="905544" y="409575"/>
                    </a:cubicBezTo>
                    <a:cubicBezTo>
                      <a:pt x="906621" y="390721"/>
                      <a:pt x="911191" y="379402"/>
                      <a:pt x="915069" y="361950"/>
                    </a:cubicBezTo>
                    <a:cubicBezTo>
                      <a:pt x="922733" y="327464"/>
                      <a:pt x="916082" y="349384"/>
                      <a:pt x="924594" y="323850"/>
                    </a:cubicBezTo>
                    <a:cubicBezTo>
                      <a:pt x="927591" y="302867"/>
                      <a:pt x="924442" y="290664"/>
                      <a:pt x="938881" y="276225"/>
                    </a:cubicBezTo>
                    <a:cubicBezTo>
                      <a:pt x="942928" y="272178"/>
                      <a:pt x="948406" y="269875"/>
                      <a:pt x="953169" y="266700"/>
                    </a:cubicBezTo>
                    <a:cubicBezTo>
                      <a:pt x="954756" y="261938"/>
                      <a:pt x="955493" y="256801"/>
                      <a:pt x="957931" y="252413"/>
                    </a:cubicBezTo>
                    <a:cubicBezTo>
                      <a:pt x="963490" y="242406"/>
                      <a:pt x="973361" y="234698"/>
                      <a:pt x="976981" y="223838"/>
                    </a:cubicBezTo>
                    <a:cubicBezTo>
                      <a:pt x="978569" y="219075"/>
                      <a:pt x="979306" y="213939"/>
                      <a:pt x="981744" y="209550"/>
                    </a:cubicBezTo>
                    <a:cubicBezTo>
                      <a:pt x="987303" y="199543"/>
                      <a:pt x="1000794" y="180975"/>
                      <a:pt x="1000794" y="180975"/>
                    </a:cubicBezTo>
                    <a:cubicBezTo>
                      <a:pt x="1002381" y="176213"/>
                      <a:pt x="1004177" y="171515"/>
                      <a:pt x="1005556" y="166688"/>
                    </a:cubicBezTo>
                    <a:cubicBezTo>
                      <a:pt x="1010043" y="150984"/>
                      <a:pt x="1011805" y="140207"/>
                      <a:pt x="1015081" y="123825"/>
                    </a:cubicBezTo>
                    <a:cubicBezTo>
                      <a:pt x="1002383" y="85728"/>
                      <a:pt x="1021430" y="130174"/>
                      <a:pt x="996031" y="104775"/>
                    </a:cubicBezTo>
                    <a:cubicBezTo>
                      <a:pt x="992481" y="101225"/>
                      <a:pt x="993032" y="95188"/>
                      <a:pt x="991269" y="90488"/>
                    </a:cubicBezTo>
                    <a:cubicBezTo>
                      <a:pt x="988267" y="82483"/>
                      <a:pt x="984919" y="74613"/>
                      <a:pt x="981744" y="66675"/>
                    </a:cubicBezTo>
                    <a:cubicBezTo>
                      <a:pt x="981581" y="65532"/>
                      <a:pt x="975146" y="6301"/>
                      <a:pt x="967456" y="4763"/>
                    </a:cubicBezTo>
                    <a:lnTo>
                      <a:pt x="943644" y="0"/>
                    </a:lnTo>
                    <a:cubicBezTo>
                      <a:pt x="934119" y="6350"/>
                      <a:pt x="925929" y="15430"/>
                      <a:pt x="915069" y="19050"/>
                    </a:cubicBezTo>
                    <a:cubicBezTo>
                      <a:pt x="910306" y="20638"/>
                      <a:pt x="905170" y="21375"/>
                      <a:pt x="900781" y="23813"/>
                    </a:cubicBezTo>
                    <a:cubicBezTo>
                      <a:pt x="851656" y="51105"/>
                      <a:pt x="890246" y="36850"/>
                      <a:pt x="857919" y="47625"/>
                    </a:cubicBezTo>
                    <a:cubicBezTo>
                      <a:pt x="853156" y="50800"/>
                      <a:pt x="848751" y="54590"/>
                      <a:pt x="843631" y="57150"/>
                    </a:cubicBezTo>
                    <a:cubicBezTo>
                      <a:pt x="839141" y="59395"/>
                      <a:pt x="832894" y="58363"/>
                      <a:pt x="829344" y="61913"/>
                    </a:cubicBezTo>
                    <a:cubicBezTo>
                      <a:pt x="825794" y="65463"/>
                      <a:pt x="828131" y="72650"/>
                      <a:pt x="824581" y="76200"/>
                    </a:cubicBezTo>
                    <a:cubicBezTo>
                      <a:pt x="822302" y="78479"/>
                      <a:pt x="791412" y="85683"/>
                      <a:pt x="791244" y="85725"/>
                    </a:cubicBezTo>
                    <a:cubicBezTo>
                      <a:pt x="784894" y="88900"/>
                      <a:pt x="778719" y="92453"/>
                      <a:pt x="772194" y="95250"/>
                    </a:cubicBezTo>
                    <a:cubicBezTo>
                      <a:pt x="759739" y="100588"/>
                      <a:pt x="752291" y="100745"/>
                      <a:pt x="738856" y="104775"/>
                    </a:cubicBezTo>
                    <a:cubicBezTo>
                      <a:pt x="729239" y="107660"/>
                      <a:pt x="720220" y="112880"/>
                      <a:pt x="710281" y="114300"/>
                    </a:cubicBezTo>
                    <a:cubicBezTo>
                      <a:pt x="699169" y="115888"/>
                      <a:pt x="687988" y="117055"/>
                      <a:pt x="676944" y="119063"/>
                    </a:cubicBezTo>
                    <a:cubicBezTo>
                      <a:pt x="670504" y="120234"/>
                      <a:pt x="664188" y="122027"/>
                      <a:pt x="657894" y="123825"/>
                    </a:cubicBezTo>
                    <a:cubicBezTo>
                      <a:pt x="653067" y="125204"/>
                      <a:pt x="648619" y="128324"/>
                      <a:pt x="643606" y="128588"/>
                    </a:cubicBezTo>
                    <a:cubicBezTo>
                      <a:pt x="588098" y="131509"/>
                      <a:pt x="532481" y="131763"/>
                      <a:pt x="476919" y="133350"/>
                    </a:cubicBezTo>
                    <a:cubicBezTo>
                      <a:pt x="436336" y="146879"/>
                      <a:pt x="453453" y="143108"/>
                      <a:pt x="372144" y="133350"/>
                    </a:cubicBezTo>
                    <a:cubicBezTo>
                      <a:pt x="346928" y="130324"/>
                      <a:pt x="347072" y="120674"/>
                      <a:pt x="324519" y="119063"/>
                    </a:cubicBezTo>
                    <a:cubicBezTo>
                      <a:pt x="308684" y="117932"/>
                      <a:pt x="288800" y="132557"/>
                      <a:pt x="276894" y="13811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zamora">
                <a:extLst>
                  <a:ext uri="{FF2B5EF4-FFF2-40B4-BE49-F238E27FC236}">
                    <a16:creationId xmlns:a16="http://schemas.microsoft.com/office/drawing/2014/main" id="{5ADFDFD8-A5D2-80B8-6399-57EBA21CE122}"/>
                  </a:ext>
                </a:extLst>
              </p:cNvPr>
              <p:cNvSpPr/>
              <p:nvPr/>
            </p:nvSpPr>
            <p:spPr>
              <a:xfrm>
                <a:off x="978069" y="914382"/>
                <a:ext cx="785209" cy="614357"/>
              </a:xfrm>
              <a:custGeom>
                <a:avLst/>
                <a:gdLst>
                  <a:gd name="connsiteX0" fmla="*/ 109537 w 762000"/>
                  <a:gd name="connsiteY0" fmla="*/ 0 h 567144"/>
                  <a:gd name="connsiteX1" fmla="*/ 100012 w 762000"/>
                  <a:gd name="connsiteY1" fmla="*/ 42862 h 567144"/>
                  <a:gd name="connsiteX2" fmla="*/ 95250 w 762000"/>
                  <a:gd name="connsiteY2" fmla="*/ 61912 h 567144"/>
                  <a:gd name="connsiteX3" fmla="*/ 80962 w 762000"/>
                  <a:gd name="connsiteY3" fmla="*/ 76200 h 567144"/>
                  <a:gd name="connsiteX4" fmla="*/ 23812 w 762000"/>
                  <a:gd name="connsiteY4" fmla="*/ 95250 h 567144"/>
                  <a:gd name="connsiteX5" fmla="*/ 14287 w 762000"/>
                  <a:gd name="connsiteY5" fmla="*/ 109537 h 567144"/>
                  <a:gd name="connsiteX6" fmla="*/ 4762 w 762000"/>
                  <a:gd name="connsiteY6" fmla="*/ 138112 h 567144"/>
                  <a:gd name="connsiteX7" fmla="*/ 0 w 762000"/>
                  <a:gd name="connsiteY7" fmla="*/ 152400 h 567144"/>
                  <a:gd name="connsiteX8" fmla="*/ 4762 w 762000"/>
                  <a:gd name="connsiteY8" fmla="*/ 176212 h 567144"/>
                  <a:gd name="connsiteX9" fmla="*/ 19050 w 762000"/>
                  <a:gd name="connsiteY9" fmla="*/ 180975 h 567144"/>
                  <a:gd name="connsiteX10" fmla="*/ 33337 w 762000"/>
                  <a:gd name="connsiteY10" fmla="*/ 190500 h 567144"/>
                  <a:gd name="connsiteX11" fmla="*/ 119062 w 762000"/>
                  <a:gd name="connsiteY11" fmla="*/ 176212 h 567144"/>
                  <a:gd name="connsiteX12" fmla="*/ 147637 w 762000"/>
                  <a:gd name="connsiteY12" fmla="*/ 180975 h 567144"/>
                  <a:gd name="connsiteX13" fmla="*/ 176212 w 762000"/>
                  <a:gd name="connsiteY13" fmla="*/ 200025 h 567144"/>
                  <a:gd name="connsiteX14" fmla="*/ 195262 w 762000"/>
                  <a:gd name="connsiteY14" fmla="*/ 228600 h 567144"/>
                  <a:gd name="connsiteX15" fmla="*/ 204787 w 762000"/>
                  <a:gd name="connsiteY15" fmla="*/ 242887 h 567144"/>
                  <a:gd name="connsiteX16" fmla="*/ 209550 w 762000"/>
                  <a:gd name="connsiteY16" fmla="*/ 257175 h 567144"/>
                  <a:gd name="connsiteX17" fmla="*/ 214312 w 762000"/>
                  <a:gd name="connsiteY17" fmla="*/ 323850 h 567144"/>
                  <a:gd name="connsiteX18" fmla="*/ 219075 w 762000"/>
                  <a:gd name="connsiteY18" fmla="*/ 342900 h 567144"/>
                  <a:gd name="connsiteX19" fmla="*/ 238125 w 762000"/>
                  <a:gd name="connsiteY19" fmla="*/ 371475 h 567144"/>
                  <a:gd name="connsiteX20" fmla="*/ 252412 w 762000"/>
                  <a:gd name="connsiteY20" fmla="*/ 376237 h 567144"/>
                  <a:gd name="connsiteX21" fmla="*/ 300037 w 762000"/>
                  <a:gd name="connsiteY21" fmla="*/ 385762 h 567144"/>
                  <a:gd name="connsiteX22" fmla="*/ 314325 w 762000"/>
                  <a:gd name="connsiteY22" fmla="*/ 390525 h 567144"/>
                  <a:gd name="connsiteX23" fmla="*/ 328612 w 762000"/>
                  <a:gd name="connsiteY23" fmla="*/ 400050 h 567144"/>
                  <a:gd name="connsiteX24" fmla="*/ 323850 w 762000"/>
                  <a:gd name="connsiteY24" fmla="*/ 438150 h 567144"/>
                  <a:gd name="connsiteX25" fmla="*/ 309562 w 762000"/>
                  <a:gd name="connsiteY25" fmla="*/ 485775 h 567144"/>
                  <a:gd name="connsiteX26" fmla="*/ 304800 w 762000"/>
                  <a:gd name="connsiteY26" fmla="*/ 500062 h 567144"/>
                  <a:gd name="connsiteX27" fmla="*/ 300037 w 762000"/>
                  <a:gd name="connsiteY27" fmla="*/ 514350 h 567144"/>
                  <a:gd name="connsiteX28" fmla="*/ 304800 w 762000"/>
                  <a:gd name="connsiteY28" fmla="*/ 547687 h 567144"/>
                  <a:gd name="connsiteX29" fmla="*/ 342900 w 762000"/>
                  <a:gd name="connsiteY29" fmla="*/ 561975 h 567144"/>
                  <a:gd name="connsiteX30" fmla="*/ 385762 w 762000"/>
                  <a:gd name="connsiteY30" fmla="*/ 547687 h 567144"/>
                  <a:gd name="connsiteX31" fmla="*/ 400050 w 762000"/>
                  <a:gd name="connsiteY31" fmla="*/ 542925 h 567144"/>
                  <a:gd name="connsiteX32" fmla="*/ 447675 w 762000"/>
                  <a:gd name="connsiteY32" fmla="*/ 538162 h 567144"/>
                  <a:gd name="connsiteX33" fmla="*/ 542925 w 762000"/>
                  <a:gd name="connsiteY33" fmla="*/ 552450 h 567144"/>
                  <a:gd name="connsiteX34" fmla="*/ 557212 w 762000"/>
                  <a:gd name="connsiteY34" fmla="*/ 557212 h 567144"/>
                  <a:gd name="connsiteX35" fmla="*/ 690562 w 762000"/>
                  <a:gd name="connsiteY35" fmla="*/ 561975 h 567144"/>
                  <a:gd name="connsiteX36" fmla="*/ 704850 w 762000"/>
                  <a:gd name="connsiteY36" fmla="*/ 566737 h 567144"/>
                  <a:gd name="connsiteX37" fmla="*/ 714375 w 762000"/>
                  <a:gd name="connsiteY37" fmla="*/ 552450 h 567144"/>
                  <a:gd name="connsiteX38" fmla="*/ 719137 w 762000"/>
                  <a:gd name="connsiteY38" fmla="*/ 504825 h 567144"/>
                  <a:gd name="connsiteX39" fmla="*/ 742950 w 762000"/>
                  <a:gd name="connsiteY39" fmla="*/ 461962 h 567144"/>
                  <a:gd name="connsiteX40" fmla="*/ 747712 w 762000"/>
                  <a:gd name="connsiteY40" fmla="*/ 442912 h 567144"/>
                  <a:gd name="connsiteX41" fmla="*/ 757237 w 762000"/>
                  <a:gd name="connsiteY41" fmla="*/ 428625 h 567144"/>
                  <a:gd name="connsiteX42" fmla="*/ 762000 w 762000"/>
                  <a:gd name="connsiteY42" fmla="*/ 414337 h 567144"/>
                  <a:gd name="connsiteX43" fmla="*/ 747712 w 762000"/>
                  <a:gd name="connsiteY43" fmla="*/ 376237 h 567144"/>
                  <a:gd name="connsiteX44" fmla="*/ 742950 w 762000"/>
                  <a:gd name="connsiteY44" fmla="*/ 361950 h 567144"/>
                  <a:gd name="connsiteX45" fmla="*/ 728662 w 762000"/>
                  <a:gd name="connsiteY45" fmla="*/ 347662 h 567144"/>
                  <a:gd name="connsiteX46" fmla="*/ 723900 w 762000"/>
                  <a:gd name="connsiteY46" fmla="*/ 333375 h 567144"/>
                  <a:gd name="connsiteX47" fmla="*/ 714375 w 762000"/>
                  <a:gd name="connsiteY47" fmla="*/ 319087 h 567144"/>
                  <a:gd name="connsiteX48" fmla="*/ 709612 w 762000"/>
                  <a:gd name="connsiteY48" fmla="*/ 300037 h 567144"/>
                  <a:gd name="connsiteX49" fmla="*/ 685800 w 762000"/>
                  <a:gd name="connsiteY49" fmla="*/ 200025 h 567144"/>
                  <a:gd name="connsiteX50" fmla="*/ 671512 w 762000"/>
                  <a:gd name="connsiteY50" fmla="*/ 185737 h 567144"/>
                  <a:gd name="connsiteX51" fmla="*/ 661987 w 762000"/>
                  <a:gd name="connsiteY51" fmla="*/ 157162 h 567144"/>
                  <a:gd name="connsiteX52" fmla="*/ 657225 w 762000"/>
                  <a:gd name="connsiteY52" fmla="*/ 142875 h 567144"/>
                  <a:gd name="connsiteX53" fmla="*/ 642937 w 762000"/>
                  <a:gd name="connsiteY53" fmla="*/ 133350 h 567144"/>
                  <a:gd name="connsiteX54" fmla="*/ 600075 w 762000"/>
                  <a:gd name="connsiteY54" fmla="*/ 123825 h 567144"/>
                  <a:gd name="connsiteX55" fmla="*/ 538162 w 762000"/>
                  <a:gd name="connsiteY55" fmla="*/ 119062 h 567144"/>
                  <a:gd name="connsiteX56" fmla="*/ 495300 w 762000"/>
                  <a:gd name="connsiteY56" fmla="*/ 114300 h 567144"/>
                  <a:gd name="connsiteX57" fmla="*/ 466725 w 762000"/>
                  <a:gd name="connsiteY57" fmla="*/ 104775 h 567144"/>
                  <a:gd name="connsiteX58" fmla="*/ 442912 w 762000"/>
                  <a:gd name="connsiteY58" fmla="*/ 100012 h 567144"/>
                  <a:gd name="connsiteX59" fmla="*/ 414337 w 762000"/>
                  <a:gd name="connsiteY59" fmla="*/ 90487 h 567144"/>
                  <a:gd name="connsiteX60" fmla="*/ 371475 w 762000"/>
                  <a:gd name="connsiteY60" fmla="*/ 66675 h 567144"/>
                  <a:gd name="connsiteX61" fmla="*/ 342900 w 762000"/>
                  <a:gd name="connsiteY61" fmla="*/ 61912 h 567144"/>
                  <a:gd name="connsiteX62" fmla="*/ 314325 w 762000"/>
                  <a:gd name="connsiteY62" fmla="*/ 52387 h 567144"/>
                  <a:gd name="connsiteX63" fmla="*/ 142875 w 762000"/>
                  <a:gd name="connsiteY63" fmla="*/ 57150 h 567144"/>
                  <a:gd name="connsiteX64" fmla="*/ 104775 w 762000"/>
                  <a:gd name="connsiteY64" fmla="*/ 42862 h 567144"/>
                  <a:gd name="connsiteX65" fmla="*/ 109537 w 762000"/>
                  <a:gd name="connsiteY65" fmla="*/ 0 h 567144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42875 w 762000"/>
                  <a:gd name="connsiteY63" fmla="*/ 57354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52437 w 762000"/>
                  <a:gd name="connsiteY58" fmla="*/ 95454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62000" h="567348">
                    <a:moveTo>
                      <a:pt x="109537" y="204"/>
                    </a:moveTo>
                    <a:cubicBezTo>
                      <a:pt x="104378" y="2982"/>
                      <a:pt x="109393" y="10233"/>
                      <a:pt x="100012" y="43066"/>
                    </a:cubicBezTo>
                    <a:cubicBezTo>
                      <a:pt x="98214" y="49360"/>
                      <a:pt x="98497" y="56433"/>
                      <a:pt x="95250" y="62116"/>
                    </a:cubicBezTo>
                    <a:cubicBezTo>
                      <a:pt x="91908" y="67964"/>
                      <a:pt x="85725" y="71641"/>
                      <a:pt x="80962" y="76404"/>
                    </a:cubicBezTo>
                    <a:cubicBezTo>
                      <a:pt x="69333" y="111294"/>
                      <a:pt x="85819" y="76375"/>
                      <a:pt x="23812" y="95454"/>
                    </a:cubicBezTo>
                    <a:cubicBezTo>
                      <a:pt x="18341" y="97137"/>
                      <a:pt x="17462" y="104979"/>
                      <a:pt x="14287" y="109741"/>
                    </a:cubicBezTo>
                    <a:lnTo>
                      <a:pt x="4762" y="138316"/>
                    </a:lnTo>
                    <a:lnTo>
                      <a:pt x="0" y="152604"/>
                    </a:lnTo>
                    <a:cubicBezTo>
                      <a:pt x="1587" y="160541"/>
                      <a:pt x="272" y="169681"/>
                      <a:pt x="4762" y="176416"/>
                    </a:cubicBezTo>
                    <a:cubicBezTo>
                      <a:pt x="7547" y="180593"/>
                      <a:pt x="14560" y="178934"/>
                      <a:pt x="19050" y="181179"/>
                    </a:cubicBezTo>
                    <a:cubicBezTo>
                      <a:pt x="24169" y="183739"/>
                      <a:pt x="28575" y="187529"/>
                      <a:pt x="33337" y="190704"/>
                    </a:cubicBezTo>
                    <a:cubicBezTo>
                      <a:pt x="86915" y="177310"/>
                      <a:pt x="58411" y="182482"/>
                      <a:pt x="119062" y="176416"/>
                    </a:cubicBezTo>
                    <a:cubicBezTo>
                      <a:pt x="128587" y="178004"/>
                      <a:pt x="138723" y="177465"/>
                      <a:pt x="147637" y="181179"/>
                    </a:cubicBezTo>
                    <a:cubicBezTo>
                      <a:pt x="158204" y="185582"/>
                      <a:pt x="176212" y="200229"/>
                      <a:pt x="176212" y="200229"/>
                    </a:cubicBezTo>
                    <a:lnTo>
                      <a:pt x="195262" y="228804"/>
                    </a:lnTo>
                    <a:cubicBezTo>
                      <a:pt x="198437" y="233566"/>
                      <a:pt x="202977" y="237661"/>
                      <a:pt x="204787" y="243091"/>
                    </a:cubicBezTo>
                    <a:lnTo>
                      <a:pt x="209550" y="257379"/>
                    </a:lnTo>
                    <a:cubicBezTo>
                      <a:pt x="211137" y="279604"/>
                      <a:pt x="211851" y="301909"/>
                      <a:pt x="214312" y="324054"/>
                    </a:cubicBezTo>
                    <a:cubicBezTo>
                      <a:pt x="215035" y="330559"/>
                      <a:pt x="216148" y="337250"/>
                      <a:pt x="219075" y="343104"/>
                    </a:cubicBezTo>
                    <a:cubicBezTo>
                      <a:pt x="224195" y="353343"/>
                      <a:pt x="227265" y="368059"/>
                      <a:pt x="238125" y="371679"/>
                    </a:cubicBezTo>
                    <a:cubicBezTo>
                      <a:pt x="242887" y="373266"/>
                      <a:pt x="247521" y="375312"/>
                      <a:pt x="252412" y="376441"/>
                    </a:cubicBezTo>
                    <a:cubicBezTo>
                      <a:pt x="268187" y="380081"/>
                      <a:pt x="284679" y="380846"/>
                      <a:pt x="300037" y="385966"/>
                    </a:cubicBezTo>
                    <a:cubicBezTo>
                      <a:pt x="304800" y="387554"/>
                      <a:pt x="309835" y="388484"/>
                      <a:pt x="314325" y="390729"/>
                    </a:cubicBezTo>
                    <a:cubicBezTo>
                      <a:pt x="319444" y="393289"/>
                      <a:pt x="323850" y="397079"/>
                      <a:pt x="328612" y="400254"/>
                    </a:cubicBezTo>
                    <a:cubicBezTo>
                      <a:pt x="327025" y="412954"/>
                      <a:pt x="325954" y="425729"/>
                      <a:pt x="323850" y="438354"/>
                    </a:cubicBezTo>
                    <a:cubicBezTo>
                      <a:pt x="321451" y="452745"/>
                      <a:pt x="313794" y="473282"/>
                      <a:pt x="309562" y="485979"/>
                    </a:cubicBezTo>
                    <a:lnTo>
                      <a:pt x="304800" y="500266"/>
                    </a:lnTo>
                    <a:lnTo>
                      <a:pt x="300037" y="514554"/>
                    </a:lnTo>
                    <a:cubicBezTo>
                      <a:pt x="301625" y="525666"/>
                      <a:pt x="298573" y="538551"/>
                      <a:pt x="304800" y="547891"/>
                    </a:cubicBezTo>
                    <a:cubicBezTo>
                      <a:pt x="306427" y="550331"/>
                      <a:pt x="336268" y="559968"/>
                      <a:pt x="342900" y="562179"/>
                    </a:cubicBezTo>
                    <a:lnTo>
                      <a:pt x="385762" y="547891"/>
                    </a:lnTo>
                    <a:cubicBezTo>
                      <a:pt x="390525" y="546303"/>
                      <a:pt x="395055" y="543629"/>
                      <a:pt x="400050" y="543129"/>
                    </a:cubicBezTo>
                    <a:lnTo>
                      <a:pt x="447675" y="538366"/>
                    </a:lnTo>
                    <a:cubicBezTo>
                      <a:pt x="479425" y="543129"/>
                      <a:pt x="512467" y="542502"/>
                      <a:pt x="542925" y="552654"/>
                    </a:cubicBezTo>
                    <a:cubicBezTo>
                      <a:pt x="547687" y="554241"/>
                      <a:pt x="552203" y="557093"/>
                      <a:pt x="557212" y="557416"/>
                    </a:cubicBezTo>
                    <a:cubicBezTo>
                      <a:pt x="601598" y="560280"/>
                      <a:pt x="646112" y="560591"/>
                      <a:pt x="690562" y="562179"/>
                    </a:cubicBezTo>
                    <a:cubicBezTo>
                      <a:pt x="695325" y="563766"/>
                      <a:pt x="700189" y="568805"/>
                      <a:pt x="704850" y="566941"/>
                    </a:cubicBezTo>
                    <a:cubicBezTo>
                      <a:pt x="710164" y="564815"/>
                      <a:pt x="713088" y="558231"/>
                      <a:pt x="714375" y="552654"/>
                    </a:cubicBezTo>
                    <a:cubicBezTo>
                      <a:pt x="717962" y="537108"/>
                      <a:pt x="716197" y="520710"/>
                      <a:pt x="719137" y="505029"/>
                    </a:cubicBezTo>
                    <a:cubicBezTo>
                      <a:pt x="724516" y="476340"/>
                      <a:pt x="725773" y="479343"/>
                      <a:pt x="742950" y="462166"/>
                    </a:cubicBezTo>
                    <a:cubicBezTo>
                      <a:pt x="744537" y="455816"/>
                      <a:pt x="745134" y="449132"/>
                      <a:pt x="747712" y="443116"/>
                    </a:cubicBezTo>
                    <a:cubicBezTo>
                      <a:pt x="749967" y="437855"/>
                      <a:pt x="754677" y="433948"/>
                      <a:pt x="757237" y="428829"/>
                    </a:cubicBezTo>
                    <a:cubicBezTo>
                      <a:pt x="759482" y="424339"/>
                      <a:pt x="760412" y="419304"/>
                      <a:pt x="762000" y="414541"/>
                    </a:cubicBezTo>
                    <a:cubicBezTo>
                      <a:pt x="752810" y="368598"/>
                      <a:pt x="764063" y="409145"/>
                      <a:pt x="747712" y="376441"/>
                    </a:cubicBezTo>
                    <a:cubicBezTo>
                      <a:pt x="745467" y="371951"/>
                      <a:pt x="745735" y="366331"/>
                      <a:pt x="742950" y="362154"/>
                    </a:cubicBezTo>
                    <a:cubicBezTo>
                      <a:pt x="739214" y="356550"/>
                      <a:pt x="733425" y="352629"/>
                      <a:pt x="728662" y="347866"/>
                    </a:cubicBezTo>
                    <a:cubicBezTo>
                      <a:pt x="727075" y="343104"/>
                      <a:pt x="726145" y="338069"/>
                      <a:pt x="723900" y="333579"/>
                    </a:cubicBezTo>
                    <a:cubicBezTo>
                      <a:pt x="721340" y="328459"/>
                      <a:pt x="716630" y="324552"/>
                      <a:pt x="714375" y="319291"/>
                    </a:cubicBezTo>
                    <a:cubicBezTo>
                      <a:pt x="711797" y="313275"/>
                      <a:pt x="711200" y="306591"/>
                      <a:pt x="709612" y="300241"/>
                    </a:cubicBezTo>
                    <a:cubicBezTo>
                      <a:pt x="695461" y="165803"/>
                      <a:pt x="726082" y="233798"/>
                      <a:pt x="685800" y="200229"/>
                    </a:cubicBezTo>
                    <a:cubicBezTo>
                      <a:pt x="680626" y="195917"/>
                      <a:pt x="676275" y="190704"/>
                      <a:pt x="671512" y="185941"/>
                    </a:cubicBezTo>
                    <a:lnTo>
                      <a:pt x="661987" y="157366"/>
                    </a:lnTo>
                    <a:cubicBezTo>
                      <a:pt x="660400" y="152604"/>
                      <a:pt x="660400" y="149429"/>
                      <a:pt x="657225" y="143079"/>
                    </a:cubicBezTo>
                    <a:cubicBezTo>
                      <a:pt x="654050" y="136729"/>
                      <a:pt x="648057" y="121826"/>
                      <a:pt x="642937" y="119266"/>
                    </a:cubicBezTo>
                    <a:cubicBezTo>
                      <a:pt x="632098" y="113846"/>
                      <a:pt x="617537" y="124029"/>
                      <a:pt x="600075" y="124029"/>
                    </a:cubicBezTo>
                    <a:cubicBezTo>
                      <a:pt x="582613" y="124029"/>
                      <a:pt x="558776" y="121140"/>
                      <a:pt x="538162" y="119266"/>
                    </a:cubicBezTo>
                    <a:cubicBezTo>
                      <a:pt x="523846" y="117965"/>
                      <a:pt x="509587" y="116091"/>
                      <a:pt x="495300" y="114504"/>
                    </a:cubicBezTo>
                    <a:cubicBezTo>
                      <a:pt x="485775" y="111329"/>
                      <a:pt x="473869" y="108154"/>
                      <a:pt x="466725" y="104979"/>
                    </a:cubicBezTo>
                    <a:cubicBezTo>
                      <a:pt x="459581" y="101804"/>
                      <a:pt x="460375" y="99423"/>
                      <a:pt x="452437" y="95454"/>
                    </a:cubicBezTo>
                    <a:cubicBezTo>
                      <a:pt x="444500" y="91485"/>
                      <a:pt x="432594" y="85929"/>
                      <a:pt x="419100" y="81166"/>
                    </a:cubicBezTo>
                    <a:cubicBezTo>
                      <a:pt x="405606" y="76403"/>
                      <a:pt x="384175" y="70054"/>
                      <a:pt x="371475" y="66879"/>
                    </a:cubicBezTo>
                    <a:cubicBezTo>
                      <a:pt x="358775" y="63704"/>
                      <a:pt x="353219" y="66482"/>
                      <a:pt x="342900" y="62116"/>
                    </a:cubicBezTo>
                    <a:cubicBezTo>
                      <a:pt x="332581" y="57750"/>
                      <a:pt x="336291" y="31624"/>
                      <a:pt x="309563" y="40685"/>
                    </a:cubicBezTo>
                    <a:cubicBezTo>
                      <a:pt x="286148" y="48623"/>
                      <a:pt x="279014" y="61006"/>
                      <a:pt x="173831" y="52591"/>
                    </a:cubicBezTo>
                    <a:cubicBezTo>
                      <a:pt x="150194" y="50700"/>
                      <a:pt x="153377" y="33867"/>
                      <a:pt x="130968" y="26398"/>
                    </a:cubicBezTo>
                    <a:cubicBezTo>
                      <a:pt x="123289" y="23838"/>
                      <a:pt x="114696" y="-2574"/>
                      <a:pt x="109537" y="20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salamanca">
                <a:extLst>
                  <a:ext uri="{FF2B5EF4-FFF2-40B4-BE49-F238E27FC236}">
                    <a16:creationId xmlns:a16="http://schemas.microsoft.com/office/drawing/2014/main" id="{F42A3E07-66E3-25D5-62B5-F71C0A55AC4D}"/>
                  </a:ext>
                </a:extLst>
              </p:cNvPr>
              <p:cNvSpPr/>
              <p:nvPr/>
            </p:nvSpPr>
            <p:spPr>
              <a:xfrm>
                <a:off x="1042010" y="1485777"/>
                <a:ext cx="795460" cy="609600"/>
              </a:xfrm>
              <a:custGeom>
                <a:avLst/>
                <a:gdLst>
                  <a:gd name="connsiteX0" fmla="*/ 219075 w 795338"/>
                  <a:gd name="connsiteY0" fmla="*/ 14288 h 609600"/>
                  <a:gd name="connsiteX1" fmla="*/ 176213 w 795338"/>
                  <a:gd name="connsiteY1" fmla="*/ 23813 h 609600"/>
                  <a:gd name="connsiteX2" fmla="*/ 128588 w 795338"/>
                  <a:gd name="connsiteY2" fmla="*/ 47625 h 609600"/>
                  <a:gd name="connsiteX3" fmla="*/ 114300 w 795338"/>
                  <a:gd name="connsiteY3" fmla="*/ 57150 h 609600"/>
                  <a:gd name="connsiteX4" fmla="*/ 71438 w 795338"/>
                  <a:gd name="connsiteY4" fmla="*/ 80963 h 609600"/>
                  <a:gd name="connsiteX5" fmla="*/ 42863 w 795338"/>
                  <a:gd name="connsiteY5" fmla="*/ 100013 h 609600"/>
                  <a:gd name="connsiteX6" fmla="*/ 33338 w 795338"/>
                  <a:gd name="connsiteY6" fmla="*/ 142875 h 609600"/>
                  <a:gd name="connsiteX7" fmla="*/ 28575 w 795338"/>
                  <a:gd name="connsiteY7" fmla="*/ 157163 h 609600"/>
                  <a:gd name="connsiteX8" fmla="*/ 0 w 795338"/>
                  <a:gd name="connsiteY8" fmla="*/ 180975 h 609600"/>
                  <a:gd name="connsiteX9" fmla="*/ 4763 w 795338"/>
                  <a:gd name="connsiteY9" fmla="*/ 219075 h 609600"/>
                  <a:gd name="connsiteX10" fmla="*/ 9525 w 795338"/>
                  <a:gd name="connsiteY10" fmla="*/ 233363 h 609600"/>
                  <a:gd name="connsiteX11" fmla="*/ 23813 w 795338"/>
                  <a:gd name="connsiteY11" fmla="*/ 242888 h 609600"/>
                  <a:gd name="connsiteX12" fmla="*/ 33338 w 795338"/>
                  <a:gd name="connsiteY12" fmla="*/ 290513 h 609600"/>
                  <a:gd name="connsiteX13" fmla="*/ 28575 w 795338"/>
                  <a:gd name="connsiteY13" fmla="*/ 366713 h 609600"/>
                  <a:gd name="connsiteX14" fmla="*/ 14288 w 795338"/>
                  <a:gd name="connsiteY14" fmla="*/ 419100 h 609600"/>
                  <a:gd name="connsiteX15" fmla="*/ 23813 w 795338"/>
                  <a:gd name="connsiteY15" fmla="*/ 523875 h 609600"/>
                  <a:gd name="connsiteX16" fmla="*/ 28575 w 795338"/>
                  <a:gd name="connsiteY16" fmla="*/ 538163 h 609600"/>
                  <a:gd name="connsiteX17" fmla="*/ 38100 w 795338"/>
                  <a:gd name="connsiteY17" fmla="*/ 552450 h 609600"/>
                  <a:gd name="connsiteX18" fmla="*/ 47625 w 795338"/>
                  <a:gd name="connsiteY18" fmla="*/ 571500 h 609600"/>
                  <a:gd name="connsiteX19" fmla="*/ 80963 w 795338"/>
                  <a:gd name="connsiteY19" fmla="*/ 581025 h 609600"/>
                  <a:gd name="connsiteX20" fmla="*/ 119063 w 795338"/>
                  <a:gd name="connsiteY20" fmla="*/ 547688 h 609600"/>
                  <a:gd name="connsiteX21" fmla="*/ 133350 w 795338"/>
                  <a:gd name="connsiteY21" fmla="*/ 538163 h 609600"/>
                  <a:gd name="connsiteX22" fmla="*/ 147638 w 795338"/>
                  <a:gd name="connsiteY22" fmla="*/ 523875 h 609600"/>
                  <a:gd name="connsiteX23" fmla="*/ 161925 w 795338"/>
                  <a:gd name="connsiteY23" fmla="*/ 519113 h 609600"/>
                  <a:gd name="connsiteX24" fmla="*/ 195263 w 795338"/>
                  <a:gd name="connsiteY24" fmla="*/ 504825 h 609600"/>
                  <a:gd name="connsiteX25" fmla="*/ 323850 w 795338"/>
                  <a:gd name="connsiteY25" fmla="*/ 523875 h 609600"/>
                  <a:gd name="connsiteX26" fmla="*/ 328613 w 795338"/>
                  <a:gd name="connsiteY26" fmla="*/ 552450 h 609600"/>
                  <a:gd name="connsiteX27" fmla="*/ 338138 w 795338"/>
                  <a:gd name="connsiteY27" fmla="*/ 571500 h 609600"/>
                  <a:gd name="connsiteX28" fmla="*/ 371475 w 795338"/>
                  <a:gd name="connsiteY28" fmla="*/ 590550 h 609600"/>
                  <a:gd name="connsiteX29" fmla="*/ 385763 w 795338"/>
                  <a:gd name="connsiteY29" fmla="*/ 600075 h 609600"/>
                  <a:gd name="connsiteX30" fmla="*/ 414338 w 795338"/>
                  <a:gd name="connsiteY30" fmla="*/ 609600 h 609600"/>
                  <a:gd name="connsiteX31" fmla="*/ 442913 w 795338"/>
                  <a:gd name="connsiteY31" fmla="*/ 600075 h 609600"/>
                  <a:gd name="connsiteX32" fmla="*/ 457200 w 795338"/>
                  <a:gd name="connsiteY32" fmla="*/ 590550 h 609600"/>
                  <a:gd name="connsiteX33" fmla="*/ 481013 w 795338"/>
                  <a:gd name="connsiteY33" fmla="*/ 585788 h 609600"/>
                  <a:gd name="connsiteX34" fmla="*/ 495300 w 795338"/>
                  <a:gd name="connsiteY34" fmla="*/ 561975 h 609600"/>
                  <a:gd name="connsiteX35" fmla="*/ 523875 w 795338"/>
                  <a:gd name="connsiteY35" fmla="*/ 542925 h 609600"/>
                  <a:gd name="connsiteX36" fmla="*/ 557213 w 795338"/>
                  <a:gd name="connsiteY36" fmla="*/ 528638 h 609600"/>
                  <a:gd name="connsiteX37" fmla="*/ 571500 w 795338"/>
                  <a:gd name="connsiteY37" fmla="*/ 519113 h 609600"/>
                  <a:gd name="connsiteX38" fmla="*/ 581025 w 795338"/>
                  <a:gd name="connsiteY38" fmla="*/ 481013 h 609600"/>
                  <a:gd name="connsiteX39" fmla="*/ 590550 w 795338"/>
                  <a:gd name="connsiteY39" fmla="*/ 452438 h 609600"/>
                  <a:gd name="connsiteX40" fmla="*/ 638175 w 795338"/>
                  <a:gd name="connsiteY40" fmla="*/ 433388 h 609600"/>
                  <a:gd name="connsiteX41" fmla="*/ 657225 w 795338"/>
                  <a:gd name="connsiteY41" fmla="*/ 419100 h 609600"/>
                  <a:gd name="connsiteX42" fmla="*/ 671513 w 795338"/>
                  <a:gd name="connsiteY42" fmla="*/ 409575 h 609600"/>
                  <a:gd name="connsiteX43" fmla="*/ 681038 w 795338"/>
                  <a:gd name="connsiteY43" fmla="*/ 390525 h 609600"/>
                  <a:gd name="connsiteX44" fmla="*/ 709613 w 795338"/>
                  <a:gd name="connsiteY44" fmla="*/ 381000 h 609600"/>
                  <a:gd name="connsiteX45" fmla="*/ 733425 w 795338"/>
                  <a:gd name="connsiteY45" fmla="*/ 352425 h 609600"/>
                  <a:gd name="connsiteX46" fmla="*/ 752475 w 795338"/>
                  <a:gd name="connsiteY46" fmla="*/ 323850 h 609600"/>
                  <a:gd name="connsiteX47" fmla="*/ 762000 w 795338"/>
                  <a:gd name="connsiteY47" fmla="*/ 309563 h 609600"/>
                  <a:gd name="connsiteX48" fmla="*/ 776288 w 795338"/>
                  <a:gd name="connsiteY48" fmla="*/ 276225 h 609600"/>
                  <a:gd name="connsiteX49" fmla="*/ 785813 w 795338"/>
                  <a:gd name="connsiteY49" fmla="*/ 242888 h 609600"/>
                  <a:gd name="connsiteX50" fmla="*/ 795338 w 795338"/>
                  <a:gd name="connsiteY50" fmla="*/ 214313 h 609600"/>
                  <a:gd name="connsiteX51" fmla="*/ 790575 w 795338"/>
                  <a:gd name="connsiteY51" fmla="*/ 138113 h 609600"/>
                  <a:gd name="connsiteX52" fmla="*/ 785813 w 795338"/>
                  <a:gd name="connsiteY52" fmla="*/ 123825 h 609600"/>
                  <a:gd name="connsiteX53" fmla="*/ 771525 w 795338"/>
                  <a:gd name="connsiteY53" fmla="*/ 119063 h 609600"/>
                  <a:gd name="connsiteX54" fmla="*/ 752475 w 795338"/>
                  <a:gd name="connsiteY54" fmla="*/ 100013 h 609600"/>
                  <a:gd name="connsiteX55" fmla="*/ 723900 w 795338"/>
                  <a:gd name="connsiteY55" fmla="*/ 80963 h 609600"/>
                  <a:gd name="connsiteX56" fmla="*/ 709613 w 795338"/>
                  <a:gd name="connsiteY56" fmla="*/ 71438 h 609600"/>
                  <a:gd name="connsiteX57" fmla="*/ 695325 w 795338"/>
                  <a:gd name="connsiteY57" fmla="*/ 66675 h 609600"/>
                  <a:gd name="connsiteX58" fmla="*/ 676275 w 795338"/>
                  <a:gd name="connsiteY58" fmla="*/ 38100 h 609600"/>
                  <a:gd name="connsiteX59" fmla="*/ 661988 w 795338"/>
                  <a:gd name="connsiteY59" fmla="*/ 33338 h 609600"/>
                  <a:gd name="connsiteX60" fmla="*/ 457200 w 795338"/>
                  <a:gd name="connsiteY60" fmla="*/ 23813 h 609600"/>
                  <a:gd name="connsiteX61" fmla="*/ 433388 w 795338"/>
                  <a:gd name="connsiteY61" fmla="*/ 19050 h 609600"/>
                  <a:gd name="connsiteX62" fmla="*/ 423863 w 795338"/>
                  <a:gd name="connsiteY62" fmla="*/ 4763 h 609600"/>
                  <a:gd name="connsiteX63" fmla="*/ 404813 w 795338"/>
                  <a:gd name="connsiteY63" fmla="*/ 0 h 609600"/>
                  <a:gd name="connsiteX64" fmla="*/ 300038 w 795338"/>
                  <a:gd name="connsiteY64" fmla="*/ 4763 h 609600"/>
                  <a:gd name="connsiteX65" fmla="*/ 285750 w 795338"/>
                  <a:gd name="connsiteY65" fmla="*/ 14288 h 609600"/>
                  <a:gd name="connsiteX66" fmla="*/ 219075 w 795338"/>
                  <a:gd name="connsiteY66" fmla="*/ 14288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95338" h="609600">
                    <a:moveTo>
                      <a:pt x="219075" y="14288"/>
                    </a:moveTo>
                    <a:cubicBezTo>
                      <a:pt x="200819" y="15876"/>
                      <a:pt x="180700" y="21569"/>
                      <a:pt x="176213" y="23813"/>
                    </a:cubicBezTo>
                    <a:cubicBezTo>
                      <a:pt x="119516" y="52162"/>
                      <a:pt x="171709" y="36846"/>
                      <a:pt x="128588" y="47625"/>
                    </a:cubicBezTo>
                    <a:cubicBezTo>
                      <a:pt x="123825" y="50800"/>
                      <a:pt x="119420" y="54590"/>
                      <a:pt x="114300" y="57150"/>
                    </a:cubicBezTo>
                    <a:cubicBezTo>
                      <a:pt x="90345" y="69128"/>
                      <a:pt x="101471" y="50932"/>
                      <a:pt x="71438" y="80963"/>
                    </a:cubicBezTo>
                    <a:cubicBezTo>
                      <a:pt x="53600" y="98800"/>
                      <a:pt x="63539" y="93120"/>
                      <a:pt x="42863" y="100013"/>
                    </a:cubicBezTo>
                    <a:cubicBezTo>
                      <a:pt x="32141" y="132174"/>
                      <a:pt x="44513" y="92588"/>
                      <a:pt x="33338" y="142875"/>
                    </a:cubicBezTo>
                    <a:cubicBezTo>
                      <a:pt x="32249" y="147776"/>
                      <a:pt x="31360" y="152986"/>
                      <a:pt x="28575" y="157163"/>
                    </a:cubicBezTo>
                    <a:cubicBezTo>
                      <a:pt x="21241" y="168164"/>
                      <a:pt x="10543" y="173947"/>
                      <a:pt x="0" y="180975"/>
                    </a:cubicBezTo>
                    <a:cubicBezTo>
                      <a:pt x="1588" y="193675"/>
                      <a:pt x="2473" y="206483"/>
                      <a:pt x="4763" y="219075"/>
                    </a:cubicBezTo>
                    <a:cubicBezTo>
                      <a:pt x="5661" y="224014"/>
                      <a:pt x="6389" y="229443"/>
                      <a:pt x="9525" y="233363"/>
                    </a:cubicBezTo>
                    <a:cubicBezTo>
                      <a:pt x="13101" y="237833"/>
                      <a:pt x="19050" y="239713"/>
                      <a:pt x="23813" y="242888"/>
                    </a:cubicBezTo>
                    <a:cubicBezTo>
                      <a:pt x="26959" y="255473"/>
                      <a:pt x="33338" y="278841"/>
                      <a:pt x="33338" y="290513"/>
                    </a:cubicBezTo>
                    <a:cubicBezTo>
                      <a:pt x="33338" y="315963"/>
                      <a:pt x="31732" y="341460"/>
                      <a:pt x="28575" y="366713"/>
                    </a:cubicBezTo>
                    <a:cubicBezTo>
                      <a:pt x="26427" y="383898"/>
                      <a:pt x="19894" y="402281"/>
                      <a:pt x="14288" y="419100"/>
                    </a:cubicBezTo>
                    <a:cubicBezTo>
                      <a:pt x="17650" y="479626"/>
                      <a:pt x="12511" y="484319"/>
                      <a:pt x="23813" y="523875"/>
                    </a:cubicBezTo>
                    <a:cubicBezTo>
                      <a:pt x="25192" y="528702"/>
                      <a:pt x="26330" y="533673"/>
                      <a:pt x="28575" y="538163"/>
                    </a:cubicBezTo>
                    <a:cubicBezTo>
                      <a:pt x="31135" y="543282"/>
                      <a:pt x="35260" y="547480"/>
                      <a:pt x="38100" y="552450"/>
                    </a:cubicBezTo>
                    <a:cubicBezTo>
                      <a:pt x="41622" y="558614"/>
                      <a:pt x="42605" y="566480"/>
                      <a:pt x="47625" y="571500"/>
                    </a:cubicBezTo>
                    <a:cubicBezTo>
                      <a:pt x="49904" y="573779"/>
                      <a:pt x="80796" y="580983"/>
                      <a:pt x="80963" y="581025"/>
                    </a:cubicBezTo>
                    <a:cubicBezTo>
                      <a:pt x="137051" y="567004"/>
                      <a:pt x="51027" y="593047"/>
                      <a:pt x="119063" y="547688"/>
                    </a:cubicBezTo>
                    <a:cubicBezTo>
                      <a:pt x="123825" y="544513"/>
                      <a:pt x="128953" y="541827"/>
                      <a:pt x="133350" y="538163"/>
                    </a:cubicBezTo>
                    <a:cubicBezTo>
                      <a:pt x="138524" y="533851"/>
                      <a:pt x="142034" y="527611"/>
                      <a:pt x="147638" y="523875"/>
                    </a:cubicBezTo>
                    <a:cubicBezTo>
                      <a:pt x="151815" y="521090"/>
                      <a:pt x="157311" y="521090"/>
                      <a:pt x="161925" y="519113"/>
                    </a:cubicBezTo>
                    <a:cubicBezTo>
                      <a:pt x="203129" y="501455"/>
                      <a:pt x="161750" y="515997"/>
                      <a:pt x="195263" y="504825"/>
                    </a:cubicBezTo>
                    <a:cubicBezTo>
                      <a:pt x="209069" y="505377"/>
                      <a:pt x="308284" y="477180"/>
                      <a:pt x="323850" y="523875"/>
                    </a:cubicBezTo>
                    <a:cubicBezTo>
                      <a:pt x="326904" y="533036"/>
                      <a:pt x="325838" y="543201"/>
                      <a:pt x="328613" y="552450"/>
                    </a:cubicBezTo>
                    <a:cubicBezTo>
                      <a:pt x="330653" y="559250"/>
                      <a:pt x="333593" y="566046"/>
                      <a:pt x="338138" y="571500"/>
                    </a:cubicBezTo>
                    <a:cubicBezTo>
                      <a:pt x="343412" y="577829"/>
                      <a:pt x="365812" y="587314"/>
                      <a:pt x="371475" y="590550"/>
                    </a:cubicBezTo>
                    <a:cubicBezTo>
                      <a:pt x="376445" y="593390"/>
                      <a:pt x="380532" y="597750"/>
                      <a:pt x="385763" y="600075"/>
                    </a:cubicBezTo>
                    <a:cubicBezTo>
                      <a:pt x="394938" y="604153"/>
                      <a:pt x="414338" y="609600"/>
                      <a:pt x="414338" y="609600"/>
                    </a:cubicBezTo>
                    <a:cubicBezTo>
                      <a:pt x="423863" y="606425"/>
                      <a:pt x="434559" y="605644"/>
                      <a:pt x="442913" y="600075"/>
                    </a:cubicBezTo>
                    <a:cubicBezTo>
                      <a:pt x="447675" y="596900"/>
                      <a:pt x="451841" y="592560"/>
                      <a:pt x="457200" y="590550"/>
                    </a:cubicBezTo>
                    <a:cubicBezTo>
                      <a:pt x="464779" y="587708"/>
                      <a:pt x="473075" y="587375"/>
                      <a:pt x="481013" y="585788"/>
                    </a:cubicBezTo>
                    <a:cubicBezTo>
                      <a:pt x="485775" y="577850"/>
                      <a:pt x="488755" y="568521"/>
                      <a:pt x="495300" y="561975"/>
                    </a:cubicBezTo>
                    <a:cubicBezTo>
                      <a:pt x="503395" y="553880"/>
                      <a:pt x="514350" y="549275"/>
                      <a:pt x="523875" y="542925"/>
                    </a:cubicBezTo>
                    <a:cubicBezTo>
                      <a:pt x="543608" y="529770"/>
                      <a:pt x="532611" y="534788"/>
                      <a:pt x="557213" y="528638"/>
                    </a:cubicBezTo>
                    <a:cubicBezTo>
                      <a:pt x="561975" y="525463"/>
                      <a:pt x="567924" y="523582"/>
                      <a:pt x="571500" y="519113"/>
                    </a:cubicBezTo>
                    <a:cubicBezTo>
                      <a:pt x="575488" y="514128"/>
                      <a:pt x="580656" y="482367"/>
                      <a:pt x="581025" y="481013"/>
                    </a:cubicBezTo>
                    <a:cubicBezTo>
                      <a:pt x="583667" y="471327"/>
                      <a:pt x="581025" y="455613"/>
                      <a:pt x="590550" y="452438"/>
                    </a:cubicBezTo>
                    <a:cubicBezTo>
                      <a:pt x="608870" y="446331"/>
                      <a:pt x="622158" y="443399"/>
                      <a:pt x="638175" y="433388"/>
                    </a:cubicBezTo>
                    <a:cubicBezTo>
                      <a:pt x="644906" y="429181"/>
                      <a:pt x="650766" y="423714"/>
                      <a:pt x="657225" y="419100"/>
                    </a:cubicBezTo>
                    <a:cubicBezTo>
                      <a:pt x="661883" y="415773"/>
                      <a:pt x="666750" y="412750"/>
                      <a:pt x="671513" y="409575"/>
                    </a:cubicBezTo>
                    <a:cubicBezTo>
                      <a:pt x="674688" y="403225"/>
                      <a:pt x="675358" y="394785"/>
                      <a:pt x="681038" y="390525"/>
                    </a:cubicBezTo>
                    <a:cubicBezTo>
                      <a:pt x="689070" y="384501"/>
                      <a:pt x="709613" y="381000"/>
                      <a:pt x="709613" y="381000"/>
                    </a:cubicBezTo>
                    <a:cubicBezTo>
                      <a:pt x="743654" y="329940"/>
                      <a:pt x="690639" y="407438"/>
                      <a:pt x="733425" y="352425"/>
                    </a:cubicBezTo>
                    <a:cubicBezTo>
                      <a:pt x="740453" y="343389"/>
                      <a:pt x="746125" y="333375"/>
                      <a:pt x="752475" y="323850"/>
                    </a:cubicBezTo>
                    <a:lnTo>
                      <a:pt x="762000" y="309563"/>
                    </a:lnTo>
                    <a:cubicBezTo>
                      <a:pt x="771913" y="269914"/>
                      <a:pt x="759842" y="309117"/>
                      <a:pt x="776288" y="276225"/>
                    </a:cubicBezTo>
                    <a:cubicBezTo>
                      <a:pt x="780287" y="268226"/>
                      <a:pt x="783526" y="250512"/>
                      <a:pt x="785813" y="242888"/>
                    </a:cubicBezTo>
                    <a:cubicBezTo>
                      <a:pt x="788698" y="233271"/>
                      <a:pt x="795338" y="214313"/>
                      <a:pt x="795338" y="214313"/>
                    </a:cubicBezTo>
                    <a:cubicBezTo>
                      <a:pt x="793750" y="188913"/>
                      <a:pt x="793239" y="163423"/>
                      <a:pt x="790575" y="138113"/>
                    </a:cubicBezTo>
                    <a:cubicBezTo>
                      <a:pt x="790049" y="133120"/>
                      <a:pt x="789363" y="127375"/>
                      <a:pt x="785813" y="123825"/>
                    </a:cubicBezTo>
                    <a:cubicBezTo>
                      <a:pt x="782263" y="120275"/>
                      <a:pt x="776288" y="120650"/>
                      <a:pt x="771525" y="119063"/>
                    </a:cubicBezTo>
                    <a:cubicBezTo>
                      <a:pt x="763444" y="94816"/>
                      <a:pt x="773257" y="111558"/>
                      <a:pt x="752475" y="100013"/>
                    </a:cubicBezTo>
                    <a:cubicBezTo>
                      <a:pt x="742468" y="94454"/>
                      <a:pt x="733425" y="87313"/>
                      <a:pt x="723900" y="80963"/>
                    </a:cubicBezTo>
                    <a:cubicBezTo>
                      <a:pt x="719138" y="77788"/>
                      <a:pt x="715043" y="73248"/>
                      <a:pt x="709613" y="71438"/>
                    </a:cubicBezTo>
                    <a:lnTo>
                      <a:pt x="695325" y="66675"/>
                    </a:lnTo>
                    <a:cubicBezTo>
                      <a:pt x="688975" y="57150"/>
                      <a:pt x="687135" y="41720"/>
                      <a:pt x="676275" y="38100"/>
                    </a:cubicBezTo>
                    <a:cubicBezTo>
                      <a:pt x="671513" y="36513"/>
                      <a:pt x="666815" y="34717"/>
                      <a:pt x="661988" y="33338"/>
                    </a:cubicBezTo>
                    <a:cubicBezTo>
                      <a:pt x="593714" y="13831"/>
                      <a:pt x="546725" y="26108"/>
                      <a:pt x="457200" y="23813"/>
                    </a:cubicBezTo>
                    <a:cubicBezTo>
                      <a:pt x="449263" y="22225"/>
                      <a:pt x="440416" y="23066"/>
                      <a:pt x="433388" y="19050"/>
                    </a:cubicBezTo>
                    <a:cubicBezTo>
                      <a:pt x="428418" y="16210"/>
                      <a:pt x="428625" y="7938"/>
                      <a:pt x="423863" y="4763"/>
                    </a:cubicBezTo>
                    <a:cubicBezTo>
                      <a:pt x="418417" y="1132"/>
                      <a:pt x="411163" y="1588"/>
                      <a:pt x="404813" y="0"/>
                    </a:cubicBezTo>
                    <a:cubicBezTo>
                      <a:pt x="369888" y="1588"/>
                      <a:pt x="334750" y="597"/>
                      <a:pt x="300038" y="4763"/>
                    </a:cubicBezTo>
                    <a:cubicBezTo>
                      <a:pt x="294355" y="5445"/>
                      <a:pt x="290981" y="11963"/>
                      <a:pt x="285750" y="14288"/>
                    </a:cubicBezTo>
                    <a:cubicBezTo>
                      <a:pt x="257541" y="26825"/>
                      <a:pt x="237331" y="12700"/>
                      <a:pt x="219075" y="1428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caceres">
                <a:extLst>
                  <a:ext uri="{FF2B5EF4-FFF2-40B4-BE49-F238E27FC236}">
                    <a16:creationId xmlns:a16="http://schemas.microsoft.com/office/drawing/2014/main" id="{47E9563B-F6F4-09F1-8EA0-FA63C0141464}"/>
                  </a:ext>
                </a:extLst>
              </p:cNvPr>
              <p:cNvSpPr/>
              <p:nvPr/>
            </p:nvSpPr>
            <p:spPr>
              <a:xfrm>
                <a:off x="717165" y="1996066"/>
                <a:ext cx="1116304" cy="825020"/>
              </a:xfrm>
              <a:custGeom>
                <a:avLst/>
                <a:gdLst>
                  <a:gd name="connsiteX0" fmla="*/ 590732 w 1105082"/>
                  <a:gd name="connsiteY0" fmla="*/ 2252 h 792827"/>
                  <a:gd name="connsiteX1" fmla="*/ 481194 w 1105082"/>
                  <a:gd name="connsiteY1" fmla="*/ 7014 h 792827"/>
                  <a:gd name="connsiteX2" fmla="*/ 476432 w 1105082"/>
                  <a:gd name="connsiteY2" fmla="*/ 30827 h 792827"/>
                  <a:gd name="connsiteX3" fmla="*/ 447857 w 1105082"/>
                  <a:gd name="connsiteY3" fmla="*/ 54639 h 792827"/>
                  <a:gd name="connsiteX4" fmla="*/ 438332 w 1105082"/>
                  <a:gd name="connsiteY4" fmla="*/ 68927 h 792827"/>
                  <a:gd name="connsiteX5" fmla="*/ 424044 w 1105082"/>
                  <a:gd name="connsiteY5" fmla="*/ 73689 h 792827"/>
                  <a:gd name="connsiteX6" fmla="*/ 333557 w 1105082"/>
                  <a:gd name="connsiteY6" fmla="*/ 59402 h 792827"/>
                  <a:gd name="connsiteX7" fmla="*/ 285932 w 1105082"/>
                  <a:gd name="connsiteY7" fmla="*/ 78452 h 792827"/>
                  <a:gd name="connsiteX8" fmla="*/ 271644 w 1105082"/>
                  <a:gd name="connsiteY8" fmla="*/ 111789 h 792827"/>
                  <a:gd name="connsiteX9" fmla="*/ 247832 w 1105082"/>
                  <a:gd name="connsiteY9" fmla="*/ 135602 h 792827"/>
                  <a:gd name="connsiteX10" fmla="*/ 243069 w 1105082"/>
                  <a:gd name="connsiteY10" fmla="*/ 183227 h 792827"/>
                  <a:gd name="connsiteX11" fmla="*/ 257357 w 1105082"/>
                  <a:gd name="connsiteY11" fmla="*/ 187989 h 792827"/>
                  <a:gd name="connsiteX12" fmla="*/ 271644 w 1105082"/>
                  <a:gd name="connsiteY12" fmla="*/ 197514 h 792827"/>
                  <a:gd name="connsiteX13" fmla="*/ 285932 w 1105082"/>
                  <a:gd name="connsiteY13" fmla="*/ 226089 h 792827"/>
                  <a:gd name="connsiteX14" fmla="*/ 281169 w 1105082"/>
                  <a:gd name="connsiteY14" fmla="*/ 278477 h 792827"/>
                  <a:gd name="connsiteX15" fmla="*/ 271644 w 1105082"/>
                  <a:gd name="connsiteY15" fmla="*/ 292764 h 792827"/>
                  <a:gd name="connsiteX16" fmla="*/ 266882 w 1105082"/>
                  <a:gd name="connsiteY16" fmla="*/ 307052 h 792827"/>
                  <a:gd name="connsiteX17" fmla="*/ 262119 w 1105082"/>
                  <a:gd name="connsiteY17" fmla="*/ 349914 h 792827"/>
                  <a:gd name="connsiteX18" fmla="*/ 233544 w 1105082"/>
                  <a:gd name="connsiteY18" fmla="*/ 378489 h 792827"/>
                  <a:gd name="connsiteX19" fmla="*/ 228782 w 1105082"/>
                  <a:gd name="connsiteY19" fmla="*/ 392777 h 792827"/>
                  <a:gd name="connsiteX20" fmla="*/ 214494 w 1105082"/>
                  <a:gd name="connsiteY20" fmla="*/ 397539 h 792827"/>
                  <a:gd name="connsiteX21" fmla="*/ 200207 w 1105082"/>
                  <a:gd name="connsiteY21" fmla="*/ 407064 h 792827"/>
                  <a:gd name="connsiteX22" fmla="*/ 171632 w 1105082"/>
                  <a:gd name="connsiteY22" fmla="*/ 416589 h 792827"/>
                  <a:gd name="connsiteX23" fmla="*/ 23994 w 1105082"/>
                  <a:gd name="connsiteY23" fmla="*/ 421352 h 792827"/>
                  <a:gd name="connsiteX24" fmla="*/ 9707 w 1105082"/>
                  <a:gd name="connsiteY24" fmla="*/ 430877 h 792827"/>
                  <a:gd name="connsiteX25" fmla="*/ 182 w 1105082"/>
                  <a:gd name="connsiteY25" fmla="*/ 445164 h 792827"/>
                  <a:gd name="connsiteX26" fmla="*/ 4944 w 1105082"/>
                  <a:gd name="connsiteY26" fmla="*/ 464214 h 792827"/>
                  <a:gd name="connsiteX27" fmla="*/ 23994 w 1105082"/>
                  <a:gd name="connsiteY27" fmla="*/ 492789 h 792827"/>
                  <a:gd name="connsiteX28" fmla="*/ 33519 w 1105082"/>
                  <a:gd name="connsiteY28" fmla="*/ 507077 h 792827"/>
                  <a:gd name="connsiteX29" fmla="*/ 38282 w 1105082"/>
                  <a:gd name="connsiteY29" fmla="*/ 521364 h 792827"/>
                  <a:gd name="connsiteX30" fmla="*/ 52569 w 1105082"/>
                  <a:gd name="connsiteY30" fmla="*/ 530889 h 792827"/>
                  <a:gd name="connsiteX31" fmla="*/ 76382 w 1105082"/>
                  <a:gd name="connsiteY31" fmla="*/ 568989 h 792827"/>
                  <a:gd name="connsiteX32" fmla="*/ 85907 w 1105082"/>
                  <a:gd name="connsiteY32" fmla="*/ 588039 h 792827"/>
                  <a:gd name="connsiteX33" fmla="*/ 90669 w 1105082"/>
                  <a:gd name="connsiteY33" fmla="*/ 602327 h 792827"/>
                  <a:gd name="connsiteX34" fmla="*/ 100194 w 1105082"/>
                  <a:gd name="connsiteY34" fmla="*/ 616614 h 792827"/>
                  <a:gd name="connsiteX35" fmla="*/ 114482 w 1105082"/>
                  <a:gd name="connsiteY35" fmla="*/ 602327 h 792827"/>
                  <a:gd name="connsiteX36" fmla="*/ 133532 w 1105082"/>
                  <a:gd name="connsiteY36" fmla="*/ 578514 h 792827"/>
                  <a:gd name="connsiteX37" fmla="*/ 143057 w 1105082"/>
                  <a:gd name="connsiteY37" fmla="*/ 564227 h 792827"/>
                  <a:gd name="connsiteX38" fmla="*/ 171632 w 1105082"/>
                  <a:gd name="connsiteY38" fmla="*/ 549939 h 792827"/>
                  <a:gd name="connsiteX39" fmla="*/ 271644 w 1105082"/>
                  <a:gd name="connsiteY39" fmla="*/ 564227 h 792827"/>
                  <a:gd name="connsiteX40" fmla="*/ 285932 w 1105082"/>
                  <a:gd name="connsiteY40" fmla="*/ 573752 h 792827"/>
                  <a:gd name="connsiteX41" fmla="*/ 300219 w 1105082"/>
                  <a:gd name="connsiteY41" fmla="*/ 602327 h 792827"/>
                  <a:gd name="connsiteX42" fmla="*/ 309744 w 1105082"/>
                  <a:gd name="connsiteY42" fmla="*/ 630902 h 792827"/>
                  <a:gd name="connsiteX43" fmla="*/ 314507 w 1105082"/>
                  <a:gd name="connsiteY43" fmla="*/ 645189 h 792827"/>
                  <a:gd name="connsiteX44" fmla="*/ 328794 w 1105082"/>
                  <a:gd name="connsiteY44" fmla="*/ 649952 h 792827"/>
                  <a:gd name="connsiteX45" fmla="*/ 357369 w 1105082"/>
                  <a:gd name="connsiteY45" fmla="*/ 669002 h 792827"/>
                  <a:gd name="connsiteX46" fmla="*/ 371657 w 1105082"/>
                  <a:gd name="connsiteY46" fmla="*/ 673764 h 792827"/>
                  <a:gd name="connsiteX47" fmla="*/ 385944 w 1105082"/>
                  <a:gd name="connsiteY47" fmla="*/ 683289 h 792827"/>
                  <a:gd name="connsiteX48" fmla="*/ 424044 w 1105082"/>
                  <a:gd name="connsiteY48" fmla="*/ 692814 h 792827"/>
                  <a:gd name="connsiteX49" fmla="*/ 481194 w 1105082"/>
                  <a:gd name="connsiteY49" fmla="*/ 702339 h 792827"/>
                  <a:gd name="connsiteX50" fmla="*/ 495482 w 1105082"/>
                  <a:gd name="connsiteY50" fmla="*/ 707102 h 792827"/>
                  <a:gd name="connsiteX51" fmla="*/ 509769 w 1105082"/>
                  <a:gd name="connsiteY51" fmla="*/ 716627 h 792827"/>
                  <a:gd name="connsiteX52" fmla="*/ 538344 w 1105082"/>
                  <a:gd name="connsiteY52" fmla="*/ 740439 h 792827"/>
                  <a:gd name="connsiteX53" fmla="*/ 566919 w 1105082"/>
                  <a:gd name="connsiteY53" fmla="*/ 759489 h 792827"/>
                  <a:gd name="connsiteX54" fmla="*/ 605019 w 1105082"/>
                  <a:gd name="connsiteY54" fmla="*/ 792827 h 792827"/>
                  <a:gd name="connsiteX55" fmla="*/ 619307 w 1105082"/>
                  <a:gd name="connsiteY55" fmla="*/ 788064 h 792827"/>
                  <a:gd name="connsiteX56" fmla="*/ 638357 w 1105082"/>
                  <a:gd name="connsiteY56" fmla="*/ 783302 h 792827"/>
                  <a:gd name="connsiteX57" fmla="*/ 681219 w 1105082"/>
                  <a:gd name="connsiteY57" fmla="*/ 749964 h 792827"/>
                  <a:gd name="connsiteX58" fmla="*/ 714557 w 1105082"/>
                  <a:gd name="connsiteY58" fmla="*/ 740439 h 792827"/>
                  <a:gd name="connsiteX59" fmla="*/ 886007 w 1105082"/>
                  <a:gd name="connsiteY59" fmla="*/ 735677 h 792827"/>
                  <a:gd name="connsiteX60" fmla="*/ 924107 w 1105082"/>
                  <a:gd name="connsiteY60" fmla="*/ 726152 h 792827"/>
                  <a:gd name="connsiteX61" fmla="*/ 938394 w 1105082"/>
                  <a:gd name="connsiteY61" fmla="*/ 711864 h 792827"/>
                  <a:gd name="connsiteX62" fmla="*/ 962207 w 1105082"/>
                  <a:gd name="connsiteY62" fmla="*/ 669002 h 792827"/>
                  <a:gd name="connsiteX63" fmla="*/ 990782 w 1105082"/>
                  <a:gd name="connsiteY63" fmla="*/ 649952 h 792827"/>
                  <a:gd name="connsiteX64" fmla="*/ 1038407 w 1105082"/>
                  <a:gd name="connsiteY64" fmla="*/ 602327 h 792827"/>
                  <a:gd name="connsiteX65" fmla="*/ 1066982 w 1105082"/>
                  <a:gd name="connsiteY65" fmla="*/ 592802 h 792827"/>
                  <a:gd name="connsiteX66" fmla="*/ 1081269 w 1105082"/>
                  <a:gd name="connsiteY66" fmla="*/ 583277 h 792827"/>
                  <a:gd name="connsiteX67" fmla="*/ 1100319 w 1105082"/>
                  <a:gd name="connsiteY67" fmla="*/ 578514 h 792827"/>
                  <a:gd name="connsiteX68" fmla="*/ 1105082 w 1105082"/>
                  <a:gd name="connsiteY68" fmla="*/ 559464 h 792827"/>
                  <a:gd name="connsiteX69" fmla="*/ 1095557 w 1105082"/>
                  <a:gd name="connsiteY69" fmla="*/ 530889 h 792827"/>
                  <a:gd name="connsiteX70" fmla="*/ 1086032 w 1105082"/>
                  <a:gd name="connsiteY70" fmla="*/ 516602 h 792827"/>
                  <a:gd name="connsiteX71" fmla="*/ 1081269 w 1105082"/>
                  <a:gd name="connsiteY71" fmla="*/ 502314 h 792827"/>
                  <a:gd name="connsiteX72" fmla="*/ 1057457 w 1105082"/>
                  <a:gd name="connsiteY72" fmla="*/ 473739 h 792827"/>
                  <a:gd name="connsiteX73" fmla="*/ 1047932 w 1105082"/>
                  <a:gd name="connsiteY73" fmla="*/ 459452 h 792827"/>
                  <a:gd name="connsiteX74" fmla="*/ 1033644 w 1105082"/>
                  <a:gd name="connsiteY74" fmla="*/ 411827 h 792827"/>
                  <a:gd name="connsiteX75" fmla="*/ 1028882 w 1105082"/>
                  <a:gd name="connsiteY75" fmla="*/ 397539 h 792827"/>
                  <a:gd name="connsiteX76" fmla="*/ 1014594 w 1105082"/>
                  <a:gd name="connsiteY76" fmla="*/ 388014 h 792827"/>
                  <a:gd name="connsiteX77" fmla="*/ 981257 w 1105082"/>
                  <a:gd name="connsiteY77" fmla="*/ 354677 h 792827"/>
                  <a:gd name="connsiteX78" fmla="*/ 971732 w 1105082"/>
                  <a:gd name="connsiteY78" fmla="*/ 302289 h 792827"/>
                  <a:gd name="connsiteX79" fmla="*/ 962207 w 1105082"/>
                  <a:gd name="connsiteY79" fmla="*/ 288002 h 792827"/>
                  <a:gd name="connsiteX80" fmla="*/ 957444 w 1105082"/>
                  <a:gd name="connsiteY80" fmla="*/ 268952 h 792827"/>
                  <a:gd name="connsiteX81" fmla="*/ 952682 w 1105082"/>
                  <a:gd name="connsiteY81" fmla="*/ 254664 h 792827"/>
                  <a:gd name="connsiteX82" fmla="*/ 966969 w 1105082"/>
                  <a:gd name="connsiteY82" fmla="*/ 192752 h 792827"/>
                  <a:gd name="connsiteX83" fmla="*/ 976494 w 1105082"/>
                  <a:gd name="connsiteY83" fmla="*/ 159414 h 792827"/>
                  <a:gd name="connsiteX84" fmla="*/ 962207 w 1105082"/>
                  <a:gd name="connsiteY84" fmla="*/ 126077 h 792827"/>
                  <a:gd name="connsiteX85" fmla="*/ 933632 w 1105082"/>
                  <a:gd name="connsiteY85" fmla="*/ 116552 h 792827"/>
                  <a:gd name="connsiteX86" fmla="*/ 819332 w 1105082"/>
                  <a:gd name="connsiteY86" fmla="*/ 102264 h 792827"/>
                  <a:gd name="connsiteX87" fmla="*/ 805044 w 1105082"/>
                  <a:gd name="connsiteY87" fmla="*/ 97502 h 792827"/>
                  <a:gd name="connsiteX88" fmla="*/ 800282 w 1105082"/>
                  <a:gd name="connsiteY88" fmla="*/ 83214 h 792827"/>
                  <a:gd name="connsiteX89" fmla="*/ 766944 w 1105082"/>
                  <a:gd name="connsiteY89" fmla="*/ 83214 h 792827"/>
                  <a:gd name="connsiteX90" fmla="*/ 752657 w 1105082"/>
                  <a:gd name="connsiteY90" fmla="*/ 92739 h 792827"/>
                  <a:gd name="connsiteX91" fmla="*/ 676457 w 1105082"/>
                  <a:gd name="connsiteY91" fmla="*/ 92739 h 792827"/>
                  <a:gd name="connsiteX92" fmla="*/ 657407 w 1105082"/>
                  <a:gd name="connsiteY92" fmla="*/ 64164 h 792827"/>
                  <a:gd name="connsiteX93" fmla="*/ 647882 w 1105082"/>
                  <a:gd name="connsiteY93" fmla="*/ 35589 h 792827"/>
                  <a:gd name="connsiteX94" fmla="*/ 633594 w 1105082"/>
                  <a:gd name="connsiteY94" fmla="*/ 26064 h 792827"/>
                  <a:gd name="connsiteX95" fmla="*/ 590732 w 1105082"/>
                  <a:gd name="connsiteY95" fmla="*/ 2252 h 7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105082" h="792827">
                    <a:moveTo>
                      <a:pt x="590732" y="2252"/>
                    </a:moveTo>
                    <a:cubicBezTo>
                      <a:pt x="565332" y="-923"/>
                      <a:pt x="516650" y="-1850"/>
                      <a:pt x="481194" y="7014"/>
                    </a:cubicBezTo>
                    <a:cubicBezTo>
                      <a:pt x="473341" y="8977"/>
                      <a:pt x="480052" y="23587"/>
                      <a:pt x="476432" y="30827"/>
                    </a:cubicBezTo>
                    <a:cubicBezTo>
                      <a:pt x="471849" y="39992"/>
                      <a:pt x="456061" y="49170"/>
                      <a:pt x="447857" y="54639"/>
                    </a:cubicBezTo>
                    <a:cubicBezTo>
                      <a:pt x="444682" y="59402"/>
                      <a:pt x="442802" y="65351"/>
                      <a:pt x="438332" y="68927"/>
                    </a:cubicBezTo>
                    <a:cubicBezTo>
                      <a:pt x="434412" y="72063"/>
                      <a:pt x="429056" y="73984"/>
                      <a:pt x="424044" y="73689"/>
                    </a:cubicBezTo>
                    <a:cubicBezTo>
                      <a:pt x="393817" y="71911"/>
                      <a:pt x="363353" y="65361"/>
                      <a:pt x="333557" y="59402"/>
                    </a:cubicBezTo>
                    <a:cubicBezTo>
                      <a:pt x="322870" y="62455"/>
                      <a:pt x="295892" y="66500"/>
                      <a:pt x="285932" y="78452"/>
                    </a:cubicBezTo>
                    <a:cubicBezTo>
                      <a:pt x="273547" y="93315"/>
                      <a:pt x="279088" y="96902"/>
                      <a:pt x="271644" y="111789"/>
                    </a:cubicBezTo>
                    <a:cubicBezTo>
                      <a:pt x="263706" y="127665"/>
                      <a:pt x="262120" y="126076"/>
                      <a:pt x="247832" y="135602"/>
                    </a:cubicBezTo>
                    <a:cubicBezTo>
                      <a:pt x="238930" y="153407"/>
                      <a:pt x="230419" y="161090"/>
                      <a:pt x="243069" y="183227"/>
                    </a:cubicBezTo>
                    <a:cubicBezTo>
                      <a:pt x="245560" y="187586"/>
                      <a:pt x="252594" y="186402"/>
                      <a:pt x="257357" y="187989"/>
                    </a:cubicBezTo>
                    <a:cubicBezTo>
                      <a:pt x="262119" y="191164"/>
                      <a:pt x="267597" y="193467"/>
                      <a:pt x="271644" y="197514"/>
                    </a:cubicBezTo>
                    <a:cubicBezTo>
                      <a:pt x="280875" y="206746"/>
                      <a:pt x="282058" y="214470"/>
                      <a:pt x="285932" y="226089"/>
                    </a:cubicBezTo>
                    <a:cubicBezTo>
                      <a:pt x="284344" y="243552"/>
                      <a:pt x="284843" y="261332"/>
                      <a:pt x="281169" y="278477"/>
                    </a:cubicBezTo>
                    <a:cubicBezTo>
                      <a:pt x="279970" y="284074"/>
                      <a:pt x="274204" y="287645"/>
                      <a:pt x="271644" y="292764"/>
                    </a:cubicBezTo>
                    <a:cubicBezTo>
                      <a:pt x="269399" y="297254"/>
                      <a:pt x="268469" y="302289"/>
                      <a:pt x="266882" y="307052"/>
                    </a:cubicBezTo>
                    <a:cubicBezTo>
                      <a:pt x="265294" y="321339"/>
                      <a:pt x="268198" y="336887"/>
                      <a:pt x="262119" y="349914"/>
                    </a:cubicBezTo>
                    <a:cubicBezTo>
                      <a:pt x="256422" y="362121"/>
                      <a:pt x="233544" y="378489"/>
                      <a:pt x="233544" y="378489"/>
                    </a:cubicBezTo>
                    <a:cubicBezTo>
                      <a:pt x="231957" y="383252"/>
                      <a:pt x="232332" y="389227"/>
                      <a:pt x="228782" y="392777"/>
                    </a:cubicBezTo>
                    <a:cubicBezTo>
                      <a:pt x="225232" y="396327"/>
                      <a:pt x="218984" y="395294"/>
                      <a:pt x="214494" y="397539"/>
                    </a:cubicBezTo>
                    <a:cubicBezTo>
                      <a:pt x="209375" y="400099"/>
                      <a:pt x="205437" y="404739"/>
                      <a:pt x="200207" y="407064"/>
                    </a:cubicBezTo>
                    <a:cubicBezTo>
                      <a:pt x="191032" y="411142"/>
                      <a:pt x="171632" y="416589"/>
                      <a:pt x="171632" y="416589"/>
                    </a:cubicBezTo>
                    <a:cubicBezTo>
                      <a:pt x="103767" y="411369"/>
                      <a:pt x="98740" y="407115"/>
                      <a:pt x="23994" y="421352"/>
                    </a:cubicBezTo>
                    <a:cubicBezTo>
                      <a:pt x="18371" y="422423"/>
                      <a:pt x="14469" y="427702"/>
                      <a:pt x="9707" y="430877"/>
                    </a:cubicBezTo>
                    <a:cubicBezTo>
                      <a:pt x="6532" y="435639"/>
                      <a:pt x="992" y="439498"/>
                      <a:pt x="182" y="445164"/>
                    </a:cubicBezTo>
                    <a:cubicBezTo>
                      <a:pt x="-744" y="451644"/>
                      <a:pt x="2017" y="458360"/>
                      <a:pt x="4944" y="464214"/>
                    </a:cubicBezTo>
                    <a:cubicBezTo>
                      <a:pt x="10063" y="474453"/>
                      <a:pt x="17644" y="483264"/>
                      <a:pt x="23994" y="492789"/>
                    </a:cubicBezTo>
                    <a:cubicBezTo>
                      <a:pt x="27169" y="497552"/>
                      <a:pt x="31709" y="501647"/>
                      <a:pt x="33519" y="507077"/>
                    </a:cubicBezTo>
                    <a:cubicBezTo>
                      <a:pt x="35107" y="511839"/>
                      <a:pt x="35146" y="517444"/>
                      <a:pt x="38282" y="521364"/>
                    </a:cubicBezTo>
                    <a:cubicBezTo>
                      <a:pt x="41858" y="525833"/>
                      <a:pt x="47807" y="527714"/>
                      <a:pt x="52569" y="530889"/>
                    </a:cubicBezTo>
                    <a:cubicBezTo>
                      <a:pt x="63904" y="564894"/>
                      <a:pt x="53740" y="553895"/>
                      <a:pt x="76382" y="568989"/>
                    </a:cubicBezTo>
                    <a:cubicBezTo>
                      <a:pt x="79557" y="575339"/>
                      <a:pt x="83110" y="581513"/>
                      <a:pt x="85907" y="588039"/>
                    </a:cubicBezTo>
                    <a:cubicBezTo>
                      <a:pt x="87884" y="592653"/>
                      <a:pt x="88424" y="597837"/>
                      <a:pt x="90669" y="602327"/>
                    </a:cubicBezTo>
                    <a:cubicBezTo>
                      <a:pt x="93229" y="607446"/>
                      <a:pt x="97019" y="611852"/>
                      <a:pt x="100194" y="616614"/>
                    </a:cubicBezTo>
                    <a:cubicBezTo>
                      <a:pt x="104957" y="611852"/>
                      <a:pt x="111140" y="608175"/>
                      <a:pt x="114482" y="602327"/>
                    </a:cubicBezTo>
                    <a:cubicBezTo>
                      <a:pt x="129961" y="575240"/>
                      <a:pt x="105749" y="587776"/>
                      <a:pt x="133532" y="578514"/>
                    </a:cubicBezTo>
                    <a:cubicBezTo>
                      <a:pt x="136707" y="573752"/>
                      <a:pt x="139010" y="568274"/>
                      <a:pt x="143057" y="564227"/>
                    </a:cubicBezTo>
                    <a:cubicBezTo>
                      <a:pt x="152289" y="554995"/>
                      <a:pt x="160011" y="553813"/>
                      <a:pt x="171632" y="549939"/>
                    </a:cubicBezTo>
                    <a:cubicBezTo>
                      <a:pt x="185457" y="550861"/>
                      <a:pt x="248881" y="549052"/>
                      <a:pt x="271644" y="564227"/>
                    </a:cubicBezTo>
                    <a:lnTo>
                      <a:pt x="285932" y="573752"/>
                    </a:lnTo>
                    <a:cubicBezTo>
                      <a:pt x="303296" y="625849"/>
                      <a:pt x="275603" y="546941"/>
                      <a:pt x="300219" y="602327"/>
                    </a:cubicBezTo>
                    <a:cubicBezTo>
                      <a:pt x="304297" y="611502"/>
                      <a:pt x="306569" y="621377"/>
                      <a:pt x="309744" y="630902"/>
                    </a:cubicBezTo>
                    <a:cubicBezTo>
                      <a:pt x="311332" y="635664"/>
                      <a:pt x="309745" y="643601"/>
                      <a:pt x="314507" y="645189"/>
                    </a:cubicBezTo>
                    <a:cubicBezTo>
                      <a:pt x="319269" y="646777"/>
                      <a:pt x="324406" y="647514"/>
                      <a:pt x="328794" y="649952"/>
                    </a:cubicBezTo>
                    <a:cubicBezTo>
                      <a:pt x="338801" y="655512"/>
                      <a:pt x="346509" y="665382"/>
                      <a:pt x="357369" y="669002"/>
                    </a:cubicBezTo>
                    <a:lnTo>
                      <a:pt x="371657" y="673764"/>
                    </a:lnTo>
                    <a:cubicBezTo>
                      <a:pt x="376419" y="676939"/>
                      <a:pt x="380565" y="681333"/>
                      <a:pt x="385944" y="683289"/>
                    </a:cubicBezTo>
                    <a:cubicBezTo>
                      <a:pt x="398247" y="687763"/>
                      <a:pt x="411177" y="690401"/>
                      <a:pt x="424044" y="692814"/>
                    </a:cubicBezTo>
                    <a:cubicBezTo>
                      <a:pt x="474627" y="702299"/>
                      <a:pt x="446665" y="692474"/>
                      <a:pt x="481194" y="702339"/>
                    </a:cubicBezTo>
                    <a:cubicBezTo>
                      <a:pt x="486021" y="703718"/>
                      <a:pt x="490992" y="704857"/>
                      <a:pt x="495482" y="707102"/>
                    </a:cubicBezTo>
                    <a:cubicBezTo>
                      <a:pt x="500601" y="709662"/>
                      <a:pt x="505007" y="713452"/>
                      <a:pt x="509769" y="716627"/>
                    </a:cubicBezTo>
                    <a:cubicBezTo>
                      <a:pt x="528547" y="744793"/>
                      <a:pt x="507582" y="718466"/>
                      <a:pt x="538344" y="740439"/>
                    </a:cubicBezTo>
                    <a:cubicBezTo>
                      <a:pt x="569559" y="762735"/>
                      <a:pt x="536272" y="749274"/>
                      <a:pt x="566919" y="759489"/>
                    </a:cubicBezTo>
                    <a:cubicBezTo>
                      <a:pt x="600257" y="781714"/>
                      <a:pt x="589144" y="769014"/>
                      <a:pt x="605019" y="792827"/>
                    </a:cubicBezTo>
                    <a:cubicBezTo>
                      <a:pt x="609782" y="791239"/>
                      <a:pt x="614480" y="789443"/>
                      <a:pt x="619307" y="788064"/>
                    </a:cubicBezTo>
                    <a:cubicBezTo>
                      <a:pt x="625601" y="786266"/>
                      <a:pt x="632503" y="786229"/>
                      <a:pt x="638357" y="783302"/>
                    </a:cubicBezTo>
                    <a:cubicBezTo>
                      <a:pt x="714450" y="745256"/>
                      <a:pt x="634177" y="781325"/>
                      <a:pt x="681219" y="749964"/>
                    </a:cubicBezTo>
                    <a:cubicBezTo>
                      <a:pt x="684684" y="747654"/>
                      <a:pt x="712844" y="740525"/>
                      <a:pt x="714557" y="740439"/>
                    </a:cubicBezTo>
                    <a:cubicBezTo>
                      <a:pt x="771658" y="737584"/>
                      <a:pt x="828857" y="737264"/>
                      <a:pt x="886007" y="735677"/>
                    </a:cubicBezTo>
                    <a:cubicBezTo>
                      <a:pt x="889437" y="734991"/>
                      <a:pt x="917834" y="730334"/>
                      <a:pt x="924107" y="726152"/>
                    </a:cubicBezTo>
                    <a:cubicBezTo>
                      <a:pt x="929711" y="722416"/>
                      <a:pt x="933632" y="716627"/>
                      <a:pt x="938394" y="711864"/>
                    </a:cubicBezTo>
                    <a:cubicBezTo>
                      <a:pt x="946861" y="686462"/>
                      <a:pt x="942958" y="683973"/>
                      <a:pt x="962207" y="669002"/>
                    </a:cubicBezTo>
                    <a:cubicBezTo>
                      <a:pt x="971243" y="661974"/>
                      <a:pt x="990782" y="649952"/>
                      <a:pt x="990782" y="649952"/>
                    </a:cubicBezTo>
                    <a:cubicBezTo>
                      <a:pt x="1005296" y="628181"/>
                      <a:pt x="1011193" y="611398"/>
                      <a:pt x="1038407" y="602327"/>
                    </a:cubicBezTo>
                    <a:lnTo>
                      <a:pt x="1066982" y="592802"/>
                    </a:lnTo>
                    <a:cubicBezTo>
                      <a:pt x="1071744" y="589627"/>
                      <a:pt x="1076008" y="585532"/>
                      <a:pt x="1081269" y="583277"/>
                    </a:cubicBezTo>
                    <a:cubicBezTo>
                      <a:pt x="1087285" y="580699"/>
                      <a:pt x="1095691" y="583142"/>
                      <a:pt x="1100319" y="578514"/>
                    </a:cubicBezTo>
                    <a:cubicBezTo>
                      <a:pt x="1104947" y="573886"/>
                      <a:pt x="1103494" y="565814"/>
                      <a:pt x="1105082" y="559464"/>
                    </a:cubicBezTo>
                    <a:cubicBezTo>
                      <a:pt x="1101907" y="549939"/>
                      <a:pt x="1101126" y="539243"/>
                      <a:pt x="1095557" y="530889"/>
                    </a:cubicBezTo>
                    <a:cubicBezTo>
                      <a:pt x="1092382" y="526127"/>
                      <a:pt x="1088592" y="521721"/>
                      <a:pt x="1086032" y="516602"/>
                    </a:cubicBezTo>
                    <a:cubicBezTo>
                      <a:pt x="1083787" y="512112"/>
                      <a:pt x="1083514" y="506804"/>
                      <a:pt x="1081269" y="502314"/>
                    </a:cubicBezTo>
                    <a:cubicBezTo>
                      <a:pt x="1072402" y="484581"/>
                      <a:pt x="1070620" y="489535"/>
                      <a:pt x="1057457" y="473739"/>
                    </a:cubicBezTo>
                    <a:cubicBezTo>
                      <a:pt x="1053793" y="469342"/>
                      <a:pt x="1051107" y="464214"/>
                      <a:pt x="1047932" y="459452"/>
                    </a:cubicBezTo>
                    <a:cubicBezTo>
                      <a:pt x="1039269" y="398816"/>
                      <a:pt x="1050972" y="446484"/>
                      <a:pt x="1033644" y="411827"/>
                    </a:cubicBezTo>
                    <a:cubicBezTo>
                      <a:pt x="1031399" y="407337"/>
                      <a:pt x="1032018" y="401459"/>
                      <a:pt x="1028882" y="397539"/>
                    </a:cubicBezTo>
                    <a:cubicBezTo>
                      <a:pt x="1025306" y="393069"/>
                      <a:pt x="1019357" y="391189"/>
                      <a:pt x="1014594" y="388014"/>
                    </a:cubicBezTo>
                    <a:cubicBezTo>
                      <a:pt x="992759" y="355262"/>
                      <a:pt x="1006404" y="363059"/>
                      <a:pt x="981257" y="354677"/>
                    </a:cubicBezTo>
                    <a:cubicBezTo>
                      <a:pt x="980154" y="346958"/>
                      <a:pt x="976542" y="313513"/>
                      <a:pt x="971732" y="302289"/>
                    </a:cubicBezTo>
                    <a:cubicBezTo>
                      <a:pt x="969477" y="297028"/>
                      <a:pt x="965382" y="292764"/>
                      <a:pt x="962207" y="288002"/>
                    </a:cubicBezTo>
                    <a:cubicBezTo>
                      <a:pt x="960619" y="281652"/>
                      <a:pt x="959242" y="275246"/>
                      <a:pt x="957444" y="268952"/>
                    </a:cubicBezTo>
                    <a:cubicBezTo>
                      <a:pt x="956065" y="264125"/>
                      <a:pt x="952682" y="259684"/>
                      <a:pt x="952682" y="254664"/>
                    </a:cubicBezTo>
                    <a:cubicBezTo>
                      <a:pt x="952682" y="229934"/>
                      <a:pt x="959424" y="215388"/>
                      <a:pt x="966969" y="192752"/>
                    </a:cubicBezTo>
                    <a:cubicBezTo>
                      <a:pt x="973803" y="172251"/>
                      <a:pt x="970513" y="183339"/>
                      <a:pt x="976494" y="159414"/>
                    </a:cubicBezTo>
                    <a:cubicBezTo>
                      <a:pt x="974244" y="150412"/>
                      <a:pt x="971953" y="132168"/>
                      <a:pt x="962207" y="126077"/>
                    </a:cubicBezTo>
                    <a:cubicBezTo>
                      <a:pt x="953693" y="120756"/>
                      <a:pt x="943611" y="117661"/>
                      <a:pt x="933632" y="116552"/>
                    </a:cubicBezTo>
                    <a:cubicBezTo>
                      <a:pt x="923039" y="115375"/>
                      <a:pt x="847809" y="108592"/>
                      <a:pt x="819332" y="102264"/>
                    </a:cubicBezTo>
                    <a:cubicBezTo>
                      <a:pt x="814431" y="101175"/>
                      <a:pt x="809807" y="99089"/>
                      <a:pt x="805044" y="97502"/>
                    </a:cubicBezTo>
                    <a:cubicBezTo>
                      <a:pt x="803457" y="92739"/>
                      <a:pt x="804202" y="86350"/>
                      <a:pt x="800282" y="83214"/>
                    </a:cubicBezTo>
                    <a:cubicBezTo>
                      <a:pt x="787971" y="73365"/>
                      <a:pt x="778537" y="79350"/>
                      <a:pt x="766944" y="83214"/>
                    </a:cubicBezTo>
                    <a:cubicBezTo>
                      <a:pt x="762182" y="86389"/>
                      <a:pt x="757776" y="90179"/>
                      <a:pt x="752657" y="92739"/>
                    </a:cubicBezTo>
                    <a:cubicBezTo>
                      <a:pt x="728532" y="104802"/>
                      <a:pt x="702972" y="94779"/>
                      <a:pt x="676457" y="92739"/>
                    </a:cubicBezTo>
                    <a:cubicBezTo>
                      <a:pt x="670107" y="83214"/>
                      <a:pt x="661027" y="75024"/>
                      <a:pt x="657407" y="64164"/>
                    </a:cubicBezTo>
                    <a:cubicBezTo>
                      <a:pt x="654232" y="54639"/>
                      <a:pt x="656236" y="41158"/>
                      <a:pt x="647882" y="35589"/>
                    </a:cubicBezTo>
                    <a:cubicBezTo>
                      <a:pt x="643119" y="32414"/>
                      <a:pt x="637872" y="29867"/>
                      <a:pt x="633594" y="26064"/>
                    </a:cubicBezTo>
                    <a:cubicBezTo>
                      <a:pt x="623526" y="17115"/>
                      <a:pt x="616132" y="5427"/>
                      <a:pt x="590732" y="2252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badajoz">
                <a:extLst>
                  <a:ext uri="{FF2B5EF4-FFF2-40B4-BE49-F238E27FC236}">
                    <a16:creationId xmlns:a16="http://schemas.microsoft.com/office/drawing/2014/main" id="{48F08952-AA36-A7C9-9696-327718A8AD52}"/>
                  </a:ext>
                </a:extLst>
              </p:cNvPr>
              <p:cNvSpPr/>
              <p:nvPr/>
            </p:nvSpPr>
            <p:spPr>
              <a:xfrm>
                <a:off x="771013" y="2540349"/>
                <a:ext cx="1261244" cy="933778"/>
              </a:xfrm>
              <a:custGeom>
                <a:avLst/>
                <a:gdLst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23862 w 1223962"/>
                  <a:gd name="connsiteY109" fmla="*/ 233678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207169 w 1223962"/>
                  <a:gd name="connsiteY120" fmla="*/ 69372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223962" h="862328">
                    <a:moveTo>
                      <a:pt x="109537" y="14603"/>
                    </a:moveTo>
                    <a:cubicBezTo>
                      <a:pt x="92075" y="16190"/>
                      <a:pt x="74295" y="15692"/>
                      <a:pt x="57150" y="19366"/>
                    </a:cubicBezTo>
                    <a:cubicBezTo>
                      <a:pt x="51553" y="20565"/>
                      <a:pt x="47982" y="26331"/>
                      <a:pt x="42862" y="28891"/>
                    </a:cubicBezTo>
                    <a:cubicBezTo>
                      <a:pt x="38372" y="31136"/>
                      <a:pt x="33337" y="32066"/>
                      <a:pt x="28575" y="33653"/>
                    </a:cubicBezTo>
                    <a:cubicBezTo>
                      <a:pt x="17592" y="77580"/>
                      <a:pt x="19050" y="66588"/>
                      <a:pt x="19050" y="143191"/>
                    </a:cubicBezTo>
                    <a:cubicBezTo>
                      <a:pt x="19050" y="151285"/>
                      <a:pt x="18088" y="161279"/>
                      <a:pt x="23812" y="167003"/>
                    </a:cubicBezTo>
                    <a:cubicBezTo>
                      <a:pt x="30912" y="174103"/>
                      <a:pt x="52387" y="176528"/>
                      <a:pt x="52387" y="176528"/>
                    </a:cubicBezTo>
                    <a:cubicBezTo>
                      <a:pt x="57150" y="179703"/>
                      <a:pt x="62278" y="182389"/>
                      <a:pt x="66675" y="186053"/>
                    </a:cubicBezTo>
                    <a:cubicBezTo>
                      <a:pt x="71849" y="190365"/>
                      <a:pt x="75358" y="196605"/>
                      <a:pt x="80962" y="200341"/>
                    </a:cubicBezTo>
                    <a:cubicBezTo>
                      <a:pt x="85139" y="203126"/>
                      <a:pt x="90487" y="203516"/>
                      <a:pt x="95250" y="205103"/>
                    </a:cubicBezTo>
                    <a:cubicBezTo>
                      <a:pt x="100012" y="208278"/>
                      <a:pt x="105490" y="210581"/>
                      <a:pt x="109537" y="214628"/>
                    </a:cubicBezTo>
                    <a:cubicBezTo>
                      <a:pt x="120858" y="225949"/>
                      <a:pt x="123871" y="243344"/>
                      <a:pt x="128587" y="257491"/>
                    </a:cubicBezTo>
                    <a:lnTo>
                      <a:pt x="133350" y="271778"/>
                    </a:lnTo>
                    <a:cubicBezTo>
                      <a:pt x="131762" y="284478"/>
                      <a:pt x="133785" y="298182"/>
                      <a:pt x="128587" y="309878"/>
                    </a:cubicBezTo>
                    <a:cubicBezTo>
                      <a:pt x="126548" y="314465"/>
                      <a:pt x="118220" y="311505"/>
                      <a:pt x="114300" y="314641"/>
                    </a:cubicBezTo>
                    <a:cubicBezTo>
                      <a:pt x="109831" y="318217"/>
                      <a:pt x="109244" y="325352"/>
                      <a:pt x="104775" y="328928"/>
                    </a:cubicBezTo>
                    <a:cubicBezTo>
                      <a:pt x="66044" y="359912"/>
                      <a:pt x="116341" y="303075"/>
                      <a:pt x="76200" y="343216"/>
                    </a:cubicBezTo>
                    <a:cubicBezTo>
                      <a:pt x="70587" y="348829"/>
                      <a:pt x="66526" y="355807"/>
                      <a:pt x="61912" y="362266"/>
                    </a:cubicBezTo>
                    <a:cubicBezTo>
                      <a:pt x="58585" y="366923"/>
                      <a:pt x="56784" y="372889"/>
                      <a:pt x="52387" y="376553"/>
                    </a:cubicBezTo>
                    <a:cubicBezTo>
                      <a:pt x="46933" y="381098"/>
                      <a:pt x="39687" y="382903"/>
                      <a:pt x="33337" y="386078"/>
                    </a:cubicBezTo>
                    <a:cubicBezTo>
                      <a:pt x="9688" y="421553"/>
                      <a:pt x="40083" y="377983"/>
                      <a:pt x="9525" y="414653"/>
                    </a:cubicBezTo>
                    <a:cubicBezTo>
                      <a:pt x="5861" y="419050"/>
                      <a:pt x="3175" y="424178"/>
                      <a:pt x="0" y="428941"/>
                    </a:cubicBezTo>
                    <a:cubicBezTo>
                      <a:pt x="1587" y="470216"/>
                      <a:pt x="1920" y="511558"/>
                      <a:pt x="4762" y="552766"/>
                    </a:cubicBezTo>
                    <a:cubicBezTo>
                      <a:pt x="5107" y="557774"/>
                      <a:pt x="8902" y="562072"/>
                      <a:pt x="9525" y="567053"/>
                    </a:cubicBezTo>
                    <a:cubicBezTo>
                      <a:pt x="13158" y="596115"/>
                      <a:pt x="11756" y="628366"/>
                      <a:pt x="19050" y="657541"/>
                    </a:cubicBezTo>
                    <a:cubicBezTo>
                      <a:pt x="31339" y="706694"/>
                      <a:pt x="22462" y="669127"/>
                      <a:pt x="38100" y="700403"/>
                    </a:cubicBezTo>
                    <a:cubicBezTo>
                      <a:pt x="54120" y="732443"/>
                      <a:pt x="37586" y="717523"/>
                      <a:pt x="61912" y="733741"/>
                    </a:cubicBezTo>
                    <a:cubicBezTo>
                      <a:pt x="71437" y="732153"/>
                      <a:pt x="80831" y="728978"/>
                      <a:pt x="90487" y="728978"/>
                    </a:cubicBezTo>
                    <a:cubicBezTo>
                      <a:pt x="180508" y="728978"/>
                      <a:pt x="161094" y="723940"/>
                      <a:pt x="204787" y="738503"/>
                    </a:cubicBezTo>
                    <a:cubicBezTo>
                      <a:pt x="208661" y="750124"/>
                      <a:pt x="209843" y="757846"/>
                      <a:pt x="219075" y="767078"/>
                    </a:cubicBezTo>
                    <a:cubicBezTo>
                      <a:pt x="223122" y="771125"/>
                      <a:pt x="228600" y="773428"/>
                      <a:pt x="233362" y="776603"/>
                    </a:cubicBezTo>
                    <a:cubicBezTo>
                      <a:pt x="236537" y="781366"/>
                      <a:pt x="238417" y="787315"/>
                      <a:pt x="242887" y="790891"/>
                    </a:cubicBezTo>
                    <a:cubicBezTo>
                      <a:pt x="246807" y="794027"/>
                      <a:pt x="252685" y="793408"/>
                      <a:pt x="257175" y="795653"/>
                    </a:cubicBezTo>
                    <a:cubicBezTo>
                      <a:pt x="294112" y="814121"/>
                      <a:pt x="249829" y="797966"/>
                      <a:pt x="285750" y="809941"/>
                    </a:cubicBezTo>
                    <a:cubicBezTo>
                      <a:pt x="290512" y="814703"/>
                      <a:pt x="294189" y="820886"/>
                      <a:pt x="300037" y="824228"/>
                    </a:cubicBezTo>
                    <a:cubicBezTo>
                      <a:pt x="305720" y="827475"/>
                      <a:pt x="312818" y="827110"/>
                      <a:pt x="319087" y="828991"/>
                    </a:cubicBezTo>
                    <a:cubicBezTo>
                      <a:pt x="341242" y="835638"/>
                      <a:pt x="349184" y="840932"/>
                      <a:pt x="371475" y="843278"/>
                    </a:cubicBezTo>
                    <a:cubicBezTo>
                      <a:pt x="393634" y="845611"/>
                      <a:pt x="415925" y="846453"/>
                      <a:pt x="438150" y="848041"/>
                    </a:cubicBezTo>
                    <a:lnTo>
                      <a:pt x="466725" y="857566"/>
                    </a:lnTo>
                    <a:lnTo>
                      <a:pt x="481012" y="862328"/>
                    </a:lnTo>
                    <a:cubicBezTo>
                      <a:pt x="495300" y="860741"/>
                      <a:pt x="509553" y="858811"/>
                      <a:pt x="523875" y="857566"/>
                    </a:cubicBezTo>
                    <a:cubicBezTo>
                      <a:pt x="600073" y="850940"/>
                      <a:pt x="568394" y="860188"/>
                      <a:pt x="604837" y="848041"/>
                    </a:cubicBezTo>
                    <a:cubicBezTo>
                      <a:pt x="615368" y="837510"/>
                      <a:pt x="622021" y="832725"/>
                      <a:pt x="628650" y="819466"/>
                    </a:cubicBezTo>
                    <a:cubicBezTo>
                      <a:pt x="630895" y="814976"/>
                      <a:pt x="631825" y="809941"/>
                      <a:pt x="633412" y="805178"/>
                    </a:cubicBezTo>
                    <a:cubicBezTo>
                      <a:pt x="635615" y="776541"/>
                      <a:pt x="621782" y="743968"/>
                      <a:pt x="652462" y="733741"/>
                    </a:cubicBezTo>
                    <a:cubicBezTo>
                      <a:pt x="661623" y="730687"/>
                      <a:pt x="671512" y="730566"/>
                      <a:pt x="681037" y="728978"/>
                    </a:cubicBezTo>
                    <a:cubicBezTo>
                      <a:pt x="690090" y="730789"/>
                      <a:pt x="709376" y="733623"/>
                      <a:pt x="719137" y="738503"/>
                    </a:cubicBezTo>
                    <a:cubicBezTo>
                      <a:pt x="756073" y="756971"/>
                      <a:pt x="711795" y="740817"/>
                      <a:pt x="747712" y="752791"/>
                    </a:cubicBezTo>
                    <a:cubicBezTo>
                      <a:pt x="750887" y="748028"/>
                      <a:pt x="755227" y="743862"/>
                      <a:pt x="757237" y="738503"/>
                    </a:cubicBezTo>
                    <a:cubicBezTo>
                      <a:pt x="760079" y="730924"/>
                      <a:pt x="760037" y="722544"/>
                      <a:pt x="762000" y="714691"/>
                    </a:cubicBezTo>
                    <a:cubicBezTo>
                      <a:pt x="763218" y="709821"/>
                      <a:pt x="765175" y="705166"/>
                      <a:pt x="766762" y="700403"/>
                    </a:cubicBezTo>
                    <a:cubicBezTo>
                      <a:pt x="765175" y="687703"/>
                      <a:pt x="760660" y="675031"/>
                      <a:pt x="762000" y="662303"/>
                    </a:cubicBezTo>
                    <a:cubicBezTo>
                      <a:pt x="763895" y="644302"/>
                      <a:pt x="771315" y="627320"/>
                      <a:pt x="776287" y="609916"/>
                    </a:cubicBezTo>
                    <a:cubicBezTo>
                      <a:pt x="777666" y="605089"/>
                      <a:pt x="778805" y="600118"/>
                      <a:pt x="781050" y="595628"/>
                    </a:cubicBezTo>
                    <a:cubicBezTo>
                      <a:pt x="783610" y="590509"/>
                      <a:pt x="787400" y="586103"/>
                      <a:pt x="790575" y="581341"/>
                    </a:cubicBezTo>
                    <a:lnTo>
                      <a:pt x="800100" y="552766"/>
                    </a:lnTo>
                    <a:cubicBezTo>
                      <a:pt x="804811" y="538632"/>
                      <a:pt x="802806" y="534896"/>
                      <a:pt x="819150" y="528953"/>
                    </a:cubicBezTo>
                    <a:cubicBezTo>
                      <a:pt x="831453" y="524479"/>
                      <a:pt x="857250" y="519428"/>
                      <a:pt x="857250" y="519428"/>
                    </a:cubicBezTo>
                    <a:cubicBezTo>
                      <a:pt x="860425" y="514666"/>
                      <a:pt x="862728" y="509188"/>
                      <a:pt x="866775" y="505141"/>
                    </a:cubicBezTo>
                    <a:cubicBezTo>
                      <a:pt x="910860" y="461056"/>
                      <a:pt x="848544" y="535936"/>
                      <a:pt x="895350" y="481328"/>
                    </a:cubicBezTo>
                    <a:cubicBezTo>
                      <a:pt x="900516" y="475301"/>
                      <a:pt x="904471" y="468304"/>
                      <a:pt x="909637" y="462278"/>
                    </a:cubicBezTo>
                    <a:cubicBezTo>
                      <a:pt x="914020" y="457164"/>
                      <a:pt x="919613" y="453165"/>
                      <a:pt x="923925" y="447991"/>
                    </a:cubicBezTo>
                    <a:cubicBezTo>
                      <a:pt x="927589" y="443594"/>
                      <a:pt x="928596" y="436737"/>
                      <a:pt x="933450" y="433703"/>
                    </a:cubicBezTo>
                    <a:cubicBezTo>
                      <a:pt x="941964" y="428382"/>
                      <a:pt x="952500" y="427353"/>
                      <a:pt x="962025" y="424178"/>
                    </a:cubicBezTo>
                    <a:lnTo>
                      <a:pt x="976312" y="419416"/>
                    </a:lnTo>
                    <a:cubicBezTo>
                      <a:pt x="981075" y="416241"/>
                      <a:pt x="985369" y="412216"/>
                      <a:pt x="990600" y="409891"/>
                    </a:cubicBezTo>
                    <a:cubicBezTo>
                      <a:pt x="1005505" y="403266"/>
                      <a:pt x="1022394" y="399561"/>
                      <a:pt x="1038225" y="395603"/>
                    </a:cubicBezTo>
                    <a:cubicBezTo>
                      <a:pt x="1048765" y="388576"/>
                      <a:pt x="1059468" y="382789"/>
                      <a:pt x="1066800" y="371791"/>
                    </a:cubicBezTo>
                    <a:cubicBezTo>
                      <a:pt x="1069585" y="367614"/>
                      <a:pt x="1069317" y="361993"/>
                      <a:pt x="1071562" y="357503"/>
                    </a:cubicBezTo>
                    <a:cubicBezTo>
                      <a:pt x="1074122" y="352384"/>
                      <a:pt x="1078762" y="348446"/>
                      <a:pt x="1081087" y="343216"/>
                    </a:cubicBezTo>
                    <a:cubicBezTo>
                      <a:pt x="1090137" y="322853"/>
                      <a:pt x="1089835" y="314980"/>
                      <a:pt x="1095375" y="295591"/>
                    </a:cubicBezTo>
                    <a:cubicBezTo>
                      <a:pt x="1096754" y="290764"/>
                      <a:pt x="1098550" y="286066"/>
                      <a:pt x="1100137" y="281303"/>
                    </a:cubicBezTo>
                    <a:cubicBezTo>
                      <a:pt x="1098550" y="271778"/>
                      <a:pt x="1097470" y="262154"/>
                      <a:pt x="1095375" y="252728"/>
                    </a:cubicBezTo>
                    <a:cubicBezTo>
                      <a:pt x="1094286" y="247828"/>
                      <a:pt x="1090612" y="243461"/>
                      <a:pt x="1090612" y="238441"/>
                    </a:cubicBezTo>
                    <a:cubicBezTo>
                      <a:pt x="1090612" y="222487"/>
                      <a:pt x="1091787" y="206362"/>
                      <a:pt x="1095375" y="190816"/>
                    </a:cubicBezTo>
                    <a:cubicBezTo>
                      <a:pt x="1096662" y="185239"/>
                      <a:pt x="1100430" y="180104"/>
                      <a:pt x="1104900" y="176528"/>
                    </a:cubicBezTo>
                    <a:cubicBezTo>
                      <a:pt x="1108820" y="173392"/>
                      <a:pt x="1114425" y="173353"/>
                      <a:pt x="1119187" y="171766"/>
                    </a:cubicBezTo>
                    <a:cubicBezTo>
                      <a:pt x="1142035" y="137492"/>
                      <a:pt x="1109681" y="179691"/>
                      <a:pt x="1157287" y="147953"/>
                    </a:cubicBezTo>
                    <a:lnTo>
                      <a:pt x="1185862" y="128903"/>
                    </a:lnTo>
                    <a:cubicBezTo>
                      <a:pt x="1189037" y="122553"/>
                      <a:pt x="1190842" y="115307"/>
                      <a:pt x="1195387" y="109853"/>
                    </a:cubicBezTo>
                    <a:cubicBezTo>
                      <a:pt x="1199051" y="105456"/>
                      <a:pt x="1205627" y="104375"/>
                      <a:pt x="1209675" y="100328"/>
                    </a:cubicBezTo>
                    <a:cubicBezTo>
                      <a:pt x="1213722" y="96281"/>
                      <a:pt x="1216025" y="90803"/>
                      <a:pt x="1219200" y="86041"/>
                    </a:cubicBezTo>
                    <a:cubicBezTo>
                      <a:pt x="1220787" y="81278"/>
                      <a:pt x="1223962" y="76773"/>
                      <a:pt x="1223962" y="71753"/>
                    </a:cubicBezTo>
                    <a:cubicBezTo>
                      <a:pt x="1223962" y="63064"/>
                      <a:pt x="1221176" y="36079"/>
                      <a:pt x="1209675" y="28891"/>
                    </a:cubicBezTo>
                    <a:cubicBezTo>
                      <a:pt x="1201161" y="23570"/>
                      <a:pt x="1190840" y="21801"/>
                      <a:pt x="1181100" y="19366"/>
                    </a:cubicBezTo>
                    <a:cubicBezTo>
                      <a:pt x="1157180" y="13385"/>
                      <a:pt x="1168260" y="16673"/>
                      <a:pt x="1147762" y="9841"/>
                    </a:cubicBezTo>
                    <a:cubicBezTo>
                      <a:pt x="1143000" y="6666"/>
                      <a:pt x="1139184" y="724"/>
                      <a:pt x="1133475" y="316"/>
                    </a:cubicBezTo>
                    <a:cubicBezTo>
                      <a:pt x="1110997" y="-1290"/>
                      <a:pt x="1084500" y="3423"/>
                      <a:pt x="1062037" y="9841"/>
                    </a:cubicBezTo>
                    <a:cubicBezTo>
                      <a:pt x="1057210" y="11220"/>
                      <a:pt x="1052512" y="13016"/>
                      <a:pt x="1047750" y="14603"/>
                    </a:cubicBezTo>
                    <a:cubicBezTo>
                      <a:pt x="1042987" y="17778"/>
                      <a:pt x="1037509" y="20081"/>
                      <a:pt x="1033462" y="24128"/>
                    </a:cubicBezTo>
                    <a:cubicBezTo>
                      <a:pt x="1029415" y="28175"/>
                      <a:pt x="1028407" y="34840"/>
                      <a:pt x="1023937" y="38416"/>
                    </a:cubicBezTo>
                    <a:cubicBezTo>
                      <a:pt x="1020017" y="41552"/>
                      <a:pt x="1014412" y="41591"/>
                      <a:pt x="1009650" y="43178"/>
                    </a:cubicBezTo>
                    <a:cubicBezTo>
                      <a:pt x="1004887" y="46353"/>
                      <a:pt x="1000593" y="50378"/>
                      <a:pt x="995362" y="52703"/>
                    </a:cubicBezTo>
                    <a:cubicBezTo>
                      <a:pt x="986187" y="56781"/>
                      <a:pt x="966787" y="62228"/>
                      <a:pt x="966787" y="62228"/>
                    </a:cubicBezTo>
                    <a:cubicBezTo>
                      <a:pt x="950912" y="86041"/>
                      <a:pt x="962025" y="73340"/>
                      <a:pt x="928687" y="95566"/>
                    </a:cubicBezTo>
                    <a:lnTo>
                      <a:pt x="914400" y="105091"/>
                    </a:lnTo>
                    <a:cubicBezTo>
                      <a:pt x="912812" y="109853"/>
                      <a:pt x="912075" y="114990"/>
                      <a:pt x="909637" y="119378"/>
                    </a:cubicBezTo>
                    <a:cubicBezTo>
                      <a:pt x="904077" y="129385"/>
                      <a:pt x="896937" y="138428"/>
                      <a:pt x="890587" y="147953"/>
                    </a:cubicBezTo>
                    <a:cubicBezTo>
                      <a:pt x="887412" y="152716"/>
                      <a:pt x="883622" y="157121"/>
                      <a:pt x="881062" y="162241"/>
                    </a:cubicBezTo>
                    <a:cubicBezTo>
                      <a:pt x="877887" y="168591"/>
                      <a:pt x="876991" y="176746"/>
                      <a:pt x="871537" y="181291"/>
                    </a:cubicBezTo>
                    <a:cubicBezTo>
                      <a:pt x="866509" y="185481"/>
                      <a:pt x="858756" y="184172"/>
                      <a:pt x="852487" y="186053"/>
                    </a:cubicBezTo>
                    <a:cubicBezTo>
                      <a:pt x="842870" y="188938"/>
                      <a:pt x="823912" y="195578"/>
                      <a:pt x="823912" y="195578"/>
                    </a:cubicBezTo>
                    <a:cubicBezTo>
                      <a:pt x="739707" y="189101"/>
                      <a:pt x="753705" y="187726"/>
                      <a:pt x="647700" y="195578"/>
                    </a:cubicBezTo>
                    <a:cubicBezTo>
                      <a:pt x="633647" y="196619"/>
                      <a:pt x="631131" y="203863"/>
                      <a:pt x="619125" y="209866"/>
                    </a:cubicBezTo>
                    <a:cubicBezTo>
                      <a:pt x="614635" y="212111"/>
                      <a:pt x="609600" y="213041"/>
                      <a:pt x="604837" y="214628"/>
                    </a:cubicBezTo>
                    <a:cubicBezTo>
                      <a:pt x="595312" y="220978"/>
                      <a:pt x="587122" y="230057"/>
                      <a:pt x="576262" y="233678"/>
                    </a:cubicBezTo>
                    <a:cubicBezTo>
                      <a:pt x="556545" y="240251"/>
                      <a:pt x="566152" y="235656"/>
                      <a:pt x="547687" y="247966"/>
                    </a:cubicBezTo>
                    <a:cubicBezTo>
                      <a:pt x="530225" y="246378"/>
                      <a:pt x="510381" y="238440"/>
                      <a:pt x="500062" y="233678"/>
                    </a:cubicBezTo>
                    <a:cubicBezTo>
                      <a:pt x="489743" y="228916"/>
                      <a:pt x="494903" y="223360"/>
                      <a:pt x="485775" y="219391"/>
                    </a:cubicBezTo>
                    <a:cubicBezTo>
                      <a:pt x="476647" y="215422"/>
                      <a:pt x="461169" y="211454"/>
                      <a:pt x="445294" y="209866"/>
                    </a:cubicBezTo>
                    <a:cubicBezTo>
                      <a:pt x="452190" y="189180"/>
                      <a:pt x="429021" y="192403"/>
                      <a:pt x="423862" y="186053"/>
                    </a:cubicBezTo>
                    <a:cubicBezTo>
                      <a:pt x="418703" y="179703"/>
                      <a:pt x="419191" y="174799"/>
                      <a:pt x="414337" y="171766"/>
                    </a:cubicBezTo>
                    <a:cubicBezTo>
                      <a:pt x="405823" y="166445"/>
                      <a:pt x="395084" y="165970"/>
                      <a:pt x="385762" y="162241"/>
                    </a:cubicBezTo>
                    <a:cubicBezTo>
                      <a:pt x="379170" y="159604"/>
                      <a:pt x="373498" y="154804"/>
                      <a:pt x="366712" y="152716"/>
                    </a:cubicBezTo>
                    <a:cubicBezTo>
                      <a:pt x="352723" y="148412"/>
                      <a:pt x="338049" y="146741"/>
                      <a:pt x="323850" y="143191"/>
                    </a:cubicBezTo>
                    <a:cubicBezTo>
                      <a:pt x="318980" y="141973"/>
                      <a:pt x="314389" y="139807"/>
                      <a:pt x="309562" y="138428"/>
                    </a:cubicBezTo>
                    <a:cubicBezTo>
                      <a:pt x="267710" y="126470"/>
                      <a:pt x="310474" y="140321"/>
                      <a:pt x="276225" y="128903"/>
                    </a:cubicBezTo>
                    <a:cubicBezTo>
                      <a:pt x="271232" y="113926"/>
                      <a:pt x="272462" y="110520"/>
                      <a:pt x="257175" y="100328"/>
                    </a:cubicBezTo>
                    <a:cubicBezTo>
                      <a:pt x="252998" y="97543"/>
                      <a:pt x="247650" y="97153"/>
                      <a:pt x="242887" y="95566"/>
                    </a:cubicBezTo>
                    <a:cubicBezTo>
                      <a:pt x="241300" y="90803"/>
                      <a:pt x="244078" y="85644"/>
                      <a:pt x="238125" y="81278"/>
                    </a:cubicBezTo>
                    <a:cubicBezTo>
                      <a:pt x="232172" y="76912"/>
                      <a:pt x="221757" y="71456"/>
                      <a:pt x="207169" y="69372"/>
                    </a:cubicBezTo>
                    <a:cubicBezTo>
                      <a:pt x="203994" y="64609"/>
                      <a:pt x="207566" y="52306"/>
                      <a:pt x="202406" y="43178"/>
                    </a:cubicBezTo>
                    <a:cubicBezTo>
                      <a:pt x="197247" y="34050"/>
                      <a:pt x="181410" y="26299"/>
                      <a:pt x="176212" y="14603"/>
                    </a:cubicBezTo>
                    <a:cubicBezTo>
                      <a:pt x="174173" y="10016"/>
                      <a:pt x="166752" y="11220"/>
                      <a:pt x="161925" y="9841"/>
                    </a:cubicBezTo>
                    <a:cubicBezTo>
                      <a:pt x="133125" y="1612"/>
                      <a:pt x="126999" y="13016"/>
                      <a:pt x="109537" y="1460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ciudad_real">
                <a:extLst>
                  <a:ext uri="{FF2B5EF4-FFF2-40B4-BE49-F238E27FC236}">
                    <a16:creationId xmlns:a16="http://schemas.microsoft.com/office/drawing/2014/main" id="{6055CC36-5483-F66D-4B21-9FA5C066CE7D}"/>
                  </a:ext>
                </a:extLst>
              </p:cNvPr>
              <p:cNvSpPr/>
              <p:nvPr/>
            </p:nvSpPr>
            <p:spPr>
              <a:xfrm>
                <a:off x="1827075" y="2509715"/>
                <a:ext cx="1131796" cy="681037"/>
              </a:xfrm>
              <a:custGeom>
                <a:avLst/>
                <a:gdLst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62793 w 1134343"/>
                  <a:gd name="connsiteY101" fmla="*/ 209550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22027 w 1134343"/>
                  <a:gd name="connsiteY99" fmla="*/ 222476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79844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134343" h="681037">
                    <a:moveTo>
                      <a:pt x="177080" y="85725"/>
                    </a:moveTo>
                    <a:cubicBezTo>
                      <a:pt x="173905" y="82550"/>
                      <a:pt x="185344" y="68940"/>
                      <a:pt x="191368" y="61912"/>
                    </a:cubicBezTo>
                    <a:cubicBezTo>
                      <a:pt x="195093" y="57566"/>
                      <a:pt x="202079" y="56856"/>
                      <a:pt x="205655" y="52387"/>
                    </a:cubicBezTo>
                    <a:cubicBezTo>
                      <a:pt x="208791" y="48467"/>
                      <a:pt x="207282" y="42020"/>
                      <a:pt x="210418" y="38100"/>
                    </a:cubicBezTo>
                    <a:cubicBezTo>
                      <a:pt x="217133" y="29707"/>
                      <a:pt x="229581" y="26950"/>
                      <a:pt x="238993" y="23812"/>
                    </a:cubicBezTo>
                    <a:cubicBezTo>
                      <a:pt x="253280" y="25400"/>
                      <a:pt x="267759" y="25756"/>
                      <a:pt x="281855" y="28575"/>
                    </a:cubicBezTo>
                    <a:cubicBezTo>
                      <a:pt x="291700" y="30544"/>
                      <a:pt x="310430" y="38100"/>
                      <a:pt x="310430" y="38100"/>
                    </a:cubicBezTo>
                    <a:cubicBezTo>
                      <a:pt x="314000" y="37654"/>
                      <a:pt x="357094" y="33818"/>
                      <a:pt x="367580" y="28575"/>
                    </a:cubicBezTo>
                    <a:cubicBezTo>
                      <a:pt x="377819" y="23456"/>
                      <a:pt x="385295" y="13145"/>
                      <a:pt x="396155" y="9525"/>
                    </a:cubicBezTo>
                    <a:lnTo>
                      <a:pt x="424730" y="0"/>
                    </a:lnTo>
                    <a:cubicBezTo>
                      <a:pt x="432668" y="1587"/>
                      <a:pt x="440964" y="1920"/>
                      <a:pt x="448543" y="4762"/>
                    </a:cubicBezTo>
                    <a:cubicBezTo>
                      <a:pt x="453902" y="6772"/>
                      <a:pt x="461258" y="8784"/>
                      <a:pt x="462830" y="14287"/>
                    </a:cubicBezTo>
                    <a:cubicBezTo>
                      <a:pt x="467842" y="31830"/>
                      <a:pt x="454854" y="39766"/>
                      <a:pt x="448543" y="52387"/>
                    </a:cubicBezTo>
                    <a:cubicBezTo>
                      <a:pt x="446298" y="56877"/>
                      <a:pt x="445368" y="61912"/>
                      <a:pt x="443780" y="66675"/>
                    </a:cubicBezTo>
                    <a:cubicBezTo>
                      <a:pt x="445368" y="77787"/>
                      <a:pt x="443523" y="89972"/>
                      <a:pt x="448543" y="100012"/>
                    </a:cubicBezTo>
                    <a:cubicBezTo>
                      <a:pt x="450788" y="104502"/>
                      <a:pt x="458442" y="102337"/>
                      <a:pt x="462830" y="104775"/>
                    </a:cubicBezTo>
                    <a:cubicBezTo>
                      <a:pt x="472837" y="110335"/>
                      <a:pt x="480545" y="120205"/>
                      <a:pt x="491405" y="123825"/>
                    </a:cubicBezTo>
                    <a:lnTo>
                      <a:pt x="519980" y="133350"/>
                    </a:lnTo>
                    <a:cubicBezTo>
                      <a:pt x="539030" y="131762"/>
                      <a:pt x="558014" y="128587"/>
                      <a:pt x="577130" y="128587"/>
                    </a:cubicBezTo>
                    <a:cubicBezTo>
                      <a:pt x="614612" y="128587"/>
                      <a:pt x="620504" y="131097"/>
                      <a:pt x="648568" y="138112"/>
                    </a:cubicBezTo>
                    <a:cubicBezTo>
                      <a:pt x="661268" y="136525"/>
                      <a:pt x="674320" y="136718"/>
                      <a:pt x="686668" y="133350"/>
                    </a:cubicBezTo>
                    <a:cubicBezTo>
                      <a:pt x="703336" y="128804"/>
                      <a:pt x="700701" y="117616"/>
                      <a:pt x="715243" y="109537"/>
                    </a:cubicBezTo>
                    <a:cubicBezTo>
                      <a:pt x="724020" y="104661"/>
                      <a:pt x="734293" y="103187"/>
                      <a:pt x="743818" y="100012"/>
                    </a:cubicBezTo>
                    <a:lnTo>
                      <a:pt x="758105" y="95250"/>
                    </a:lnTo>
                    <a:cubicBezTo>
                      <a:pt x="762868" y="93662"/>
                      <a:pt x="767403" y="91041"/>
                      <a:pt x="772393" y="90487"/>
                    </a:cubicBezTo>
                    <a:lnTo>
                      <a:pt x="815255" y="85725"/>
                    </a:lnTo>
                    <a:lnTo>
                      <a:pt x="848593" y="76200"/>
                    </a:lnTo>
                    <a:cubicBezTo>
                      <a:pt x="854908" y="74478"/>
                      <a:pt x="861374" y="73318"/>
                      <a:pt x="867643" y="71437"/>
                    </a:cubicBezTo>
                    <a:cubicBezTo>
                      <a:pt x="882068" y="67109"/>
                      <a:pt x="896218" y="61912"/>
                      <a:pt x="910505" y="57150"/>
                    </a:cubicBezTo>
                    <a:cubicBezTo>
                      <a:pt x="915268" y="55562"/>
                      <a:pt x="919803" y="52941"/>
                      <a:pt x="924793" y="52387"/>
                    </a:cubicBezTo>
                    <a:lnTo>
                      <a:pt x="967655" y="47625"/>
                    </a:lnTo>
                    <a:cubicBezTo>
                      <a:pt x="979948" y="49381"/>
                      <a:pt x="1001977" y="50499"/>
                      <a:pt x="1015280" y="57150"/>
                    </a:cubicBezTo>
                    <a:cubicBezTo>
                      <a:pt x="1020400" y="59710"/>
                      <a:pt x="1024805" y="63500"/>
                      <a:pt x="1029568" y="66675"/>
                    </a:cubicBezTo>
                    <a:lnTo>
                      <a:pt x="1048618" y="95250"/>
                    </a:lnTo>
                    <a:lnTo>
                      <a:pt x="1058143" y="109537"/>
                    </a:lnTo>
                    <a:cubicBezTo>
                      <a:pt x="1059730" y="114300"/>
                      <a:pt x="1060660" y="119335"/>
                      <a:pt x="1062905" y="123825"/>
                    </a:cubicBezTo>
                    <a:cubicBezTo>
                      <a:pt x="1065465" y="128944"/>
                      <a:pt x="1072022" y="132403"/>
                      <a:pt x="1072430" y="138112"/>
                    </a:cubicBezTo>
                    <a:cubicBezTo>
                      <a:pt x="1074743" y="170494"/>
                      <a:pt x="1065754" y="198158"/>
                      <a:pt x="1058143" y="228600"/>
                    </a:cubicBezTo>
                    <a:cubicBezTo>
                      <a:pt x="1056555" y="234950"/>
                      <a:pt x="1058826" y="244019"/>
                      <a:pt x="1053380" y="247650"/>
                    </a:cubicBezTo>
                    <a:lnTo>
                      <a:pt x="1039093" y="257175"/>
                    </a:lnTo>
                    <a:cubicBezTo>
                      <a:pt x="1037505" y="261937"/>
                      <a:pt x="1035315" y="266539"/>
                      <a:pt x="1034330" y="271462"/>
                    </a:cubicBezTo>
                    <a:cubicBezTo>
                      <a:pt x="1018802" y="349100"/>
                      <a:pt x="1032257" y="306252"/>
                      <a:pt x="1020043" y="342900"/>
                    </a:cubicBezTo>
                    <a:cubicBezTo>
                      <a:pt x="1023218" y="355600"/>
                      <a:pt x="1021390" y="370778"/>
                      <a:pt x="1029568" y="381000"/>
                    </a:cubicBezTo>
                    <a:cubicBezTo>
                      <a:pt x="1035840" y="388840"/>
                      <a:pt x="1049789" y="384956"/>
                      <a:pt x="1058143" y="390525"/>
                    </a:cubicBezTo>
                    <a:cubicBezTo>
                      <a:pt x="1062905" y="393700"/>
                      <a:pt x="1067311" y="397490"/>
                      <a:pt x="1072430" y="400050"/>
                    </a:cubicBezTo>
                    <a:cubicBezTo>
                      <a:pt x="1076920" y="402295"/>
                      <a:pt x="1081955" y="403225"/>
                      <a:pt x="1086718" y="404812"/>
                    </a:cubicBezTo>
                    <a:cubicBezTo>
                      <a:pt x="1089893" y="409575"/>
                      <a:pt x="1093683" y="413980"/>
                      <a:pt x="1096243" y="419100"/>
                    </a:cubicBezTo>
                    <a:cubicBezTo>
                      <a:pt x="1098488" y="423590"/>
                      <a:pt x="1099242" y="428687"/>
                      <a:pt x="1101005" y="433387"/>
                    </a:cubicBezTo>
                    <a:cubicBezTo>
                      <a:pt x="1104007" y="441392"/>
                      <a:pt x="1106707" y="449553"/>
                      <a:pt x="1110530" y="457200"/>
                    </a:cubicBezTo>
                    <a:cubicBezTo>
                      <a:pt x="1113090" y="462319"/>
                      <a:pt x="1115586" y="467911"/>
                      <a:pt x="1120055" y="471487"/>
                    </a:cubicBezTo>
                    <a:cubicBezTo>
                      <a:pt x="1123975" y="474623"/>
                      <a:pt x="1129580" y="474662"/>
                      <a:pt x="1134343" y="476250"/>
                    </a:cubicBezTo>
                    <a:cubicBezTo>
                      <a:pt x="1108342" y="528251"/>
                      <a:pt x="1141945" y="468923"/>
                      <a:pt x="1110530" y="504825"/>
                    </a:cubicBezTo>
                    <a:cubicBezTo>
                      <a:pt x="1102992" y="513440"/>
                      <a:pt x="1091480" y="533400"/>
                      <a:pt x="1091480" y="533400"/>
                    </a:cubicBezTo>
                    <a:cubicBezTo>
                      <a:pt x="1089893" y="539750"/>
                      <a:pt x="1087794" y="545994"/>
                      <a:pt x="1086718" y="552450"/>
                    </a:cubicBezTo>
                    <a:cubicBezTo>
                      <a:pt x="1084614" y="565075"/>
                      <a:pt x="1088171" y="579362"/>
                      <a:pt x="1081955" y="590550"/>
                    </a:cubicBezTo>
                    <a:cubicBezTo>
                      <a:pt x="1078776" y="596272"/>
                      <a:pt x="1069174" y="593431"/>
                      <a:pt x="1062905" y="595312"/>
                    </a:cubicBezTo>
                    <a:cubicBezTo>
                      <a:pt x="1053288" y="598197"/>
                      <a:pt x="1043855" y="601662"/>
                      <a:pt x="1034330" y="604837"/>
                    </a:cubicBezTo>
                    <a:cubicBezTo>
                      <a:pt x="1029568" y="606425"/>
                      <a:pt x="1024220" y="606815"/>
                      <a:pt x="1020043" y="609600"/>
                    </a:cubicBezTo>
                    <a:cubicBezTo>
                      <a:pt x="1005710" y="619155"/>
                      <a:pt x="996611" y="627031"/>
                      <a:pt x="977180" y="628650"/>
                    </a:cubicBezTo>
                    <a:lnTo>
                      <a:pt x="920030" y="633412"/>
                    </a:lnTo>
                    <a:cubicBezTo>
                      <a:pt x="894890" y="641793"/>
                      <a:pt x="902758" y="641388"/>
                      <a:pt x="862880" y="633412"/>
                    </a:cubicBezTo>
                    <a:cubicBezTo>
                      <a:pt x="853035" y="631443"/>
                      <a:pt x="834305" y="623887"/>
                      <a:pt x="834305" y="623887"/>
                    </a:cubicBezTo>
                    <a:cubicBezTo>
                      <a:pt x="821605" y="625475"/>
                      <a:pt x="808797" y="626360"/>
                      <a:pt x="796205" y="628650"/>
                    </a:cubicBezTo>
                    <a:cubicBezTo>
                      <a:pt x="791266" y="629548"/>
                      <a:pt x="785774" y="630198"/>
                      <a:pt x="781918" y="633412"/>
                    </a:cubicBezTo>
                    <a:cubicBezTo>
                      <a:pt x="774215" y="639831"/>
                      <a:pt x="767010" y="660468"/>
                      <a:pt x="753343" y="661987"/>
                    </a:cubicBezTo>
                    <a:cubicBezTo>
                      <a:pt x="715443" y="666198"/>
                      <a:pt x="677143" y="665162"/>
                      <a:pt x="639043" y="666750"/>
                    </a:cubicBezTo>
                    <a:cubicBezTo>
                      <a:pt x="615230" y="674687"/>
                      <a:pt x="629518" y="673099"/>
                      <a:pt x="596180" y="661987"/>
                    </a:cubicBezTo>
                    <a:lnTo>
                      <a:pt x="581893" y="657225"/>
                    </a:lnTo>
                    <a:cubicBezTo>
                      <a:pt x="554905" y="658812"/>
                      <a:pt x="527737" y="658491"/>
                      <a:pt x="500930" y="661987"/>
                    </a:cubicBezTo>
                    <a:cubicBezTo>
                      <a:pt x="490974" y="663286"/>
                      <a:pt x="472355" y="671512"/>
                      <a:pt x="472355" y="671512"/>
                    </a:cubicBezTo>
                    <a:cubicBezTo>
                      <a:pt x="438699" y="664781"/>
                      <a:pt x="456220" y="669309"/>
                      <a:pt x="419968" y="657225"/>
                    </a:cubicBezTo>
                    <a:lnTo>
                      <a:pt x="405680" y="652462"/>
                    </a:lnTo>
                    <a:lnTo>
                      <a:pt x="391393" y="647700"/>
                    </a:lnTo>
                    <a:cubicBezTo>
                      <a:pt x="350444" y="674998"/>
                      <a:pt x="398634" y="638649"/>
                      <a:pt x="372343" y="671512"/>
                    </a:cubicBezTo>
                    <a:cubicBezTo>
                      <a:pt x="368767" y="675982"/>
                      <a:pt x="362818" y="677862"/>
                      <a:pt x="358055" y="681037"/>
                    </a:cubicBezTo>
                    <a:cubicBezTo>
                      <a:pt x="332907" y="672655"/>
                      <a:pt x="347946" y="679060"/>
                      <a:pt x="315193" y="657225"/>
                    </a:cubicBezTo>
                    <a:lnTo>
                      <a:pt x="300905" y="647700"/>
                    </a:lnTo>
                    <a:cubicBezTo>
                      <a:pt x="283565" y="621691"/>
                      <a:pt x="288937" y="621811"/>
                      <a:pt x="267568" y="609600"/>
                    </a:cubicBezTo>
                    <a:cubicBezTo>
                      <a:pt x="261404" y="606078"/>
                      <a:pt x="255253" y="602320"/>
                      <a:pt x="248518" y="600075"/>
                    </a:cubicBezTo>
                    <a:cubicBezTo>
                      <a:pt x="240839" y="597515"/>
                      <a:pt x="232643" y="596900"/>
                      <a:pt x="224705" y="595312"/>
                    </a:cubicBezTo>
                    <a:cubicBezTo>
                      <a:pt x="215180" y="588962"/>
                      <a:pt x="199750" y="587122"/>
                      <a:pt x="196130" y="576262"/>
                    </a:cubicBezTo>
                    <a:cubicBezTo>
                      <a:pt x="194543" y="571500"/>
                      <a:pt x="194504" y="565895"/>
                      <a:pt x="191368" y="561975"/>
                    </a:cubicBezTo>
                    <a:cubicBezTo>
                      <a:pt x="184654" y="553583"/>
                      <a:pt x="172204" y="550824"/>
                      <a:pt x="162793" y="547687"/>
                    </a:cubicBezTo>
                    <a:cubicBezTo>
                      <a:pt x="159618" y="542925"/>
                      <a:pt x="157315" y="537447"/>
                      <a:pt x="153268" y="533400"/>
                    </a:cubicBezTo>
                    <a:cubicBezTo>
                      <a:pt x="144036" y="524169"/>
                      <a:pt x="136312" y="522986"/>
                      <a:pt x="124693" y="519112"/>
                    </a:cubicBezTo>
                    <a:cubicBezTo>
                      <a:pt x="119930" y="514350"/>
                      <a:pt x="116429" y="507837"/>
                      <a:pt x="110405" y="504825"/>
                    </a:cubicBezTo>
                    <a:cubicBezTo>
                      <a:pt x="103165" y="501205"/>
                      <a:pt x="94557" y="501510"/>
                      <a:pt x="86593" y="500062"/>
                    </a:cubicBezTo>
                    <a:cubicBezTo>
                      <a:pt x="19553" y="487873"/>
                      <a:pt x="93038" y="502305"/>
                      <a:pt x="34205" y="490537"/>
                    </a:cubicBezTo>
                    <a:cubicBezTo>
                      <a:pt x="27855" y="487362"/>
                      <a:pt x="21681" y="483809"/>
                      <a:pt x="15155" y="481012"/>
                    </a:cubicBezTo>
                    <a:cubicBezTo>
                      <a:pt x="10541" y="479035"/>
                      <a:pt x="-3622" y="474005"/>
                      <a:pt x="868" y="476250"/>
                    </a:cubicBezTo>
                    <a:cubicBezTo>
                      <a:pt x="8514" y="480073"/>
                      <a:pt x="16743" y="482600"/>
                      <a:pt x="24680" y="485775"/>
                    </a:cubicBezTo>
                    <a:cubicBezTo>
                      <a:pt x="34205" y="479425"/>
                      <a:pt x="49635" y="477585"/>
                      <a:pt x="53255" y="466725"/>
                    </a:cubicBezTo>
                    <a:lnTo>
                      <a:pt x="62780" y="438150"/>
                    </a:lnTo>
                    <a:cubicBezTo>
                      <a:pt x="64368" y="422275"/>
                      <a:pt x="65117" y="406294"/>
                      <a:pt x="67543" y="390525"/>
                    </a:cubicBezTo>
                    <a:cubicBezTo>
                      <a:pt x="68306" y="385563"/>
                      <a:pt x="71320" y="381160"/>
                      <a:pt x="72305" y="376237"/>
                    </a:cubicBezTo>
                    <a:cubicBezTo>
                      <a:pt x="74506" y="365230"/>
                      <a:pt x="75951" y="354069"/>
                      <a:pt x="77068" y="342900"/>
                    </a:cubicBezTo>
                    <a:cubicBezTo>
                      <a:pt x="79128" y="322304"/>
                      <a:pt x="78016" y="301331"/>
                      <a:pt x="81830" y="280987"/>
                    </a:cubicBezTo>
                    <a:cubicBezTo>
                      <a:pt x="83706" y="270981"/>
                      <a:pt x="103246" y="262731"/>
                      <a:pt x="105643" y="257175"/>
                    </a:cubicBezTo>
                    <a:cubicBezTo>
                      <a:pt x="108040" y="251619"/>
                      <a:pt x="98009" y="254340"/>
                      <a:pt x="96215" y="247650"/>
                    </a:cubicBezTo>
                    <a:cubicBezTo>
                      <a:pt x="94422" y="240960"/>
                      <a:pt x="90009" y="223723"/>
                      <a:pt x="94882" y="217033"/>
                    </a:cubicBezTo>
                    <a:cubicBezTo>
                      <a:pt x="99755" y="210343"/>
                      <a:pt x="116852" y="209663"/>
                      <a:pt x="125456" y="207509"/>
                    </a:cubicBezTo>
                    <a:cubicBezTo>
                      <a:pt x="134060" y="205355"/>
                      <a:pt x="137440" y="210912"/>
                      <a:pt x="146505" y="204108"/>
                    </a:cubicBezTo>
                    <a:cubicBezTo>
                      <a:pt x="155570" y="197304"/>
                      <a:pt x="162490" y="184043"/>
                      <a:pt x="179844" y="166687"/>
                    </a:cubicBezTo>
                    <a:lnTo>
                      <a:pt x="205655" y="138112"/>
                    </a:lnTo>
                    <a:cubicBezTo>
                      <a:pt x="207243" y="133350"/>
                      <a:pt x="209201" y="128695"/>
                      <a:pt x="210418" y="123825"/>
                    </a:cubicBezTo>
                    <a:lnTo>
                      <a:pt x="215180" y="104775"/>
                    </a:lnTo>
                    <a:cubicBezTo>
                      <a:pt x="213593" y="96837"/>
                      <a:pt x="216142" y="86686"/>
                      <a:pt x="210418" y="80962"/>
                    </a:cubicBezTo>
                    <a:cubicBezTo>
                      <a:pt x="203319" y="73862"/>
                      <a:pt x="180255" y="88900"/>
                      <a:pt x="177080" y="857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huelva">
                <a:extLst>
                  <a:ext uri="{FF2B5EF4-FFF2-40B4-BE49-F238E27FC236}">
                    <a16:creationId xmlns:a16="http://schemas.microsoft.com/office/drawing/2014/main" id="{46FFAAC5-9B4C-AA89-7435-475900AB1A63}"/>
                  </a:ext>
                </a:extLst>
              </p:cNvPr>
              <p:cNvSpPr/>
              <p:nvPr/>
            </p:nvSpPr>
            <p:spPr>
              <a:xfrm>
                <a:off x="674424" y="3323994"/>
                <a:ext cx="611500" cy="777983"/>
              </a:xfrm>
              <a:custGeom>
                <a:avLst/>
                <a:gdLst>
                  <a:gd name="connsiteX0" fmla="*/ 263525 w 587550"/>
                  <a:gd name="connsiteY0" fmla="*/ 108 h 777983"/>
                  <a:gd name="connsiteX1" fmla="*/ 250825 w 587550"/>
                  <a:gd name="connsiteY1" fmla="*/ 15983 h 777983"/>
                  <a:gd name="connsiteX2" fmla="*/ 244475 w 587550"/>
                  <a:gd name="connsiteY2" fmla="*/ 25508 h 777983"/>
                  <a:gd name="connsiteX3" fmla="*/ 228600 w 587550"/>
                  <a:gd name="connsiteY3" fmla="*/ 47733 h 777983"/>
                  <a:gd name="connsiteX4" fmla="*/ 139700 w 587550"/>
                  <a:gd name="connsiteY4" fmla="*/ 50908 h 777983"/>
                  <a:gd name="connsiteX5" fmla="*/ 130175 w 587550"/>
                  <a:gd name="connsiteY5" fmla="*/ 54083 h 777983"/>
                  <a:gd name="connsiteX6" fmla="*/ 123825 w 587550"/>
                  <a:gd name="connsiteY6" fmla="*/ 73133 h 777983"/>
                  <a:gd name="connsiteX7" fmla="*/ 114300 w 587550"/>
                  <a:gd name="connsiteY7" fmla="*/ 101708 h 777983"/>
                  <a:gd name="connsiteX8" fmla="*/ 111125 w 587550"/>
                  <a:gd name="connsiteY8" fmla="*/ 111233 h 777983"/>
                  <a:gd name="connsiteX9" fmla="*/ 98425 w 587550"/>
                  <a:gd name="connsiteY9" fmla="*/ 130283 h 777983"/>
                  <a:gd name="connsiteX10" fmla="*/ 92075 w 587550"/>
                  <a:gd name="connsiteY10" fmla="*/ 139808 h 777983"/>
                  <a:gd name="connsiteX11" fmla="*/ 69850 w 587550"/>
                  <a:gd name="connsiteY11" fmla="*/ 162033 h 777983"/>
                  <a:gd name="connsiteX12" fmla="*/ 44450 w 587550"/>
                  <a:gd name="connsiteY12" fmla="*/ 200133 h 777983"/>
                  <a:gd name="connsiteX13" fmla="*/ 38100 w 587550"/>
                  <a:gd name="connsiteY13" fmla="*/ 209658 h 777983"/>
                  <a:gd name="connsiteX14" fmla="*/ 28575 w 587550"/>
                  <a:gd name="connsiteY14" fmla="*/ 216008 h 777983"/>
                  <a:gd name="connsiteX15" fmla="*/ 12700 w 587550"/>
                  <a:gd name="connsiteY15" fmla="*/ 238233 h 777983"/>
                  <a:gd name="connsiteX16" fmla="*/ 9525 w 587550"/>
                  <a:gd name="connsiteY16" fmla="*/ 247758 h 777983"/>
                  <a:gd name="connsiteX17" fmla="*/ 0 w 587550"/>
                  <a:gd name="connsiteY17" fmla="*/ 285858 h 777983"/>
                  <a:gd name="connsiteX18" fmla="*/ 12700 w 587550"/>
                  <a:gd name="connsiteY18" fmla="*/ 374758 h 777983"/>
                  <a:gd name="connsiteX19" fmla="*/ 15875 w 587550"/>
                  <a:gd name="connsiteY19" fmla="*/ 428733 h 777983"/>
                  <a:gd name="connsiteX20" fmla="*/ 19050 w 587550"/>
                  <a:gd name="connsiteY20" fmla="*/ 438258 h 777983"/>
                  <a:gd name="connsiteX21" fmla="*/ 25400 w 587550"/>
                  <a:gd name="connsiteY21" fmla="*/ 523983 h 777983"/>
                  <a:gd name="connsiteX22" fmla="*/ 28575 w 587550"/>
                  <a:gd name="connsiteY22" fmla="*/ 571608 h 777983"/>
                  <a:gd name="connsiteX23" fmla="*/ 92075 w 587550"/>
                  <a:gd name="connsiteY23" fmla="*/ 562083 h 777983"/>
                  <a:gd name="connsiteX24" fmla="*/ 111125 w 587550"/>
                  <a:gd name="connsiteY24" fmla="*/ 555733 h 777983"/>
                  <a:gd name="connsiteX25" fmla="*/ 120650 w 587550"/>
                  <a:gd name="connsiteY25" fmla="*/ 552558 h 777983"/>
                  <a:gd name="connsiteX26" fmla="*/ 165100 w 587550"/>
                  <a:gd name="connsiteY26" fmla="*/ 555733 h 777983"/>
                  <a:gd name="connsiteX27" fmla="*/ 184150 w 587550"/>
                  <a:gd name="connsiteY27" fmla="*/ 562083 h 777983"/>
                  <a:gd name="connsiteX28" fmla="*/ 196850 w 587550"/>
                  <a:gd name="connsiteY28" fmla="*/ 565258 h 777983"/>
                  <a:gd name="connsiteX29" fmla="*/ 228600 w 587550"/>
                  <a:gd name="connsiteY29" fmla="*/ 571608 h 777983"/>
                  <a:gd name="connsiteX30" fmla="*/ 247650 w 587550"/>
                  <a:gd name="connsiteY30" fmla="*/ 587483 h 777983"/>
                  <a:gd name="connsiteX31" fmla="*/ 250825 w 587550"/>
                  <a:gd name="connsiteY31" fmla="*/ 597008 h 777983"/>
                  <a:gd name="connsiteX32" fmla="*/ 260350 w 587550"/>
                  <a:gd name="connsiteY32" fmla="*/ 606533 h 777983"/>
                  <a:gd name="connsiteX33" fmla="*/ 266700 w 587550"/>
                  <a:gd name="connsiteY33" fmla="*/ 616058 h 777983"/>
                  <a:gd name="connsiteX34" fmla="*/ 279400 w 587550"/>
                  <a:gd name="connsiteY34" fmla="*/ 622408 h 777983"/>
                  <a:gd name="connsiteX35" fmla="*/ 298450 w 587550"/>
                  <a:gd name="connsiteY35" fmla="*/ 635108 h 777983"/>
                  <a:gd name="connsiteX36" fmla="*/ 317500 w 587550"/>
                  <a:gd name="connsiteY36" fmla="*/ 647808 h 777983"/>
                  <a:gd name="connsiteX37" fmla="*/ 327025 w 587550"/>
                  <a:gd name="connsiteY37" fmla="*/ 654158 h 777983"/>
                  <a:gd name="connsiteX38" fmla="*/ 336550 w 587550"/>
                  <a:gd name="connsiteY38" fmla="*/ 657333 h 777983"/>
                  <a:gd name="connsiteX39" fmla="*/ 358775 w 587550"/>
                  <a:gd name="connsiteY39" fmla="*/ 673208 h 777983"/>
                  <a:gd name="connsiteX40" fmla="*/ 371475 w 587550"/>
                  <a:gd name="connsiteY40" fmla="*/ 676383 h 777983"/>
                  <a:gd name="connsiteX41" fmla="*/ 377825 w 587550"/>
                  <a:gd name="connsiteY41" fmla="*/ 685908 h 777983"/>
                  <a:gd name="connsiteX42" fmla="*/ 396875 w 587550"/>
                  <a:gd name="connsiteY42" fmla="*/ 695433 h 777983"/>
                  <a:gd name="connsiteX43" fmla="*/ 422275 w 587550"/>
                  <a:gd name="connsiteY43" fmla="*/ 733533 h 777983"/>
                  <a:gd name="connsiteX44" fmla="*/ 428625 w 587550"/>
                  <a:gd name="connsiteY44" fmla="*/ 743058 h 777983"/>
                  <a:gd name="connsiteX45" fmla="*/ 438150 w 587550"/>
                  <a:gd name="connsiteY45" fmla="*/ 762108 h 777983"/>
                  <a:gd name="connsiteX46" fmla="*/ 466725 w 587550"/>
                  <a:gd name="connsiteY46" fmla="*/ 777983 h 777983"/>
                  <a:gd name="connsiteX47" fmla="*/ 488950 w 587550"/>
                  <a:gd name="connsiteY47" fmla="*/ 768458 h 777983"/>
                  <a:gd name="connsiteX48" fmla="*/ 492125 w 587550"/>
                  <a:gd name="connsiteY48" fmla="*/ 749408 h 777983"/>
                  <a:gd name="connsiteX49" fmla="*/ 495300 w 587550"/>
                  <a:gd name="connsiteY49" fmla="*/ 736708 h 777983"/>
                  <a:gd name="connsiteX50" fmla="*/ 504825 w 587550"/>
                  <a:gd name="connsiteY50" fmla="*/ 717658 h 777983"/>
                  <a:gd name="connsiteX51" fmla="*/ 514350 w 587550"/>
                  <a:gd name="connsiteY51" fmla="*/ 698608 h 777983"/>
                  <a:gd name="connsiteX52" fmla="*/ 511175 w 587550"/>
                  <a:gd name="connsiteY52" fmla="*/ 644633 h 777983"/>
                  <a:gd name="connsiteX53" fmla="*/ 508000 w 587550"/>
                  <a:gd name="connsiteY53" fmla="*/ 635108 h 777983"/>
                  <a:gd name="connsiteX54" fmla="*/ 501650 w 587550"/>
                  <a:gd name="connsiteY54" fmla="*/ 609708 h 777983"/>
                  <a:gd name="connsiteX55" fmla="*/ 501650 w 587550"/>
                  <a:gd name="connsiteY55" fmla="*/ 533508 h 777983"/>
                  <a:gd name="connsiteX56" fmla="*/ 508000 w 587550"/>
                  <a:gd name="connsiteY56" fmla="*/ 523983 h 777983"/>
                  <a:gd name="connsiteX57" fmla="*/ 511175 w 587550"/>
                  <a:gd name="connsiteY57" fmla="*/ 514458 h 777983"/>
                  <a:gd name="connsiteX58" fmla="*/ 498475 w 587550"/>
                  <a:gd name="connsiteY58" fmla="*/ 495408 h 777983"/>
                  <a:gd name="connsiteX59" fmla="*/ 495300 w 587550"/>
                  <a:gd name="connsiteY59" fmla="*/ 482708 h 777983"/>
                  <a:gd name="connsiteX60" fmla="*/ 488950 w 587550"/>
                  <a:gd name="connsiteY60" fmla="*/ 463658 h 777983"/>
                  <a:gd name="connsiteX61" fmla="*/ 485775 w 587550"/>
                  <a:gd name="connsiteY61" fmla="*/ 438258 h 777983"/>
                  <a:gd name="connsiteX62" fmla="*/ 482600 w 587550"/>
                  <a:gd name="connsiteY62" fmla="*/ 377933 h 777983"/>
                  <a:gd name="connsiteX63" fmla="*/ 479425 w 587550"/>
                  <a:gd name="connsiteY63" fmla="*/ 368408 h 777983"/>
                  <a:gd name="connsiteX64" fmla="*/ 469900 w 587550"/>
                  <a:gd name="connsiteY64" fmla="*/ 358883 h 777983"/>
                  <a:gd name="connsiteX65" fmla="*/ 450850 w 587550"/>
                  <a:gd name="connsiteY65" fmla="*/ 339833 h 777983"/>
                  <a:gd name="connsiteX66" fmla="*/ 444500 w 587550"/>
                  <a:gd name="connsiteY66" fmla="*/ 330308 h 777983"/>
                  <a:gd name="connsiteX67" fmla="*/ 438150 w 587550"/>
                  <a:gd name="connsiteY67" fmla="*/ 301733 h 777983"/>
                  <a:gd name="connsiteX68" fmla="*/ 434975 w 587550"/>
                  <a:gd name="connsiteY68" fmla="*/ 279508 h 777983"/>
                  <a:gd name="connsiteX69" fmla="*/ 438150 w 587550"/>
                  <a:gd name="connsiteY69" fmla="*/ 266808 h 777983"/>
                  <a:gd name="connsiteX70" fmla="*/ 447675 w 587550"/>
                  <a:gd name="connsiteY70" fmla="*/ 263633 h 777983"/>
                  <a:gd name="connsiteX71" fmla="*/ 457200 w 587550"/>
                  <a:gd name="connsiteY71" fmla="*/ 257283 h 777983"/>
                  <a:gd name="connsiteX72" fmla="*/ 469900 w 587550"/>
                  <a:gd name="connsiteY72" fmla="*/ 254108 h 777983"/>
                  <a:gd name="connsiteX73" fmla="*/ 517525 w 587550"/>
                  <a:gd name="connsiteY73" fmla="*/ 244583 h 777983"/>
                  <a:gd name="connsiteX74" fmla="*/ 555625 w 587550"/>
                  <a:gd name="connsiteY74" fmla="*/ 231883 h 777983"/>
                  <a:gd name="connsiteX75" fmla="*/ 574675 w 587550"/>
                  <a:gd name="connsiteY75" fmla="*/ 225533 h 777983"/>
                  <a:gd name="connsiteX76" fmla="*/ 587375 w 587550"/>
                  <a:gd name="connsiteY76" fmla="*/ 203308 h 777983"/>
                  <a:gd name="connsiteX77" fmla="*/ 584200 w 587550"/>
                  <a:gd name="connsiteY77" fmla="*/ 152508 h 777983"/>
                  <a:gd name="connsiteX78" fmla="*/ 581025 w 587550"/>
                  <a:gd name="connsiteY78" fmla="*/ 136633 h 777983"/>
                  <a:gd name="connsiteX79" fmla="*/ 561975 w 587550"/>
                  <a:gd name="connsiteY79" fmla="*/ 127108 h 777983"/>
                  <a:gd name="connsiteX80" fmla="*/ 508000 w 587550"/>
                  <a:gd name="connsiteY80" fmla="*/ 117583 h 777983"/>
                  <a:gd name="connsiteX81" fmla="*/ 498475 w 587550"/>
                  <a:gd name="connsiteY81" fmla="*/ 114408 h 777983"/>
                  <a:gd name="connsiteX82" fmla="*/ 485775 w 587550"/>
                  <a:gd name="connsiteY82" fmla="*/ 111233 h 777983"/>
                  <a:gd name="connsiteX83" fmla="*/ 466725 w 587550"/>
                  <a:gd name="connsiteY83" fmla="*/ 98533 h 777983"/>
                  <a:gd name="connsiteX84" fmla="*/ 457200 w 587550"/>
                  <a:gd name="connsiteY84" fmla="*/ 95358 h 777983"/>
                  <a:gd name="connsiteX85" fmla="*/ 447675 w 587550"/>
                  <a:gd name="connsiteY85" fmla="*/ 89008 h 777983"/>
                  <a:gd name="connsiteX86" fmla="*/ 419100 w 587550"/>
                  <a:gd name="connsiteY86" fmla="*/ 82658 h 777983"/>
                  <a:gd name="connsiteX87" fmla="*/ 409575 w 587550"/>
                  <a:gd name="connsiteY87" fmla="*/ 76308 h 777983"/>
                  <a:gd name="connsiteX88" fmla="*/ 400050 w 587550"/>
                  <a:gd name="connsiteY88" fmla="*/ 73133 h 777983"/>
                  <a:gd name="connsiteX89" fmla="*/ 381000 w 587550"/>
                  <a:gd name="connsiteY89" fmla="*/ 63608 h 777983"/>
                  <a:gd name="connsiteX90" fmla="*/ 371475 w 587550"/>
                  <a:gd name="connsiteY90" fmla="*/ 54083 h 777983"/>
                  <a:gd name="connsiteX91" fmla="*/ 361950 w 587550"/>
                  <a:gd name="connsiteY91" fmla="*/ 50908 h 777983"/>
                  <a:gd name="connsiteX92" fmla="*/ 358775 w 587550"/>
                  <a:gd name="connsiteY92" fmla="*/ 41383 h 777983"/>
                  <a:gd name="connsiteX93" fmla="*/ 336550 w 587550"/>
                  <a:gd name="connsiteY93" fmla="*/ 31858 h 777983"/>
                  <a:gd name="connsiteX94" fmla="*/ 327025 w 587550"/>
                  <a:gd name="connsiteY94" fmla="*/ 28683 h 777983"/>
                  <a:gd name="connsiteX95" fmla="*/ 314325 w 587550"/>
                  <a:gd name="connsiteY95" fmla="*/ 9633 h 777983"/>
                  <a:gd name="connsiteX96" fmla="*/ 263525 w 587550"/>
                  <a:gd name="connsiteY96" fmla="*/ 108 h 77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87550" h="777983">
                    <a:moveTo>
                      <a:pt x="263525" y="108"/>
                    </a:moveTo>
                    <a:cubicBezTo>
                      <a:pt x="252942" y="1166"/>
                      <a:pt x="254891" y="10562"/>
                      <a:pt x="250825" y="15983"/>
                    </a:cubicBezTo>
                    <a:cubicBezTo>
                      <a:pt x="248535" y="19036"/>
                      <a:pt x="246025" y="22021"/>
                      <a:pt x="244475" y="25508"/>
                    </a:cubicBezTo>
                    <a:cubicBezTo>
                      <a:pt x="238430" y="39110"/>
                      <a:pt x="243794" y="46753"/>
                      <a:pt x="228600" y="47733"/>
                    </a:cubicBezTo>
                    <a:cubicBezTo>
                      <a:pt x="199009" y="49642"/>
                      <a:pt x="169333" y="49850"/>
                      <a:pt x="139700" y="50908"/>
                    </a:cubicBezTo>
                    <a:cubicBezTo>
                      <a:pt x="136525" y="51966"/>
                      <a:pt x="132120" y="51360"/>
                      <a:pt x="130175" y="54083"/>
                    </a:cubicBezTo>
                    <a:cubicBezTo>
                      <a:pt x="126284" y="59530"/>
                      <a:pt x="125942" y="66783"/>
                      <a:pt x="123825" y="73133"/>
                    </a:cubicBezTo>
                    <a:lnTo>
                      <a:pt x="114300" y="101708"/>
                    </a:lnTo>
                    <a:cubicBezTo>
                      <a:pt x="113242" y="104883"/>
                      <a:pt x="112981" y="108448"/>
                      <a:pt x="111125" y="111233"/>
                    </a:cubicBezTo>
                    <a:lnTo>
                      <a:pt x="98425" y="130283"/>
                    </a:lnTo>
                    <a:cubicBezTo>
                      <a:pt x="96308" y="133458"/>
                      <a:pt x="94773" y="137110"/>
                      <a:pt x="92075" y="139808"/>
                    </a:cubicBezTo>
                    <a:cubicBezTo>
                      <a:pt x="84667" y="147216"/>
                      <a:pt x="75662" y="153316"/>
                      <a:pt x="69850" y="162033"/>
                    </a:cubicBezTo>
                    <a:lnTo>
                      <a:pt x="44450" y="200133"/>
                    </a:lnTo>
                    <a:cubicBezTo>
                      <a:pt x="42333" y="203308"/>
                      <a:pt x="41275" y="207541"/>
                      <a:pt x="38100" y="209658"/>
                    </a:cubicBezTo>
                    <a:lnTo>
                      <a:pt x="28575" y="216008"/>
                    </a:lnTo>
                    <a:cubicBezTo>
                      <a:pt x="6649" y="259860"/>
                      <a:pt x="38443" y="199618"/>
                      <a:pt x="12700" y="238233"/>
                    </a:cubicBezTo>
                    <a:cubicBezTo>
                      <a:pt x="10844" y="241018"/>
                      <a:pt x="10337" y="244511"/>
                      <a:pt x="9525" y="247758"/>
                    </a:cubicBezTo>
                    <a:cubicBezTo>
                      <a:pt x="-1089" y="290214"/>
                      <a:pt x="7474" y="263436"/>
                      <a:pt x="0" y="285858"/>
                    </a:cubicBezTo>
                    <a:cubicBezTo>
                      <a:pt x="10223" y="364234"/>
                      <a:pt x="4711" y="334812"/>
                      <a:pt x="12700" y="374758"/>
                    </a:cubicBezTo>
                    <a:cubicBezTo>
                      <a:pt x="13758" y="392750"/>
                      <a:pt x="14082" y="410800"/>
                      <a:pt x="15875" y="428733"/>
                    </a:cubicBezTo>
                    <a:cubicBezTo>
                      <a:pt x="16208" y="432063"/>
                      <a:pt x="18803" y="434920"/>
                      <a:pt x="19050" y="438258"/>
                    </a:cubicBezTo>
                    <a:cubicBezTo>
                      <a:pt x="25679" y="527745"/>
                      <a:pt x="13750" y="489032"/>
                      <a:pt x="25400" y="523983"/>
                    </a:cubicBezTo>
                    <a:cubicBezTo>
                      <a:pt x="26458" y="539858"/>
                      <a:pt x="16016" y="561840"/>
                      <a:pt x="28575" y="571608"/>
                    </a:cubicBezTo>
                    <a:cubicBezTo>
                      <a:pt x="67864" y="602166"/>
                      <a:pt x="71470" y="571241"/>
                      <a:pt x="92075" y="562083"/>
                    </a:cubicBezTo>
                    <a:cubicBezTo>
                      <a:pt x="98192" y="559365"/>
                      <a:pt x="104775" y="557850"/>
                      <a:pt x="111125" y="555733"/>
                    </a:cubicBezTo>
                    <a:lnTo>
                      <a:pt x="120650" y="552558"/>
                    </a:lnTo>
                    <a:cubicBezTo>
                      <a:pt x="135467" y="553616"/>
                      <a:pt x="150410" y="553529"/>
                      <a:pt x="165100" y="555733"/>
                    </a:cubicBezTo>
                    <a:cubicBezTo>
                      <a:pt x="171719" y="556726"/>
                      <a:pt x="177656" y="560460"/>
                      <a:pt x="184150" y="562083"/>
                    </a:cubicBezTo>
                    <a:cubicBezTo>
                      <a:pt x="188383" y="563141"/>
                      <a:pt x="192583" y="564344"/>
                      <a:pt x="196850" y="565258"/>
                    </a:cubicBezTo>
                    <a:cubicBezTo>
                      <a:pt x="207403" y="567519"/>
                      <a:pt x="228600" y="571608"/>
                      <a:pt x="228600" y="571608"/>
                    </a:cubicBezTo>
                    <a:cubicBezTo>
                      <a:pt x="235628" y="576294"/>
                      <a:pt x="242761" y="580149"/>
                      <a:pt x="247650" y="587483"/>
                    </a:cubicBezTo>
                    <a:cubicBezTo>
                      <a:pt x="249506" y="590268"/>
                      <a:pt x="248969" y="594223"/>
                      <a:pt x="250825" y="597008"/>
                    </a:cubicBezTo>
                    <a:cubicBezTo>
                      <a:pt x="253316" y="600744"/>
                      <a:pt x="257475" y="603084"/>
                      <a:pt x="260350" y="606533"/>
                    </a:cubicBezTo>
                    <a:cubicBezTo>
                      <a:pt x="262793" y="609464"/>
                      <a:pt x="263769" y="613615"/>
                      <a:pt x="266700" y="616058"/>
                    </a:cubicBezTo>
                    <a:cubicBezTo>
                      <a:pt x="270336" y="619088"/>
                      <a:pt x="275341" y="619973"/>
                      <a:pt x="279400" y="622408"/>
                    </a:cubicBezTo>
                    <a:cubicBezTo>
                      <a:pt x="285944" y="626335"/>
                      <a:pt x="292100" y="630875"/>
                      <a:pt x="298450" y="635108"/>
                    </a:cubicBezTo>
                    <a:lnTo>
                      <a:pt x="317500" y="647808"/>
                    </a:lnTo>
                    <a:cubicBezTo>
                      <a:pt x="320675" y="649925"/>
                      <a:pt x="323405" y="652951"/>
                      <a:pt x="327025" y="654158"/>
                    </a:cubicBezTo>
                    <a:lnTo>
                      <a:pt x="336550" y="657333"/>
                    </a:lnTo>
                    <a:cubicBezTo>
                      <a:pt x="337996" y="658417"/>
                      <a:pt x="355164" y="671660"/>
                      <a:pt x="358775" y="673208"/>
                    </a:cubicBezTo>
                    <a:cubicBezTo>
                      <a:pt x="362786" y="674927"/>
                      <a:pt x="367242" y="675325"/>
                      <a:pt x="371475" y="676383"/>
                    </a:cubicBezTo>
                    <a:cubicBezTo>
                      <a:pt x="373592" y="679558"/>
                      <a:pt x="375127" y="683210"/>
                      <a:pt x="377825" y="685908"/>
                    </a:cubicBezTo>
                    <a:cubicBezTo>
                      <a:pt x="383980" y="692063"/>
                      <a:pt x="389128" y="692851"/>
                      <a:pt x="396875" y="695433"/>
                    </a:cubicBezTo>
                    <a:lnTo>
                      <a:pt x="422275" y="733533"/>
                    </a:lnTo>
                    <a:cubicBezTo>
                      <a:pt x="424392" y="736708"/>
                      <a:pt x="427418" y="739438"/>
                      <a:pt x="428625" y="743058"/>
                    </a:cubicBezTo>
                    <a:cubicBezTo>
                      <a:pt x="430890" y="749852"/>
                      <a:pt x="432357" y="757039"/>
                      <a:pt x="438150" y="762108"/>
                    </a:cubicBezTo>
                    <a:cubicBezTo>
                      <a:pt x="451587" y="773865"/>
                      <a:pt x="453643" y="773622"/>
                      <a:pt x="466725" y="777983"/>
                    </a:cubicBezTo>
                    <a:cubicBezTo>
                      <a:pt x="471665" y="776748"/>
                      <a:pt x="485818" y="774723"/>
                      <a:pt x="488950" y="768458"/>
                    </a:cubicBezTo>
                    <a:cubicBezTo>
                      <a:pt x="491829" y="762700"/>
                      <a:pt x="490862" y="755721"/>
                      <a:pt x="492125" y="749408"/>
                    </a:cubicBezTo>
                    <a:cubicBezTo>
                      <a:pt x="492981" y="745129"/>
                      <a:pt x="494101" y="740904"/>
                      <a:pt x="495300" y="736708"/>
                    </a:cubicBezTo>
                    <a:cubicBezTo>
                      <a:pt x="500620" y="718087"/>
                      <a:pt x="495548" y="736211"/>
                      <a:pt x="504825" y="717658"/>
                    </a:cubicBezTo>
                    <a:cubicBezTo>
                      <a:pt x="517970" y="691368"/>
                      <a:pt x="496152" y="725905"/>
                      <a:pt x="514350" y="698608"/>
                    </a:cubicBezTo>
                    <a:cubicBezTo>
                      <a:pt x="513292" y="680616"/>
                      <a:pt x="512968" y="662566"/>
                      <a:pt x="511175" y="644633"/>
                    </a:cubicBezTo>
                    <a:cubicBezTo>
                      <a:pt x="510842" y="641303"/>
                      <a:pt x="508812" y="638355"/>
                      <a:pt x="508000" y="635108"/>
                    </a:cubicBezTo>
                    <a:lnTo>
                      <a:pt x="501650" y="609708"/>
                    </a:lnTo>
                    <a:cubicBezTo>
                      <a:pt x="497061" y="577585"/>
                      <a:pt x="495303" y="575824"/>
                      <a:pt x="501650" y="533508"/>
                    </a:cubicBezTo>
                    <a:cubicBezTo>
                      <a:pt x="502216" y="529734"/>
                      <a:pt x="506293" y="527396"/>
                      <a:pt x="508000" y="523983"/>
                    </a:cubicBezTo>
                    <a:cubicBezTo>
                      <a:pt x="509497" y="520990"/>
                      <a:pt x="510117" y="517633"/>
                      <a:pt x="511175" y="514458"/>
                    </a:cubicBezTo>
                    <a:cubicBezTo>
                      <a:pt x="502060" y="477997"/>
                      <a:pt x="516016" y="521720"/>
                      <a:pt x="498475" y="495408"/>
                    </a:cubicBezTo>
                    <a:cubicBezTo>
                      <a:pt x="496054" y="491777"/>
                      <a:pt x="496554" y="486888"/>
                      <a:pt x="495300" y="482708"/>
                    </a:cubicBezTo>
                    <a:cubicBezTo>
                      <a:pt x="493377" y="476297"/>
                      <a:pt x="488950" y="463658"/>
                      <a:pt x="488950" y="463658"/>
                    </a:cubicBezTo>
                    <a:cubicBezTo>
                      <a:pt x="487892" y="455191"/>
                      <a:pt x="486405" y="446767"/>
                      <a:pt x="485775" y="438258"/>
                    </a:cubicBezTo>
                    <a:cubicBezTo>
                      <a:pt x="484288" y="418177"/>
                      <a:pt x="484423" y="397986"/>
                      <a:pt x="482600" y="377933"/>
                    </a:cubicBezTo>
                    <a:cubicBezTo>
                      <a:pt x="482297" y="374600"/>
                      <a:pt x="481281" y="371193"/>
                      <a:pt x="479425" y="368408"/>
                    </a:cubicBezTo>
                    <a:cubicBezTo>
                      <a:pt x="476934" y="364672"/>
                      <a:pt x="472822" y="362292"/>
                      <a:pt x="469900" y="358883"/>
                    </a:cubicBezTo>
                    <a:cubicBezTo>
                      <a:pt x="454147" y="340505"/>
                      <a:pt x="467618" y="351012"/>
                      <a:pt x="450850" y="339833"/>
                    </a:cubicBezTo>
                    <a:cubicBezTo>
                      <a:pt x="448733" y="336658"/>
                      <a:pt x="446207" y="333721"/>
                      <a:pt x="444500" y="330308"/>
                    </a:cubicBezTo>
                    <a:cubicBezTo>
                      <a:pt x="440662" y="322633"/>
                      <a:pt x="439234" y="308779"/>
                      <a:pt x="438150" y="301733"/>
                    </a:cubicBezTo>
                    <a:cubicBezTo>
                      <a:pt x="437012" y="294336"/>
                      <a:pt x="436033" y="286916"/>
                      <a:pt x="434975" y="279508"/>
                    </a:cubicBezTo>
                    <a:cubicBezTo>
                      <a:pt x="436033" y="275275"/>
                      <a:pt x="435424" y="270215"/>
                      <a:pt x="438150" y="266808"/>
                    </a:cubicBezTo>
                    <a:cubicBezTo>
                      <a:pt x="440241" y="264195"/>
                      <a:pt x="444682" y="265130"/>
                      <a:pt x="447675" y="263633"/>
                    </a:cubicBezTo>
                    <a:cubicBezTo>
                      <a:pt x="451088" y="261926"/>
                      <a:pt x="453693" y="258786"/>
                      <a:pt x="457200" y="257283"/>
                    </a:cubicBezTo>
                    <a:cubicBezTo>
                      <a:pt x="461211" y="255564"/>
                      <a:pt x="465720" y="255362"/>
                      <a:pt x="469900" y="254108"/>
                    </a:cubicBezTo>
                    <a:cubicBezTo>
                      <a:pt x="503008" y="244176"/>
                      <a:pt x="475187" y="249287"/>
                      <a:pt x="517525" y="244583"/>
                    </a:cubicBezTo>
                    <a:lnTo>
                      <a:pt x="555625" y="231883"/>
                    </a:lnTo>
                    <a:lnTo>
                      <a:pt x="574675" y="225533"/>
                    </a:lnTo>
                    <a:cubicBezTo>
                      <a:pt x="577331" y="221550"/>
                      <a:pt x="587157" y="207663"/>
                      <a:pt x="587375" y="203308"/>
                    </a:cubicBezTo>
                    <a:cubicBezTo>
                      <a:pt x="588222" y="186363"/>
                      <a:pt x="585809" y="169398"/>
                      <a:pt x="584200" y="152508"/>
                    </a:cubicBezTo>
                    <a:cubicBezTo>
                      <a:pt x="583688" y="147136"/>
                      <a:pt x="583702" y="141318"/>
                      <a:pt x="581025" y="136633"/>
                    </a:cubicBezTo>
                    <a:cubicBezTo>
                      <a:pt x="578310" y="131882"/>
                      <a:pt x="566705" y="128459"/>
                      <a:pt x="561975" y="127108"/>
                    </a:cubicBezTo>
                    <a:cubicBezTo>
                      <a:pt x="544381" y="122081"/>
                      <a:pt x="526056" y="120162"/>
                      <a:pt x="508000" y="117583"/>
                    </a:cubicBezTo>
                    <a:cubicBezTo>
                      <a:pt x="504825" y="116525"/>
                      <a:pt x="501693" y="115327"/>
                      <a:pt x="498475" y="114408"/>
                    </a:cubicBezTo>
                    <a:cubicBezTo>
                      <a:pt x="494279" y="113209"/>
                      <a:pt x="489678" y="113184"/>
                      <a:pt x="485775" y="111233"/>
                    </a:cubicBezTo>
                    <a:cubicBezTo>
                      <a:pt x="478949" y="107820"/>
                      <a:pt x="473965" y="100946"/>
                      <a:pt x="466725" y="98533"/>
                    </a:cubicBezTo>
                    <a:cubicBezTo>
                      <a:pt x="463550" y="97475"/>
                      <a:pt x="460193" y="96855"/>
                      <a:pt x="457200" y="95358"/>
                    </a:cubicBezTo>
                    <a:cubicBezTo>
                      <a:pt x="453787" y="93651"/>
                      <a:pt x="451295" y="90215"/>
                      <a:pt x="447675" y="89008"/>
                    </a:cubicBezTo>
                    <a:cubicBezTo>
                      <a:pt x="433042" y="84130"/>
                      <a:pt x="430720" y="88468"/>
                      <a:pt x="419100" y="82658"/>
                    </a:cubicBezTo>
                    <a:cubicBezTo>
                      <a:pt x="415687" y="80951"/>
                      <a:pt x="412988" y="78015"/>
                      <a:pt x="409575" y="76308"/>
                    </a:cubicBezTo>
                    <a:cubicBezTo>
                      <a:pt x="406582" y="74811"/>
                      <a:pt x="403043" y="74630"/>
                      <a:pt x="400050" y="73133"/>
                    </a:cubicBezTo>
                    <a:cubicBezTo>
                      <a:pt x="375431" y="60823"/>
                      <a:pt x="404941" y="71588"/>
                      <a:pt x="381000" y="63608"/>
                    </a:cubicBezTo>
                    <a:cubicBezTo>
                      <a:pt x="377825" y="60433"/>
                      <a:pt x="375211" y="56574"/>
                      <a:pt x="371475" y="54083"/>
                    </a:cubicBezTo>
                    <a:cubicBezTo>
                      <a:pt x="368690" y="52227"/>
                      <a:pt x="364317" y="53275"/>
                      <a:pt x="361950" y="50908"/>
                    </a:cubicBezTo>
                    <a:cubicBezTo>
                      <a:pt x="359583" y="48541"/>
                      <a:pt x="360866" y="43996"/>
                      <a:pt x="358775" y="41383"/>
                    </a:cubicBezTo>
                    <a:cubicBezTo>
                      <a:pt x="353046" y="34222"/>
                      <a:pt x="344459" y="34118"/>
                      <a:pt x="336550" y="31858"/>
                    </a:cubicBezTo>
                    <a:cubicBezTo>
                      <a:pt x="333332" y="30939"/>
                      <a:pt x="330200" y="29741"/>
                      <a:pt x="327025" y="28683"/>
                    </a:cubicBezTo>
                    <a:cubicBezTo>
                      <a:pt x="322792" y="22333"/>
                      <a:pt x="321565" y="12046"/>
                      <a:pt x="314325" y="9633"/>
                    </a:cubicBezTo>
                    <a:cubicBezTo>
                      <a:pt x="303380" y="5985"/>
                      <a:pt x="274108" y="-950"/>
                      <a:pt x="263525" y="10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cadiz">
                <a:extLst>
                  <a:ext uri="{FF2B5EF4-FFF2-40B4-BE49-F238E27FC236}">
                    <a16:creationId xmlns:a16="http://schemas.microsoft.com/office/drawing/2014/main" id="{3F233E3C-C4F6-1ED7-9C0F-179692A90BEF}"/>
                  </a:ext>
                </a:extLst>
              </p:cNvPr>
              <p:cNvSpPr/>
              <p:nvPr/>
            </p:nvSpPr>
            <p:spPr>
              <a:xfrm>
                <a:off x="1115046" y="4022602"/>
                <a:ext cx="676866" cy="579447"/>
              </a:xfrm>
              <a:custGeom>
                <a:avLst/>
                <a:gdLst>
                  <a:gd name="connsiteX0" fmla="*/ 73025 w 676762"/>
                  <a:gd name="connsiteY0" fmla="*/ 53975 h 546100"/>
                  <a:gd name="connsiteX1" fmla="*/ 101600 w 676762"/>
                  <a:gd name="connsiteY1" fmla="*/ 63500 h 546100"/>
                  <a:gd name="connsiteX2" fmla="*/ 104775 w 676762"/>
                  <a:gd name="connsiteY2" fmla="*/ 73025 h 546100"/>
                  <a:gd name="connsiteX3" fmla="*/ 114300 w 676762"/>
                  <a:gd name="connsiteY3" fmla="*/ 76200 h 546100"/>
                  <a:gd name="connsiteX4" fmla="*/ 123825 w 676762"/>
                  <a:gd name="connsiteY4" fmla="*/ 82550 h 546100"/>
                  <a:gd name="connsiteX5" fmla="*/ 142875 w 676762"/>
                  <a:gd name="connsiteY5" fmla="*/ 98425 h 546100"/>
                  <a:gd name="connsiteX6" fmla="*/ 149225 w 676762"/>
                  <a:gd name="connsiteY6" fmla="*/ 107950 h 546100"/>
                  <a:gd name="connsiteX7" fmla="*/ 177800 w 676762"/>
                  <a:gd name="connsiteY7" fmla="*/ 123825 h 546100"/>
                  <a:gd name="connsiteX8" fmla="*/ 219075 w 676762"/>
                  <a:gd name="connsiteY8" fmla="*/ 120650 h 546100"/>
                  <a:gd name="connsiteX9" fmla="*/ 234950 w 676762"/>
                  <a:gd name="connsiteY9" fmla="*/ 104775 h 546100"/>
                  <a:gd name="connsiteX10" fmla="*/ 244475 w 676762"/>
                  <a:gd name="connsiteY10" fmla="*/ 95250 h 546100"/>
                  <a:gd name="connsiteX11" fmla="*/ 266700 w 676762"/>
                  <a:gd name="connsiteY11" fmla="*/ 85725 h 546100"/>
                  <a:gd name="connsiteX12" fmla="*/ 276225 w 676762"/>
                  <a:gd name="connsiteY12" fmla="*/ 79375 h 546100"/>
                  <a:gd name="connsiteX13" fmla="*/ 292100 w 676762"/>
                  <a:gd name="connsiteY13" fmla="*/ 60325 h 546100"/>
                  <a:gd name="connsiteX14" fmla="*/ 298450 w 676762"/>
                  <a:gd name="connsiteY14" fmla="*/ 50800 h 546100"/>
                  <a:gd name="connsiteX15" fmla="*/ 317500 w 676762"/>
                  <a:gd name="connsiteY15" fmla="*/ 41275 h 546100"/>
                  <a:gd name="connsiteX16" fmla="*/ 336550 w 676762"/>
                  <a:gd name="connsiteY16" fmla="*/ 25400 h 546100"/>
                  <a:gd name="connsiteX17" fmla="*/ 349250 w 676762"/>
                  <a:gd name="connsiteY17" fmla="*/ 22225 h 546100"/>
                  <a:gd name="connsiteX18" fmla="*/ 403225 w 676762"/>
                  <a:gd name="connsiteY18" fmla="*/ 25400 h 546100"/>
                  <a:gd name="connsiteX19" fmla="*/ 419100 w 676762"/>
                  <a:gd name="connsiteY19" fmla="*/ 41275 h 546100"/>
                  <a:gd name="connsiteX20" fmla="*/ 438150 w 676762"/>
                  <a:gd name="connsiteY20" fmla="*/ 44450 h 546100"/>
                  <a:gd name="connsiteX21" fmla="*/ 450850 w 676762"/>
                  <a:gd name="connsiteY21" fmla="*/ 47625 h 546100"/>
                  <a:gd name="connsiteX22" fmla="*/ 501650 w 676762"/>
                  <a:gd name="connsiteY22" fmla="*/ 44450 h 546100"/>
                  <a:gd name="connsiteX23" fmla="*/ 511175 w 676762"/>
                  <a:gd name="connsiteY23" fmla="*/ 38100 h 546100"/>
                  <a:gd name="connsiteX24" fmla="*/ 536575 w 676762"/>
                  <a:gd name="connsiteY24" fmla="*/ 31750 h 546100"/>
                  <a:gd name="connsiteX25" fmla="*/ 546100 w 676762"/>
                  <a:gd name="connsiteY25" fmla="*/ 28575 h 546100"/>
                  <a:gd name="connsiteX26" fmla="*/ 558800 w 676762"/>
                  <a:gd name="connsiteY26" fmla="*/ 25400 h 546100"/>
                  <a:gd name="connsiteX27" fmla="*/ 587375 w 676762"/>
                  <a:gd name="connsiteY27" fmla="*/ 6350 h 546100"/>
                  <a:gd name="connsiteX28" fmla="*/ 596900 w 676762"/>
                  <a:gd name="connsiteY28" fmla="*/ 0 h 546100"/>
                  <a:gd name="connsiteX29" fmla="*/ 635000 w 676762"/>
                  <a:gd name="connsiteY29" fmla="*/ 3175 h 546100"/>
                  <a:gd name="connsiteX30" fmla="*/ 654050 w 676762"/>
                  <a:gd name="connsiteY30" fmla="*/ 9525 h 546100"/>
                  <a:gd name="connsiteX31" fmla="*/ 663575 w 676762"/>
                  <a:gd name="connsiteY31" fmla="*/ 12700 h 546100"/>
                  <a:gd name="connsiteX32" fmla="*/ 666750 w 676762"/>
                  <a:gd name="connsiteY32" fmla="*/ 22225 h 546100"/>
                  <a:gd name="connsiteX33" fmla="*/ 676275 w 676762"/>
                  <a:gd name="connsiteY33" fmla="*/ 28575 h 546100"/>
                  <a:gd name="connsiteX34" fmla="*/ 666750 w 676762"/>
                  <a:gd name="connsiteY34" fmla="*/ 66675 h 546100"/>
                  <a:gd name="connsiteX35" fmla="*/ 638175 w 676762"/>
                  <a:gd name="connsiteY35" fmla="*/ 73025 h 546100"/>
                  <a:gd name="connsiteX36" fmla="*/ 584200 w 676762"/>
                  <a:gd name="connsiteY36" fmla="*/ 69850 h 546100"/>
                  <a:gd name="connsiteX37" fmla="*/ 574675 w 676762"/>
                  <a:gd name="connsiteY37" fmla="*/ 63500 h 546100"/>
                  <a:gd name="connsiteX38" fmla="*/ 565150 w 676762"/>
                  <a:gd name="connsiteY38" fmla="*/ 60325 h 546100"/>
                  <a:gd name="connsiteX39" fmla="*/ 555625 w 676762"/>
                  <a:gd name="connsiteY39" fmla="*/ 66675 h 546100"/>
                  <a:gd name="connsiteX40" fmla="*/ 546100 w 676762"/>
                  <a:gd name="connsiteY40" fmla="*/ 101600 h 546100"/>
                  <a:gd name="connsiteX41" fmla="*/ 542925 w 676762"/>
                  <a:gd name="connsiteY41" fmla="*/ 111125 h 546100"/>
                  <a:gd name="connsiteX42" fmla="*/ 533400 w 676762"/>
                  <a:gd name="connsiteY42" fmla="*/ 149225 h 546100"/>
                  <a:gd name="connsiteX43" fmla="*/ 527050 w 676762"/>
                  <a:gd name="connsiteY43" fmla="*/ 196850 h 546100"/>
                  <a:gd name="connsiteX44" fmla="*/ 523875 w 676762"/>
                  <a:gd name="connsiteY44" fmla="*/ 209550 h 546100"/>
                  <a:gd name="connsiteX45" fmla="*/ 514350 w 676762"/>
                  <a:gd name="connsiteY45" fmla="*/ 215900 h 546100"/>
                  <a:gd name="connsiteX46" fmla="*/ 508000 w 676762"/>
                  <a:gd name="connsiteY46" fmla="*/ 225425 h 546100"/>
                  <a:gd name="connsiteX47" fmla="*/ 498475 w 676762"/>
                  <a:gd name="connsiteY47" fmla="*/ 231775 h 546100"/>
                  <a:gd name="connsiteX48" fmla="*/ 485775 w 676762"/>
                  <a:gd name="connsiteY48" fmla="*/ 250825 h 546100"/>
                  <a:gd name="connsiteX49" fmla="*/ 498475 w 676762"/>
                  <a:gd name="connsiteY49" fmla="*/ 282575 h 546100"/>
                  <a:gd name="connsiteX50" fmla="*/ 504825 w 676762"/>
                  <a:gd name="connsiteY50" fmla="*/ 292100 h 546100"/>
                  <a:gd name="connsiteX51" fmla="*/ 523875 w 676762"/>
                  <a:gd name="connsiteY51" fmla="*/ 304800 h 546100"/>
                  <a:gd name="connsiteX52" fmla="*/ 530225 w 676762"/>
                  <a:gd name="connsiteY52" fmla="*/ 323850 h 546100"/>
                  <a:gd name="connsiteX53" fmla="*/ 533400 w 676762"/>
                  <a:gd name="connsiteY53" fmla="*/ 333375 h 546100"/>
                  <a:gd name="connsiteX54" fmla="*/ 546100 w 676762"/>
                  <a:gd name="connsiteY54" fmla="*/ 352425 h 546100"/>
                  <a:gd name="connsiteX55" fmla="*/ 549275 w 676762"/>
                  <a:gd name="connsiteY55" fmla="*/ 361950 h 546100"/>
                  <a:gd name="connsiteX56" fmla="*/ 555625 w 676762"/>
                  <a:gd name="connsiteY56" fmla="*/ 371475 h 546100"/>
                  <a:gd name="connsiteX57" fmla="*/ 561975 w 676762"/>
                  <a:gd name="connsiteY57" fmla="*/ 390525 h 546100"/>
                  <a:gd name="connsiteX58" fmla="*/ 577850 w 676762"/>
                  <a:gd name="connsiteY58" fmla="*/ 409575 h 546100"/>
                  <a:gd name="connsiteX59" fmla="*/ 571500 w 676762"/>
                  <a:gd name="connsiteY59" fmla="*/ 434975 h 546100"/>
                  <a:gd name="connsiteX60" fmla="*/ 558800 w 676762"/>
                  <a:gd name="connsiteY60" fmla="*/ 454025 h 546100"/>
                  <a:gd name="connsiteX61" fmla="*/ 555625 w 676762"/>
                  <a:gd name="connsiteY61" fmla="*/ 463550 h 546100"/>
                  <a:gd name="connsiteX62" fmla="*/ 536575 w 676762"/>
                  <a:gd name="connsiteY62" fmla="*/ 469900 h 546100"/>
                  <a:gd name="connsiteX63" fmla="*/ 527050 w 676762"/>
                  <a:gd name="connsiteY63" fmla="*/ 473075 h 546100"/>
                  <a:gd name="connsiteX64" fmla="*/ 517525 w 676762"/>
                  <a:gd name="connsiteY64" fmla="*/ 476250 h 546100"/>
                  <a:gd name="connsiteX65" fmla="*/ 508000 w 676762"/>
                  <a:gd name="connsiteY65" fmla="*/ 479425 h 546100"/>
                  <a:gd name="connsiteX66" fmla="*/ 501650 w 676762"/>
                  <a:gd name="connsiteY66" fmla="*/ 508000 h 546100"/>
                  <a:gd name="connsiteX67" fmla="*/ 488950 w 676762"/>
                  <a:gd name="connsiteY67" fmla="*/ 527050 h 546100"/>
                  <a:gd name="connsiteX68" fmla="*/ 482600 w 676762"/>
                  <a:gd name="connsiteY68" fmla="*/ 536575 h 546100"/>
                  <a:gd name="connsiteX69" fmla="*/ 476250 w 676762"/>
                  <a:gd name="connsiteY69" fmla="*/ 546100 h 546100"/>
                  <a:gd name="connsiteX70" fmla="*/ 396875 w 676762"/>
                  <a:gd name="connsiteY70" fmla="*/ 542925 h 546100"/>
                  <a:gd name="connsiteX71" fmla="*/ 377825 w 676762"/>
                  <a:gd name="connsiteY71" fmla="*/ 536575 h 546100"/>
                  <a:gd name="connsiteX72" fmla="*/ 368300 w 676762"/>
                  <a:gd name="connsiteY72" fmla="*/ 533400 h 546100"/>
                  <a:gd name="connsiteX73" fmla="*/ 352425 w 676762"/>
                  <a:gd name="connsiteY73" fmla="*/ 517525 h 546100"/>
                  <a:gd name="connsiteX74" fmla="*/ 342900 w 676762"/>
                  <a:gd name="connsiteY74" fmla="*/ 514350 h 546100"/>
                  <a:gd name="connsiteX75" fmla="*/ 314325 w 676762"/>
                  <a:gd name="connsiteY75" fmla="*/ 498475 h 546100"/>
                  <a:gd name="connsiteX76" fmla="*/ 307975 w 676762"/>
                  <a:gd name="connsiteY76" fmla="*/ 488950 h 546100"/>
                  <a:gd name="connsiteX77" fmla="*/ 298450 w 676762"/>
                  <a:gd name="connsiteY77" fmla="*/ 485775 h 546100"/>
                  <a:gd name="connsiteX78" fmla="*/ 279400 w 676762"/>
                  <a:gd name="connsiteY78" fmla="*/ 476250 h 546100"/>
                  <a:gd name="connsiteX79" fmla="*/ 209550 w 676762"/>
                  <a:gd name="connsiteY79" fmla="*/ 469900 h 546100"/>
                  <a:gd name="connsiteX80" fmla="*/ 190500 w 676762"/>
                  <a:gd name="connsiteY80" fmla="*/ 482600 h 546100"/>
                  <a:gd name="connsiteX81" fmla="*/ 171450 w 676762"/>
                  <a:gd name="connsiteY81" fmla="*/ 488950 h 546100"/>
                  <a:gd name="connsiteX82" fmla="*/ 161925 w 676762"/>
                  <a:gd name="connsiteY82" fmla="*/ 492125 h 546100"/>
                  <a:gd name="connsiteX83" fmla="*/ 152400 w 676762"/>
                  <a:gd name="connsiteY83" fmla="*/ 488950 h 546100"/>
                  <a:gd name="connsiteX84" fmla="*/ 139700 w 676762"/>
                  <a:gd name="connsiteY84" fmla="*/ 469900 h 546100"/>
                  <a:gd name="connsiteX85" fmla="*/ 130175 w 676762"/>
                  <a:gd name="connsiteY85" fmla="*/ 457200 h 546100"/>
                  <a:gd name="connsiteX86" fmla="*/ 117475 w 676762"/>
                  <a:gd name="connsiteY86" fmla="*/ 441325 h 546100"/>
                  <a:gd name="connsiteX87" fmla="*/ 114300 w 676762"/>
                  <a:gd name="connsiteY87" fmla="*/ 431800 h 546100"/>
                  <a:gd name="connsiteX88" fmla="*/ 104775 w 676762"/>
                  <a:gd name="connsiteY88" fmla="*/ 422275 h 546100"/>
                  <a:gd name="connsiteX89" fmla="*/ 92075 w 676762"/>
                  <a:gd name="connsiteY89" fmla="*/ 393700 h 546100"/>
                  <a:gd name="connsiteX90" fmla="*/ 85725 w 676762"/>
                  <a:gd name="connsiteY90" fmla="*/ 371475 h 546100"/>
                  <a:gd name="connsiteX91" fmla="*/ 82550 w 676762"/>
                  <a:gd name="connsiteY91" fmla="*/ 358775 h 546100"/>
                  <a:gd name="connsiteX92" fmla="*/ 76200 w 676762"/>
                  <a:gd name="connsiteY92" fmla="*/ 349250 h 546100"/>
                  <a:gd name="connsiteX93" fmla="*/ 73025 w 676762"/>
                  <a:gd name="connsiteY93" fmla="*/ 339725 h 546100"/>
                  <a:gd name="connsiteX94" fmla="*/ 60325 w 676762"/>
                  <a:gd name="connsiteY94" fmla="*/ 320675 h 546100"/>
                  <a:gd name="connsiteX95" fmla="*/ 63500 w 676762"/>
                  <a:gd name="connsiteY95" fmla="*/ 285750 h 546100"/>
                  <a:gd name="connsiteX96" fmla="*/ 76200 w 676762"/>
                  <a:gd name="connsiteY96" fmla="*/ 282575 h 546100"/>
                  <a:gd name="connsiteX97" fmla="*/ 114300 w 676762"/>
                  <a:gd name="connsiteY97" fmla="*/ 279400 h 546100"/>
                  <a:gd name="connsiteX98" fmla="*/ 117475 w 676762"/>
                  <a:gd name="connsiteY98" fmla="*/ 254000 h 546100"/>
                  <a:gd name="connsiteX99" fmla="*/ 98425 w 676762"/>
                  <a:gd name="connsiteY99" fmla="*/ 247650 h 546100"/>
                  <a:gd name="connsiteX100" fmla="*/ 79375 w 676762"/>
                  <a:gd name="connsiteY100" fmla="*/ 238125 h 546100"/>
                  <a:gd name="connsiteX101" fmla="*/ 60325 w 676762"/>
                  <a:gd name="connsiteY101" fmla="*/ 225425 h 546100"/>
                  <a:gd name="connsiteX102" fmla="*/ 41275 w 676762"/>
                  <a:gd name="connsiteY102" fmla="*/ 215900 h 546100"/>
                  <a:gd name="connsiteX103" fmla="*/ 15875 w 676762"/>
                  <a:gd name="connsiteY103" fmla="*/ 177800 h 546100"/>
                  <a:gd name="connsiteX104" fmla="*/ 9525 w 676762"/>
                  <a:gd name="connsiteY104" fmla="*/ 168275 h 546100"/>
                  <a:gd name="connsiteX105" fmla="*/ 3175 w 676762"/>
                  <a:gd name="connsiteY105" fmla="*/ 158750 h 546100"/>
                  <a:gd name="connsiteX106" fmla="*/ 0 w 676762"/>
                  <a:gd name="connsiteY106" fmla="*/ 149225 h 546100"/>
                  <a:gd name="connsiteX107" fmla="*/ 3175 w 676762"/>
                  <a:gd name="connsiteY107" fmla="*/ 92075 h 546100"/>
                  <a:gd name="connsiteX108" fmla="*/ 12700 w 676762"/>
                  <a:gd name="connsiteY108" fmla="*/ 88900 h 546100"/>
                  <a:gd name="connsiteX109" fmla="*/ 47625 w 676762"/>
                  <a:gd name="connsiteY109" fmla="*/ 85725 h 546100"/>
                  <a:gd name="connsiteX110" fmla="*/ 66675 w 676762"/>
                  <a:gd name="connsiteY110" fmla="*/ 76200 h 546100"/>
                  <a:gd name="connsiteX111" fmla="*/ 73025 w 676762"/>
                  <a:gd name="connsiteY111" fmla="*/ 53975 h 546100"/>
                  <a:gd name="connsiteX0" fmla="*/ 73025 w 676762"/>
                  <a:gd name="connsiteY0" fmla="*/ 53975 h 572294"/>
                  <a:gd name="connsiteX1" fmla="*/ 101600 w 676762"/>
                  <a:gd name="connsiteY1" fmla="*/ 63500 h 572294"/>
                  <a:gd name="connsiteX2" fmla="*/ 104775 w 676762"/>
                  <a:gd name="connsiteY2" fmla="*/ 73025 h 572294"/>
                  <a:gd name="connsiteX3" fmla="*/ 114300 w 676762"/>
                  <a:gd name="connsiteY3" fmla="*/ 76200 h 572294"/>
                  <a:gd name="connsiteX4" fmla="*/ 123825 w 676762"/>
                  <a:gd name="connsiteY4" fmla="*/ 82550 h 572294"/>
                  <a:gd name="connsiteX5" fmla="*/ 142875 w 676762"/>
                  <a:gd name="connsiteY5" fmla="*/ 98425 h 572294"/>
                  <a:gd name="connsiteX6" fmla="*/ 149225 w 676762"/>
                  <a:gd name="connsiteY6" fmla="*/ 107950 h 572294"/>
                  <a:gd name="connsiteX7" fmla="*/ 177800 w 676762"/>
                  <a:gd name="connsiteY7" fmla="*/ 123825 h 572294"/>
                  <a:gd name="connsiteX8" fmla="*/ 219075 w 676762"/>
                  <a:gd name="connsiteY8" fmla="*/ 120650 h 572294"/>
                  <a:gd name="connsiteX9" fmla="*/ 234950 w 676762"/>
                  <a:gd name="connsiteY9" fmla="*/ 104775 h 572294"/>
                  <a:gd name="connsiteX10" fmla="*/ 244475 w 676762"/>
                  <a:gd name="connsiteY10" fmla="*/ 95250 h 572294"/>
                  <a:gd name="connsiteX11" fmla="*/ 266700 w 676762"/>
                  <a:gd name="connsiteY11" fmla="*/ 85725 h 572294"/>
                  <a:gd name="connsiteX12" fmla="*/ 276225 w 676762"/>
                  <a:gd name="connsiteY12" fmla="*/ 79375 h 572294"/>
                  <a:gd name="connsiteX13" fmla="*/ 292100 w 676762"/>
                  <a:gd name="connsiteY13" fmla="*/ 60325 h 572294"/>
                  <a:gd name="connsiteX14" fmla="*/ 298450 w 676762"/>
                  <a:gd name="connsiteY14" fmla="*/ 50800 h 572294"/>
                  <a:gd name="connsiteX15" fmla="*/ 317500 w 676762"/>
                  <a:gd name="connsiteY15" fmla="*/ 41275 h 572294"/>
                  <a:gd name="connsiteX16" fmla="*/ 336550 w 676762"/>
                  <a:gd name="connsiteY16" fmla="*/ 25400 h 572294"/>
                  <a:gd name="connsiteX17" fmla="*/ 349250 w 676762"/>
                  <a:gd name="connsiteY17" fmla="*/ 22225 h 572294"/>
                  <a:gd name="connsiteX18" fmla="*/ 403225 w 676762"/>
                  <a:gd name="connsiteY18" fmla="*/ 25400 h 572294"/>
                  <a:gd name="connsiteX19" fmla="*/ 419100 w 676762"/>
                  <a:gd name="connsiteY19" fmla="*/ 41275 h 572294"/>
                  <a:gd name="connsiteX20" fmla="*/ 438150 w 676762"/>
                  <a:gd name="connsiteY20" fmla="*/ 44450 h 572294"/>
                  <a:gd name="connsiteX21" fmla="*/ 450850 w 676762"/>
                  <a:gd name="connsiteY21" fmla="*/ 47625 h 572294"/>
                  <a:gd name="connsiteX22" fmla="*/ 501650 w 676762"/>
                  <a:gd name="connsiteY22" fmla="*/ 44450 h 572294"/>
                  <a:gd name="connsiteX23" fmla="*/ 511175 w 676762"/>
                  <a:gd name="connsiteY23" fmla="*/ 38100 h 572294"/>
                  <a:gd name="connsiteX24" fmla="*/ 536575 w 676762"/>
                  <a:gd name="connsiteY24" fmla="*/ 31750 h 572294"/>
                  <a:gd name="connsiteX25" fmla="*/ 546100 w 676762"/>
                  <a:gd name="connsiteY25" fmla="*/ 28575 h 572294"/>
                  <a:gd name="connsiteX26" fmla="*/ 558800 w 676762"/>
                  <a:gd name="connsiteY26" fmla="*/ 25400 h 572294"/>
                  <a:gd name="connsiteX27" fmla="*/ 587375 w 676762"/>
                  <a:gd name="connsiteY27" fmla="*/ 6350 h 572294"/>
                  <a:gd name="connsiteX28" fmla="*/ 596900 w 676762"/>
                  <a:gd name="connsiteY28" fmla="*/ 0 h 572294"/>
                  <a:gd name="connsiteX29" fmla="*/ 635000 w 676762"/>
                  <a:gd name="connsiteY29" fmla="*/ 3175 h 572294"/>
                  <a:gd name="connsiteX30" fmla="*/ 654050 w 676762"/>
                  <a:gd name="connsiteY30" fmla="*/ 9525 h 572294"/>
                  <a:gd name="connsiteX31" fmla="*/ 663575 w 676762"/>
                  <a:gd name="connsiteY31" fmla="*/ 12700 h 572294"/>
                  <a:gd name="connsiteX32" fmla="*/ 666750 w 676762"/>
                  <a:gd name="connsiteY32" fmla="*/ 22225 h 572294"/>
                  <a:gd name="connsiteX33" fmla="*/ 676275 w 676762"/>
                  <a:gd name="connsiteY33" fmla="*/ 28575 h 572294"/>
                  <a:gd name="connsiteX34" fmla="*/ 666750 w 676762"/>
                  <a:gd name="connsiteY34" fmla="*/ 66675 h 572294"/>
                  <a:gd name="connsiteX35" fmla="*/ 638175 w 676762"/>
                  <a:gd name="connsiteY35" fmla="*/ 73025 h 572294"/>
                  <a:gd name="connsiteX36" fmla="*/ 584200 w 676762"/>
                  <a:gd name="connsiteY36" fmla="*/ 69850 h 572294"/>
                  <a:gd name="connsiteX37" fmla="*/ 574675 w 676762"/>
                  <a:gd name="connsiteY37" fmla="*/ 63500 h 572294"/>
                  <a:gd name="connsiteX38" fmla="*/ 565150 w 676762"/>
                  <a:gd name="connsiteY38" fmla="*/ 60325 h 572294"/>
                  <a:gd name="connsiteX39" fmla="*/ 555625 w 676762"/>
                  <a:gd name="connsiteY39" fmla="*/ 66675 h 572294"/>
                  <a:gd name="connsiteX40" fmla="*/ 546100 w 676762"/>
                  <a:gd name="connsiteY40" fmla="*/ 101600 h 572294"/>
                  <a:gd name="connsiteX41" fmla="*/ 542925 w 676762"/>
                  <a:gd name="connsiteY41" fmla="*/ 111125 h 572294"/>
                  <a:gd name="connsiteX42" fmla="*/ 533400 w 676762"/>
                  <a:gd name="connsiteY42" fmla="*/ 149225 h 572294"/>
                  <a:gd name="connsiteX43" fmla="*/ 527050 w 676762"/>
                  <a:gd name="connsiteY43" fmla="*/ 196850 h 572294"/>
                  <a:gd name="connsiteX44" fmla="*/ 523875 w 676762"/>
                  <a:gd name="connsiteY44" fmla="*/ 209550 h 572294"/>
                  <a:gd name="connsiteX45" fmla="*/ 514350 w 676762"/>
                  <a:gd name="connsiteY45" fmla="*/ 215900 h 572294"/>
                  <a:gd name="connsiteX46" fmla="*/ 508000 w 676762"/>
                  <a:gd name="connsiteY46" fmla="*/ 225425 h 572294"/>
                  <a:gd name="connsiteX47" fmla="*/ 498475 w 676762"/>
                  <a:gd name="connsiteY47" fmla="*/ 231775 h 572294"/>
                  <a:gd name="connsiteX48" fmla="*/ 485775 w 676762"/>
                  <a:gd name="connsiteY48" fmla="*/ 250825 h 572294"/>
                  <a:gd name="connsiteX49" fmla="*/ 498475 w 676762"/>
                  <a:gd name="connsiteY49" fmla="*/ 282575 h 572294"/>
                  <a:gd name="connsiteX50" fmla="*/ 504825 w 676762"/>
                  <a:gd name="connsiteY50" fmla="*/ 292100 h 572294"/>
                  <a:gd name="connsiteX51" fmla="*/ 523875 w 676762"/>
                  <a:gd name="connsiteY51" fmla="*/ 304800 h 572294"/>
                  <a:gd name="connsiteX52" fmla="*/ 530225 w 676762"/>
                  <a:gd name="connsiteY52" fmla="*/ 323850 h 572294"/>
                  <a:gd name="connsiteX53" fmla="*/ 533400 w 676762"/>
                  <a:gd name="connsiteY53" fmla="*/ 333375 h 572294"/>
                  <a:gd name="connsiteX54" fmla="*/ 546100 w 676762"/>
                  <a:gd name="connsiteY54" fmla="*/ 352425 h 572294"/>
                  <a:gd name="connsiteX55" fmla="*/ 549275 w 676762"/>
                  <a:gd name="connsiteY55" fmla="*/ 361950 h 572294"/>
                  <a:gd name="connsiteX56" fmla="*/ 555625 w 676762"/>
                  <a:gd name="connsiteY56" fmla="*/ 371475 h 572294"/>
                  <a:gd name="connsiteX57" fmla="*/ 561975 w 676762"/>
                  <a:gd name="connsiteY57" fmla="*/ 390525 h 572294"/>
                  <a:gd name="connsiteX58" fmla="*/ 577850 w 676762"/>
                  <a:gd name="connsiteY58" fmla="*/ 409575 h 572294"/>
                  <a:gd name="connsiteX59" fmla="*/ 571500 w 676762"/>
                  <a:gd name="connsiteY59" fmla="*/ 434975 h 572294"/>
                  <a:gd name="connsiteX60" fmla="*/ 558800 w 676762"/>
                  <a:gd name="connsiteY60" fmla="*/ 454025 h 572294"/>
                  <a:gd name="connsiteX61" fmla="*/ 555625 w 676762"/>
                  <a:gd name="connsiteY61" fmla="*/ 463550 h 572294"/>
                  <a:gd name="connsiteX62" fmla="*/ 536575 w 676762"/>
                  <a:gd name="connsiteY62" fmla="*/ 469900 h 572294"/>
                  <a:gd name="connsiteX63" fmla="*/ 527050 w 676762"/>
                  <a:gd name="connsiteY63" fmla="*/ 473075 h 572294"/>
                  <a:gd name="connsiteX64" fmla="*/ 517525 w 676762"/>
                  <a:gd name="connsiteY64" fmla="*/ 476250 h 572294"/>
                  <a:gd name="connsiteX65" fmla="*/ 508000 w 676762"/>
                  <a:gd name="connsiteY65" fmla="*/ 479425 h 572294"/>
                  <a:gd name="connsiteX66" fmla="*/ 501650 w 676762"/>
                  <a:gd name="connsiteY66" fmla="*/ 508000 h 572294"/>
                  <a:gd name="connsiteX67" fmla="*/ 488950 w 676762"/>
                  <a:gd name="connsiteY67" fmla="*/ 527050 h 572294"/>
                  <a:gd name="connsiteX68" fmla="*/ 482600 w 676762"/>
                  <a:gd name="connsiteY68" fmla="*/ 536575 h 572294"/>
                  <a:gd name="connsiteX69" fmla="*/ 452438 w 676762"/>
                  <a:gd name="connsiteY69" fmla="*/ 572294 h 572294"/>
                  <a:gd name="connsiteX70" fmla="*/ 396875 w 676762"/>
                  <a:gd name="connsiteY70" fmla="*/ 542925 h 572294"/>
                  <a:gd name="connsiteX71" fmla="*/ 377825 w 676762"/>
                  <a:gd name="connsiteY71" fmla="*/ 536575 h 572294"/>
                  <a:gd name="connsiteX72" fmla="*/ 368300 w 676762"/>
                  <a:gd name="connsiteY72" fmla="*/ 533400 h 572294"/>
                  <a:gd name="connsiteX73" fmla="*/ 352425 w 676762"/>
                  <a:gd name="connsiteY73" fmla="*/ 517525 h 572294"/>
                  <a:gd name="connsiteX74" fmla="*/ 342900 w 676762"/>
                  <a:gd name="connsiteY74" fmla="*/ 514350 h 572294"/>
                  <a:gd name="connsiteX75" fmla="*/ 314325 w 676762"/>
                  <a:gd name="connsiteY75" fmla="*/ 498475 h 572294"/>
                  <a:gd name="connsiteX76" fmla="*/ 307975 w 676762"/>
                  <a:gd name="connsiteY76" fmla="*/ 488950 h 572294"/>
                  <a:gd name="connsiteX77" fmla="*/ 298450 w 676762"/>
                  <a:gd name="connsiteY77" fmla="*/ 485775 h 572294"/>
                  <a:gd name="connsiteX78" fmla="*/ 279400 w 676762"/>
                  <a:gd name="connsiteY78" fmla="*/ 476250 h 572294"/>
                  <a:gd name="connsiteX79" fmla="*/ 209550 w 676762"/>
                  <a:gd name="connsiteY79" fmla="*/ 469900 h 572294"/>
                  <a:gd name="connsiteX80" fmla="*/ 190500 w 676762"/>
                  <a:gd name="connsiteY80" fmla="*/ 482600 h 572294"/>
                  <a:gd name="connsiteX81" fmla="*/ 171450 w 676762"/>
                  <a:gd name="connsiteY81" fmla="*/ 488950 h 572294"/>
                  <a:gd name="connsiteX82" fmla="*/ 161925 w 676762"/>
                  <a:gd name="connsiteY82" fmla="*/ 492125 h 572294"/>
                  <a:gd name="connsiteX83" fmla="*/ 152400 w 676762"/>
                  <a:gd name="connsiteY83" fmla="*/ 488950 h 572294"/>
                  <a:gd name="connsiteX84" fmla="*/ 139700 w 676762"/>
                  <a:gd name="connsiteY84" fmla="*/ 469900 h 572294"/>
                  <a:gd name="connsiteX85" fmla="*/ 130175 w 676762"/>
                  <a:gd name="connsiteY85" fmla="*/ 457200 h 572294"/>
                  <a:gd name="connsiteX86" fmla="*/ 117475 w 676762"/>
                  <a:gd name="connsiteY86" fmla="*/ 441325 h 572294"/>
                  <a:gd name="connsiteX87" fmla="*/ 114300 w 676762"/>
                  <a:gd name="connsiteY87" fmla="*/ 431800 h 572294"/>
                  <a:gd name="connsiteX88" fmla="*/ 104775 w 676762"/>
                  <a:gd name="connsiteY88" fmla="*/ 422275 h 572294"/>
                  <a:gd name="connsiteX89" fmla="*/ 92075 w 676762"/>
                  <a:gd name="connsiteY89" fmla="*/ 393700 h 572294"/>
                  <a:gd name="connsiteX90" fmla="*/ 85725 w 676762"/>
                  <a:gd name="connsiteY90" fmla="*/ 371475 h 572294"/>
                  <a:gd name="connsiteX91" fmla="*/ 82550 w 676762"/>
                  <a:gd name="connsiteY91" fmla="*/ 358775 h 572294"/>
                  <a:gd name="connsiteX92" fmla="*/ 76200 w 676762"/>
                  <a:gd name="connsiteY92" fmla="*/ 349250 h 572294"/>
                  <a:gd name="connsiteX93" fmla="*/ 73025 w 676762"/>
                  <a:gd name="connsiteY93" fmla="*/ 339725 h 572294"/>
                  <a:gd name="connsiteX94" fmla="*/ 60325 w 676762"/>
                  <a:gd name="connsiteY94" fmla="*/ 320675 h 572294"/>
                  <a:gd name="connsiteX95" fmla="*/ 63500 w 676762"/>
                  <a:gd name="connsiteY95" fmla="*/ 285750 h 572294"/>
                  <a:gd name="connsiteX96" fmla="*/ 76200 w 676762"/>
                  <a:gd name="connsiteY96" fmla="*/ 282575 h 572294"/>
                  <a:gd name="connsiteX97" fmla="*/ 114300 w 676762"/>
                  <a:gd name="connsiteY97" fmla="*/ 279400 h 572294"/>
                  <a:gd name="connsiteX98" fmla="*/ 117475 w 676762"/>
                  <a:gd name="connsiteY98" fmla="*/ 254000 h 572294"/>
                  <a:gd name="connsiteX99" fmla="*/ 98425 w 676762"/>
                  <a:gd name="connsiteY99" fmla="*/ 247650 h 572294"/>
                  <a:gd name="connsiteX100" fmla="*/ 79375 w 676762"/>
                  <a:gd name="connsiteY100" fmla="*/ 238125 h 572294"/>
                  <a:gd name="connsiteX101" fmla="*/ 60325 w 676762"/>
                  <a:gd name="connsiteY101" fmla="*/ 225425 h 572294"/>
                  <a:gd name="connsiteX102" fmla="*/ 41275 w 676762"/>
                  <a:gd name="connsiteY102" fmla="*/ 215900 h 572294"/>
                  <a:gd name="connsiteX103" fmla="*/ 15875 w 676762"/>
                  <a:gd name="connsiteY103" fmla="*/ 177800 h 572294"/>
                  <a:gd name="connsiteX104" fmla="*/ 9525 w 676762"/>
                  <a:gd name="connsiteY104" fmla="*/ 168275 h 572294"/>
                  <a:gd name="connsiteX105" fmla="*/ 3175 w 676762"/>
                  <a:gd name="connsiteY105" fmla="*/ 158750 h 572294"/>
                  <a:gd name="connsiteX106" fmla="*/ 0 w 676762"/>
                  <a:gd name="connsiteY106" fmla="*/ 149225 h 572294"/>
                  <a:gd name="connsiteX107" fmla="*/ 3175 w 676762"/>
                  <a:gd name="connsiteY107" fmla="*/ 92075 h 572294"/>
                  <a:gd name="connsiteX108" fmla="*/ 12700 w 676762"/>
                  <a:gd name="connsiteY108" fmla="*/ 88900 h 572294"/>
                  <a:gd name="connsiteX109" fmla="*/ 47625 w 676762"/>
                  <a:gd name="connsiteY109" fmla="*/ 85725 h 572294"/>
                  <a:gd name="connsiteX110" fmla="*/ 66675 w 676762"/>
                  <a:gd name="connsiteY110" fmla="*/ 76200 h 572294"/>
                  <a:gd name="connsiteX111" fmla="*/ 73025 w 676762"/>
                  <a:gd name="connsiteY111" fmla="*/ 53975 h 572294"/>
                  <a:gd name="connsiteX0" fmla="*/ 73025 w 676762"/>
                  <a:gd name="connsiteY0" fmla="*/ 53975 h 572306"/>
                  <a:gd name="connsiteX1" fmla="*/ 101600 w 676762"/>
                  <a:gd name="connsiteY1" fmla="*/ 63500 h 572306"/>
                  <a:gd name="connsiteX2" fmla="*/ 104775 w 676762"/>
                  <a:gd name="connsiteY2" fmla="*/ 73025 h 572306"/>
                  <a:gd name="connsiteX3" fmla="*/ 114300 w 676762"/>
                  <a:gd name="connsiteY3" fmla="*/ 76200 h 572306"/>
                  <a:gd name="connsiteX4" fmla="*/ 123825 w 676762"/>
                  <a:gd name="connsiteY4" fmla="*/ 82550 h 572306"/>
                  <a:gd name="connsiteX5" fmla="*/ 142875 w 676762"/>
                  <a:gd name="connsiteY5" fmla="*/ 98425 h 572306"/>
                  <a:gd name="connsiteX6" fmla="*/ 149225 w 676762"/>
                  <a:gd name="connsiteY6" fmla="*/ 107950 h 572306"/>
                  <a:gd name="connsiteX7" fmla="*/ 177800 w 676762"/>
                  <a:gd name="connsiteY7" fmla="*/ 123825 h 572306"/>
                  <a:gd name="connsiteX8" fmla="*/ 219075 w 676762"/>
                  <a:gd name="connsiteY8" fmla="*/ 120650 h 572306"/>
                  <a:gd name="connsiteX9" fmla="*/ 234950 w 676762"/>
                  <a:gd name="connsiteY9" fmla="*/ 104775 h 572306"/>
                  <a:gd name="connsiteX10" fmla="*/ 244475 w 676762"/>
                  <a:gd name="connsiteY10" fmla="*/ 95250 h 572306"/>
                  <a:gd name="connsiteX11" fmla="*/ 266700 w 676762"/>
                  <a:gd name="connsiteY11" fmla="*/ 85725 h 572306"/>
                  <a:gd name="connsiteX12" fmla="*/ 276225 w 676762"/>
                  <a:gd name="connsiteY12" fmla="*/ 79375 h 572306"/>
                  <a:gd name="connsiteX13" fmla="*/ 292100 w 676762"/>
                  <a:gd name="connsiteY13" fmla="*/ 60325 h 572306"/>
                  <a:gd name="connsiteX14" fmla="*/ 298450 w 676762"/>
                  <a:gd name="connsiteY14" fmla="*/ 50800 h 572306"/>
                  <a:gd name="connsiteX15" fmla="*/ 317500 w 676762"/>
                  <a:gd name="connsiteY15" fmla="*/ 41275 h 572306"/>
                  <a:gd name="connsiteX16" fmla="*/ 336550 w 676762"/>
                  <a:gd name="connsiteY16" fmla="*/ 25400 h 572306"/>
                  <a:gd name="connsiteX17" fmla="*/ 349250 w 676762"/>
                  <a:gd name="connsiteY17" fmla="*/ 22225 h 572306"/>
                  <a:gd name="connsiteX18" fmla="*/ 403225 w 676762"/>
                  <a:gd name="connsiteY18" fmla="*/ 25400 h 572306"/>
                  <a:gd name="connsiteX19" fmla="*/ 419100 w 676762"/>
                  <a:gd name="connsiteY19" fmla="*/ 41275 h 572306"/>
                  <a:gd name="connsiteX20" fmla="*/ 438150 w 676762"/>
                  <a:gd name="connsiteY20" fmla="*/ 44450 h 572306"/>
                  <a:gd name="connsiteX21" fmla="*/ 450850 w 676762"/>
                  <a:gd name="connsiteY21" fmla="*/ 47625 h 572306"/>
                  <a:gd name="connsiteX22" fmla="*/ 501650 w 676762"/>
                  <a:gd name="connsiteY22" fmla="*/ 44450 h 572306"/>
                  <a:gd name="connsiteX23" fmla="*/ 511175 w 676762"/>
                  <a:gd name="connsiteY23" fmla="*/ 38100 h 572306"/>
                  <a:gd name="connsiteX24" fmla="*/ 536575 w 676762"/>
                  <a:gd name="connsiteY24" fmla="*/ 31750 h 572306"/>
                  <a:gd name="connsiteX25" fmla="*/ 546100 w 676762"/>
                  <a:gd name="connsiteY25" fmla="*/ 28575 h 572306"/>
                  <a:gd name="connsiteX26" fmla="*/ 558800 w 676762"/>
                  <a:gd name="connsiteY26" fmla="*/ 25400 h 572306"/>
                  <a:gd name="connsiteX27" fmla="*/ 587375 w 676762"/>
                  <a:gd name="connsiteY27" fmla="*/ 6350 h 572306"/>
                  <a:gd name="connsiteX28" fmla="*/ 596900 w 676762"/>
                  <a:gd name="connsiteY28" fmla="*/ 0 h 572306"/>
                  <a:gd name="connsiteX29" fmla="*/ 635000 w 676762"/>
                  <a:gd name="connsiteY29" fmla="*/ 3175 h 572306"/>
                  <a:gd name="connsiteX30" fmla="*/ 654050 w 676762"/>
                  <a:gd name="connsiteY30" fmla="*/ 9525 h 572306"/>
                  <a:gd name="connsiteX31" fmla="*/ 663575 w 676762"/>
                  <a:gd name="connsiteY31" fmla="*/ 12700 h 572306"/>
                  <a:gd name="connsiteX32" fmla="*/ 666750 w 676762"/>
                  <a:gd name="connsiteY32" fmla="*/ 22225 h 572306"/>
                  <a:gd name="connsiteX33" fmla="*/ 676275 w 676762"/>
                  <a:gd name="connsiteY33" fmla="*/ 28575 h 572306"/>
                  <a:gd name="connsiteX34" fmla="*/ 666750 w 676762"/>
                  <a:gd name="connsiteY34" fmla="*/ 66675 h 572306"/>
                  <a:gd name="connsiteX35" fmla="*/ 638175 w 676762"/>
                  <a:gd name="connsiteY35" fmla="*/ 73025 h 572306"/>
                  <a:gd name="connsiteX36" fmla="*/ 584200 w 676762"/>
                  <a:gd name="connsiteY36" fmla="*/ 69850 h 572306"/>
                  <a:gd name="connsiteX37" fmla="*/ 574675 w 676762"/>
                  <a:gd name="connsiteY37" fmla="*/ 63500 h 572306"/>
                  <a:gd name="connsiteX38" fmla="*/ 565150 w 676762"/>
                  <a:gd name="connsiteY38" fmla="*/ 60325 h 572306"/>
                  <a:gd name="connsiteX39" fmla="*/ 555625 w 676762"/>
                  <a:gd name="connsiteY39" fmla="*/ 66675 h 572306"/>
                  <a:gd name="connsiteX40" fmla="*/ 546100 w 676762"/>
                  <a:gd name="connsiteY40" fmla="*/ 101600 h 572306"/>
                  <a:gd name="connsiteX41" fmla="*/ 542925 w 676762"/>
                  <a:gd name="connsiteY41" fmla="*/ 111125 h 572306"/>
                  <a:gd name="connsiteX42" fmla="*/ 533400 w 676762"/>
                  <a:gd name="connsiteY42" fmla="*/ 149225 h 572306"/>
                  <a:gd name="connsiteX43" fmla="*/ 527050 w 676762"/>
                  <a:gd name="connsiteY43" fmla="*/ 196850 h 572306"/>
                  <a:gd name="connsiteX44" fmla="*/ 523875 w 676762"/>
                  <a:gd name="connsiteY44" fmla="*/ 209550 h 572306"/>
                  <a:gd name="connsiteX45" fmla="*/ 514350 w 676762"/>
                  <a:gd name="connsiteY45" fmla="*/ 215900 h 572306"/>
                  <a:gd name="connsiteX46" fmla="*/ 508000 w 676762"/>
                  <a:gd name="connsiteY46" fmla="*/ 225425 h 572306"/>
                  <a:gd name="connsiteX47" fmla="*/ 498475 w 676762"/>
                  <a:gd name="connsiteY47" fmla="*/ 231775 h 572306"/>
                  <a:gd name="connsiteX48" fmla="*/ 485775 w 676762"/>
                  <a:gd name="connsiteY48" fmla="*/ 250825 h 572306"/>
                  <a:gd name="connsiteX49" fmla="*/ 498475 w 676762"/>
                  <a:gd name="connsiteY49" fmla="*/ 282575 h 572306"/>
                  <a:gd name="connsiteX50" fmla="*/ 504825 w 676762"/>
                  <a:gd name="connsiteY50" fmla="*/ 292100 h 572306"/>
                  <a:gd name="connsiteX51" fmla="*/ 523875 w 676762"/>
                  <a:gd name="connsiteY51" fmla="*/ 304800 h 572306"/>
                  <a:gd name="connsiteX52" fmla="*/ 530225 w 676762"/>
                  <a:gd name="connsiteY52" fmla="*/ 323850 h 572306"/>
                  <a:gd name="connsiteX53" fmla="*/ 533400 w 676762"/>
                  <a:gd name="connsiteY53" fmla="*/ 333375 h 572306"/>
                  <a:gd name="connsiteX54" fmla="*/ 546100 w 676762"/>
                  <a:gd name="connsiteY54" fmla="*/ 352425 h 572306"/>
                  <a:gd name="connsiteX55" fmla="*/ 549275 w 676762"/>
                  <a:gd name="connsiteY55" fmla="*/ 361950 h 572306"/>
                  <a:gd name="connsiteX56" fmla="*/ 555625 w 676762"/>
                  <a:gd name="connsiteY56" fmla="*/ 371475 h 572306"/>
                  <a:gd name="connsiteX57" fmla="*/ 561975 w 676762"/>
                  <a:gd name="connsiteY57" fmla="*/ 390525 h 572306"/>
                  <a:gd name="connsiteX58" fmla="*/ 577850 w 676762"/>
                  <a:gd name="connsiteY58" fmla="*/ 409575 h 572306"/>
                  <a:gd name="connsiteX59" fmla="*/ 571500 w 676762"/>
                  <a:gd name="connsiteY59" fmla="*/ 434975 h 572306"/>
                  <a:gd name="connsiteX60" fmla="*/ 558800 w 676762"/>
                  <a:gd name="connsiteY60" fmla="*/ 454025 h 572306"/>
                  <a:gd name="connsiteX61" fmla="*/ 555625 w 676762"/>
                  <a:gd name="connsiteY61" fmla="*/ 463550 h 572306"/>
                  <a:gd name="connsiteX62" fmla="*/ 536575 w 676762"/>
                  <a:gd name="connsiteY62" fmla="*/ 469900 h 572306"/>
                  <a:gd name="connsiteX63" fmla="*/ 527050 w 676762"/>
                  <a:gd name="connsiteY63" fmla="*/ 473075 h 572306"/>
                  <a:gd name="connsiteX64" fmla="*/ 517525 w 676762"/>
                  <a:gd name="connsiteY64" fmla="*/ 476250 h 572306"/>
                  <a:gd name="connsiteX65" fmla="*/ 508000 w 676762"/>
                  <a:gd name="connsiteY65" fmla="*/ 479425 h 572306"/>
                  <a:gd name="connsiteX66" fmla="*/ 501650 w 676762"/>
                  <a:gd name="connsiteY66" fmla="*/ 508000 h 572306"/>
                  <a:gd name="connsiteX67" fmla="*/ 488950 w 676762"/>
                  <a:gd name="connsiteY67" fmla="*/ 527050 h 572306"/>
                  <a:gd name="connsiteX68" fmla="*/ 482600 w 676762"/>
                  <a:gd name="connsiteY68" fmla="*/ 536575 h 572306"/>
                  <a:gd name="connsiteX69" fmla="*/ 452438 w 676762"/>
                  <a:gd name="connsiteY69" fmla="*/ 572294 h 572306"/>
                  <a:gd name="connsiteX70" fmla="*/ 413544 w 676762"/>
                  <a:gd name="connsiteY70" fmla="*/ 540544 h 572306"/>
                  <a:gd name="connsiteX71" fmla="*/ 377825 w 676762"/>
                  <a:gd name="connsiteY71" fmla="*/ 536575 h 572306"/>
                  <a:gd name="connsiteX72" fmla="*/ 368300 w 676762"/>
                  <a:gd name="connsiteY72" fmla="*/ 533400 h 572306"/>
                  <a:gd name="connsiteX73" fmla="*/ 352425 w 676762"/>
                  <a:gd name="connsiteY73" fmla="*/ 517525 h 572306"/>
                  <a:gd name="connsiteX74" fmla="*/ 342900 w 676762"/>
                  <a:gd name="connsiteY74" fmla="*/ 514350 h 572306"/>
                  <a:gd name="connsiteX75" fmla="*/ 314325 w 676762"/>
                  <a:gd name="connsiteY75" fmla="*/ 498475 h 572306"/>
                  <a:gd name="connsiteX76" fmla="*/ 307975 w 676762"/>
                  <a:gd name="connsiteY76" fmla="*/ 488950 h 572306"/>
                  <a:gd name="connsiteX77" fmla="*/ 298450 w 676762"/>
                  <a:gd name="connsiteY77" fmla="*/ 485775 h 572306"/>
                  <a:gd name="connsiteX78" fmla="*/ 279400 w 676762"/>
                  <a:gd name="connsiteY78" fmla="*/ 476250 h 572306"/>
                  <a:gd name="connsiteX79" fmla="*/ 209550 w 676762"/>
                  <a:gd name="connsiteY79" fmla="*/ 469900 h 572306"/>
                  <a:gd name="connsiteX80" fmla="*/ 190500 w 676762"/>
                  <a:gd name="connsiteY80" fmla="*/ 482600 h 572306"/>
                  <a:gd name="connsiteX81" fmla="*/ 171450 w 676762"/>
                  <a:gd name="connsiteY81" fmla="*/ 488950 h 572306"/>
                  <a:gd name="connsiteX82" fmla="*/ 161925 w 676762"/>
                  <a:gd name="connsiteY82" fmla="*/ 492125 h 572306"/>
                  <a:gd name="connsiteX83" fmla="*/ 152400 w 676762"/>
                  <a:gd name="connsiteY83" fmla="*/ 488950 h 572306"/>
                  <a:gd name="connsiteX84" fmla="*/ 139700 w 676762"/>
                  <a:gd name="connsiteY84" fmla="*/ 469900 h 572306"/>
                  <a:gd name="connsiteX85" fmla="*/ 130175 w 676762"/>
                  <a:gd name="connsiteY85" fmla="*/ 457200 h 572306"/>
                  <a:gd name="connsiteX86" fmla="*/ 117475 w 676762"/>
                  <a:gd name="connsiteY86" fmla="*/ 441325 h 572306"/>
                  <a:gd name="connsiteX87" fmla="*/ 114300 w 676762"/>
                  <a:gd name="connsiteY87" fmla="*/ 431800 h 572306"/>
                  <a:gd name="connsiteX88" fmla="*/ 104775 w 676762"/>
                  <a:gd name="connsiteY88" fmla="*/ 422275 h 572306"/>
                  <a:gd name="connsiteX89" fmla="*/ 92075 w 676762"/>
                  <a:gd name="connsiteY89" fmla="*/ 393700 h 572306"/>
                  <a:gd name="connsiteX90" fmla="*/ 85725 w 676762"/>
                  <a:gd name="connsiteY90" fmla="*/ 371475 h 572306"/>
                  <a:gd name="connsiteX91" fmla="*/ 82550 w 676762"/>
                  <a:gd name="connsiteY91" fmla="*/ 358775 h 572306"/>
                  <a:gd name="connsiteX92" fmla="*/ 76200 w 676762"/>
                  <a:gd name="connsiteY92" fmla="*/ 349250 h 572306"/>
                  <a:gd name="connsiteX93" fmla="*/ 73025 w 676762"/>
                  <a:gd name="connsiteY93" fmla="*/ 339725 h 572306"/>
                  <a:gd name="connsiteX94" fmla="*/ 60325 w 676762"/>
                  <a:gd name="connsiteY94" fmla="*/ 320675 h 572306"/>
                  <a:gd name="connsiteX95" fmla="*/ 63500 w 676762"/>
                  <a:gd name="connsiteY95" fmla="*/ 285750 h 572306"/>
                  <a:gd name="connsiteX96" fmla="*/ 76200 w 676762"/>
                  <a:gd name="connsiteY96" fmla="*/ 282575 h 572306"/>
                  <a:gd name="connsiteX97" fmla="*/ 114300 w 676762"/>
                  <a:gd name="connsiteY97" fmla="*/ 279400 h 572306"/>
                  <a:gd name="connsiteX98" fmla="*/ 117475 w 676762"/>
                  <a:gd name="connsiteY98" fmla="*/ 254000 h 572306"/>
                  <a:gd name="connsiteX99" fmla="*/ 98425 w 676762"/>
                  <a:gd name="connsiteY99" fmla="*/ 247650 h 572306"/>
                  <a:gd name="connsiteX100" fmla="*/ 79375 w 676762"/>
                  <a:gd name="connsiteY100" fmla="*/ 238125 h 572306"/>
                  <a:gd name="connsiteX101" fmla="*/ 60325 w 676762"/>
                  <a:gd name="connsiteY101" fmla="*/ 225425 h 572306"/>
                  <a:gd name="connsiteX102" fmla="*/ 41275 w 676762"/>
                  <a:gd name="connsiteY102" fmla="*/ 215900 h 572306"/>
                  <a:gd name="connsiteX103" fmla="*/ 15875 w 676762"/>
                  <a:gd name="connsiteY103" fmla="*/ 177800 h 572306"/>
                  <a:gd name="connsiteX104" fmla="*/ 9525 w 676762"/>
                  <a:gd name="connsiteY104" fmla="*/ 168275 h 572306"/>
                  <a:gd name="connsiteX105" fmla="*/ 3175 w 676762"/>
                  <a:gd name="connsiteY105" fmla="*/ 158750 h 572306"/>
                  <a:gd name="connsiteX106" fmla="*/ 0 w 676762"/>
                  <a:gd name="connsiteY106" fmla="*/ 149225 h 572306"/>
                  <a:gd name="connsiteX107" fmla="*/ 3175 w 676762"/>
                  <a:gd name="connsiteY107" fmla="*/ 92075 h 572306"/>
                  <a:gd name="connsiteX108" fmla="*/ 12700 w 676762"/>
                  <a:gd name="connsiteY108" fmla="*/ 88900 h 572306"/>
                  <a:gd name="connsiteX109" fmla="*/ 47625 w 676762"/>
                  <a:gd name="connsiteY109" fmla="*/ 85725 h 572306"/>
                  <a:gd name="connsiteX110" fmla="*/ 66675 w 676762"/>
                  <a:gd name="connsiteY110" fmla="*/ 76200 h 572306"/>
                  <a:gd name="connsiteX111" fmla="*/ 73025 w 676762"/>
                  <a:gd name="connsiteY111" fmla="*/ 53975 h 572306"/>
                  <a:gd name="connsiteX0" fmla="*/ 73025 w 676762"/>
                  <a:gd name="connsiteY0" fmla="*/ 53975 h 579447"/>
                  <a:gd name="connsiteX1" fmla="*/ 101600 w 676762"/>
                  <a:gd name="connsiteY1" fmla="*/ 63500 h 579447"/>
                  <a:gd name="connsiteX2" fmla="*/ 104775 w 676762"/>
                  <a:gd name="connsiteY2" fmla="*/ 73025 h 579447"/>
                  <a:gd name="connsiteX3" fmla="*/ 114300 w 676762"/>
                  <a:gd name="connsiteY3" fmla="*/ 76200 h 579447"/>
                  <a:gd name="connsiteX4" fmla="*/ 123825 w 676762"/>
                  <a:gd name="connsiteY4" fmla="*/ 82550 h 579447"/>
                  <a:gd name="connsiteX5" fmla="*/ 142875 w 676762"/>
                  <a:gd name="connsiteY5" fmla="*/ 98425 h 579447"/>
                  <a:gd name="connsiteX6" fmla="*/ 149225 w 676762"/>
                  <a:gd name="connsiteY6" fmla="*/ 107950 h 579447"/>
                  <a:gd name="connsiteX7" fmla="*/ 177800 w 676762"/>
                  <a:gd name="connsiteY7" fmla="*/ 123825 h 579447"/>
                  <a:gd name="connsiteX8" fmla="*/ 219075 w 676762"/>
                  <a:gd name="connsiteY8" fmla="*/ 120650 h 579447"/>
                  <a:gd name="connsiteX9" fmla="*/ 234950 w 676762"/>
                  <a:gd name="connsiteY9" fmla="*/ 104775 h 579447"/>
                  <a:gd name="connsiteX10" fmla="*/ 244475 w 676762"/>
                  <a:gd name="connsiteY10" fmla="*/ 95250 h 579447"/>
                  <a:gd name="connsiteX11" fmla="*/ 266700 w 676762"/>
                  <a:gd name="connsiteY11" fmla="*/ 85725 h 579447"/>
                  <a:gd name="connsiteX12" fmla="*/ 276225 w 676762"/>
                  <a:gd name="connsiteY12" fmla="*/ 79375 h 579447"/>
                  <a:gd name="connsiteX13" fmla="*/ 292100 w 676762"/>
                  <a:gd name="connsiteY13" fmla="*/ 60325 h 579447"/>
                  <a:gd name="connsiteX14" fmla="*/ 298450 w 676762"/>
                  <a:gd name="connsiteY14" fmla="*/ 50800 h 579447"/>
                  <a:gd name="connsiteX15" fmla="*/ 317500 w 676762"/>
                  <a:gd name="connsiteY15" fmla="*/ 41275 h 579447"/>
                  <a:gd name="connsiteX16" fmla="*/ 336550 w 676762"/>
                  <a:gd name="connsiteY16" fmla="*/ 25400 h 579447"/>
                  <a:gd name="connsiteX17" fmla="*/ 349250 w 676762"/>
                  <a:gd name="connsiteY17" fmla="*/ 22225 h 579447"/>
                  <a:gd name="connsiteX18" fmla="*/ 403225 w 676762"/>
                  <a:gd name="connsiteY18" fmla="*/ 25400 h 579447"/>
                  <a:gd name="connsiteX19" fmla="*/ 419100 w 676762"/>
                  <a:gd name="connsiteY19" fmla="*/ 41275 h 579447"/>
                  <a:gd name="connsiteX20" fmla="*/ 438150 w 676762"/>
                  <a:gd name="connsiteY20" fmla="*/ 44450 h 579447"/>
                  <a:gd name="connsiteX21" fmla="*/ 450850 w 676762"/>
                  <a:gd name="connsiteY21" fmla="*/ 47625 h 579447"/>
                  <a:gd name="connsiteX22" fmla="*/ 501650 w 676762"/>
                  <a:gd name="connsiteY22" fmla="*/ 44450 h 579447"/>
                  <a:gd name="connsiteX23" fmla="*/ 511175 w 676762"/>
                  <a:gd name="connsiteY23" fmla="*/ 38100 h 579447"/>
                  <a:gd name="connsiteX24" fmla="*/ 536575 w 676762"/>
                  <a:gd name="connsiteY24" fmla="*/ 31750 h 579447"/>
                  <a:gd name="connsiteX25" fmla="*/ 546100 w 676762"/>
                  <a:gd name="connsiteY25" fmla="*/ 28575 h 579447"/>
                  <a:gd name="connsiteX26" fmla="*/ 558800 w 676762"/>
                  <a:gd name="connsiteY26" fmla="*/ 25400 h 579447"/>
                  <a:gd name="connsiteX27" fmla="*/ 587375 w 676762"/>
                  <a:gd name="connsiteY27" fmla="*/ 6350 h 579447"/>
                  <a:gd name="connsiteX28" fmla="*/ 596900 w 676762"/>
                  <a:gd name="connsiteY28" fmla="*/ 0 h 579447"/>
                  <a:gd name="connsiteX29" fmla="*/ 635000 w 676762"/>
                  <a:gd name="connsiteY29" fmla="*/ 3175 h 579447"/>
                  <a:gd name="connsiteX30" fmla="*/ 654050 w 676762"/>
                  <a:gd name="connsiteY30" fmla="*/ 9525 h 579447"/>
                  <a:gd name="connsiteX31" fmla="*/ 663575 w 676762"/>
                  <a:gd name="connsiteY31" fmla="*/ 12700 h 579447"/>
                  <a:gd name="connsiteX32" fmla="*/ 666750 w 676762"/>
                  <a:gd name="connsiteY32" fmla="*/ 22225 h 579447"/>
                  <a:gd name="connsiteX33" fmla="*/ 676275 w 676762"/>
                  <a:gd name="connsiteY33" fmla="*/ 28575 h 579447"/>
                  <a:gd name="connsiteX34" fmla="*/ 666750 w 676762"/>
                  <a:gd name="connsiteY34" fmla="*/ 66675 h 579447"/>
                  <a:gd name="connsiteX35" fmla="*/ 638175 w 676762"/>
                  <a:gd name="connsiteY35" fmla="*/ 73025 h 579447"/>
                  <a:gd name="connsiteX36" fmla="*/ 584200 w 676762"/>
                  <a:gd name="connsiteY36" fmla="*/ 69850 h 579447"/>
                  <a:gd name="connsiteX37" fmla="*/ 574675 w 676762"/>
                  <a:gd name="connsiteY37" fmla="*/ 63500 h 579447"/>
                  <a:gd name="connsiteX38" fmla="*/ 565150 w 676762"/>
                  <a:gd name="connsiteY38" fmla="*/ 60325 h 579447"/>
                  <a:gd name="connsiteX39" fmla="*/ 555625 w 676762"/>
                  <a:gd name="connsiteY39" fmla="*/ 66675 h 579447"/>
                  <a:gd name="connsiteX40" fmla="*/ 546100 w 676762"/>
                  <a:gd name="connsiteY40" fmla="*/ 101600 h 579447"/>
                  <a:gd name="connsiteX41" fmla="*/ 542925 w 676762"/>
                  <a:gd name="connsiteY41" fmla="*/ 111125 h 579447"/>
                  <a:gd name="connsiteX42" fmla="*/ 533400 w 676762"/>
                  <a:gd name="connsiteY42" fmla="*/ 149225 h 579447"/>
                  <a:gd name="connsiteX43" fmla="*/ 527050 w 676762"/>
                  <a:gd name="connsiteY43" fmla="*/ 196850 h 579447"/>
                  <a:gd name="connsiteX44" fmla="*/ 523875 w 676762"/>
                  <a:gd name="connsiteY44" fmla="*/ 209550 h 579447"/>
                  <a:gd name="connsiteX45" fmla="*/ 514350 w 676762"/>
                  <a:gd name="connsiteY45" fmla="*/ 215900 h 579447"/>
                  <a:gd name="connsiteX46" fmla="*/ 508000 w 676762"/>
                  <a:gd name="connsiteY46" fmla="*/ 225425 h 579447"/>
                  <a:gd name="connsiteX47" fmla="*/ 498475 w 676762"/>
                  <a:gd name="connsiteY47" fmla="*/ 231775 h 579447"/>
                  <a:gd name="connsiteX48" fmla="*/ 485775 w 676762"/>
                  <a:gd name="connsiteY48" fmla="*/ 250825 h 579447"/>
                  <a:gd name="connsiteX49" fmla="*/ 498475 w 676762"/>
                  <a:gd name="connsiteY49" fmla="*/ 282575 h 579447"/>
                  <a:gd name="connsiteX50" fmla="*/ 504825 w 676762"/>
                  <a:gd name="connsiteY50" fmla="*/ 292100 h 579447"/>
                  <a:gd name="connsiteX51" fmla="*/ 523875 w 676762"/>
                  <a:gd name="connsiteY51" fmla="*/ 304800 h 579447"/>
                  <a:gd name="connsiteX52" fmla="*/ 530225 w 676762"/>
                  <a:gd name="connsiteY52" fmla="*/ 323850 h 579447"/>
                  <a:gd name="connsiteX53" fmla="*/ 533400 w 676762"/>
                  <a:gd name="connsiteY53" fmla="*/ 333375 h 579447"/>
                  <a:gd name="connsiteX54" fmla="*/ 546100 w 676762"/>
                  <a:gd name="connsiteY54" fmla="*/ 352425 h 579447"/>
                  <a:gd name="connsiteX55" fmla="*/ 549275 w 676762"/>
                  <a:gd name="connsiteY55" fmla="*/ 361950 h 579447"/>
                  <a:gd name="connsiteX56" fmla="*/ 555625 w 676762"/>
                  <a:gd name="connsiteY56" fmla="*/ 371475 h 579447"/>
                  <a:gd name="connsiteX57" fmla="*/ 561975 w 676762"/>
                  <a:gd name="connsiteY57" fmla="*/ 390525 h 579447"/>
                  <a:gd name="connsiteX58" fmla="*/ 577850 w 676762"/>
                  <a:gd name="connsiteY58" fmla="*/ 409575 h 579447"/>
                  <a:gd name="connsiteX59" fmla="*/ 571500 w 676762"/>
                  <a:gd name="connsiteY59" fmla="*/ 434975 h 579447"/>
                  <a:gd name="connsiteX60" fmla="*/ 558800 w 676762"/>
                  <a:gd name="connsiteY60" fmla="*/ 454025 h 579447"/>
                  <a:gd name="connsiteX61" fmla="*/ 555625 w 676762"/>
                  <a:gd name="connsiteY61" fmla="*/ 463550 h 579447"/>
                  <a:gd name="connsiteX62" fmla="*/ 536575 w 676762"/>
                  <a:gd name="connsiteY62" fmla="*/ 469900 h 579447"/>
                  <a:gd name="connsiteX63" fmla="*/ 527050 w 676762"/>
                  <a:gd name="connsiteY63" fmla="*/ 473075 h 579447"/>
                  <a:gd name="connsiteX64" fmla="*/ 517525 w 676762"/>
                  <a:gd name="connsiteY64" fmla="*/ 476250 h 579447"/>
                  <a:gd name="connsiteX65" fmla="*/ 508000 w 676762"/>
                  <a:gd name="connsiteY65" fmla="*/ 479425 h 579447"/>
                  <a:gd name="connsiteX66" fmla="*/ 501650 w 676762"/>
                  <a:gd name="connsiteY66" fmla="*/ 508000 h 579447"/>
                  <a:gd name="connsiteX67" fmla="*/ 488950 w 676762"/>
                  <a:gd name="connsiteY67" fmla="*/ 527050 h 579447"/>
                  <a:gd name="connsiteX68" fmla="*/ 482600 w 676762"/>
                  <a:gd name="connsiteY68" fmla="*/ 536575 h 579447"/>
                  <a:gd name="connsiteX69" fmla="*/ 452438 w 676762"/>
                  <a:gd name="connsiteY69" fmla="*/ 579438 h 579447"/>
                  <a:gd name="connsiteX70" fmla="*/ 413544 w 676762"/>
                  <a:gd name="connsiteY70" fmla="*/ 540544 h 579447"/>
                  <a:gd name="connsiteX71" fmla="*/ 377825 w 676762"/>
                  <a:gd name="connsiteY71" fmla="*/ 536575 h 579447"/>
                  <a:gd name="connsiteX72" fmla="*/ 368300 w 676762"/>
                  <a:gd name="connsiteY72" fmla="*/ 533400 h 579447"/>
                  <a:gd name="connsiteX73" fmla="*/ 352425 w 676762"/>
                  <a:gd name="connsiteY73" fmla="*/ 517525 h 579447"/>
                  <a:gd name="connsiteX74" fmla="*/ 342900 w 676762"/>
                  <a:gd name="connsiteY74" fmla="*/ 514350 h 579447"/>
                  <a:gd name="connsiteX75" fmla="*/ 314325 w 676762"/>
                  <a:gd name="connsiteY75" fmla="*/ 498475 h 579447"/>
                  <a:gd name="connsiteX76" fmla="*/ 307975 w 676762"/>
                  <a:gd name="connsiteY76" fmla="*/ 488950 h 579447"/>
                  <a:gd name="connsiteX77" fmla="*/ 298450 w 676762"/>
                  <a:gd name="connsiteY77" fmla="*/ 485775 h 579447"/>
                  <a:gd name="connsiteX78" fmla="*/ 279400 w 676762"/>
                  <a:gd name="connsiteY78" fmla="*/ 476250 h 579447"/>
                  <a:gd name="connsiteX79" fmla="*/ 209550 w 676762"/>
                  <a:gd name="connsiteY79" fmla="*/ 469900 h 579447"/>
                  <a:gd name="connsiteX80" fmla="*/ 190500 w 676762"/>
                  <a:gd name="connsiteY80" fmla="*/ 482600 h 579447"/>
                  <a:gd name="connsiteX81" fmla="*/ 171450 w 676762"/>
                  <a:gd name="connsiteY81" fmla="*/ 488950 h 579447"/>
                  <a:gd name="connsiteX82" fmla="*/ 161925 w 676762"/>
                  <a:gd name="connsiteY82" fmla="*/ 492125 h 579447"/>
                  <a:gd name="connsiteX83" fmla="*/ 152400 w 676762"/>
                  <a:gd name="connsiteY83" fmla="*/ 488950 h 579447"/>
                  <a:gd name="connsiteX84" fmla="*/ 139700 w 676762"/>
                  <a:gd name="connsiteY84" fmla="*/ 469900 h 579447"/>
                  <a:gd name="connsiteX85" fmla="*/ 130175 w 676762"/>
                  <a:gd name="connsiteY85" fmla="*/ 457200 h 579447"/>
                  <a:gd name="connsiteX86" fmla="*/ 117475 w 676762"/>
                  <a:gd name="connsiteY86" fmla="*/ 441325 h 579447"/>
                  <a:gd name="connsiteX87" fmla="*/ 114300 w 676762"/>
                  <a:gd name="connsiteY87" fmla="*/ 431800 h 579447"/>
                  <a:gd name="connsiteX88" fmla="*/ 104775 w 676762"/>
                  <a:gd name="connsiteY88" fmla="*/ 422275 h 579447"/>
                  <a:gd name="connsiteX89" fmla="*/ 92075 w 676762"/>
                  <a:gd name="connsiteY89" fmla="*/ 393700 h 579447"/>
                  <a:gd name="connsiteX90" fmla="*/ 85725 w 676762"/>
                  <a:gd name="connsiteY90" fmla="*/ 371475 h 579447"/>
                  <a:gd name="connsiteX91" fmla="*/ 82550 w 676762"/>
                  <a:gd name="connsiteY91" fmla="*/ 358775 h 579447"/>
                  <a:gd name="connsiteX92" fmla="*/ 76200 w 676762"/>
                  <a:gd name="connsiteY92" fmla="*/ 349250 h 579447"/>
                  <a:gd name="connsiteX93" fmla="*/ 73025 w 676762"/>
                  <a:gd name="connsiteY93" fmla="*/ 339725 h 579447"/>
                  <a:gd name="connsiteX94" fmla="*/ 60325 w 676762"/>
                  <a:gd name="connsiteY94" fmla="*/ 320675 h 579447"/>
                  <a:gd name="connsiteX95" fmla="*/ 63500 w 676762"/>
                  <a:gd name="connsiteY95" fmla="*/ 285750 h 579447"/>
                  <a:gd name="connsiteX96" fmla="*/ 76200 w 676762"/>
                  <a:gd name="connsiteY96" fmla="*/ 282575 h 579447"/>
                  <a:gd name="connsiteX97" fmla="*/ 114300 w 676762"/>
                  <a:gd name="connsiteY97" fmla="*/ 279400 h 579447"/>
                  <a:gd name="connsiteX98" fmla="*/ 117475 w 676762"/>
                  <a:gd name="connsiteY98" fmla="*/ 254000 h 579447"/>
                  <a:gd name="connsiteX99" fmla="*/ 98425 w 676762"/>
                  <a:gd name="connsiteY99" fmla="*/ 247650 h 579447"/>
                  <a:gd name="connsiteX100" fmla="*/ 79375 w 676762"/>
                  <a:gd name="connsiteY100" fmla="*/ 238125 h 579447"/>
                  <a:gd name="connsiteX101" fmla="*/ 60325 w 676762"/>
                  <a:gd name="connsiteY101" fmla="*/ 225425 h 579447"/>
                  <a:gd name="connsiteX102" fmla="*/ 41275 w 676762"/>
                  <a:gd name="connsiteY102" fmla="*/ 215900 h 579447"/>
                  <a:gd name="connsiteX103" fmla="*/ 15875 w 676762"/>
                  <a:gd name="connsiteY103" fmla="*/ 177800 h 579447"/>
                  <a:gd name="connsiteX104" fmla="*/ 9525 w 676762"/>
                  <a:gd name="connsiteY104" fmla="*/ 168275 h 579447"/>
                  <a:gd name="connsiteX105" fmla="*/ 3175 w 676762"/>
                  <a:gd name="connsiteY105" fmla="*/ 158750 h 579447"/>
                  <a:gd name="connsiteX106" fmla="*/ 0 w 676762"/>
                  <a:gd name="connsiteY106" fmla="*/ 149225 h 579447"/>
                  <a:gd name="connsiteX107" fmla="*/ 3175 w 676762"/>
                  <a:gd name="connsiteY107" fmla="*/ 92075 h 579447"/>
                  <a:gd name="connsiteX108" fmla="*/ 12700 w 676762"/>
                  <a:gd name="connsiteY108" fmla="*/ 88900 h 579447"/>
                  <a:gd name="connsiteX109" fmla="*/ 47625 w 676762"/>
                  <a:gd name="connsiteY109" fmla="*/ 85725 h 579447"/>
                  <a:gd name="connsiteX110" fmla="*/ 66675 w 676762"/>
                  <a:gd name="connsiteY110" fmla="*/ 76200 h 579447"/>
                  <a:gd name="connsiteX111" fmla="*/ 73025 w 676762"/>
                  <a:gd name="connsiteY111" fmla="*/ 53975 h 57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676762" h="579447">
                    <a:moveTo>
                      <a:pt x="73025" y="53975"/>
                    </a:moveTo>
                    <a:cubicBezTo>
                      <a:pt x="78846" y="51858"/>
                      <a:pt x="98425" y="53975"/>
                      <a:pt x="101600" y="63500"/>
                    </a:cubicBezTo>
                    <a:cubicBezTo>
                      <a:pt x="102658" y="66675"/>
                      <a:pt x="102408" y="70658"/>
                      <a:pt x="104775" y="73025"/>
                    </a:cubicBezTo>
                    <a:cubicBezTo>
                      <a:pt x="107142" y="75392"/>
                      <a:pt x="111307" y="74703"/>
                      <a:pt x="114300" y="76200"/>
                    </a:cubicBezTo>
                    <a:cubicBezTo>
                      <a:pt x="117713" y="77907"/>
                      <a:pt x="120894" y="80107"/>
                      <a:pt x="123825" y="82550"/>
                    </a:cubicBezTo>
                    <a:cubicBezTo>
                      <a:pt x="148271" y="102922"/>
                      <a:pt x="119226" y="82659"/>
                      <a:pt x="142875" y="98425"/>
                    </a:cubicBezTo>
                    <a:cubicBezTo>
                      <a:pt x="144992" y="101600"/>
                      <a:pt x="146353" y="105437"/>
                      <a:pt x="149225" y="107950"/>
                    </a:cubicBezTo>
                    <a:cubicBezTo>
                      <a:pt x="162662" y="119707"/>
                      <a:pt x="164718" y="119464"/>
                      <a:pt x="177800" y="123825"/>
                    </a:cubicBezTo>
                    <a:cubicBezTo>
                      <a:pt x="191558" y="122767"/>
                      <a:pt x="205512" y="123193"/>
                      <a:pt x="219075" y="120650"/>
                    </a:cubicBezTo>
                    <a:cubicBezTo>
                      <a:pt x="228273" y="118925"/>
                      <a:pt x="229985" y="110733"/>
                      <a:pt x="234950" y="104775"/>
                    </a:cubicBezTo>
                    <a:cubicBezTo>
                      <a:pt x="237825" y="101326"/>
                      <a:pt x="240821" y="97860"/>
                      <a:pt x="244475" y="95250"/>
                    </a:cubicBezTo>
                    <a:cubicBezTo>
                      <a:pt x="259891" y="84239"/>
                      <a:pt x="252881" y="92634"/>
                      <a:pt x="266700" y="85725"/>
                    </a:cubicBezTo>
                    <a:cubicBezTo>
                      <a:pt x="270113" y="84018"/>
                      <a:pt x="273050" y="81492"/>
                      <a:pt x="276225" y="79375"/>
                    </a:cubicBezTo>
                    <a:cubicBezTo>
                      <a:pt x="291991" y="55726"/>
                      <a:pt x="271728" y="84771"/>
                      <a:pt x="292100" y="60325"/>
                    </a:cubicBezTo>
                    <a:cubicBezTo>
                      <a:pt x="294543" y="57394"/>
                      <a:pt x="295752" y="53498"/>
                      <a:pt x="298450" y="50800"/>
                    </a:cubicBezTo>
                    <a:cubicBezTo>
                      <a:pt x="304605" y="44645"/>
                      <a:pt x="309753" y="43857"/>
                      <a:pt x="317500" y="41275"/>
                    </a:cubicBezTo>
                    <a:cubicBezTo>
                      <a:pt x="323221" y="35554"/>
                      <a:pt x="328814" y="28715"/>
                      <a:pt x="336550" y="25400"/>
                    </a:cubicBezTo>
                    <a:cubicBezTo>
                      <a:pt x="340561" y="23681"/>
                      <a:pt x="345017" y="23283"/>
                      <a:pt x="349250" y="22225"/>
                    </a:cubicBezTo>
                    <a:cubicBezTo>
                      <a:pt x="367242" y="23283"/>
                      <a:pt x="385402" y="22726"/>
                      <a:pt x="403225" y="25400"/>
                    </a:cubicBezTo>
                    <a:cubicBezTo>
                      <a:pt x="421368" y="28121"/>
                      <a:pt x="405190" y="34320"/>
                      <a:pt x="419100" y="41275"/>
                    </a:cubicBezTo>
                    <a:cubicBezTo>
                      <a:pt x="424858" y="44154"/>
                      <a:pt x="431837" y="43187"/>
                      <a:pt x="438150" y="44450"/>
                    </a:cubicBezTo>
                    <a:cubicBezTo>
                      <a:pt x="442429" y="45306"/>
                      <a:pt x="446617" y="46567"/>
                      <a:pt x="450850" y="47625"/>
                    </a:cubicBezTo>
                    <a:cubicBezTo>
                      <a:pt x="467783" y="46567"/>
                      <a:pt x="484891" y="47096"/>
                      <a:pt x="501650" y="44450"/>
                    </a:cubicBezTo>
                    <a:cubicBezTo>
                      <a:pt x="505419" y="43855"/>
                      <a:pt x="507762" y="39807"/>
                      <a:pt x="511175" y="38100"/>
                    </a:cubicBezTo>
                    <a:cubicBezTo>
                      <a:pt x="518433" y="34471"/>
                      <a:pt x="529329" y="33561"/>
                      <a:pt x="536575" y="31750"/>
                    </a:cubicBezTo>
                    <a:cubicBezTo>
                      <a:pt x="539822" y="30938"/>
                      <a:pt x="542882" y="29494"/>
                      <a:pt x="546100" y="28575"/>
                    </a:cubicBezTo>
                    <a:cubicBezTo>
                      <a:pt x="550296" y="27376"/>
                      <a:pt x="554567" y="26458"/>
                      <a:pt x="558800" y="25400"/>
                    </a:cubicBezTo>
                    <a:lnTo>
                      <a:pt x="587375" y="6350"/>
                    </a:lnTo>
                    <a:lnTo>
                      <a:pt x="596900" y="0"/>
                    </a:lnTo>
                    <a:cubicBezTo>
                      <a:pt x="609600" y="1058"/>
                      <a:pt x="622429" y="1080"/>
                      <a:pt x="635000" y="3175"/>
                    </a:cubicBezTo>
                    <a:cubicBezTo>
                      <a:pt x="641602" y="4275"/>
                      <a:pt x="647700" y="7408"/>
                      <a:pt x="654050" y="9525"/>
                    </a:cubicBezTo>
                    <a:lnTo>
                      <a:pt x="663575" y="12700"/>
                    </a:lnTo>
                    <a:cubicBezTo>
                      <a:pt x="664633" y="15875"/>
                      <a:pt x="664659" y="19612"/>
                      <a:pt x="666750" y="22225"/>
                    </a:cubicBezTo>
                    <a:cubicBezTo>
                      <a:pt x="669134" y="25205"/>
                      <a:pt x="675592" y="24821"/>
                      <a:pt x="676275" y="28575"/>
                    </a:cubicBezTo>
                    <a:cubicBezTo>
                      <a:pt x="677701" y="36415"/>
                      <a:pt x="676416" y="58942"/>
                      <a:pt x="666750" y="66675"/>
                    </a:cubicBezTo>
                    <a:cubicBezTo>
                      <a:pt x="662636" y="69966"/>
                      <a:pt x="638370" y="72993"/>
                      <a:pt x="638175" y="73025"/>
                    </a:cubicBezTo>
                    <a:cubicBezTo>
                      <a:pt x="620183" y="71967"/>
                      <a:pt x="602023" y="72524"/>
                      <a:pt x="584200" y="69850"/>
                    </a:cubicBezTo>
                    <a:cubicBezTo>
                      <a:pt x="580426" y="69284"/>
                      <a:pt x="578088" y="65207"/>
                      <a:pt x="574675" y="63500"/>
                    </a:cubicBezTo>
                    <a:cubicBezTo>
                      <a:pt x="571682" y="62003"/>
                      <a:pt x="568325" y="61383"/>
                      <a:pt x="565150" y="60325"/>
                    </a:cubicBezTo>
                    <a:cubicBezTo>
                      <a:pt x="561975" y="62442"/>
                      <a:pt x="557647" y="63439"/>
                      <a:pt x="555625" y="66675"/>
                    </a:cubicBezTo>
                    <a:cubicBezTo>
                      <a:pt x="549949" y="75757"/>
                      <a:pt x="548669" y="91326"/>
                      <a:pt x="546100" y="101600"/>
                    </a:cubicBezTo>
                    <a:cubicBezTo>
                      <a:pt x="545288" y="104847"/>
                      <a:pt x="543787" y="107891"/>
                      <a:pt x="542925" y="111125"/>
                    </a:cubicBezTo>
                    <a:cubicBezTo>
                      <a:pt x="539552" y="123774"/>
                      <a:pt x="533400" y="149225"/>
                      <a:pt x="533400" y="149225"/>
                    </a:cubicBezTo>
                    <a:cubicBezTo>
                      <a:pt x="531282" y="168286"/>
                      <a:pt x="530613" y="179035"/>
                      <a:pt x="527050" y="196850"/>
                    </a:cubicBezTo>
                    <a:cubicBezTo>
                      <a:pt x="526194" y="201129"/>
                      <a:pt x="526296" y="205919"/>
                      <a:pt x="523875" y="209550"/>
                    </a:cubicBezTo>
                    <a:cubicBezTo>
                      <a:pt x="521758" y="212725"/>
                      <a:pt x="517525" y="213783"/>
                      <a:pt x="514350" y="215900"/>
                    </a:cubicBezTo>
                    <a:cubicBezTo>
                      <a:pt x="512233" y="219075"/>
                      <a:pt x="510698" y="222727"/>
                      <a:pt x="508000" y="225425"/>
                    </a:cubicBezTo>
                    <a:cubicBezTo>
                      <a:pt x="505302" y="228123"/>
                      <a:pt x="500988" y="228903"/>
                      <a:pt x="498475" y="231775"/>
                    </a:cubicBezTo>
                    <a:cubicBezTo>
                      <a:pt x="493449" y="237518"/>
                      <a:pt x="485775" y="250825"/>
                      <a:pt x="485775" y="250825"/>
                    </a:cubicBezTo>
                    <a:cubicBezTo>
                      <a:pt x="491193" y="294173"/>
                      <a:pt x="481059" y="265159"/>
                      <a:pt x="498475" y="282575"/>
                    </a:cubicBezTo>
                    <a:cubicBezTo>
                      <a:pt x="501173" y="285273"/>
                      <a:pt x="501953" y="289587"/>
                      <a:pt x="504825" y="292100"/>
                    </a:cubicBezTo>
                    <a:cubicBezTo>
                      <a:pt x="510568" y="297126"/>
                      <a:pt x="523875" y="304800"/>
                      <a:pt x="523875" y="304800"/>
                    </a:cubicBezTo>
                    <a:lnTo>
                      <a:pt x="530225" y="323850"/>
                    </a:lnTo>
                    <a:cubicBezTo>
                      <a:pt x="531283" y="327025"/>
                      <a:pt x="531544" y="330590"/>
                      <a:pt x="533400" y="333375"/>
                    </a:cubicBezTo>
                    <a:cubicBezTo>
                      <a:pt x="537633" y="339725"/>
                      <a:pt x="543687" y="345185"/>
                      <a:pt x="546100" y="352425"/>
                    </a:cubicBezTo>
                    <a:cubicBezTo>
                      <a:pt x="547158" y="355600"/>
                      <a:pt x="547778" y="358957"/>
                      <a:pt x="549275" y="361950"/>
                    </a:cubicBezTo>
                    <a:cubicBezTo>
                      <a:pt x="550982" y="365363"/>
                      <a:pt x="554075" y="367988"/>
                      <a:pt x="555625" y="371475"/>
                    </a:cubicBezTo>
                    <a:cubicBezTo>
                      <a:pt x="558343" y="377592"/>
                      <a:pt x="557242" y="385792"/>
                      <a:pt x="561975" y="390525"/>
                    </a:cubicBezTo>
                    <a:cubicBezTo>
                      <a:pt x="574198" y="402748"/>
                      <a:pt x="569009" y="396314"/>
                      <a:pt x="577850" y="409575"/>
                    </a:cubicBezTo>
                    <a:cubicBezTo>
                      <a:pt x="576970" y="413973"/>
                      <a:pt x="574551" y="429483"/>
                      <a:pt x="571500" y="434975"/>
                    </a:cubicBezTo>
                    <a:cubicBezTo>
                      <a:pt x="567794" y="441646"/>
                      <a:pt x="561213" y="446785"/>
                      <a:pt x="558800" y="454025"/>
                    </a:cubicBezTo>
                    <a:cubicBezTo>
                      <a:pt x="557742" y="457200"/>
                      <a:pt x="558348" y="461605"/>
                      <a:pt x="555625" y="463550"/>
                    </a:cubicBezTo>
                    <a:cubicBezTo>
                      <a:pt x="550178" y="467441"/>
                      <a:pt x="542925" y="467783"/>
                      <a:pt x="536575" y="469900"/>
                    </a:cubicBezTo>
                    <a:lnTo>
                      <a:pt x="527050" y="473075"/>
                    </a:lnTo>
                    <a:lnTo>
                      <a:pt x="517525" y="476250"/>
                    </a:lnTo>
                    <a:lnTo>
                      <a:pt x="508000" y="479425"/>
                    </a:lnTo>
                    <a:cubicBezTo>
                      <a:pt x="507139" y="484594"/>
                      <a:pt x="505372" y="501300"/>
                      <a:pt x="501650" y="508000"/>
                    </a:cubicBezTo>
                    <a:cubicBezTo>
                      <a:pt x="497944" y="514671"/>
                      <a:pt x="493183" y="520700"/>
                      <a:pt x="488950" y="527050"/>
                    </a:cubicBezTo>
                    <a:cubicBezTo>
                      <a:pt x="486833" y="530225"/>
                      <a:pt x="488685" y="527844"/>
                      <a:pt x="482600" y="536575"/>
                    </a:cubicBezTo>
                    <a:cubicBezTo>
                      <a:pt x="476515" y="545306"/>
                      <a:pt x="463947" y="578776"/>
                      <a:pt x="452438" y="579438"/>
                    </a:cubicBezTo>
                    <a:cubicBezTo>
                      <a:pt x="440929" y="580100"/>
                      <a:pt x="425980" y="547688"/>
                      <a:pt x="413544" y="540544"/>
                    </a:cubicBezTo>
                    <a:cubicBezTo>
                      <a:pt x="401108" y="533400"/>
                      <a:pt x="385366" y="537766"/>
                      <a:pt x="377825" y="536575"/>
                    </a:cubicBezTo>
                    <a:cubicBezTo>
                      <a:pt x="370284" y="535384"/>
                      <a:pt x="371475" y="534458"/>
                      <a:pt x="368300" y="533400"/>
                    </a:cubicBezTo>
                    <a:cubicBezTo>
                      <a:pt x="361950" y="523875"/>
                      <a:pt x="363008" y="522817"/>
                      <a:pt x="352425" y="517525"/>
                    </a:cubicBezTo>
                    <a:cubicBezTo>
                      <a:pt x="349432" y="516028"/>
                      <a:pt x="345826" y="515975"/>
                      <a:pt x="342900" y="514350"/>
                    </a:cubicBezTo>
                    <a:cubicBezTo>
                      <a:pt x="310148" y="496154"/>
                      <a:pt x="335878" y="505659"/>
                      <a:pt x="314325" y="498475"/>
                    </a:cubicBezTo>
                    <a:cubicBezTo>
                      <a:pt x="312208" y="495300"/>
                      <a:pt x="310955" y="491334"/>
                      <a:pt x="307975" y="488950"/>
                    </a:cubicBezTo>
                    <a:cubicBezTo>
                      <a:pt x="305362" y="486859"/>
                      <a:pt x="301443" y="487272"/>
                      <a:pt x="298450" y="485775"/>
                    </a:cubicBezTo>
                    <a:cubicBezTo>
                      <a:pt x="273831" y="473465"/>
                      <a:pt x="303341" y="484230"/>
                      <a:pt x="279400" y="476250"/>
                    </a:cubicBezTo>
                    <a:cubicBezTo>
                      <a:pt x="257411" y="454261"/>
                      <a:pt x="266400" y="458530"/>
                      <a:pt x="209550" y="469900"/>
                    </a:cubicBezTo>
                    <a:cubicBezTo>
                      <a:pt x="202066" y="471397"/>
                      <a:pt x="197740" y="480187"/>
                      <a:pt x="190500" y="482600"/>
                    </a:cubicBezTo>
                    <a:lnTo>
                      <a:pt x="171450" y="488950"/>
                    </a:lnTo>
                    <a:lnTo>
                      <a:pt x="161925" y="492125"/>
                    </a:lnTo>
                    <a:cubicBezTo>
                      <a:pt x="158750" y="491067"/>
                      <a:pt x="154767" y="491317"/>
                      <a:pt x="152400" y="488950"/>
                    </a:cubicBezTo>
                    <a:cubicBezTo>
                      <a:pt x="147004" y="483554"/>
                      <a:pt x="144279" y="476005"/>
                      <a:pt x="139700" y="469900"/>
                    </a:cubicBezTo>
                    <a:lnTo>
                      <a:pt x="130175" y="457200"/>
                    </a:lnTo>
                    <a:cubicBezTo>
                      <a:pt x="122195" y="433259"/>
                      <a:pt x="133888" y="461841"/>
                      <a:pt x="117475" y="441325"/>
                    </a:cubicBezTo>
                    <a:cubicBezTo>
                      <a:pt x="115384" y="438712"/>
                      <a:pt x="116156" y="434585"/>
                      <a:pt x="114300" y="431800"/>
                    </a:cubicBezTo>
                    <a:cubicBezTo>
                      <a:pt x="111809" y="428064"/>
                      <a:pt x="107950" y="425450"/>
                      <a:pt x="104775" y="422275"/>
                    </a:cubicBezTo>
                    <a:cubicBezTo>
                      <a:pt x="97218" y="399605"/>
                      <a:pt x="102138" y="408794"/>
                      <a:pt x="92075" y="393700"/>
                    </a:cubicBezTo>
                    <a:cubicBezTo>
                      <a:pt x="82149" y="353998"/>
                      <a:pt x="94835" y="403359"/>
                      <a:pt x="85725" y="371475"/>
                    </a:cubicBezTo>
                    <a:cubicBezTo>
                      <a:pt x="84526" y="367279"/>
                      <a:pt x="84269" y="362786"/>
                      <a:pt x="82550" y="358775"/>
                    </a:cubicBezTo>
                    <a:cubicBezTo>
                      <a:pt x="81047" y="355268"/>
                      <a:pt x="77907" y="352663"/>
                      <a:pt x="76200" y="349250"/>
                    </a:cubicBezTo>
                    <a:cubicBezTo>
                      <a:pt x="74703" y="346257"/>
                      <a:pt x="74650" y="342651"/>
                      <a:pt x="73025" y="339725"/>
                    </a:cubicBezTo>
                    <a:cubicBezTo>
                      <a:pt x="69319" y="333054"/>
                      <a:pt x="60325" y="320675"/>
                      <a:pt x="60325" y="320675"/>
                    </a:cubicBezTo>
                    <a:cubicBezTo>
                      <a:pt x="61383" y="309033"/>
                      <a:pt x="59004" y="296540"/>
                      <a:pt x="63500" y="285750"/>
                    </a:cubicBezTo>
                    <a:cubicBezTo>
                      <a:pt x="65178" y="281722"/>
                      <a:pt x="71870" y="283116"/>
                      <a:pt x="76200" y="282575"/>
                    </a:cubicBezTo>
                    <a:cubicBezTo>
                      <a:pt x="88846" y="280994"/>
                      <a:pt x="101600" y="280458"/>
                      <a:pt x="114300" y="279400"/>
                    </a:cubicBezTo>
                    <a:cubicBezTo>
                      <a:pt x="119205" y="272043"/>
                      <a:pt x="127676" y="264201"/>
                      <a:pt x="117475" y="254000"/>
                    </a:cubicBezTo>
                    <a:cubicBezTo>
                      <a:pt x="112742" y="249267"/>
                      <a:pt x="103994" y="251363"/>
                      <a:pt x="98425" y="247650"/>
                    </a:cubicBezTo>
                    <a:cubicBezTo>
                      <a:pt x="86115" y="239444"/>
                      <a:pt x="92520" y="242507"/>
                      <a:pt x="79375" y="238125"/>
                    </a:cubicBezTo>
                    <a:cubicBezTo>
                      <a:pt x="61319" y="220069"/>
                      <a:pt x="78705" y="234615"/>
                      <a:pt x="60325" y="225425"/>
                    </a:cubicBezTo>
                    <a:cubicBezTo>
                      <a:pt x="35706" y="213115"/>
                      <a:pt x="65216" y="223880"/>
                      <a:pt x="41275" y="215900"/>
                    </a:cubicBezTo>
                    <a:lnTo>
                      <a:pt x="15875" y="177800"/>
                    </a:lnTo>
                    <a:lnTo>
                      <a:pt x="9525" y="168275"/>
                    </a:lnTo>
                    <a:cubicBezTo>
                      <a:pt x="7408" y="165100"/>
                      <a:pt x="4382" y="162370"/>
                      <a:pt x="3175" y="158750"/>
                    </a:cubicBezTo>
                    <a:lnTo>
                      <a:pt x="0" y="149225"/>
                    </a:lnTo>
                    <a:cubicBezTo>
                      <a:pt x="1058" y="130175"/>
                      <a:pt x="-756" y="110745"/>
                      <a:pt x="3175" y="92075"/>
                    </a:cubicBezTo>
                    <a:cubicBezTo>
                      <a:pt x="3864" y="88800"/>
                      <a:pt x="9387" y="89373"/>
                      <a:pt x="12700" y="88900"/>
                    </a:cubicBezTo>
                    <a:cubicBezTo>
                      <a:pt x="24272" y="87247"/>
                      <a:pt x="35983" y="86783"/>
                      <a:pt x="47625" y="85725"/>
                    </a:cubicBezTo>
                    <a:cubicBezTo>
                      <a:pt x="52815" y="83995"/>
                      <a:pt x="63436" y="81383"/>
                      <a:pt x="66675" y="76200"/>
                    </a:cubicBezTo>
                    <a:cubicBezTo>
                      <a:pt x="79209" y="56146"/>
                      <a:pt x="67204" y="56092"/>
                      <a:pt x="73025" y="539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sevilla">
                <a:extLst>
                  <a:ext uri="{FF2B5EF4-FFF2-40B4-BE49-F238E27FC236}">
                    <a16:creationId xmlns:a16="http://schemas.microsoft.com/office/drawing/2014/main" id="{FF1F7595-2A16-C624-2F93-A18D4B0610E6}"/>
                  </a:ext>
                </a:extLst>
              </p:cNvPr>
              <p:cNvSpPr/>
              <p:nvPr/>
            </p:nvSpPr>
            <p:spPr>
              <a:xfrm>
                <a:off x="1114698" y="3317752"/>
                <a:ext cx="876930" cy="819150"/>
              </a:xfrm>
              <a:custGeom>
                <a:avLst/>
                <a:gdLst>
                  <a:gd name="connsiteX0" fmla="*/ 162273 w 876796"/>
                  <a:gd name="connsiteY0" fmla="*/ 127000 h 819150"/>
                  <a:gd name="connsiteX1" fmla="*/ 181323 w 876796"/>
                  <a:gd name="connsiteY1" fmla="*/ 133350 h 819150"/>
                  <a:gd name="connsiteX2" fmla="*/ 267048 w 876796"/>
                  <a:gd name="connsiteY2" fmla="*/ 133350 h 819150"/>
                  <a:gd name="connsiteX3" fmla="*/ 286098 w 876796"/>
                  <a:gd name="connsiteY3" fmla="*/ 120650 h 819150"/>
                  <a:gd name="connsiteX4" fmla="*/ 305148 w 876796"/>
                  <a:gd name="connsiteY4" fmla="*/ 114300 h 819150"/>
                  <a:gd name="connsiteX5" fmla="*/ 308323 w 876796"/>
                  <a:gd name="connsiteY5" fmla="*/ 104775 h 819150"/>
                  <a:gd name="connsiteX6" fmla="*/ 314673 w 876796"/>
                  <a:gd name="connsiteY6" fmla="*/ 92075 h 819150"/>
                  <a:gd name="connsiteX7" fmla="*/ 317848 w 876796"/>
                  <a:gd name="connsiteY7" fmla="*/ 73025 h 819150"/>
                  <a:gd name="connsiteX8" fmla="*/ 324198 w 876796"/>
                  <a:gd name="connsiteY8" fmla="*/ 19050 h 819150"/>
                  <a:gd name="connsiteX9" fmla="*/ 346423 w 876796"/>
                  <a:gd name="connsiteY9" fmla="*/ 3175 h 819150"/>
                  <a:gd name="connsiteX10" fmla="*/ 355948 w 876796"/>
                  <a:gd name="connsiteY10" fmla="*/ 0 h 819150"/>
                  <a:gd name="connsiteX11" fmla="*/ 409923 w 876796"/>
                  <a:gd name="connsiteY11" fmla="*/ 3175 h 819150"/>
                  <a:gd name="connsiteX12" fmla="*/ 428973 w 876796"/>
                  <a:gd name="connsiteY12" fmla="*/ 15875 h 819150"/>
                  <a:gd name="connsiteX13" fmla="*/ 438498 w 876796"/>
                  <a:gd name="connsiteY13" fmla="*/ 22225 h 819150"/>
                  <a:gd name="connsiteX14" fmla="*/ 463898 w 876796"/>
                  <a:gd name="connsiteY14" fmla="*/ 31750 h 819150"/>
                  <a:gd name="connsiteX15" fmla="*/ 470248 w 876796"/>
                  <a:gd name="connsiteY15" fmla="*/ 41275 h 819150"/>
                  <a:gd name="connsiteX16" fmla="*/ 486123 w 876796"/>
                  <a:gd name="connsiteY16" fmla="*/ 69850 h 819150"/>
                  <a:gd name="connsiteX17" fmla="*/ 514698 w 876796"/>
                  <a:gd name="connsiteY17" fmla="*/ 92075 h 819150"/>
                  <a:gd name="connsiteX18" fmla="*/ 524223 w 876796"/>
                  <a:gd name="connsiteY18" fmla="*/ 111125 h 819150"/>
                  <a:gd name="connsiteX19" fmla="*/ 527398 w 876796"/>
                  <a:gd name="connsiteY19" fmla="*/ 120650 h 819150"/>
                  <a:gd name="connsiteX20" fmla="*/ 530573 w 876796"/>
                  <a:gd name="connsiteY20" fmla="*/ 158750 h 819150"/>
                  <a:gd name="connsiteX21" fmla="*/ 533748 w 876796"/>
                  <a:gd name="connsiteY21" fmla="*/ 168275 h 819150"/>
                  <a:gd name="connsiteX22" fmla="*/ 555973 w 876796"/>
                  <a:gd name="connsiteY22" fmla="*/ 196850 h 819150"/>
                  <a:gd name="connsiteX23" fmla="*/ 565498 w 876796"/>
                  <a:gd name="connsiteY23" fmla="*/ 203200 h 819150"/>
                  <a:gd name="connsiteX24" fmla="*/ 571848 w 876796"/>
                  <a:gd name="connsiteY24" fmla="*/ 212725 h 819150"/>
                  <a:gd name="connsiteX25" fmla="*/ 581373 w 876796"/>
                  <a:gd name="connsiteY25" fmla="*/ 219075 h 819150"/>
                  <a:gd name="connsiteX26" fmla="*/ 587723 w 876796"/>
                  <a:gd name="connsiteY26" fmla="*/ 238125 h 819150"/>
                  <a:gd name="connsiteX27" fmla="*/ 581373 w 876796"/>
                  <a:gd name="connsiteY27" fmla="*/ 298450 h 819150"/>
                  <a:gd name="connsiteX28" fmla="*/ 575023 w 876796"/>
                  <a:gd name="connsiteY28" fmla="*/ 307975 h 819150"/>
                  <a:gd name="connsiteX29" fmla="*/ 555973 w 876796"/>
                  <a:gd name="connsiteY29" fmla="*/ 314325 h 819150"/>
                  <a:gd name="connsiteX30" fmla="*/ 575023 w 876796"/>
                  <a:gd name="connsiteY30" fmla="*/ 320675 h 819150"/>
                  <a:gd name="connsiteX31" fmla="*/ 584548 w 876796"/>
                  <a:gd name="connsiteY31" fmla="*/ 323850 h 819150"/>
                  <a:gd name="connsiteX32" fmla="*/ 651223 w 876796"/>
                  <a:gd name="connsiteY32" fmla="*/ 314325 h 819150"/>
                  <a:gd name="connsiteX33" fmla="*/ 660748 w 876796"/>
                  <a:gd name="connsiteY33" fmla="*/ 307975 h 819150"/>
                  <a:gd name="connsiteX34" fmla="*/ 663923 w 876796"/>
                  <a:gd name="connsiteY34" fmla="*/ 298450 h 819150"/>
                  <a:gd name="connsiteX35" fmla="*/ 682973 w 876796"/>
                  <a:gd name="connsiteY35" fmla="*/ 285750 h 819150"/>
                  <a:gd name="connsiteX36" fmla="*/ 692498 w 876796"/>
                  <a:gd name="connsiteY36" fmla="*/ 279400 h 819150"/>
                  <a:gd name="connsiteX37" fmla="*/ 721073 w 876796"/>
                  <a:gd name="connsiteY37" fmla="*/ 285750 h 819150"/>
                  <a:gd name="connsiteX38" fmla="*/ 730598 w 876796"/>
                  <a:gd name="connsiteY38" fmla="*/ 292100 h 819150"/>
                  <a:gd name="connsiteX39" fmla="*/ 740123 w 876796"/>
                  <a:gd name="connsiteY39" fmla="*/ 311150 h 819150"/>
                  <a:gd name="connsiteX40" fmla="*/ 746473 w 876796"/>
                  <a:gd name="connsiteY40" fmla="*/ 320675 h 819150"/>
                  <a:gd name="connsiteX41" fmla="*/ 755998 w 876796"/>
                  <a:gd name="connsiteY41" fmla="*/ 352425 h 819150"/>
                  <a:gd name="connsiteX42" fmla="*/ 759173 w 876796"/>
                  <a:gd name="connsiteY42" fmla="*/ 387350 h 819150"/>
                  <a:gd name="connsiteX43" fmla="*/ 762348 w 876796"/>
                  <a:gd name="connsiteY43" fmla="*/ 400050 h 819150"/>
                  <a:gd name="connsiteX44" fmla="*/ 781398 w 876796"/>
                  <a:gd name="connsiteY44" fmla="*/ 415925 h 819150"/>
                  <a:gd name="connsiteX45" fmla="*/ 784573 w 876796"/>
                  <a:gd name="connsiteY45" fmla="*/ 425450 h 819150"/>
                  <a:gd name="connsiteX46" fmla="*/ 797273 w 876796"/>
                  <a:gd name="connsiteY46" fmla="*/ 444500 h 819150"/>
                  <a:gd name="connsiteX47" fmla="*/ 816323 w 876796"/>
                  <a:gd name="connsiteY47" fmla="*/ 473075 h 819150"/>
                  <a:gd name="connsiteX48" fmla="*/ 819498 w 876796"/>
                  <a:gd name="connsiteY48" fmla="*/ 482600 h 819150"/>
                  <a:gd name="connsiteX49" fmla="*/ 838548 w 876796"/>
                  <a:gd name="connsiteY49" fmla="*/ 495300 h 819150"/>
                  <a:gd name="connsiteX50" fmla="*/ 851248 w 876796"/>
                  <a:gd name="connsiteY50" fmla="*/ 508000 h 819150"/>
                  <a:gd name="connsiteX51" fmla="*/ 870298 w 876796"/>
                  <a:gd name="connsiteY51" fmla="*/ 520700 h 819150"/>
                  <a:gd name="connsiteX52" fmla="*/ 876648 w 876796"/>
                  <a:gd name="connsiteY52" fmla="*/ 530225 h 819150"/>
                  <a:gd name="connsiteX53" fmla="*/ 873473 w 876796"/>
                  <a:gd name="connsiteY53" fmla="*/ 555625 h 819150"/>
                  <a:gd name="connsiteX54" fmla="*/ 870298 w 876796"/>
                  <a:gd name="connsiteY54" fmla="*/ 565150 h 819150"/>
                  <a:gd name="connsiteX55" fmla="*/ 860773 w 876796"/>
                  <a:gd name="connsiteY55" fmla="*/ 568325 h 819150"/>
                  <a:gd name="connsiteX56" fmla="*/ 851248 w 876796"/>
                  <a:gd name="connsiteY56" fmla="*/ 574675 h 819150"/>
                  <a:gd name="connsiteX57" fmla="*/ 803623 w 876796"/>
                  <a:gd name="connsiteY57" fmla="*/ 584200 h 819150"/>
                  <a:gd name="connsiteX58" fmla="*/ 762348 w 876796"/>
                  <a:gd name="connsiteY58" fmla="*/ 587375 h 819150"/>
                  <a:gd name="connsiteX59" fmla="*/ 740123 w 876796"/>
                  <a:gd name="connsiteY59" fmla="*/ 609600 h 819150"/>
                  <a:gd name="connsiteX60" fmla="*/ 733773 w 876796"/>
                  <a:gd name="connsiteY60" fmla="*/ 619125 h 819150"/>
                  <a:gd name="connsiteX61" fmla="*/ 724248 w 876796"/>
                  <a:gd name="connsiteY61" fmla="*/ 641350 h 819150"/>
                  <a:gd name="connsiteX62" fmla="*/ 714723 w 876796"/>
                  <a:gd name="connsiteY62" fmla="*/ 647700 h 819150"/>
                  <a:gd name="connsiteX63" fmla="*/ 702023 w 876796"/>
                  <a:gd name="connsiteY63" fmla="*/ 666750 h 819150"/>
                  <a:gd name="connsiteX64" fmla="*/ 689323 w 876796"/>
                  <a:gd name="connsiteY64" fmla="*/ 679450 h 819150"/>
                  <a:gd name="connsiteX65" fmla="*/ 682973 w 876796"/>
                  <a:gd name="connsiteY65" fmla="*/ 688975 h 819150"/>
                  <a:gd name="connsiteX66" fmla="*/ 571848 w 876796"/>
                  <a:gd name="connsiteY66" fmla="*/ 704850 h 819150"/>
                  <a:gd name="connsiteX67" fmla="*/ 562323 w 876796"/>
                  <a:gd name="connsiteY67" fmla="*/ 711200 h 819150"/>
                  <a:gd name="connsiteX68" fmla="*/ 543273 w 876796"/>
                  <a:gd name="connsiteY68" fmla="*/ 717550 h 819150"/>
                  <a:gd name="connsiteX69" fmla="*/ 533748 w 876796"/>
                  <a:gd name="connsiteY69" fmla="*/ 723900 h 819150"/>
                  <a:gd name="connsiteX70" fmla="*/ 524223 w 876796"/>
                  <a:gd name="connsiteY70" fmla="*/ 733425 h 819150"/>
                  <a:gd name="connsiteX71" fmla="*/ 505173 w 876796"/>
                  <a:gd name="connsiteY71" fmla="*/ 739775 h 819150"/>
                  <a:gd name="connsiteX72" fmla="*/ 495648 w 876796"/>
                  <a:gd name="connsiteY72" fmla="*/ 746125 h 819150"/>
                  <a:gd name="connsiteX73" fmla="*/ 425798 w 876796"/>
                  <a:gd name="connsiteY73" fmla="*/ 742950 h 819150"/>
                  <a:gd name="connsiteX74" fmla="*/ 397223 w 876796"/>
                  <a:gd name="connsiteY74" fmla="*/ 727075 h 819150"/>
                  <a:gd name="connsiteX75" fmla="*/ 374998 w 876796"/>
                  <a:gd name="connsiteY75" fmla="*/ 720725 h 819150"/>
                  <a:gd name="connsiteX76" fmla="*/ 355948 w 876796"/>
                  <a:gd name="connsiteY76" fmla="*/ 717550 h 819150"/>
                  <a:gd name="connsiteX77" fmla="*/ 330548 w 876796"/>
                  <a:gd name="connsiteY77" fmla="*/ 720725 h 819150"/>
                  <a:gd name="connsiteX78" fmla="*/ 308323 w 876796"/>
                  <a:gd name="connsiteY78" fmla="*/ 727075 h 819150"/>
                  <a:gd name="connsiteX79" fmla="*/ 298798 w 876796"/>
                  <a:gd name="connsiteY79" fmla="*/ 736600 h 819150"/>
                  <a:gd name="connsiteX80" fmla="*/ 286098 w 876796"/>
                  <a:gd name="connsiteY80" fmla="*/ 755650 h 819150"/>
                  <a:gd name="connsiteX81" fmla="*/ 267048 w 876796"/>
                  <a:gd name="connsiteY81" fmla="*/ 762000 h 819150"/>
                  <a:gd name="connsiteX82" fmla="*/ 254348 w 876796"/>
                  <a:gd name="connsiteY82" fmla="*/ 768350 h 819150"/>
                  <a:gd name="connsiteX83" fmla="*/ 241648 w 876796"/>
                  <a:gd name="connsiteY83" fmla="*/ 787400 h 819150"/>
                  <a:gd name="connsiteX84" fmla="*/ 235298 w 876796"/>
                  <a:gd name="connsiteY84" fmla="*/ 796925 h 819150"/>
                  <a:gd name="connsiteX85" fmla="*/ 216248 w 876796"/>
                  <a:gd name="connsiteY85" fmla="*/ 809625 h 819150"/>
                  <a:gd name="connsiteX86" fmla="*/ 197198 w 876796"/>
                  <a:gd name="connsiteY86" fmla="*/ 819150 h 819150"/>
                  <a:gd name="connsiteX87" fmla="*/ 171798 w 876796"/>
                  <a:gd name="connsiteY87" fmla="*/ 815975 h 819150"/>
                  <a:gd name="connsiteX88" fmla="*/ 162273 w 876796"/>
                  <a:gd name="connsiteY88" fmla="*/ 812800 h 819150"/>
                  <a:gd name="connsiteX89" fmla="*/ 146398 w 876796"/>
                  <a:gd name="connsiteY89" fmla="*/ 809625 h 819150"/>
                  <a:gd name="connsiteX90" fmla="*/ 127348 w 876796"/>
                  <a:gd name="connsiteY90" fmla="*/ 796925 h 819150"/>
                  <a:gd name="connsiteX91" fmla="*/ 108298 w 876796"/>
                  <a:gd name="connsiteY91" fmla="*/ 781050 h 819150"/>
                  <a:gd name="connsiteX92" fmla="*/ 92423 w 876796"/>
                  <a:gd name="connsiteY92" fmla="*/ 768350 h 819150"/>
                  <a:gd name="connsiteX93" fmla="*/ 73373 w 876796"/>
                  <a:gd name="connsiteY93" fmla="*/ 755650 h 819150"/>
                  <a:gd name="connsiteX94" fmla="*/ 67023 w 876796"/>
                  <a:gd name="connsiteY94" fmla="*/ 746125 h 819150"/>
                  <a:gd name="connsiteX95" fmla="*/ 67023 w 876796"/>
                  <a:gd name="connsiteY95" fmla="*/ 685800 h 819150"/>
                  <a:gd name="connsiteX96" fmla="*/ 73373 w 876796"/>
                  <a:gd name="connsiteY96" fmla="*/ 666750 h 819150"/>
                  <a:gd name="connsiteX97" fmla="*/ 76548 w 876796"/>
                  <a:gd name="connsiteY97" fmla="*/ 657225 h 819150"/>
                  <a:gd name="connsiteX98" fmla="*/ 70198 w 876796"/>
                  <a:gd name="connsiteY98" fmla="*/ 561975 h 819150"/>
                  <a:gd name="connsiteX99" fmla="*/ 67023 w 876796"/>
                  <a:gd name="connsiteY99" fmla="*/ 552450 h 819150"/>
                  <a:gd name="connsiteX100" fmla="*/ 60673 w 876796"/>
                  <a:gd name="connsiteY100" fmla="*/ 447675 h 819150"/>
                  <a:gd name="connsiteX101" fmla="*/ 57498 w 876796"/>
                  <a:gd name="connsiteY101" fmla="*/ 428625 h 819150"/>
                  <a:gd name="connsiteX102" fmla="*/ 51148 w 876796"/>
                  <a:gd name="connsiteY102" fmla="*/ 409575 h 819150"/>
                  <a:gd name="connsiteX103" fmla="*/ 47973 w 876796"/>
                  <a:gd name="connsiteY103" fmla="*/ 371475 h 819150"/>
                  <a:gd name="connsiteX104" fmla="*/ 38448 w 876796"/>
                  <a:gd name="connsiteY104" fmla="*/ 365125 h 819150"/>
                  <a:gd name="connsiteX105" fmla="*/ 19398 w 876796"/>
                  <a:gd name="connsiteY105" fmla="*/ 355600 h 819150"/>
                  <a:gd name="connsiteX106" fmla="*/ 16223 w 876796"/>
                  <a:gd name="connsiteY106" fmla="*/ 346075 h 819150"/>
                  <a:gd name="connsiteX107" fmla="*/ 9873 w 876796"/>
                  <a:gd name="connsiteY107" fmla="*/ 336550 h 819150"/>
                  <a:gd name="connsiteX108" fmla="*/ 3523 w 876796"/>
                  <a:gd name="connsiteY108" fmla="*/ 317500 h 819150"/>
                  <a:gd name="connsiteX109" fmla="*/ 348 w 876796"/>
                  <a:gd name="connsiteY109" fmla="*/ 295275 h 819150"/>
                  <a:gd name="connsiteX110" fmla="*/ 41623 w 876796"/>
                  <a:gd name="connsiteY110" fmla="*/ 282575 h 819150"/>
                  <a:gd name="connsiteX111" fmla="*/ 60673 w 876796"/>
                  <a:gd name="connsiteY111" fmla="*/ 276225 h 819150"/>
                  <a:gd name="connsiteX112" fmla="*/ 76548 w 876796"/>
                  <a:gd name="connsiteY112" fmla="*/ 273050 h 819150"/>
                  <a:gd name="connsiteX113" fmla="*/ 95598 w 876796"/>
                  <a:gd name="connsiteY113" fmla="*/ 269875 h 819150"/>
                  <a:gd name="connsiteX114" fmla="*/ 114648 w 876796"/>
                  <a:gd name="connsiteY114" fmla="*/ 263525 h 819150"/>
                  <a:gd name="connsiteX115" fmla="*/ 149573 w 876796"/>
                  <a:gd name="connsiteY115" fmla="*/ 254000 h 819150"/>
                  <a:gd name="connsiteX116" fmla="*/ 152748 w 876796"/>
                  <a:gd name="connsiteY116" fmla="*/ 244475 h 819150"/>
                  <a:gd name="connsiteX117" fmla="*/ 152748 w 876796"/>
                  <a:gd name="connsiteY117" fmla="*/ 149225 h 819150"/>
                  <a:gd name="connsiteX118" fmla="*/ 162273 w 876796"/>
                  <a:gd name="connsiteY118" fmla="*/ 127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876796" h="819150">
                    <a:moveTo>
                      <a:pt x="162273" y="127000"/>
                    </a:moveTo>
                    <a:cubicBezTo>
                      <a:pt x="167035" y="124354"/>
                      <a:pt x="174801" y="131845"/>
                      <a:pt x="181323" y="133350"/>
                    </a:cubicBezTo>
                    <a:cubicBezTo>
                      <a:pt x="211000" y="140199"/>
                      <a:pt x="234385" y="134983"/>
                      <a:pt x="267048" y="133350"/>
                    </a:cubicBezTo>
                    <a:cubicBezTo>
                      <a:pt x="273398" y="129117"/>
                      <a:pt x="278858" y="123063"/>
                      <a:pt x="286098" y="120650"/>
                    </a:cubicBezTo>
                    <a:lnTo>
                      <a:pt x="305148" y="114300"/>
                    </a:lnTo>
                    <a:cubicBezTo>
                      <a:pt x="306206" y="111125"/>
                      <a:pt x="307005" y="107851"/>
                      <a:pt x="308323" y="104775"/>
                    </a:cubicBezTo>
                    <a:cubicBezTo>
                      <a:pt x="310187" y="100425"/>
                      <a:pt x="313313" y="96608"/>
                      <a:pt x="314673" y="92075"/>
                    </a:cubicBezTo>
                    <a:cubicBezTo>
                      <a:pt x="316523" y="85909"/>
                      <a:pt x="316997" y="79406"/>
                      <a:pt x="317848" y="73025"/>
                    </a:cubicBezTo>
                    <a:cubicBezTo>
                      <a:pt x="318927" y="64935"/>
                      <a:pt x="322540" y="28171"/>
                      <a:pt x="324198" y="19050"/>
                    </a:cubicBezTo>
                    <a:cubicBezTo>
                      <a:pt x="326929" y="4028"/>
                      <a:pt x="329319" y="8876"/>
                      <a:pt x="346423" y="3175"/>
                    </a:cubicBezTo>
                    <a:lnTo>
                      <a:pt x="355948" y="0"/>
                    </a:lnTo>
                    <a:cubicBezTo>
                      <a:pt x="373940" y="1058"/>
                      <a:pt x="392312" y="-654"/>
                      <a:pt x="409923" y="3175"/>
                    </a:cubicBezTo>
                    <a:cubicBezTo>
                      <a:pt x="417381" y="4796"/>
                      <a:pt x="422623" y="11642"/>
                      <a:pt x="428973" y="15875"/>
                    </a:cubicBezTo>
                    <a:cubicBezTo>
                      <a:pt x="432148" y="17992"/>
                      <a:pt x="434796" y="21300"/>
                      <a:pt x="438498" y="22225"/>
                    </a:cubicBezTo>
                    <a:cubicBezTo>
                      <a:pt x="455790" y="26548"/>
                      <a:pt x="447295" y="23449"/>
                      <a:pt x="463898" y="31750"/>
                    </a:cubicBezTo>
                    <a:cubicBezTo>
                      <a:pt x="466015" y="34925"/>
                      <a:pt x="468541" y="37862"/>
                      <a:pt x="470248" y="41275"/>
                    </a:cubicBezTo>
                    <a:cubicBezTo>
                      <a:pt x="476038" y="52855"/>
                      <a:pt x="471107" y="59839"/>
                      <a:pt x="486123" y="69850"/>
                    </a:cubicBezTo>
                    <a:cubicBezTo>
                      <a:pt x="508909" y="85041"/>
                      <a:pt x="499777" y="77154"/>
                      <a:pt x="514698" y="92075"/>
                    </a:cubicBezTo>
                    <a:cubicBezTo>
                      <a:pt x="522678" y="116016"/>
                      <a:pt x="511913" y="86506"/>
                      <a:pt x="524223" y="111125"/>
                    </a:cubicBezTo>
                    <a:cubicBezTo>
                      <a:pt x="525720" y="114118"/>
                      <a:pt x="526340" y="117475"/>
                      <a:pt x="527398" y="120650"/>
                    </a:cubicBezTo>
                    <a:cubicBezTo>
                      <a:pt x="528456" y="133350"/>
                      <a:pt x="528889" y="146118"/>
                      <a:pt x="530573" y="158750"/>
                    </a:cubicBezTo>
                    <a:cubicBezTo>
                      <a:pt x="531015" y="162067"/>
                      <a:pt x="532123" y="165349"/>
                      <a:pt x="533748" y="168275"/>
                    </a:cubicBezTo>
                    <a:cubicBezTo>
                      <a:pt x="539852" y="179262"/>
                      <a:pt x="546398" y="188871"/>
                      <a:pt x="555973" y="196850"/>
                    </a:cubicBezTo>
                    <a:cubicBezTo>
                      <a:pt x="558904" y="199293"/>
                      <a:pt x="562323" y="201083"/>
                      <a:pt x="565498" y="203200"/>
                    </a:cubicBezTo>
                    <a:cubicBezTo>
                      <a:pt x="567615" y="206375"/>
                      <a:pt x="569150" y="210027"/>
                      <a:pt x="571848" y="212725"/>
                    </a:cubicBezTo>
                    <a:cubicBezTo>
                      <a:pt x="574546" y="215423"/>
                      <a:pt x="579351" y="215839"/>
                      <a:pt x="581373" y="219075"/>
                    </a:cubicBezTo>
                    <a:cubicBezTo>
                      <a:pt x="584921" y="224751"/>
                      <a:pt x="587723" y="238125"/>
                      <a:pt x="587723" y="238125"/>
                    </a:cubicBezTo>
                    <a:cubicBezTo>
                      <a:pt x="587432" y="242785"/>
                      <a:pt x="589303" y="282590"/>
                      <a:pt x="581373" y="298450"/>
                    </a:cubicBezTo>
                    <a:cubicBezTo>
                      <a:pt x="579666" y="301863"/>
                      <a:pt x="578259" y="305953"/>
                      <a:pt x="575023" y="307975"/>
                    </a:cubicBezTo>
                    <a:cubicBezTo>
                      <a:pt x="569347" y="311523"/>
                      <a:pt x="555973" y="314325"/>
                      <a:pt x="555973" y="314325"/>
                    </a:cubicBezTo>
                    <a:lnTo>
                      <a:pt x="575023" y="320675"/>
                    </a:lnTo>
                    <a:lnTo>
                      <a:pt x="584548" y="323850"/>
                    </a:lnTo>
                    <a:cubicBezTo>
                      <a:pt x="593763" y="323236"/>
                      <a:pt x="636048" y="324442"/>
                      <a:pt x="651223" y="314325"/>
                    </a:cubicBezTo>
                    <a:lnTo>
                      <a:pt x="660748" y="307975"/>
                    </a:lnTo>
                    <a:cubicBezTo>
                      <a:pt x="661806" y="304800"/>
                      <a:pt x="662067" y="301235"/>
                      <a:pt x="663923" y="298450"/>
                    </a:cubicBezTo>
                    <a:cubicBezTo>
                      <a:pt x="672951" y="284908"/>
                      <a:pt x="671323" y="291575"/>
                      <a:pt x="682973" y="285750"/>
                    </a:cubicBezTo>
                    <a:cubicBezTo>
                      <a:pt x="686386" y="284043"/>
                      <a:pt x="689323" y="281517"/>
                      <a:pt x="692498" y="279400"/>
                    </a:cubicBezTo>
                    <a:cubicBezTo>
                      <a:pt x="699815" y="280619"/>
                      <a:pt x="713257" y="281842"/>
                      <a:pt x="721073" y="285750"/>
                    </a:cubicBezTo>
                    <a:cubicBezTo>
                      <a:pt x="724486" y="287457"/>
                      <a:pt x="727423" y="289983"/>
                      <a:pt x="730598" y="292100"/>
                    </a:cubicBezTo>
                    <a:cubicBezTo>
                      <a:pt x="748796" y="319397"/>
                      <a:pt x="726978" y="284860"/>
                      <a:pt x="740123" y="311150"/>
                    </a:cubicBezTo>
                    <a:cubicBezTo>
                      <a:pt x="741830" y="314563"/>
                      <a:pt x="744923" y="317188"/>
                      <a:pt x="746473" y="320675"/>
                    </a:cubicBezTo>
                    <a:cubicBezTo>
                      <a:pt x="750890" y="330613"/>
                      <a:pt x="753359" y="341870"/>
                      <a:pt x="755998" y="352425"/>
                    </a:cubicBezTo>
                    <a:cubicBezTo>
                      <a:pt x="757056" y="364067"/>
                      <a:pt x="757628" y="375763"/>
                      <a:pt x="759173" y="387350"/>
                    </a:cubicBezTo>
                    <a:cubicBezTo>
                      <a:pt x="759750" y="391675"/>
                      <a:pt x="760183" y="396261"/>
                      <a:pt x="762348" y="400050"/>
                    </a:cubicBezTo>
                    <a:cubicBezTo>
                      <a:pt x="766109" y="406632"/>
                      <a:pt x="775329" y="411879"/>
                      <a:pt x="781398" y="415925"/>
                    </a:cubicBezTo>
                    <a:cubicBezTo>
                      <a:pt x="782456" y="419100"/>
                      <a:pt x="782948" y="422524"/>
                      <a:pt x="784573" y="425450"/>
                    </a:cubicBezTo>
                    <a:cubicBezTo>
                      <a:pt x="788279" y="432121"/>
                      <a:pt x="794860" y="437260"/>
                      <a:pt x="797273" y="444500"/>
                    </a:cubicBezTo>
                    <a:cubicBezTo>
                      <a:pt x="805296" y="468570"/>
                      <a:pt x="798268" y="459534"/>
                      <a:pt x="816323" y="473075"/>
                    </a:cubicBezTo>
                    <a:cubicBezTo>
                      <a:pt x="817381" y="476250"/>
                      <a:pt x="817131" y="480233"/>
                      <a:pt x="819498" y="482600"/>
                    </a:cubicBezTo>
                    <a:cubicBezTo>
                      <a:pt x="824894" y="487996"/>
                      <a:pt x="838548" y="495300"/>
                      <a:pt x="838548" y="495300"/>
                    </a:cubicBezTo>
                    <a:cubicBezTo>
                      <a:pt x="843936" y="511464"/>
                      <a:pt x="837393" y="500303"/>
                      <a:pt x="851248" y="508000"/>
                    </a:cubicBezTo>
                    <a:cubicBezTo>
                      <a:pt x="857919" y="511706"/>
                      <a:pt x="870298" y="520700"/>
                      <a:pt x="870298" y="520700"/>
                    </a:cubicBezTo>
                    <a:cubicBezTo>
                      <a:pt x="872415" y="523875"/>
                      <a:pt x="876303" y="526425"/>
                      <a:pt x="876648" y="530225"/>
                    </a:cubicBezTo>
                    <a:cubicBezTo>
                      <a:pt x="877421" y="538723"/>
                      <a:pt x="874999" y="547230"/>
                      <a:pt x="873473" y="555625"/>
                    </a:cubicBezTo>
                    <a:cubicBezTo>
                      <a:pt x="872874" y="558918"/>
                      <a:pt x="872665" y="562783"/>
                      <a:pt x="870298" y="565150"/>
                    </a:cubicBezTo>
                    <a:cubicBezTo>
                      <a:pt x="867931" y="567517"/>
                      <a:pt x="863766" y="566828"/>
                      <a:pt x="860773" y="568325"/>
                    </a:cubicBezTo>
                    <a:cubicBezTo>
                      <a:pt x="857360" y="570032"/>
                      <a:pt x="854834" y="573371"/>
                      <a:pt x="851248" y="574675"/>
                    </a:cubicBezTo>
                    <a:cubicBezTo>
                      <a:pt x="838517" y="579305"/>
                      <a:pt x="817399" y="582822"/>
                      <a:pt x="803623" y="584200"/>
                    </a:cubicBezTo>
                    <a:cubicBezTo>
                      <a:pt x="789893" y="585573"/>
                      <a:pt x="776106" y="586317"/>
                      <a:pt x="762348" y="587375"/>
                    </a:cubicBezTo>
                    <a:cubicBezTo>
                      <a:pt x="745583" y="592963"/>
                      <a:pt x="754679" y="587765"/>
                      <a:pt x="740123" y="609600"/>
                    </a:cubicBezTo>
                    <a:lnTo>
                      <a:pt x="733773" y="619125"/>
                    </a:lnTo>
                    <a:cubicBezTo>
                      <a:pt x="731344" y="628841"/>
                      <a:pt x="731557" y="634041"/>
                      <a:pt x="724248" y="641350"/>
                    </a:cubicBezTo>
                    <a:cubicBezTo>
                      <a:pt x="721550" y="644048"/>
                      <a:pt x="717898" y="645583"/>
                      <a:pt x="714723" y="647700"/>
                    </a:cubicBezTo>
                    <a:cubicBezTo>
                      <a:pt x="707174" y="670348"/>
                      <a:pt x="717878" y="642967"/>
                      <a:pt x="702023" y="666750"/>
                    </a:cubicBezTo>
                    <a:cubicBezTo>
                      <a:pt x="692347" y="681264"/>
                      <a:pt x="707466" y="673402"/>
                      <a:pt x="689323" y="679450"/>
                    </a:cubicBezTo>
                    <a:cubicBezTo>
                      <a:pt x="687206" y="682625"/>
                      <a:pt x="685845" y="686462"/>
                      <a:pt x="682973" y="688975"/>
                    </a:cubicBezTo>
                    <a:cubicBezTo>
                      <a:pt x="649426" y="718329"/>
                      <a:pt x="627064" y="702946"/>
                      <a:pt x="571848" y="704850"/>
                    </a:cubicBezTo>
                    <a:cubicBezTo>
                      <a:pt x="568673" y="706967"/>
                      <a:pt x="565810" y="709650"/>
                      <a:pt x="562323" y="711200"/>
                    </a:cubicBezTo>
                    <a:cubicBezTo>
                      <a:pt x="556206" y="713918"/>
                      <a:pt x="548842" y="713837"/>
                      <a:pt x="543273" y="717550"/>
                    </a:cubicBezTo>
                    <a:cubicBezTo>
                      <a:pt x="540098" y="719667"/>
                      <a:pt x="536679" y="721457"/>
                      <a:pt x="533748" y="723900"/>
                    </a:cubicBezTo>
                    <a:cubicBezTo>
                      <a:pt x="530299" y="726775"/>
                      <a:pt x="528148" y="731244"/>
                      <a:pt x="524223" y="733425"/>
                    </a:cubicBezTo>
                    <a:cubicBezTo>
                      <a:pt x="518372" y="736676"/>
                      <a:pt x="510742" y="736062"/>
                      <a:pt x="505173" y="739775"/>
                    </a:cubicBezTo>
                    <a:lnTo>
                      <a:pt x="495648" y="746125"/>
                    </a:lnTo>
                    <a:cubicBezTo>
                      <a:pt x="472365" y="745067"/>
                      <a:pt x="449031" y="744809"/>
                      <a:pt x="425798" y="742950"/>
                    </a:cubicBezTo>
                    <a:cubicBezTo>
                      <a:pt x="413199" y="741942"/>
                      <a:pt x="409557" y="731186"/>
                      <a:pt x="397223" y="727075"/>
                    </a:cubicBezTo>
                    <a:cubicBezTo>
                      <a:pt x="388145" y="724049"/>
                      <a:pt x="384965" y="722718"/>
                      <a:pt x="374998" y="720725"/>
                    </a:cubicBezTo>
                    <a:cubicBezTo>
                      <a:pt x="368685" y="719462"/>
                      <a:pt x="362298" y="718608"/>
                      <a:pt x="355948" y="717550"/>
                    </a:cubicBezTo>
                    <a:cubicBezTo>
                      <a:pt x="347481" y="718608"/>
                      <a:pt x="338964" y="719322"/>
                      <a:pt x="330548" y="720725"/>
                    </a:cubicBezTo>
                    <a:cubicBezTo>
                      <a:pt x="322575" y="722054"/>
                      <a:pt x="315872" y="724559"/>
                      <a:pt x="308323" y="727075"/>
                    </a:cubicBezTo>
                    <a:cubicBezTo>
                      <a:pt x="305148" y="730250"/>
                      <a:pt x="301289" y="732864"/>
                      <a:pt x="298798" y="736600"/>
                    </a:cubicBezTo>
                    <a:cubicBezTo>
                      <a:pt x="291076" y="748183"/>
                      <a:pt x="302185" y="746713"/>
                      <a:pt x="286098" y="755650"/>
                    </a:cubicBezTo>
                    <a:cubicBezTo>
                      <a:pt x="280247" y="758901"/>
                      <a:pt x="273035" y="759007"/>
                      <a:pt x="267048" y="762000"/>
                    </a:cubicBezTo>
                    <a:lnTo>
                      <a:pt x="254348" y="768350"/>
                    </a:lnTo>
                    <a:lnTo>
                      <a:pt x="241648" y="787400"/>
                    </a:lnTo>
                    <a:cubicBezTo>
                      <a:pt x="239531" y="790575"/>
                      <a:pt x="238473" y="794808"/>
                      <a:pt x="235298" y="796925"/>
                    </a:cubicBezTo>
                    <a:cubicBezTo>
                      <a:pt x="228948" y="801158"/>
                      <a:pt x="223488" y="807212"/>
                      <a:pt x="216248" y="809625"/>
                    </a:cubicBezTo>
                    <a:cubicBezTo>
                      <a:pt x="203103" y="814007"/>
                      <a:pt x="209508" y="810944"/>
                      <a:pt x="197198" y="819150"/>
                    </a:cubicBezTo>
                    <a:cubicBezTo>
                      <a:pt x="188731" y="818092"/>
                      <a:pt x="180193" y="817501"/>
                      <a:pt x="171798" y="815975"/>
                    </a:cubicBezTo>
                    <a:cubicBezTo>
                      <a:pt x="168505" y="815376"/>
                      <a:pt x="165520" y="813612"/>
                      <a:pt x="162273" y="812800"/>
                    </a:cubicBezTo>
                    <a:cubicBezTo>
                      <a:pt x="157038" y="811491"/>
                      <a:pt x="151690" y="810683"/>
                      <a:pt x="146398" y="809625"/>
                    </a:cubicBezTo>
                    <a:cubicBezTo>
                      <a:pt x="140048" y="805392"/>
                      <a:pt x="132744" y="802321"/>
                      <a:pt x="127348" y="796925"/>
                    </a:cubicBezTo>
                    <a:cubicBezTo>
                      <a:pt x="115125" y="784702"/>
                      <a:pt x="121559" y="789891"/>
                      <a:pt x="108298" y="781050"/>
                    </a:cubicBezTo>
                    <a:cubicBezTo>
                      <a:pt x="94096" y="759748"/>
                      <a:pt x="110826" y="780619"/>
                      <a:pt x="92423" y="768350"/>
                    </a:cubicBezTo>
                    <a:cubicBezTo>
                      <a:pt x="68640" y="752495"/>
                      <a:pt x="96021" y="763199"/>
                      <a:pt x="73373" y="755650"/>
                    </a:cubicBezTo>
                    <a:cubicBezTo>
                      <a:pt x="71256" y="752475"/>
                      <a:pt x="68730" y="749538"/>
                      <a:pt x="67023" y="746125"/>
                    </a:cubicBezTo>
                    <a:cubicBezTo>
                      <a:pt x="58188" y="728454"/>
                      <a:pt x="65136" y="699639"/>
                      <a:pt x="67023" y="685800"/>
                    </a:cubicBezTo>
                    <a:cubicBezTo>
                      <a:pt x="67927" y="679168"/>
                      <a:pt x="71256" y="673100"/>
                      <a:pt x="73373" y="666750"/>
                    </a:cubicBezTo>
                    <a:lnTo>
                      <a:pt x="76548" y="657225"/>
                    </a:lnTo>
                    <a:cubicBezTo>
                      <a:pt x="75443" y="631809"/>
                      <a:pt x="76083" y="591400"/>
                      <a:pt x="70198" y="561975"/>
                    </a:cubicBezTo>
                    <a:cubicBezTo>
                      <a:pt x="69542" y="558693"/>
                      <a:pt x="68081" y="555625"/>
                      <a:pt x="67023" y="552450"/>
                    </a:cubicBezTo>
                    <a:cubicBezTo>
                      <a:pt x="65434" y="519085"/>
                      <a:pt x="64440" y="481579"/>
                      <a:pt x="60673" y="447675"/>
                    </a:cubicBezTo>
                    <a:cubicBezTo>
                      <a:pt x="59962" y="441277"/>
                      <a:pt x="59059" y="434870"/>
                      <a:pt x="57498" y="428625"/>
                    </a:cubicBezTo>
                    <a:cubicBezTo>
                      <a:pt x="55875" y="422131"/>
                      <a:pt x="51148" y="409575"/>
                      <a:pt x="51148" y="409575"/>
                    </a:cubicBezTo>
                    <a:cubicBezTo>
                      <a:pt x="50090" y="396875"/>
                      <a:pt x="51474" y="383729"/>
                      <a:pt x="47973" y="371475"/>
                    </a:cubicBezTo>
                    <a:cubicBezTo>
                      <a:pt x="46925" y="367806"/>
                      <a:pt x="41861" y="366832"/>
                      <a:pt x="38448" y="365125"/>
                    </a:cubicBezTo>
                    <a:cubicBezTo>
                      <a:pt x="12158" y="351980"/>
                      <a:pt x="46695" y="373798"/>
                      <a:pt x="19398" y="355600"/>
                    </a:cubicBezTo>
                    <a:cubicBezTo>
                      <a:pt x="18340" y="352425"/>
                      <a:pt x="17720" y="349068"/>
                      <a:pt x="16223" y="346075"/>
                    </a:cubicBezTo>
                    <a:cubicBezTo>
                      <a:pt x="14516" y="342662"/>
                      <a:pt x="11423" y="340037"/>
                      <a:pt x="9873" y="336550"/>
                    </a:cubicBezTo>
                    <a:cubicBezTo>
                      <a:pt x="7155" y="330433"/>
                      <a:pt x="3523" y="317500"/>
                      <a:pt x="3523" y="317500"/>
                    </a:cubicBezTo>
                    <a:cubicBezTo>
                      <a:pt x="2465" y="310092"/>
                      <a:pt x="-1120" y="302613"/>
                      <a:pt x="348" y="295275"/>
                    </a:cubicBezTo>
                    <a:cubicBezTo>
                      <a:pt x="3479" y="279621"/>
                      <a:pt x="38367" y="282901"/>
                      <a:pt x="41623" y="282575"/>
                    </a:cubicBezTo>
                    <a:cubicBezTo>
                      <a:pt x="47973" y="280458"/>
                      <a:pt x="54109" y="277538"/>
                      <a:pt x="60673" y="276225"/>
                    </a:cubicBezTo>
                    <a:lnTo>
                      <a:pt x="76548" y="273050"/>
                    </a:lnTo>
                    <a:cubicBezTo>
                      <a:pt x="82882" y="271898"/>
                      <a:pt x="89353" y="271436"/>
                      <a:pt x="95598" y="269875"/>
                    </a:cubicBezTo>
                    <a:cubicBezTo>
                      <a:pt x="102092" y="268252"/>
                      <a:pt x="108154" y="265148"/>
                      <a:pt x="114648" y="263525"/>
                    </a:cubicBezTo>
                    <a:cubicBezTo>
                      <a:pt x="143295" y="256363"/>
                      <a:pt x="131769" y="259935"/>
                      <a:pt x="149573" y="254000"/>
                    </a:cubicBezTo>
                    <a:cubicBezTo>
                      <a:pt x="150631" y="250825"/>
                      <a:pt x="152092" y="247757"/>
                      <a:pt x="152748" y="244475"/>
                    </a:cubicBezTo>
                    <a:cubicBezTo>
                      <a:pt x="159422" y="211105"/>
                      <a:pt x="156075" y="187482"/>
                      <a:pt x="152748" y="149225"/>
                    </a:cubicBezTo>
                    <a:cubicBezTo>
                      <a:pt x="152656" y="148171"/>
                      <a:pt x="157511" y="129646"/>
                      <a:pt x="162273" y="1270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malaga">
                <a:extLst>
                  <a:ext uri="{FF2B5EF4-FFF2-40B4-BE49-F238E27FC236}">
                    <a16:creationId xmlns:a16="http://schemas.microsoft.com/office/drawing/2014/main" id="{396F9884-744A-58E9-5BEF-6687C326EF4D}"/>
                  </a:ext>
                </a:extLst>
              </p:cNvPr>
              <p:cNvSpPr/>
              <p:nvPr/>
            </p:nvSpPr>
            <p:spPr>
              <a:xfrm>
                <a:off x="1607242" y="3859866"/>
                <a:ext cx="856064" cy="600886"/>
              </a:xfrm>
              <a:custGeom>
                <a:avLst/>
                <a:gdLst>
                  <a:gd name="connsiteX0" fmla="*/ 406404 w 857294"/>
                  <a:gd name="connsiteY0" fmla="*/ 811 h 600886"/>
                  <a:gd name="connsiteX1" fmla="*/ 495304 w 857294"/>
                  <a:gd name="connsiteY1" fmla="*/ 3986 h 600886"/>
                  <a:gd name="connsiteX2" fmla="*/ 577854 w 857294"/>
                  <a:gd name="connsiteY2" fmla="*/ 10336 h 600886"/>
                  <a:gd name="connsiteX3" fmla="*/ 587379 w 857294"/>
                  <a:gd name="connsiteY3" fmla="*/ 13511 h 600886"/>
                  <a:gd name="connsiteX4" fmla="*/ 593729 w 857294"/>
                  <a:gd name="connsiteY4" fmla="*/ 23036 h 600886"/>
                  <a:gd name="connsiteX5" fmla="*/ 596904 w 857294"/>
                  <a:gd name="connsiteY5" fmla="*/ 32561 h 600886"/>
                  <a:gd name="connsiteX6" fmla="*/ 603254 w 857294"/>
                  <a:gd name="connsiteY6" fmla="*/ 57961 h 600886"/>
                  <a:gd name="connsiteX7" fmla="*/ 609604 w 857294"/>
                  <a:gd name="connsiteY7" fmla="*/ 77011 h 600886"/>
                  <a:gd name="connsiteX8" fmla="*/ 606429 w 857294"/>
                  <a:gd name="connsiteY8" fmla="*/ 111936 h 600886"/>
                  <a:gd name="connsiteX9" fmla="*/ 596904 w 857294"/>
                  <a:gd name="connsiteY9" fmla="*/ 121461 h 600886"/>
                  <a:gd name="connsiteX10" fmla="*/ 593729 w 857294"/>
                  <a:gd name="connsiteY10" fmla="*/ 130986 h 600886"/>
                  <a:gd name="connsiteX11" fmla="*/ 587379 w 857294"/>
                  <a:gd name="connsiteY11" fmla="*/ 140511 h 600886"/>
                  <a:gd name="connsiteX12" fmla="*/ 590554 w 857294"/>
                  <a:gd name="connsiteY12" fmla="*/ 165911 h 600886"/>
                  <a:gd name="connsiteX13" fmla="*/ 603254 w 857294"/>
                  <a:gd name="connsiteY13" fmla="*/ 172261 h 600886"/>
                  <a:gd name="connsiteX14" fmla="*/ 698504 w 857294"/>
                  <a:gd name="connsiteY14" fmla="*/ 175436 h 600886"/>
                  <a:gd name="connsiteX15" fmla="*/ 723904 w 857294"/>
                  <a:gd name="connsiteY15" fmla="*/ 181786 h 600886"/>
                  <a:gd name="connsiteX16" fmla="*/ 733429 w 857294"/>
                  <a:gd name="connsiteY16" fmla="*/ 188136 h 600886"/>
                  <a:gd name="connsiteX17" fmla="*/ 739779 w 857294"/>
                  <a:gd name="connsiteY17" fmla="*/ 197661 h 600886"/>
                  <a:gd name="connsiteX18" fmla="*/ 749304 w 857294"/>
                  <a:gd name="connsiteY18" fmla="*/ 219886 h 600886"/>
                  <a:gd name="connsiteX19" fmla="*/ 768354 w 857294"/>
                  <a:gd name="connsiteY19" fmla="*/ 226236 h 600886"/>
                  <a:gd name="connsiteX20" fmla="*/ 777879 w 857294"/>
                  <a:gd name="connsiteY20" fmla="*/ 229411 h 600886"/>
                  <a:gd name="connsiteX21" fmla="*/ 787404 w 857294"/>
                  <a:gd name="connsiteY21" fmla="*/ 232586 h 600886"/>
                  <a:gd name="connsiteX22" fmla="*/ 854079 w 857294"/>
                  <a:gd name="connsiteY22" fmla="*/ 238936 h 600886"/>
                  <a:gd name="connsiteX23" fmla="*/ 857254 w 857294"/>
                  <a:gd name="connsiteY23" fmla="*/ 302436 h 600886"/>
                  <a:gd name="connsiteX24" fmla="*/ 854079 w 857294"/>
                  <a:gd name="connsiteY24" fmla="*/ 318311 h 600886"/>
                  <a:gd name="connsiteX25" fmla="*/ 838204 w 857294"/>
                  <a:gd name="connsiteY25" fmla="*/ 321486 h 600886"/>
                  <a:gd name="connsiteX26" fmla="*/ 746129 w 857294"/>
                  <a:gd name="connsiteY26" fmla="*/ 318311 h 600886"/>
                  <a:gd name="connsiteX27" fmla="*/ 717554 w 857294"/>
                  <a:gd name="connsiteY27" fmla="*/ 311961 h 600886"/>
                  <a:gd name="connsiteX28" fmla="*/ 708029 w 857294"/>
                  <a:gd name="connsiteY28" fmla="*/ 308786 h 600886"/>
                  <a:gd name="connsiteX29" fmla="*/ 673104 w 857294"/>
                  <a:gd name="connsiteY29" fmla="*/ 302436 h 600886"/>
                  <a:gd name="connsiteX30" fmla="*/ 660404 w 857294"/>
                  <a:gd name="connsiteY30" fmla="*/ 299261 h 600886"/>
                  <a:gd name="connsiteX31" fmla="*/ 644529 w 857294"/>
                  <a:gd name="connsiteY31" fmla="*/ 296086 h 600886"/>
                  <a:gd name="connsiteX32" fmla="*/ 609604 w 857294"/>
                  <a:gd name="connsiteY32" fmla="*/ 299261 h 600886"/>
                  <a:gd name="connsiteX33" fmla="*/ 593729 w 857294"/>
                  <a:gd name="connsiteY33" fmla="*/ 315136 h 600886"/>
                  <a:gd name="connsiteX34" fmla="*/ 574679 w 857294"/>
                  <a:gd name="connsiteY34" fmla="*/ 327836 h 600886"/>
                  <a:gd name="connsiteX35" fmla="*/ 555629 w 857294"/>
                  <a:gd name="connsiteY35" fmla="*/ 337361 h 600886"/>
                  <a:gd name="connsiteX36" fmla="*/ 485779 w 857294"/>
                  <a:gd name="connsiteY36" fmla="*/ 337361 h 600886"/>
                  <a:gd name="connsiteX37" fmla="*/ 482604 w 857294"/>
                  <a:gd name="connsiteY37" fmla="*/ 346886 h 600886"/>
                  <a:gd name="connsiteX38" fmla="*/ 473079 w 857294"/>
                  <a:gd name="connsiteY38" fmla="*/ 353236 h 600886"/>
                  <a:gd name="connsiteX39" fmla="*/ 460379 w 857294"/>
                  <a:gd name="connsiteY39" fmla="*/ 372286 h 600886"/>
                  <a:gd name="connsiteX40" fmla="*/ 444504 w 857294"/>
                  <a:gd name="connsiteY40" fmla="*/ 400861 h 600886"/>
                  <a:gd name="connsiteX41" fmla="*/ 434979 w 857294"/>
                  <a:gd name="connsiteY41" fmla="*/ 413561 h 600886"/>
                  <a:gd name="connsiteX42" fmla="*/ 425454 w 857294"/>
                  <a:gd name="connsiteY42" fmla="*/ 416736 h 600886"/>
                  <a:gd name="connsiteX43" fmla="*/ 415929 w 857294"/>
                  <a:gd name="connsiteY43" fmla="*/ 451661 h 600886"/>
                  <a:gd name="connsiteX44" fmla="*/ 406404 w 857294"/>
                  <a:gd name="connsiteY44" fmla="*/ 461186 h 600886"/>
                  <a:gd name="connsiteX45" fmla="*/ 393704 w 857294"/>
                  <a:gd name="connsiteY45" fmla="*/ 467536 h 600886"/>
                  <a:gd name="connsiteX46" fmla="*/ 355604 w 857294"/>
                  <a:gd name="connsiteY46" fmla="*/ 473886 h 600886"/>
                  <a:gd name="connsiteX47" fmla="*/ 307979 w 857294"/>
                  <a:gd name="connsiteY47" fmla="*/ 470711 h 600886"/>
                  <a:gd name="connsiteX48" fmla="*/ 288929 w 857294"/>
                  <a:gd name="connsiteY48" fmla="*/ 467536 h 600886"/>
                  <a:gd name="connsiteX49" fmla="*/ 260354 w 857294"/>
                  <a:gd name="connsiteY49" fmla="*/ 464361 h 600886"/>
                  <a:gd name="connsiteX50" fmla="*/ 200029 w 857294"/>
                  <a:gd name="connsiteY50" fmla="*/ 477061 h 600886"/>
                  <a:gd name="connsiteX51" fmla="*/ 180979 w 857294"/>
                  <a:gd name="connsiteY51" fmla="*/ 508811 h 600886"/>
                  <a:gd name="connsiteX52" fmla="*/ 161929 w 857294"/>
                  <a:gd name="connsiteY52" fmla="*/ 521511 h 600886"/>
                  <a:gd name="connsiteX53" fmla="*/ 155579 w 857294"/>
                  <a:gd name="connsiteY53" fmla="*/ 531036 h 600886"/>
                  <a:gd name="connsiteX54" fmla="*/ 152404 w 857294"/>
                  <a:gd name="connsiteY54" fmla="*/ 540561 h 600886"/>
                  <a:gd name="connsiteX55" fmla="*/ 142879 w 857294"/>
                  <a:gd name="connsiteY55" fmla="*/ 546911 h 600886"/>
                  <a:gd name="connsiteX56" fmla="*/ 133354 w 857294"/>
                  <a:gd name="connsiteY56" fmla="*/ 565961 h 600886"/>
                  <a:gd name="connsiteX57" fmla="*/ 123829 w 857294"/>
                  <a:gd name="connsiteY57" fmla="*/ 572311 h 600886"/>
                  <a:gd name="connsiteX58" fmla="*/ 114304 w 857294"/>
                  <a:gd name="connsiteY58" fmla="*/ 581836 h 600886"/>
                  <a:gd name="connsiteX59" fmla="*/ 104779 w 857294"/>
                  <a:gd name="connsiteY59" fmla="*/ 588186 h 600886"/>
                  <a:gd name="connsiteX60" fmla="*/ 85729 w 857294"/>
                  <a:gd name="connsiteY60" fmla="*/ 600886 h 600886"/>
                  <a:gd name="connsiteX61" fmla="*/ 82554 w 857294"/>
                  <a:gd name="connsiteY61" fmla="*/ 585011 h 600886"/>
                  <a:gd name="connsiteX62" fmla="*/ 79379 w 857294"/>
                  <a:gd name="connsiteY62" fmla="*/ 575486 h 600886"/>
                  <a:gd name="connsiteX63" fmla="*/ 76204 w 857294"/>
                  <a:gd name="connsiteY63" fmla="*/ 531036 h 600886"/>
                  <a:gd name="connsiteX64" fmla="*/ 73029 w 857294"/>
                  <a:gd name="connsiteY64" fmla="*/ 521511 h 600886"/>
                  <a:gd name="connsiteX65" fmla="*/ 63504 w 857294"/>
                  <a:gd name="connsiteY65" fmla="*/ 515161 h 600886"/>
                  <a:gd name="connsiteX66" fmla="*/ 38104 w 857294"/>
                  <a:gd name="connsiteY66" fmla="*/ 496111 h 600886"/>
                  <a:gd name="connsiteX67" fmla="*/ 34929 w 857294"/>
                  <a:gd name="connsiteY67" fmla="*/ 486586 h 600886"/>
                  <a:gd name="connsiteX68" fmla="*/ 15879 w 857294"/>
                  <a:gd name="connsiteY68" fmla="*/ 473886 h 600886"/>
                  <a:gd name="connsiteX69" fmla="*/ 9529 w 857294"/>
                  <a:gd name="connsiteY69" fmla="*/ 464361 h 600886"/>
                  <a:gd name="connsiteX70" fmla="*/ 3179 w 857294"/>
                  <a:gd name="connsiteY70" fmla="*/ 445311 h 600886"/>
                  <a:gd name="connsiteX71" fmla="*/ 3179 w 857294"/>
                  <a:gd name="connsiteY71" fmla="*/ 397686 h 600886"/>
                  <a:gd name="connsiteX72" fmla="*/ 6354 w 857294"/>
                  <a:gd name="connsiteY72" fmla="*/ 388161 h 600886"/>
                  <a:gd name="connsiteX73" fmla="*/ 15879 w 857294"/>
                  <a:gd name="connsiteY73" fmla="*/ 381811 h 600886"/>
                  <a:gd name="connsiteX74" fmla="*/ 22229 w 857294"/>
                  <a:gd name="connsiteY74" fmla="*/ 372286 h 600886"/>
                  <a:gd name="connsiteX75" fmla="*/ 31754 w 857294"/>
                  <a:gd name="connsiteY75" fmla="*/ 296086 h 600886"/>
                  <a:gd name="connsiteX76" fmla="*/ 53979 w 857294"/>
                  <a:gd name="connsiteY76" fmla="*/ 264336 h 600886"/>
                  <a:gd name="connsiteX77" fmla="*/ 63504 w 857294"/>
                  <a:gd name="connsiteY77" fmla="*/ 254811 h 600886"/>
                  <a:gd name="connsiteX78" fmla="*/ 69854 w 857294"/>
                  <a:gd name="connsiteY78" fmla="*/ 245286 h 600886"/>
                  <a:gd name="connsiteX79" fmla="*/ 79379 w 857294"/>
                  <a:gd name="connsiteY79" fmla="*/ 242111 h 600886"/>
                  <a:gd name="connsiteX80" fmla="*/ 104779 w 857294"/>
                  <a:gd name="connsiteY80" fmla="*/ 235761 h 600886"/>
                  <a:gd name="connsiteX81" fmla="*/ 196854 w 857294"/>
                  <a:gd name="connsiteY81" fmla="*/ 232586 h 600886"/>
                  <a:gd name="connsiteX82" fmla="*/ 200029 w 857294"/>
                  <a:gd name="connsiteY82" fmla="*/ 223061 h 600886"/>
                  <a:gd name="connsiteX83" fmla="*/ 190504 w 857294"/>
                  <a:gd name="connsiteY83" fmla="*/ 178611 h 600886"/>
                  <a:gd name="connsiteX84" fmla="*/ 180979 w 857294"/>
                  <a:gd name="connsiteY84" fmla="*/ 172261 h 600886"/>
                  <a:gd name="connsiteX85" fmla="*/ 177804 w 857294"/>
                  <a:gd name="connsiteY85" fmla="*/ 162736 h 600886"/>
                  <a:gd name="connsiteX86" fmla="*/ 187329 w 857294"/>
                  <a:gd name="connsiteY86" fmla="*/ 140511 h 600886"/>
                  <a:gd name="connsiteX87" fmla="*/ 190504 w 857294"/>
                  <a:gd name="connsiteY87" fmla="*/ 130986 h 600886"/>
                  <a:gd name="connsiteX88" fmla="*/ 212729 w 857294"/>
                  <a:gd name="connsiteY88" fmla="*/ 102411 h 600886"/>
                  <a:gd name="connsiteX89" fmla="*/ 225429 w 857294"/>
                  <a:gd name="connsiteY89" fmla="*/ 92886 h 600886"/>
                  <a:gd name="connsiteX90" fmla="*/ 234954 w 857294"/>
                  <a:gd name="connsiteY90" fmla="*/ 86536 h 600886"/>
                  <a:gd name="connsiteX91" fmla="*/ 254004 w 857294"/>
                  <a:gd name="connsiteY91" fmla="*/ 80186 h 600886"/>
                  <a:gd name="connsiteX92" fmla="*/ 263529 w 857294"/>
                  <a:gd name="connsiteY92" fmla="*/ 57961 h 600886"/>
                  <a:gd name="connsiteX93" fmla="*/ 273054 w 857294"/>
                  <a:gd name="connsiteY93" fmla="*/ 51611 h 600886"/>
                  <a:gd name="connsiteX94" fmla="*/ 323854 w 857294"/>
                  <a:gd name="connsiteY94" fmla="*/ 42086 h 600886"/>
                  <a:gd name="connsiteX95" fmla="*/ 349254 w 857294"/>
                  <a:gd name="connsiteY95" fmla="*/ 35736 h 600886"/>
                  <a:gd name="connsiteX96" fmla="*/ 371479 w 857294"/>
                  <a:gd name="connsiteY96" fmla="*/ 29386 h 600886"/>
                  <a:gd name="connsiteX97" fmla="*/ 390529 w 857294"/>
                  <a:gd name="connsiteY97" fmla="*/ 19861 h 600886"/>
                  <a:gd name="connsiteX98" fmla="*/ 406404 w 857294"/>
                  <a:gd name="connsiteY98" fmla="*/ 811 h 6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857294" h="600886">
                    <a:moveTo>
                      <a:pt x="406404" y="811"/>
                    </a:moveTo>
                    <a:cubicBezTo>
                      <a:pt x="423867" y="-1835"/>
                      <a:pt x="465679" y="2725"/>
                      <a:pt x="495304" y="3986"/>
                    </a:cubicBezTo>
                    <a:cubicBezTo>
                      <a:pt x="556290" y="6581"/>
                      <a:pt x="538227" y="4675"/>
                      <a:pt x="577854" y="10336"/>
                    </a:cubicBezTo>
                    <a:cubicBezTo>
                      <a:pt x="581029" y="11394"/>
                      <a:pt x="584766" y="11420"/>
                      <a:pt x="587379" y="13511"/>
                    </a:cubicBezTo>
                    <a:cubicBezTo>
                      <a:pt x="590359" y="15895"/>
                      <a:pt x="592022" y="19623"/>
                      <a:pt x="593729" y="23036"/>
                    </a:cubicBezTo>
                    <a:cubicBezTo>
                      <a:pt x="595226" y="26029"/>
                      <a:pt x="596023" y="29332"/>
                      <a:pt x="596904" y="32561"/>
                    </a:cubicBezTo>
                    <a:cubicBezTo>
                      <a:pt x="599200" y="40981"/>
                      <a:pt x="600856" y="49570"/>
                      <a:pt x="603254" y="57961"/>
                    </a:cubicBezTo>
                    <a:cubicBezTo>
                      <a:pt x="605093" y="64397"/>
                      <a:pt x="609604" y="77011"/>
                      <a:pt x="609604" y="77011"/>
                    </a:cubicBezTo>
                    <a:cubicBezTo>
                      <a:pt x="608546" y="88653"/>
                      <a:pt x="609640" y="100696"/>
                      <a:pt x="606429" y="111936"/>
                    </a:cubicBezTo>
                    <a:cubicBezTo>
                      <a:pt x="605195" y="116253"/>
                      <a:pt x="599395" y="117725"/>
                      <a:pt x="596904" y="121461"/>
                    </a:cubicBezTo>
                    <a:cubicBezTo>
                      <a:pt x="595048" y="124246"/>
                      <a:pt x="595226" y="127993"/>
                      <a:pt x="593729" y="130986"/>
                    </a:cubicBezTo>
                    <a:cubicBezTo>
                      <a:pt x="592022" y="134399"/>
                      <a:pt x="589496" y="137336"/>
                      <a:pt x="587379" y="140511"/>
                    </a:cubicBezTo>
                    <a:cubicBezTo>
                      <a:pt x="588437" y="148978"/>
                      <a:pt x="586738" y="158279"/>
                      <a:pt x="590554" y="165911"/>
                    </a:cubicBezTo>
                    <a:cubicBezTo>
                      <a:pt x="592671" y="170144"/>
                      <a:pt x="598539" y="171845"/>
                      <a:pt x="603254" y="172261"/>
                    </a:cubicBezTo>
                    <a:cubicBezTo>
                      <a:pt x="634899" y="175053"/>
                      <a:pt x="666754" y="174378"/>
                      <a:pt x="698504" y="175436"/>
                    </a:cubicBezTo>
                    <a:cubicBezTo>
                      <a:pt x="704542" y="176644"/>
                      <a:pt x="717395" y="178532"/>
                      <a:pt x="723904" y="181786"/>
                    </a:cubicBezTo>
                    <a:cubicBezTo>
                      <a:pt x="727317" y="183493"/>
                      <a:pt x="730254" y="186019"/>
                      <a:pt x="733429" y="188136"/>
                    </a:cubicBezTo>
                    <a:cubicBezTo>
                      <a:pt x="735546" y="191311"/>
                      <a:pt x="738072" y="194248"/>
                      <a:pt x="739779" y="197661"/>
                    </a:cubicBezTo>
                    <a:cubicBezTo>
                      <a:pt x="742640" y="203382"/>
                      <a:pt x="744019" y="215922"/>
                      <a:pt x="749304" y="219886"/>
                    </a:cubicBezTo>
                    <a:cubicBezTo>
                      <a:pt x="754659" y="223902"/>
                      <a:pt x="762004" y="224119"/>
                      <a:pt x="768354" y="226236"/>
                    </a:cubicBezTo>
                    <a:lnTo>
                      <a:pt x="777879" y="229411"/>
                    </a:lnTo>
                    <a:cubicBezTo>
                      <a:pt x="781054" y="230469"/>
                      <a:pt x="784091" y="232113"/>
                      <a:pt x="787404" y="232586"/>
                    </a:cubicBezTo>
                    <a:cubicBezTo>
                      <a:pt x="824334" y="237862"/>
                      <a:pt x="802164" y="235228"/>
                      <a:pt x="854079" y="238936"/>
                    </a:cubicBezTo>
                    <a:cubicBezTo>
                      <a:pt x="855137" y="260103"/>
                      <a:pt x="857254" y="281243"/>
                      <a:pt x="857254" y="302436"/>
                    </a:cubicBezTo>
                    <a:cubicBezTo>
                      <a:pt x="857254" y="307832"/>
                      <a:pt x="857895" y="314495"/>
                      <a:pt x="854079" y="318311"/>
                    </a:cubicBezTo>
                    <a:cubicBezTo>
                      <a:pt x="850263" y="322127"/>
                      <a:pt x="843496" y="320428"/>
                      <a:pt x="838204" y="321486"/>
                    </a:cubicBezTo>
                    <a:cubicBezTo>
                      <a:pt x="807512" y="320428"/>
                      <a:pt x="776786" y="320114"/>
                      <a:pt x="746129" y="318311"/>
                    </a:cubicBezTo>
                    <a:cubicBezTo>
                      <a:pt x="742007" y="318069"/>
                      <a:pt x="722526" y="313382"/>
                      <a:pt x="717554" y="311961"/>
                    </a:cubicBezTo>
                    <a:cubicBezTo>
                      <a:pt x="714336" y="311042"/>
                      <a:pt x="711301" y="309487"/>
                      <a:pt x="708029" y="308786"/>
                    </a:cubicBezTo>
                    <a:cubicBezTo>
                      <a:pt x="696459" y="306307"/>
                      <a:pt x="684707" y="304757"/>
                      <a:pt x="673104" y="302436"/>
                    </a:cubicBezTo>
                    <a:cubicBezTo>
                      <a:pt x="668825" y="301580"/>
                      <a:pt x="664664" y="300208"/>
                      <a:pt x="660404" y="299261"/>
                    </a:cubicBezTo>
                    <a:cubicBezTo>
                      <a:pt x="655136" y="298090"/>
                      <a:pt x="649821" y="297144"/>
                      <a:pt x="644529" y="296086"/>
                    </a:cubicBezTo>
                    <a:cubicBezTo>
                      <a:pt x="632887" y="297144"/>
                      <a:pt x="621034" y="296812"/>
                      <a:pt x="609604" y="299261"/>
                    </a:cubicBezTo>
                    <a:cubicBezTo>
                      <a:pt x="597590" y="301835"/>
                      <a:pt x="601509" y="308328"/>
                      <a:pt x="593729" y="315136"/>
                    </a:cubicBezTo>
                    <a:cubicBezTo>
                      <a:pt x="587986" y="320162"/>
                      <a:pt x="581029" y="323603"/>
                      <a:pt x="574679" y="327836"/>
                    </a:cubicBezTo>
                    <a:cubicBezTo>
                      <a:pt x="562369" y="336042"/>
                      <a:pt x="568774" y="332979"/>
                      <a:pt x="555629" y="337361"/>
                    </a:cubicBezTo>
                    <a:cubicBezTo>
                      <a:pt x="529177" y="332952"/>
                      <a:pt x="518404" y="329684"/>
                      <a:pt x="485779" y="337361"/>
                    </a:cubicBezTo>
                    <a:cubicBezTo>
                      <a:pt x="482521" y="338128"/>
                      <a:pt x="484695" y="344273"/>
                      <a:pt x="482604" y="346886"/>
                    </a:cubicBezTo>
                    <a:cubicBezTo>
                      <a:pt x="480220" y="349866"/>
                      <a:pt x="476254" y="351119"/>
                      <a:pt x="473079" y="353236"/>
                    </a:cubicBezTo>
                    <a:cubicBezTo>
                      <a:pt x="468846" y="359586"/>
                      <a:pt x="462792" y="365046"/>
                      <a:pt x="460379" y="372286"/>
                    </a:cubicBezTo>
                    <a:cubicBezTo>
                      <a:pt x="455429" y="387136"/>
                      <a:pt x="457605" y="383393"/>
                      <a:pt x="444504" y="400861"/>
                    </a:cubicBezTo>
                    <a:cubicBezTo>
                      <a:pt x="441329" y="405094"/>
                      <a:pt x="439044" y="410173"/>
                      <a:pt x="434979" y="413561"/>
                    </a:cubicBezTo>
                    <a:cubicBezTo>
                      <a:pt x="432408" y="415704"/>
                      <a:pt x="428629" y="415678"/>
                      <a:pt x="425454" y="416736"/>
                    </a:cubicBezTo>
                    <a:cubicBezTo>
                      <a:pt x="424214" y="422936"/>
                      <a:pt x="419957" y="447633"/>
                      <a:pt x="415929" y="451661"/>
                    </a:cubicBezTo>
                    <a:cubicBezTo>
                      <a:pt x="412754" y="454836"/>
                      <a:pt x="410058" y="458576"/>
                      <a:pt x="406404" y="461186"/>
                    </a:cubicBezTo>
                    <a:cubicBezTo>
                      <a:pt x="402553" y="463937"/>
                      <a:pt x="398296" y="466388"/>
                      <a:pt x="393704" y="467536"/>
                    </a:cubicBezTo>
                    <a:cubicBezTo>
                      <a:pt x="381213" y="470659"/>
                      <a:pt x="355604" y="473886"/>
                      <a:pt x="355604" y="473886"/>
                    </a:cubicBezTo>
                    <a:cubicBezTo>
                      <a:pt x="339729" y="472828"/>
                      <a:pt x="323818" y="472219"/>
                      <a:pt x="307979" y="470711"/>
                    </a:cubicBezTo>
                    <a:cubicBezTo>
                      <a:pt x="301570" y="470101"/>
                      <a:pt x="295310" y="468387"/>
                      <a:pt x="288929" y="467536"/>
                    </a:cubicBezTo>
                    <a:cubicBezTo>
                      <a:pt x="279429" y="466269"/>
                      <a:pt x="269879" y="465419"/>
                      <a:pt x="260354" y="464361"/>
                    </a:cubicBezTo>
                    <a:cubicBezTo>
                      <a:pt x="229394" y="466296"/>
                      <a:pt x="215115" y="455941"/>
                      <a:pt x="200029" y="477061"/>
                    </a:cubicBezTo>
                    <a:cubicBezTo>
                      <a:pt x="193079" y="486792"/>
                      <a:pt x="191769" y="501617"/>
                      <a:pt x="180979" y="508811"/>
                    </a:cubicBezTo>
                    <a:lnTo>
                      <a:pt x="161929" y="521511"/>
                    </a:lnTo>
                    <a:cubicBezTo>
                      <a:pt x="159812" y="524686"/>
                      <a:pt x="157286" y="527623"/>
                      <a:pt x="155579" y="531036"/>
                    </a:cubicBezTo>
                    <a:cubicBezTo>
                      <a:pt x="154082" y="534029"/>
                      <a:pt x="154495" y="537948"/>
                      <a:pt x="152404" y="540561"/>
                    </a:cubicBezTo>
                    <a:cubicBezTo>
                      <a:pt x="150020" y="543541"/>
                      <a:pt x="146054" y="544794"/>
                      <a:pt x="142879" y="546911"/>
                    </a:cubicBezTo>
                    <a:cubicBezTo>
                      <a:pt x="140297" y="554658"/>
                      <a:pt x="139509" y="559806"/>
                      <a:pt x="133354" y="565961"/>
                    </a:cubicBezTo>
                    <a:cubicBezTo>
                      <a:pt x="130656" y="568659"/>
                      <a:pt x="126760" y="569868"/>
                      <a:pt x="123829" y="572311"/>
                    </a:cubicBezTo>
                    <a:cubicBezTo>
                      <a:pt x="120380" y="575186"/>
                      <a:pt x="117753" y="578961"/>
                      <a:pt x="114304" y="581836"/>
                    </a:cubicBezTo>
                    <a:cubicBezTo>
                      <a:pt x="111373" y="584279"/>
                      <a:pt x="107710" y="585743"/>
                      <a:pt x="104779" y="588186"/>
                    </a:cubicBezTo>
                    <a:cubicBezTo>
                      <a:pt x="88924" y="601399"/>
                      <a:pt x="102468" y="595306"/>
                      <a:pt x="85729" y="600886"/>
                    </a:cubicBezTo>
                    <a:cubicBezTo>
                      <a:pt x="84671" y="595594"/>
                      <a:pt x="83863" y="590246"/>
                      <a:pt x="82554" y="585011"/>
                    </a:cubicBezTo>
                    <a:cubicBezTo>
                      <a:pt x="81742" y="581764"/>
                      <a:pt x="79770" y="578810"/>
                      <a:pt x="79379" y="575486"/>
                    </a:cubicBezTo>
                    <a:cubicBezTo>
                      <a:pt x="77643" y="560733"/>
                      <a:pt x="77940" y="545789"/>
                      <a:pt x="76204" y="531036"/>
                    </a:cubicBezTo>
                    <a:cubicBezTo>
                      <a:pt x="75813" y="527712"/>
                      <a:pt x="75120" y="524124"/>
                      <a:pt x="73029" y="521511"/>
                    </a:cubicBezTo>
                    <a:cubicBezTo>
                      <a:pt x="70645" y="518531"/>
                      <a:pt x="66557" y="517451"/>
                      <a:pt x="63504" y="515161"/>
                    </a:cubicBezTo>
                    <a:cubicBezTo>
                      <a:pt x="33336" y="492535"/>
                      <a:pt x="59638" y="510467"/>
                      <a:pt x="38104" y="496111"/>
                    </a:cubicBezTo>
                    <a:cubicBezTo>
                      <a:pt x="37046" y="492936"/>
                      <a:pt x="37296" y="488953"/>
                      <a:pt x="34929" y="486586"/>
                    </a:cubicBezTo>
                    <a:cubicBezTo>
                      <a:pt x="29533" y="481190"/>
                      <a:pt x="15879" y="473886"/>
                      <a:pt x="15879" y="473886"/>
                    </a:cubicBezTo>
                    <a:cubicBezTo>
                      <a:pt x="13762" y="470711"/>
                      <a:pt x="11079" y="467848"/>
                      <a:pt x="9529" y="464361"/>
                    </a:cubicBezTo>
                    <a:cubicBezTo>
                      <a:pt x="6811" y="458244"/>
                      <a:pt x="3179" y="445311"/>
                      <a:pt x="3179" y="445311"/>
                    </a:cubicBezTo>
                    <a:cubicBezTo>
                      <a:pt x="-156" y="418634"/>
                      <a:pt x="-1877" y="422965"/>
                      <a:pt x="3179" y="397686"/>
                    </a:cubicBezTo>
                    <a:cubicBezTo>
                      <a:pt x="3835" y="394404"/>
                      <a:pt x="4263" y="390774"/>
                      <a:pt x="6354" y="388161"/>
                    </a:cubicBezTo>
                    <a:cubicBezTo>
                      <a:pt x="8738" y="385181"/>
                      <a:pt x="12704" y="383928"/>
                      <a:pt x="15879" y="381811"/>
                    </a:cubicBezTo>
                    <a:cubicBezTo>
                      <a:pt x="17996" y="378636"/>
                      <a:pt x="21355" y="376000"/>
                      <a:pt x="22229" y="372286"/>
                    </a:cubicBezTo>
                    <a:cubicBezTo>
                      <a:pt x="29389" y="341855"/>
                      <a:pt x="27583" y="325284"/>
                      <a:pt x="31754" y="296086"/>
                    </a:cubicBezTo>
                    <a:cubicBezTo>
                      <a:pt x="34431" y="277350"/>
                      <a:pt x="37352" y="280963"/>
                      <a:pt x="53979" y="264336"/>
                    </a:cubicBezTo>
                    <a:cubicBezTo>
                      <a:pt x="57154" y="261161"/>
                      <a:pt x="61013" y="258547"/>
                      <a:pt x="63504" y="254811"/>
                    </a:cubicBezTo>
                    <a:cubicBezTo>
                      <a:pt x="65621" y="251636"/>
                      <a:pt x="66874" y="247670"/>
                      <a:pt x="69854" y="245286"/>
                    </a:cubicBezTo>
                    <a:cubicBezTo>
                      <a:pt x="72467" y="243195"/>
                      <a:pt x="76150" y="242992"/>
                      <a:pt x="79379" y="242111"/>
                    </a:cubicBezTo>
                    <a:cubicBezTo>
                      <a:pt x="87799" y="239815"/>
                      <a:pt x="96057" y="236062"/>
                      <a:pt x="104779" y="235761"/>
                    </a:cubicBezTo>
                    <a:lnTo>
                      <a:pt x="196854" y="232586"/>
                    </a:lnTo>
                    <a:cubicBezTo>
                      <a:pt x="197912" y="229411"/>
                      <a:pt x="200029" y="226408"/>
                      <a:pt x="200029" y="223061"/>
                    </a:cubicBezTo>
                    <a:cubicBezTo>
                      <a:pt x="200029" y="207515"/>
                      <a:pt x="202189" y="190296"/>
                      <a:pt x="190504" y="178611"/>
                    </a:cubicBezTo>
                    <a:cubicBezTo>
                      <a:pt x="187806" y="175913"/>
                      <a:pt x="184154" y="174378"/>
                      <a:pt x="180979" y="172261"/>
                    </a:cubicBezTo>
                    <a:cubicBezTo>
                      <a:pt x="179921" y="169086"/>
                      <a:pt x="177804" y="166083"/>
                      <a:pt x="177804" y="162736"/>
                    </a:cubicBezTo>
                    <a:cubicBezTo>
                      <a:pt x="177804" y="157772"/>
                      <a:pt x="186089" y="143404"/>
                      <a:pt x="187329" y="140511"/>
                    </a:cubicBezTo>
                    <a:cubicBezTo>
                      <a:pt x="188647" y="137435"/>
                      <a:pt x="188879" y="133912"/>
                      <a:pt x="190504" y="130986"/>
                    </a:cubicBezTo>
                    <a:cubicBezTo>
                      <a:pt x="197019" y="119260"/>
                      <a:pt x="202912" y="110825"/>
                      <a:pt x="212729" y="102411"/>
                    </a:cubicBezTo>
                    <a:cubicBezTo>
                      <a:pt x="216747" y="98967"/>
                      <a:pt x="221123" y="95962"/>
                      <a:pt x="225429" y="92886"/>
                    </a:cubicBezTo>
                    <a:cubicBezTo>
                      <a:pt x="228534" y="90668"/>
                      <a:pt x="231467" y="88086"/>
                      <a:pt x="234954" y="86536"/>
                    </a:cubicBezTo>
                    <a:cubicBezTo>
                      <a:pt x="241071" y="83818"/>
                      <a:pt x="254004" y="80186"/>
                      <a:pt x="254004" y="80186"/>
                    </a:cubicBezTo>
                    <a:cubicBezTo>
                      <a:pt x="256433" y="70470"/>
                      <a:pt x="256220" y="65270"/>
                      <a:pt x="263529" y="57961"/>
                    </a:cubicBezTo>
                    <a:cubicBezTo>
                      <a:pt x="266227" y="55263"/>
                      <a:pt x="269567" y="53161"/>
                      <a:pt x="273054" y="51611"/>
                    </a:cubicBezTo>
                    <a:cubicBezTo>
                      <a:pt x="292794" y="42838"/>
                      <a:pt x="300381" y="44433"/>
                      <a:pt x="323854" y="42086"/>
                    </a:cubicBezTo>
                    <a:lnTo>
                      <a:pt x="349254" y="35736"/>
                    </a:lnTo>
                    <a:cubicBezTo>
                      <a:pt x="353323" y="34719"/>
                      <a:pt x="366924" y="31663"/>
                      <a:pt x="371479" y="29386"/>
                    </a:cubicBezTo>
                    <a:cubicBezTo>
                      <a:pt x="396098" y="17076"/>
                      <a:pt x="366588" y="27841"/>
                      <a:pt x="390529" y="19861"/>
                    </a:cubicBezTo>
                    <a:cubicBezTo>
                      <a:pt x="397709" y="9091"/>
                      <a:pt x="388941" y="3457"/>
                      <a:pt x="406404" y="81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cordoba">
                <a:extLst>
                  <a:ext uri="{FF2B5EF4-FFF2-40B4-BE49-F238E27FC236}">
                    <a16:creationId xmlns:a16="http://schemas.microsoft.com/office/drawing/2014/main" id="{FB321A70-32B4-0B17-D25C-CE2EB871CFEC}"/>
                  </a:ext>
                </a:extLst>
              </p:cNvPr>
              <p:cNvSpPr/>
              <p:nvPr/>
            </p:nvSpPr>
            <p:spPr>
              <a:xfrm>
                <a:off x="1543737" y="2976918"/>
                <a:ext cx="809750" cy="894013"/>
              </a:xfrm>
              <a:custGeom>
                <a:avLst/>
                <a:gdLst>
                  <a:gd name="connsiteX0" fmla="*/ 307975 w 809626"/>
                  <a:gd name="connsiteY0" fmla="*/ 1109 h 894013"/>
                  <a:gd name="connsiteX1" fmla="*/ 292100 w 809626"/>
                  <a:gd name="connsiteY1" fmla="*/ 4284 h 894013"/>
                  <a:gd name="connsiteX2" fmla="*/ 282575 w 809626"/>
                  <a:gd name="connsiteY2" fmla="*/ 10634 h 894013"/>
                  <a:gd name="connsiteX3" fmla="*/ 273050 w 809626"/>
                  <a:gd name="connsiteY3" fmla="*/ 13809 h 894013"/>
                  <a:gd name="connsiteX4" fmla="*/ 269875 w 809626"/>
                  <a:gd name="connsiteY4" fmla="*/ 23334 h 894013"/>
                  <a:gd name="connsiteX5" fmla="*/ 250825 w 809626"/>
                  <a:gd name="connsiteY5" fmla="*/ 29684 h 894013"/>
                  <a:gd name="connsiteX6" fmla="*/ 219075 w 809626"/>
                  <a:gd name="connsiteY6" fmla="*/ 36034 h 894013"/>
                  <a:gd name="connsiteX7" fmla="*/ 200025 w 809626"/>
                  <a:gd name="connsiteY7" fmla="*/ 42384 h 894013"/>
                  <a:gd name="connsiteX8" fmla="*/ 180975 w 809626"/>
                  <a:gd name="connsiteY8" fmla="*/ 55084 h 894013"/>
                  <a:gd name="connsiteX9" fmla="*/ 171450 w 809626"/>
                  <a:gd name="connsiteY9" fmla="*/ 64609 h 894013"/>
                  <a:gd name="connsiteX10" fmla="*/ 152400 w 809626"/>
                  <a:gd name="connsiteY10" fmla="*/ 77309 h 894013"/>
                  <a:gd name="connsiteX11" fmla="*/ 139700 w 809626"/>
                  <a:gd name="connsiteY11" fmla="*/ 109059 h 894013"/>
                  <a:gd name="connsiteX12" fmla="*/ 130175 w 809626"/>
                  <a:gd name="connsiteY12" fmla="*/ 128109 h 894013"/>
                  <a:gd name="connsiteX13" fmla="*/ 111125 w 809626"/>
                  <a:gd name="connsiteY13" fmla="*/ 134459 h 894013"/>
                  <a:gd name="connsiteX14" fmla="*/ 76200 w 809626"/>
                  <a:gd name="connsiteY14" fmla="*/ 143984 h 894013"/>
                  <a:gd name="connsiteX15" fmla="*/ 66675 w 809626"/>
                  <a:gd name="connsiteY15" fmla="*/ 163034 h 894013"/>
                  <a:gd name="connsiteX16" fmla="*/ 60325 w 809626"/>
                  <a:gd name="connsiteY16" fmla="*/ 172559 h 894013"/>
                  <a:gd name="connsiteX17" fmla="*/ 50800 w 809626"/>
                  <a:gd name="connsiteY17" fmla="*/ 207484 h 894013"/>
                  <a:gd name="connsiteX18" fmla="*/ 47625 w 809626"/>
                  <a:gd name="connsiteY18" fmla="*/ 217009 h 894013"/>
                  <a:gd name="connsiteX19" fmla="*/ 34925 w 809626"/>
                  <a:gd name="connsiteY19" fmla="*/ 236059 h 894013"/>
                  <a:gd name="connsiteX20" fmla="*/ 28575 w 809626"/>
                  <a:gd name="connsiteY20" fmla="*/ 245584 h 894013"/>
                  <a:gd name="connsiteX21" fmla="*/ 25400 w 809626"/>
                  <a:gd name="connsiteY21" fmla="*/ 258284 h 894013"/>
                  <a:gd name="connsiteX22" fmla="*/ 25400 w 809626"/>
                  <a:gd name="connsiteY22" fmla="*/ 309084 h 894013"/>
                  <a:gd name="connsiteX23" fmla="*/ 12700 w 809626"/>
                  <a:gd name="connsiteY23" fmla="*/ 328134 h 894013"/>
                  <a:gd name="connsiteX24" fmla="*/ 3175 w 809626"/>
                  <a:gd name="connsiteY24" fmla="*/ 331309 h 894013"/>
                  <a:gd name="connsiteX25" fmla="*/ 0 w 809626"/>
                  <a:gd name="connsiteY25" fmla="*/ 347184 h 894013"/>
                  <a:gd name="connsiteX26" fmla="*/ 3175 w 809626"/>
                  <a:gd name="connsiteY26" fmla="*/ 363059 h 894013"/>
                  <a:gd name="connsiteX27" fmla="*/ 12700 w 809626"/>
                  <a:gd name="connsiteY27" fmla="*/ 369409 h 894013"/>
                  <a:gd name="connsiteX28" fmla="*/ 41275 w 809626"/>
                  <a:gd name="connsiteY28" fmla="*/ 382109 h 894013"/>
                  <a:gd name="connsiteX29" fmla="*/ 47625 w 809626"/>
                  <a:gd name="connsiteY29" fmla="*/ 391634 h 894013"/>
                  <a:gd name="connsiteX30" fmla="*/ 57150 w 809626"/>
                  <a:gd name="connsiteY30" fmla="*/ 397984 h 894013"/>
                  <a:gd name="connsiteX31" fmla="*/ 60325 w 809626"/>
                  <a:gd name="connsiteY31" fmla="*/ 407509 h 894013"/>
                  <a:gd name="connsiteX32" fmla="*/ 73025 w 809626"/>
                  <a:gd name="connsiteY32" fmla="*/ 426559 h 894013"/>
                  <a:gd name="connsiteX33" fmla="*/ 79375 w 809626"/>
                  <a:gd name="connsiteY33" fmla="*/ 436084 h 894013"/>
                  <a:gd name="connsiteX34" fmla="*/ 101600 w 809626"/>
                  <a:gd name="connsiteY34" fmla="*/ 451959 h 894013"/>
                  <a:gd name="connsiteX35" fmla="*/ 104775 w 809626"/>
                  <a:gd name="connsiteY35" fmla="*/ 461484 h 894013"/>
                  <a:gd name="connsiteX36" fmla="*/ 114300 w 809626"/>
                  <a:gd name="connsiteY36" fmla="*/ 467834 h 894013"/>
                  <a:gd name="connsiteX37" fmla="*/ 120650 w 809626"/>
                  <a:gd name="connsiteY37" fmla="*/ 477359 h 894013"/>
                  <a:gd name="connsiteX38" fmla="*/ 123825 w 809626"/>
                  <a:gd name="connsiteY38" fmla="*/ 490059 h 894013"/>
                  <a:gd name="connsiteX39" fmla="*/ 130175 w 809626"/>
                  <a:gd name="connsiteY39" fmla="*/ 499584 h 894013"/>
                  <a:gd name="connsiteX40" fmla="*/ 136525 w 809626"/>
                  <a:gd name="connsiteY40" fmla="*/ 537684 h 894013"/>
                  <a:gd name="connsiteX41" fmla="*/ 142875 w 809626"/>
                  <a:gd name="connsiteY41" fmla="*/ 547209 h 894013"/>
                  <a:gd name="connsiteX42" fmla="*/ 146050 w 809626"/>
                  <a:gd name="connsiteY42" fmla="*/ 559909 h 894013"/>
                  <a:gd name="connsiteX43" fmla="*/ 149225 w 809626"/>
                  <a:gd name="connsiteY43" fmla="*/ 569434 h 894013"/>
                  <a:gd name="connsiteX44" fmla="*/ 142875 w 809626"/>
                  <a:gd name="connsiteY44" fmla="*/ 661509 h 894013"/>
                  <a:gd name="connsiteX45" fmla="*/ 161925 w 809626"/>
                  <a:gd name="connsiteY45" fmla="*/ 667859 h 894013"/>
                  <a:gd name="connsiteX46" fmla="*/ 171450 w 809626"/>
                  <a:gd name="connsiteY46" fmla="*/ 671034 h 894013"/>
                  <a:gd name="connsiteX47" fmla="*/ 203200 w 809626"/>
                  <a:gd name="connsiteY47" fmla="*/ 664684 h 894013"/>
                  <a:gd name="connsiteX48" fmla="*/ 222250 w 809626"/>
                  <a:gd name="connsiteY48" fmla="*/ 658334 h 894013"/>
                  <a:gd name="connsiteX49" fmla="*/ 231775 w 809626"/>
                  <a:gd name="connsiteY49" fmla="*/ 655159 h 894013"/>
                  <a:gd name="connsiteX50" fmla="*/ 238125 w 809626"/>
                  <a:gd name="connsiteY50" fmla="*/ 636109 h 894013"/>
                  <a:gd name="connsiteX51" fmla="*/ 241300 w 809626"/>
                  <a:gd name="connsiteY51" fmla="*/ 626584 h 894013"/>
                  <a:gd name="connsiteX52" fmla="*/ 250825 w 809626"/>
                  <a:gd name="connsiteY52" fmla="*/ 623409 h 894013"/>
                  <a:gd name="connsiteX53" fmla="*/ 276225 w 809626"/>
                  <a:gd name="connsiteY53" fmla="*/ 626584 h 894013"/>
                  <a:gd name="connsiteX54" fmla="*/ 285750 w 809626"/>
                  <a:gd name="connsiteY54" fmla="*/ 629759 h 894013"/>
                  <a:gd name="connsiteX55" fmla="*/ 301625 w 809626"/>
                  <a:gd name="connsiteY55" fmla="*/ 632934 h 894013"/>
                  <a:gd name="connsiteX56" fmla="*/ 311150 w 809626"/>
                  <a:gd name="connsiteY56" fmla="*/ 651984 h 894013"/>
                  <a:gd name="connsiteX57" fmla="*/ 317500 w 809626"/>
                  <a:gd name="connsiteY57" fmla="*/ 661509 h 894013"/>
                  <a:gd name="connsiteX58" fmla="*/ 323850 w 809626"/>
                  <a:gd name="connsiteY58" fmla="*/ 686909 h 894013"/>
                  <a:gd name="connsiteX59" fmla="*/ 330200 w 809626"/>
                  <a:gd name="connsiteY59" fmla="*/ 709134 h 894013"/>
                  <a:gd name="connsiteX60" fmla="*/ 333375 w 809626"/>
                  <a:gd name="connsiteY60" fmla="*/ 721834 h 894013"/>
                  <a:gd name="connsiteX61" fmla="*/ 339725 w 809626"/>
                  <a:gd name="connsiteY61" fmla="*/ 740884 h 894013"/>
                  <a:gd name="connsiteX62" fmla="*/ 342900 w 809626"/>
                  <a:gd name="connsiteY62" fmla="*/ 753584 h 894013"/>
                  <a:gd name="connsiteX63" fmla="*/ 346075 w 809626"/>
                  <a:gd name="connsiteY63" fmla="*/ 763109 h 894013"/>
                  <a:gd name="connsiteX64" fmla="*/ 355600 w 809626"/>
                  <a:gd name="connsiteY64" fmla="*/ 772634 h 894013"/>
                  <a:gd name="connsiteX65" fmla="*/ 358775 w 809626"/>
                  <a:gd name="connsiteY65" fmla="*/ 782159 h 894013"/>
                  <a:gd name="connsiteX66" fmla="*/ 365125 w 809626"/>
                  <a:gd name="connsiteY66" fmla="*/ 791684 h 894013"/>
                  <a:gd name="connsiteX67" fmla="*/ 368300 w 809626"/>
                  <a:gd name="connsiteY67" fmla="*/ 804384 h 894013"/>
                  <a:gd name="connsiteX68" fmla="*/ 374650 w 809626"/>
                  <a:gd name="connsiteY68" fmla="*/ 817084 h 894013"/>
                  <a:gd name="connsiteX69" fmla="*/ 393700 w 809626"/>
                  <a:gd name="connsiteY69" fmla="*/ 832959 h 894013"/>
                  <a:gd name="connsiteX70" fmla="*/ 400050 w 809626"/>
                  <a:gd name="connsiteY70" fmla="*/ 845659 h 894013"/>
                  <a:gd name="connsiteX71" fmla="*/ 409575 w 809626"/>
                  <a:gd name="connsiteY71" fmla="*/ 852009 h 894013"/>
                  <a:gd name="connsiteX72" fmla="*/ 438150 w 809626"/>
                  <a:gd name="connsiteY72" fmla="*/ 858359 h 894013"/>
                  <a:gd name="connsiteX73" fmla="*/ 447675 w 809626"/>
                  <a:gd name="connsiteY73" fmla="*/ 861534 h 894013"/>
                  <a:gd name="connsiteX74" fmla="*/ 460375 w 809626"/>
                  <a:gd name="connsiteY74" fmla="*/ 864709 h 894013"/>
                  <a:gd name="connsiteX75" fmla="*/ 469900 w 809626"/>
                  <a:gd name="connsiteY75" fmla="*/ 867884 h 894013"/>
                  <a:gd name="connsiteX76" fmla="*/ 514350 w 809626"/>
                  <a:gd name="connsiteY76" fmla="*/ 874234 h 894013"/>
                  <a:gd name="connsiteX77" fmla="*/ 523875 w 809626"/>
                  <a:gd name="connsiteY77" fmla="*/ 877409 h 894013"/>
                  <a:gd name="connsiteX78" fmla="*/ 542925 w 809626"/>
                  <a:gd name="connsiteY78" fmla="*/ 880584 h 894013"/>
                  <a:gd name="connsiteX79" fmla="*/ 555625 w 809626"/>
                  <a:gd name="connsiteY79" fmla="*/ 883759 h 894013"/>
                  <a:gd name="connsiteX80" fmla="*/ 565150 w 809626"/>
                  <a:gd name="connsiteY80" fmla="*/ 886934 h 894013"/>
                  <a:gd name="connsiteX81" fmla="*/ 600075 w 809626"/>
                  <a:gd name="connsiteY81" fmla="*/ 890109 h 894013"/>
                  <a:gd name="connsiteX82" fmla="*/ 631825 w 809626"/>
                  <a:gd name="connsiteY82" fmla="*/ 893284 h 894013"/>
                  <a:gd name="connsiteX83" fmla="*/ 673100 w 809626"/>
                  <a:gd name="connsiteY83" fmla="*/ 880584 h 894013"/>
                  <a:gd name="connsiteX84" fmla="*/ 676275 w 809626"/>
                  <a:gd name="connsiteY84" fmla="*/ 858359 h 894013"/>
                  <a:gd name="connsiteX85" fmla="*/ 695325 w 809626"/>
                  <a:gd name="connsiteY85" fmla="*/ 852009 h 894013"/>
                  <a:gd name="connsiteX86" fmla="*/ 704850 w 809626"/>
                  <a:gd name="connsiteY86" fmla="*/ 845659 h 894013"/>
                  <a:gd name="connsiteX87" fmla="*/ 711200 w 809626"/>
                  <a:gd name="connsiteY87" fmla="*/ 836134 h 894013"/>
                  <a:gd name="connsiteX88" fmla="*/ 723900 w 809626"/>
                  <a:gd name="connsiteY88" fmla="*/ 832959 h 894013"/>
                  <a:gd name="connsiteX89" fmla="*/ 742950 w 809626"/>
                  <a:gd name="connsiteY89" fmla="*/ 826609 h 894013"/>
                  <a:gd name="connsiteX90" fmla="*/ 803275 w 809626"/>
                  <a:gd name="connsiteY90" fmla="*/ 820259 h 894013"/>
                  <a:gd name="connsiteX91" fmla="*/ 809625 w 809626"/>
                  <a:gd name="connsiteY91" fmla="*/ 798034 h 894013"/>
                  <a:gd name="connsiteX92" fmla="*/ 806450 w 809626"/>
                  <a:gd name="connsiteY92" fmla="*/ 756759 h 894013"/>
                  <a:gd name="connsiteX93" fmla="*/ 796925 w 809626"/>
                  <a:gd name="connsiteY93" fmla="*/ 747234 h 894013"/>
                  <a:gd name="connsiteX94" fmla="*/ 784225 w 809626"/>
                  <a:gd name="connsiteY94" fmla="*/ 744059 h 894013"/>
                  <a:gd name="connsiteX95" fmla="*/ 755650 w 809626"/>
                  <a:gd name="connsiteY95" fmla="*/ 737709 h 894013"/>
                  <a:gd name="connsiteX96" fmla="*/ 749300 w 809626"/>
                  <a:gd name="connsiteY96" fmla="*/ 728184 h 894013"/>
                  <a:gd name="connsiteX97" fmla="*/ 739775 w 809626"/>
                  <a:gd name="connsiteY97" fmla="*/ 718659 h 894013"/>
                  <a:gd name="connsiteX98" fmla="*/ 723900 w 809626"/>
                  <a:gd name="connsiteY98" fmla="*/ 690084 h 894013"/>
                  <a:gd name="connsiteX99" fmla="*/ 704850 w 809626"/>
                  <a:gd name="connsiteY99" fmla="*/ 677384 h 894013"/>
                  <a:gd name="connsiteX100" fmla="*/ 692150 w 809626"/>
                  <a:gd name="connsiteY100" fmla="*/ 658334 h 894013"/>
                  <a:gd name="connsiteX101" fmla="*/ 682625 w 809626"/>
                  <a:gd name="connsiteY101" fmla="*/ 629759 h 894013"/>
                  <a:gd name="connsiteX102" fmla="*/ 676275 w 809626"/>
                  <a:gd name="connsiteY102" fmla="*/ 607534 h 894013"/>
                  <a:gd name="connsiteX103" fmla="*/ 673100 w 809626"/>
                  <a:gd name="connsiteY103" fmla="*/ 588484 h 894013"/>
                  <a:gd name="connsiteX104" fmla="*/ 669925 w 809626"/>
                  <a:gd name="connsiteY104" fmla="*/ 572609 h 894013"/>
                  <a:gd name="connsiteX105" fmla="*/ 666750 w 809626"/>
                  <a:gd name="connsiteY105" fmla="*/ 547209 h 894013"/>
                  <a:gd name="connsiteX106" fmla="*/ 654050 w 809626"/>
                  <a:gd name="connsiteY106" fmla="*/ 518634 h 894013"/>
                  <a:gd name="connsiteX107" fmla="*/ 647700 w 809626"/>
                  <a:gd name="connsiteY107" fmla="*/ 493234 h 894013"/>
                  <a:gd name="connsiteX108" fmla="*/ 654050 w 809626"/>
                  <a:gd name="connsiteY108" fmla="*/ 464659 h 894013"/>
                  <a:gd name="connsiteX109" fmla="*/ 657225 w 809626"/>
                  <a:gd name="connsiteY109" fmla="*/ 445609 h 894013"/>
                  <a:gd name="connsiteX110" fmla="*/ 669925 w 809626"/>
                  <a:gd name="connsiteY110" fmla="*/ 417034 h 894013"/>
                  <a:gd name="connsiteX111" fmla="*/ 679450 w 809626"/>
                  <a:gd name="connsiteY111" fmla="*/ 397984 h 894013"/>
                  <a:gd name="connsiteX112" fmla="*/ 688975 w 809626"/>
                  <a:gd name="connsiteY112" fmla="*/ 375759 h 894013"/>
                  <a:gd name="connsiteX113" fmla="*/ 698500 w 809626"/>
                  <a:gd name="connsiteY113" fmla="*/ 369409 h 894013"/>
                  <a:gd name="connsiteX114" fmla="*/ 708025 w 809626"/>
                  <a:gd name="connsiteY114" fmla="*/ 350359 h 894013"/>
                  <a:gd name="connsiteX115" fmla="*/ 711200 w 809626"/>
                  <a:gd name="connsiteY115" fmla="*/ 340834 h 894013"/>
                  <a:gd name="connsiteX116" fmla="*/ 701675 w 809626"/>
                  <a:gd name="connsiteY116" fmla="*/ 302734 h 894013"/>
                  <a:gd name="connsiteX117" fmla="*/ 688975 w 809626"/>
                  <a:gd name="connsiteY117" fmla="*/ 283684 h 894013"/>
                  <a:gd name="connsiteX118" fmla="*/ 685800 w 809626"/>
                  <a:gd name="connsiteY118" fmla="*/ 274159 h 894013"/>
                  <a:gd name="connsiteX119" fmla="*/ 679450 w 809626"/>
                  <a:gd name="connsiteY119" fmla="*/ 264634 h 894013"/>
                  <a:gd name="connsiteX120" fmla="*/ 676275 w 809626"/>
                  <a:gd name="connsiteY120" fmla="*/ 255109 h 894013"/>
                  <a:gd name="connsiteX121" fmla="*/ 669925 w 809626"/>
                  <a:gd name="connsiteY121" fmla="*/ 242409 h 894013"/>
                  <a:gd name="connsiteX122" fmla="*/ 666750 w 809626"/>
                  <a:gd name="connsiteY122" fmla="*/ 232884 h 894013"/>
                  <a:gd name="connsiteX123" fmla="*/ 647700 w 809626"/>
                  <a:gd name="connsiteY123" fmla="*/ 226534 h 894013"/>
                  <a:gd name="connsiteX124" fmla="*/ 635000 w 809626"/>
                  <a:gd name="connsiteY124" fmla="*/ 220184 h 894013"/>
                  <a:gd name="connsiteX125" fmla="*/ 625475 w 809626"/>
                  <a:gd name="connsiteY125" fmla="*/ 213834 h 894013"/>
                  <a:gd name="connsiteX126" fmla="*/ 615950 w 809626"/>
                  <a:gd name="connsiteY126" fmla="*/ 204309 h 894013"/>
                  <a:gd name="connsiteX127" fmla="*/ 596900 w 809626"/>
                  <a:gd name="connsiteY127" fmla="*/ 197959 h 894013"/>
                  <a:gd name="connsiteX128" fmla="*/ 587375 w 809626"/>
                  <a:gd name="connsiteY128" fmla="*/ 194784 h 894013"/>
                  <a:gd name="connsiteX129" fmla="*/ 558800 w 809626"/>
                  <a:gd name="connsiteY129" fmla="*/ 172559 h 894013"/>
                  <a:gd name="connsiteX130" fmla="*/ 542925 w 809626"/>
                  <a:gd name="connsiteY130" fmla="*/ 166209 h 894013"/>
                  <a:gd name="connsiteX131" fmla="*/ 523875 w 809626"/>
                  <a:gd name="connsiteY131" fmla="*/ 150334 h 894013"/>
                  <a:gd name="connsiteX132" fmla="*/ 514350 w 809626"/>
                  <a:gd name="connsiteY132" fmla="*/ 147159 h 894013"/>
                  <a:gd name="connsiteX133" fmla="*/ 504825 w 809626"/>
                  <a:gd name="connsiteY133" fmla="*/ 124934 h 894013"/>
                  <a:gd name="connsiteX134" fmla="*/ 495300 w 809626"/>
                  <a:gd name="connsiteY134" fmla="*/ 118584 h 894013"/>
                  <a:gd name="connsiteX135" fmla="*/ 492125 w 809626"/>
                  <a:gd name="connsiteY135" fmla="*/ 109059 h 894013"/>
                  <a:gd name="connsiteX136" fmla="*/ 463550 w 809626"/>
                  <a:gd name="connsiteY136" fmla="*/ 86834 h 894013"/>
                  <a:gd name="connsiteX137" fmla="*/ 438150 w 809626"/>
                  <a:gd name="connsiteY137" fmla="*/ 67784 h 894013"/>
                  <a:gd name="connsiteX138" fmla="*/ 422275 w 809626"/>
                  <a:gd name="connsiteY138" fmla="*/ 64609 h 894013"/>
                  <a:gd name="connsiteX139" fmla="*/ 403225 w 809626"/>
                  <a:gd name="connsiteY139" fmla="*/ 58259 h 894013"/>
                  <a:gd name="connsiteX140" fmla="*/ 393700 w 809626"/>
                  <a:gd name="connsiteY140" fmla="*/ 48734 h 894013"/>
                  <a:gd name="connsiteX141" fmla="*/ 371475 w 809626"/>
                  <a:gd name="connsiteY141" fmla="*/ 39209 h 894013"/>
                  <a:gd name="connsiteX142" fmla="*/ 346075 w 809626"/>
                  <a:gd name="connsiteY142" fmla="*/ 26509 h 894013"/>
                  <a:gd name="connsiteX143" fmla="*/ 336550 w 809626"/>
                  <a:gd name="connsiteY143" fmla="*/ 23334 h 894013"/>
                  <a:gd name="connsiteX144" fmla="*/ 307975 w 809626"/>
                  <a:gd name="connsiteY144" fmla="*/ 1109 h 8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09626" h="894013">
                    <a:moveTo>
                      <a:pt x="307975" y="1109"/>
                    </a:moveTo>
                    <a:cubicBezTo>
                      <a:pt x="300567" y="-2066"/>
                      <a:pt x="297153" y="2389"/>
                      <a:pt x="292100" y="4284"/>
                    </a:cubicBezTo>
                    <a:cubicBezTo>
                      <a:pt x="288527" y="5624"/>
                      <a:pt x="285988" y="8927"/>
                      <a:pt x="282575" y="10634"/>
                    </a:cubicBezTo>
                    <a:cubicBezTo>
                      <a:pt x="279582" y="12131"/>
                      <a:pt x="276225" y="12751"/>
                      <a:pt x="273050" y="13809"/>
                    </a:cubicBezTo>
                    <a:cubicBezTo>
                      <a:pt x="271992" y="16984"/>
                      <a:pt x="272598" y="21389"/>
                      <a:pt x="269875" y="23334"/>
                    </a:cubicBezTo>
                    <a:cubicBezTo>
                      <a:pt x="264428" y="27225"/>
                      <a:pt x="257175" y="27567"/>
                      <a:pt x="250825" y="29684"/>
                    </a:cubicBezTo>
                    <a:cubicBezTo>
                      <a:pt x="234200" y="35226"/>
                      <a:pt x="244613" y="32386"/>
                      <a:pt x="219075" y="36034"/>
                    </a:cubicBezTo>
                    <a:cubicBezTo>
                      <a:pt x="212725" y="38151"/>
                      <a:pt x="205594" y="38671"/>
                      <a:pt x="200025" y="42384"/>
                    </a:cubicBezTo>
                    <a:cubicBezTo>
                      <a:pt x="193675" y="46617"/>
                      <a:pt x="186371" y="49688"/>
                      <a:pt x="180975" y="55084"/>
                    </a:cubicBezTo>
                    <a:cubicBezTo>
                      <a:pt x="177800" y="58259"/>
                      <a:pt x="174994" y="61852"/>
                      <a:pt x="171450" y="64609"/>
                    </a:cubicBezTo>
                    <a:cubicBezTo>
                      <a:pt x="165426" y="69294"/>
                      <a:pt x="152400" y="77309"/>
                      <a:pt x="152400" y="77309"/>
                    </a:cubicBezTo>
                    <a:cubicBezTo>
                      <a:pt x="143057" y="95996"/>
                      <a:pt x="147547" y="85519"/>
                      <a:pt x="139700" y="109059"/>
                    </a:cubicBezTo>
                    <a:cubicBezTo>
                      <a:pt x="137970" y="114249"/>
                      <a:pt x="135358" y="124870"/>
                      <a:pt x="130175" y="128109"/>
                    </a:cubicBezTo>
                    <a:cubicBezTo>
                      <a:pt x="124499" y="131657"/>
                      <a:pt x="117619" y="132836"/>
                      <a:pt x="111125" y="134459"/>
                    </a:cubicBezTo>
                    <a:cubicBezTo>
                      <a:pt x="82478" y="141621"/>
                      <a:pt x="94004" y="138049"/>
                      <a:pt x="76200" y="143984"/>
                    </a:cubicBezTo>
                    <a:cubicBezTo>
                      <a:pt x="58002" y="171281"/>
                      <a:pt x="79820" y="136744"/>
                      <a:pt x="66675" y="163034"/>
                    </a:cubicBezTo>
                    <a:cubicBezTo>
                      <a:pt x="64968" y="166447"/>
                      <a:pt x="62442" y="169384"/>
                      <a:pt x="60325" y="172559"/>
                    </a:cubicBezTo>
                    <a:cubicBezTo>
                      <a:pt x="55837" y="194998"/>
                      <a:pt x="58857" y="183314"/>
                      <a:pt x="50800" y="207484"/>
                    </a:cubicBezTo>
                    <a:cubicBezTo>
                      <a:pt x="49742" y="210659"/>
                      <a:pt x="49481" y="214224"/>
                      <a:pt x="47625" y="217009"/>
                    </a:cubicBezTo>
                    <a:lnTo>
                      <a:pt x="34925" y="236059"/>
                    </a:lnTo>
                    <a:lnTo>
                      <a:pt x="28575" y="245584"/>
                    </a:lnTo>
                    <a:cubicBezTo>
                      <a:pt x="27517" y="249817"/>
                      <a:pt x="25400" y="253920"/>
                      <a:pt x="25400" y="258284"/>
                    </a:cubicBezTo>
                    <a:cubicBezTo>
                      <a:pt x="25400" y="271208"/>
                      <a:pt x="32877" y="294130"/>
                      <a:pt x="25400" y="309084"/>
                    </a:cubicBezTo>
                    <a:cubicBezTo>
                      <a:pt x="21987" y="315910"/>
                      <a:pt x="19940" y="325721"/>
                      <a:pt x="12700" y="328134"/>
                    </a:cubicBezTo>
                    <a:lnTo>
                      <a:pt x="3175" y="331309"/>
                    </a:lnTo>
                    <a:cubicBezTo>
                      <a:pt x="2117" y="336601"/>
                      <a:pt x="0" y="341788"/>
                      <a:pt x="0" y="347184"/>
                    </a:cubicBezTo>
                    <a:cubicBezTo>
                      <a:pt x="0" y="352580"/>
                      <a:pt x="498" y="358374"/>
                      <a:pt x="3175" y="363059"/>
                    </a:cubicBezTo>
                    <a:cubicBezTo>
                      <a:pt x="5068" y="366372"/>
                      <a:pt x="9213" y="367859"/>
                      <a:pt x="12700" y="369409"/>
                    </a:cubicBezTo>
                    <a:cubicBezTo>
                      <a:pt x="46705" y="384522"/>
                      <a:pt x="19719" y="367738"/>
                      <a:pt x="41275" y="382109"/>
                    </a:cubicBezTo>
                    <a:cubicBezTo>
                      <a:pt x="43392" y="385284"/>
                      <a:pt x="44927" y="388936"/>
                      <a:pt x="47625" y="391634"/>
                    </a:cubicBezTo>
                    <a:cubicBezTo>
                      <a:pt x="50323" y="394332"/>
                      <a:pt x="54766" y="395004"/>
                      <a:pt x="57150" y="397984"/>
                    </a:cubicBezTo>
                    <a:cubicBezTo>
                      <a:pt x="59241" y="400597"/>
                      <a:pt x="58700" y="404583"/>
                      <a:pt x="60325" y="407509"/>
                    </a:cubicBezTo>
                    <a:cubicBezTo>
                      <a:pt x="64031" y="414180"/>
                      <a:pt x="68792" y="420209"/>
                      <a:pt x="73025" y="426559"/>
                    </a:cubicBezTo>
                    <a:cubicBezTo>
                      <a:pt x="75142" y="429734"/>
                      <a:pt x="76322" y="433794"/>
                      <a:pt x="79375" y="436084"/>
                    </a:cubicBezTo>
                    <a:cubicBezTo>
                      <a:pt x="95128" y="447899"/>
                      <a:pt x="87672" y="442674"/>
                      <a:pt x="101600" y="451959"/>
                    </a:cubicBezTo>
                    <a:cubicBezTo>
                      <a:pt x="102658" y="455134"/>
                      <a:pt x="102684" y="458871"/>
                      <a:pt x="104775" y="461484"/>
                    </a:cubicBezTo>
                    <a:cubicBezTo>
                      <a:pt x="107159" y="464464"/>
                      <a:pt x="111602" y="465136"/>
                      <a:pt x="114300" y="467834"/>
                    </a:cubicBezTo>
                    <a:cubicBezTo>
                      <a:pt x="116998" y="470532"/>
                      <a:pt x="118533" y="474184"/>
                      <a:pt x="120650" y="477359"/>
                    </a:cubicBezTo>
                    <a:cubicBezTo>
                      <a:pt x="121708" y="481592"/>
                      <a:pt x="122106" y="486048"/>
                      <a:pt x="123825" y="490059"/>
                    </a:cubicBezTo>
                    <a:cubicBezTo>
                      <a:pt x="125328" y="493566"/>
                      <a:pt x="129250" y="495882"/>
                      <a:pt x="130175" y="499584"/>
                    </a:cubicBezTo>
                    <a:cubicBezTo>
                      <a:pt x="133696" y="513668"/>
                      <a:pt x="130328" y="525289"/>
                      <a:pt x="136525" y="537684"/>
                    </a:cubicBezTo>
                    <a:cubicBezTo>
                      <a:pt x="138232" y="541097"/>
                      <a:pt x="140758" y="544034"/>
                      <a:pt x="142875" y="547209"/>
                    </a:cubicBezTo>
                    <a:cubicBezTo>
                      <a:pt x="143933" y="551442"/>
                      <a:pt x="144851" y="555713"/>
                      <a:pt x="146050" y="559909"/>
                    </a:cubicBezTo>
                    <a:cubicBezTo>
                      <a:pt x="146969" y="563127"/>
                      <a:pt x="149225" y="566087"/>
                      <a:pt x="149225" y="569434"/>
                    </a:cubicBezTo>
                    <a:cubicBezTo>
                      <a:pt x="149225" y="645417"/>
                      <a:pt x="154356" y="627065"/>
                      <a:pt x="142875" y="661509"/>
                    </a:cubicBezTo>
                    <a:lnTo>
                      <a:pt x="161925" y="667859"/>
                    </a:lnTo>
                    <a:lnTo>
                      <a:pt x="171450" y="671034"/>
                    </a:lnTo>
                    <a:cubicBezTo>
                      <a:pt x="184323" y="668888"/>
                      <a:pt x="191359" y="668236"/>
                      <a:pt x="203200" y="664684"/>
                    </a:cubicBezTo>
                    <a:cubicBezTo>
                      <a:pt x="209611" y="662761"/>
                      <a:pt x="215900" y="660451"/>
                      <a:pt x="222250" y="658334"/>
                    </a:cubicBezTo>
                    <a:lnTo>
                      <a:pt x="231775" y="655159"/>
                    </a:lnTo>
                    <a:lnTo>
                      <a:pt x="238125" y="636109"/>
                    </a:lnTo>
                    <a:cubicBezTo>
                      <a:pt x="239183" y="632934"/>
                      <a:pt x="238125" y="627642"/>
                      <a:pt x="241300" y="626584"/>
                    </a:cubicBezTo>
                    <a:lnTo>
                      <a:pt x="250825" y="623409"/>
                    </a:lnTo>
                    <a:cubicBezTo>
                      <a:pt x="259292" y="624467"/>
                      <a:pt x="267830" y="625058"/>
                      <a:pt x="276225" y="626584"/>
                    </a:cubicBezTo>
                    <a:cubicBezTo>
                      <a:pt x="279518" y="627183"/>
                      <a:pt x="282503" y="628947"/>
                      <a:pt x="285750" y="629759"/>
                    </a:cubicBezTo>
                    <a:cubicBezTo>
                      <a:pt x="290985" y="631068"/>
                      <a:pt x="296333" y="631876"/>
                      <a:pt x="301625" y="632934"/>
                    </a:cubicBezTo>
                    <a:cubicBezTo>
                      <a:pt x="319823" y="660231"/>
                      <a:pt x="298005" y="625694"/>
                      <a:pt x="311150" y="651984"/>
                    </a:cubicBezTo>
                    <a:cubicBezTo>
                      <a:pt x="312857" y="655397"/>
                      <a:pt x="315793" y="658096"/>
                      <a:pt x="317500" y="661509"/>
                    </a:cubicBezTo>
                    <a:cubicBezTo>
                      <a:pt x="321129" y="668767"/>
                      <a:pt x="322039" y="679663"/>
                      <a:pt x="323850" y="686909"/>
                    </a:cubicBezTo>
                    <a:cubicBezTo>
                      <a:pt x="325719" y="694384"/>
                      <a:pt x="328173" y="701701"/>
                      <a:pt x="330200" y="709134"/>
                    </a:cubicBezTo>
                    <a:cubicBezTo>
                      <a:pt x="331348" y="713344"/>
                      <a:pt x="332121" y="717654"/>
                      <a:pt x="333375" y="721834"/>
                    </a:cubicBezTo>
                    <a:cubicBezTo>
                      <a:pt x="335298" y="728245"/>
                      <a:pt x="338102" y="734390"/>
                      <a:pt x="339725" y="740884"/>
                    </a:cubicBezTo>
                    <a:cubicBezTo>
                      <a:pt x="340783" y="745117"/>
                      <a:pt x="341701" y="749388"/>
                      <a:pt x="342900" y="753584"/>
                    </a:cubicBezTo>
                    <a:cubicBezTo>
                      <a:pt x="343819" y="756802"/>
                      <a:pt x="344219" y="760324"/>
                      <a:pt x="346075" y="763109"/>
                    </a:cubicBezTo>
                    <a:cubicBezTo>
                      <a:pt x="348566" y="766845"/>
                      <a:pt x="352425" y="769459"/>
                      <a:pt x="355600" y="772634"/>
                    </a:cubicBezTo>
                    <a:cubicBezTo>
                      <a:pt x="356658" y="775809"/>
                      <a:pt x="357278" y="779166"/>
                      <a:pt x="358775" y="782159"/>
                    </a:cubicBezTo>
                    <a:cubicBezTo>
                      <a:pt x="360482" y="785572"/>
                      <a:pt x="363622" y="788177"/>
                      <a:pt x="365125" y="791684"/>
                    </a:cubicBezTo>
                    <a:cubicBezTo>
                      <a:pt x="366844" y="795695"/>
                      <a:pt x="366768" y="800298"/>
                      <a:pt x="368300" y="804384"/>
                    </a:cubicBezTo>
                    <a:cubicBezTo>
                      <a:pt x="369962" y="808816"/>
                      <a:pt x="371899" y="813233"/>
                      <a:pt x="374650" y="817084"/>
                    </a:cubicBezTo>
                    <a:cubicBezTo>
                      <a:pt x="380206" y="824862"/>
                      <a:pt x="386105" y="827896"/>
                      <a:pt x="393700" y="832959"/>
                    </a:cubicBezTo>
                    <a:cubicBezTo>
                      <a:pt x="395817" y="837192"/>
                      <a:pt x="397020" y="842023"/>
                      <a:pt x="400050" y="845659"/>
                    </a:cubicBezTo>
                    <a:cubicBezTo>
                      <a:pt x="402493" y="848590"/>
                      <a:pt x="406162" y="850302"/>
                      <a:pt x="409575" y="852009"/>
                    </a:cubicBezTo>
                    <a:cubicBezTo>
                      <a:pt x="418152" y="856297"/>
                      <a:pt x="429370" y="856408"/>
                      <a:pt x="438150" y="858359"/>
                    </a:cubicBezTo>
                    <a:cubicBezTo>
                      <a:pt x="441417" y="859085"/>
                      <a:pt x="444457" y="860615"/>
                      <a:pt x="447675" y="861534"/>
                    </a:cubicBezTo>
                    <a:cubicBezTo>
                      <a:pt x="451871" y="862733"/>
                      <a:pt x="456179" y="863510"/>
                      <a:pt x="460375" y="864709"/>
                    </a:cubicBezTo>
                    <a:cubicBezTo>
                      <a:pt x="463593" y="865628"/>
                      <a:pt x="466599" y="867334"/>
                      <a:pt x="469900" y="867884"/>
                    </a:cubicBezTo>
                    <a:cubicBezTo>
                      <a:pt x="499535" y="872823"/>
                      <a:pt x="491501" y="868522"/>
                      <a:pt x="514350" y="874234"/>
                    </a:cubicBezTo>
                    <a:cubicBezTo>
                      <a:pt x="517597" y="875046"/>
                      <a:pt x="520608" y="876683"/>
                      <a:pt x="523875" y="877409"/>
                    </a:cubicBezTo>
                    <a:cubicBezTo>
                      <a:pt x="530159" y="878806"/>
                      <a:pt x="536612" y="879321"/>
                      <a:pt x="542925" y="880584"/>
                    </a:cubicBezTo>
                    <a:cubicBezTo>
                      <a:pt x="547204" y="881440"/>
                      <a:pt x="551429" y="882560"/>
                      <a:pt x="555625" y="883759"/>
                    </a:cubicBezTo>
                    <a:cubicBezTo>
                      <a:pt x="558843" y="884678"/>
                      <a:pt x="561837" y="886461"/>
                      <a:pt x="565150" y="886934"/>
                    </a:cubicBezTo>
                    <a:cubicBezTo>
                      <a:pt x="576722" y="888587"/>
                      <a:pt x="588438" y="889001"/>
                      <a:pt x="600075" y="890109"/>
                    </a:cubicBezTo>
                    <a:lnTo>
                      <a:pt x="631825" y="893284"/>
                    </a:lnTo>
                    <a:cubicBezTo>
                      <a:pt x="662100" y="890761"/>
                      <a:pt x="668826" y="901955"/>
                      <a:pt x="673100" y="880584"/>
                    </a:cubicBezTo>
                    <a:cubicBezTo>
                      <a:pt x="674568" y="873246"/>
                      <a:pt x="671681" y="864266"/>
                      <a:pt x="676275" y="858359"/>
                    </a:cubicBezTo>
                    <a:cubicBezTo>
                      <a:pt x="680384" y="853075"/>
                      <a:pt x="689756" y="855722"/>
                      <a:pt x="695325" y="852009"/>
                    </a:cubicBezTo>
                    <a:lnTo>
                      <a:pt x="704850" y="845659"/>
                    </a:lnTo>
                    <a:cubicBezTo>
                      <a:pt x="706967" y="842484"/>
                      <a:pt x="708025" y="838251"/>
                      <a:pt x="711200" y="836134"/>
                    </a:cubicBezTo>
                    <a:cubicBezTo>
                      <a:pt x="714831" y="833713"/>
                      <a:pt x="719720" y="834213"/>
                      <a:pt x="723900" y="832959"/>
                    </a:cubicBezTo>
                    <a:cubicBezTo>
                      <a:pt x="730311" y="831036"/>
                      <a:pt x="736600" y="828726"/>
                      <a:pt x="742950" y="826609"/>
                    </a:cubicBezTo>
                    <a:cubicBezTo>
                      <a:pt x="768571" y="818069"/>
                      <a:pt x="749135" y="823643"/>
                      <a:pt x="803275" y="820259"/>
                    </a:cubicBezTo>
                    <a:cubicBezTo>
                      <a:pt x="804772" y="815767"/>
                      <a:pt x="809625" y="802021"/>
                      <a:pt x="809625" y="798034"/>
                    </a:cubicBezTo>
                    <a:cubicBezTo>
                      <a:pt x="809625" y="784235"/>
                      <a:pt x="809797" y="770146"/>
                      <a:pt x="806450" y="756759"/>
                    </a:cubicBezTo>
                    <a:cubicBezTo>
                      <a:pt x="805361" y="752403"/>
                      <a:pt x="800824" y="749462"/>
                      <a:pt x="796925" y="747234"/>
                    </a:cubicBezTo>
                    <a:cubicBezTo>
                      <a:pt x="793136" y="745069"/>
                      <a:pt x="788504" y="744915"/>
                      <a:pt x="784225" y="744059"/>
                    </a:cubicBezTo>
                    <a:cubicBezTo>
                      <a:pt x="756286" y="738471"/>
                      <a:pt x="774187" y="743888"/>
                      <a:pt x="755650" y="737709"/>
                    </a:cubicBezTo>
                    <a:cubicBezTo>
                      <a:pt x="753533" y="734534"/>
                      <a:pt x="751743" y="731115"/>
                      <a:pt x="749300" y="728184"/>
                    </a:cubicBezTo>
                    <a:cubicBezTo>
                      <a:pt x="746425" y="724735"/>
                      <a:pt x="742266" y="722395"/>
                      <a:pt x="739775" y="718659"/>
                    </a:cubicBezTo>
                    <a:cubicBezTo>
                      <a:pt x="730511" y="704763"/>
                      <a:pt x="746838" y="705376"/>
                      <a:pt x="723900" y="690084"/>
                    </a:cubicBezTo>
                    <a:lnTo>
                      <a:pt x="704850" y="677384"/>
                    </a:lnTo>
                    <a:cubicBezTo>
                      <a:pt x="700617" y="671034"/>
                      <a:pt x="694563" y="665574"/>
                      <a:pt x="692150" y="658334"/>
                    </a:cubicBezTo>
                    <a:lnTo>
                      <a:pt x="682625" y="629759"/>
                    </a:lnTo>
                    <a:cubicBezTo>
                      <a:pt x="679599" y="620681"/>
                      <a:pt x="678268" y="617501"/>
                      <a:pt x="676275" y="607534"/>
                    </a:cubicBezTo>
                    <a:cubicBezTo>
                      <a:pt x="675012" y="601221"/>
                      <a:pt x="674252" y="594818"/>
                      <a:pt x="673100" y="588484"/>
                    </a:cubicBezTo>
                    <a:cubicBezTo>
                      <a:pt x="672135" y="583175"/>
                      <a:pt x="670746" y="577943"/>
                      <a:pt x="669925" y="572609"/>
                    </a:cubicBezTo>
                    <a:cubicBezTo>
                      <a:pt x="668628" y="564176"/>
                      <a:pt x="668538" y="555552"/>
                      <a:pt x="666750" y="547209"/>
                    </a:cubicBezTo>
                    <a:cubicBezTo>
                      <a:pt x="663171" y="530505"/>
                      <a:pt x="661846" y="530327"/>
                      <a:pt x="654050" y="518634"/>
                    </a:cubicBezTo>
                    <a:cubicBezTo>
                      <a:pt x="651933" y="510167"/>
                      <a:pt x="645807" y="501753"/>
                      <a:pt x="647700" y="493234"/>
                    </a:cubicBezTo>
                    <a:cubicBezTo>
                      <a:pt x="649817" y="483709"/>
                      <a:pt x="652136" y="474227"/>
                      <a:pt x="654050" y="464659"/>
                    </a:cubicBezTo>
                    <a:cubicBezTo>
                      <a:pt x="655313" y="458346"/>
                      <a:pt x="655664" y="451854"/>
                      <a:pt x="657225" y="445609"/>
                    </a:cubicBezTo>
                    <a:cubicBezTo>
                      <a:pt x="665416" y="412844"/>
                      <a:pt x="659500" y="437883"/>
                      <a:pt x="669925" y="417034"/>
                    </a:cubicBezTo>
                    <a:cubicBezTo>
                      <a:pt x="683070" y="390744"/>
                      <a:pt x="661252" y="425281"/>
                      <a:pt x="679450" y="397984"/>
                    </a:cubicBezTo>
                    <a:cubicBezTo>
                      <a:pt x="681879" y="388268"/>
                      <a:pt x="681666" y="383068"/>
                      <a:pt x="688975" y="375759"/>
                    </a:cubicBezTo>
                    <a:cubicBezTo>
                      <a:pt x="691673" y="373061"/>
                      <a:pt x="695325" y="371526"/>
                      <a:pt x="698500" y="369409"/>
                    </a:cubicBezTo>
                    <a:cubicBezTo>
                      <a:pt x="706480" y="345468"/>
                      <a:pt x="695715" y="374978"/>
                      <a:pt x="708025" y="350359"/>
                    </a:cubicBezTo>
                    <a:cubicBezTo>
                      <a:pt x="709522" y="347366"/>
                      <a:pt x="710142" y="344009"/>
                      <a:pt x="711200" y="340834"/>
                    </a:cubicBezTo>
                    <a:cubicBezTo>
                      <a:pt x="709613" y="331312"/>
                      <a:pt x="707265" y="311120"/>
                      <a:pt x="701675" y="302734"/>
                    </a:cubicBezTo>
                    <a:cubicBezTo>
                      <a:pt x="697442" y="296384"/>
                      <a:pt x="691388" y="290924"/>
                      <a:pt x="688975" y="283684"/>
                    </a:cubicBezTo>
                    <a:cubicBezTo>
                      <a:pt x="687917" y="280509"/>
                      <a:pt x="687297" y="277152"/>
                      <a:pt x="685800" y="274159"/>
                    </a:cubicBezTo>
                    <a:cubicBezTo>
                      <a:pt x="684093" y="270746"/>
                      <a:pt x="681157" y="268047"/>
                      <a:pt x="679450" y="264634"/>
                    </a:cubicBezTo>
                    <a:cubicBezTo>
                      <a:pt x="677953" y="261641"/>
                      <a:pt x="677593" y="258185"/>
                      <a:pt x="676275" y="255109"/>
                    </a:cubicBezTo>
                    <a:cubicBezTo>
                      <a:pt x="674411" y="250759"/>
                      <a:pt x="671789" y="246759"/>
                      <a:pt x="669925" y="242409"/>
                    </a:cubicBezTo>
                    <a:cubicBezTo>
                      <a:pt x="668607" y="239333"/>
                      <a:pt x="669473" y="234829"/>
                      <a:pt x="666750" y="232884"/>
                    </a:cubicBezTo>
                    <a:cubicBezTo>
                      <a:pt x="661303" y="228993"/>
                      <a:pt x="653687" y="229527"/>
                      <a:pt x="647700" y="226534"/>
                    </a:cubicBezTo>
                    <a:cubicBezTo>
                      <a:pt x="643467" y="224417"/>
                      <a:pt x="639109" y="222532"/>
                      <a:pt x="635000" y="220184"/>
                    </a:cubicBezTo>
                    <a:cubicBezTo>
                      <a:pt x="631687" y="218291"/>
                      <a:pt x="628406" y="216277"/>
                      <a:pt x="625475" y="213834"/>
                    </a:cubicBezTo>
                    <a:cubicBezTo>
                      <a:pt x="622026" y="210959"/>
                      <a:pt x="619875" y="206490"/>
                      <a:pt x="615950" y="204309"/>
                    </a:cubicBezTo>
                    <a:cubicBezTo>
                      <a:pt x="610099" y="201058"/>
                      <a:pt x="603250" y="200076"/>
                      <a:pt x="596900" y="197959"/>
                    </a:cubicBezTo>
                    <a:lnTo>
                      <a:pt x="587375" y="194784"/>
                    </a:lnTo>
                    <a:cubicBezTo>
                      <a:pt x="578412" y="185821"/>
                      <a:pt x="571459" y="177623"/>
                      <a:pt x="558800" y="172559"/>
                    </a:cubicBezTo>
                    <a:lnTo>
                      <a:pt x="542925" y="166209"/>
                    </a:lnTo>
                    <a:cubicBezTo>
                      <a:pt x="535903" y="159187"/>
                      <a:pt x="532716" y="154754"/>
                      <a:pt x="523875" y="150334"/>
                    </a:cubicBezTo>
                    <a:cubicBezTo>
                      <a:pt x="520882" y="148837"/>
                      <a:pt x="517525" y="148217"/>
                      <a:pt x="514350" y="147159"/>
                    </a:cubicBezTo>
                    <a:cubicBezTo>
                      <a:pt x="511921" y="137443"/>
                      <a:pt x="512134" y="132243"/>
                      <a:pt x="504825" y="124934"/>
                    </a:cubicBezTo>
                    <a:cubicBezTo>
                      <a:pt x="502127" y="122236"/>
                      <a:pt x="498475" y="120701"/>
                      <a:pt x="495300" y="118584"/>
                    </a:cubicBezTo>
                    <a:cubicBezTo>
                      <a:pt x="494242" y="115409"/>
                      <a:pt x="493981" y="111844"/>
                      <a:pt x="492125" y="109059"/>
                    </a:cubicBezTo>
                    <a:cubicBezTo>
                      <a:pt x="483188" y="95653"/>
                      <a:pt x="476165" y="99449"/>
                      <a:pt x="463550" y="86834"/>
                    </a:cubicBezTo>
                    <a:cubicBezTo>
                      <a:pt x="453213" y="76497"/>
                      <a:pt x="451691" y="72298"/>
                      <a:pt x="438150" y="67784"/>
                    </a:cubicBezTo>
                    <a:cubicBezTo>
                      <a:pt x="433030" y="66077"/>
                      <a:pt x="427481" y="66029"/>
                      <a:pt x="422275" y="64609"/>
                    </a:cubicBezTo>
                    <a:cubicBezTo>
                      <a:pt x="415817" y="62848"/>
                      <a:pt x="403225" y="58259"/>
                      <a:pt x="403225" y="58259"/>
                    </a:cubicBezTo>
                    <a:cubicBezTo>
                      <a:pt x="400050" y="55084"/>
                      <a:pt x="397354" y="51344"/>
                      <a:pt x="393700" y="48734"/>
                    </a:cubicBezTo>
                    <a:cubicBezTo>
                      <a:pt x="386834" y="43830"/>
                      <a:pt x="379248" y="41800"/>
                      <a:pt x="371475" y="39209"/>
                    </a:cubicBezTo>
                    <a:cubicBezTo>
                      <a:pt x="357009" y="24743"/>
                      <a:pt x="367705" y="31916"/>
                      <a:pt x="346075" y="26509"/>
                    </a:cubicBezTo>
                    <a:cubicBezTo>
                      <a:pt x="342828" y="25697"/>
                      <a:pt x="339543" y="24831"/>
                      <a:pt x="336550" y="23334"/>
                    </a:cubicBezTo>
                    <a:cubicBezTo>
                      <a:pt x="333137" y="21627"/>
                      <a:pt x="315383" y="4284"/>
                      <a:pt x="307975" y="110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jaen">
                <a:extLst>
                  <a:ext uri="{FF2B5EF4-FFF2-40B4-BE49-F238E27FC236}">
                    <a16:creationId xmlns:a16="http://schemas.microsoft.com/office/drawing/2014/main" id="{3ECC4A14-6CB4-C7E6-0006-DA5614B9CB0C}"/>
                  </a:ext>
                </a:extLst>
              </p:cNvPr>
              <p:cNvSpPr/>
              <p:nvPr/>
            </p:nvSpPr>
            <p:spPr>
              <a:xfrm>
                <a:off x="2157911" y="3052476"/>
                <a:ext cx="966369" cy="781376"/>
              </a:xfrm>
              <a:custGeom>
                <a:avLst/>
                <a:gdLst>
                  <a:gd name="connsiteX0" fmla="*/ 9525 w 863600"/>
                  <a:gd name="connsiteY0" fmla="*/ 82550 h 682625"/>
                  <a:gd name="connsiteX1" fmla="*/ 25400 w 863600"/>
                  <a:gd name="connsiteY1" fmla="*/ 92075 h 682625"/>
                  <a:gd name="connsiteX2" fmla="*/ 60325 w 863600"/>
                  <a:gd name="connsiteY2" fmla="*/ 98425 h 682625"/>
                  <a:gd name="connsiteX3" fmla="*/ 120650 w 863600"/>
                  <a:gd name="connsiteY3" fmla="*/ 107950 h 682625"/>
                  <a:gd name="connsiteX4" fmla="*/ 149225 w 863600"/>
                  <a:gd name="connsiteY4" fmla="*/ 104775 h 682625"/>
                  <a:gd name="connsiteX5" fmla="*/ 158750 w 863600"/>
                  <a:gd name="connsiteY5" fmla="*/ 98425 h 682625"/>
                  <a:gd name="connsiteX6" fmla="*/ 168275 w 863600"/>
                  <a:gd name="connsiteY6" fmla="*/ 95250 h 682625"/>
                  <a:gd name="connsiteX7" fmla="*/ 206375 w 863600"/>
                  <a:gd name="connsiteY7" fmla="*/ 98425 h 682625"/>
                  <a:gd name="connsiteX8" fmla="*/ 346075 w 863600"/>
                  <a:gd name="connsiteY8" fmla="*/ 92075 h 682625"/>
                  <a:gd name="connsiteX9" fmla="*/ 365125 w 863600"/>
                  <a:gd name="connsiteY9" fmla="*/ 85725 h 682625"/>
                  <a:gd name="connsiteX10" fmla="*/ 384175 w 863600"/>
                  <a:gd name="connsiteY10" fmla="*/ 73025 h 682625"/>
                  <a:gd name="connsiteX11" fmla="*/ 390525 w 863600"/>
                  <a:gd name="connsiteY11" fmla="*/ 63500 h 682625"/>
                  <a:gd name="connsiteX12" fmla="*/ 400050 w 863600"/>
                  <a:gd name="connsiteY12" fmla="*/ 60325 h 682625"/>
                  <a:gd name="connsiteX13" fmla="*/ 419100 w 863600"/>
                  <a:gd name="connsiteY13" fmla="*/ 50800 h 682625"/>
                  <a:gd name="connsiteX14" fmla="*/ 492125 w 863600"/>
                  <a:gd name="connsiteY14" fmla="*/ 60325 h 682625"/>
                  <a:gd name="connsiteX15" fmla="*/ 492125 w 863600"/>
                  <a:gd name="connsiteY15" fmla="*/ 60325 h 682625"/>
                  <a:gd name="connsiteX16" fmla="*/ 511175 w 863600"/>
                  <a:gd name="connsiteY16" fmla="*/ 63500 h 682625"/>
                  <a:gd name="connsiteX17" fmla="*/ 530225 w 863600"/>
                  <a:gd name="connsiteY17" fmla="*/ 69850 h 682625"/>
                  <a:gd name="connsiteX18" fmla="*/ 571500 w 863600"/>
                  <a:gd name="connsiteY18" fmla="*/ 66675 h 682625"/>
                  <a:gd name="connsiteX19" fmla="*/ 581025 w 863600"/>
                  <a:gd name="connsiteY19" fmla="*/ 63500 h 682625"/>
                  <a:gd name="connsiteX20" fmla="*/ 590550 w 863600"/>
                  <a:gd name="connsiteY20" fmla="*/ 53975 h 682625"/>
                  <a:gd name="connsiteX21" fmla="*/ 603250 w 863600"/>
                  <a:gd name="connsiteY21" fmla="*/ 50800 h 682625"/>
                  <a:gd name="connsiteX22" fmla="*/ 641350 w 863600"/>
                  <a:gd name="connsiteY22" fmla="*/ 44450 h 682625"/>
                  <a:gd name="connsiteX23" fmla="*/ 663575 w 863600"/>
                  <a:gd name="connsiteY23" fmla="*/ 38100 h 682625"/>
                  <a:gd name="connsiteX24" fmla="*/ 676275 w 863600"/>
                  <a:gd name="connsiteY24" fmla="*/ 34925 h 682625"/>
                  <a:gd name="connsiteX25" fmla="*/ 695325 w 863600"/>
                  <a:gd name="connsiteY25" fmla="*/ 28575 h 682625"/>
                  <a:gd name="connsiteX26" fmla="*/ 714375 w 863600"/>
                  <a:gd name="connsiteY26" fmla="*/ 15875 h 682625"/>
                  <a:gd name="connsiteX27" fmla="*/ 742950 w 863600"/>
                  <a:gd name="connsiteY27" fmla="*/ 0 h 682625"/>
                  <a:gd name="connsiteX28" fmla="*/ 762000 w 863600"/>
                  <a:gd name="connsiteY28" fmla="*/ 3175 h 682625"/>
                  <a:gd name="connsiteX29" fmla="*/ 771525 w 863600"/>
                  <a:gd name="connsiteY29" fmla="*/ 6350 h 682625"/>
                  <a:gd name="connsiteX30" fmla="*/ 796925 w 863600"/>
                  <a:gd name="connsiteY30" fmla="*/ 12700 h 682625"/>
                  <a:gd name="connsiteX31" fmla="*/ 806450 w 863600"/>
                  <a:gd name="connsiteY31" fmla="*/ 19050 h 682625"/>
                  <a:gd name="connsiteX32" fmla="*/ 822325 w 863600"/>
                  <a:gd name="connsiteY32" fmla="*/ 47625 h 682625"/>
                  <a:gd name="connsiteX33" fmla="*/ 828675 w 863600"/>
                  <a:gd name="connsiteY33" fmla="*/ 57150 h 682625"/>
                  <a:gd name="connsiteX34" fmla="*/ 838200 w 863600"/>
                  <a:gd name="connsiteY34" fmla="*/ 76200 h 682625"/>
                  <a:gd name="connsiteX35" fmla="*/ 847725 w 863600"/>
                  <a:gd name="connsiteY35" fmla="*/ 82550 h 682625"/>
                  <a:gd name="connsiteX36" fmla="*/ 850900 w 863600"/>
                  <a:gd name="connsiteY36" fmla="*/ 95250 h 682625"/>
                  <a:gd name="connsiteX37" fmla="*/ 857250 w 863600"/>
                  <a:gd name="connsiteY37" fmla="*/ 104775 h 682625"/>
                  <a:gd name="connsiteX38" fmla="*/ 860425 w 863600"/>
                  <a:gd name="connsiteY38" fmla="*/ 114300 h 682625"/>
                  <a:gd name="connsiteX39" fmla="*/ 863600 w 863600"/>
                  <a:gd name="connsiteY39" fmla="*/ 161925 h 682625"/>
                  <a:gd name="connsiteX40" fmla="*/ 860425 w 863600"/>
                  <a:gd name="connsiteY40" fmla="*/ 225425 h 682625"/>
                  <a:gd name="connsiteX41" fmla="*/ 854075 w 863600"/>
                  <a:gd name="connsiteY41" fmla="*/ 234950 h 682625"/>
                  <a:gd name="connsiteX42" fmla="*/ 850900 w 863600"/>
                  <a:gd name="connsiteY42" fmla="*/ 244475 h 682625"/>
                  <a:gd name="connsiteX43" fmla="*/ 835025 w 863600"/>
                  <a:gd name="connsiteY43" fmla="*/ 263525 h 682625"/>
                  <a:gd name="connsiteX44" fmla="*/ 819150 w 863600"/>
                  <a:gd name="connsiteY44" fmla="*/ 276225 h 682625"/>
                  <a:gd name="connsiteX45" fmla="*/ 812800 w 863600"/>
                  <a:gd name="connsiteY45" fmla="*/ 285750 h 682625"/>
                  <a:gd name="connsiteX46" fmla="*/ 790575 w 863600"/>
                  <a:gd name="connsiteY46" fmla="*/ 292100 h 682625"/>
                  <a:gd name="connsiteX47" fmla="*/ 771525 w 863600"/>
                  <a:gd name="connsiteY47" fmla="*/ 301625 h 682625"/>
                  <a:gd name="connsiteX48" fmla="*/ 762000 w 863600"/>
                  <a:gd name="connsiteY48" fmla="*/ 307975 h 682625"/>
                  <a:gd name="connsiteX49" fmla="*/ 730250 w 863600"/>
                  <a:gd name="connsiteY49" fmla="*/ 320675 h 682625"/>
                  <a:gd name="connsiteX50" fmla="*/ 711200 w 863600"/>
                  <a:gd name="connsiteY50" fmla="*/ 336550 h 682625"/>
                  <a:gd name="connsiteX51" fmla="*/ 701675 w 863600"/>
                  <a:gd name="connsiteY51" fmla="*/ 365125 h 682625"/>
                  <a:gd name="connsiteX52" fmla="*/ 698500 w 863600"/>
                  <a:gd name="connsiteY52" fmla="*/ 374650 h 682625"/>
                  <a:gd name="connsiteX53" fmla="*/ 695325 w 863600"/>
                  <a:gd name="connsiteY53" fmla="*/ 387350 h 682625"/>
                  <a:gd name="connsiteX54" fmla="*/ 688975 w 863600"/>
                  <a:gd name="connsiteY54" fmla="*/ 396875 h 682625"/>
                  <a:gd name="connsiteX55" fmla="*/ 682625 w 863600"/>
                  <a:gd name="connsiteY55" fmla="*/ 419100 h 682625"/>
                  <a:gd name="connsiteX56" fmla="*/ 669925 w 863600"/>
                  <a:gd name="connsiteY56" fmla="*/ 438150 h 682625"/>
                  <a:gd name="connsiteX57" fmla="*/ 650875 w 863600"/>
                  <a:gd name="connsiteY57" fmla="*/ 457200 h 682625"/>
                  <a:gd name="connsiteX58" fmla="*/ 628650 w 863600"/>
                  <a:gd name="connsiteY58" fmla="*/ 476250 h 682625"/>
                  <a:gd name="connsiteX59" fmla="*/ 622300 w 863600"/>
                  <a:gd name="connsiteY59" fmla="*/ 485775 h 682625"/>
                  <a:gd name="connsiteX60" fmla="*/ 612775 w 863600"/>
                  <a:gd name="connsiteY60" fmla="*/ 495300 h 682625"/>
                  <a:gd name="connsiteX61" fmla="*/ 609600 w 863600"/>
                  <a:gd name="connsiteY61" fmla="*/ 523875 h 682625"/>
                  <a:gd name="connsiteX62" fmla="*/ 469900 w 863600"/>
                  <a:gd name="connsiteY62" fmla="*/ 539750 h 682625"/>
                  <a:gd name="connsiteX63" fmla="*/ 463550 w 863600"/>
                  <a:gd name="connsiteY63" fmla="*/ 549275 h 682625"/>
                  <a:gd name="connsiteX64" fmla="*/ 454025 w 863600"/>
                  <a:gd name="connsiteY64" fmla="*/ 552450 h 682625"/>
                  <a:gd name="connsiteX65" fmla="*/ 444500 w 863600"/>
                  <a:gd name="connsiteY65" fmla="*/ 558800 h 682625"/>
                  <a:gd name="connsiteX66" fmla="*/ 412750 w 863600"/>
                  <a:gd name="connsiteY66" fmla="*/ 568325 h 682625"/>
                  <a:gd name="connsiteX67" fmla="*/ 393700 w 863600"/>
                  <a:gd name="connsiteY67" fmla="*/ 574675 h 682625"/>
                  <a:gd name="connsiteX68" fmla="*/ 384175 w 863600"/>
                  <a:gd name="connsiteY68" fmla="*/ 577850 h 682625"/>
                  <a:gd name="connsiteX69" fmla="*/ 339725 w 863600"/>
                  <a:gd name="connsiteY69" fmla="*/ 577850 h 682625"/>
                  <a:gd name="connsiteX70" fmla="*/ 333375 w 863600"/>
                  <a:gd name="connsiteY70" fmla="*/ 596900 h 682625"/>
                  <a:gd name="connsiteX71" fmla="*/ 304800 w 863600"/>
                  <a:gd name="connsiteY71" fmla="*/ 628650 h 682625"/>
                  <a:gd name="connsiteX72" fmla="*/ 282575 w 863600"/>
                  <a:gd name="connsiteY72" fmla="*/ 635000 h 682625"/>
                  <a:gd name="connsiteX73" fmla="*/ 266700 w 863600"/>
                  <a:gd name="connsiteY73" fmla="*/ 638175 h 682625"/>
                  <a:gd name="connsiteX74" fmla="*/ 234950 w 863600"/>
                  <a:gd name="connsiteY74" fmla="*/ 650875 h 682625"/>
                  <a:gd name="connsiteX75" fmla="*/ 222250 w 863600"/>
                  <a:gd name="connsiteY75" fmla="*/ 669925 h 682625"/>
                  <a:gd name="connsiteX76" fmla="*/ 212725 w 863600"/>
                  <a:gd name="connsiteY76" fmla="*/ 676275 h 682625"/>
                  <a:gd name="connsiteX77" fmla="*/ 196850 w 863600"/>
                  <a:gd name="connsiteY77" fmla="*/ 679450 h 682625"/>
                  <a:gd name="connsiteX78" fmla="*/ 187325 w 863600"/>
                  <a:gd name="connsiteY78" fmla="*/ 682625 h 682625"/>
                  <a:gd name="connsiteX79" fmla="*/ 168275 w 863600"/>
                  <a:gd name="connsiteY79" fmla="*/ 676275 h 682625"/>
                  <a:gd name="connsiteX80" fmla="*/ 149225 w 863600"/>
                  <a:gd name="connsiteY80" fmla="*/ 663575 h 682625"/>
                  <a:gd name="connsiteX81" fmla="*/ 146050 w 863600"/>
                  <a:gd name="connsiteY81" fmla="*/ 654050 h 682625"/>
                  <a:gd name="connsiteX82" fmla="*/ 142875 w 863600"/>
                  <a:gd name="connsiteY82" fmla="*/ 619125 h 682625"/>
                  <a:gd name="connsiteX83" fmla="*/ 133350 w 863600"/>
                  <a:gd name="connsiteY83" fmla="*/ 615950 h 682625"/>
                  <a:gd name="connsiteX84" fmla="*/ 120650 w 863600"/>
                  <a:gd name="connsiteY84" fmla="*/ 606425 h 682625"/>
                  <a:gd name="connsiteX85" fmla="*/ 101600 w 863600"/>
                  <a:gd name="connsiteY85" fmla="*/ 600075 h 682625"/>
                  <a:gd name="connsiteX86" fmla="*/ 69850 w 863600"/>
                  <a:gd name="connsiteY86" fmla="*/ 593725 h 682625"/>
                  <a:gd name="connsiteX87" fmla="*/ 63500 w 863600"/>
                  <a:gd name="connsiteY87" fmla="*/ 574675 h 682625"/>
                  <a:gd name="connsiteX88" fmla="*/ 57150 w 863600"/>
                  <a:gd name="connsiteY88" fmla="*/ 552450 h 682625"/>
                  <a:gd name="connsiteX89" fmla="*/ 50800 w 863600"/>
                  <a:gd name="connsiteY89" fmla="*/ 542925 h 682625"/>
                  <a:gd name="connsiteX90" fmla="*/ 47625 w 863600"/>
                  <a:gd name="connsiteY90" fmla="*/ 533400 h 682625"/>
                  <a:gd name="connsiteX91" fmla="*/ 38100 w 863600"/>
                  <a:gd name="connsiteY91" fmla="*/ 517525 h 682625"/>
                  <a:gd name="connsiteX92" fmla="*/ 31750 w 863600"/>
                  <a:gd name="connsiteY92" fmla="*/ 492125 h 682625"/>
                  <a:gd name="connsiteX93" fmla="*/ 19050 w 863600"/>
                  <a:gd name="connsiteY93" fmla="*/ 460375 h 682625"/>
                  <a:gd name="connsiteX94" fmla="*/ 15875 w 863600"/>
                  <a:gd name="connsiteY94" fmla="*/ 441325 h 682625"/>
                  <a:gd name="connsiteX95" fmla="*/ 9525 w 863600"/>
                  <a:gd name="connsiteY95" fmla="*/ 415925 h 682625"/>
                  <a:gd name="connsiteX96" fmla="*/ 0 w 863600"/>
                  <a:gd name="connsiteY96" fmla="*/ 384175 h 682625"/>
                  <a:gd name="connsiteX97" fmla="*/ 6350 w 863600"/>
                  <a:gd name="connsiteY97" fmla="*/ 282575 h 682625"/>
                  <a:gd name="connsiteX98" fmla="*/ 19050 w 863600"/>
                  <a:gd name="connsiteY98" fmla="*/ 263525 h 682625"/>
                  <a:gd name="connsiteX99" fmla="*/ 38100 w 863600"/>
                  <a:gd name="connsiteY99" fmla="*/ 257175 h 682625"/>
                  <a:gd name="connsiteX100" fmla="*/ 41275 w 863600"/>
                  <a:gd name="connsiteY100" fmla="*/ 168275 h 682625"/>
                  <a:gd name="connsiteX101" fmla="*/ 34925 w 863600"/>
                  <a:gd name="connsiteY101" fmla="*/ 149225 h 682625"/>
                  <a:gd name="connsiteX102" fmla="*/ 22225 w 863600"/>
                  <a:gd name="connsiteY102" fmla="*/ 133350 h 682625"/>
                  <a:gd name="connsiteX103" fmla="*/ 15875 w 863600"/>
                  <a:gd name="connsiteY103" fmla="*/ 123825 h 682625"/>
                  <a:gd name="connsiteX104" fmla="*/ 12700 w 863600"/>
                  <a:gd name="connsiteY104" fmla="*/ 114300 h 682625"/>
                  <a:gd name="connsiteX105" fmla="*/ 3175 w 863600"/>
                  <a:gd name="connsiteY105" fmla="*/ 107950 h 682625"/>
                  <a:gd name="connsiteX106" fmla="*/ 9525 w 863600"/>
                  <a:gd name="connsiteY106" fmla="*/ 82550 h 6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63600" h="682625">
                    <a:moveTo>
                      <a:pt x="9525" y="82550"/>
                    </a:moveTo>
                    <a:cubicBezTo>
                      <a:pt x="13229" y="79904"/>
                      <a:pt x="19670" y="89783"/>
                      <a:pt x="25400" y="92075"/>
                    </a:cubicBezTo>
                    <a:cubicBezTo>
                      <a:pt x="28496" y="93313"/>
                      <a:pt x="58727" y="98179"/>
                      <a:pt x="60325" y="98425"/>
                    </a:cubicBezTo>
                    <a:cubicBezTo>
                      <a:pt x="125271" y="108417"/>
                      <a:pt x="23597" y="91775"/>
                      <a:pt x="120650" y="107950"/>
                    </a:cubicBezTo>
                    <a:cubicBezTo>
                      <a:pt x="130175" y="106892"/>
                      <a:pt x="139928" y="107099"/>
                      <a:pt x="149225" y="104775"/>
                    </a:cubicBezTo>
                    <a:cubicBezTo>
                      <a:pt x="152927" y="103850"/>
                      <a:pt x="155337" y="100132"/>
                      <a:pt x="158750" y="98425"/>
                    </a:cubicBezTo>
                    <a:cubicBezTo>
                      <a:pt x="161743" y="96928"/>
                      <a:pt x="165100" y="96308"/>
                      <a:pt x="168275" y="95250"/>
                    </a:cubicBezTo>
                    <a:cubicBezTo>
                      <a:pt x="180975" y="96308"/>
                      <a:pt x="193631" y="98425"/>
                      <a:pt x="206375" y="98425"/>
                    </a:cubicBezTo>
                    <a:cubicBezTo>
                      <a:pt x="284015" y="98425"/>
                      <a:pt x="289340" y="97233"/>
                      <a:pt x="346075" y="92075"/>
                    </a:cubicBezTo>
                    <a:cubicBezTo>
                      <a:pt x="352425" y="89958"/>
                      <a:pt x="360392" y="90458"/>
                      <a:pt x="365125" y="85725"/>
                    </a:cubicBezTo>
                    <a:cubicBezTo>
                      <a:pt x="377017" y="73833"/>
                      <a:pt x="370390" y="77620"/>
                      <a:pt x="384175" y="73025"/>
                    </a:cubicBezTo>
                    <a:cubicBezTo>
                      <a:pt x="386292" y="69850"/>
                      <a:pt x="387545" y="65884"/>
                      <a:pt x="390525" y="63500"/>
                    </a:cubicBezTo>
                    <a:cubicBezTo>
                      <a:pt x="393138" y="61409"/>
                      <a:pt x="397057" y="61822"/>
                      <a:pt x="400050" y="60325"/>
                    </a:cubicBezTo>
                    <a:cubicBezTo>
                      <a:pt x="424669" y="48015"/>
                      <a:pt x="395159" y="58780"/>
                      <a:pt x="419100" y="50800"/>
                    </a:cubicBezTo>
                    <a:cubicBezTo>
                      <a:pt x="479757" y="54368"/>
                      <a:pt x="455977" y="48276"/>
                      <a:pt x="492125" y="60325"/>
                    </a:cubicBezTo>
                    <a:lnTo>
                      <a:pt x="492125" y="60325"/>
                    </a:lnTo>
                    <a:cubicBezTo>
                      <a:pt x="498475" y="61383"/>
                      <a:pt x="504930" y="61939"/>
                      <a:pt x="511175" y="63500"/>
                    </a:cubicBezTo>
                    <a:cubicBezTo>
                      <a:pt x="517669" y="65123"/>
                      <a:pt x="530225" y="69850"/>
                      <a:pt x="530225" y="69850"/>
                    </a:cubicBezTo>
                    <a:cubicBezTo>
                      <a:pt x="543983" y="68792"/>
                      <a:pt x="557808" y="68387"/>
                      <a:pt x="571500" y="66675"/>
                    </a:cubicBezTo>
                    <a:cubicBezTo>
                      <a:pt x="574821" y="66260"/>
                      <a:pt x="578240" y="65356"/>
                      <a:pt x="581025" y="63500"/>
                    </a:cubicBezTo>
                    <a:cubicBezTo>
                      <a:pt x="584761" y="61009"/>
                      <a:pt x="586651" y="56203"/>
                      <a:pt x="590550" y="53975"/>
                    </a:cubicBezTo>
                    <a:cubicBezTo>
                      <a:pt x="594339" y="51810"/>
                      <a:pt x="598957" y="51581"/>
                      <a:pt x="603250" y="50800"/>
                    </a:cubicBezTo>
                    <a:cubicBezTo>
                      <a:pt x="639695" y="44174"/>
                      <a:pt x="611735" y="51031"/>
                      <a:pt x="641350" y="44450"/>
                    </a:cubicBezTo>
                    <a:cubicBezTo>
                      <a:pt x="663683" y="39487"/>
                      <a:pt x="645013" y="43404"/>
                      <a:pt x="663575" y="38100"/>
                    </a:cubicBezTo>
                    <a:cubicBezTo>
                      <a:pt x="667771" y="36901"/>
                      <a:pt x="672095" y="36179"/>
                      <a:pt x="676275" y="34925"/>
                    </a:cubicBezTo>
                    <a:cubicBezTo>
                      <a:pt x="682686" y="33002"/>
                      <a:pt x="695325" y="28575"/>
                      <a:pt x="695325" y="28575"/>
                    </a:cubicBezTo>
                    <a:cubicBezTo>
                      <a:pt x="716464" y="7436"/>
                      <a:pt x="693698" y="27362"/>
                      <a:pt x="714375" y="15875"/>
                    </a:cubicBezTo>
                    <a:cubicBezTo>
                      <a:pt x="747127" y="-2321"/>
                      <a:pt x="721397" y="7184"/>
                      <a:pt x="742950" y="0"/>
                    </a:cubicBezTo>
                    <a:cubicBezTo>
                      <a:pt x="749300" y="1058"/>
                      <a:pt x="755716" y="1778"/>
                      <a:pt x="762000" y="3175"/>
                    </a:cubicBezTo>
                    <a:cubicBezTo>
                      <a:pt x="765267" y="3901"/>
                      <a:pt x="768278" y="5538"/>
                      <a:pt x="771525" y="6350"/>
                    </a:cubicBezTo>
                    <a:cubicBezTo>
                      <a:pt x="778771" y="8161"/>
                      <a:pt x="789667" y="9071"/>
                      <a:pt x="796925" y="12700"/>
                    </a:cubicBezTo>
                    <a:cubicBezTo>
                      <a:pt x="800338" y="14407"/>
                      <a:pt x="803275" y="16933"/>
                      <a:pt x="806450" y="19050"/>
                    </a:cubicBezTo>
                    <a:cubicBezTo>
                      <a:pt x="812038" y="35815"/>
                      <a:pt x="807769" y="25790"/>
                      <a:pt x="822325" y="47625"/>
                    </a:cubicBezTo>
                    <a:cubicBezTo>
                      <a:pt x="824442" y="50800"/>
                      <a:pt x="827468" y="53530"/>
                      <a:pt x="828675" y="57150"/>
                    </a:cubicBezTo>
                    <a:cubicBezTo>
                      <a:pt x="831257" y="64897"/>
                      <a:pt x="832045" y="70045"/>
                      <a:pt x="838200" y="76200"/>
                    </a:cubicBezTo>
                    <a:cubicBezTo>
                      <a:pt x="840898" y="78898"/>
                      <a:pt x="844550" y="80433"/>
                      <a:pt x="847725" y="82550"/>
                    </a:cubicBezTo>
                    <a:cubicBezTo>
                      <a:pt x="848783" y="86783"/>
                      <a:pt x="849181" y="91239"/>
                      <a:pt x="850900" y="95250"/>
                    </a:cubicBezTo>
                    <a:cubicBezTo>
                      <a:pt x="852403" y="98757"/>
                      <a:pt x="855543" y="101362"/>
                      <a:pt x="857250" y="104775"/>
                    </a:cubicBezTo>
                    <a:cubicBezTo>
                      <a:pt x="858747" y="107768"/>
                      <a:pt x="859367" y="111125"/>
                      <a:pt x="860425" y="114300"/>
                    </a:cubicBezTo>
                    <a:cubicBezTo>
                      <a:pt x="861483" y="130175"/>
                      <a:pt x="863600" y="146015"/>
                      <a:pt x="863600" y="161925"/>
                    </a:cubicBezTo>
                    <a:cubicBezTo>
                      <a:pt x="863600" y="183118"/>
                      <a:pt x="863166" y="204410"/>
                      <a:pt x="860425" y="225425"/>
                    </a:cubicBezTo>
                    <a:cubicBezTo>
                      <a:pt x="859931" y="229209"/>
                      <a:pt x="855782" y="231537"/>
                      <a:pt x="854075" y="234950"/>
                    </a:cubicBezTo>
                    <a:cubicBezTo>
                      <a:pt x="852578" y="237943"/>
                      <a:pt x="852397" y="241482"/>
                      <a:pt x="850900" y="244475"/>
                    </a:cubicBezTo>
                    <a:cubicBezTo>
                      <a:pt x="844988" y="256299"/>
                      <a:pt x="843802" y="252992"/>
                      <a:pt x="835025" y="263525"/>
                    </a:cubicBezTo>
                    <a:cubicBezTo>
                      <a:pt x="823978" y="276782"/>
                      <a:pt x="834787" y="271013"/>
                      <a:pt x="819150" y="276225"/>
                    </a:cubicBezTo>
                    <a:cubicBezTo>
                      <a:pt x="817033" y="279400"/>
                      <a:pt x="815780" y="283366"/>
                      <a:pt x="812800" y="285750"/>
                    </a:cubicBezTo>
                    <a:cubicBezTo>
                      <a:pt x="810730" y="287406"/>
                      <a:pt x="791405" y="291893"/>
                      <a:pt x="790575" y="292100"/>
                    </a:cubicBezTo>
                    <a:cubicBezTo>
                      <a:pt x="763278" y="310298"/>
                      <a:pt x="797815" y="288480"/>
                      <a:pt x="771525" y="301625"/>
                    </a:cubicBezTo>
                    <a:cubicBezTo>
                      <a:pt x="768112" y="303332"/>
                      <a:pt x="765487" y="306425"/>
                      <a:pt x="762000" y="307975"/>
                    </a:cubicBezTo>
                    <a:cubicBezTo>
                      <a:pt x="732728" y="320985"/>
                      <a:pt x="752990" y="307681"/>
                      <a:pt x="730250" y="320675"/>
                    </a:cubicBezTo>
                    <a:cubicBezTo>
                      <a:pt x="719936" y="326569"/>
                      <a:pt x="719956" y="327794"/>
                      <a:pt x="711200" y="336550"/>
                    </a:cubicBezTo>
                    <a:lnTo>
                      <a:pt x="701675" y="365125"/>
                    </a:lnTo>
                    <a:cubicBezTo>
                      <a:pt x="700617" y="368300"/>
                      <a:pt x="699312" y="371403"/>
                      <a:pt x="698500" y="374650"/>
                    </a:cubicBezTo>
                    <a:cubicBezTo>
                      <a:pt x="697442" y="378883"/>
                      <a:pt x="697044" y="383339"/>
                      <a:pt x="695325" y="387350"/>
                    </a:cubicBezTo>
                    <a:cubicBezTo>
                      <a:pt x="693822" y="390857"/>
                      <a:pt x="691092" y="393700"/>
                      <a:pt x="688975" y="396875"/>
                    </a:cubicBezTo>
                    <a:cubicBezTo>
                      <a:pt x="688228" y="399864"/>
                      <a:pt x="684695" y="415373"/>
                      <a:pt x="682625" y="419100"/>
                    </a:cubicBezTo>
                    <a:cubicBezTo>
                      <a:pt x="678919" y="425771"/>
                      <a:pt x="675321" y="432754"/>
                      <a:pt x="669925" y="438150"/>
                    </a:cubicBezTo>
                    <a:cubicBezTo>
                      <a:pt x="663575" y="444500"/>
                      <a:pt x="655856" y="449728"/>
                      <a:pt x="650875" y="457200"/>
                    </a:cubicBezTo>
                    <a:cubicBezTo>
                      <a:pt x="641102" y="471860"/>
                      <a:pt x="647797" y="464762"/>
                      <a:pt x="628650" y="476250"/>
                    </a:cubicBezTo>
                    <a:cubicBezTo>
                      <a:pt x="626533" y="479425"/>
                      <a:pt x="624743" y="482844"/>
                      <a:pt x="622300" y="485775"/>
                    </a:cubicBezTo>
                    <a:cubicBezTo>
                      <a:pt x="619425" y="489224"/>
                      <a:pt x="614195" y="491040"/>
                      <a:pt x="612775" y="495300"/>
                    </a:cubicBezTo>
                    <a:cubicBezTo>
                      <a:pt x="609744" y="504392"/>
                      <a:pt x="611057" y="514403"/>
                      <a:pt x="609600" y="523875"/>
                    </a:cubicBezTo>
                    <a:cubicBezTo>
                      <a:pt x="600872" y="580609"/>
                      <a:pt x="553547" y="537805"/>
                      <a:pt x="469900" y="539750"/>
                    </a:cubicBezTo>
                    <a:cubicBezTo>
                      <a:pt x="467783" y="542925"/>
                      <a:pt x="466530" y="546891"/>
                      <a:pt x="463550" y="549275"/>
                    </a:cubicBezTo>
                    <a:cubicBezTo>
                      <a:pt x="460937" y="551366"/>
                      <a:pt x="457018" y="550953"/>
                      <a:pt x="454025" y="552450"/>
                    </a:cubicBezTo>
                    <a:cubicBezTo>
                      <a:pt x="450612" y="554157"/>
                      <a:pt x="447987" y="557250"/>
                      <a:pt x="444500" y="558800"/>
                    </a:cubicBezTo>
                    <a:cubicBezTo>
                      <a:pt x="428957" y="565708"/>
                      <a:pt x="426958" y="564062"/>
                      <a:pt x="412750" y="568325"/>
                    </a:cubicBezTo>
                    <a:cubicBezTo>
                      <a:pt x="406339" y="570248"/>
                      <a:pt x="400050" y="572558"/>
                      <a:pt x="393700" y="574675"/>
                    </a:cubicBezTo>
                    <a:lnTo>
                      <a:pt x="384175" y="577850"/>
                    </a:lnTo>
                    <a:cubicBezTo>
                      <a:pt x="370904" y="575196"/>
                      <a:pt x="352349" y="569816"/>
                      <a:pt x="339725" y="577850"/>
                    </a:cubicBezTo>
                    <a:cubicBezTo>
                      <a:pt x="334078" y="581444"/>
                      <a:pt x="337391" y="591545"/>
                      <a:pt x="333375" y="596900"/>
                    </a:cubicBezTo>
                    <a:cubicBezTo>
                      <a:pt x="327415" y="604846"/>
                      <a:pt x="312397" y="626118"/>
                      <a:pt x="304800" y="628650"/>
                    </a:cubicBezTo>
                    <a:cubicBezTo>
                      <a:pt x="294193" y="632186"/>
                      <a:pt x="294535" y="632342"/>
                      <a:pt x="282575" y="635000"/>
                    </a:cubicBezTo>
                    <a:cubicBezTo>
                      <a:pt x="277307" y="636171"/>
                      <a:pt x="271906" y="636755"/>
                      <a:pt x="266700" y="638175"/>
                    </a:cubicBezTo>
                    <a:cubicBezTo>
                      <a:pt x="249437" y="642883"/>
                      <a:pt x="249198" y="643751"/>
                      <a:pt x="234950" y="650875"/>
                    </a:cubicBezTo>
                    <a:cubicBezTo>
                      <a:pt x="230717" y="657225"/>
                      <a:pt x="228600" y="665692"/>
                      <a:pt x="222250" y="669925"/>
                    </a:cubicBezTo>
                    <a:cubicBezTo>
                      <a:pt x="219075" y="672042"/>
                      <a:pt x="216298" y="674935"/>
                      <a:pt x="212725" y="676275"/>
                    </a:cubicBezTo>
                    <a:cubicBezTo>
                      <a:pt x="207672" y="678170"/>
                      <a:pt x="202085" y="678141"/>
                      <a:pt x="196850" y="679450"/>
                    </a:cubicBezTo>
                    <a:cubicBezTo>
                      <a:pt x="193603" y="680262"/>
                      <a:pt x="190500" y="681567"/>
                      <a:pt x="187325" y="682625"/>
                    </a:cubicBezTo>
                    <a:cubicBezTo>
                      <a:pt x="180975" y="680508"/>
                      <a:pt x="173008" y="681008"/>
                      <a:pt x="168275" y="676275"/>
                    </a:cubicBezTo>
                    <a:cubicBezTo>
                      <a:pt x="156383" y="664383"/>
                      <a:pt x="163010" y="668170"/>
                      <a:pt x="149225" y="663575"/>
                    </a:cubicBezTo>
                    <a:cubicBezTo>
                      <a:pt x="148167" y="660400"/>
                      <a:pt x="146523" y="657363"/>
                      <a:pt x="146050" y="654050"/>
                    </a:cubicBezTo>
                    <a:cubicBezTo>
                      <a:pt x="144397" y="642478"/>
                      <a:pt x="146572" y="630215"/>
                      <a:pt x="142875" y="619125"/>
                    </a:cubicBezTo>
                    <a:cubicBezTo>
                      <a:pt x="141817" y="615950"/>
                      <a:pt x="136525" y="617008"/>
                      <a:pt x="133350" y="615950"/>
                    </a:cubicBezTo>
                    <a:cubicBezTo>
                      <a:pt x="129117" y="612775"/>
                      <a:pt x="125383" y="608792"/>
                      <a:pt x="120650" y="606425"/>
                    </a:cubicBezTo>
                    <a:cubicBezTo>
                      <a:pt x="114663" y="603432"/>
                      <a:pt x="108094" y="601698"/>
                      <a:pt x="101600" y="600075"/>
                    </a:cubicBezTo>
                    <a:cubicBezTo>
                      <a:pt x="82655" y="595339"/>
                      <a:pt x="93204" y="597617"/>
                      <a:pt x="69850" y="593725"/>
                    </a:cubicBezTo>
                    <a:cubicBezTo>
                      <a:pt x="67733" y="587375"/>
                      <a:pt x="65123" y="581169"/>
                      <a:pt x="63500" y="574675"/>
                    </a:cubicBezTo>
                    <a:cubicBezTo>
                      <a:pt x="62483" y="570606"/>
                      <a:pt x="59427" y="557005"/>
                      <a:pt x="57150" y="552450"/>
                    </a:cubicBezTo>
                    <a:cubicBezTo>
                      <a:pt x="55443" y="549037"/>
                      <a:pt x="52507" y="546338"/>
                      <a:pt x="50800" y="542925"/>
                    </a:cubicBezTo>
                    <a:cubicBezTo>
                      <a:pt x="49303" y="539932"/>
                      <a:pt x="49122" y="536393"/>
                      <a:pt x="47625" y="533400"/>
                    </a:cubicBezTo>
                    <a:cubicBezTo>
                      <a:pt x="44865" y="527880"/>
                      <a:pt x="40860" y="523045"/>
                      <a:pt x="38100" y="517525"/>
                    </a:cubicBezTo>
                    <a:cubicBezTo>
                      <a:pt x="33348" y="508021"/>
                      <a:pt x="35373" y="502994"/>
                      <a:pt x="31750" y="492125"/>
                    </a:cubicBezTo>
                    <a:cubicBezTo>
                      <a:pt x="24841" y="471397"/>
                      <a:pt x="23455" y="486802"/>
                      <a:pt x="19050" y="460375"/>
                    </a:cubicBezTo>
                    <a:cubicBezTo>
                      <a:pt x="17992" y="454025"/>
                      <a:pt x="17224" y="447620"/>
                      <a:pt x="15875" y="441325"/>
                    </a:cubicBezTo>
                    <a:cubicBezTo>
                      <a:pt x="14046" y="432791"/>
                      <a:pt x="10759" y="424565"/>
                      <a:pt x="9525" y="415925"/>
                    </a:cubicBezTo>
                    <a:cubicBezTo>
                      <a:pt x="5810" y="389922"/>
                      <a:pt x="10501" y="399927"/>
                      <a:pt x="0" y="384175"/>
                    </a:cubicBezTo>
                    <a:cubicBezTo>
                      <a:pt x="1124" y="354954"/>
                      <a:pt x="-815" y="314816"/>
                      <a:pt x="6350" y="282575"/>
                    </a:cubicBezTo>
                    <a:cubicBezTo>
                      <a:pt x="8199" y="274255"/>
                      <a:pt x="10843" y="268085"/>
                      <a:pt x="19050" y="263525"/>
                    </a:cubicBezTo>
                    <a:cubicBezTo>
                      <a:pt x="24901" y="260274"/>
                      <a:pt x="38100" y="257175"/>
                      <a:pt x="38100" y="257175"/>
                    </a:cubicBezTo>
                    <a:cubicBezTo>
                      <a:pt x="58544" y="226509"/>
                      <a:pt x="48727" y="245276"/>
                      <a:pt x="41275" y="168275"/>
                    </a:cubicBezTo>
                    <a:cubicBezTo>
                      <a:pt x="40630" y="161613"/>
                      <a:pt x="37042" y="155575"/>
                      <a:pt x="34925" y="149225"/>
                    </a:cubicBezTo>
                    <a:cubicBezTo>
                      <a:pt x="30543" y="136080"/>
                      <a:pt x="34535" y="141556"/>
                      <a:pt x="22225" y="133350"/>
                    </a:cubicBezTo>
                    <a:cubicBezTo>
                      <a:pt x="20108" y="130175"/>
                      <a:pt x="17582" y="127238"/>
                      <a:pt x="15875" y="123825"/>
                    </a:cubicBezTo>
                    <a:cubicBezTo>
                      <a:pt x="14378" y="120832"/>
                      <a:pt x="14791" y="116913"/>
                      <a:pt x="12700" y="114300"/>
                    </a:cubicBezTo>
                    <a:cubicBezTo>
                      <a:pt x="10316" y="111320"/>
                      <a:pt x="6155" y="110334"/>
                      <a:pt x="3175" y="107950"/>
                    </a:cubicBezTo>
                    <a:cubicBezTo>
                      <a:pt x="838" y="106080"/>
                      <a:pt x="5821" y="85196"/>
                      <a:pt x="9525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granada">
                <a:extLst>
                  <a:ext uri="{FF2B5EF4-FFF2-40B4-BE49-F238E27FC236}">
                    <a16:creationId xmlns:a16="http://schemas.microsoft.com/office/drawing/2014/main" id="{77DE5F20-B3F4-EBCF-0C8E-B8A479026636}"/>
                  </a:ext>
                </a:extLst>
              </p:cNvPr>
              <p:cNvSpPr/>
              <p:nvPr/>
            </p:nvSpPr>
            <p:spPr>
              <a:xfrm>
                <a:off x="2207281" y="3368552"/>
                <a:ext cx="972285" cy="828675"/>
              </a:xfrm>
              <a:custGeom>
                <a:avLst/>
                <a:gdLst>
                  <a:gd name="connsiteX0" fmla="*/ 847857 w 974857"/>
                  <a:gd name="connsiteY0" fmla="*/ 0 h 828675"/>
                  <a:gd name="connsiteX1" fmla="*/ 863732 w 974857"/>
                  <a:gd name="connsiteY1" fmla="*/ 12700 h 828675"/>
                  <a:gd name="connsiteX2" fmla="*/ 873257 w 974857"/>
                  <a:gd name="connsiteY2" fmla="*/ 15875 h 828675"/>
                  <a:gd name="connsiteX3" fmla="*/ 882782 w 974857"/>
                  <a:gd name="connsiteY3" fmla="*/ 22225 h 828675"/>
                  <a:gd name="connsiteX4" fmla="*/ 924057 w 974857"/>
                  <a:gd name="connsiteY4" fmla="*/ 31750 h 828675"/>
                  <a:gd name="connsiteX5" fmla="*/ 952632 w 974857"/>
                  <a:gd name="connsiteY5" fmla="*/ 44450 h 828675"/>
                  <a:gd name="connsiteX6" fmla="*/ 965332 w 974857"/>
                  <a:gd name="connsiteY6" fmla="*/ 66675 h 828675"/>
                  <a:gd name="connsiteX7" fmla="*/ 971682 w 974857"/>
                  <a:gd name="connsiteY7" fmla="*/ 85725 h 828675"/>
                  <a:gd name="connsiteX8" fmla="*/ 974857 w 974857"/>
                  <a:gd name="connsiteY8" fmla="*/ 95250 h 828675"/>
                  <a:gd name="connsiteX9" fmla="*/ 949457 w 974857"/>
                  <a:gd name="connsiteY9" fmla="*/ 101600 h 828675"/>
                  <a:gd name="connsiteX10" fmla="*/ 930407 w 974857"/>
                  <a:gd name="connsiteY10" fmla="*/ 107950 h 828675"/>
                  <a:gd name="connsiteX11" fmla="*/ 920882 w 974857"/>
                  <a:gd name="connsiteY11" fmla="*/ 111125 h 828675"/>
                  <a:gd name="connsiteX12" fmla="*/ 911357 w 974857"/>
                  <a:gd name="connsiteY12" fmla="*/ 114300 h 828675"/>
                  <a:gd name="connsiteX13" fmla="*/ 905007 w 974857"/>
                  <a:gd name="connsiteY13" fmla="*/ 155575 h 828675"/>
                  <a:gd name="connsiteX14" fmla="*/ 911357 w 974857"/>
                  <a:gd name="connsiteY14" fmla="*/ 241300 h 828675"/>
                  <a:gd name="connsiteX15" fmla="*/ 908182 w 974857"/>
                  <a:gd name="connsiteY15" fmla="*/ 269875 h 828675"/>
                  <a:gd name="connsiteX16" fmla="*/ 889132 w 974857"/>
                  <a:gd name="connsiteY16" fmla="*/ 282575 h 828675"/>
                  <a:gd name="connsiteX17" fmla="*/ 879607 w 974857"/>
                  <a:gd name="connsiteY17" fmla="*/ 292100 h 828675"/>
                  <a:gd name="connsiteX18" fmla="*/ 860557 w 974857"/>
                  <a:gd name="connsiteY18" fmla="*/ 298450 h 828675"/>
                  <a:gd name="connsiteX19" fmla="*/ 851032 w 974857"/>
                  <a:gd name="connsiteY19" fmla="*/ 304800 h 828675"/>
                  <a:gd name="connsiteX20" fmla="*/ 831982 w 974857"/>
                  <a:gd name="connsiteY20" fmla="*/ 311150 h 828675"/>
                  <a:gd name="connsiteX21" fmla="*/ 825632 w 974857"/>
                  <a:gd name="connsiteY21" fmla="*/ 320675 h 828675"/>
                  <a:gd name="connsiteX22" fmla="*/ 816107 w 974857"/>
                  <a:gd name="connsiteY22" fmla="*/ 323850 h 828675"/>
                  <a:gd name="connsiteX23" fmla="*/ 812932 w 974857"/>
                  <a:gd name="connsiteY23" fmla="*/ 333375 h 828675"/>
                  <a:gd name="connsiteX24" fmla="*/ 806582 w 974857"/>
                  <a:gd name="connsiteY24" fmla="*/ 342900 h 828675"/>
                  <a:gd name="connsiteX25" fmla="*/ 800232 w 974857"/>
                  <a:gd name="connsiteY25" fmla="*/ 361950 h 828675"/>
                  <a:gd name="connsiteX26" fmla="*/ 797057 w 974857"/>
                  <a:gd name="connsiteY26" fmla="*/ 371475 h 828675"/>
                  <a:gd name="connsiteX27" fmla="*/ 787532 w 974857"/>
                  <a:gd name="connsiteY27" fmla="*/ 377825 h 828675"/>
                  <a:gd name="connsiteX28" fmla="*/ 781182 w 974857"/>
                  <a:gd name="connsiteY28" fmla="*/ 387350 h 828675"/>
                  <a:gd name="connsiteX29" fmla="*/ 765307 w 974857"/>
                  <a:gd name="connsiteY29" fmla="*/ 415925 h 828675"/>
                  <a:gd name="connsiteX30" fmla="*/ 749432 w 974857"/>
                  <a:gd name="connsiteY30" fmla="*/ 434975 h 828675"/>
                  <a:gd name="connsiteX31" fmla="*/ 743082 w 974857"/>
                  <a:gd name="connsiteY31" fmla="*/ 454025 h 828675"/>
                  <a:gd name="connsiteX32" fmla="*/ 720857 w 974857"/>
                  <a:gd name="connsiteY32" fmla="*/ 479425 h 828675"/>
                  <a:gd name="connsiteX33" fmla="*/ 708157 w 974857"/>
                  <a:gd name="connsiteY33" fmla="*/ 495300 h 828675"/>
                  <a:gd name="connsiteX34" fmla="*/ 682757 w 974857"/>
                  <a:gd name="connsiteY34" fmla="*/ 523875 h 828675"/>
                  <a:gd name="connsiteX35" fmla="*/ 673232 w 974857"/>
                  <a:gd name="connsiteY35" fmla="*/ 530225 h 828675"/>
                  <a:gd name="connsiteX36" fmla="*/ 638307 w 974857"/>
                  <a:gd name="connsiteY36" fmla="*/ 539750 h 828675"/>
                  <a:gd name="connsiteX37" fmla="*/ 622432 w 974857"/>
                  <a:gd name="connsiteY37" fmla="*/ 536575 h 828675"/>
                  <a:gd name="connsiteX38" fmla="*/ 619257 w 974857"/>
                  <a:gd name="connsiteY38" fmla="*/ 546100 h 828675"/>
                  <a:gd name="connsiteX39" fmla="*/ 625607 w 974857"/>
                  <a:gd name="connsiteY39" fmla="*/ 584200 h 828675"/>
                  <a:gd name="connsiteX40" fmla="*/ 616082 w 974857"/>
                  <a:gd name="connsiteY40" fmla="*/ 628650 h 828675"/>
                  <a:gd name="connsiteX41" fmla="*/ 606557 w 974857"/>
                  <a:gd name="connsiteY41" fmla="*/ 631825 h 828675"/>
                  <a:gd name="connsiteX42" fmla="*/ 597032 w 974857"/>
                  <a:gd name="connsiteY42" fmla="*/ 650875 h 828675"/>
                  <a:gd name="connsiteX43" fmla="*/ 587507 w 974857"/>
                  <a:gd name="connsiteY43" fmla="*/ 669925 h 828675"/>
                  <a:gd name="connsiteX44" fmla="*/ 590682 w 974857"/>
                  <a:gd name="connsiteY44" fmla="*/ 685800 h 828675"/>
                  <a:gd name="connsiteX45" fmla="*/ 593857 w 974857"/>
                  <a:gd name="connsiteY45" fmla="*/ 695325 h 828675"/>
                  <a:gd name="connsiteX46" fmla="*/ 590682 w 974857"/>
                  <a:gd name="connsiteY46" fmla="*/ 720725 h 828675"/>
                  <a:gd name="connsiteX47" fmla="*/ 587507 w 974857"/>
                  <a:gd name="connsiteY47" fmla="*/ 733425 h 828675"/>
                  <a:gd name="connsiteX48" fmla="*/ 568457 w 974857"/>
                  <a:gd name="connsiteY48" fmla="*/ 746125 h 828675"/>
                  <a:gd name="connsiteX49" fmla="*/ 549407 w 974857"/>
                  <a:gd name="connsiteY49" fmla="*/ 755650 h 828675"/>
                  <a:gd name="connsiteX50" fmla="*/ 539882 w 974857"/>
                  <a:gd name="connsiteY50" fmla="*/ 774700 h 828675"/>
                  <a:gd name="connsiteX51" fmla="*/ 536707 w 974857"/>
                  <a:gd name="connsiteY51" fmla="*/ 784225 h 828675"/>
                  <a:gd name="connsiteX52" fmla="*/ 524007 w 974857"/>
                  <a:gd name="connsiteY52" fmla="*/ 803275 h 828675"/>
                  <a:gd name="connsiteX53" fmla="*/ 504957 w 974857"/>
                  <a:gd name="connsiteY53" fmla="*/ 809625 h 828675"/>
                  <a:gd name="connsiteX54" fmla="*/ 482732 w 974857"/>
                  <a:gd name="connsiteY54" fmla="*/ 806450 h 828675"/>
                  <a:gd name="connsiteX55" fmla="*/ 473207 w 974857"/>
                  <a:gd name="connsiteY55" fmla="*/ 800100 h 828675"/>
                  <a:gd name="connsiteX56" fmla="*/ 463682 w 974857"/>
                  <a:gd name="connsiteY56" fmla="*/ 796925 h 828675"/>
                  <a:gd name="connsiteX57" fmla="*/ 444632 w 974857"/>
                  <a:gd name="connsiteY57" fmla="*/ 803275 h 828675"/>
                  <a:gd name="connsiteX58" fmla="*/ 419232 w 974857"/>
                  <a:gd name="connsiteY58" fmla="*/ 819150 h 828675"/>
                  <a:gd name="connsiteX59" fmla="*/ 400182 w 974857"/>
                  <a:gd name="connsiteY59" fmla="*/ 828675 h 828675"/>
                  <a:gd name="connsiteX60" fmla="*/ 320807 w 974857"/>
                  <a:gd name="connsiteY60" fmla="*/ 825500 h 828675"/>
                  <a:gd name="connsiteX61" fmla="*/ 311282 w 974857"/>
                  <a:gd name="connsiteY61" fmla="*/ 822325 h 828675"/>
                  <a:gd name="connsiteX62" fmla="*/ 289057 w 974857"/>
                  <a:gd name="connsiteY62" fmla="*/ 815975 h 828675"/>
                  <a:gd name="connsiteX63" fmla="*/ 279532 w 974857"/>
                  <a:gd name="connsiteY63" fmla="*/ 809625 h 828675"/>
                  <a:gd name="connsiteX64" fmla="*/ 270007 w 974857"/>
                  <a:gd name="connsiteY64" fmla="*/ 790575 h 828675"/>
                  <a:gd name="connsiteX65" fmla="*/ 263657 w 974857"/>
                  <a:gd name="connsiteY65" fmla="*/ 746125 h 828675"/>
                  <a:gd name="connsiteX66" fmla="*/ 257307 w 974857"/>
                  <a:gd name="connsiteY66" fmla="*/ 727075 h 828675"/>
                  <a:gd name="connsiteX67" fmla="*/ 244607 w 974857"/>
                  <a:gd name="connsiteY67" fmla="*/ 723900 h 828675"/>
                  <a:gd name="connsiteX68" fmla="*/ 222382 w 974857"/>
                  <a:gd name="connsiteY68" fmla="*/ 717550 h 828675"/>
                  <a:gd name="connsiteX69" fmla="*/ 196982 w 974857"/>
                  <a:gd name="connsiteY69" fmla="*/ 714375 h 828675"/>
                  <a:gd name="connsiteX70" fmla="*/ 174757 w 974857"/>
                  <a:gd name="connsiteY70" fmla="*/ 708025 h 828675"/>
                  <a:gd name="connsiteX71" fmla="*/ 162057 w 974857"/>
                  <a:gd name="connsiteY71" fmla="*/ 698500 h 828675"/>
                  <a:gd name="connsiteX72" fmla="*/ 155707 w 974857"/>
                  <a:gd name="connsiteY72" fmla="*/ 688975 h 828675"/>
                  <a:gd name="connsiteX73" fmla="*/ 146182 w 974857"/>
                  <a:gd name="connsiteY73" fmla="*/ 679450 h 828675"/>
                  <a:gd name="connsiteX74" fmla="*/ 139832 w 974857"/>
                  <a:gd name="connsiteY74" fmla="*/ 669925 h 828675"/>
                  <a:gd name="connsiteX75" fmla="*/ 130307 w 974857"/>
                  <a:gd name="connsiteY75" fmla="*/ 666750 h 828675"/>
                  <a:gd name="connsiteX76" fmla="*/ 95382 w 974857"/>
                  <a:gd name="connsiteY76" fmla="*/ 663575 h 828675"/>
                  <a:gd name="connsiteX77" fmla="*/ 73157 w 974857"/>
                  <a:gd name="connsiteY77" fmla="*/ 657225 h 828675"/>
                  <a:gd name="connsiteX78" fmla="*/ 3307 w 974857"/>
                  <a:gd name="connsiteY78" fmla="*/ 650875 h 828675"/>
                  <a:gd name="connsiteX79" fmla="*/ 6482 w 974857"/>
                  <a:gd name="connsiteY79" fmla="*/ 622300 h 828675"/>
                  <a:gd name="connsiteX80" fmla="*/ 9657 w 974857"/>
                  <a:gd name="connsiteY80" fmla="*/ 612775 h 828675"/>
                  <a:gd name="connsiteX81" fmla="*/ 9657 w 974857"/>
                  <a:gd name="connsiteY81" fmla="*/ 530225 h 828675"/>
                  <a:gd name="connsiteX82" fmla="*/ 12832 w 974857"/>
                  <a:gd name="connsiteY82" fmla="*/ 492125 h 828675"/>
                  <a:gd name="connsiteX83" fmla="*/ 16007 w 974857"/>
                  <a:gd name="connsiteY83" fmla="*/ 482600 h 828675"/>
                  <a:gd name="connsiteX84" fmla="*/ 54107 w 974857"/>
                  <a:gd name="connsiteY84" fmla="*/ 463550 h 828675"/>
                  <a:gd name="connsiteX85" fmla="*/ 63632 w 974857"/>
                  <a:gd name="connsiteY85" fmla="*/ 460375 h 828675"/>
                  <a:gd name="connsiteX86" fmla="*/ 82682 w 974857"/>
                  <a:gd name="connsiteY86" fmla="*/ 450850 h 828675"/>
                  <a:gd name="connsiteX87" fmla="*/ 92207 w 974857"/>
                  <a:gd name="connsiteY87" fmla="*/ 444500 h 828675"/>
                  <a:gd name="connsiteX88" fmla="*/ 117607 w 974857"/>
                  <a:gd name="connsiteY88" fmla="*/ 438150 h 828675"/>
                  <a:gd name="connsiteX89" fmla="*/ 149357 w 974857"/>
                  <a:gd name="connsiteY89" fmla="*/ 431800 h 828675"/>
                  <a:gd name="connsiteX90" fmla="*/ 158882 w 974857"/>
                  <a:gd name="connsiteY90" fmla="*/ 428625 h 828675"/>
                  <a:gd name="connsiteX91" fmla="*/ 193807 w 974857"/>
                  <a:gd name="connsiteY91" fmla="*/ 422275 h 828675"/>
                  <a:gd name="connsiteX92" fmla="*/ 209682 w 974857"/>
                  <a:gd name="connsiteY92" fmla="*/ 419100 h 828675"/>
                  <a:gd name="connsiteX93" fmla="*/ 231907 w 974857"/>
                  <a:gd name="connsiteY93" fmla="*/ 409575 h 828675"/>
                  <a:gd name="connsiteX94" fmla="*/ 250957 w 974857"/>
                  <a:gd name="connsiteY94" fmla="*/ 403225 h 828675"/>
                  <a:gd name="connsiteX95" fmla="*/ 260482 w 974857"/>
                  <a:gd name="connsiteY95" fmla="*/ 400050 h 828675"/>
                  <a:gd name="connsiteX96" fmla="*/ 279532 w 974857"/>
                  <a:gd name="connsiteY96" fmla="*/ 396875 h 828675"/>
                  <a:gd name="connsiteX97" fmla="*/ 298582 w 974857"/>
                  <a:gd name="connsiteY97" fmla="*/ 390525 h 828675"/>
                  <a:gd name="connsiteX98" fmla="*/ 314457 w 974857"/>
                  <a:gd name="connsiteY98" fmla="*/ 387350 h 828675"/>
                  <a:gd name="connsiteX99" fmla="*/ 333507 w 974857"/>
                  <a:gd name="connsiteY99" fmla="*/ 381000 h 828675"/>
                  <a:gd name="connsiteX100" fmla="*/ 346207 w 974857"/>
                  <a:gd name="connsiteY100" fmla="*/ 368300 h 828675"/>
                  <a:gd name="connsiteX101" fmla="*/ 349382 w 974857"/>
                  <a:gd name="connsiteY101" fmla="*/ 358775 h 828675"/>
                  <a:gd name="connsiteX102" fmla="*/ 358907 w 974857"/>
                  <a:gd name="connsiteY102" fmla="*/ 352425 h 828675"/>
                  <a:gd name="connsiteX103" fmla="*/ 362082 w 974857"/>
                  <a:gd name="connsiteY103" fmla="*/ 342900 h 828675"/>
                  <a:gd name="connsiteX104" fmla="*/ 381132 w 974857"/>
                  <a:gd name="connsiteY104" fmla="*/ 336550 h 828675"/>
                  <a:gd name="connsiteX105" fmla="*/ 406532 w 974857"/>
                  <a:gd name="connsiteY105" fmla="*/ 330200 h 828675"/>
                  <a:gd name="connsiteX106" fmla="*/ 431932 w 974857"/>
                  <a:gd name="connsiteY106" fmla="*/ 327025 h 828675"/>
                  <a:gd name="connsiteX107" fmla="*/ 444632 w 974857"/>
                  <a:gd name="connsiteY107" fmla="*/ 323850 h 828675"/>
                  <a:gd name="connsiteX108" fmla="*/ 463682 w 974857"/>
                  <a:gd name="connsiteY108" fmla="*/ 317500 h 828675"/>
                  <a:gd name="connsiteX109" fmla="*/ 476382 w 974857"/>
                  <a:gd name="connsiteY109" fmla="*/ 301625 h 828675"/>
                  <a:gd name="connsiteX110" fmla="*/ 489082 w 974857"/>
                  <a:gd name="connsiteY110" fmla="*/ 282575 h 828675"/>
                  <a:gd name="connsiteX111" fmla="*/ 514482 w 974857"/>
                  <a:gd name="connsiteY111" fmla="*/ 285750 h 828675"/>
                  <a:gd name="connsiteX112" fmla="*/ 524007 w 974857"/>
                  <a:gd name="connsiteY112" fmla="*/ 288925 h 828675"/>
                  <a:gd name="connsiteX113" fmla="*/ 552582 w 974857"/>
                  <a:gd name="connsiteY113" fmla="*/ 295275 h 828675"/>
                  <a:gd name="connsiteX114" fmla="*/ 619257 w 974857"/>
                  <a:gd name="connsiteY114" fmla="*/ 292100 h 828675"/>
                  <a:gd name="connsiteX115" fmla="*/ 628782 w 974857"/>
                  <a:gd name="connsiteY115" fmla="*/ 288925 h 828675"/>
                  <a:gd name="connsiteX116" fmla="*/ 638307 w 974857"/>
                  <a:gd name="connsiteY116" fmla="*/ 282575 h 828675"/>
                  <a:gd name="connsiteX117" fmla="*/ 647832 w 974857"/>
                  <a:gd name="connsiteY117" fmla="*/ 273050 h 828675"/>
                  <a:gd name="connsiteX118" fmla="*/ 644657 w 974857"/>
                  <a:gd name="connsiteY118" fmla="*/ 250825 h 828675"/>
                  <a:gd name="connsiteX119" fmla="*/ 638307 w 974857"/>
                  <a:gd name="connsiteY119" fmla="*/ 241300 h 828675"/>
                  <a:gd name="connsiteX120" fmla="*/ 635132 w 974857"/>
                  <a:gd name="connsiteY120" fmla="*/ 222250 h 828675"/>
                  <a:gd name="connsiteX121" fmla="*/ 644657 w 974857"/>
                  <a:gd name="connsiteY121" fmla="*/ 193675 h 828675"/>
                  <a:gd name="connsiteX122" fmla="*/ 663707 w 974857"/>
                  <a:gd name="connsiteY122" fmla="*/ 180975 h 828675"/>
                  <a:gd name="connsiteX123" fmla="*/ 673232 w 974857"/>
                  <a:gd name="connsiteY123" fmla="*/ 174625 h 828675"/>
                  <a:gd name="connsiteX124" fmla="*/ 685932 w 974857"/>
                  <a:gd name="connsiteY124" fmla="*/ 158750 h 828675"/>
                  <a:gd name="connsiteX125" fmla="*/ 689107 w 974857"/>
                  <a:gd name="connsiteY125" fmla="*/ 149225 h 828675"/>
                  <a:gd name="connsiteX126" fmla="*/ 704982 w 974857"/>
                  <a:gd name="connsiteY126" fmla="*/ 130175 h 828675"/>
                  <a:gd name="connsiteX127" fmla="*/ 711332 w 974857"/>
                  <a:gd name="connsiteY127" fmla="*/ 111125 h 828675"/>
                  <a:gd name="connsiteX128" fmla="*/ 717682 w 974857"/>
                  <a:gd name="connsiteY128" fmla="*/ 92075 h 828675"/>
                  <a:gd name="connsiteX129" fmla="*/ 730382 w 974857"/>
                  <a:gd name="connsiteY129" fmla="*/ 73025 h 828675"/>
                  <a:gd name="connsiteX130" fmla="*/ 739907 w 974857"/>
                  <a:gd name="connsiteY130" fmla="*/ 69850 h 828675"/>
                  <a:gd name="connsiteX131" fmla="*/ 758957 w 974857"/>
                  <a:gd name="connsiteY131" fmla="*/ 57150 h 828675"/>
                  <a:gd name="connsiteX132" fmla="*/ 771657 w 974857"/>
                  <a:gd name="connsiteY132" fmla="*/ 53975 h 828675"/>
                  <a:gd name="connsiteX133" fmla="*/ 781182 w 974857"/>
                  <a:gd name="connsiteY133" fmla="*/ 50800 h 828675"/>
                  <a:gd name="connsiteX134" fmla="*/ 809757 w 974857"/>
                  <a:gd name="connsiteY134" fmla="*/ 44450 h 828675"/>
                  <a:gd name="connsiteX135" fmla="*/ 819282 w 974857"/>
                  <a:gd name="connsiteY135" fmla="*/ 38100 h 828675"/>
                  <a:gd name="connsiteX136" fmla="*/ 838332 w 974857"/>
                  <a:gd name="connsiteY136" fmla="*/ 28575 h 828675"/>
                  <a:gd name="connsiteX137" fmla="*/ 847857 w 974857"/>
                  <a:gd name="connsiteY137" fmla="*/ 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974857" h="828675">
                    <a:moveTo>
                      <a:pt x="847857" y="0"/>
                    </a:moveTo>
                    <a:cubicBezTo>
                      <a:pt x="853149" y="4233"/>
                      <a:pt x="857985" y="9108"/>
                      <a:pt x="863732" y="12700"/>
                    </a:cubicBezTo>
                    <a:cubicBezTo>
                      <a:pt x="866570" y="14474"/>
                      <a:pt x="870264" y="14378"/>
                      <a:pt x="873257" y="15875"/>
                    </a:cubicBezTo>
                    <a:cubicBezTo>
                      <a:pt x="876670" y="17582"/>
                      <a:pt x="879295" y="20675"/>
                      <a:pt x="882782" y="22225"/>
                    </a:cubicBezTo>
                    <a:cubicBezTo>
                      <a:pt x="899297" y="29565"/>
                      <a:pt x="905977" y="29167"/>
                      <a:pt x="924057" y="31750"/>
                    </a:cubicBezTo>
                    <a:cubicBezTo>
                      <a:pt x="946727" y="39307"/>
                      <a:pt x="937538" y="34387"/>
                      <a:pt x="952632" y="44450"/>
                    </a:cubicBezTo>
                    <a:cubicBezTo>
                      <a:pt x="962343" y="73583"/>
                      <a:pt x="946110" y="28232"/>
                      <a:pt x="965332" y="66675"/>
                    </a:cubicBezTo>
                    <a:cubicBezTo>
                      <a:pt x="968325" y="72662"/>
                      <a:pt x="969565" y="79375"/>
                      <a:pt x="971682" y="85725"/>
                    </a:cubicBezTo>
                    <a:lnTo>
                      <a:pt x="974857" y="95250"/>
                    </a:lnTo>
                    <a:cubicBezTo>
                      <a:pt x="945956" y="104884"/>
                      <a:pt x="991602" y="90106"/>
                      <a:pt x="949457" y="101600"/>
                    </a:cubicBezTo>
                    <a:cubicBezTo>
                      <a:pt x="942999" y="103361"/>
                      <a:pt x="936757" y="105833"/>
                      <a:pt x="930407" y="107950"/>
                    </a:cubicBezTo>
                    <a:lnTo>
                      <a:pt x="920882" y="111125"/>
                    </a:lnTo>
                    <a:lnTo>
                      <a:pt x="911357" y="114300"/>
                    </a:lnTo>
                    <a:cubicBezTo>
                      <a:pt x="905922" y="130604"/>
                      <a:pt x="905007" y="131019"/>
                      <a:pt x="905007" y="155575"/>
                    </a:cubicBezTo>
                    <a:cubicBezTo>
                      <a:pt x="905007" y="225176"/>
                      <a:pt x="900579" y="208967"/>
                      <a:pt x="911357" y="241300"/>
                    </a:cubicBezTo>
                    <a:cubicBezTo>
                      <a:pt x="910299" y="250825"/>
                      <a:pt x="912726" y="261437"/>
                      <a:pt x="908182" y="269875"/>
                    </a:cubicBezTo>
                    <a:cubicBezTo>
                      <a:pt x="904564" y="276595"/>
                      <a:pt x="894528" y="277179"/>
                      <a:pt x="889132" y="282575"/>
                    </a:cubicBezTo>
                    <a:cubicBezTo>
                      <a:pt x="885957" y="285750"/>
                      <a:pt x="883532" y="289919"/>
                      <a:pt x="879607" y="292100"/>
                    </a:cubicBezTo>
                    <a:cubicBezTo>
                      <a:pt x="873756" y="295351"/>
                      <a:pt x="866126" y="294737"/>
                      <a:pt x="860557" y="298450"/>
                    </a:cubicBezTo>
                    <a:cubicBezTo>
                      <a:pt x="857382" y="300567"/>
                      <a:pt x="854519" y="303250"/>
                      <a:pt x="851032" y="304800"/>
                    </a:cubicBezTo>
                    <a:cubicBezTo>
                      <a:pt x="844915" y="307518"/>
                      <a:pt x="831982" y="311150"/>
                      <a:pt x="831982" y="311150"/>
                    </a:cubicBezTo>
                    <a:cubicBezTo>
                      <a:pt x="829865" y="314325"/>
                      <a:pt x="828612" y="318291"/>
                      <a:pt x="825632" y="320675"/>
                    </a:cubicBezTo>
                    <a:cubicBezTo>
                      <a:pt x="823019" y="322766"/>
                      <a:pt x="818474" y="321483"/>
                      <a:pt x="816107" y="323850"/>
                    </a:cubicBezTo>
                    <a:cubicBezTo>
                      <a:pt x="813740" y="326217"/>
                      <a:pt x="814429" y="330382"/>
                      <a:pt x="812932" y="333375"/>
                    </a:cubicBezTo>
                    <a:cubicBezTo>
                      <a:pt x="811225" y="336788"/>
                      <a:pt x="808132" y="339413"/>
                      <a:pt x="806582" y="342900"/>
                    </a:cubicBezTo>
                    <a:cubicBezTo>
                      <a:pt x="803864" y="349017"/>
                      <a:pt x="802349" y="355600"/>
                      <a:pt x="800232" y="361950"/>
                    </a:cubicBezTo>
                    <a:cubicBezTo>
                      <a:pt x="799174" y="365125"/>
                      <a:pt x="799842" y="369619"/>
                      <a:pt x="797057" y="371475"/>
                    </a:cubicBezTo>
                    <a:lnTo>
                      <a:pt x="787532" y="377825"/>
                    </a:lnTo>
                    <a:cubicBezTo>
                      <a:pt x="785415" y="381000"/>
                      <a:pt x="782889" y="383937"/>
                      <a:pt x="781182" y="387350"/>
                    </a:cubicBezTo>
                    <a:cubicBezTo>
                      <a:pt x="773197" y="403320"/>
                      <a:pt x="785329" y="395903"/>
                      <a:pt x="765307" y="415925"/>
                    </a:cubicBezTo>
                    <a:cubicBezTo>
                      <a:pt x="759325" y="421907"/>
                      <a:pt x="752968" y="427018"/>
                      <a:pt x="749432" y="434975"/>
                    </a:cubicBezTo>
                    <a:cubicBezTo>
                      <a:pt x="746714" y="441092"/>
                      <a:pt x="746795" y="448456"/>
                      <a:pt x="743082" y="454025"/>
                    </a:cubicBezTo>
                    <a:cubicBezTo>
                      <a:pt x="728265" y="476250"/>
                      <a:pt x="736732" y="468842"/>
                      <a:pt x="720857" y="479425"/>
                    </a:cubicBezTo>
                    <a:cubicBezTo>
                      <a:pt x="714676" y="497968"/>
                      <a:pt x="722518" y="480939"/>
                      <a:pt x="708157" y="495300"/>
                    </a:cubicBezTo>
                    <a:cubicBezTo>
                      <a:pt x="689070" y="514387"/>
                      <a:pt x="722758" y="497208"/>
                      <a:pt x="682757" y="523875"/>
                    </a:cubicBezTo>
                    <a:cubicBezTo>
                      <a:pt x="679582" y="525992"/>
                      <a:pt x="676719" y="528675"/>
                      <a:pt x="673232" y="530225"/>
                    </a:cubicBezTo>
                    <a:cubicBezTo>
                      <a:pt x="660049" y="536084"/>
                      <a:pt x="651888" y="537034"/>
                      <a:pt x="638307" y="539750"/>
                    </a:cubicBezTo>
                    <a:cubicBezTo>
                      <a:pt x="633015" y="538692"/>
                      <a:pt x="627552" y="534868"/>
                      <a:pt x="622432" y="536575"/>
                    </a:cubicBezTo>
                    <a:cubicBezTo>
                      <a:pt x="619257" y="537633"/>
                      <a:pt x="619034" y="542761"/>
                      <a:pt x="619257" y="546100"/>
                    </a:cubicBezTo>
                    <a:cubicBezTo>
                      <a:pt x="620113" y="558947"/>
                      <a:pt x="623490" y="571500"/>
                      <a:pt x="625607" y="584200"/>
                    </a:cubicBezTo>
                    <a:cubicBezTo>
                      <a:pt x="624785" y="593245"/>
                      <a:pt x="628035" y="619087"/>
                      <a:pt x="616082" y="628650"/>
                    </a:cubicBezTo>
                    <a:cubicBezTo>
                      <a:pt x="613469" y="630741"/>
                      <a:pt x="609732" y="630767"/>
                      <a:pt x="606557" y="631825"/>
                    </a:cubicBezTo>
                    <a:cubicBezTo>
                      <a:pt x="588359" y="659122"/>
                      <a:pt x="610177" y="624585"/>
                      <a:pt x="597032" y="650875"/>
                    </a:cubicBezTo>
                    <a:cubicBezTo>
                      <a:pt x="584722" y="675494"/>
                      <a:pt x="595487" y="645984"/>
                      <a:pt x="587507" y="669925"/>
                    </a:cubicBezTo>
                    <a:cubicBezTo>
                      <a:pt x="588565" y="675217"/>
                      <a:pt x="589373" y="680565"/>
                      <a:pt x="590682" y="685800"/>
                    </a:cubicBezTo>
                    <a:cubicBezTo>
                      <a:pt x="591494" y="689047"/>
                      <a:pt x="593857" y="691978"/>
                      <a:pt x="593857" y="695325"/>
                    </a:cubicBezTo>
                    <a:cubicBezTo>
                      <a:pt x="593857" y="703858"/>
                      <a:pt x="592085" y="712309"/>
                      <a:pt x="590682" y="720725"/>
                    </a:cubicBezTo>
                    <a:cubicBezTo>
                      <a:pt x="589965" y="725029"/>
                      <a:pt x="590380" y="730141"/>
                      <a:pt x="587507" y="733425"/>
                    </a:cubicBezTo>
                    <a:cubicBezTo>
                      <a:pt x="582481" y="739168"/>
                      <a:pt x="574807" y="741892"/>
                      <a:pt x="568457" y="746125"/>
                    </a:cubicBezTo>
                    <a:cubicBezTo>
                      <a:pt x="556147" y="754331"/>
                      <a:pt x="562552" y="751268"/>
                      <a:pt x="549407" y="755650"/>
                    </a:cubicBezTo>
                    <a:cubicBezTo>
                      <a:pt x="541427" y="779591"/>
                      <a:pt x="552192" y="750081"/>
                      <a:pt x="539882" y="774700"/>
                    </a:cubicBezTo>
                    <a:cubicBezTo>
                      <a:pt x="538385" y="777693"/>
                      <a:pt x="538332" y="781299"/>
                      <a:pt x="536707" y="784225"/>
                    </a:cubicBezTo>
                    <a:cubicBezTo>
                      <a:pt x="533001" y="790896"/>
                      <a:pt x="531247" y="800862"/>
                      <a:pt x="524007" y="803275"/>
                    </a:cubicBezTo>
                    <a:lnTo>
                      <a:pt x="504957" y="809625"/>
                    </a:lnTo>
                    <a:cubicBezTo>
                      <a:pt x="497549" y="808567"/>
                      <a:pt x="489900" y="808600"/>
                      <a:pt x="482732" y="806450"/>
                    </a:cubicBezTo>
                    <a:cubicBezTo>
                      <a:pt x="479077" y="805354"/>
                      <a:pt x="476620" y="801807"/>
                      <a:pt x="473207" y="800100"/>
                    </a:cubicBezTo>
                    <a:cubicBezTo>
                      <a:pt x="470214" y="798603"/>
                      <a:pt x="466857" y="797983"/>
                      <a:pt x="463682" y="796925"/>
                    </a:cubicBezTo>
                    <a:cubicBezTo>
                      <a:pt x="457332" y="799042"/>
                      <a:pt x="450619" y="800282"/>
                      <a:pt x="444632" y="803275"/>
                    </a:cubicBezTo>
                    <a:cubicBezTo>
                      <a:pt x="435702" y="807740"/>
                      <a:pt x="428704" y="815993"/>
                      <a:pt x="419232" y="819150"/>
                    </a:cubicBezTo>
                    <a:cubicBezTo>
                      <a:pt x="406087" y="823532"/>
                      <a:pt x="412492" y="820469"/>
                      <a:pt x="400182" y="828675"/>
                    </a:cubicBezTo>
                    <a:cubicBezTo>
                      <a:pt x="373724" y="827617"/>
                      <a:pt x="347219" y="827387"/>
                      <a:pt x="320807" y="825500"/>
                    </a:cubicBezTo>
                    <a:cubicBezTo>
                      <a:pt x="317469" y="825262"/>
                      <a:pt x="314500" y="823244"/>
                      <a:pt x="311282" y="822325"/>
                    </a:cubicBezTo>
                    <a:cubicBezTo>
                      <a:pt x="306535" y="820969"/>
                      <a:pt x="294132" y="818513"/>
                      <a:pt x="289057" y="815975"/>
                    </a:cubicBezTo>
                    <a:cubicBezTo>
                      <a:pt x="285644" y="814268"/>
                      <a:pt x="282707" y="811742"/>
                      <a:pt x="279532" y="809625"/>
                    </a:cubicBezTo>
                    <a:cubicBezTo>
                      <a:pt x="274823" y="802561"/>
                      <a:pt x="271322" y="799119"/>
                      <a:pt x="270007" y="790575"/>
                    </a:cubicBezTo>
                    <a:cubicBezTo>
                      <a:pt x="265362" y="760380"/>
                      <a:pt x="269837" y="766724"/>
                      <a:pt x="263657" y="746125"/>
                    </a:cubicBezTo>
                    <a:cubicBezTo>
                      <a:pt x="261734" y="739714"/>
                      <a:pt x="263801" y="728698"/>
                      <a:pt x="257307" y="727075"/>
                    </a:cubicBezTo>
                    <a:cubicBezTo>
                      <a:pt x="253074" y="726017"/>
                      <a:pt x="248803" y="725099"/>
                      <a:pt x="244607" y="723900"/>
                    </a:cubicBezTo>
                    <a:cubicBezTo>
                      <a:pt x="234038" y="720880"/>
                      <a:pt x="234293" y="719535"/>
                      <a:pt x="222382" y="717550"/>
                    </a:cubicBezTo>
                    <a:cubicBezTo>
                      <a:pt x="213966" y="716147"/>
                      <a:pt x="205398" y="715778"/>
                      <a:pt x="196982" y="714375"/>
                    </a:cubicBezTo>
                    <a:cubicBezTo>
                      <a:pt x="189009" y="713046"/>
                      <a:pt x="182306" y="710541"/>
                      <a:pt x="174757" y="708025"/>
                    </a:cubicBezTo>
                    <a:cubicBezTo>
                      <a:pt x="170524" y="704850"/>
                      <a:pt x="165799" y="702242"/>
                      <a:pt x="162057" y="698500"/>
                    </a:cubicBezTo>
                    <a:cubicBezTo>
                      <a:pt x="159359" y="695802"/>
                      <a:pt x="158150" y="691906"/>
                      <a:pt x="155707" y="688975"/>
                    </a:cubicBezTo>
                    <a:cubicBezTo>
                      <a:pt x="152832" y="685526"/>
                      <a:pt x="149057" y="682899"/>
                      <a:pt x="146182" y="679450"/>
                    </a:cubicBezTo>
                    <a:cubicBezTo>
                      <a:pt x="143739" y="676519"/>
                      <a:pt x="142812" y="672309"/>
                      <a:pt x="139832" y="669925"/>
                    </a:cubicBezTo>
                    <a:cubicBezTo>
                      <a:pt x="137219" y="667834"/>
                      <a:pt x="133620" y="667223"/>
                      <a:pt x="130307" y="666750"/>
                    </a:cubicBezTo>
                    <a:cubicBezTo>
                      <a:pt x="118735" y="665097"/>
                      <a:pt x="107024" y="664633"/>
                      <a:pt x="95382" y="663575"/>
                    </a:cubicBezTo>
                    <a:cubicBezTo>
                      <a:pt x="88269" y="661204"/>
                      <a:pt x="80561" y="658364"/>
                      <a:pt x="73157" y="657225"/>
                    </a:cubicBezTo>
                    <a:cubicBezTo>
                      <a:pt x="54362" y="654333"/>
                      <a:pt x="20309" y="652183"/>
                      <a:pt x="3307" y="650875"/>
                    </a:cubicBezTo>
                    <a:cubicBezTo>
                      <a:pt x="-1985" y="635000"/>
                      <a:pt x="-926" y="644525"/>
                      <a:pt x="6482" y="622300"/>
                    </a:cubicBezTo>
                    <a:lnTo>
                      <a:pt x="9657" y="612775"/>
                    </a:lnTo>
                    <a:cubicBezTo>
                      <a:pt x="17006" y="561333"/>
                      <a:pt x="9657" y="623001"/>
                      <a:pt x="9657" y="530225"/>
                    </a:cubicBezTo>
                    <a:cubicBezTo>
                      <a:pt x="9657" y="517481"/>
                      <a:pt x="11148" y="504757"/>
                      <a:pt x="12832" y="492125"/>
                    </a:cubicBezTo>
                    <a:cubicBezTo>
                      <a:pt x="13274" y="488808"/>
                      <a:pt x="13640" y="484967"/>
                      <a:pt x="16007" y="482600"/>
                    </a:cubicBezTo>
                    <a:cubicBezTo>
                      <a:pt x="28317" y="470290"/>
                      <a:pt x="38613" y="468715"/>
                      <a:pt x="54107" y="463550"/>
                    </a:cubicBezTo>
                    <a:cubicBezTo>
                      <a:pt x="57282" y="462492"/>
                      <a:pt x="60847" y="462231"/>
                      <a:pt x="63632" y="460375"/>
                    </a:cubicBezTo>
                    <a:cubicBezTo>
                      <a:pt x="90929" y="442177"/>
                      <a:pt x="56392" y="463995"/>
                      <a:pt x="82682" y="450850"/>
                    </a:cubicBezTo>
                    <a:cubicBezTo>
                      <a:pt x="86095" y="449143"/>
                      <a:pt x="88794" y="446207"/>
                      <a:pt x="92207" y="444500"/>
                    </a:cubicBezTo>
                    <a:cubicBezTo>
                      <a:pt x="99465" y="440871"/>
                      <a:pt x="110361" y="439961"/>
                      <a:pt x="117607" y="438150"/>
                    </a:cubicBezTo>
                    <a:cubicBezTo>
                      <a:pt x="147162" y="430761"/>
                      <a:pt x="94906" y="439579"/>
                      <a:pt x="149357" y="431800"/>
                    </a:cubicBezTo>
                    <a:cubicBezTo>
                      <a:pt x="152532" y="430742"/>
                      <a:pt x="155610" y="429326"/>
                      <a:pt x="158882" y="428625"/>
                    </a:cubicBezTo>
                    <a:cubicBezTo>
                      <a:pt x="170452" y="426146"/>
                      <a:pt x="182177" y="424456"/>
                      <a:pt x="193807" y="422275"/>
                    </a:cubicBezTo>
                    <a:cubicBezTo>
                      <a:pt x="199111" y="421280"/>
                      <a:pt x="204447" y="420409"/>
                      <a:pt x="209682" y="419100"/>
                    </a:cubicBezTo>
                    <a:cubicBezTo>
                      <a:pt x="223309" y="415693"/>
                      <a:pt x="216763" y="415633"/>
                      <a:pt x="231907" y="409575"/>
                    </a:cubicBezTo>
                    <a:cubicBezTo>
                      <a:pt x="238122" y="407089"/>
                      <a:pt x="244607" y="405342"/>
                      <a:pt x="250957" y="403225"/>
                    </a:cubicBezTo>
                    <a:cubicBezTo>
                      <a:pt x="254132" y="402167"/>
                      <a:pt x="257181" y="400600"/>
                      <a:pt x="260482" y="400050"/>
                    </a:cubicBezTo>
                    <a:cubicBezTo>
                      <a:pt x="266832" y="398992"/>
                      <a:pt x="273287" y="398436"/>
                      <a:pt x="279532" y="396875"/>
                    </a:cubicBezTo>
                    <a:cubicBezTo>
                      <a:pt x="286026" y="395252"/>
                      <a:pt x="292018" y="391838"/>
                      <a:pt x="298582" y="390525"/>
                    </a:cubicBezTo>
                    <a:cubicBezTo>
                      <a:pt x="303874" y="389467"/>
                      <a:pt x="309251" y="388770"/>
                      <a:pt x="314457" y="387350"/>
                    </a:cubicBezTo>
                    <a:cubicBezTo>
                      <a:pt x="320915" y="385589"/>
                      <a:pt x="333507" y="381000"/>
                      <a:pt x="333507" y="381000"/>
                    </a:cubicBezTo>
                    <a:cubicBezTo>
                      <a:pt x="341974" y="355600"/>
                      <a:pt x="329274" y="385233"/>
                      <a:pt x="346207" y="368300"/>
                    </a:cubicBezTo>
                    <a:cubicBezTo>
                      <a:pt x="348574" y="365933"/>
                      <a:pt x="347291" y="361388"/>
                      <a:pt x="349382" y="358775"/>
                    </a:cubicBezTo>
                    <a:cubicBezTo>
                      <a:pt x="351766" y="355795"/>
                      <a:pt x="355732" y="354542"/>
                      <a:pt x="358907" y="352425"/>
                    </a:cubicBezTo>
                    <a:cubicBezTo>
                      <a:pt x="359965" y="349250"/>
                      <a:pt x="359359" y="344845"/>
                      <a:pt x="362082" y="342900"/>
                    </a:cubicBezTo>
                    <a:cubicBezTo>
                      <a:pt x="367529" y="339009"/>
                      <a:pt x="374782" y="338667"/>
                      <a:pt x="381132" y="336550"/>
                    </a:cubicBezTo>
                    <a:cubicBezTo>
                      <a:pt x="392722" y="332687"/>
                      <a:pt x="392301" y="332389"/>
                      <a:pt x="406532" y="330200"/>
                    </a:cubicBezTo>
                    <a:cubicBezTo>
                      <a:pt x="414965" y="328903"/>
                      <a:pt x="423516" y="328428"/>
                      <a:pt x="431932" y="327025"/>
                    </a:cubicBezTo>
                    <a:cubicBezTo>
                      <a:pt x="436236" y="326308"/>
                      <a:pt x="440452" y="325104"/>
                      <a:pt x="444632" y="323850"/>
                    </a:cubicBezTo>
                    <a:cubicBezTo>
                      <a:pt x="451043" y="321927"/>
                      <a:pt x="463682" y="317500"/>
                      <a:pt x="463682" y="317500"/>
                    </a:cubicBezTo>
                    <a:cubicBezTo>
                      <a:pt x="470832" y="296050"/>
                      <a:pt x="460916" y="319300"/>
                      <a:pt x="476382" y="301625"/>
                    </a:cubicBezTo>
                    <a:cubicBezTo>
                      <a:pt x="481408" y="295882"/>
                      <a:pt x="489082" y="282575"/>
                      <a:pt x="489082" y="282575"/>
                    </a:cubicBezTo>
                    <a:cubicBezTo>
                      <a:pt x="497549" y="283633"/>
                      <a:pt x="506087" y="284224"/>
                      <a:pt x="514482" y="285750"/>
                    </a:cubicBezTo>
                    <a:cubicBezTo>
                      <a:pt x="517775" y="286349"/>
                      <a:pt x="520760" y="288113"/>
                      <a:pt x="524007" y="288925"/>
                    </a:cubicBezTo>
                    <a:cubicBezTo>
                      <a:pt x="533473" y="291292"/>
                      <a:pt x="543057" y="293158"/>
                      <a:pt x="552582" y="295275"/>
                    </a:cubicBezTo>
                    <a:cubicBezTo>
                      <a:pt x="574807" y="294217"/>
                      <a:pt x="597084" y="293948"/>
                      <a:pt x="619257" y="292100"/>
                    </a:cubicBezTo>
                    <a:cubicBezTo>
                      <a:pt x="622592" y="291822"/>
                      <a:pt x="625789" y="290422"/>
                      <a:pt x="628782" y="288925"/>
                    </a:cubicBezTo>
                    <a:cubicBezTo>
                      <a:pt x="632195" y="287218"/>
                      <a:pt x="635376" y="285018"/>
                      <a:pt x="638307" y="282575"/>
                    </a:cubicBezTo>
                    <a:cubicBezTo>
                      <a:pt x="641756" y="279700"/>
                      <a:pt x="644657" y="276225"/>
                      <a:pt x="647832" y="273050"/>
                    </a:cubicBezTo>
                    <a:cubicBezTo>
                      <a:pt x="646774" y="265642"/>
                      <a:pt x="646807" y="257993"/>
                      <a:pt x="644657" y="250825"/>
                    </a:cubicBezTo>
                    <a:cubicBezTo>
                      <a:pt x="643561" y="247170"/>
                      <a:pt x="639514" y="244920"/>
                      <a:pt x="638307" y="241300"/>
                    </a:cubicBezTo>
                    <a:cubicBezTo>
                      <a:pt x="636271" y="235193"/>
                      <a:pt x="636190" y="228600"/>
                      <a:pt x="635132" y="222250"/>
                    </a:cubicBezTo>
                    <a:cubicBezTo>
                      <a:pt x="636893" y="211683"/>
                      <a:pt x="635946" y="201297"/>
                      <a:pt x="644657" y="193675"/>
                    </a:cubicBezTo>
                    <a:cubicBezTo>
                      <a:pt x="650400" y="188649"/>
                      <a:pt x="657357" y="185208"/>
                      <a:pt x="663707" y="180975"/>
                    </a:cubicBezTo>
                    <a:lnTo>
                      <a:pt x="673232" y="174625"/>
                    </a:lnTo>
                    <a:cubicBezTo>
                      <a:pt x="681212" y="150684"/>
                      <a:pt x="669519" y="179266"/>
                      <a:pt x="685932" y="158750"/>
                    </a:cubicBezTo>
                    <a:cubicBezTo>
                      <a:pt x="688023" y="156137"/>
                      <a:pt x="687251" y="152010"/>
                      <a:pt x="689107" y="149225"/>
                    </a:cubicBezTo>
                    <a:cubicBezTo>
                      <a:pt x="699076" y="134271"/>
                      <a:pt x="698057" y="145757"/>
                      <a:pt x="704982" y="130175"/>
                    </a:cubicBezTo>
                    <a:cubicBezTo>
                      <a:pt x="707700" y="124058"/>
                      <a:pt x="709215" y="117475"/>
                      <a:pt x="711332" y="111125"/>
                    </a:cubicBezTo>
                    <a:lnTo>
                      <a:pt x="717682" y="92075"/>
                    </a:lnTo>
                    <a:cubicBezTo>
                      <a:pt x="721011" y="82089"/>
                      <a:pt x="720189" y="79820"/>
                      <a:pt x="730382" y="73025"/>
                    </a:cubicBezTo>
                    <a:cubicBezTo>
                      <a:pt x="733167" y="71169"/>
                      <a:pt x="736981" y="71475"/>
                      <a:pt x="739907" y="69850"/>
                    </a:cubicBezTo>
                    <a:cubicBezTo>
                      <a:pt x="746578" y="66144"/>
                      <a:pt x="751553" y="59001"/>
                      <a:pt x="758957" y="57150"/>
                    </a:cubicBezTo>
                    <a:cubicBezTo>
                      <a:pt x="763190" y="56092"/>
                      <a:pt x="767461" y="55174"/>
                      <a:pt x="771657" y="53975"/>
                    </a:cubicBezTo>
                    <a:cubicBezTo>
                      <a:pt x="774875" y="53056"/>
                      <a:pt x="777915" y="51526"/>
                      <a:pt x="781182" y="50800"/>
                    </a:cubicBezTo>
                    <a:cubicBezTo>
                      <a:pt x="789962" y="48849"/>
                      <a:pt x="801180" y="48738"/>
                      <a:pt x="809757" y="44450"/>
                    </a:cubicBezTo>
                    <a:cubicBezTo>
                      <a:pt x="813170" y="42743"/>
                      <a:pt x="815869" y="39807"/>
                      <a:pt x="819282" y="38100"/>
                    </a:cubicBezTo>
                    <a:cubicBezTo>
                      <a:pt x="845572" y="24955"/>
                      <a:pt x="811035" y="46773"/>
                      <a:pt x="838332" y="28575"/>
                    </a:cubicBezTo>
                    <a:lnTo>
                      <a:pt x="847857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almeria">
                <a:extLst>
                  <a:ext uri="{FF2B5EF4-FFF2-40B4-BE49-F238E27FC236}">
                    <a16:creationId xmlns:a16="http://schemas.microsoft.com/office/drawing/2014/main" id="{B09C7F72-6B67-CB73-676E-98CF7EA6A560}"/>
                  </a:ext>
                </a:extLst>
              </p:cNvPr>
              <p:cNvSpPr/>
              <p:nvPr/>
            </p:nvSpPr>
            <p:spPr>
              <a:xfrm>
                <a:off x="2694112" y="3452596"/>
                <a:ext cx="815123" cy="717550"/>
              </a:xfrm>
              <a:custGeom>
                <a:avLst/>
                <a:gdLst>
                  <a:gd name="connsiteX0" fmla="*/ 444803 w 742194"/>
                  <a:gd name="connsiteY0" fmla="*/ 12700 h 717550"/>
                  <a:gd name="connsiteX1" fmla="*/ 473378 w 742194"/>
                  <a:gd name="connsiteY1" fmla="*/ 9525 h 717550"/>
                  <a:gd name="connsiteX2" fmla="*/ 492428 w 742194"/>
                  <a:gd name="connsiteY2" fmla="*/ 3175 h 717550"/>
                  <a:gd name="connsiteX3" fmla="*/ 508303 w 742194"/>
                  <a:gd name="connsiteY3" fmla="*/ 0 h 717550"/>
                  <a:gd name="connsiteX4" fmla="*/ 530528 w 742194"/>
                  <a:gd name="connsiteY4" fmla="*/ 3175 h 717550"/>
                  <a:gd name="connsiteX5" fmla="*/ 543228 w 742194"/>
                  <a:gd name="connsiteY5" fmla="*/ 22225 h 717550"/>
                  <a:gd name="connsiteX6" fmla="*/ 549578 w 742194"/>
                  <a:gd name="connsiteY6" fmla="*/ 31750 h 717550"/>
                  <a:gd name="connsiteX7" fmla="*/ 552753 w 742194"/>
                  <a:gd name="connsiteY7" fmla="*/ 95250 h 717550"/>
                  <a:gd name="connsiteX8" fmla="*/ 562278 w 742194"/>
                  <a:gd name="connsiteY8" fmla="*/ 104775 h 717550"/>
                  <a:gd name="connsiteX9" fmla="*/ 578153 w 742194"/>
                  <a:gd name="connsiteY9" fmla="*/ 120650 h 717550"/>
                  <a:gd name="connsiteX10" fmla="*/ 584503 w 742194"/>
                  <a:gd name="connsiteY10" fmla="*/ 139700 h 717550"/>
                  <a:gd name="connsiteX11" fmla="*/ 590853 w 742194"/>
                  <a:gd name="connsiteY11" fmla="*/ 149225 h 717550"/>
                  <a:gd name="connsiteX12" fmla="*/ 594028 w 742194"/>
                  <a:gd name="connsiteY12" fmla="*/ 158750 h 717550"/>
                  <a:gd name="connsiteX13" fmla="*/ 600378 w 742194"/>
                  <a:gd name="connsiteY13" fmla="*/ 168275 h 717550"/>
                  <a:gd name="connsiteX14" fmla="*/ 603553 w 742194"/>
                  <a:gd name="connsiteY14" fmla="*/ 177800 h 717550"/>
                  <a:gd name="connsiteX15" fmla="*/ 613078 w 742194"/>
                  <a:gd name="connsiteY15" fmla="*/ 187325 h 717550"/>
                  <a:gd name="connsiteX16" fmla="*/ 622603 w 742194"/>
                  <a:gd name="connsiteY16" fmla="*/ 209550 h 717550"/>
                  <a:gd name="connsiteX17" fmla="*/ 628953 w 742194"/>
                  <a:gd name="connsiteY17" fmla="*/ 219075 h 717550"/>
                  <a:gd name="connsiteX18" fmla="*/ 648003 w 742194"/>
                  <a:gd name="connsiteY18" fmla="*/ 225425 h 717550"/>
                  <a:gd name="connsiteX19" fmla="*/ 670228 w 742194"/>
                  <a:gd name="connsiteY19" fmla="*/ 247650 h 717550"/>
                  <a:gd name="connsiteX20" fmla="*/ 679753 w 742194"/>
                  <a:gd name="connsiteY20" fmla="*/ 254000 h 717550"/>
                  <a:gd name="connsiteX21" fmla="*/ 689278 w 742194"/>
                  <a:gd name="connsiteY21" fmla="*/ 260350 h 717550"/>
                  <a:gd name="connsiteX22" fmla="*/ 708328 w 742194"/>
                  <a:gd name="connsiteY22" fmla="*/ 266700 h 717550"/>
                  <a:gd name="connsiteX23" fmla="*/ 717853 w 742194"/>
                  <a:gd name="connsiteY23" fmla="*/ 269875 h 717550"/>
                  <a:gd name="connsiteX24" fmla="*/ 730553 w 742194"/>
                  <a:gd name="connsiteY24" fmla="*/ 273050 h 717550"/>
                  <a:gd name="connsiteX25" fmla="*/ 740078 w 742194"/>
                  <a:gd name="connsiteY25" fmla="*/ 279400 h 717550"/>
                  <a:gd name="connsiteX26" fmla="*/ 727378 w 742194"/>
                  <a:gd name="connsiteY26" fmla="*/ 311150 h 717550"/>
                  <a:gd name="connsiteX27" fmla="*/ 708328 w 742194"/>
                  <a:gd name="connsiteY27" fmla="*/ 327025 h 717550"/>
                  <a:gd name="connsiteX28" fmla="*/ 698803 w 742194"/>
                  <a:gd name="connsiteY28" fmla="*/ 355600 h 717550"/>
                  <a:gd name="connsiteX29" fmla="*/ 695628 w 742194"/>
                  <a:gd name="connsiteY29" fmla="*/ 365125 h 717550"/>
                  <a:gd name="connsiteX30" fmla="*/ 686103 w 742194"/>
                  <a:gd name="connsiteY30" fmla="*/ 374650 h 717550"/>
                  <a:gd name="connsiteX31" fmla="*/ 673403 w 742194"/>
                  <a:gd name="connsiteY31" fmla="*/ 393700 h 717550"/>
                  <a:gd name="connsiteX32" fmla="*/ 667053 w 742194"/>
                  <a:gd name="connsiteY32" fmla="*/ 403225 h 717550"/>
                  <a:gd name="connsiteX33" fmla="*/ 657528 w 742194"/>
                  <a:gd name="connsiteY33" fmla="*/ 409575 h 717550"/>
                  <a:gd name="connsiteX34" fmla="*/ 644828 w 742194"/>
                  <a:gd name="connsiteY34" fmla="*/ 428625 h 717550"/>
                  <a:gd name="connsiteX35" fmla="*/ 635303 w 742194"/>
                  <a:gd name="connsiteY35" fmla="*/ 457200 h 717550"/>
                  <a:gd name="connsiteX36" fmla="*/ 632128 w 742194"/>
                  <a:gd name="connsiteY36" fmla="*/ 466725 h 717550"/>
                  <a:gd name="connsiteX37" fmla="*/ 622603 w 742194"/>
                  <a:gd name="connsiteY37" fmla="*/ 469900 h 717550"/>
                  <a:gd name="connsiteX38" fmla="*/ 613078 w 742194"/>
                  <a:gd name="connsiteY38" fmla="*/ 492125 h 717550"/>
                  <a:gd name="connsiteX39" fmla="*/ 606728 w 742194"/>
                  <a:gd name="connsiteY39" fmla="*/ 542925 h 717550"/>
                  <a:gd name="connsiteX40" fmla="*/ 600378 w 742194"/>
                  <a:gd name="connsiteY40" fmla="*/ 552450 h 717550"/>
                  <a:gd name="connsiteX41" fmla="*/ 594028 w 742194"/>
                  <a:gd name="connsiteY41" fmla="*/ 571500 h 717550"/>
                  <a:gd name="connsiteX42" fmla="*/ 587678 w 742194"/>
                  <a:gd name="connsiteY42" fmla="*/ 590550 h 717550"/>
                  <a:gd name="connsiteX43" fmla="*/ 584503 w 742194"/>
                  <a:gd name="connsiteY43" fmla="*/ 600075 h 717550"/>
                  <a:gd name="connsiteX44" fmla="*/ 581328 w 742194"/>
                  <a:gd name="connsiteY44" fmla="*/ 612775 h 717550"/>
                  <a:gd name="connsiteX45" fmla="*/ 574978 w 742194"/>
                  <a:gd name="connsiteY45" fmla="*/ 622300 h 717550"/>
                  <a:gd name="connsiteX46" fmla="*/ 565453 w 742194"/>
                  <a:gd name="connsiteY46" fmla="*/ 641350 h 717550"/>
                  <a:gd name="connsiteX47" fmla="*/ 552753 w 742194"/>
                  <a:gd name="connsiteY47" fmla="*/ 650875 h 717550"/>
                  <a:gd name="connsiteX48" fmla="*/ 543228 w 742194"/>
                  <a:gd name="connsiteY48" fmla="*/ 660400 h 717550"/>
                  <a:gd name="connsiteX49" fmla="*/ 530528 w 742194"/>
                  <a:gd name="connsiteY49" fmla="*/ 682625 h 717550"/>
                  <a:gd name="connsiteX50" fmla="*/ 514653 w 742194"/>
                  <a:gd name="connsiteY50" fmla="*/ 695325 h 717550"/>
                  <a:gd name="connsiteX51" fmla="*/ 489253 w 742194"/>
                  <a:gd name="connsiteY51" fmla="*/ 711200 h 717550"/>
                  <a:gd name="connsiteX52" fmla="*/ 479728 w 742194"/>
                  <a:gd name="connsiteY52" fmla="*/ 714375 h 717550"/>
                  <a:gd name="connsiteX53" fmla="*/ 470203 w 742194"/>
                  <a:gd name="connsiteY53" fmla="*/ 717550 h 717550"/>
                  <a:gd name="connsiteX54" fmla="*/ 432103 w 742194"/>
                  <a:gd name="connsiteY54" fmla="*/ 714375 h 717550"/>
                  <a:gd name="connsiteX55" fmla="*/ 403528 w 742194"/>
                  <a:gd name="connsiteY55" fmla="*/ 698500 h 717550"/>
                  <a:gd name="connsiteX56" fmla="*/ 365428 w 742194"/>
                  <a:gd name="connsiteY56" fmla="*/ 682625 h 717550"/>
                  <a:gd name="connsiteX57" fmla="*/ 355903 w 742194"/>
                  <a:gd name="connsiteY57" fmla="*/ 676275 h 717550"/>
                  <a:gd name="connsiteX58" fmla="*/ 336853 w 742194"/>
                  <a:gd name="connsiteY58" fmla="*/ 669925 h 717550"/>
                  <a:gd name="connsiteX59" fmla="*/ 327328 w 742194"/>
                  <a:gd name="connsiteY59" fmla="*/ 666750 h 717550"/>
                  <a:gd name="connsiteX60" fmla="*/ 317803 w 742194"/>
                  <a:gd name="connsiteY60" fmla="*/ 660400 h 717550"/>
                  <a:gd name="connsiteX61" fmla="*/ 295578 w 742194"/>
                  <a:gd name="connsiteY61" fmla="*/ 654050 h 717550"/>
                  <a:gd name="connsiteX62" fmla="*/ 279703 w 742194"/>
                  <a:gd name="connsiteY62" fmla="*/ 666750 h 717550"/>
                  <a:gd name="connsiteX63" fmla="*/ 260653 w 742194"/>
                  <a:gd name="connsiteY63" fmla="*/ 679450 h 717550"/>
                  <a:gd name="connsiteX64" fmla="*/ 251128 w 742194"/>
                  <a:gd name="connsiteY64" fmla="*/ 685800 h 717550"/>
                  <a:gd name="connsiteX65" fmla="*/ 235253 w 742194"/>
                  <a:gd name="connsiteY65" fmla="*/ 698500 h 717550"/>
                  <a:gd name="connsiteX66" fmla="*/ 225728 w 742194"/>
                  <a:gd name="connsiteY66" fmla="*/ 708025 h 717550"/>
                  <a:gd name="connsiteX67" fmla="*/ 213028 w 742194"/>
                  <a:gd name="connsiteY67" fmla="*/ 711200 h 717550"/>
                  <a:gd name="connsiteX68" fmla="*/ 181278 w 742194"/>
                  <a:gd name="connsiteY68" fmla="*/ 714375 h 717550"/>
                  <a:gd name="connsiteX69" fmla="*/ 117778 w 742194"/>
                  <a:gd name="connsiteY69" fmla="*/ 708025 h 717550"/>
                  <a:gd name="connsiteX70" fmla="*/ 105078 w 742194"/>
                  <a:gd name="connsiteY70" fmla="*/ 704850 h 717550"/>
                  <a:gd name="connsiteX71" fmla="*/ 95553 w 742194"/>
                  <a:gd name="connsiteY71" fmla="*/ 701675 h 717550"/>
                  <a:gd name="connsiteX72" fmla="*/ 9828 w 742194"/>
                  <a:gd name="connsiteY72" fmla="*/ 698500 h 717550"/>
                  <a:gd name="connsiteX73" fmla="*/ 303 w 742194"/>
                  <a:gd name="connsiteY73" fmla="*/ 679450 h 717550"/>
                  <a:gd name="connsiteX74" fmla="*/ 19353 w 742194"/>
                  <a:gd name="connsiteY74" fmla="*/ 666750 h 717550"/>
                  <a:gd name="connsiteX75" fmla="*/ 28878 w 742194"/>
                  <a:gd name="connsiteY75" fmla="*/ 660400 h 717550"/>
                  <a:gd name="connsiteX76" fmla="*/ 38403 w 742194"/>
                  <a:gd name="connsiteY76" fmla="*/ 654050 h 717550"/>
                  <a:gd name="connsiteX77" fmla="*/ 47928 w 742194"/>
                  <a:gd name="connsiteY77" fmla="*/ 644525 h 717550"/>
                  <a:gd name="connsiteX78" fmla="*/ 51103 w 742194"/>
                  <a:gd name="connsiteY78" fmla="*/ 609600 h 717550"/>
                  <a:gd name="connsiteX79" fmla="*/ 60628 w 742194"/>
                  <a:gd name="connsiteY79" fmla="*/ 555625 h 717550"/>
                  <a:gd name="connsiteX80" fmla="*/ 70153 w 742194"/>
                  <a:gd name="connsiteY80" fmla="*/ 549275 h 717550"/>
                  <a:gd name="connsiteX81" fmla="*/ 79678 w 742194"/>
                  <a:gd name="connsiteY81" fmla="*/ 546100 h 717550"/>
                  <a:gd name="connsiteX82" fmla="*/ 82853 w 742194"/>
                  <a:gd name="connsiteY82" fmla="*/ 533400 h 717550"/>
                  <a:gd name="connsiteX83" fmla="*/ 89203 w 742194"/>
                  <a:gd name="connsiteY83" fmla="*/ 523875 h 717550"/>
                  <a:gd name="connsiteX84" fmla="*/ 82853 w 742194"/>
                  <a:gd name="connsiteY84" fmla="*/ 479425 h 717550"/>
                  <a:gd name="connsiteX85" fmla="*/ 86028 w 742194"/>
                  <a:gd name="connsiteY85" fmla="*/ 441325 h 717550"/>
                  <a:gd name="connsiteX86" fmla="*/ 130478 w 742194"/>
                  <a:gd name="connsiteY86" fmla="*/ 444500 h 717550"/>
                  <a:gd name="connsiteX87" fmla="*/ 159053 w 742194"/>
                  <a:gd name="connsiteY87" fmla="*/ 441325 h 717550"/>
                  <a:gd name="connsiteX88" fmla="*/ 174928 w 742194"/>
                  <a:gd name="connsiteY88" fmla="*/ 422275 h 717550"/>
                  <a:gd name="connsiteX89" fmla="*/ 178103 w 742194"/>
                  <a:gd name="connsiteY89" fmla="*/ 412750 h 717550"/>
                  <a:gd name="connsiteX90" fmla="*/ 184453 w 742194"/>
                  <a:gd name="connsiteY90" fmla="*/ 403225 h 717550"/>
                  <a:gd name="connsiteX91" fmla="*/ 190803 w 742194"/>
                  <a:gd name="connsiteY91" fmla="*/ 384175 h 717550"/>
                  <a:gd name="connsiteX92" fmla="*/ 193978 w 742194"/>
                  <a:gd name="connsiteY92" fmla="*/ 371475 h 717550"/>
                  <a:gd name="connsiteX93" fmla="*/ 219378 w 742194"/>
                  <a:gd name="connsiteY93" fmla="*/ 358775 h 717550"/>
                  <a:gd name="connsiteX94" fmla="*/ 238428 w 742194"/>
                  <a:gd name="connsiteY94" fmla="*/ 342900 h 717550"/>
                  <a:gd name="connsiteX95" fmla="*/ 257478 w 742194"/>
                  <a:gd name="connsiteY95" fmla="*/ 327025 h 717550"/>
                  <a:gd name="connsiteX96" fmla="*/ 270178 w 742194"/>
                  <a:gd name="connsiteY96" fmla="*/ 304800 h 717550"/>
                  <a:gd name="connsiteX97" fmla="*/ 286053 w 742194"/>
                  <a:gd name="connsiteY97" fmla="*/ 266700 h 717550"/>
                  <a:gd name="connsiteX98" fmla="*/ 295578 w 742194"/>
                  <a:gd name="connsiteY98" fmla="*/ 260350 h 717550"/>
                  <a:gd name="connsiteX99" fmla="*/ 308278 w 742194"/>
                  <a:gd name="connsiteY99" fmla="*/ 241300 h 717550"/>
                  <a:gd name="connsiteX100" fmla="*/ 317803 w 742194"/>
                  <a:gd name="connsiteY100" fmla="*/ 234950 h 717550"/>
                  <a:gd name="connsiteX101" fmla="*/ 336853 w 742194"/>
                  <a:gd name="connsiteY101" fmla="*/ 228600 h 717550"/>
                  <a:gd name="connsiteX102" fmla="*/ 355903 w 742194"/>
                  <a:gd name="connsiteY102" fmla="*/ 219075 h 717550"/>
                  <a:gd name="connsiteX103" fmla="*/ 371778 w 742194"/>
                  <a:gd name="connsiteY103" fmla="*/ 190500 h 717550"/>
                  <a:gd name="connsiteX104" fmla="*/ 374953 w 742194"/>
                  <a:gd name="connsiteY104" fmla="*/ 180975 h 717550"/>
                  <a:gd name="connsiteX105" fmla="*/ 378128 w 742194"/>
                  <a:gd name="connsiteY105" fmla="*/ 101600 h 717550"/>
                  <a:gd name="connsiteX106" fmla="*/ 381303 w 742194"/>
                  <a:gd name="connsiteY106" fmla="*/ 66675 h 717550"/>
                  <a:gd name="connsiteX107" fmla="*/ 384478 w 742194"/>
                  <a:gd name="connsiteY107" fmla="*/ 57150 h 717550"/>
                  <a:gd name="connsiteX108" fmla="*/ 394003 w 742194"/>
                  <a:gd name="connsiteY108" fmla="*/ 50800 h 717550"/>
                  <a:gd name="connsiteX109" fmla="*/ 422578 w 742194"/>
                  <a:gd name="connsiteY109" fmla="*/ 25400 h 717550"/>
                  <a:gd name="connsiteX110" fmla="*/ 432103 w 742194"/>
                  <a:gd name="connsiteY110" fmla="*/ 19050 h 717550"/>
                  <a:gd name="connsiteX111" fmla="*/ 441628 w 742194"/>
                  <a:gd name="connsiteY111" fmla="*/ 9525 h 717550"/>
                  <a:gd name="connsiteX112" fmla="*/ 444803 w 742194"/>
                  <a:gd name="connsiteY112" fmla="*/ 12700 h 71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742194" h="717550">
                    <a:moveTo>
                      <a:pt x="444803" y="12700"/>
                    </a:moveTo>
                    <a:cubicBezTo>
                      <a:pt x="450095" y="12700"/>
                      <a:pt x="463980" y="11405"/>
                      <a:pt x="473378" y="9525"/>
                    </a:cubicBezTo>
                    <a:cubicBezTo>
                      <a:pt x="479942" y="8212"/>
                      <a:pt x="485864" y="4488"/>
                      <a:pt x="492428" y="3175"/>
                    </a:cubicBezTo>
                    <a:lnTo>
                      <a:pt x="508303" y="0"/>
                    </a:lnTo>
                    <a:cubicBezTo>
                      <a:pt x="515711" y="1058"/>
                      <a:pt x="524214" y="-843"/>
                      <a:pt x="530528" y="3175"/>
                    </a:cubicBezTo>
                    <a:cubicBezTo>
                      <a:pt x="536967" y="7272"/>
                      <a:pt x="538995" y="15875"/>
                      <a:pt x="543228" y="22225"/>
                    </a:cubicBezTo>
                    <a:lnTo>
                      <a:pt x="549578" y="31750"/>
                    </a:lnTo>
                    <a:cubicBezTo>
                      <a:pt x="550636" y="52917"/>
                      <a:pt x="549122" y="74370"/>
                      <a:pt x="552753" y="95250"/>
                    </a:cubicBezTo>
                    <a:cubicBezTo>
                      <a:pt x="553522" y="99674"/>
                      <a:pt x="559403" y="101326"/>
                      <a:pt x="562278" y="104775"/>
                    </a:cubicBezTo>
                    <a:cubicBezTo>
                      <a:pt x="575507" y="120650"/>
                      <a:pt x="560691" y="109008"/>
                      <a:pt x="578153" y="120650"/>
                    </a:cubicBezTo>
                    <a:cubicBezTo>
                      <a:pt x="580270" y="127000"/>
                      <a:pt x="580790" y="134131"/>
                      <a:pt x="584503" y="139700"/>
                    </a:cubicBezTo>
                    <a:cubicBezTo>
                      <a:pt x="586620" y="142875"/>
                      <a:pt x="589146" y="145812"/>
                      <a:pt x="590853" y="149225"/>
                    </a:cubicBezTo>
                    <a:cubicBezTo>
                      <a:pt x="592350" y="152218"/>
                      <a:pt x="592531" y="155757"/>
                      <a:pt x="594028" y="158750"/>
                    </a:cubicBezTo>
                    <a:cubicBezTo>
                      <a:pt x="595735" y="162163"/>
                      <a:pt x="598671" y="164862"/>
                      <a:pt x="600378" y="168275"/>
                    </a:cubicBezTo>
                    <a:cubicBezTo>
                      <a:pt x="601875" y="171268"/>
                      <a:pt x="601697" y="175015"/>
                      <a:pt x="603553" y="177800"/>
                    </a:cubicBezTo>
                    <a:cubicBezTo>
                      <a:pt x="606044" y="181536"/>
                      <a:pt x="610468" y="183671"/>
                      <a:pt x="613078" y="187325"/>
                    </a:cubicBezTo>
                    <a:cubicBezTo>
                      <a:pt x="624089" y="202741"/>
                      <a:pt x="615694" y="195731"/>
                      <a:pt x="622603" y="209550"/>
                    </a:cubicBezTo>
                    <a:cubicBezTo>
                      <a:pt x="624310" y="212963"/>
                      <a:pt x="625717" y="217053"/>
                      <a:pt x="628953" y="219075"/>
                    </a:cubicBezTo>
                    <a:cubicBezTo>
                      <a:pt x="634629" y="222623"/>
                      <a:pt x="648003" y="225425"/>
                      <a:pt x="648003" y="225425"/>
                    </a:cubicBezTo>
                    <a:cubicBezTo>
                      <a:pt x="653591" y="242190"/>
                      <a:pt x="648393" y="233094"/>
                      <a:pt x="670228" y="247650"/>
                    </a:cubicBezTo>
                    <a:lnTo>
                      <a:pt x="679753" y="254000"/>
                    </a:lnTo>
                    <a:cubicBezTo>
                      <a:pt x="682928" y="256117"/>
                      <a:pt x="685658" y="259143"/>
                      <a:pt x="689278" y="260350"/>
                    </a:cubicBezTo>
                    <a:lnTo>
                      <a:pt x="708328" y="266700"/>
                    </a:lnTo>
                    <a:cubicBezTo>
                      <a:pt x="711503" y="267758"/>
                      <a:pt x="714606" y="269063"/>
                      <a:pt x="717853" y="269875"/>
                    </a:cubicBezTo>
                    <a:lnTo>
                      <a:pt x="730553" y="273050"/>
                    </a:lnTo>
                    <a:cubicBezTo>
                      <a:pt x="733728" y="275167"/>
                      <a:pt x="739330" y="275658"/>
                      <a:pt x="740078" y="279400"/>
                    </a:cubicBezTo>
                    <a:cubicBezTo>
                      <a:pt x="745622" y="307121"/>
                      <a:pt x="739891" y="300722"/>
                      <a:pt x="727378" y="311150"/>
                    </a:cubicBezTo>
                    <a:cubicBezTo>
                      <a:pt x="702932" y="331522"/>
                      <a:pt x="731977" y="311259"/>
                      <a:pt x="708328" y="327025"/>
                    </a:cubicBezTo>
                    <a:lnTo>
                      <a:pt x="698803" y="355600"/>
                    </a:lnTo>
                    <a:cubicBezTo>
                      <a:pt x="697745" y="358775"/>
                      <a:pt x="697995" y="362758"/>
                      <a:pt x="695628" y="365125"/>
                    </a:cubicBezTo>
                    <a:cubicBezTo>
                      <a:pt x="692453" y="368300"/>
                      <a:pt x="688860" y="371106"/>
                      <a:pt x="686103" y="374650"/>
                    </a:cubicBezTo>
                    <a:cubicBezTo>
                      <a:pt x="681418" y="380674"/>
                      <a:pt x="677636" y="387350"/>
                      <a:pt x="673403" y="393700"/>
                    </a:cubicBezTo>
                    <a:cubicBezTo>
                      <a:pt x="671286" y="396875"/>
                      <a:pt x="670228" y="401108"/>
                      <a:pt x="667053" y="403225"/>
                    </a:cubicBezTo>
                    <a:lnTo>
                      <a:pt x="657528" y="409575"/>
                    </a:lnTo>
                    <a:cubicBezTo>
                      <a:pt x="653295" y="415925"/>
                      <a:pt x="647241" y="421385"/>
                      <a:pt x="644828" y="428625"/>
                    </a:cubicBezTo>
                    <a:lnTo>
                      <a:pt x="635303" y="457200"/>
                    </a:lnTo>
                    <a:cubicBezTo>
                      <a:pt x="634245" y="460375"/>
                      <a:pt x="635303" y="465667"/>
                      <a:pt x="632128" y="466725"/>
                    </a:cubicBezTo>
                    <a:lnTo>
                      <a:pt x="622603" y="469900"/>
                    </a:lnTo>
                    <a:cubicBezTo>
                      <a:pt x="620042" y="475023"/>
                      <a:pt x="614012" y="485585"/>
                      <a:pt x="613078" y="492125"/>
                    </a:cubicBezTo>
                    <a:cubicBezTo>
                      <a:pt x="612410" y="496801"/>
                      <a:pt x="610813" y="532033"/>
                      <a:pt x="606728" y="542925"/>
                    </a:cubicBezTo>
                    <a:cubicBezTo>
                      <a:pt x="605388" y="546498"/>
                      <a:pt x="601928" y="548963"/>
                      <a:pt x="600378" y="552450"/>
                    </a:cubicBezTo>
                    <a:cubicBezTo>
                      <a:pt x="597660" y="558567"/>
                      <a:pt x="596145" y="565150"/>
                      <a:pt x="594028" y="571500"/>
                    </a:cubicBezTo>
                    <a:lnTo>
                      <a:pt x="587678" y="590550"/>
                    </a:lnTo>
                    <a:cubicBezTo>
                      <a:pt x="586620" y="593725"/>
                      <a:pt x="585315" y="596828"/>
                      <a:pt x="584503" y="600075"/>
                    </a:cubicBezTo>
                    <a:cubicBezTo>
                      <a:pt x="583445" y="604308"/>
                      <a:pt x="583047" y="608764"/>
                      <a:pt x="581328" y="612775"/>
                    </a:cubicBezTo>
                    <a:cubicBezTo>
                      <a:pt x="579825" y="616282"/>
                      <a:pt x="576685" y="618887"/>
                      <a:pt x="574978" y="622300"/>
                    </a:cubicBezTo>
                    <a:cubicBezTo>
                      <a:pt x="569813" y="632629"/>
                      <a:pt x="574552" y="632251"/>
                      <a:pt x="565453" y="641350"/>
                    </a:cubicBezTo>
                    <a:cubicBezTo>
                      <a:pt x="561711" y="645092"/>
                      <a:pt x="556771" y="647431"/>
                      <a:pt x="552753" y="650875"/>
                    </a:cubicBezTo>
                    <a:cubicBezTo>
                      <a:pt x="549344" y="653797"/>
                      <a:pt x="546403" y="657225"/>
                      <a:pt x="543228" y="660400"/>
                    </a:cubicBezTo>
                    <a:cubicBezTo>
                      <a:pt x="538089" y="680958"/>
                      <a:pt x="544039" y="666411"/>
                      <a:pt x="530528" y="682625"/>
                    </a:cubicBezTo>
                    <a:cubicBezTo>
                      <a:pt x="519481" y="695882"/>
                      <a:pt x="530290" y="690113"/>
                      <a:pt x="514653" y="695325"/>
                    </a:cubicBezTo>
                    <a:cubicBezTo>
                      <a:pt x="504590" y="710419"/>
                      <a:pt x="511923" y="703643"/>
                      <a:pt x="489253" y="711200"/>
                    </a:cubicBezTo>
                    <a:lnTo>
                      <a:pt x="479728" y="714375"/>
                    </a:lnTo>
                    <a:lnTo>
                      <a:pt x="470203" y="717550"/>
                    </a:lnTo>
                    <a:cubicBezTo>
                      <a:pt x="457503" y="716492"/>
                      <a:pt x="444735" y="716059"/>
                      <a:pt x="432103" y="714375"/>
                    </a:cubicBezTo>
                    <a:cubicBezTo>
                      <a:pt x="416144" y="712247"/>
                      <a:pt x="423523" y="705165"/>
                      <a:pt x="403528" y="698500"/>
                    </a:cubicBezTo>
                    <a:cubicBezTo>
                      <a:pt x="390462" y="694145"/>
                      <a:pt x="377438" y="689488"/>
                      <a:pt x="365428" y="682625"/>
                    </a:cubicBezTo>
                    <a:cubicBezTo>
                      <a:pt x="362115" y="680732"/>
                      <a:pt x="359390" y="677825"/>
                      <a:pt x="355903" y="676275"/>
                    </a:cubicBezTo>
                    <a:cubicBezTo>
                      <a:pt x="349786" y="673557"/>
                      <a:pt x="343203" y="672042"/>
                      <a:pt x="336853" y="669925"/>
                    </a:cubicBezTo>
                    <a:cubicBezTo>
                      <a:pt x="333678" y="668867"/>
                      <a:pt x="330113" y="668606"/>
                      <a:pt x="327328" y="666750"/>
                    </a:cubicBezTo>
                    <a:cubicBezTo>
                      <a:pt x="324153" y="664633"/>
                      <a:pt x="321216" y="662107"/>
                      <a:pt x="317803" y="660400"/>
                    </a:cubicBezTo>
                    <a:cubicBezTo>
                      <a:pt x="313248" y="658123"/>
                      <a:pt x="299647" y="655067"/>
                      <a:pt x="295578" y="654050"/>
                    </a:cubicBezTo>
                    <a:cubicBezTo>
                      <a:pt x="274128" y="661200"/>
                      <a:pt x="297378" y="651284"/>
                      <a:pt x="279703" y="666750"/>
                    </a:cubicBezTo>
                    <a:cubicBezTo>
                      <a:pt x="273960" y="671776"/>
                      <a:pt x="267003" y="675217"/>
                      <a:pt x="260653" y="679450"/>
                    </a:cubicBezTo>
                    <a:lnTo>
                      <a:pt x="251128" y="685800"/>
                    </a:lnTo>
                    <a:cubicBezTo>
                      <a:pt x="236926" y="707102"/>
                      <a:pt x="253656" y="686231"/>
                      <a:pt x="235253" y="698500"/>
                    </a:cubicBezTo>
                    <a:cubicBezTo>
                      <a:pt x="231517" y="700991"/>
                      <a:pt x="229627" y="705797"/>
                      <a:pt x="225728" y="708025"/>
                    </a:cubicBezTo>
                    <a:cubicBezTo>
                      <a:pt x="221939" y="710190"/>
                      <a:pt x="217348" y="710583"/>
                      <a:pt x="213028" y="711200"/>
                    </a:cubicBezTo>
                    <a:cubicBezTo>
                      <a:pt x="202499" y="712704"/>
                      <a:pt x="191861" y="713317"/>
                      <a:pt x="181278" y="714375"/>
                    </a:cubicBezTo>
                    <a:cubicBezTo>
                      <a:pt x="150568" y="712181"/>
                      <a:pt x="142743" y="713018"/>
                      <a:pt x="117778" y="708025"/>
                    </a:cubicBezTo>
                    <a:cubicBezTo>
                      <a:pt x="113499" y="707169"/>
                      <a:pt x="109274" y="706049"/>
                      <a:pt x="105078" y="704850"/>
                    </a:cubicBezTo>
                    <a:cubicBezTo>
                      <a:pt x="101860" y="703931"/>
                      <a:pt x="98892" y="701898"/>
                      <a:pt x="95553" y="701675"/>
                    </a:cubicBezTo>
                    <a:cubicBezTo>
                      <a:pt x="67022" y="699773"/>
                      <a:pt x="38403" y="699558"/>
                      <a:pt x="9828" y="698500"/>
                    </a:cubicBezTo>
                    <a:cubicBezTo>
                      <a:pt x="9202" y="697560"/>
                      <a:pt x="-1963" y="682623"/>
                      <a:pt x="303" y="679450"/>
                    </a:cubicBezTo>
                    <a:cubicBezTo>
                      <a:pt x="4739" y="673240"/>
                      <a:pt x="13003" y="670983"/>
                      <a:pt x="19353" y="666750"/>
                    </a:cubicBezTo>
                    <a:lnTo>
                      <a:pt x="28878" y="660400"/>
                    </a:lnTo>
                    <a:cubicBezTo>
                      <a:pt x="32053" y="658283"/>
                      <a:pt x="35705" y="656748"/>
                      <a:pt x="38403" y="654050"/>
                    </a:cubicBezTo>
                    <a:lnTo>
                      <a:pt x="47928" y="644525"/>
                    </a:lnTo>
                    <a:cubicBezTo>
                      <a:pt x="48986" y="632883"/>
                      <a:pt x="50171" y="621252"/>
                      <a:pt x="51103" y="609600"/>
                    </a:cubicBezTo>
                    <a:cubicBezTo>
                      <a:pt x="52530" y="591761"/>
                      <a:pt x="46557" y="569696"/>
                      <a:pt x="60628" y="555625"/>
                    </a:cubicBezTo>
                    <a:cubicBezTo>
                      <a:pt x="63326" y="552927"/>
                      <a:pt x="66740" y="550982"/>
                      <a:pt x="70153" y="549275"/>
                    </a:cubicBezTo>
                    <a:cubicBezTo>
                      <a:pt x="73146" y="547778"/>
                      <a:pt x="76503" y="547158"/>
                      <a:pt x="79678" y="546100"/>
                    </a:cubicBezTo>
                    <a:cubicBezTo>
                      <a:pt x="80736" y="541867"/>
                      <a:pt x="81134" y="537411"/>
                      <a:pt x="82853" y="533400"/>
                    </a:cubicBezTo>
                    <a:cubicBezTo>
                      <a:pt x="84356" y="529893"/>
                      <a:pt x="88931" y="527681"/>
                      <a:pt x="89203" y="523875"/>
                    </a:cubicBezTo>
                    <a:cubicBezTo>
                      <a:pt x="90840" y="500961"/>
                      <a:pt x="88260" y="495647"/>
                      <a:pt x="82853" y="479425"/>
                    </a:cubicBezTo>
                    <a:cubicBezTo>
                      <a:pt x="83911" y="466725"/>
                      <a:pt x="75751" y="448861"/>
                      <a:pt x="86028" y="441325"/>
                    </a:cubicBezTo>
                    <a:cubicBezTo>
                      <a:pt x="98007" y="432541"/>
                      <a:pt x="115624" y="444500"/>
                      <a:pt x="130478" y="444500"/>
                    </a:cubicBezTo>
                    <a:cubicBezTo>
                      <a:pt x="140062" y="444500"/>
                      <a:pt x="149528" y="442383"/>
                      <a:pt x="159053" y="441325"/>
                    </a:cubicBezTo>
                    <a:cubicBezTo>
                      <a:pt x="166075" y="434303"/>
                      <a:pt x="170508" y="431116"/>
                      <a:pt x="174928" y="422275"/>
                    </a:cubicBezTo>
                    <a:cubicBezTo>
                      <a:pt x="176425" y="419282"/>
                      <a:pt x="176606" y="415743"/>
                      <a:pt x="178103" y="412750"/>
                    </a:cubicBezTo>
                    <a:cubicBezTo>
                      <a:pt x="179810" y="409337"/>
                      <a:pt x="182903" y="406712"/>
                      <a:pt x="184453" y="403225"/>
                    </a:cubicBezTo>
                    <a:cubicBezTo>
                      <a:pt x="187171" y="397108"/>
                      <a:pt x="189180" y="390669"/>
                      <a:pt x="190803" y="384175"/>
                    </a:cubicBezTo>
                    <a:cubicBezTo>
                      <a:pt x="191861" y="379942"/>
                      <a:pt x="191138" y="374788"/>
                      <a:pt x="193978" y="371475"/>
                    </a:cubicBezTo>
                    <a:cubicBezTo>
                      <a:pt x="203879" y="359924"/>
                      <a:pt x="208795" y="364067"/>
                      <a:pt x="219378" y="358775"/>
                    </a:cubicBezTo>
                    <a:cubicBezTo>
                      <a:pt x="231202" y="352863"/>
                      <a:pt x="227895" y="351677"/>
                      <a:pt x="238428" y="342900"/>
                    </a:cubicBezTo>
                    <a:cubicBezTo>
                      <a:pt x="264950" y="320798"/>
                      <a:pt x="229651" y="354852"/>
                      <a:pt x="257478" y="327025"/>
                    </a:cubicBezTo>
                    <a:cubicBezTo>
                      <a:pt x="266198" y="292143"/>
                      <a:pt x="252982" y="335753"/>
                      <a:pt x="270178" y="304800"/>
                    </a:cubicBezTo>
                    <a:cubicBezTo>
                      <a:pt x="276939" y="292630"/>
                      <a:pt x="275690" y="277063"/>
                      <a:pt x="286053" y="266700"/>
                    </a:cubicBezTo>
                    <a:cubicBezTo>
                      <a:pt x="288751" y="264002"/>
                      <a:pt x="292403" y="262467"/>
                      <a:pt x="295578" y="260350"/>
                    </a:cubicBezTo>
                    <a:cubicBezTo>
                      <a:pt x="299811" y="254000"/>
                      <a:pt x="301928" y="245533"/>
                      <a:pt x="308278" y="241300"/>
                    </a:cubicBezTo>
                    <a:cubicBezTo>
                      <a:pt x="311453" y="239183"/>
                      <a:pt x="314316" y="236500"/>
                      <a:pt x="317803" y="234950"/>
                    </a:cubicBezTo>
                    <a:cubicBezTo>
                      <a:pt x="323920" y="232232"/>
                      <a:pt x="331284" y="232313"/>
                      <a:pt x="336853" y="228600"/>
                    </a:cubicBezTo>
                    <a:cubicBezTo>
                      <a:pt x="349163" y="220394"/>
                      <a:pt x="342758" y="223457"/>
                      <a:pt x="355903" y="219075"/>
                    </a:cubicBezTo>
                    <a:cubicBezTo>
                      <a:pt x="370161" y="204817"/>
                      <a:pt x="364008" y="213810"/>
                      <a:pt x="371778" y="190500"/>
                    </a:cubicBezTo>
                    <a:lnTo>
                      <a:pt x="374953" y="180975"/>
                    </a:lnTo>
                    <a:cubicBezTo>
                      <a:pt x="376011" y="154517"/>
                      <a:pt x="376659" y="128039"/>
                      <a:pt x="378128" y="101600"/>
                    </a:cubicBezTo>
                    <a:cubicBezTo>
                      <a:pt x="378776" y="89928"/>
                      <a:pt x="379650" y="78247"/>
                      <a:pt x="381303" y="66675"/>
                    </a:cubicBezTo>
                    <a:cubicBezTo>
                      <a:pt x="381776" y="63362"/>
                      <a:pt x="382387" y="59763"/>
                      <a:pt x="384478" y="57150"/>
                    </a:cubicBezTo>
                    <a:cubicBezTo>
                      <a:pt x="386862" y="54170"/>
                      <a:pt x="390950" y="53090"/>
                      <a:pt x="394003" y="50800"/>
                    </a:cubicBezTo>
                    <a:cubicBezTo>
                      <a:pt x="431362" y="22781"/>
                      <a:pt x="390236" y="53122"/>
                      <a:pt x="422578" y="25400"/>
                    </a:cubicBezTo>
                    <a:cubicBezTo>
                      <a:pt x="425475" y="22917"/>
                      <a:pt x="429172" y="21493"/>
                      <a:pt x="432103" y="19050"/>
                    </a:cubicBezTo>
                    <a:cubicBezTo>
                      <a:pt x="435552" y="16175"/>
                      <a:pt x="438179" y="12400"/>
                      <a:pt x="441628" y="9525"/>
                    </a:cubicBezTo>
                    <a:cubicBezTo>
                      <a:pt x="444559" y="7082"/>
                      <a:pt x="439511" y="12700"/>
                      <a:pt x="444803" y="127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murcia">
                <a:extLst>
                  <a:ext uri="{FF2B5EF4-FFF2-40B4-BE49-F238E27FC236}">
                    <a16:creationId xmlns:a16="http://schemas.microsoft.com/office/drawing/2014/main" id="{F183E15B-326F-73ED-F585-9FB20E827CB9}"/>
                  </a:ext>
                </a:extLst>
              </p:cNvPr>
              <p:cNvSpPr/>
              <p:nvPr/>
            </p:nvSpPr>
            <p:spPr>
              <a:xfrm>
                <a:off x="3141461" y="2971612"/>
                <a:ext cx="756218" cy="762065"/>
              </a:xfrm>
              <a:custGeom>
                <a:avLst/>
                <a:gdLst>
                  <a:gd name="connsiteX0" fmla="*/ 98425 w 749300"/>
                  <a:gd name="connsiteY0" fmla="*/ 476315 h 762065"/>
                  <a:gd name="connsiteX1" fmla="*/ 50800 w 749300"/>
                  <a:gd name="connsiteY1" fmla="*/ 473140 h 762065"/>
                  <a:gd name="connsiteX2" fmla="*/ 41275 w 749300"/>
                  <a:gd name="connsiteY2" fmla="*/ 469965 h 762065"/>
                  <a:gd name="connsiteX3" fmla="*/ 38100 w 749300"/>
                  <a:gd name="connsiteY3" fmla="*/ 460440 h 762065"/>
                  <a:gd name="connsiteX4" fmla="*/ 19050 w 749300"/>
                  <a:gd name="connsiteY4" fmla="*/ 447740 h 762065"/>
                  <a:gd name="connsiteX5" fmla="*/ 12700 w 749300"/>
                  <a:gd name="connsiteY5" fmla="*/ 438215 h 762065"/>
                  <a:gd name="connsiteX6" fmla="*/ 3175 w 749300"/>
                  <a:gd name="connsiteY6" fmla="*/ 428690 h 762065"/>
                  <a:gd name="connsiteX7" fmla="*/ 0 w 749300"/>
                  <a:gd name="connsiteY7" fmla="*/ 419165 h 762065"/>
                  <a:gd name="connsiteX8" fmla="*/ 9525 w 749300"/>
                  <a:gd name="connsiteY8" fmla="*/ 387415 h 762065"/>
                  <a:gd name="connsiteX9" fmla="*/ 19050 w 749300"/>
                  <a:gd name="connsiteY9" fmla="*/ 377890 h 762065"/>
                  <a:gd name="connsiteX10" fmla="*/ 28575 w 749300"/>
                  <a:gd name="connsiteY10" fmla="*/ 355665 h 762065"/>
                  <a:gd name="connsiteX11" fmla="*/ 47625 w 749300"/>
                  <a:gd name="connsiteY11" fmla="*/ 336615 h 762065"/>
                  <a:gd name="connsiteX12" fmla="*/ 57150 w 749300"/>
                  <a:gd name="connsiteY12" fmla="*/ 317565 h 762065"/>
                  <a:gd name="connsiteX13" fmla="*/ 73025 w 749300"/>
                  <a:gd name="connsiteY13" fmla="*/ 288990 h 762065"/>
                  <a:gd name="connsiteX14" fmla="*/ 92075 w 749300"/>
                  <a:gd name="connsiteY14" fmla="*/ 269940 h 762065"/>
                  <a:gd name="connsiteX15" fmla="*/ 149225 w 749300"/>
                  <a:gd name="connsiteY15" fmla="*/ 257240 h 762065"/>
                  <a:gd name="connsiteX16" fmla="*/ 174625 w 749300"/>
                  <a:gd name="connsiteY16" fmla="*/ 250890 h 762065"/>
                  <a:gd name="connsiteX17" fmla="*/ 193675 w 749300"/>
                  <a:gd name="connsiteY17" fmla="*/ 238190 h 762065"/>
                  <a:gd name="connsiteX18" fmla="*/ 200025 w 749300"/>
                  <a:gd name="connsiteY18" fmla="*/ 228665 h 762065"/>
                  <a:gd name="connsiteX19" fmla="*/ 231775 w 749300"/>
                  <a:gd name="connsiteY19" fmla="*/ 219140 h 762065"/>
                  <a:gd name="connsiteX20" fmla="*/ 241300 w 749300"/>
                  <a:gd name="connsiteY20" fmla="*/ 215965 h 762065"/>
                  <a:gd name="connsiteX21" fmla="*/ 260350 w 749300"/>
                  <a:gd name="connsiteY21" fmla="*/ 206440 h 762065"/>
                  <a:gd name="connsiteX22" fmla="*/ 292100 w 749300"/>
                  <a:gd name="connsiteY22" fmla="*/ 212790 h 762065"/>
                  <a:gd name="connsiteX23" fmla="*/ 311150 w 749300"/>
                  <a:gd name="connsiteY23" fmla="*/ 225490 h 762065"/>
                  <a:gd name="connsiteX24" fmla="*/ 320675 w 749300"/>
                  <a:gd name="connsiteY24" fmla="*/ 228665 h 762065"/>
                  <a:gd name="connsiteX25" fmla="*/ 339725 w 749300"/>
                  <a:gd name="connsiteY25" fmla="*/ 238190 h 762065"/>
                  <a:gd name="connsiteX26" fmla="*/ 387350 w 749300"/>
                  <a:gd name="connsiteY26" fmla="*/ 231840 h 762065"/>
                  <a:gd name="connsiteX27" fmla="*/ 393700 w 749300"/>
                  <a:gd name="connsiteY27" fmla="*/ 222315 h 762065"/>
                  <a:gd name="connsiteX28" fmla="*/ 387350 w 749300"/>
                  <a:gd name="connsiteY28" fmla="*/ 171515 h 762065"/>
                  <a:gd name="connsiteX29" fmla="*/ 381000 w 749300"/>
                  <a:gd name="connsiteY29" fmla="*/ 152465 h 762065"/>
                  <a:gd name="connsiteX30" fmla="*/ 384175 w 749300"/>
                  <a:gd name="connsiteY30" fmla="*/ 82615 h 762065"/>
                  <a:gd name="connsiteX31" fmla="*/ 387350 w 749300"/>
                  <a:gd name="connsiteY31" fmla="*/ 73090 h 762065"/>
                  <a:gd name="connsiteX32" fmla="*/ 400050 w 749300"/>
                  <a:gd name="connsiteY32" fmla="*/ 54040 h 762065"/>
                  <a:gd name="connsiteX33" fmla="*/ 406400 w 749300"/>
                  <a:gd name="connsiteY33" fmla="*/ 44515 h 762065"/>
                  <a:gd name="connsiteX34" fmla="*/ 425450 w 749300"/>
                  <a:gd name="connsiteY34" fmla="*/ 28640 h 762065"/>
                  <a:gd name="connsiteX35" fmla="*/ 434975 w 749300"/>
                  <a:gd name="connsiteY35" fmla="*/ 19115 h 762065"/>
                  <a:gd name="connsiteX36" fmla="*/ 454025 w 749300"/>
                  <a:gd name="connsiteY36" fmla="*/ 6415 h 762065"/>
                  <a:gd name="connsiteX37" fmla="*/ 498475 w 749300"/>
                  <a:gd name="connsiteY37" fmla="*/ 9590 h 762065"/>
                  <a:gd name="connsiteX38" fmla="*/ 508000 w 749300"/>
                  <a:gd name="connsiteY38" fmla="*/ 12765 h 762065"/>
                  <a:gd name="connsiteX39" fmla="*/ 549275 w 749300"/>
                  <a:gd name="connsiteY39" fmla="*/ 9590 h 762065"/>
                  <a:gd name="connsiteX40" fmla="*/ 568325 w 749300"/>
                  <a:gd name="connsiteY40" fmla="*/ 65 h 762065"/>
                  <a:gd name="connsiteX41" fmla="*/ 577850 w 749300"/>
                  <a:gd name="connsiteY41" fmla="*/ 6415 h 762065"/>
                  <a:gd name="connsiteX42" fmla="*/ 590550 w 749300"/>
                  <a:gd name="connsiteY42" fmla="*/ 25465 h 762065"/>
                  <a:gd name="connsiteX43" fmla="*/ 593725 w 749300"/>
                  <a:gd name="connsiteY43" fmla="*/ 34990 h 762065"/>
                  <a:gd name="connsiteX44" fmla="*/ 603250 w 749300"/>
                  <a:gd name="connsiteY44" fmla="*/ 41340 h 762065"/>
                  <a:gd name="connsiteX45" fmla="*/ 619125 w 749300"/>
                  <a:gd name="connsiteY45" fmla="*/ 73090 h 762065"/>
                  <a:gd name="connsiteX46" fmla="*/ 628650 w 749300"/>
                  <a:gd name="connsiteY46" fmla="*/ 76265 h 762065"/>
                  <a:gd name="connsiteX47" fmla="*/ 631825 w 749300"/>
                  <a:gd name="connsiteY47" fmla="*/ 130240 h 762065"/>
                  <a:gd name="connsiteX48" fmla="*/ 625475 w 749300"/>
                  <a:gd name="connsiteY48" fmla="*/ 149290 h 762065"/>
                  <a:gd name="connsiteX49" fmla="*/ 622300 w 749300"/>
                  <a:gd name="connsiteY49" fmla="*/ 158815 h 762065"/>
                  <a:gd name="connsiteX50" fmla="*/ 625475 w 749300"/>
                  <a:gd name="connsiteY50" fmla="*/ 206440 h 762065"/>
                  <a:gd name="connsiteX51" fmla="*/ 631825 w 749300"/>
                  <a:gd name="connsiteY51" fmla="*/ 215965 h 762065"/>
                  <a:gd name="connsiteX52" fmla="*/ 635000 w 749300"/>
                  <a:gd name="connsiteY52" fmla="*/ 225490 h 762065"/>
                  <a:gd name="connsiteX53" fmla="*/ 644525 w 749300"/>
                  <a:gd name="connsiteY53" fmla="*/ 260415 h 762065"/>
                  <a:gd name="connsiteX54" fmla="*/ 660400 w 749300"/>
                  <a:gd name="connsiteY54" fmla="*/ 288990 h 762065"/>
                  <a:gd name="connsiteX55" fmla="*/ 657225 w 749300"/>
                  <a:gd name="connsiteY55" fmla="*/ 304865 h 762065"/>
                  <a:gd name="connsiteX56" fmla="*/ 644525 w 749300"/>
                  <a:gd name="connsiteY56" fmla="*/ 323915 h 762065"/>
                  <a:gd name="connsiteX57" fmla="*/ 638175 w 749300"/>
                  <a:gd name="connsiteY57" fmla="*/ 336615 h 762065"/>
                  <a:gd name="connsiteX58" fmla="*/ 631825 w 749300"/>
                  <a:gd name="connsiteY58" fmla="*/ 346140 h 762065"/>
                  <a:gd name="connsiteX59" fmla="*/ 625475 w 749300"/>
                  <a:gd name="connsiteY59" fmla="*/ 368365 h 762065"/>
                  <a:gd name="connsiteX60" fmla="*/ 628650 w 749300"/>
                  <a:gd name="connsiteY60" fmla="*/ 377890 h 762065"/>
                  <a:gd name="connsiteX61" fmla="*/ 641350 w 749300"/>
                  <a:gd name="connsiteY61" fmla="*/ 396940 h 762065"/>
                  <a:gd name="connsiteX62" fmla="*/ 647700 w 749300"/>
                  <a:gd name="connsiteY62" fmla="*/ 406465 h 762065"/>
                  <a:gd name="connsiteX63" fmla="*/ 654050 w 749300"/>
                  <a:gd name="connsiteY63" fmla="*/ 419165 h 762065"/>
                  <a:gd name="connsiteX64" fmla="*/ 673100 w 749300"/>
                  <a:gd name="connsiteY64" fmla="*/ 457265 h 762065"/>
                  <a:gd name="connsiteX65" fmla="*/ 692150 w 749300"/>
                  <a:gd name="connsiteY65" fmla="*/ 466790 h 762065"/>
                  <a:gd name="connsiteX66" fmla="*/ 708025 w 749300"/>
                  <a:gd name="connsiteY66" fmla="*/ 501715 h 762065"/>
                  <a:gd name="connsiteX67" fmla="*/ 720725 w 749300"/>
                  <a:gd name="connsiteY67" fmla="*/ 530290 h 762065"/>
                  <a:gd name="connsiteX68" fmla="*/ 730250 w 749300"/>
                  <a:gd name="connsiteY68" fmla="*/ 549340 h 762065"/>
                  <a:gd name="connsiteX69" fmla="*/ 739775 w 749300"/>
                  <a:gd name="connsiteY69" fmla="*/ 555690 h 762065"/>
                  <a:gd name="connsiteX70" fmla="*/ 749300 w 749300"/>
                  <a:gd name="connsiteY70" fmla="*/ 574740 h 762065"/>
                  <a:gd name="connsiteX71" fmla="*/ 746125 w 749300"/>
                  <a:gd name="connsiteY71" fmla="*/ 631890 h 762065"/>
                  <a:gd name="connsiteX72" fmla="*/ 736600 w 749300"/>
                  <a:gd name="connsiteY72" fmla="*/ 650940 h 762065"/>
                  <a:gd name="connsiteX73" fmla="*/ 717550 w 749300"/>
                  <a:gd name="connsiteY73" fmla="*/ 663640 h 762065"/>
                  <a:gd name="connsiteX74" fmla="*/ 708025 w 749300"/>
                  <a:gd name="connsiteY74" fmla="*/ 669990 h 762065"/>
                  <a:gd name="connsiteX75" fmla="*/ 698500 w 749300"/>
                  <a:gd name="connsiteY75" fmla="*/ 676340 h 762065"/>
                  <a:gd name="connsiteX76" fmla="*/ 584200 w 749300"/>
                  <a:gd name="connsiteY76" fmla="*/ 682690 h 762065"/>
                  <a:gd name="connsiteX77" fmla="*/ 428625 w 749300"/>
                  <a:gd name="connsiteY77" fmla="*/ 692215 h 762065"/>
                  <a:gd name="connsiteX78" fmla="*/ 409575 w 749300"/>
                  <a:gd name="connsiteY78" fmla="*/ 698565 h 762065"/>
                  <a:gd name="connsiteX79" fmla="*/ 400050 w 749300"/>
                  <a:gd name="connsiteY79" fmla="*/ 701740 h 762065"/>
                  <a:gd name="connsiteX80" fmla="*/ 393700 w 749300"/>
                  <a:gd name="connsiteY80" fmla="*/ 711265 h 762065"/>
                  <a:gd name="connsiteX81" fmla="*/ 374650 w 749300"/>
                  <a:gd name="connsiteY81" fmla="*/ 717615 h 762065"/>
                  <a:gd name="connsiteX82" fmla="*/ 365125 w 749300"/>
                  <a:gd name="connsiteY82" fmla="*/ 723965 h 762065"/>
                  <a:gd name="connsiteX83" fmla="*/ 349250 w 749300"/>
                  <a:gd name="connsiteY83" fmla="*/ 739840 h 762065"/>
                  <a:gd name="connsiteX84" fmla="*/ 333375 w 749300"/>
                  <a:gd name="connsiteY84" fmla="*/ 758890 h 762065"/>
                  <a:gd name="connsiteX85" fmla="*/ 314325 w 749300"/>
                  <a:gd name="connsiteY85" fmla="*/ 762065 h 762065"/>
                  <a:gd name="connsiteX86" fmla="*/ 285750 w 749300"/>
                  <a:gd name="connsiteY86" fmla="*/ 749365 h 762065"/>
                  <a:gd name="connsiteX87" fmla="*/ 266700 w 749300"/>
                  <a:gd name="connsiteY87" fmla="*/ 739840 h 762065"/>
                  <a:gd name="connsiteX88" fmla="*/ 257175 w 749300"/>
                  <a:gd name="connsiteY88" fmla="*/ 730315 h 762065"/>
                  <a:gd name="connsiteX89" fmla="*/ 250825 w 749300"/>
                  <a:gd name="connsiteY89" fmla="*/ 720790 h 762065"/>
                  <a:gd name="connsiteX90" fmla="*/ 234950 w 749300"/>
                  <a:gd name="connsiteY90" fmla="*/ 714440 h 762065"/>
                  <a:gd name="connsiteX91" fmla="*/ 215900 w 749300"/>
                  <a:gd name="connsiteY91" fmla="*/ 701740 h 762065"/>
                  <a:gd name="connsiteX92" fmla="*/ 206375 w 749300"/>
                  <a:gd name="connsiteY92" fmla="*/ 692215 h 762065"/>
                  <a:gd name="connsiteX93" fmla="*/ 196850 w 749300"/>
                  <a:gd name="connsiteY93" fmla="*/ 685865 h 762065"/>
                  <a:gd name="connsiteX94" fmla="*/ 180975 w 749300"/>
                  <a:gd name="connsiteY94" fmla="*/ 666815 h 762065"/>
                  <a:gd name="connsiteX95" fmla="*/ 174625 w 749300"/>
                  <a:gd name="connsiteY95" fmla="*/ 657290 h 762065"/>
                  <a:gd name="connsiteX96" fmla="*/ 165100 w 749300"/>
                  <a:gd name="connsiteY96" fmla="*/ 641415 h 762065"/>
                  <a:gd name="connsiteX97" fmla="*/ 155575 w 749300"/>
                  <a:gd name="connsiteY97" fmla="*/ 631890 h 762065"/>
                  <a:gd name="connsiteX98" fmla="*/ 146050 w 749300"/>
                  <a:gd name="connsiteY98" fmla="*/ 609665 h 762065"/>
                  <a:gd name="connsiteX99" fmla="*/ 133350 w 749300"/>
                  <a:gd name="connsiteY99" fmla="*/ 590615 h 762065"/>
                  <a:gd name="connsiteX100" fmla="*/ 123825 w 749300"/>
                  <a:gd name="connsiteY100" fmla="*/ 555690 h 762065"/>
                  <a:gd name="connsiteX101" fmla="*/ 117475 w 749300"/>
                  <a:gd name="connsiteY101" fmla="*/ 511240 h 762065"/>
                  <a:gd name="connsiteX102" fmla="*/ 111125 w 749300"/>
                  <a:gd name="connsiteY102" fmla="*/ 501715 h 762065"/>
                  <a:gd name="connsiteX103" fmla="*/ 101600 w 749300"/>
                  <a:gd name="connsiteY103" fmla="*/ 498540 h 762065"/>
                  <a:gd name="connsiteX104" fmla="*/ 98425 w 749300"/>
                  <a:gd name="connsiteY104" fmla="*/ 476315 h 76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49300" h="762065">
                    <a:moveTo>
                      <a:pt x="98425" y="476315"/>
                    </a:moveTo>
                    <a:cubicBezTo>
                      <a:pt x="89958" y="472082"/>
                      <a:pt x="66613" y="474897"/>
                      <a:pt x="50800" y="473140"/>
                    </a:cubicBezTo>
                    <a:cubicBezTo>
                      <a:pt x="47474" y="472770"/>
                      <a:pt x="43642" y="472332"/>
                      <a:pt x="41275" y="469965"/>
                    </a:cubicBezTo>
                    <a:cubicBezTo>
                      <a:pt x="38908" y="467598"/>
                      <a:pt x="40467" y="462807"/>
                      <a:pt x="38100" y="460440"/>
                    </a:cubicBezTo>
                    <a:cubicBezTo>
                      <a:pt x="32704" y="455044"/>
                      <a:pt x="19050" y="447740"/>
                      <a:pt x="19050" y="447740"/>
                    </a:cubicBezTo>
                    <a:cubicBezTo>
                      <a:pt x="16933" y="444565"/>
                      <a:pt x="15143" y="441146"/>
                      <a:pt x="12700" y="438215"/>
                    </a:cubicBezTo>
                    <a:cubicBezTo>
                      <a:pt x="9825" y="434766"/>
                      <a:pt x="5666" y="432426"/>
                      <a:pt x="3175" y="428690"/>
                    </a:cubicBezTo>
                    <a:cubicBezTo>
                      <a:pt x="1319" y="425905"/>
                      <a:pt x="1058" y="422340"/>
                      <a:pt x="0" y="419165"/>
                    </a:cubicBezTo>
                    <a:cubicBezTo>
                      <a:pt x="1439" y="413409"/>
                      <a:pt x="6948" y="389992"/>
                      <a:pt x="9525" y="387415"/>
                    </a:cubicBezTo>
                    <a:lnTo>
                      <a:pt x="19050" y="377890"/>
                    </a:lnTo>
                    <a:cubicBezTo>
                      <a:pt x="21344" y="371009"/>
                      <a:pt x="24091" y="361270"/>
                      <a:pt x="28575" y="355665"/>
                    </a:cubicBezTo>
                    <a:cubicBezTo>
                      <a:pt x="34185" y="348653"/>
                      <a:pt x="47625" y="336615"/>
                      <a:pt x="47625" y="336615"/>
                    </a:cubicBezTo>
                    <a:cubicBezTo>
                      <a:pt x="55605" y="312674"/>
                      <a:pt x="44840" y="342184"/>
                      <a:pt x="57150" y="317565"/>
                    </a:cubicBezTo>
                    <a:cubicBezTo>
                      <a:pt x="65135" y="301595"/>
                      <a:pt x="53003" y="309012"/>
                      <a:pt x="73025" y="288990"/>
                    </a:cubicBezTo>
                    <a:cubicBezTo>
                      <a:pt x="79375" y="282640"/>
                      <a:pt x="83556" y="272780"/>
                      <a:pt x="92075" y="269940"/>
                    </a:cubicBezTo>
                    <a:cubicBezTo>
                      <a:pt x="129149" y="257582"/>
                      <a:pt x="93347" y="268416"/>
                      <a:pt x="149225" y="257240"/>
                    </a:cubicBezTo>
                    <a:cubicBezTo>
                      <a:pt x="153623" y="256360"/>
                      <a:pt x="169133" y="253941"/>
                      <a:pt x="174625" y="250890"/>
                    </a:cubicBezTo>
                    <a:cubicBezTo>
                      <a:pt x="181296" y="247184"/>
                      <a:pt x="193675" y="238190"/>
                      <a:pt x="193675" y="238190"/>
                    </a:cubicBezTo>
                    <a:cubicBezTo>
                      <a:pt x="195792" y="235015"/>
                      <a:pt x="196789" y="230687"/>
                      <a:pt x="200025" y="228665"/>
                    </a:cubicBezTo>
                    <a:cubicBezTo>
                      <a:pt x="206379" y="224694"/>
                      <a:pt x="223557" y="221488"/>
                      <a:pt x="231775" y="219140"/>
                    </a:cubicBezTo>
                    <a:cubicBezTo>
                      <a:pt x="234993" y="218221"/>
                      <a:pt x="238307" y="217462"/>
                      <a:pt x="241300" y="215965"/>
                    </a:cubicBezTo>
                    <a:cubicBezTo>
                      <a:pt x="265919" y="203655"/>
                      <a:pt x="236409" y="214420"/>
                      <a:pt x="260350" y="206440"/>
                    </a:cubicBezTo>
                    <a:cubicBezTo>
                      <a:pt x="265872" y="207229"/>
                      <a:pt x="284427" y="208527"/>
                      <a:pt x="292100" y="212790"/>
                    </a:cubicBezTo>
                    <a:cubicBezTo>
                      <a:pt x="298771" y="216496"/>
                      <a:pt x="303910" y="223077"/>
                      <a:pt x="311150" y="225490"/>
                    </a:cubicBezTo>
                    <a:cubicBezTo>
                      <a:pt x="314325" y="226548"/>
                      <a:pt x="317682" y="227168"/>
                      <a:pt x="320675" y="228665"/>
                    </a:cubicBezTo>
                    <a:cubicBezTo>
                      <a:pt x="345294" y="240975"/>
                      <a:pt x="315784" y="230210"/>
                      <a:pt x="339725" y="238190"/>
                    </a:cubicBezTo>
                    <a:cubicBezTo>
                      <a:pt x="355600" y="236073"/>
                      <a:pt x="371985" y="236359"/>
                      <a:pt x="387350" y="231840"/>
                    </a:cubicBezTo>
                    <a:cubicBezTo>
                      <a:pt x="391011" y="230763"/>
                      <a:pt x="393446" y="226122"/>
                      <a:pt x="393700" y="222315"/>
                    </a:cubicBezTo>
                    <a:cubicBezTo>
                      <a:pt x="394707" y="207213"/>
                      <a:pt x="392060" y="187215"/>
                      <a:pt x="387350" y="171515"/>
                    </a:cubicBezTo>
                    <a:cubicBezTo>
                      <a:pt x="385427" y="165104"/>
                      <a:pt x="381000" y="152465"/>
                      <a:pt x="381000" y="152465"/>
                    </a:cubicBezTo>
                    <a:cubicBezTo>
                      <a:pt x="382058" y="129182"/>
                      <a:pt x="382316" y="105848"/>
                      <a:pt x="384175" y="82615"/>
                    </a:cubicBezTo>
                    <a:cubicBezTo>
                      <a:pt x="384442" y="79279"/>
                      <a:pt x="385725" y="76016"/>
                      <a:pt x="387350" y="73090"/>
                    </a:cubicBezTo>
                    <a:cubicBezTo>
                      <a:pt x="391056" y="66419"/>
                      <a:pt x="395817" y="60390"/>
                      <a:pt x="400050" y="54040"/>
                    </a:cubicBezTo>
                    <a:cubicBezTo>
                      <a:pt x="402167" y="50865"/>
                      <a:pt x="403702" y="47213"/>
                      <a:pt x="406400" y="44515"/>
                    </a:cubicBezTo>
                    <a:cubicBezTo>
                      <a:pt x="434227" y="16688"/>
                      <a:pt x="398928" y="50742"/>
                      <a:pt x="425450" y="28640"/>
                    </a:cubicBezTo>
                    <a:cubicBezTo>
                      <a:pt x="428899" y="25765"/>
                      <a:pt x="431431" y="21872"/>
                      <a:pt x="434975" y="19115"/>
                    </a:cubicBezTo>
                    <a:cubicBezTo>
                      <a:pt x="440999" y="14430"/>
                      <a:pt x="454025" y="6415"/>
                      <a:pt x="454025" y="6415"/>
                    </a:cubicBezTo>
                    <a:cubicBezTo>
                      <a:pt x="468842" y="7473"/>
                      <a:pt x="483722" y="7854"/>
                      <a:pt x="498475" y="9590"/>
                    </a:cubicBezTo>
                    <a:cubicBezTo>
                      <a:pt x="501799" y="9981"/>
                      <a:pt x="504653" y="12765"/>
                      <a:pt x="508000" y="12765"/>
                    </a:cubicBezTo>
                    <a:cubicBezTo>
                      <a:pt x="521799" y="12765"/>
                      <a:pt x="535517" y="10648"/>
                      <a:pt x="549275" y="9590"/>
                    </a:cubicBezTo>
                    <a:cubicBezTo>
                      <a:pt x="552592" y="7379"/>
                      <a:pt x="563067" y="-811"/>
                      <a:pt x="568325" y="65"/>
                    </a:cubicBezTo>
                    <a:cubicBezTo>
                      <a:pt x="572089" y="692"/>
                      <a:pt x="574675" y="4298"/>
                      <a:pt x="577850" y="6415"/>
                    </a:cubicBezTo>
                    <a:cubicBezTo>
                      <a:pt x="582083" y="12765"/>
                      <a:pt x="588137" y="18225"/>
                      <a:pt x="590550" y="25465"/>
                    </a:cubicBezTo>
                    <a:cubicBezTo>
                      <a:pt x="591608" y="28640"/>
                      <a:pt x="591634" y="32377"/>
                      <a:pt x="593725" y="34990"/>
                    </a:cubicBezTo>
                    <a:cubicBezTo>
                      <a:pt x="596109" y="37970"/>
                      <a:pt x="600075" y="39223"/>
                      <a:pt x="603250" y="41340"/>
                    </a:cubicBezTo>
                    <a:cubicBezTo>
                      <a:pt x="605525" y="50441"/>
                      <a:pt x="608816" y="69654"/>
                      <a:pt x="619125" y="73090"/>
                    </a:cubicBezTo>
                    <a:lnTo>
                      <a:pt x="628650" y="76265"/>
                    </a:lnTo>
                    <a:cubicBezTo>
                      <a:pt x="642445" y="96957"/>
                      <a:pt x="638367" y="86627"/>
                      <a:pt x="631825" y="130240"/>
                    </a:cubicBezTo>
                    <a:cubicBezTo>
                      <a:pt x="630832" y="136859"/>
                      <a:pt x="627592" y="142940"/>
                      <a:pt x="625475" y="149290"/>
                    </a:cubicBezTo>
                    <a:lnTo>
                      <a:pt x="622300" y="158815"/>
                    </a:lnTo>
                    <a:cubicBezTo>
                      <a:pt x="623358" y="174690"/>
                      <a:pt x="622859" y="190746"/>
                      <a:pt x="625475" y="206440"/>
                    </a:cubicBezTo>
                    <a:cubicBezTo>
                      <a:pt x="626102" y="210204"/>
                      <a:pt x="630118" y="212552"/>
                      <a:pt x="631825" y="215965"/>
                    </a:cubicBezTo>
                    <a:cubicBezTo>
                      <a:pt x="633322" y="218958"/>
                      <a:pt x="634188" y="222243"/>
                      <a:pt x="635000" y="225490"/>
                    </a:cubicBezTo>
                    <a:cubicBezTo>
                      <a:pt x="637386" y="235032"/>
                      <a:pt x="639076" y="252241"/>
                      <a:pt x="644525" y="260415"/>
                    </a:cubicBezTo>
                    <a:cubicBezTo>
                      <a:pt x="659081" y="282250"/>
                      <a:pt x="654812" y="272225"/>
                      <a:pt x="660400" y="288990"/>
                    </a:cubicBezTo>
                    <a:cubicBezTo>
                      <a:pt x="659342" y="294282"/>
                      <a:pt x="659458" y="299952"/>
                      <a:pt x="657225" y="304865"/>
                    </a:cubicBezTo>
                    <a:cubicBezTo>
                      <a:pt x="654067" y="311813"/>
                      <a:pt x="647938" y="317089"/>
                      <a:pt x="644525" y="323915"/>
                    </a:cubicBezTo>
                    <a:cubicBezTo>
                      <a:pt x="642408" y="328148"/>
                      <a:pt x="640523" y="332506"/>
                      <a:pt x="638175" y="336615"/>
                    </a:cubicBezTo>
                    <a:cubicBezTo>
                      <a:pt x="636282" y="339928"/>
                      <a:pt x="633532" y="342727"/>
                      <a:pt x="631825" y="346140"/>
                    </a:cubicBezTo>
                    <a:cubicBezTo>
                      <a:pt x="629548" y="350695"/>
                      <a:pt x="626492" y="364296"/>
                      <a:pt x="625475" y="368365"/>
                    </a:cubicBezTo>
                    <a:cubicBezTo>
                      <a:pt x="626533" y="371540"/>
                      <a:pt x="627025" y="374964"/>
                      <a:pt x="628650" y="377890"/>
                    </a:cubicBezTo>
                    <a:cubicBezTo>
                      <a:pt x="632356" y="384561"/>
                      <a:pt x="637117" y="390590"/>
                      <a:pt x="641350" y="396940"/>
                    </a:cubicBezTo>
                    <a:cubicBezTo>
                      <a:pt x="643467" y="400115"/>
                      <a:pt x="645993" y="403052"/>
                      <a:pt x="647700" y="406465"/>
                    </a:cubicBezTo>
                    <a:cubicBezTo>
                      <a:pt x="649817" y="410698"/>
                      <a:pt x="652292" y="414771"/>
                      <a:pt x="654050" y="419165"/>
                    </a:cubicBezTo>
                    <a:cubicBezTo>
                      <a:pt x="658660" y="430690"/>
                      <a:pt x="661422" y="449480"/>
                      <a:pt x="673100" y="457265"/>
                    </a:cubicBezTo>
                    <a:cubicBezTo>
                      <a:pt x="685410" y="465471"/>
                      <a:pt x="679005" y="462408"/>
                      <a:pt x="692150" y="466790"/>
                    </a:cubicBezTo>
                    <a:cubicBezTo>
                      <a:pt x="709760" y="484400"/>
                      <a:pt x="696866" y="468239"/>
                      <a:pt x="708025" y="501715"/>
                    </a:cubicBezTo>
                    <a:cubicBezTo>
                      <a:pt x="724407" y="550862"/>
                      <a:pt x="705631" y="500101"/>
                      <a:pt x="720725" y="530290"/>
                    </a:cubicBezTo>
                    <a:cubicBezTo>
                      <a:pt x="725890" y="540619"/>
                      <a:pt x="721151" y="540241"/>
                      <a:pt x="730250" y="549340"/>
                    </a:cubicBezTo>
                    <a:cubicBezTo>
                      <a:pt x="732948" y="552038"/>
                      <a:pt x="736600" y="553573"/>
                      <a:pt x="739775" y="555690"/>
                    </a:cubicBezTo>
                    <a:cubicBezTo>
                      <a:pt x="742986" y="560506"/>
                      <a:pt x="749300" y="568167"/>
                      <a:pt x="749300" y="574740"/>
                    </a:cubicBezTo>
                    <a:cubicBezTo>
                      <a:pt x="749300" y="593819"/>
                      <a:pt x="747934" y="612897"/>
                      <a:pt x="746125" y="631890"/>
                    </a:cubicBezTo>
                    <a:cubicBezTo>
                      <a:pt x="745625" y="637140"/>
                      <a:pt x="740381" y="647632"/>
                      <a:pt x="736600" y="650940"/>
                    </a:cubicBezTo>
                    <a:cubicBezTo>
                      <a:pt x="730857" y="655966"/>
                      <a:pt x="723900" y="659407"/>
                      <a:pt x="717550" y="663640"/>
                    </a:cubicBezTo>
                    <a:lnTo>
                      <a:pt x="708025" y="669990"/>
                    </a:lnTo>
                    <a:cubicBezTo>
                      <a:pt x="704850" y="672107"/>
                      <a:pt x="702242" y="675592"/>
                      <a:pt x="698500" y="676340"/>
                    </a:cubicBezTo>
                    <a:cubicBezTo>
                      <a:pt x="650437" y="685953"/>
                      <a:pt x="688019" y="679341"/>
                      <a:pt x="584200" y="682690"/>
                    </a:cubicBezTo>
                    <a:cubicBezTo>
                      <a:pt x="521965" y="703435"/>
                      <a:pt x="571842" y="688884"/>
                      <a:pt x="428625" y="692215"/>
                    </a:cubicBezTo>
                    <a:lnTo>
                      <a:pt x="409575" y="698565"/>
                    </a:lnTo>
                    <a:lnTo>
                      <a:pt x="400050" y="701740"/>
                    </a:lnTo>
                    <a:cubicBezTo>
                      <a:pt x="397933" y="704915"/>
                      <a:pt x="396936" y="709243"/>
                      <a:pt x="393700" y="711265"/>
                    </a:cubicBezTo>
                    <a:cubicBezTo>
                      <a:pt x="388024" y="714813"/>
                      <a:pt x="380219" y="713902"/>
                      <a:pt x="374650" y="717615"/>
                    </a:cubicBezTo>
                    <a:lnTo>
                      <a:pt x="365125" y="723965"/>
                    </a:lnTo>
                    <a:cubicBezTo>
                      <a:pt x="348192" y="749365"/>
                      <a:pt x="370417" y="718673"/>
                      <a:pt x="349250" y="739840"/>
                    </a:cubicBezTo>
                    <a:cubicBezTo>
                      <a:pt x="342840" y="746250"/>
                      <a:pt x="342738" y="754729"/>
                      <a:pt x="333375" y="758890"/>
                    </a:cubicBezTo>
                    <a:cubicBezTo>
                      <a:pt x="327492" y="761505"/>
                      <a:pt x="320675" y="761007"/>
                      <a:pt x="314325" y="762065"/>
                    </a:cubicBezTo>
                    <a:cubicBezTo>
                      <a:pt x="284918" y="756184"/>
                      <a:pt x="310949" y="763764"/>
                      <a:pt x="285750" y="749365"/>
                    </a:cubicBezTo>
                    <a:cubicBezTo>
                      <a:pt x="267525" y="738951"/>
                      <a:pt x="284801" y="754924"/>
                      <a:pt x="266700" y="739840"/>
                    </a:cubicBezTo>
                    <a:cubicBezTo>
                      <a:pt x="263251" y="736965"/>
                      <a:pt x="260050" y="733764"/>
                      <a:pt x="257175" y="730315"/>
                    </a:cubicBezTo>
                    <a:cubicBezTo>
                      <a:pt x="254732" y="727384"/>
                      <a:pt x="253930" y="723008"/>
                      <a:pt x="250825" y="720790"/>
                    </a:cubicBezTo>
                    <a:cubicBezTo>
                      <a:pt x="246187" y="717477"/>
                      <a:pt x="240242" y="716557"/>
                      <a:pt x="234950" y="714440"/>
                    </a:cubicBezTo>
                    <a:cubicBezTo>
                      <a:pt x="204564" y="684054"/>
                      <a:pt x="243469" y="720120"/>
                      <a:pt x="215900" y="701740"/>
                    </a:cubicBezTo>
                    <a:cubicBezTo>
                      <a:pt x="212164" y="699249"/>
                      <a:pt x="209824" y="695090"/>
                      <a:pt x="206375" y="692215"/>
                    </a:cubicBezTo>
                    <a:cubicBezTo>
                      <a:pt x="203444" y="689772"/>
                      <a:pt x="200025" y="687982"/>
                      <a:pt x="196850" y="685865"/>
                    </a:cubicBezTo>
                    <a:cubicBezTo>
                      <a:pt x="183227" y="658619"/>
                      <a:pt x="198926" y="684766"/>
                      <a:pt x="180975" y="666815"/>
                    </a:cubicBezTo>
                    <a:cubicBezTo>
                      <a:pt x="178277" y="664117"/>
                      <a:pt x="176647" y="660526"/>
                      <a:pt x="174625" y="657290"/>
                    </a:cubicBezTo>
                    <a:cubicBezTo>
                      <a:pt x="171354" y="652057"/>
                      <a:pt x="168803" y="646352"/>
                      <a:pt x="165100" y="641415"/>
                    </a:cubicBezTo>
                    <a:cubicBezTo>
                      <a:pt x="162406" y="637823"/>
                      <a:pt x="158185" y="635544"/>
                      <a:pt x="155575" y="631890"/>
                    </a:cubicBezTo>
                    <a:cubicBezTo>
                      <a:pt x="139678" y="609634"/>
                      <a:pt x="156414" y="628320"/>
                      <a:pt x="146050" y="609665"/>
                    </a:cubicBezTo>
                    <a:cubicBezTo>
                      <a:pt x="142344" y="602994"/>
                      <a:pt x="135763" y="597855"/>
                      <a:pt x="133350" y="590615"/>
                    </a:cubicBezTo>
                    <a:cubicBezTo>
                      <a:pt x="125293" y="566445"/>
                      <a:pt x="128313" y="578129"/>
                      <a:pt x="123825" y="555690"/>
                    </a:cubicBezTo>
                    <a:cubicBezTo>
                      <a:pt x="123014" y="546767"/>
                      <a:pt x="123583" y="523456"/>
                      <a:pt x="117475" y="511240"/>
                    </a:cubicBezTo>
                    <a:cubicBezTo>
                      <a:pt x="115768" y="507827"/>
                      <a:pt x="114105" y="504099"/>
                      <a:pt x="111125" y="501715"/>
                    </a:cubicBezTo>
                    <a:cubicBezTo>
                      <a:pt x="108512" y="499624"/>
                      <a:pt x="104593" y="500037"/>
                      <a:pt x="101600" y="498540"/>
                    </a:cubicBezTo>
                    <a:cubicBezTo>
                      <a:pt x="93590" y="494535"/>
                      <a:pt x="106892" y="480548"/>
                      <a:pt x="98425" y="47631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alicante">
                <a:extLst>
                  <a:ext uri="{FF2B5EF4-FFF2-40B4-BE49-F238E27FC236}">
                    <a16:creationId xmlns:a16="http://schemas.microsoft.com/office/drawing/2014/main" id="{E9EE533F-3EDE-2D42-7D56-5AD85EC72258}"/>
                  </a:ext>
                </a:extLst>
              </p:cNvPr>
              <p:cNvSpPr/>
              <p:nvPr/>
            </p:nvSpPr>
            <p:spPr>
              <a:xfrm>
                <a:off x="3770659" y="2830146"/>
                <a:ext cx="543008" cy="665406"/>
              </a:xfrm>
              <a:custGeom>
                <a:avLst/>
                <a:gdLst>
                  <a:gd name="connsiteX0" fmla="*/ 409575 w 542925"/>
                  <a:gd name="connsiteY0" fmla="*/ 1831 h 665406"/>
                  <a:gd name="connsiteX1" fmla="*/ 390525 w 542925"/>
                  <a:gd name="connsiteY1" fmla="*/ 14531 h 665406"/>
                  <a:gd name="connsiteX2" fmla="*/ 387350 w 542925"/>
                  <a:gd name="connsiteY2" fmla="*/ 24056 h 665406"/>
                  <a:gd name="connsiteX3" fmla="*/ 358775 w 542925"/>
                  <a:gd name="connsiteY3" fmla="*/ 46281 h 665406"/>
                  <a:gd name="connsiteX4" fmla="*/ 342900 w 542925"/>
                  <a:gd name="connsiteY4" fmla="*/ 52631 h 665406"/>
                  <a:gd name="connsiteX5" fmla="*/ 317500 w 542925"/>
                  <a:gd name="connsiteY5" fmla="*/ 55806 h 665406"/>
                  <a:gd name="connsiteX6" fmla="*/ 298450 w 542925"/>
                  <a:gd name="connsiteY6" fmla="*/ 58981 h 665406"/>
                  <a:gd name="connsiteX7" fmla="*/ 288925 w 542925"/>
                  <a:gd name="connsiteY7" fmla="*/ 62156 h 665406"/>
                  <a:gd name="connsiteX8" fmla="*/ 260350 w 542925"/>
                  <a:gd name="connsiteY8" fmla="*/ 68506 h 665406"/>
                  <a:gd name="connsiteX9" fmla="*/ 250825 w 542925"/>
                  <a:gd name="connsiteY9" fmla="*/ 71681 h 665406"/>
                  <a:gd name="connsiteX10" fmla="*/ 171450 w 542925"/>
                  <a:gd name="connsiteY10" fmla="*/ 74856 h 665406"/>
                  <a:gd name="connsiteX11" fmla="*/ 155575 w 542925"/>
                  <a:gd name="connsiteY11" fmla="*/ 141531 h 665406"/>
                  <a:gd name="connsiteX12" fmla="*/ 146050 w 542925"/>
                  <a:gd name="connsiteY12" fmla="*/ 144706 h 665406"/>
                  <a:gd name="connsiteX13" fmla="*/ 92075 w 542925"/>
                  <a:gd name="connsiteY13" fmla="*/ 141531 h 665406"/>
                  <a:gd name="connsiteX14" fmla="*/ 82550 w 542925"/>
                  <a:gd name="connsiteY14" fmla="*/ 135181 h 665406"/>
                  <a:gd name="connsiteX15" fmla="*/ 73025 w 542925"/>
                  <a:gd name="connsiteY15" fmla="*/ 132006 h 665406"/>
                  <a:gd name="connsiteX16" fmla="*/ 63500 w 542925"/>
                  <a:gd name="connsiteY16" fmla="*/ 125656 h 665406"/>
                  <a:gd name="connsiteX17" fmla="*/ 34925 w 542925"/>
                  <a:gd name="connsiteY17" fmla="*/ 122481 h 665406"/>
                  <a:gd name="connsiteX18" fmla="*/ 19050 w 542925"/>
                  <a:gd name="connsiteY18" fmla="*/ 125656 h 665406"/>
                  <a:gd name="connsiteX19" fmla="*/ 15875 w 542925"/>
                  <a:gd name="connsiteY19" fmla="*/ 147881 h 665406"/>
                  <a:gd name="connsiteX20" fmla="*/ 9525 w 542925"/>
                  <a:gd name="connsiteY20" fmla="*/ 157406 h 665406"/>
                  <a:gd name="connsiteX21" fmla="*/ 6350 w 542925"/>
                  <a:gd name="connsiteY21" fmla="*/ 189156 h 665406"/>
                  <a:gd name="connsiteX22" fmla="*/ 3175 w 542925"/>
                  <a:gd name="connsiteY22" fmla="*/ 208206 h 665406"/>
                  <a:gd name="connsiteX23" fmla="*/ 6350 w 542925"/>
                  <a:gd name="connsiteY23" fmla="*/ 243131 h 665406"/>
                  <a:gd name="connsiteX24" fmla="*/ 15875 w 542925"/>
                  <a:gd name="connsiteY24" fmla="*/ 262181 h 665406"/>
                  <a:gd name="connsiteX25" fmla="*/ 22225 w 542925"/>
                  <a:gd name="connsiteY25" fmla="*/ 281231 h 665406"/>
                  <a:gd name="connsiteX26" fmla="*/ 19050 w 542925"/>
                  <a:gd name="connsiteY26" fmla="*/ 303456 h 665406"/>
                  <a:gd name="connsiteX27" fmla="*/ 12700 w 542925"/>
                  <a:gd name="connsiteY27" fmla="*/ 312981 h 665406"/>
                  <a:gd name="connsiteX28" fmla="*/ 9525 w 542925"/>
                  <a:gd name="connsiteY28" fmla="*/ 322506 h 665406"/>
                  <a:gd name="connsiteX29" fmla="*/ 12700 w 542925"/>
                  <a:gd name="connsiteY29" fmla="*/ 370131 h 665406"/>
                  <a:gd name="connsiteX30" fmla="*/ 15875 w 542925"/>
                  <a:gd name="connsiteY30" fmla="*/ 392356 h 665406"/>
                  <a:gd name="connsiteX31" fmla="*/ 19050 w 542925"/>
                  <a:gd name="connsiteY31" fmla="*/ 430456 h 665406"/>
                  <a:gd name="connsiteX32" fmla="*/ 15875 w 542925"/>
                  <a:gd name="connsiteY32" fmla="*/ 484431 h 665406"/>
                  <a:gd name="connsiteX33" fmla="*/ 9525 w 542925"/>
                  <a:gd name="connsiteY33" fmla="*/ 503481 h 665406"/>
                  <a:gd name="connsiteX34" fmla="*/ 0 w 542925"/>
                  <a:gd name="connsiteY34" fmla="*/ 522531 h 665406"/>
                  <a:gd name="connsiteX35" fmla="*/ 12700 w 542925"/>
                  <a:gd name="connsiteY35" fmla="*/ 535231 h 665406"/>
                  <a:gd name="connsiteX36" fmla="*/ 15875 w 542925"/>
                  <a:gd name="connsiteY36" fmla="*/ 544756 h 665406"/>
                  <a:gd name="connsiteX37" fmla="*/ 25400 w 542925"/>
                  <a:gd name="connsiteY37" fmla="*/ 551106 h 665406"/>
                  <a:gd name="connsiteX38" fmla="*/ 28575 w 542925"/>
                  <a:gd name="connsiteY38" fmla="*/ 560631 h 665406"/>
                  <a:gd name="connsiteX39" fmla="*/ 41275 w 542925"/>
                  <a:gd name="connsiteY39" fmla="*/ 579681 h 665406"/>
                  <a:gd name="connsiteX40" fmla="*/ 47625 w 542925"/>
                  <a:gd name="connsiteY40" fmla="*/ 601906 h 665406"/>
                  <a:gd name="connsiteX41" fmla="*/ 50800 w 542925"/>
                  <a:gd name="connsiteY41" fmla="*/ 617781 h 665406"/>
                  <a:gd name="connsiteX42" fmla="*/ 57150 w 542925"/>
                  <a:gd name="connsiteY42" fmla="*/ 640006 h 665406"/>
                  <a:gd name="connsiteX43" fmla="*/ 63500 w 542925"/>
                  <a:gd name="connsiteY43" fmla="*/ 652706 h 665406"/>
                  <a:gd name="connsiteX44" fmla="*/ 82550 w 542925"/>
                  <a:gd name="connsiteY44" fmla="*/ 659056 h 665406"/>
                  <a:gd name="connsiteX45" fmla="*/ 117475 w 542925"/>
                  <a:gd name="connsiteY45" fmla="*/ 665406 h 665406"/>
                  <a:gd name="connsiteX46" fmla="*/ 133350 w 542925"/>
                  <a:gd name="connsiteY46" fmla="*/ 582856 h 665406"/>
                  <a:gd name="connsiteX47" fmla="*/ 142875 w 542925"/>
                  <a:gd name="connsiteY47" fmla="*/ 563806 h 665406"/>
                  <a:gd name="connsiteX48" fmla="*/ 152400 w 542925"/>
                  <a:gd name="connsiteY48" fmla="*/ 525706 h 665406"/>
                  <a:gd name="connsiteX49" fmla="*/ 155575 w 542925"/>
                  <a:gd name="connsiteY49" fmla="*/ 516181 h 665406"/>
                  <a:gd name="connsiteX50" fmla="*/ 161925 w 542925"/>
                  <a:gd name="connsiteY50" fmla="*/ 506656 h 665406"/>
                  <a:gd name="connsiteX51" fmla="*/ 180975 w 542925"/>
                  <a:gd name="connsiteY51" fmla="*/ 493956 h 665406"/>
                  <a:gd name="connsiteX52" fmla="*/ 190500 w 542925"/>
                  <a:gd name="connsiteY52" fmla="*/ 465381 h 665406"/>
                  <a:gd name="connsiteX53" fmla="*/ 193675 w 542925"/>
                  <a:gd name="connsiteY53" fmla="*/ 455856 h 665406"/>
                  <a:gd name="connsiteX54" fmla="*/ 203200 w 542925"/>
                  <a:gd name="connsiteY54" fmla="*/ 452681 h 665406"/>
                  <a:gd name="connsiteX55" fmla="*/ 209550 w 542925"/>
                  <a:gd name="connsiteY55" fmla="*/ 443156 h 665406"/>
                  <a:gd name="connsiteX56" fmla="*/ 228600 w 542925"/>
                  <a:gd name="connsiteY56" fmla="*/ 436806 h 665406"/>
                  <a:gd name="connsiteX57" fmla="*/ 244475 w 542925"/>
                  <a:gd name="connsiteY57" fmla="*/ 370131 h 665406"/>
                  <a:gd name="connsiteX58" fmla="*/ 254000 w 542925"/>
                  <a:gd name="connsiteY58" fmla="*/ 363781 h 665406"/>
                  <a:gd name="connsiteX59" fmla="*/ 266700 w 542925"/>
                  <a:gd name="connsiteY59" fmla="*/ 347906 h 665406"/>
                  <a:gd name="connsiteX60" fmla="*/ 288925 w 542925"/>
                  <a:gd name="connsiteY60" fmla="*/ 322506 h 665406"/>
                  <a:gd name="connsiteX61" fmla="*/ 307975 w 542925"/>
                  <a:gd name="connsiteY61" fmla="*/ 309806 h 665406"/>
                  <a:gd name="connsiteX62" fmla="*/ 317500 w 542925"/>
                  <a:gd name="connsiteY62" fmla="*/ 300281 h 665406"/>
                  <a:gd name="connsiteX63" fmla="*/ 327025 w 542925"/>
                  <a:gd name="connsiteY63" fmla="*/ 297106 h 665406"/>
                  <a:gd name="connsiteX64" fmla="*/ 349250 w 542925"/>
                  <a:gd name="connsiteY64" fmla="*/ 290756 h 665406"/>
                  <a:gd name="connsiteX65" fmla="*/ 381000 w 542925"/>
                  <a:gd name="connsiteY65" fmla="*/ 271706 h 665406"/>
                  <a:gd name="connsiteX66" fmla="*/ 390525 w 542925"/>
                  <a:gd name="connsiteY66" fmla="*/ 265356 h 665406"/>
                  <a:gd name="connsiteX67" fmla="*/ 400050 w 542925"/>
                  <a:gd name="connsiteY67" fmla="*/ 259006 h 665406"/>
                  <a:gd name="connsiteX68" fmla="*/ 409575 w 542925"/>
                  <a:gd name="connsiteY68" fmla="*/ 255831 h 665406"/>
                  <a:gd name="connsiteX69" fmla="*/ 419100 w 542925"/>
                  <a:gd name="connsiteY69" fmla="*/ 246306 h 665406"/>
                  <a:gd name="connsiteX70" fmla="*/ 444500 w 542925"/>
                  <a:gd name="connsiteY70" fmla="*/ 239956 h 665406"/>
                  <a:gd name="connsiteX71" fmla="*/ 463550 w 542925"/>
                  <a:gd name="connsiteY71" fmla="*/ 227256 h 665406"/>
                  <a:gd name="connsiteX72" fmla="*/ 485775 w 542925"/>
                  <a:gd name="connsiteY72" fmla="*/ 217731 h 665406"/>
                  <a:gd name="connsiteX73" fmla="*/ 498475 w 542925"/>
                  <a:gd name="connsiteY73" fmla="*/ 198681 h 665406"/>
                  <a:gd name="connsiteX74" fmla="*/ 504825 w 542925"/>
                  <a:gd name="connsiteY74" fmla="*/ 179631 h 665406"/>
                  <a:gd name="connsiteX75" fmla="*/ 511175 w 542925"/>
                  <a:gd name="connsiteY75" fmla="*/ 154231 h 665406"/>
                  <a:gd name="connsiteX76" fmla="*/ 517525 w 542925"/>
                  <a:gd name="connsiteY76" fmla="*/ 132006 h 665406"/>
                  <a:gd name="connsiteX77" fmla="*/ 527050 w 542925"/>
                  <a:gd name="connsiteY77" fmla="*/ 119306 h 665406"/>
                  <a:gd name="connsiteX78" fmla="*/ 536575 w 542925"/>
                  <a:gd name="connsiteY78" fmla="*/ 97081 h 665406"/>
                  <a:gd name="connsiteX79" fmla="*/ 542925 w 542925"/>
                  <a:gd name="connsiteY79" fmla="*/ 78031 h 665406"/>
                  <a:gd name="connsiteX80" fmla="*/ 523875 w 542925"/>
                  <a:gd name="connsiteY80" fmla="*/ 52631 h 665406"/>
                  <a:gd name="connsiteX81" fmla="*/ 504825 w 542925"/>
                  <a:gd name="connsiteY81" fmla="*/ 46281 h 665406"/>
                  <a:gd name="connsiteX82" fmla="*/ 492125 w 542925"/>
                  <a:gd name="connsiteY82" fmla="*/ 36756 h 665406"/>
                  <a:gd name="connsiteX83" fmla="*/ 482600 w 542925"/>
                  <a:gd name="connsiteY83" fmla="*/ 30406 h 665406"/>
                  <a:gd name="connsiteX84" fmla="*/ 466725 w 542925"/>
                  <a:gd name="connsiteY84" fmla="*/ 17706 h 665406"/>
                  <a:gd name="connsiteX85" fmla="*/ 447675 w 542925"/>
                  <a:gd name="connsiteY85" fmla="*/ 5006 h 665406"/>
                  <a:gd name="connsiteX86" fmla="*/ 409575 w 542925"/>
                  <a:gd name="connsiteY86" fmla="*/ 1831 h 66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42925" h="665406">
                    <a:moveTo>
                      <a:pt x="409575" y="1831"/>
                    </a:moveTo>
                    <a:cubicBezTo>
                      <a:pt x="400050" y="3419"/>
                      <a:pt x="395921" y="9135"/>
                      <a:pt x="390525" y="14531"/>
                    </a:cubicBezTo>
                    <a:cubicBezTo>
                      <a:pt x="388158" y="16898"/>
                      <a:pt x="389206" y="21271"/>
                      <a:pt x="387350" y="24056"/>
                    </a:cubicBezTo>
                    <a:cubicBezTo>
                      <a:pt x="382461" y="31390"/>
                      <a:pt x="364509" y="43987"/>
                      <a:pt x="358775" y="46281"/>
                    </a:cubicBezTo>
                    <a:cubicBezTo>
                      <a:pt x="353483" y="48398"/>
                      <a:pt x="348453" y="51349"/>
                      <a:pt x="342900" y="52631"/>
                    </a:cubicBezTo>
                    <a:cubicBezTo>
                      <a:pt x="334586" y="54550"/>
                      <a:pt x="325947" y="54599"/>
                      <a:pt x="317500" y="55806"/>
                    </a:cubicBezTo>
                    <a:cubicBezTo>
                      <a:pt x="311127" y="56716"/>
                      <a:pt x="304734" y="57584"/>
                      <a:pt x="298450" y="58981"/>
                    </a:cubicBezTo>
                    <a:cubicBezTo>
                      <a:pt x="295183" y="59707"/>
                      <a:pt x="292143" y="61237"/>
                      <a:pt x="288925" y="62156"/>
                    </a:cubicBezTo>
                    <a:cubicBezTo>
                      <a:pt x="266110" y="68675"/>
                      <a:pt x="286539" y="61959"/>
                      <a:pt x="260350" y="68506"/>
                    </a:cubicBezTo>
                    <a:cubicBezTo>
                      <a:pt x="257103" y="69318"/>
                      <a:pt x="254163" y="71443"/>
                      <a:pt x="250825" y="71681"/>
                    </a:cubicBezTo>
                    <a:cubicBezTo>
                      <a:pt x="224413" y="73568"/>
                      <a:pt x="197908" y="73798"/>
                      <a:pt x="171450" y="74856"/>
                    </a:cubicBezTo>
                    <a:cubicBezTo>
                      <a:pt x="168529" y="130360"/>
                      <a:pt x="186167" y="128420"/>
                      <a:pt x="155575" y="141531"/>
                    </a:cubicBezTo>
                    <a:cubicBezTo>
                      <a:pt x="152499" y="142849"/>
                      <a:pt x="149225" y="143648"/>
                      <a:pt x="146050" y="144706"/>
                    </a:cubicBezTo>
                    <a:cubicBezTo>
                      <a:pt x="128058" y="143648"/>
                      <a:pt x="109898" y="144205"/>
                      <a:pt x="92075" y="141531"/>
                    </a:cubicBezTo>
                    <a:cubicBezTo>
                      <a:pt x="88301" y="140965"/>
                      <a:pt x="85963" y="136888"/>
                      <a:pt x="82550" y="135181"/>
                    </a:cubicBezTo>
                    <a:cubicBezTo>
                      <a:pt x="79557" y="133684"/>
                      <a:pt x="76018" y="133503"/>
                      <a:pt x="73025" y="132006"/>
                    </a:cubicBezTo>
                    <a:cubicBezTo>
                      <a:pt x="69612" y="130299"/>
                      <a:pt x="67202" y="126581"/>
                      <a:pt x="63500" y="125656"/>
                    </a:cubicBezTo>
                    <a:cubicBezTo>
                      <a:pt x="54203" y="123332"/>
                      <a:pt x="44450" y="123539"/>
                      <a:pt x="34925" y="122481"/>
                    </a:cubicBezTo>
                    <a:cubicBezTo>
                      <a:pt x="29633" y="123539"/>
                      <a:pt x="22288" y="121339"/>
                      <a:pt x="19050" y="125656"/>
                    </a:cubicBezTo>
                    <a:cubicBezTo>
                      <a:pt x="14560" y="131643"/>
                      <a:pt x="18025" y="140713"/>
                      <a:pt x="15875" y="147881"/>
                    </a:cubicBezTo>
                    <a:cubicBezTo>
                      <a:pt x="14779" y="151536"/>
                      <a:pt x="11642" y="154231"/>
                      <a:pt x="9525" y="157406"/>
                    </a:cubicBezTo>
                    <a:cubicBezTo>
                      <a:pt x="8467" y="167989"/>
                      <a:pt x="7669" y="178602"/>
                      <a:pt x="6350" y="189156"/>
                    </a:cubicBezTo>
                    <a:cubicBezTo>
                      <a:pt x="5552" y="195544"/>
                      <a:pt x="3175" y="201768"/>
                      <a:pt x="3175" y="208206"/>
                    </a:cubicBezTo>
                    <a:cubicBezTo>
                      <a:pt x="3175" y="219896"/>
                      <a:pt x="4697" y="231559"/>
                      <a:pt x="6350" y="243131"/>
                    </a:cubicBezTo>
                    <a:cubicBezTo>
                      <a:pt x="8178" y="255929"/>
                      <a:pt x="10580" y="250267"/>
                      <a:pt x="15875" y="262181"/>
                    </a:cubicBezTo>
                    <a:cubicBezTo>
                      <a:pt x="18593" y="268298"/>
                      <a:pt x="22225" y="281231"/>
                      <a:pt x="22225" y="281231"/>
                    </a:cubicBezTo>
                    <a:cubicBezTo>
                      <a:pt x="21167" y="288639"/>
                      <a:pt x="21200" y="296288"/>
                      <a:pt x="19050" y="303456"/>
                    </a:cubicBezTo>
                    <a:cubicBezTo>
                      <a:pt x="17954" y="307111"/>
                      <a:pt x="14407" y="309568"/>
                      <a:pt x="12700" y="312981"/>
                    </a:cubicBezTo>
                    <a:cubicBezTo>
                      <a:pt x="11203" y="315974"/>
                      <a:pt x="10583" y="319331"/>
                      <a:pt x="9525" y="322506"/>
                    </a:cubicBezTo>
                    <a:cubicBezTo>
                      <a:pt x="10583" y="338381"/>
                      <a:pt x="11260" y="354286"/>
                      <a:pt x="12700" y="370131"/>
                    </a:cubicBezTo>
                    <a:cubicBezTo>
                      <a:pt x="13378" y="377584"/>
                      <a:pt x="15092" y="384914"/>
                      <a:pt x="15875" y="392356"/>
                    </a:cubicBezTo>
                    <a:cubicBezTo>
                      <a:pt x="17209" y="405030"/>
                      <a:pt x="17992" y="417756"/>
                      <a:pt x="19050" y="430456"/>
                    </a:cubicBezTo>
                    <a:cubicBezTo>
                      <a:pt x="17992" y="448448"/>
                      <a:pt x="18206" y="466560"/>
                      <a:pt x="15875" y="484431"/>
                    </a:cubicBezTo>
                    <a:cubicBezTo>
                      <a:pt x="15009" y="491068"/>
                      <a:pt x="11642" y="497131"/>
                      <a:pt x="9525" y="503481"/>
                    </a:cubicBezTo>
                    <a:cubicBezTo>
                      <a:pt x="5143" y="516626"/>
                      <a:pt x="8206" y="510221"/>
                      <a:pt x="0" y="522531"/>
                    </a:cubicBezTo>
                    <a:cubicBezTo>
                      <a:pt x="8467" y="547931"/>
                      <a:pt x="-4233" y="518298"/>
                      <a:pt x="12700" y="535231"/>
                    </a:cubicBezTo>
                    <a:cubicBezTo>
                      <a:pt x="15067" y="537598"/>
                      <a:pt x="13784" y="542143"/>
                      <a:pt x="15875" y="544756"/>
                    </a:cubicBezTo>
                    <a:cubicBezTo>
                      <a:pt x="18259" y="547736"/>
                      <a:pt x="22225" y="548989"/>
                      <a:pt x="25400" y="551106"/>
                    </a:cubicBezTo>
                    <a:cubicBezTo>
                      <a:pt x="26458" y="554281"/>
                      <a:pt x="26950" y="557705"/>
                      <a:pt x="28575" y="560631"/>
                    </a:cubicBezTo>
                    <a:cubicBezTo>
                      <a:pt x="32281" y="567302"/>
                      <a:pt x="38862" y="572441"/>
                      <a:pt x="41275" y="579681"/>
                    </a:cubicBezTo>
                    <a:cubicBezTo>
                      <a:pt x="44811" y="590288"/>
                      <a:pt x="44967" y="589946"/>
                      <a:pt x="47625" y="601906"/>
                    </a:cubicBezTo>
                    <a:cubicBezTo>
                      <a:pt x="48796" y="607174"/>
                      <a:pt x="49629" y="612513"/>
                      <a:pt x="50800" y="617781"/>
                    </a:cubicBezTo>
                    <a:cubicBezTo>
                      <a:pt x="52039" y="623358"/>
                      <a:pt x="54702" y="634295"/>
                      <a:pt x="57150" y="640006"/>
                    </a:cubicBezTo>
                    <a:cubicBezTo>
                      <a:pt x="59014" y="644356"/>
                      <a:pt x="59714" y="649866"/>
                      <a:pt x="63500" y="652706"/>
                    </a:cubicBezTo>
                    <a:cubicBezTo>
                      <a:pt x="68855" y="656722"/>
                      <a:pt x="76056" y="657433"/>
                      <a:pt x="82550" y="659056"/>
                    </a:cubicBezTo>
                    <a:cubicBezTo>
                      <a:pt x="102510" y="664046"/>
                      <a:pt x="90930" y="661614"/>
                      <a:pt x="117475" y="665406"/>
                    </a:cubicBezTo>
                    <a:cubicBezTo>
                      <a:pt x="156305" y="655698"/>
                      <a:pt x="127321" y="667261"/>
                      <a:pt x="133350" y="582856"/>
                    </a:cubicBezTo>
                    <a:cubicBezTo>
                      <a:pt x="133876" y="575495"/>
                      <a:pt x="139065" y="569521"/>
                      <a:pt x="142875" y="563806"/>
                    </a:cubicBezTo>
                    <a:cubicBezTo>
                      <a:pt x="147150" y="538154"/>
                      <a:pt x="144014" y="550863"/>
                      <a:pt x="152400" y="525706"/>
                    </a:cubicBezTo>
                    <a:cubicBezTo>
                      <a:pt x="153458" y="522531"/>
                      <a:pt x="153719" y="518966"/>
                      <a:pt x="155575" y="516181"/>
                    </a:cubicBezTo>
                    <a:cubicBezTo>
                      <a:pt x="157692" y="513006"/>
                      <a:pt x="159053" y="509169"/>
                      <a:pt x="161925" y="506656"/>
                    </a:cubicBezTo>
                    <a:cubicBezTo>
                      <a:pt x="167668" y="501630"/>
                      <a:pt x="180975" y="493956"/>
                      <a:pt x="180975" y="493956"/>
                    </a:cubicBezTo>
                    <a:lnTo>
                      <a:pt x="190500" y="465381"/>
                    </a:lnTo>
                    <a:cubicBezTo>
                      <a:pt x="191558" y="462206"/>
                      <a:pt x="190500" y="456914"/>
                      <a:pt x="193675" y="455856"/>
                    </a:cubicBezTo>
                    <a:lnTo>
                      <a:pt x="203200" y="452681"/>
                    </a:lnTo>
                    <a:cubicBezTo>
                      <a:pt x="205317" y="449506"/>
                      <a:pt x="206314" y="445178"/>
                      <a:pt x="209550" y="443156"/>
                    </a:cubicBezTo>
                    <a:cubicBezTo>
                      <a:pt x="215226" y="439608"/>
                      <a:pt x="228600" y="436806"/>
                      <a:pt x="228600" y="436806"/>
                    </a:cubicBezTo>
                    <a:cubicBezTo>
                      <a:pt x="232530" y="362133"/>
                      <a:pt x="213646" y="387748"/>
                      <a:pt x="244475" y="370131"/>
                    </a:cubicBezTo>
                    <a:cubicBezTo>
                      <a:pt x="247788" y="368238"/>
                      <a:pt x="250825" y="365898"/>
                      <a:pt x="254000" y="363781"/>
                    </a:cubicBezTo>
                    <a:cubicBezTo>
                      <a:pt x="261150" y="342331"/>
                      <a:pt x="251234" y="365581"/>
                      <a:pt x="266700" y="347906"/>
                    </a:cubicBezTo>
                    <a:cubicBezTo>
                      <a:pt x="292629" y="318273"/>
                      <a:pt x="267494" y="336793"/>
                      <a:pt x="288925" y="322506"/>
                    </a:cubicBezTo>
                    <a:cubicBezTo>
                      <a:pt x="302660" y="301903"/>
                      <a:pt x="285895" y="322423"/>
                      <a:pt x="307975" y="309806"/>
                    </a:cubicBezTo>
                    <a:cubicBezTo>
                      <a:pt x="311874" y="307578"/>
                      <a:pt x="313764" y="302772"/>
                      <a:pt x="317500" y="300281"/>
                    </a:cubicBezTo>
                    <a:cubicBezTo>
                      <a:pt x="320285" y="298425"/>
                      <a:pt x="323807" y="298025"/>
                      <a:pt x="327025" y="297106"/>
                    </a:cubicBezTo>
                    <a:cubicBezTo>
                      <a:pt x="335081" y="294804"/>
                      <a:pt x="341637" y="294019"/>
                      <a:pt x="349250" y="290756"/>
                    </a:cubicBezTo>
                    <a:cubicBezTo>
                      <a:pt x="362918" y="284898"/>
                      <a:pt x="367457" y="280734"/>
                      <a:pt x="381000" y="271706"/>
                    </a:cubicBezTo>
                    <a:lnTo>
                      <a:pt x="390525" y="265356"/>
                    </a:lnTo>
                    <a:cubicBezTo>
                      <a:pt x="393700" y="263239"/>
                      <a:pt x="396430" y="260213"/>
                      <a:pt x="400050" y="259006"/>
                    </a:cubicBezTo>
                    <a:lnTo>
                      <a:pt x="409575" y="255831"/>
                    </a:lnTo>
                    <a:cubicBezTo>
                      <a:pt x="412750" y="252656"/>
                      <a:pt x="415012" y="248164"/>
                      <a:pt x="419100" y="246306"/>
                    </a:cubicBezTo>
                    <a:cubicBezTo>
                      <a:pt x="427045" y="242695"/>
                      <a:pt x="444500" y="239956"/>
                      <a:pt x="444500" y="239956"/>
                    </a:cubicBezTo>
                    <a:cubicBezTo>
                      <a:pt x="450850" y="235723"/>
                      <a:pt x="456310" y="229669"/>
                      <a:pt x="463550" y="227256"/>
                    </a:cubicBezTo>
                    <a:cubicBezTo>
                      <a:pt x="477565" y="222584"/>
                      <a:pt x="470082" y="225578"/>
                      <a:pt x="485775" y="217731"/>
                    </a:cubicBezTo>
                    <a:cubicBezTo>
                      <a:pt x="490008" y="211381"/>
                      <a:pt x="496062" y="205921"/>
                      <a:pt x="498475" y="198681"/>
                    </a:cubicBezTo>
                    <a:cubicBezTo>
                      <a:pt x="500592" y="192331"/>
                      <a:pt x="503512" y="186195"/>
                      <a:pt x="504825" y="179631"/>
                    </a:cubicBezTo>
                    <a:cubicBezTo>
                      <a:pt x="511280" y="147356"/>
                      <a:pt x="504666" y="177011"/>
                      <a:pt x="511175" y="154231"/>
                    </a:cubicBezTo>
                    <a:cubicBezTo>
                      <a:pt x="512059" y="151138"/>
                      <a:pt x="515350" y="135812"/>
                      <a:pt x="517525" y="132006"/>
                    </a:cubicBezTo>
                    <a:cubicBezTo>
                      <a:pt x="520150" y="127412"/>
                      <a:pt x="523875" y="123539"/>
                      <a:pt x="527050" y="119306"/>
                    </a:cubicBezTo>
                    <a:cubicBezTo>
                      <a:pt x="537270" y="88645"/>
                      <a:pt x="520882" y="136315"/>
                      <a:pt x="536575" y="97081"/>
                    </a:cubicBezTo>
                    <a:cubicBezTo>
                      <a:pt x="539061" y="90866"/>
                      <a:pt x="542925" y="78031"/>
                      <a:pt x="542925" y="78031"/>
                    </a:cubicBezTo>
                    <a:cubicBezTo>
                      <a:pt x="536933" y="63052"/>
                      <a:pt x="538977" y="60182"/>
                      <a:pt x="523875" y="52631"/>
                    </a:cubicBezTo>
                    <a:cubicBezTo>
                      <a:pt x="517888" y="49638"/>
                      <a:pt x="504825" y="46281"/>
                      <a:pt x="504825" y="46281"/>
                    </a:cubicBezTo>
                    <a:cubicBezTo>
                      <a:pt x="500592" y="43106"/>
                      <a:pt x="496431" y="39832"/>
                      <a:pt x="492125" y="36756"/>
                    </a:cubicBezTo>
                    <a:cubicBezTo>
                      <a:pt x="489020" y="34538"/>
                      <a:pt x="485298" y="33104"/>
                      <a:pt x="482600" y="30406"/>
                    </a:cubicBezTo>
                    <a:cubicBezTo>
                      <a:pt x="468239" y="16045"/>
                      <a:pt x="485268" y="23887"/>
                      <a:pt x="466725" y="17706"/>
                    </a:cubicBezTo>
                    <a:cubicBezTo>
                      <a:pt x="448669" y="-350"/>
                      <a:pt x="466055" y="14196"/>
                      <a:pt x="447675" y="5006"/>
                    </a:cubicBezTo>
                    <a:cubicBezTo>
                      <a:pt x="432627" y="-2518"/>
                      <a:pt x="419100" y="243"/>
                      <a:pt x="409575" y="18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albacete">
                <a:extLst>
                  <a:ext uri="{FF2B5EF4-FFF2-40B4-BE49-F238E27FC236}">
                    <a16:creationId xmlns:a16="http://schemas.microsoft.com/office/drawing/2014/main" id="{78D2E819-B63C-886C-CA55-EE1AD517CB93}"/>
                  </a:ext>
                </a:extLst>
              </p:cNvPr>
              <p:cNvSpPr/>
              <p:nvPr/>
            </p:nvSpPr>
            <p:spPr>
              <a:xfrm>
                <a:off x="2860203" y="2558927"/>
                <a:ext cx="926334" cy="851560"/>
              </a:xfrm>
              <a:custGeom>
                <a:avLst/>
                <a:gdLst>
                  <a:gd name="connsiteX0" fmla="*/ 41275 w 920750"/>
                  <a:gd name="connsiteY0" fmla="*/ 98425 h 851560"/>
                  <a:gd name="connsiteX1" fmla="*/ 38100 w 920750"/>
                  <a:gd name="connsiteY1" fmla="*/ 114300 h 851560"/>
                  <a:gd name="connsiteX2" fmla="*/ 31750 w 920750"/>
                  <a:gd name="connsiteY2" fmla="*/ 133350 h 851560"/>
                  <a:gd name="connsiteX3" fmla="*/ 31750 w 920750"/>
                  <a:gd name="connsiteY3" fmla="*/ 193675 h 851560"/>
                  <a:gd name="connsiteX4" fmla="*/ 25400 w 920750"/>
                  <a:gd name="connsiteY4" fmla="*/ 203200 h 851560"/>
                  <a:gd name="connsiteX5" fmla="*/ 15875 w 920750"/>
                  <a:gd name="connsiteY5" fmla="*/ 209550 h 851560"/>
                  <a:gd name="connsiteX6" fmla="*/ 12700 w 920750"/>
                  <a:gd name="connsiteY6" fmla="*/ 231775 h 851560"/>
                  <a:gd name="connsiteX7" fmla="*/ 9525 w 920750"/>
                  <a:gd name="connsiteY7" fmla="*/ 247650 h 851560"/>
                  <a:gd name="connsiteX8" fmla="*/ 0 w 920750"/>
                  <a:gd name="connsiteY8" fmla="*/ 304800 h 851560"/>
                  <a:gd name="connsiteX9" fmla="*/ 3175 w 920750"/>
                  <a:gd name="connsiteY9" fmla="*/ 323850 h 851560"/>
                  <a:gd name="connsiteX10" fmla="*/ 31750 w 920750"/>
                  <a:gd name="connsiteY10" fmla="*/ 339725 h 851560"/>
                  <a:gd name="connsiteX11" fmla="*/ 41275 w 920750"/>
                  <a:gd name="connsiteY11" fmla="*/ 358775 h 851560"/>
                  <a:gd name="connsiteX12" fmla="*/ 50800 w 920750"/>
                  <a:gd name="connsiteY12" fmla="*/ 361950 h 851560"/>
                  <a:gd name="connsiteX13" fmla="*/ 57150 w 920750"/>
                  <a:gd name="connsiteY13" fmla="*/ 371475 h 851560"/>
                  <a:gd name="connsiteX14" fmla="*/ 66675 w 920750"/>
                  <a:gd name="connsiteY14" fmla="*/ 377825 h 851560"/>
                  <a:gd name="connsiteX15" fmla="*/ 69850 w 920750"/>
                  <a:gd name="connsiteY15" fmla="*/ 393700 h 851560"/>
                  <a:gd name="connsiteX16" fmla="*/ 82550 w 920750"/>
                  <a:gd name="connsiteY16" fmla="*/ 422275 h 851560"/>
                  <a:gd name="connsiteX17" fmla="*/ 98425 w 920750"/>
                  <a:gd name="connsiteY17" fmla="*/ 447675 h 851560"/>
                  <a:gd name="connsiteX18" fmla="*/ 98425 w 920750"/>
                  <a:gd name="connsiteY18" fmla="*/ 479425 h 851560"/>
                  <a:gd name="connsiteX19" fmla="*/ 79375 w 920750"/>
                  <a:gd name="connsiteY19" fmla="*/ 485775 h 851560"/>
                  <a:gd name="connsiteX20" fmla="*/ 60325 w 920750"/>
                  <a:gd name="connsiteY20" fmla="*/ 495300 h 851560"/>
                  <a:gd name="connsiteX21" fmla="*/ 57150 w 920750"/>
                  <a:gd name="connsiteY21" fmla="*/ 504825 h 851560"/>
                  <a:gd name="connsiteX22" fmla="*/ 69850 w 920750"/>
                  <a:gd name="connsiteY22" fmla="*/ 530225 h 851560"/>
                  <a:gd name="connsiteX23" fmla="*/ 79375 w 920750"/>
                  <a:gd name="connsiteY23" fmla="*/ 533400 h 851560"/>
                  <a:gd name="connsiteX24" fmla="*/ 88900 w 920750"/>
                  <a:gd name="connsiteY24" fmla="*/ 539750 h 851560"/>
                  <a:gd name="connsiteX25" fmla="*/ 117475 w 920750"/>
                  <a:gd name="connsiteY25" fmla="*/ 552450 h 851560"/>
                  <a:gd name="connsiteX26" fmla="*/ 133350 w 920750"/>
                  <a:gd name="connsiteY26" fmla="*/ 565150 h 851560"/>
                  <a:gd name="connsiteX27" fmla="*/ 142875 w 920750"/>
                  <a:gd name="connsiteY27" fmla="*/ 574675 h 851560"/>
                  <a:gd name="connsiteX28" fmla="*/ 152400 w 920750"/>
                  <a:gd name="connsiteY28" fmla="*/ 581025 h 851560"/>
                  <a:gd name="connsiteX29" fmla="*/ 165100 w 920750"/>
                  <a:gd name="connsiteY29" fmla="*/ 596900 h 851560"/>
                  <a:gd name="connsiteX30" fmla="*/ 171450 w 920750"/>
                  <a:gd name="connsiteY30" fmla="*/ 615950 h 851560"/>
                  <a:gd name="connsiteX31" fmla="*/ 174625 w 920750"/>
                  <a:gd name="connsiteY31" fmla="*/ 625475 h 851560"/>
                  <a:gd name="connsiteX32" fmla="*/ 184150 w 920750"/>
                  <a:gd name="connsiteY32" fmla="*/ 635000 h 851560"/>
                  <a:gd name="connsiteX33" fmla="*/ 190500 w 920750"/>
                  <a:gd name="connsiteY33" fmla="*/ 644525 h 851560"/>
                  <a:gd name="connsiteX34" fmla="*/ 203200 w 920750"/>
                  <a:gd name="connsiteY34" fmla="*/ 647700 h 851560"/>
                  <a:gd name="connsiteX35" fmla="*/ 209550 w 920750"/>
                  <a:gd name="connsiteY35" fmla="*/ 663575 h 851560"/>
                  <a:gd name="connsiteX36" fmla="*/ 209550 w 920750"/>
                  <a:gd name="connsiteY36" fmla="*/ 784225 h 851560"/>
                  <a:gd name="connsiteX37" fmla="*/ 212725 w 920750"/>
                  <a:gd name="connsiteY37" fmla="*/ 812800 h 851560"/>
                  <a:gd name="connsiteX38" fmla="*/ 222250 w 920750"/>
                  <a:gd name="connsiteY38" fmla="*/ 815975 h 851560"/>
                  <a:gd name="connsiteX39" fmla="*/ 231775 w 920750"/>
                  <a:gd name="connsiteY39" fmla="*/ 822325 h 851560"/>
                  <a:gd name="connsiteX40" fmla="*/ 247650 w 920750"/>
                  <a:gd name="connsiteY40" fmla="*/ 838200 h 851560"/>
                  <a:gd name="connsiteX41" fmla="*/ 263525 w 920750"/>
                  <a:gd name="connsiteY41" fmla="*/ 850900 h 851560"/>
                  <a:gd name="connsiteX42" fmla="*/ 285750 w 920750"/>
                  <a:gd name="connsiteY42" fmla="*/ 847725 h 851560"/>
                  <a:gd name="connsiteX43" fmla="*/ 288925 w 920750"/>
                  <a:gd name="connsiteY43" fmla="*/ 787400 h 851560"/>
                  <a:gd name="connsiteX44" fmla="*/ 292100 w 920750"/>
                  <a:gd name="connsiteY44" fmla="*/ 777875 h 851560"/>
                  <a:gd name="connsiteX45" fmla="*/ 301625 w 920750"/>
                  <a:gd name="connsiteY45" fmla="*/ 768350 h 851560"/>
                  <a:gd name="connsiteX46" fmla="*/ 304800 w 920750"/>
                  <a:gd name="connsiteY46" fmla="*/ 758825 h 851560"/>
                  <a:gd name="connsiteX47" fmla="*/ 320675 w 920750"/>
                  <a:gd name="connsiteY47" fmla="*/ 739775 h 851560"/>
                  <a:gd name="connsiteX48" fmla="*/ 330200 w 920750"/>
                  <a:gd name="connsiteY48" fmla="*/ 736600 h 851560"/>
                  <a:gd name="connsiteX49" fmla="*/ 342900 w 920750"/>
                  <a:gd name="connsiteY49" fmla="*/ 720725 h 851560"/>
                  <a:gd name="connsiteX50" fmla="*/ 346075 w 920750"/>
                  <a:gd name="connsiteY50" fmla="*/ 711200 h 851560"/>
                  <a:gd name="connsiteX51" fmla="*/ 374650 w 920750"/>
                  <a:gd name="connsiteY51" fmla="*/ 698500 h 851560"/>
                  <a:gd name="connsiteX52" fmla="*/ 400050 w 920750"/>
                  <a:gd name="connsiteY52" fmla="*/ 692150 h 851560"/>
                  <a:gd name="connsiteX53" fmla="*/ 419100 w 920750"/>
                  <a:gd name="connsiteY53" fmla="*/ 685800 h 851560"/>
                  <a:gd name="connsiteX54" fmla="*/ 428625 w 920750"/>
                  <a:gd name="connsiteY54" fmla="*/ 663575 h 851560"/>
                  <a:gd name="connsiteX55" fmla="*/ 434975 w 920750"/>
                  <a:gd name="connsiteY55" fmla="*/ 654050 h 851560"/>
                  <a:gd name="connsiteX56" fmla="*/ 438150 w 920750"/>
                  <a:gd name="connsiteY56" fmla="*/ 644525 h 851560"/>
                  <a:gd name="connsiteX57" fmla="*/ 447675 w 920750"/>
                  <a:gd name="connsiteY57" fmla="*/ 641350 h 851560"/>
                  <a:gd name="connsiteX58" fmla="*/ 533400 w 920750"/>
                  <a:gd name="connsiteY58" fmla="*/ 644525 h 851560"/>
                  <a:gd name="connsiteX59" fmla="*/ 549275 w 920750"/>
                  <a:gd name="connsiteY59" fmla="*/ 641350 h 851560"/>
                  <a:gd name="connsiteX60" fmla="*/ 568325 w 920750"/>
                  <a:gd name="connsiteY60" fmla="*/ 635000 h 851560"/>
                  <a:gd name="connsiteX61" fmla="*/ 600075 w 920750"/>
                  <a:gd name="connsiteY61" fmla="*/ 641350 h 851560"/>
                  <a:gd name="connsiteX62" fmla="*/ 619125 w 920750"/>
                  <a:gd name="connsiteY62" fmla="*/ 654050 h 851560"/>
                  <a:gd name="connsiteX63" fmla="*/ 650875 w 920750"/>
                  <a:gd name="connsiteY63" fmla="*/ 650875 h 851560"/>
                  <a:gd name="connsiteX64" fmla="*/ 663575 w 920750"/>
                  <a:gd name="connsiteY64" fmla="*/ 647700 h 851560"/>
                  <a:gd name="connsiteX65" fmla="*/ 669925 w 920750"/>
                  <a:gd name="connsiteY65" fmla="*/ 628650 h 851560"/>
                  <a:gd name="connsiteX66" fmla="*/ 666750 w 920750"/>
                  <a:gd name="connsiteY66" fmla="*/ 603250 h 851560"/>
                  <a:gd name="connsiteX67" fmla="*/ 660400 w 920750"/>
                  <a:gd name="connsiteY67" fmla="*/ 581025 h 851560"/>
                  <a:gd name="connsiteX68" fmla="*/ 657225 w 920750"/>
                  <a:gd name="connsiteY68" fmla="*/ 555625 h 851560"/>
                  <a:gd name="connsiteX69" fmla="*/ 660400 w 920750"/>
                  <a:gd name="connsiteY69" fmla="*/ 504825 h 851560"/>
                  <a:gd name="connsiteX70" fmla="*/ 666750 w 920750"/>
                  <a:gd name="connsiteY70" fmla="*/ 485775 h 851560"/>
                  <a:gd name="connsiteX71" fmla="*/ 669925 w 920750"/>
                  <a:gd name="connsiteY71" fmla="*/ 476250 h 851560"/>
                  <a:gd name="connsiteX72" fmla="*/ 673100 w 920750"/>
                  <a:gd name="connsiteY72" fmla="*/ 466725 h 851560"/>
                  <a:gd name="connsiteX73" fmla="*/ 679450 w 920750"/>
                  <a:gd name="connsiteY73" fmla="*/ 457200 h 851560"/>
                  <a:gd name="connsiteX74" fmla="*/ 688975 w 920750"/>
                  <a:gd name="connsiteY74" fmla="*/ 447675 h 851560"/>
                  <a:gd name="connsiteX75" fmla="*/ 698500 w 920750"/>
                  <a:gd name="connsiteY75" fmla="*/ 444500 h 851560"/>
                  <a:gd name="connsiteX76" fmla="*/ 701675 w 920750"/>
                  <a:gd name="connsiteY76" fmla="*/ 434975 h 851560"/>
                  <a:gd name="connsiteX77" fmla="*/ 720725 w 920750"/>
                  <a:gd name="connsiteY77" fmla="*/ 422275 h 851560"/>
                  <a:gd name="connsiteX78" fmla="*/ 727075 w 920750"/>
                  <a:gd name="connsiteY78" fmla="*/ 412750 h 851560"/>
                  <a:gd name="connsiteX79" fmla="*/ 739775 w 920750"/>
                  <a:gd name="connsiteY79" fmla="*/ 409575 h 851560"/>
                  <a:gd name="connsiteX80" fmla="*/ 749300 w 920750"/>
                  <a:gd name="connsiteY80" fmla="*/ 403225 h 851560"/>
                  <a:gd name="connsiteX81" fmla="*/ 768350 w 920750"/>
                  <a:gd name="connsiteY81" fmla="*/ 412750 h 851560"/>
                  <a:gd name="connsiteX82" fmla="*/ 777875 w 920750"/>
                  <a:gd name="connsiteY82" fmla="*/ 415925 h 851560"/>
                  <a:gd name="connsiteX83" fmla="*/ 796925 w 920750"/>
                  <a:gd name="connsiteY83" fmla="*/ 425450 h 851560"/>
                  <a:gd name="connsiteX84" fmla="*/ 857250 w 920750"/>
                  <a:gd name="connsiteY84" fmla="*/ 422275 h 851560"/>
                  <a:gd name="connsiteX85" fmla="*/ 869950 w 920750"/>
                  <a:gd name="connsiteY85" fmla="*/ 425450 h 851560"/>
                  <a:gd name="connsiteX86" fmla="*/ 882650 w 920750"/>
                  <a:gd name="connsiteY86" fmla="*/ 438150 h 851560"/>
                  <a:gd name="connsiteX87" fmla="*/ 895350 w 920750"/>
                  <a:gd name="connsiteY87" fmla="*/ 447675 h 851560"/>
                  <a:gd name="connsiteX88" fmla="*/ 904875 w 920750"/>
                  <a:gd name="connsiteY88" fmla="*/ 454025 h 851560"/>
                  <a:gd name="connsiteX89" fmla="*/ 911225 w 920750"/>
                  <a:gd name="connsiteY89" fmla="*/ 434975 h 851560"/>
                  <a:gd name="connsiteX90" fmla="*/ 914400 w 920750"/>
                  <a:gd name="connsiteY90" fmla="*/ 425450 h 851560"/>
                  <a:gd name="connsiteX91" fmla="*/ 920750 w 920750"/>
                  <a:gd name="connsiteY91" fmla="*/ 400050 h 851560"/>
                  <a:gd name="connsiteX92" fmla="*/ 917575 w 920750"/>
                  <a:gd name="connsiteY92" fmla="*/ 342900 h 851560"/>
                  <a:gd name="connsiteX93" fmla="*/ 914400 w 920750"/>
                  <a:gd name="connsiteY93" fmla="*/ 333375 h 851560"/>
                  <a:gd name="connsiteX94" fmla="*/ 904875 w 920750"/>
                  <a:gd name="connsiteY94" fmla="*/ 327025 h 851560"/>
                  <a:gd name="connsiteX95" fmla="*/ 892175 w 920750"/>
                  <a:gd name="connsiteY95" fmla="*/ 298450 h 851560"/>
                  <a:gd name="connsiteX96" fmla="*/ 873125 w 920750"/>
                  <a:gd name="connsiteY96" fmla="*/ 292100 h 851560"/>
                  <a:gd name="connsiteX97" fmla="*/ 863600 w 920750"/>
                  <a:gd name="connsiteY97" fmla="*/ 285750 h 851560"/>
                  <a:gd name="connsiteX98" fmla="*/ 815975 w 920750"/>
                  <a:gd name="connsiteY98" fmla="*/ 276225 h 851560"/>
                  <a:gd name="connsiteX99" fmla="*/ 806450 w 920750"/>
                  <a:gd name="connsiteY99" fmla="*/ 269875 h 851560"/>
                  <a:gd name="connsiteX100" fmla="*/ 790575 w 920750"/>
                  <a:gd name="connsiteY100" fmla="*/ 238125 h 851560"/>
                  <a:gd name="connsiteX101" fmla="*/ 787400 w 920750"/>
                  <a:gd name="connsiteY101" fmla="*/ 228600 h 851560"/>
                  <a:gd name="connsiteX102" fmla="*/ 784225 w 920750"/>
                  <a:gd name="connsiteY102" fmla="*/ 219075 h 851560"/>
                  <a:gd name="connsiteX103" fmla="*/ 787400 w 920750"/>
                  <a:gd name="connsiteY103" fmla="*/ 161925 h 851560"/>
                  <a:gd name="connsiteX104" fmla="*/ 777875 w 920750"/>
                  <a:gd name="connsiteY104" fmla="*/ 79375 h 851560"/>
                  <a:gd name="connsiteX105" fmla="*/ 771525 w 920750"/>
                  <a:gd name="connsiteY105" fmla="*/ 69850 h 851560"/>
                  <a:gd name="connsiteX106" fmla="*/ 762000 w 920750"/>
                  <a:gd name="connsiteY106" fmla="*/ 63500 h 851560"/>
                  <a:gd name="connsiteX107" fmla="*/ 755650 w 920750"/>
                  <a:gd name="connsiteY107" fmla="*/ 53975 h 851560"/>
                  <a:gd name="connsiteX108" fmla="*/ 749300 w 920750"/>
                  <a:gd name="connsiteY108" fmla="*/ 41275 h 851560"/>
                  <a:gd name="connsiteX109" fmla="*/ 739775 w 920750"/>
                  <a:gd name="connsiteY109" fmla="*/ 34925 h 851560"/>
                  <a:gd name="connsiteX110" fmla="*/ 730250 w 920750"/>
                  <a:gd name="connsiteY110" fmla="*/ 25400 h 851560"/>
                  <a:gd name="connsiteX111" fmla="*/ 723900 w 920750"/>
                  <a:gd name="connsiteY111" fmla="*/ 15875 h 851560"/>
                  <a:gd name="connsiteX112" fmla="*/ 682625 w 920750"/>
                  <a:gd name="connsiteY112" fmla="*/ 6350 h 851560"/>
                  <a:gd name="connsiteX113" fmla="*/ 666750 w 920750"/>
                  <a:gd name="connsiteY113" fmla="*/ 0 h 851560"/>
                  <a:gd name="connsiteX114" fmla="*/ 641350 w 920750"/>
                  <a:gd name="connsiteY114" fmla="*/ 3175 h 851560"/>
                  <a:gd name="connsiteX115" fmla="*/ 631825 w 920750"/>
                  <a:gd name="connsiteY115" fmla="*/ 9525 h 851560"/>
                  <a:gd name="connsiteX116" fmla="*/ 609600 w 920750"/>
                  <a:gd name="connsiteY116" fmla="*/ 15875 h 851560"/>
                  <a:gd name="connsiteX117" fmla="*/ 542925 w 920750"/>
                  <a:gd name="connsiteY117" fmla="*/ 19050 h 851560"/>
                  <a:gd name="connsiteX118" fmla="*/ 523875 w 920750"/>
                  <a:gd name="connsiteY118" fmla="*/ 25400 h 851560"/>
                  <a:gd name="connsiteX119" fmla="*/ 504825 w 920750"/>
                  <a:gd name="connsiteY119" fmla="*/ 53975 h 851560"/>
                  <a:gd name="connsiteX120" fmla="*/ 498475 w 920750"/>
                  <a:gd name="connsiteY120" fmla="*/ 63500 h 851560"/>
                  <a:gd name="connsiteX121" fmla="*/ 488950 w 920750"/>
                  <a:gd name="connsiteY121" fmla="*/ 73025 h 851560"/>
                  <a:gd name="connsiteX122" fmla="*/ 482600 w 920750"/>
                  <a:gd name="connsiteY122" fmla="*/ 82550 h 851560"/>
                  <a:gd name="connsiteX123" fmla="*/ 450850 w 920750"/>
                  <a:gd name="connsiteY123" fmla="*/ 95250 h 851560"/>
                  <a:gd name="connsiteX124" fmla="*/ 431800 w 920750"/>
                  <a:gd name="connsiteY124" fmla="*/ 92075 h 851560"/>
                  <a:gd name="connsiteX125" fmla="*/ 425450 w 920750"/>
                  <a:gd name="connsiteY125" fmla="*/ 82550 h 851560"/>
                  <a:gd name="connsiteX126" fmla="*/ 406400 w 920750"/>
                  <a:gd name="connsiteY126" fmla="*/ 69850 h 851560"/>
                  <a:gd name="connsiteX127" fmla="*/ 368300 w 920750"/>
                  <a:gd name="connsiteY127" fmla="*/ 76200 h 851560"/>
                  <a:gd name="connsiteX128" fmla="*/ 358775 w 920750"/>
                  <a:gd name="connsiteY128" fmla="*/ 79375 h 851560"/>
                  <a:gd name="connsiteX129" fmla="*/ 330200 w 920750"/>
                  <a:gd name="connsiteY129" fmla="*/ 98425 h 851560"/>
                  <a:gd name="connsiteX130" fmla="*/ 320675 w 920750"/>
                  <a:gd name="connsiteY130" fmla="*/ 104775 h 851560"/>
                  <a:gd name="connsiteX131" fmla="*/ 311150 w 920750"/>
                  <a:gd name="connsiteY131" fmla="*/ 107950 h 851560"/>
                  <a:gd name="connsiteX132" fmla="*/ 292100 w 920750"/>
                  <a:gd name="connsiteY132" fmla="*/ 120650 h 851560"/>
                  <a:gd name="connsiteX133" fmla="*/ 260350 w 920750"/>
                  <a:gd name="connsiteY133" fmla="*/ 111125 h 851560"/>
                  <a:gd name="connsiteX134" fmla="*/ 238125 w 920750"/>
                  <a:gd name="connsiteY134" fmla="*/ 107950 h 851560"/>
                  <a:gd name="connsiteX135" fmla="*/ 225425 w 920750"/>
                  <a:gd name="connsiteY135" fmla="*/ 104775 h 851560"/>
                  <a:gd name="connsiteX136" fmla="*/ 180975 w 920750"/>
                  <a:gd name="connsiteY136" fmla="*/ 101600 h 851560"/>
                  <a:gd name="connsiteX137" fmla="*/ 158750 w 920750"/>
                  <a:gd name="connsiteY137" fmla="*/ 98425 h 851560"/>
                  <a:gd name="connsiteX138" fmla="*/ 133350 w 920750"/>
                  <a:gd name="connsiteY138" fmla="*/ 95250 h 851560"/>
                  <a:gd name="connsiteX139" fmla="*/ 111125 w 920750"/>
                  <a:gd name="connsiteY139" fmla="*/ 92075 h 851560"/>
                  <a:gd name="connsiteX140" fmla="*/ 41275 w 920750"/>
                  <a:gd name="connsiteY140" fmla="*/ 98425 h 8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920750" h="851560">
                    <a:moveTo>
                      <a:pt x="41275" y="98425"/>
                    </a:moveTo>
                    <a:cubicBezTo>
                      <a:pt x="29104" y="102129"/>
                      <a:pt x="39520" y="109094"/>
                      <a:pt x="38100" y="114300"/>
                    </a:cubicBezTo>
                    <a:cubicBezTo>
                      <a:pt x="36339" y="120758"/>
                      <a:pt x="31750" y="133350"/>
                      <a:pt x="31750" y="133350"/>
                    </a:cubicBezTo>
                    <a:cubicBezTo>
                      <a:pt x="36828" y="158740"/>
                      <a:pt x="38090" y="157746"/>
                      <a:pt x="31750" y="193675"/>
                    </a:cubicBezTo>
                    <a:cubicBezTo>
                      <a:pt x="31087" y="197433"/>
                      <a:pt x="28098" y="200502"/>
                      <a:pt x="25400" y="203200"/>
                    </a:cubicBezTo>
                    <a:cubicBezTo>
                      <a:pt x="22702" y="205898"/>
                      <a:pt x="19050" y="207433"/>
                      <a:pt x="15875" y="209550"/>
                    </a:cubicBezTo>
                    <a:cubicBezTo>
                      <a:pt x="14817" y="216958"/>
                      <a:pt x="13930" y="224393"/>
                      <a:pt x="12700" y="231775"/>
                    </a:cubicBezTo>
                    <a:cubicBezTo>
                      <a:pt x="11813" y="237098"/>
                      <a:pt x="10062" y="242280"/>
                      <a:pt x="9525" y="247650"/>
                    </a:cubicBezTo>
                    <a:cubicBezTo>
                      <a:pt x="4079" y="302108"/>
                      <a:pt x="15659" y="281311"/>
                      <a:pt x="0" y="304800"/>
                    </a:cubicBezTo>
                    <a:cubicBezTo>
                      <a:pt x="1058" y="311150"/>
                      <a:pt x="-517" y="318576"/>
                      <a:pt x="3175" y="323850"/>
                    </a:cubicBezTo>
                    <a:cubicBezTo>
                      <a:pt x="9820" y="333343"/>
                      <a:pt x="21646" y="336357"/>
                      <a:pt x="31750" y="339725"/>
                    </a:cubicBezTo>
                    <a:cubicBezTo>
                      <a:pt x="33842" y="346000"/>
                      <a:pt x="35680" y="354299"/>
                      <a:pt x="41275" y="358775"/>
                    </a:cubicBezTo>
                    <a:cubicBezTo>
                      <a:pt x="43888" y="360866"/>
                      <a:pt x="47625" y="360892"/>
                      <a:pt x="50800" y="361950"/>
                    </a:cubicBezTo>
                    <a:cubicBezTo>
                      <a:pt x="52917" y="365125"/>
                      <a:pt x="54452" y="368777"/>
                      <a:pt x="57150" y="371475"/>
                    </a:cubicBezTo>
                    <a:cubicBezTo>
                      <a:pt x="59848" y="374173"/>
                      <a:pt x="64782" y="374512"/>
                      <a:pt x="66675" y="377825"/>
                    </a:cubicBezTo>
                    <a:cubicBezTo>
                      <a:pt x="69352" y="382510"/>
                      <a:pt x="68430" y="388494"/>
                      <a:pt x="69850" y="393700"/>
                    </a:cubicBezTo>
                    <a:cubicBezTo>
                      <a:pt x="83195" y="442633"/>
                      <a:pt x="69187" y="392208"/>
                      <a:pt x="82550" y="422275"/>
                    </a:cubicBezTo>
                    <a:cubicBezTo>
                      <a:pt x="93686" y="447331"/>
                      <a:pt x="81290" y="436252"/>
                      <a:pt x="98425" y="447675"/>
                    </a:cubicBezTo>
                    <a:cubicBezTo>
                      <a:pt x="99836" y="454731"/>
                      <a:pt x="105481" y="472369"/>
                      <a:pt x="98425" y="479425"/>
                    </a:cubicBezTo>
                    <a:cubicBezTo>
                      <a:pt x="93692" y="484158"/>
                      <a:pt x="85725" y="483658"/>
                      <a:pt x="79375" y="485775"/>
                    </a:cubicBezTo>
                    <a:cubicBezTo>
                      <a:pt x="66230" y="490157"/>
                      <a:pt x="72635" y="487094"/>
                      <a:pt x="60325" y="495300"/>
                    </a:cubicBezTo>
                    <a:cubicBezTo>
                      <a:pt x="59267" y="498475"/>
                      <a:pt x="56735" y="501504"/>
                      <a:pt x="57150" y="504825"/>
                    </a:cubicBezTo>
                    <a:cubicBezTo>
                      <a:pt x="57603" y="508447"/>
                      <a:pt x="65236" y="526534"/>
                      <a:pt x="69850" y="530225"/>
                    </a:cubicBezTo>
                    <a:cubicBezTo>
                      <a:pt x="72463" y="532316"/>
                      <a:pt x="76382" y="531903"/>
                      <a:pt x="79375" y="533400"/>
                    </a:cubicBezTo>
                    <a:cubicBezTo>
                      <a:pt x="82788" y="535107"/>
                      <a:pt x="85413" y="538200"/>
                      <a:pt x="88900" y="539750"/>
                    </a:cubicBezTo>
                    <a:cubicBezTo>
                      <a:pt x="122905" y="554863"/>
                      <a:pt x="95919" y="538079"/>
                      <a:pt x="117475" y="552450"/>
                    </a:cubicBezTo>
                    <a:cubicBezTo>
                      <a:pt x="131677" y="573752"/>
                      <a:pt x="114947" y="552881"/>
                      <a:pt x="133350" y="565150"/>
                    </a:cubicBezTo>
                    <a:cubicBezTo>
                      <a:pt x="137086" y="567641"/>
                      <a:pt x="139426" y="571800"/>
                      <a:pt x="142875" y="574675"/>
                    </a:cubicBezTo>
                    <a:cubicBezTo>
                      <a:pt x="145806" y="577118"/>
                      <a:pt x="149225" y="578908"/>
                      <a:pt x="152400" y="581025"/>
                    </a:cubicBezTo>
                    <a:cubicBezTo>
                      <a:pt x="163979" y="615763"/>
                      <a:pt x="144584" y="564074"/>
                      <a:pt x="165100" y="596900"/>
                    </a:cubicBezTo>
                    <a:cubicBezTo>
                      <a:pt x="168648" y="602576"/>
                      <a:pt x="169333" y="609600"/>
                      <a:pt x="171450" y="615950"/>
                    </a:cubicBezTo>
                    <a:cubicBezTo>
                      <a:pt x="172508" y="619125"/>
                      <a:pt x="172258" y="623108"/>
                      <a:pt x="174625" y="625475"/>
                    </a:cubicBezTo>
                    <a:cubicBezTo>
                      <a:pt x="177800" y="628650"/>
                      <a:pt x="181275" y="631551"/>
                      <a:pt x="184150" y="635000"/>
                    </a:cubicBezTo>
                    <a:cubicBezTo>
                      <a:pt x="186593" y="637931"/>
                      <a:pt x="187325" y="642408"/>
                      <a:pt x="190500" y="644525"/>
                    </a:cubicBezTo>
                    <a:cubicBezTo>
                      <a:pt x="194131" y="646946"/>
                      <a:pt x="198967" y="646642"/>
                      <a:pt x="203200" y="647700"/>
                    </a:cubicBezTo>
                    <a:cubicBezTo>
                      <a:pt x="205317" y="652992"/>
                      <a:pt x="207549" y="658239"/>
                      <a:pt x="209550" y="663575"/>
                    </a:cubicBezTo>
                    <a:cubicBezTo>
                      <a:pt x="224575" y="703642"/>
                      <a:pt x="211361" y="720832"/>
                      <a:pt x="209550" y="784225"/>
                    </a:cubicBezTo>
                    <a:cubicBezTo>
                      <a:pt x="210608" y="793750"/>
                      <a:pt x="209166" y="803902"/>
                      <a:pt x="212725" y="812800"/>
                    </a:cubicBezTo>
                    <a:cubicBezTo>
                      <a:pt x="213968" y="815907"/>
                      <a:pt x="219257" y="814478"/>
                      <a:pt x="222250" y="815975"/>
                    </a:cubicBezTo>
                    <a:cubicBezTo>
                      <a:pt x="225663" y="817682"/>
                      <a:pt x="228600" y="820208"/>
                      <a:pt x="231775" y="822325"/>
                    </a:cubicBezTo>
                    <a:cubicBezTo>
                      <a:pt x="248708" y="847725"/>
                      <a:pt x="226483" y="817033"/>
                      <a:pt x="247650" y="838200"/>
                    </a:cubicBezTo>
                    <a:cubicBezTo>
                      <a:pt x="262011" y="852561"/>
                      <a:pt x="244982" y="844719"/>
                      <a:pt x="263525" y="850900"/>
                    </a:cubicBezTo>
                    <a:cubicBezTo>
                      <a:pt x="270933" y="849842"/>
                      <a:pt x="282971" y="854673"/>
                      <a:pt x="285750" y="847725"/>
                    </a:cubicBezTo>
                    <a:cubicBezTo>
                      <a:pt x="293228" y="829029"/>
                      <a:pt x="287102" y="807453"/>
                      <a:pt x="288925" y="787400"/>
                    </a:cubicBezTo>
                    <a:cubicBezTo>
                      <a:pt x="289228" y="784067"/>
                      <a:pt x="290244" y="780660"/>
                      <a:pt x="292100" y="777875"/>
                    </a:cubicBezTo>
                    <a:cubicBezTo>
                      <a:pt x="294591" y="774139"/>
                      <a:pt x="298450" y="771525"/>
                      <a:pt x="301625" y="768350"/>
                    </a:cubicBezTo>
                    <a:cubicBezTo>
                      <a:pt x="302683" y="765175"/>
                      <a:pt x="303303" y="761818"/>
                      <a:pt x="304800" y="758825"/>
                    </a:cubicBezTo>
                    <a:cubicBezTo>
                      <a:pt x="307728" y="752968"/>
                      <a:pt x="315409" y="743286"/>
                      <a:pt x="320675" y="739775"/>
                    </a:cubicBezTo>
                    <a:cubicBezTo>
                      <a:pt x="323460" y="737919"/>
                      <a:pt x="327025" y="737658"/>
                      <a:pt x="330200" y="736600"/>
                    </a:cubicBezTo>
                    <a:cubicBezTo>
                      <a:pt x="338180" y="712659"/>
                      <a:pt x="326487" y="741241"/>
                      <a:pt x="342900" y="720725"/>
                    </a:cubicBezTo>
                    <a:cubicBezTo>
                      <a:pt x="344991" y="718112"/>
                      <a:pt x="343984" y="713813"/>
                      <a:pt x="346075" y="711200"/>
                    </a:cubicBezTo>
                    <a:cubicBezTo>
                      <a:pt x="351287" y="704685"/>
                      <a:pt x="369314" y="699834"/>
                      <a:pt x="374650" y="698500"/>
                    </a:cubicBezTo>
                    <a:cubicBezTo>
                      <a:pt x="383117" y="696383"/>
                      <a:pt x="391771" y="694910"/>
                      <a:pt x="400050" y="692150"/>
                    </a:cubicBezTo>
                    <a:lnTo>
                      <a:pt x="419100" y="685800"/>
                    </a:lnTo>
                    <a:cubicBezTo>
                      <a:pt x="435042" y="661887"/>
                      <a:pt x="416324" y="692278"/>
                      <a:pt x="428625" y="663575"/>
                    </a:cubicBezTo>
                    <a:cubicBezTo>
                      <a:pt x="430128" y="660068"/>
                      <a:pt x="433268" y="657463"/>
                      <a:pt x="434975" y="654050"/>
                    </a:cubicBezTo>
                    <a:cubicBezTo>
                      <a:pt x="436472" y="651057"/>
                      <a:pt x="435783" y="646892"/>
                      <a:pt x="438150" y="644525"/>
                    </a:cubicBezTo>
                    <a:cubicBezTo>
                      <a:pt x="440517" y="642158"/>
                      <a:pt x="444500" y="642408"/>
                      <a:pt x="447675" y="641350"/>
                    </a:cubicBezTo>
                    <a:cubicBezTo>
                      <a:pt x="476250" y="642408"/>
                      <a:pt x="504805" y="644525"/>
                      <a:pt x="533400" y="644525"/>
                    </a:cubicBezTo>
                    <a:cubicBezTo>
                      <a:pt x="538796" y="644525"/>
                      <a:pt x="544069" y="642770"/>
                      <a:pt x="549275" y="641350"/>
                    </a:cubicBezTo>
                    <a:cubicBezTo>
                      <a:pt x="555733" y="639589"/>
                      <a:pt x="568325" y="635000"/>
                      <a:pt x="568325" y="635000"/>
                    </a:cubicBezTo>
                    <a:cubicBezTo>
                      <a:pt x="570207" y="635269"/>
                      <a:pt x="594030" y="637320"/>
                      <a:pt x="600075" y="641350"/>
                    </a:cubicBezTo>
                    <a:cubicBezTo>
                      <a:pt x="623858" y="657205"/>
                      <a:pt x="596477" y="646501"/>
                      <a:pt x="619125" y="654050"/>
                    </a:cubicBezTo>
                    <a:cubicBezTo>
                      <a:pt x="629708" y="652992"/>
                      <a:pt x="640346" y="652379"/>
                      <a:pt x="650875" y="650875"/>
                    </a:cubicBezTo>
                    <a:cubicBezTo>
                      <a:pt x="655195" y="650258"/>
                      <a:pt x="660735" y="651013"/>
                      <a:pt x="663575" y="647700"/>
                    </a:cubicBezTo>
                    <a:cubicBezTo>
                      <a:pt x="667931" y="642618"/>
                      <a:pt x="669925" y="628650"/>
                      <a:pt x="669925" y="628650"/>
                    </a:cubicBezTo>
                    <a:cubicBezTo>
                      <a:pt x="668867" y="620183"/>
                      <a:pt x="668153" y="611666"/>
                      <a:pt x="666750" y="603250"/>
                    </a:cubicBezTo>
                    <a:cubicBezTo>
                      <a:pt x="665421" y="595277"/>
                      <a:pt x="662916" y="588574"/>
                      <a:pt x="660400" y="581025"/>
                    </a:cubicBezTo>
                    <a:cubicBezTo>
                      <a:pt x="659342" y="572558"/>
                      <a:pt x="657225" y="564158"/>
                      <a:pt x="657225" y="555625"/>
                    </a:cubicBezTo>
                    <a:cubicBezTo>
                      <a:pt x="657225" y="538659"/>
                      <a:pt x="658108" y="521636"/>
                      <a:pt x="660400" y="504825"/>
                    </a:cubicBezTo>
                    <a:cubicBezTo>
                      <a:pt x="661304" y="498193"/>
                      <a:pt x="664633" y="492125"/>
                      <a:pt x="666750" y="485775"/>
                    </a:cubicBezTo>
                    <a:lnTo>
                      <a:pt x="669925" y="476250"/>
                    </a:lnTo>
                    <a:cubicBezTo>
                      <a:pt x="670983" y="473075"/>
                      <a:pt x="671244" y="469510"/>
                      <a:pt x="673100" y="466725"/>
                    </a:cubicBezTo>
                    <a:cubicBezTo>
                      <a:pt x="675217" y="463550"/>
                      <a:pt x="677007" y="460131"/>
                      <a:pt x="679450" y="457200"/>
                    </a:cubicBezTo>
                    <a:cubicBezTo>
                      <a:pt x="682325" y="453751"/>
                      <a:pt x="685239" y="450166"/>
                      <a:pt x="688975" y="447675"/>
                    </a:cubicBezTo>
                    <a:cubicBezTo>
                      <a:pt x="691760" y="445819"/>
                      <a:pt x="695325" y="445558"/>
                      <a:pt x="698500" y="444500"/>
                    </a:cubicBezTo>
                    <a:cubicBezTo>
                      <a:pt x="699558" y="441325"/>
                      <a:pt x="699308" y="437342"/>
                      <a:pt x="701675" y="434975"/>
                    </a:cubicBezTo>
                    <a:cubicBezTo>
                      <a:pt x="707071" y="429579"/>
                      <a:pt x="720725" y="422275"/>
                      <a:pt x="720725" y="422275"/>
                    </a:cubicBezTo>
                    <a:cubicBezTo>
                      <a:pt x="722842" y="419100"/>
                      <a:pt x="723900" y="414867"/>
                      <a:pt x="727075" y="412750"/>
                    </a:cubicBezTo>
                    <a:cubicBezTo>
                      <a:pt x="730706" y="410329"/>
                      <a:pt x="735764" y="411294"/>
                      <a:pt x="739775" y="409575"/>
                    </a:cubicBezTo>
                    <a:cubicBezTo>
                      <a:pt x="743282" y="408072"/>
                      <a:pt x="746125" y="405342"/>
                      <a:pt x="749300" y="403225"/>
                    </a:cubicBezTo>
                    <a:cubicBezTo>
                      <a:pt x="773241" y="411205"/>
                      <a:pt x="743731" y="400440"/>
                      <a:pt x="768350" y="412750"/>
                    </a:cubicBezTo>
                    <a:cubicBezTo>
                      <a:pt x="771343" y="414247"/>
                      <a:pt x="774882" y="414428"/>
                      <a:pt x="777875" y="415925"/>
                    </a:cubicBezTo>
                    <a:cubicBezTo>
                      <a:pt x="802494" y="428235"/>
                      <a:pt x="772984" y="417470"/>
                      <a:pt x="796925" y="425450"/>
                    </a:cubicBezTo>
                    <a:cubicBezTo>
                      <a:pt x="817033" y="424392"/>
                      <a:pt x="837114" y="422275"/>
                      <a:pt x="857250" y="422275"/>
                    </a:cubicBezTo>
                    <a:cubicBezTo>
                      <a:pt x="861614" y="422275"/>
                      <a:pt x="866543" y="422724"/>
                      <a:pt x="869950" y="425450"/>
                    </a:cubicBezTo>
                    <a:cubicBezTo>
                      <a:pt x="894140" y="444802"/>
                      <a:pt x="849993" y="427264"/>
                      <a:pt x="882650" y="438150"/>
                    </a:cubicBezTo>
                    <a:cubicBezTo>
                      <a:pt x="886883" y="441325"/>
                      <a:pt x="891044" y="444599"/>
                      <a:pt x="895350" y="447675"/>
                    </a:cubicBezTo>
                    <a:cubicBezTo>
                      <a:pt x="898455" y="449893"/>
                      <a:pt x="901895" y="456409"/>
                      <a:pt x="904875" y="454025"/>
                    </a:cubicBezTo>
                    <a:cubicBezTo>
                      <a:pt x="910102" y="449844"/>
                      <a:pt x="909108" y="441325"/>
                      <a:pt x="911225" y="434975"/>
                    </a:cubicBezTo>
                    <a:cubicBezTo>
                      <a:pt x="912283" y="431800"/>
                      <a:pt x="913744" y="428732"/>
                      <a:pt x="914400" y="425450"/>
                    </a:cubicBezTo>
                    <a:cubicBezTo>
                      <a:pt x="918231" y="406293"/>
                      <a:pt x="915868" y="414695"/>
                      <a:pt x="920750" y="400050"/>
                    </a:cubicBezTo>
                    <a:cubicBezTo>
                      <a:pt x="919692" y="381000"/>
                      <a:pt x="919384" y="361893"/>
                      <a:pt x="917575" y="342900"/>
                    </a:cubicBezTo>
                    <a:cubicBezTo>
                      <a:pt x="917258" y="339568"/>
                      <a:pt x="916491" y="335988"/>
                      <a:pt x="914400" y="333375"/>
                    </a:cubicBezTo>
                    <a:cubicBezTo>
                      <a:pt x="912016" y="330395"/>
                      <a:pt x="908050" y="329142"/>
                      <a:pt x="904875" y="327025"/>
                    </a:cubicBezTo>
                    <a:cubicBezTo>
                      <a:pt x="903821" y="323864"/>
                      <a:pt x="898531" y="302422"/>
                      <a:pt x="892175" y="298450"/>
                    </a:cubicBezTo>
                    <a:cubicBezTo>
                      <a:pt x="886499" y="294902"/>
                      <a:pt x="878694" y="295813"/>
                      <a:pt x="873125" y="292100"/>
                    </a:cubicBezTo>
                    <a:cubicBezTo>
                      <a:pt x="869950" y="289983"/>
                      <a:pt x="867087" y="287300"/>
                      <a:pt x="863600" y="285750"/>
                    </a:cubicBezTo>
                    <a:cubicBezTo>
                      <a:pt x="844839" y="277412"/>
                      <a:pt x="837772" y="278647"/>
                      <a:pt x="815975" y="276225"/>
                    </a:cubicBezTo>
                    <a:cubicBezTo>
                      <a:pt x="812800" y="274108"/>
                      <a:pt x="809148" y="272573"/>
                      <a:pt x="806450" y="269875"/>
                    </a:cubicBezTo>
                    <a:cubicBezTo>
                      <a:pt x="795166" y="258591"/>
                      <a:pt x="795744" y="253631"/>
                      <a:pt x="790575" y="238125"/>
                    </a:cubicBezTo>
                    <a:lnTo>
                      <a:pt x="787400" y="228600"/>
                    </a:lnTo>
                    <a:lnTo>
                      <a:pt x="784225" y="219075"/>
                    </a:lnTo>
                    <a:cubicBezTo>
                      <a:pt x="785283" y="200025"/>
                      <a:pt x="787400" y="181004"/>
                      <a:pt x="787400" y="161925"/>
                    </a:cubicBezTo>
                    <a:cubicBezTo>
                      <a:pt x="787400" y="158991"/>
                      <a:pt x="789819" y="97290"/>
                      <a:pt x="777875" y="79375"/>
                    </a:cubicBezTo>
                    <a:cubicBezTo>
                      <a:pt x="775758" y="76200"/>
                      <a:pt x="774223" y="72548"/>
                      <a:pt x="771525" y="69850"/>
                    </a:cubicBezTo>
                    <a:cubicBezTo>
                      <a:pt x="768827" y="67152"/>
                      <a:pt x="765175" y="65617"/>
                      <a:pt x="762000" y="63500"/>
                    </a:cubicBezTo>
                    <a:cubicBezTo>
                      <a:pt x="759883" y="60325"/>
                      <a:pt x="757543" y="57288"/>
                      <a:pt x="755650" y="53975"/>
                    </a:cubicBezTo>
                    <a:cubicBezTo>
                      <a:pt x="753302" y="49866"/>
                      <a:pt x="752330" y="44911"/>
                      <a:pt x="749300" y="41275"/>
                    </a:cubicBezTo>
                    <a:cubicBezTo>
                      <a:pt x="746857" y="38344"/>
                      <a:pt x="742706" y="37368"/>
                      <a:pt x="739775" y="34925"/>
                    </a:cubicBezTo>
                    <a:cubicBezTo>
                      <a:pt x="736326" y="32050"/>
                      <a:pt x="733125" y="28849"/>
                      <a:pt x="730250" y="25400"/>
                    </a:cubicBezTo>
                    <a:cubicBezTo>
                      <a:pt x="727807" y="22469"/>
                      <a:pt x="727313" y="17582"/>
                      <a:pt x="723900" y="15875"/>
                    </a:cubicBezTo>
                    <a:cubicBezTo>
                      <a:pt x="711802" y="9826"/>
                      <a:pt x="695595" y="10241"/>
                      <a:pt x="682625" y="6350"/>
                    </a:cubicBezTo>
                    <a:cubicBezTo>
                      <a:pt x="677166" y="4712"/>
                      <a:pt x="672042" y="2117"/>
                      <a:pt x="666750" y="0"/>
                    </a:cubicBezTo>
                    <a:cubicBezTo>
                      <a:pt x="658283" y="1058"/>
                      <a:pt x="649582" y="930"/>
                      <a:pt x="641350" y="3175"/>
                    </a:cubicBezTo>
                    <a:cubicBezTo>
                      <a:pt x="637669" y="4179"/>
                      <a:pt x="635238" y="7818"/>
                      <a:pt x="631825" y="9525"/>
                    </a:cubicBezTo>
                    <a:cubicBezTo>
                      <a:pt x="628533" y="11171"/>
                      <a:pt x="612022" y="15681"/>
                      <a:pt x="609600" y="15875"/>
                    </a:cubicBezTo>
                    <a:cubicBezTo>
                      <a:pt x="587421" y="17649"/>
                      <a:pt x="565150" y="17992"/>
                      <a:pt x="542925" y="19050"/>
                    </a:cubicBezTo>
                    <a:cubicBezTo>
                      <a:pt x="536575" y="21167"/>
                      <a:pt x="527588" y="19831"/>
                      <a:pt x="523875" y="25400"/>
                    </a:cubicBezTo>
                    <a:lnTo>
                      <a:pt x="504825" y="53975"/>
                    </a:lnTo>
                    <a:cubicBezTo>
                      <a:pt x="502708" y="57150"/>
                      <a:pt x="501173" y="60802"/>
                      <a:pt x="498475" y="63500"/>
                    </a:cubicBezTo>
                    <a:cubicBezTo>
                      <a:pt x="495300" y="66675"/>
                      <a:pt x="491825" y="69576"/>
                      <a:pt x="488950" y="73025"/>
                    </a:cubicBezTo>
                    <a:cubicBezTo>
                      <a:pt x="486507" y="75956"/>
                      <a:pt x="485497" y="80067"/>
                      <a:pt x="482600" y="82550"/>
                    </a:cubicBezTo>
                    <a:cubicBezTo>
                      <a:pt x="470120" y="93247"/>
                      <a:pt x="465761" y="92268"/>
                      <a:pt x="450850" y="95250"/>
                    </a:cubicBezTo>
                    <a:cubicBezTo>
                      <a:pt x="444500" y="94192"/>
                      <a:pt x="437558" y="94954"/>
                      <a:pt x="431800" y="92075"/>
                    </a:cubicBezTo>
                    <a:cubicBezTo>
                      <a:pt x="428387" y="90368"/>
                      <a:pt x="427893" y="85481"/>
                      <a:pt x="425450" y="82550"/>
                    </a:cubicBezTo>
                    <a:cubicBezTo>
                      <a:pt x="416303" y="71573"/>
                      <a:pt x="418139" y="73763"/>
                      <a:pt x="406400" y="69850"/>
                    </a:cubicBezTo>
                    <a:cubicBezTo>
                      <a:pt x="385786" y="72427"/>
                      <a:pt x="384616" y="71538"/>
                      <a:pt x="368300" y="76200"/>
                    </a:cubicBezTo>
                    <a:cubicBezTo>
                      <a:pt x="365082" y="77119"/>
                      <a:pt x="361701" y="77750"/>
                      <a:pt x="358775" y="79375"/>
                    </a:cubicBezTo>
                    <a:lnTo>
                      <a:pt x="330200" y="98425"/>
                    </a:lnTo>
                    <a:cubicBezTo>
                      <a:pt x="327025" y="100542"/>
                      <a:pt x="324295" y="103568"/>
                      <a:pt x="320675" y="104775"/>
                    </a:cubicBezTo>
                    <a:lnTo>
                      <a:pt x="311150" y="107950"/>
                    </a:lnTo>
                    <a:cubicBezTo>
                      <a:pt x="306544" y="112556"/>
                      <a:pt x="300454" y="121485"/>
                      <a:pt x="292100" y="120650"/>
                    </a:cubicBezTo>
                    <a:cubicBezTo>
                      <a:pt x="262234" y="117663"/>
                      <a:pt x="279106" y="114876"/>
                      <a:pt x="260350" y="111125"/>
                    </a:cubicBezTo>
                    <a:cubicBezTo>
                      <a:pt x="253012" y="109657"/>
                      <a:pt x="245488" y="109289"/>
                      <a:pt x="238125" y="107950"/>
                    </a:cubicBezTo>
                    <a:cubicBezTo>
                      <a:pt x="233832" y="107169"/>
                      <a:pt x="229762" y="105257"/>
                      <a:pt x="225425" y="104775"/>
                    </a:cubicBezTo>
                    <a:cubicBezTo>
                      <a:pt x="210661" y="103135"/>
                      <a:pt x="195763" y="103008"/>
                      <a:pt x="180975" y="101600"/>
                    </a:cubicBezTo>
                    <a:cubicBezTo>
                      <a:pt x="173525" y="100890"/>
                      <a:pt x="166168" y="99414"/>
                      <a:pt x="158750" y="98425"/>
                    </a:cubicBezTo>
                    <a:lnTo>
                      <a:pt x="133350" y="95250"/>
                    </a:lnTo>
                    <a:cubicBezTo>
                      <a:pt x="125932" y="94261"/>
                      <a:pt x="118602" y="92387"/>
                      <a:pt x="111125" y="92075"/>
                    </a:cubicBezTo>
                    <a:cubicBezTo>
                      <a:pt x="93149" y="91326"/>
                      <a:pt x="53446" y="94721"/>
                      <a:pt x="41275" y="984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toledo">
                <a:extLst>
                  <a:ext uri="{FF2B5EF4-FFF2-40B4-BE49-F238E27FC236}">
                    <a16:creationId xmlns:a16="http://schemas.microsoft.com/office/drawing/2014/main" id="{7E5FABBE-9BB9-D0EA-BB96-9C27A0768FF2}"/>
                  </a:ext>
                </a:extLst>
              </p:cNvPr>
              <p:cNvSpPr/>
              <p:nvPr/>
            </p:nvSpPr>
            <p:spPr>
              <a:xfrm>
                <a:off x="1683302" y="2098552"/>
                <a:ext cx="1141970" cy="555625"/>
              </a:xfrm>
              <a:custGeom>
                <a:avLst/>
                <a:gdLst>
                  <a:gd name="connsiteX0" fmla="*/ 19206 w 1143156"/>
                  <a:gd name="connsiteY0" fmla="*/ 66675 h 555625"/>
                  <a:gd name="connsiteX1" fmla="*/ 22381 w 1143156"/>
                  <a:gd name="connsiteY1" fmla="*/ 123825 h 555625"/>
                  <a:gd name="connsiteX2" fmla="*/ 16031 w 1143156"/>
                  <a:gd name="connsiteY2" fmla="*/ 133350 h 555625"/>
                  <a:gd name="connsiteX3" fmla="*/ 6506 w 1143156"/>
                  <a:gd name="connsiteY3" fmla="*/ 136525 h 555625"/>
                  <a:gd name="connsiteX4" fmla="*/ 156 w 1143156"/>
                  <a:gd name="connsiteY4" fmla="*/ 146050 h 555625"/>
                  <a:gd name="connsiteX5" fmla="*/ 9681 w 1143156"/>
                  <a:gd name="connsiteY5" fmla="*/ 177800 h 555625"/>
                  <a:gd name="connsiteX6" fmla="*/ 19206 w 1143156"/>
                  <a:gd name="connsiteY6" fmla="*/ 180975 h 555625"/>
                  <a:gd name="connsiteX7" fmla="*/ 28731 w 1143156"/>
                  <a:gd name="connsiteY7" fmla="*/ 187325 h 555625"/>
                  <a:gd name="connsiteX8" fmla="*/ 41431 w 1143156"/>
                  <a:gd name="connsiteY8" fmla="*/ 231775 h 555625"/>
                  <a:gd name="connsiteX9" fmla="*/ 44606 w 1143156"/>
                  <a:gd name="connsiteY9" fmla="*/ 241300 h 555625"/>
                  <a:gd name="connsiteX10" fmla="*/ 54131 w 1143156"/>
                  <a:gd name="connsiteY10" fmla="*/ 247650 h 555625"/>
                  <a:gd name="connsiteX11" fmla="*/ 60481 w 1143156"/>
                  <a:gd name="connsiteY11" fmla="*/ 260350 h 555625"/>
                  <a:gd name="connsiteX12" fmla="*/ 66831 w 1143156"/>
                  <a:gd name="connsiteY12" fmla="*/ 269875 h 555625"/>
                  <a:gd name="connsiteX13" fmla="*/ 79531 w 1143156"/>
                  <a:gd name="connsiteY13" fmla="*/ 298450 h 555625"/>
                  <a:gd name="connsiteX14" fmla="*/ 82706 w 1143156"/>
                  <a:gd name="connsiteY14" fmla="*/ 311150 h 555625"/>
                  <a:gd name="connsiteX15" fmla="*/ 85881 w 1143156"/>
                  <a:gd name="connsiteY15" fmla="*/ 320675 h 555625"/>
                  <a:gd name="connsiteX16" fmla="*/ 92231 w 1143156"/>
                  <a:gd name="connsiteY16" fmla="*/ 365125 h 555625"/>
                  <a:gd name="connsiteX17" fmla="*/ 98581 w 1143156"/>
                  <a:gd name="connsiteY17" fmla="*/ 384175 h 555625"/>
                  <a:gd name="connsiteX18" fmla="*/ 108106 w 1143156"/>
                  <a:gd name="connsiteY18" fmla="*/ 390525 h 555625"/>
                  <a:gd name="connsiteX19" fmla="*/ 114456 w 1143156"/>
                  <a:gd name="connsiteY19" fmla="*/ 400050 h 555625"/>
                  <a:gd name="connsiteX20" fmla="*/ 120806 w 1143156"/>
                  <a:gd name="connsiteY20" fmla="*/ 419100 h 555625"/>
                  <a:gd name="connsiteX21" fmla="*/ 123981 w 1143156"/>
                  <a:gd name="connsiteY21" fmla="*/ 428625 h 555625"/>
                  <a:gd name="connsiteX22" fmla="*/ 130331 w 1143156"/>
                  <a:gd name="connsiteY22" fmla="*/ 441325 h 555625"/>
                  <a:gd name="connsiteX23" fmla="*/ 136681 w 1143156"/>
                  <a:gd name="connsiteY23" fmla="*/ 460375 h 555625"/>
                  <a:gd name="connsiteX24" fmla="*/ 155731 w 1143156"/>
                  <a:gd name="connsiteY24" fmla="*/ 466725 h 555625"/>
                  <a:gd name="connsiteX25" fmla="*/ 165256 w 1143156"/>
                  <a:gd name="connsiteY25" fmla="*/ 473075 h 555625"/>
                  <a:gd name="connsiteX26" fmla="*/ 177956 w 1143156"/>
                  <a:gd name="connsiteY26" fmla="*/ 476250 h 555625"/>
                  <a:gd name="connsiteX27" fmla="*/ 197006 w 1143156"/>
                  <a:gd name="connsiteY27" fmla="*/ 482600 h 555625"/>
                  <a:gd name="connsiteX28" fmla="*/ 231931 w 1143156"/>
                  <a:gd name="connsiteY28" fmla="*/ 488950 h 555625"/>
                  <a:gd name="connsiteX29" fmla="*/ 263681 w 1143156"/>
                  <a:gd name="connsiteY29" fmla="*/ 492125 h 555625"/>
                  <a:gd name="connsiteX30" fmla="*/ 314481 w 1143156"/>
                  <a:gd name="connsiteY30" fmla="*/ 495300 h 555625"/>
                  <a:gd name="connsiteX31" fmla="*/ 320831 w 1143156"/>
                  <a:gd name="connsiteY31" fmla="*/ 485775 h 555625"/>
                  <a:gd name="connsiteX32" fmla="*/ 339881 w 1143156"/>
                  <a:gd name="connsiteY32" fmla="*/ 473075 h 555625"/>
                  <a:gd name="connsiteX33" fmla="*/ 358931 w 1143156"/>
                  <a:gd name="connsiteY33" fmla="*/ 463550 h 555625"/>
                  <a:gd name="connsiteX34" fmla="*/ 368456 w 1143156"/>
                  <a:gd name="connsiteY34" fmla="*/ 454025 h 555625"/>
                  <a:gd name="connsiteX35" fmla="*/ 377981 w 1143156"/>
                  <a:gd name="connsiteY35" fmla="*/ 450850 h 555625"/>
                  <a:gd name="connsiteX36" fmla="*/ 387506 w 1143156"/>
                  <a:gd name="connsiteY36" fmla="*/ 444500 h 555625"/>
                  <a:gd name="connsiteX37" fmla="*/ 403381 w 1143156"/>
                  <a:gd name="connsiteY37" fmla="*/ 428625 h 555625"/>
                  <a:gd name="connsiteX38" fmla="*/ 422431 w 1143156"/>
                  <a:gd name="connsiteY38" fmla="*/ 434975 h 555625"/>
                  <a:gd name="connsiteX39" fmla="*/ 451006 w 1143156"/>
                  <a:gd name="connsiteY39" fmla="*/ 457200 h 555625"/>
                  <a:gd name="connsiteX40" fmla="*/ 460531 w 1143156"/>
                  <a:gd name="connsiteY40" fmla="*/ 463550 h 555625"/>
                  <a:gd name="connsiteX41" fmla="*/ 482756 w 1143156"/>
                  <a:gd name="connsiteY41" fmla="*/ 469900 h 555625"/>
                  <a:gd name="connsiteX42" fmla="*/ 520856 w 1143156"/>
                  <a:gd name="connsiteY42" fmla="*/ 466725 h 555625"/>
                  <a:gd name="connsiteX43" fmla="*/ 533556 w 1143156"/>
                  <a:gd name="connsiteY43" fmla="*/ 447675 h 555625"/>
                  <a:gd name="connsiteX44" fmla="*/ 546256 w 1143156"/>
                  <a:gd name="connsiteY44" fmla="*/ 444500 h 555625"/>
                  <a:gd name="connsiteX45" fmla="*/ 571656 w 1143156"/>
                  <a:gd name="connsiteY45" fmla="*/ 422275 h 555625"/>
                  <a:gd name="connsiteX46" fmla="*/ 590706 w 1143156"/>
                  <a:gd name="connsiteY46" fmla="*/ 415925 h 555625"/>
                  <a:gd name="connsiteX47" fmla="*/ 600231 w 1143156"/>
                  <a:gd name="connsiteY47" fmla="*/ 419100 h 555625"/>
                  <a:gd name="connsiteX48" fmla="*/ 612931 w 1143156"/>
                  <a:gd name="connsiteY48" fmla="*/ 441325 h 555625"/>
                  <a:gd name="connsiteX49" fmla="*/ 619281 w 1143156"/>
                  <a:gd name="connsiteY49" fmla="*/ 460375 h 555625"/>
                  <a:gd name="connsiteX50" fmla="*/ 612931 w 1143156"/>
                  <a:gd name="connsiteY50" fmla="*/ 469900 h 555625"/>
                  <a:gd name="connsiteX51" fmla="*/ 603406 w 1143156"/>
                  <a:gd name="connsiteY51" fmla="*/ 476250 h 555625"/>
                  <a:gd name="connsiteX52" fmla="*/ 597056 w 1143156"/>
                  <a:gd name="connsiteY52" fmla="*/ 495300 h 555625"/>
                  <a:gd name="connsiteX53" fmla="*/ 600231 w 1143156"/>
                  <a:gd name="connsiteY53" fmla="*/ 517525 h 555625"/>
                  <a:gd name="connsiteX54" fmla="*/ 628806 w 1143156"/>
                  <a:gd name="connsiteY54" fmla="*/ 530225 h 555625"/>
                  <a:gd name="connsiteX55" fmla="*/ 638331 w 1143156"/>
                  <a:gd name="connsiteY55" fmla="*/ 533400 h 555625"/>
                  <a:gd name="connsiteX56" fmla="*/ 647856 w 1143156"/>
                  <a:gd name="connsiteY56" fmla="*/ 536575 h 555625"/>
                  <a:gd name="connsiteX57" fmla="*/ 663731 w 1143156"/>
                  <a:gd name="connsiteY57" fmla="*/ 539750 h 555625"/>
                  <a:gd name="connsiteX58" fmla="*/ 673256 w 1143156"/>
                  <a:gd name="connsiteY58" fmla="*/ 542925 h 555625"/>
                  <a:gd name="connsiteX59" fmla="*/ 711356 w 1143156"/>
                  <a:gd name="connsiteY59" fmla="*/ 549275 h 555625"/>
                  <a:gd name="connsiteX60" fmla="*/ 746281 w 1143156"/>
                  <a:gd name="connsiteY60" fmla="*/ 555625 h 555625"/>
                  <a:gd name="connsiteX61" fmla="*/ 784381 w 1143156"/>
                  <a:gd name="connsiteY61" fmla="*/ 552450 h 555625"/>
                  <a:gd name="connsiteX62" fmla="*/ 812956 w 1143156"/>
                  <a:gd name="connsiteY62" fmla="*/ 539750 h 555625"/>
                  <a:gd name="connsiteX63" fmla="*/ 822481 w 1143156"/>
                  <a:gd name="connsiteY63" fmla="*/ 530225 h 555625"/>
                  <a:gd name="connsiteX64" fmla="*/ 844706 w 1143156"/>
                  <a:gd name="connsiteY64" fmla="*/ 517525 h 555625"/>
                  <a:gd name="connsiteX65" fmla="*/ 863756 w 1143156"/>
                  <a:gd name="connsiteY65" fmla="*/ 504825 h 555625"/>
                  <a:gd name="connsiteX66" fmla="*/ 873281 w 1143156"/>
                  <a:gd name="connsiteY66" fmla="*/ 508000 h 555625"/>
                  <a:gd name="connsiteX67" fmla="*/ 885981 w 1143156"/>
                  <a:gd name="connsiteY67" fmla="*/ 504825 h 555625"/>
                  <a:gd name="connsiteX68" fmla="*/ 911381 w 1143156"/>
                  <a:gd name="connsiteY68" fmla="*/ 501650 h 555625"/>
                  <a:gd name="connsiteX69" fmla="*/ 927256 w 1143156"/>
                  <a:gd name="connsiteY69" fmla="*/ 488950 h 555625"/>
                  <a:gd name="connsiteX70" fmla="*/ 946306 w 1143156"/>
                  <a:gd name="connsiteY70" fmla="*/ 482600 h 555625"/>
                  <a:gd name="connsiteX71" fmla="*/ 968531 w 1143156"/>
                  <a:gd name="connsiteY71" fmla="*/ 476250 h 555625"/>
                  <a:gd name="connsiteX72" fmla="*/ 978056 w 1143156"/>
                  <a:gd name="connsiteY72" fmla="*/ 473075 h 555625"/>
                  <a:gd name="connsiteX73" fmla="*/ 1047906 w 1143156"/>
                  <a:gd name="connsiteY73" fmla="*/ 466725 h 555625"/>
                  <a:gd name="connsiteX74" fmla="*/ 1127281 w 1143156"/>
                  <a:gd name="connsiteY74" fmla="*/ 469900 h 555625"/>
                  <a:gd name="connsiteX75" fmla="*/ 1136806 w 1143156"/>
                  <a:gd name="connsiteY75" fmla="*/ 473075 h 555625"/>
                  <a:gd name="connsiteX76" fmla="*/ 1143156 w 1143156"/>
                  <a:gd name="connsiteY76" fmla="*/ 463550 h 555625"/>
                  <a:gd name="connsiteX77" fmla="*/ 1133631 w 1143156"/>
                  <a:gd name="connsiteY77" fmla="*/ 415925 h 555625"/>
                  <a:gd name="connsiteX78" fmla="*/ 1124106 w 1143156"/>
                  <a:gd name="connsiteY78" fmla="*/ 409575 h 555625"/>
                  <a:gd name="connsiteX79" fmla="*/ 1117756 w 1143156"/>
                  <a:gd name="connsiteY79" fmla="*/ 384175 h 555625"/>
                  <a:gd name="connsiteX80" fmla="*/ 1114581 w 1143156"/>
                  <a:gd name="connsiteY80" fmla="*/ 352425 h 555625"/>
                  <a:gd name="connsiteX81" fmla="*/ 1111406 w 1143156"/>
                  <a:gd name="connsiteY81" fmla="*/ 336550 h 555625"/>
                  <a:gd name="connsiteX82" fmla="*/ 1108231 w 1143156"/>
                  <a:gd name="connsiteY82" fmla="*/ 311150 h 555625"/>
                  <a:gd name="connsiteX83" fmla="*/ 1098706 w 1143156"/>
                  <a:gd name="connsiteY83" fmla="*/ 279400 h 555625"/>
                  <a:gd name="connsiteX84" fmla="*/ 1095531 w 1143156"/>
                  <a:gd name="connsiteY84" fmla="*/ 269875 h 555625"/>
                  <a:gd name="connsiteX85" fmla="*/ 1092356 w 1143156"/>
                  <a:gd name="connsiteY85" fmla="*/ 260350 h 555625"/>
                  <a:gd name="connsiteX86" fmla="*/ 1086006 w 1143156"/>
                  <a:gd name="connsiteY86" fmla="*/ 250825 h 555625"/>
                  <a:gd name="connsiteX87" fmla="*/ 1082831 w 1143156"/>
                  <a:gd name="connsiteY87" fmla="*/ 234950 h 555625"/>
                  <a:gd name="connsiteX88" fmla="*/ 1060606 w 1143156"/>
                  <a:gd name="connsiteY88" fmla="*/ 206375 h 555625"/>
                  <a:gd name="connsiteX89" fmla="*/ 1057431 w 1143156"/>
                  <a:gd name="connsiteY89" fmla="*/ 193675 h 555625"/>
                  <a:gd name="connsiteX90" fmla="*/ 1051081 w 1143156"/>
                  <a:gd name="connsiteY90" fmla="*/ 174625 h 555625"/>
                  <a:gd name="connsiteX91" fmla="*/ 1047906 w 1143156"/>
                  <a:gd name="connsiteY91" fmla="*/ 161925 h 555625"/>
                  <a:gd name="connsiteX92" fmla="*/ 1041556 w 1143156"/>
                  <a:gd name="connsiteY92" fmla="*/ 149225 h 555625"/>
                  <a:gd name="connsiteX93" fmla="*/ 1035206 w 1143156"/>
                  <a:gd name="connsiteY93" fmla="*/ 130175 h 555625"/>
                  <a:gd name="connsiteX94" fmla="*/ 1025681 w 1143156"/>
                  <a:gd name="connsiteY94" fmla="*/ 111125 h 555625"/>
                  <a:gd name="connsiteX95" fmla="*/ 1016156 w 1143156"/>
                  <a:gd name="connsiteY95" fmla="*/ 104775 h 555625"/>
                  <a:gd name="connsiteX96" fmla="*/ 962181 w 1143156"/>
                  <a:gd name="connsiteY96" fmla="*/ 107950 h 555625"/>
                  <a:gd name="connsiteX97" fmla="*/ 924081 w 1143156"/>
                  <a:gd name="connsiteY97" fmla="*/ 114300 h 555625"/>
                  <a:gd name="connsiteX98" fmla="*/ 879631 w 1143156"/>
                  <a:gd name="connsiteY98" fmla="*/ 117475 h 555625"/>
                  <a:gd name="connsiteX99" fmla="*/ 854231 w 1143156"/>
                  <a:gd name="connsiteY99" fmla="*/ 127000 h 555625"/>
                  <a:gd name="connsiteX100" fmla="*/ 851056 w 1143156"/>
                  <a:gd name="connsiteY100" fmla="*/ 136525 h 555625"/>
                  <a:gd name="connsiteX101" fmla="*/ 835181 w 1143156"/>
                  <a:gd name="connsiteY101" fmla="*/ 155575 h 555625"/>
                  <a:gd name="connsiteX102" fmla="*/ 812956 w 1143156"/>
                  <a:gd name="connsiteY102" fmla="*/ 180975 h 555625"/>
                  <a:gd name="connsiteX103" fmla="*/ 806606 w 1143156"/>
                  <a:gd name="connsiteY103" fmla="*/ 190500 h 555625"/>
                  <a:gd name="connsiteX104" fmla="*/ 784381 w 1143156"/>
                  <a:gd name="connsiteY104" fmla="*/ 190500 h 555625"/>
                  <a:gd name="connsiteX105" fmla="*/ 774856 w 1143156"/>
                  <a:gd name="connsiteY105" fmla="*/ 184150 h 555625"/>
                  <a:gd name="connsiteX106" fmla="*/ 774856 w 1143156"/>
                  <a:gd name="connsiteY106" fmla="*/ 161925 h 555625"/>
                  <a:gd name="connsiteX107" fmla="*/ 781206 w 1143156"/>
                  <a:gd name="connsiteY107" fmla="*/ 152400 h 555625"/>
                  <a:gd name="connsiteX108" fmla="*/ 790731 w 1143156"/>
                  <a:gd name="connsiteY108" fmla="*/ 146050 h 555625"/>
                  <a:gd name="connsiteX109" fmla="*/ 803431 w 1143156"/>
                  <a:gd name="connsiteY109" fmla="*/ 130175 h 555625"/>
                  <a:gd name="connsiteX110" fmla="*/ 816131 w 1143156"/>
                  <a:gd name="connsiteY110" fmla="*/ 111125 h 555625"/>
                  <a:gd name="connsiteX111" fmla="*/ 812956 w 1143156"/>
                  <a:gd name="connsiteY111" fmla="*/ 88900 h 555625"/>
                  <a:gd name="connsiteX112" fmla="*/ 809781 w 1143156"/>
                  <a:gd name="connsiteY112" fmla="*/ 79375 h 555625"/>
                  <a:gd name="connsiteX113" fmla="*/ 800256 w 1143156"/>
                  <a:gd name="connsiteY113" fmla="*/ 76200 h 555625"/>
                  <a:gd name="connsiteX114" fmla="*/ 755806 w 1143156"/>
                  <a:gd name="connsiteY114" fmla="*/ 63500 h 555625"/>
                  <a:gd name="connsiteX115" fmla="*/ 717706 w 1143156"/>
                  <a:gd name="connsiteY115" fmla="*/ 50800 h 555625"/>
                  <a:gd name="connsiteX116" fmla="*/ 695481 w 1143156"/>
                  <a:gd name="connsiteY116" fmla="*/ 34925 h 555625"/>
                  <a:gd name="connsiteX117" fmla="*/ 682781 w 1143156"/>
                  <a:gd name="connsiteY117" fmla="*/ 28575 h 555625"/>
                  <a:gd name="connsiteX118" fmla="*/ 673256 w 1143156"/>
                  <a:gd name="connsiteY118" fmla="*/ 22225 h 555625"/>
                  <a:gd name="connsiteX119" fmla="*/ 644681 w 1143156"/>
                  <a:gd name="connsiteY119" fmla="*/ 15875 h 555625"/>
                  <a:gd name="connsiteX120" fmla="*/ 631981 w 1143156"/>
                  <a:gd name="connsiteY120" fmla="*/ 9525 h 555625"/>
                  <a:gd name="connsiteX121" fmla="*/ 609756 w 1143156"/>
                  <a:gd name="connsiteY121" fmla="*/ 3175 h 555625"/>
                  <a:gd name="connsiteX122" fmla="*/ 600231 w 1143156"/>
                  <a:gd name="connsiteY122" fmla="*/ 0 h 555625"/>
                  <a:gd name="connsiteX123" fmla="*/ 520856 w 1143156"/>
                  <a:gd name="connsiteY123" fmla="*/ 3175 h 555625"/>
                  <a:gd name="connsiteX124" fmla="*/ 504981 w 1143156"/>
                  <a:gd name="connsiteY124" fmla="*/ 19050 h 555625"/>
                  <a:gd name="connsiteX125" fmla="*/ 476406 w 1143156"/>
                  <a:gd name="connsiteY125" fmla="*/ 34925 h 555625"/>
                  <a:gd name="connsiteX126" fmla="*/ 460531 w 1143156"/>
                  <a:gd name="connsiteY126" fmla="*/ 38100 h 555625"/>
                  <a:gd name="connsiteX127" fmla="*/ 409731 w 1143156"/>
                  <a:gd name="connsiteY127" fmla="*/ 34925 h 555625"/>
                  <a:gd name="connsiteX128" fmla="*/ 400206 w 1143156"/>
                  <a:gd name="connsiteY128" fmla="*/ 31750 h 555625"/>
                  <a:gd name="connsiteX129" fmla="*/ 384331 w 1143156"/>
                  <a:gd name="connsiteY129" fmla="*/ 15875 h 555625"/>
                  <a:gd name="connsiteX130" fmla="*/ 374806 w 1143156"/>
                  <a:gd name="connsiteY130" fmla="*/ 12700 h 555625"/>
                  <a:gd name="connsiteX131" fmla="*/ 365281 w 1143156"/>
                  <a:gd name="connsiteY131" fmla="*/ 6350 h 555625"/>
                  <a:gd name="connsiteX132" fmla="*/ 346231 w 1143156"/>
                  <a:gd name="connsiteY132" fmla="*/ 0 h 555625"/>
                  <a:gd name="connsiteX133" fmla="*/ 289081 w 1143156"/>
                  <a:gd name="connsiteY133" fmla="*/ 3175 h 555625"/>
                  <a:gd name="connsiteX134" fmla="*/ 276381 w 1143156"/>
                  <a:gd name="connsiteY134" fmla="*/ 6350 h 555625"/>
                  <a:gd name="connsiteX135" fmla="*/ 247806 w 1143156"/>
                  <a:gd name="connsiteY135" fmla="*/ 19050 h 555625"/>
                  <a:gd name="connsiteX136" fmla="*/ 222406 w 1143156"/>
                  <a:gd name="connsiteY136" fmla="*/ 38100 h 555625"/>
                  <a:gd name="connsiteX137" fmla="*/ 216056 w 1143156"/>
                  <a:gd name="connsiteY137" fmla="*/ 47625 h 555625"/>
                  <a:gd name="connsiteX138" fmla="*/ 203356 w 1143156"/>
                  <a:gd name="connsiteY138" fmla="*/ 50800 h 555625"/>
                  <a:gd name="connsiteX139" fmla="*/ 193831 w 1143156"/>
                  <a:gd name="connsiteY139" fmla="*/ 53975 h 555625"/>
                  <a:gd name="connsiteX140" fmla="*/ 168431 w 1143156"/>
                  <a:gd name="connsiteY140" fmla="*/ 60325 h 555625"/>
                  <a:gd name="connsiteX141" fmla="*/ 158906 w 1143156"/>
                  <a:gd name="connsiteY141" fmla="*/ 66675 h 555625"/>
                  <a:gd name="connsiteX142" fmla="*/ 139856 w 1143156"/>
                  <a:gd name="connsiteY142" fmla="*/ 73025 h 555625"/>
                  <a:gd name="connsiteX143" fmla="*/ 127156 w 1143156"/>
                  <a:gd name="connsiteY143" fmla="*/ 76200 h 555625"/>
                  <a:gd name="connsiteX144" fmla="*/ 19206 w 1143156"/>
                  <a:gd name="connsiteY144" fmla="*/ 666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143156" h="555625">
                    <a:moveTo>
                      <a:pt x="19206" y="66675"/>
                    </a:moveTo>
                    <a:cubicBezTo>
                      <a:pt x="1744" y="74612"/>
                      <a:pt x="29528" y="85706"/>
                      <a:pt x="22381" y="123825"/>
                    </a:cubicBezTo>
                    <a:cubicBezTo>
                      <a:pt x="21678" y="127576"/>
                      <a:pt x="19011" y="130966"/>
                      <a:pt x="16031" y="133350"/>
                    </a:cubicBezTo>
                    <a:cubicBezTo>
                      <a:pt x="13418" y="135441"/>
                      <a:pt x="9681" y="135467"/>
                      <a:pt x="6506" y="136525"/>
                    </a:cubicBezTo>
                    <a:cubicBezTo>
                      <a:pt x="4389" y="139700"/>
                      <a:pt x="536" y="142253"/>
                      <a:pt x="156" y="146050"/>
                    </a:cubicBezTo>
                    <a:cubicBezTo>
                      <a:pt x="-642" y="154027"/>
                      <a:pt x="1481" y="171240"/>
                      <a:pt x="9681" y="177800"/>
                    </a:cubicBezTo>
                    <a:cubicBezTo>
                      <a:pt x="12294" y="179891"/>
                      <a:pt x="16213" y="179478"/>
                      <a:pt x="19206" y="180975"/>
                    </a:cubicBezTo>
                    <a:cubicBezTo>
                      <a:pt x="22619" y="182682"/>
                      <a:pt x="25556" y="185208"/>
                      <a:pt x="28731" y="187325"/>
                    </a:cubicBezTo>
                    <a:cubicBezTo>
                      <a:pt x="40898" y="223827"/>
                      <a:pt x="29471" y="187921"/>
                      <a:pt x="41431" y="231775"/>
                    </a:cubicBezTo>
                    <a:cubicBezTo>
                      <a:pt x="42312" y="235004"/>
                      <a:pt x="42515" y="238687"/>
                      <a:pt x="44606" y="241300"/>
                    </a:cubicBezTo>
                    <a:cubicBezTo>
                      <a:pt x="46990" y="244280"/>
                      <a:pt x="50956" y="245533"/>
                      <a:pt x="54131" y="247650"/>
                    </a:cubicBezTo>
                    <a:cubicBezTo>
                      <a:pt x="56248" y="251883"/>
                      <a:pt x="58133" y="256241"/>
                      <a:pt x="60481" y="260350"/>
                    </a:cubicBezTo>
                    <a:cubicBezTo>
                      <a:pt x="62374" y="263663"/>
                      <a:pt x="65281" y="266388"/>
                      <a:pt x="66831" y="269875"/>
                    </a:cubicBezTo>
                    <a:cubicBezTo>
                      <a:pt x="81944" y="303880"/>
                      <a:pt x="65160" y="276894"/>
                      <a:pt x="79531" y="298450"/>
                    </a:cubicBezTo>
                    <a:cubicBezTo>
                      <a:pt x="80589" y="302683"/>
                      <a:pt x="81507" y="306954"/>
                      <a:pt x="82706" y="311150"/>
                    </a:cubicBezTo>
                    <a:cubicBezTo>
                      <a:pt x="83625" y="314368"/>
                      <a:pt x="85331" y="317374"/>
                      <a:pt x="85881" y="320675"/>
                    </a:cubicBezTo>
                    <a:cubicBezTo>
                      <a:pt x="89371" y="341615"/>
                      <a:pt x="87335" y="347172"/>
                      <a:pt x="92231" y="365125"/>
                    </a:cubicBezTo>
                    <a:cubicBezTo>
                      <a:pt x="93992" y="371583"/>
                      <a:pt x="93012" y="380462"/>
                      <a:pt x="98581" y="384175"/>
                    </a:cubicBezTo>
                    <a:lnTo>
                      <a:pt x="108106" y="390525"/>
                    </a:lnTo>
                    <a:cubicBezTo>
                      <a:pt x="110223" y="393700"/>
                      <a:pt x="112906" y="396563"/>
                      <a:pt x="114456" y="400050"/>
                    </a:cubicBezTo>
                    <a:cubicBezTo>
                      <a:pt x="117174" y="406167"/>
                      <a:pt x="118689" y="412750"/>
                      <a:pt x="120806" y="419100"/>
                    </a:cubicBezTo>
                    <a:cubicBezTo>
                      <a:pt x="121864" y="422275"/>
                      <a:pt x="122484" y="425632"/>
                      <a:pt x="123981" y="428625"/>
                    </a:cubicBezTo>
                    <a:cubicBezTo>
                      <a:pt x="126098" y="432858"/>
                      <a:pt x="128573" y="436931"/>
                      <a:pt x="130331" y="441325"/>
                    </a:cubicBezTo>
                    <a:cubicBezTo>
                      <a:pt x="132817" y="447540"/>
                      <a:pt x="130331" y="458258"/>
                      <a:pt x="136681" y="460375"/>
                    </a:cubicBezTo>
                    <a:cubicBezTo>
                      <a:pt x="143031" y="462492"/>
                      <a:pt x="150162" y="463012"/>
                      <a:pt x="155731" y="466725"/>
                    </a:cubicBezTo>
                    <a:cubicBezTo>
                      <a:pt x="158906" y="468842"/>
                      <a:pt x="161749" y="471572"/>
                      <a:pt x="165256" y="473075"/>
                    </a:cubicBezTo>
                    <a:cubicBezTo>
                      <a:pt x="169267" y="474794"/>
                      <a:pt x="173776" y="474996"/>
                      <a:pt x="177956" y="476250"/>
                    </a:cubicBezTo>
                    <a:cubicBezTo>
                      <a:pt x="184367" y="478173"/>
                      <a:pt x="190442" y="481287"/>
                      <a:pt x="197006" y="482600"/>
                    </a:cubicBezTo>
                    <a:cubicBezTo>
                      <a:pt x="207843" y="484767"/>
                      <a:pt x="221099" y="487596"/>
                      <a:pt x="231931" y="488950"/>
                    </a:cubicBezTo>
                    <a:cubicBezTo>
                      <a:pt x="242485" y="490269"/>
                      <a:pt x="253098" y="491067"/>
                      <a:pt x="263681" y="492125"/>
                    </a:cubicBezTo>
                    <a:cubicBezTo>
                      <a:pt x="292821" y="501838"/>
                      <a:pt x="276071" y="499141"/>
                      <a:pt x="314481" y="495300"/>
                    </a:cubicBezTo>
                    <a:cubicBezTo>
                      <a:pt x="316598" y="492125"/>
                      <a:pt x="317959" y="488288"/>
                      <a:pt x="320831" y="485775"/>
                    </a:cubicBezTo>
                    <a:cubicBezTo>
                      <a:pt x="326574" y="480749"/>
                      <a:pt x="333531" y="477308"/>
                      <a:pt x="339881" y="473075"/>
                    </a:cubicBezTo>
                    <a:cubicBezTo>
                      <a:pt x="352191" y="464869"/>
                      <a:pt x="345786" y="467932"/>
                      <a:pt x="358931" y="463550"/>
                    </a:cubicBezTo>
                    <a:cubicBezTo>
                      <a:pt x="362106" y="460375"/>
                      <a:pt x="364720" y="456516"/>
                      <a:pt x="368456" y="454025"/>
                    </a:cubicBezTo>
                    <a:cubicBezTo>
                      <a:pt x="371241" y="452169"/>
                      <a:pt x="374988" y="452347"/>
                      <a:pt x="377981" y="450850"/>
                    </a:cubicBezTo>
                    <a:cubicBezTo>
                      <a:pt x="381394" y="449143"/>
                      <a:pt x="384331" y="446617"/>
                      <a:pt x="387506" y="444500"/>
                    </a:cubicBezTo>
                    <a:cubicBezTo>
                      <a:pt x="390328" y="440267"/>
                      <a:pt x="396325" y="428625"/>
                      <a:pt x="403381" y="428625"/>
                    </a:cubicBezTo>
                    <a:cubicBezTo>
                      <a:pt x="410074" y="428625"/>
                      <a:pt x="422431" y="434975"/>
                      <a:pt x="422431" y="434975"/>
                    </a:cubicBezTo>
                    <a:cubicBezTo>
                      <a:pt x="437352" y="449896"/>
                      <a:pt x="428220" y="442009"/>
                      <a:pt x="451006" y="457200"/>
                    </a:cubicBezTo>
                    <a:cubicBezTo>
                      <a:pt x="454181" y="459317"/>
                      <a:pt x="456829" y="462625"/>
                      <a:pt x="460531" y="463550"/>
                    </a:cubicBezTo>
                    <a:cubicBezTo>
                      <a:pt x="476478" y="467537"/>
                      <a:pt x="469091" y="465345"/>
                      <a:pt x="482756" y="469900"/>
                    </a:cubicBezTo>
                    <a:cubicBezTo>
                      <a:pt x="495456" y="468842"/>
                      <a:pt x="509180" y="471833"/>
                      <a:pt x="520856" y="466725"/>
                    </a:cubicBezTo>
                    <a:cubicBezTo>
                      <a:pt x="527848" y="463666"/>
                      <a:pt x="526152" y="449526"/>
                      <a:pt x="533556" y="447675"/>
                    </a:cubicBezTo>
                    <a:lnTo>
                      <a:pt x="546256" y="444500"/>
                    </a:lnTo>
                    <a:cubicBezTo>
                      <a:pt x="553664" y="433387"/>
                      <a:pt x="555781" y="427567"/>
                      <a:pt x="571656" y="422275"/>
                    </a:cubicBezTo>
                    <a:lnTo>
                      <a:pt x="590706" y="415925"/>
                    </a:lnTo>
                    <a:cubicBezTo>
                      <a:pt x="593881" y="416983"/>
                      <a:pt x="597618" y="417009"/>
                      <a:pt x="600231" y="419100"/>
                    </a:cubicBezTo>
                    <a:cubicBezTo>
                      <a:pt x="603600" y="421795"/>
                      <a:pt x="611828" y="438568"/>
                      <a:pt x="612931" y="441325"/>
                    </a:cubicBezTo>
                    <a:cubicBezTo>
                      <a:pt x="615417" y="447540"/>
                      <a:pt x="619281" y="460375"/>
                      <a:pt x="619281" y="460375"/>
                    </a:cubicBezTo>
                    <a:cubicBezTo>
                      <a:pt x="617164" y="463550"/>
                      <a:pt x="615629" y="467202"/>
                      <a:pt x="612931" y="469900"/>
                    </a:cubicBezTo>
                    <a:cubicBezTo>
                      <a:pt x="610233" y="472598"/>
                      <a:pt x="605428" y="473014"/>
                      <a:pt x="603406" y="476250"/>
                    </a:cubicBezTo>
                    <a:cubicBezTo>
                      <a:pt x="599858" y="481926"/>
                      <a:pt x="597056" y="495300"/>
                      <a:pt x="597056" y="495300"/>
                    </a:cubicBezTo>
                    <a:cubicBezTo>
                      <a:pt x="598114" y="502708"/>
                      <a:pt x="597192" y="510686"/>
                      <a:pt x="600231" y="517525"/>
                    </a:cubicBezTo>
                    <a:cubicBezTo>
                      <a:pt x="602856" y="523431"/>
                      <a:pt x="628008" y="529959"/>
                      <a:pt x="628806" y="530225"/>
                    </a:cubicBezTo>
                    <a:lnTo>
                      <a:pt x="638331" y="533400"/>
                    </a:lnTo>
                    <a:cubicBezTo>
                      <a:pt x="641506" y="534458"/>
                      <a:pt x="644574" y="535919"/>
                      <a:pt x="647856" y="536575"/>
                    </a:cubicBezTo>
                    <a:cubicBezTo>
                      <a:pt x="653148" y="537633"/>
                      <a:pt x="658496" y="538441"/>
                      <a:pt x="663731" y="539750"/>
                    </a:cubicBezTo>
                    <a:cubicBezTo>
                      <a:pt x="666978" y="540562"/>
                      <a:pt x="669974" y="542269"/>
                      <a:pt x="673256" y="542925"/>
                    </a:cubicBezTo>
                    <a:cubicBezTo>
                      <a:pt x="685881" y="545450"/>
                      <a:pt x="699142" y="545204"/>
                      <a:pt x="711356" y="549275"/>
                    </a:cubicBezTo>
                    <a:cubicBezTo>
                      <a:pt x="728976" y="555148"/>
                      <a:pt x="717560" y="552035"/>
                      <a:pt x="746281" y="555625"/>
                    </a:cubicBezTo>
                    <a:cubicBezTo>
                      <a:pt x="758981" y="554567"/>
                      <a:pt x="771810" y="554545"/>
                      <a:pt x="784381" y="552450"/>
                    </a:cubicBezTo>
                    <a:cubicBezTo>
                      <a:pt x="794764" y="550719"/>
                      <a:pt x="804866" y="546491"/>
                      <a:pt x="812956" y="539750"/>
                    </a:cubicBezTo>
                    <a:cubicBezTo>
                      <a:pt x="816405" y="536875"/>
                      <a:pt x="819032" y="533100"/>
                      <a:pt x="822481" y="530225"/>
                    </a:cubicBezTo>
                    <a:cubicBezTo>
                      <a:pt x="831895" y="522380"/>
                      <a:pt x="833615" y="524179"/>
                      <a:pt x="844706" y="517525"/>
                    </a:cubicBezTo>
                    <a:cubicBezTo>
                      <a:pt x="851250" y="513598"/>
                      <a:pt x="863756" y="504825"/>
                      <a:pt x="863756" y="504825"/>
                    </a:cubicBezTo>
                    <a:cubicBezTo>
                      <a:pt x="866931" y="505883"/>
                      <a:pt x="869934" y="508000"/>
                      <a:pt x="873281" y="508000"/>
                    </a:cubicBezTo>
                    <a:cubicBezTo>
                      <a:pt x="877645" y="508000"/>
                      <a:pt x="881677" y="505542"/>
                      <a:pt x="885981" y="504825"/>
                    </a:cubicBezTo>
                    <a:cubicBezTo>
                      <a:pt x="894397" y="503422"/>
                      <a:pt x="902914" y="502708"/>
                      <a:pt x="911381" y="501650"/>
                    </a:cubicBezTo>
                    <a:cubicBezTo>
                      <a:pt x="946119" y="490071"/>
                      <a:pt x="894430" y="509466"/>
                      <a:pt x="927256" y="488950"/>
                    </a:cubicBezTo>
                    <a:cubicBezTo>
                      <a:pt x="932932" y="485402"/>
                      <a:pt x="939956" y="484717"/>
                      <a:pt x="946306" y="482600"/>
                    </a:cubicBezTo>
                    <a:cubicBezTo>
                      <a:pt x="969144" y="474987"/>
                      <a:pt x="940624" y="484223"/>
                      <a:pt x="968531" y="476250"/>
                    </a:cubicBezTo>
                    <a:cubicBezTo>
                      <a:pt x="971749" y="475331"/>
                      <a:pt x="974763" y="473674"/>
                      <a:pt x="978056" y="473075"/>
                    </a:cubicBezTo>
                    <a:cubicBezTo>
                      <a:pt x="997536" y="469533"/>
                      <a:pt x="1030913" y="467939"/>
                      <a:pt x="1047906" y="466725"/>
                    </a:cubicBezTo>
                    <a:cubicBezTo>
                      <a:pt x="1074364" y="467783"/>
                      <a:pt x="1100869" y="468013"/>
                      <a:pt x="1127281" y="469900"/>
                    </a:cubicBezTo>
                    <a:cubicBezTo>
                      <a:pt x="1130619" y="470138"/>
                      <a:pt x="1133699" y="474318"/>
                      <a:pt x="1136806" y="473075"/>
                    </a:cubicBezTo>
                    <a:cubicBezTo>
                      <a:pt x="1140349" y="471658"/>
                      <a:pt x="1141039" y="466725"/>
                      <a:pt x="1143156" y="463550"/>
                    </a:cubicBezTo>
                    <a:cubicBezTo>
                      <a:pt x="1141701" y="446093"/>
                      <a:pt x="1146440" y="428734"/>
                      <a:pt x="1133631" y="415925"/>
                    </a:cubicBezTo>
                    <a:cubicBezTo>
                      <a:pt x="1130933" y="413227"/>
                      <a:pt x="1127281" y="411692"/>
                      <a:pt x="1124106" y="409575"/>
                    </a:cubicBezTo>
                    <a:cubicBezTo>
                      <a:pt x="1121989" y="401108"/>
                      <a:pt x="1118624" y="392859"/>
                      <a:pt x="1117756" y="384175"/>
                    </a:cubicBezTo>
                    <a:cubicBezTo>
                      <a:pt x="1116698" y="373592"/>
                      <a:pt x="1115987" y="362968"/>
                      <a:pt x="1114581" y="352425"/>
                    </a:cubicBezTo>
                    <a:cubicBezTo>
                      <a:pt x="1113868" y="347076"/>
                      <a:pt x="1112227" y="341884"/>
                      <a:pt x="1111406" y="336550"/>
                    </a:cubicBezTo>
                    <a:cubicBezTo>
                      <a:pt x="1110109" y="328117"/>
                      <a:pt x="1109634" y="319566"/>
                      <a:pt x="1108231" y="311150"/>
                    </a:cubicBezTo>
                    <a:cubicBezTo>
                      <a:pt x="1106632" y="301553"/>
                      <a:pt x="1101529" y="287869"/>
                      <a:pt x="1098706" y="279400"/>
                    </a:cubicBezTo>
                    <a:lnTo>
                      <a:pt x="1095531" y="269875"/>
                    </a:lnTo>
                    <a:cubicBezTo>
                      <a:pt x="1094473" y="266700"/>
                      <a:pt x="1094212" y="263135"/>
                      <a:pt x="1092356" y="260350"/>
                    </a:cubicBezTo>
                    <a:lnTo>
                      <a:pt x="1086006" y="250825"/>
                    </a:lnTo>
                    <a:cubicBezTo>
                      <a:pt x="1084948" y="245533"/>
                      <a:pt x="1085064" y="239863"/>
                      <a:pt x="1082831" y="234950"/>
                    </a:cubicBezTo>
                    <a:cubicBezTo>
                      <a:pt x="1076502" y="221025"/>
                      <a:pt x="1070314" y="216083"/>
                      <a:pt x="1060606" y="206375"/>
                    </a:cubicBezTo>
                    <a:cubicBezTo>
                      <a:pt x="1059548" y="202142"/>
                      <a:pt x="1058685" y="197855"/>
                      <a:pt x="1057431" y="193675"/>
                    </a:cubicBezTo>
                    <a:cubicBezTo>
                      <a:pt x="1055508" y="187264"/>
                      <a:pt x="1052704" y="181119"/>
                      <a:pt x="1051081" y="174625"/>
                    </a:cubicBezTo>
                    <a:cubicBezTo>
                      <a:pt x="1050023" y="170392"/>
                      <a:pt x="1049438" y="166011"/>
                      <a:pt x="1047906" y="161925"/>
                    </a:cubicBezTo>
                    <a:cubicBezTo>
                      <a:pt x="1046244" y="157493"/>
                      <a:pt x="1043314" y="153619"/>
                      <a:pt x="1041556" y="149225"/>
                    </a:cubicBezTo>
                    <a:cubicBezTo>
                      <a:pt x="1039070" y="143010"/>
                      <a:pt x="1037323" y="136525"/>
                      <a:pt x="1035206" y="130175"/>
                    </a:cubicBezTo>
                    <a:cubicBezTo>
                      <a:pt x="1032624" y="122428"/>
                      <a:pt x="1031836" y="117280"/>
                      <a:pt x="1025681" y="111125"/>
                    </a:cubicBezTo>
                    <a:cubicBezTo>
                      <a:pt x="1022983" y="108427"/>
                      <a:pt x="1019331" y="106892"/>
                      <a:pt x="1016156" y="104775"/>
                    </a:cubicBezTo>
                    <a:cubicBezTo>
                      <a:pt x="998164" y="105833"/>
                      <a:pt x="980108" y="106095"/>
                      <a:pt x="962181" y="107950"/>
                    </a:cubicBezTo>
                    <a:cubicBezTo>
                      <a:pt x="949374" y="109275"/>
                      <a:pt x="936923" y="113383"/>
                      <a:pt x="924081" y="114300"/>
                    </a:cubicBezTo>
                    <a:lnTo>
                      <a:pt x="879631" y="117475"/>
                    </a:lnTo>
                    <a:cubicBezTo>
                      <a:pt x="871026" y="119196"/>
                      <a:pt x="860460" y="119214"/>
                      <a:pt x="854231" y="127000"/>
                    </a:cubicBezTo>
                    <a:cubicBezTo>
                      <a:pt x="852140" y="129613"/>
                      <a:pt x="852553" y="133532"/>
                      <a:pt x="851056" y="136525"/>
                    </a:cubicBezTo>
                    <a:cubicBezTo>
                      <a:pt x="844249" y="150140"/>
                      <a:pt x="845012" y="142936"/>
                      <a:pt x="835181" y="155575"/>
                    </a:cubicBezTo>
                    <a:cubicBezTo>
                      <a:pt x="815235" y="181219"/>
                      <a:pt x="831395" y="168682"/>
                      <a:pt x="812956" y="180975"/>
                    </a:cubicBezTo>
                    <a:cubicBezTo>
                      <a:pt x="810839" y="184150"/>
                      <a:pt x="809586" y="188116"/>
                      <a:pt x="806606" y="190500"/>
                    </a:cubicBezTo>
                    <a:cubicBezTo>
                      <a:pt x="799015" y="196573"/>
                      <a:pt x="792409" y="192507"/>
                      <a:pt x="784381" y="190500"/>
                    </a:cubicBezTo>
                    <a:cubicBezTo>
                      <a:pt x="781206" y="188383"/>
                      <a:pt x="777240" y="187130"/>
                      <a:pt x="774856" y="184150"/>
                    </a:cubicBezTo>
                    <a:cubicBezTo>
                      <a:pt x="769499" y="177453"/>
                      <a:pt x="771915" y="168786"/>
                      <a:pt x="774856" y="161925"/>
                    </a:cubicBezTo>
                    <a:cubicBezTo>
                      <a:pt x="776359" y="158418"/>
                      <a:pt x="778508" y="155098"/>
                      <a:pt x="781206" y="152400"/>
                    </a:cubicBezTo>
                    <a:cubicBezTo>
                      <a:pt x="783904" y="149702"/>
                      <a:pt x="787556" y="148167"/>
                      <a:pt x="790731" y="146050"/>
                    </a:cubicBezTo>
                    <a:cubicBezTo>
                      <a:pt x="797881" y="124600"/>
                      <a:pt x="787965" y="147850"/>
                      <a:pt x="803431" y="130175"/>
                    </a:cubicBezTo>
                    <a:cubicBezTo>
                      <a:pt x="808457" y="124432"/>
                      <a:pt x="816131" y="111125"/>
                      <a:pt x="816131" y="111125"/>
                    </a:cubicBezTo>
                    <a:cubicBezTo>
                      <a:pt x="815073" y="103717"/>
                      <a:pt x="814424" y="96238"/>
                      <a:pt x="812956" y="88900"/>
                    </a:cubicBezTo>
                    <a:cubicBezTo>
                      <a:pt x="812300" y="85618"/>
                      <a:pt x="812148" y="81742"/>
                      <a:pt x="809781" y="79375"/>
                    </a:cubicBezTo>
                    <a:cubicBezTo>
                      <a:pt x="807414" y="77008"/>
                      <a:pt x="803431" y="77258"/>
                      <a:pt x="800256" y="76200"/>
                    </a:cubicBezTo>
                    <a:cubicBezTo>
                      <a:pt x="786525" y="55604"/>
                      <a:pt x="798749" y="68552"/>
                      <a:pt x="755806" y="63500"/>
                    </a:cubicBezTo>
                    <a:cubicBezTo>
                      <a:pt x="741858" y="61859"/>
                      <a:pt x="729831" y="57729"/>
                      <a:pt x="717706" y="50800"/>
                    </a:cubicBezTo>
                    <a:cubicBezTo>
                      <a:pt x="702033" y="41844"/>
                      <a:pt x="713653" y="46282"/>
                      <a:pt x="695481" y="34925"/>
                    </a:cubicBezTo>
                    <a:cubicBezTo>
                      <a:pt x="691467" y="32417"/>
                      <a:pt x="686890" y="30923"/>
                      <a:pt x="682781" y="28575"/>
                    </a:cubicBezTo>
                    <a:cubicBezTo>
                      <a:pt x="679468" y="26682"/>
                      <a:pt x="676669" y="23932"/>
                      <a:pt x="673256" y="22225"/>
                    </a:cubicBezTo>
                    <a:cubicBezTo>
                      <a:pt x="665440" y="18317"/>
                      <a:pt x="651998" y="17094"/>
                      <a:pt x="644681" y="15875"/>
                    </a:cubicBezTo>
                    <a:cubicBezTo>
                      <a:pt x="640448" y="13758"/>
                      <a:pt x="636331" y="11389"/>
                      <a:pt x="631981" y="9525"/>
                    </a:cubicBezTo>
                    <a:cubicBezTo>
                      <a:pt x="624368" y="6262"/>
                      <a:pt x="617812" y="5477"/>
                      <a:pt x="609756" y="3175"/>
                    </a:cubicBezTo>
                    <a:cubicBezTo>
                      <a:pt x="606538" y="2256"/>
                      <a:pt x="603406" y="1058"/>
                      <a:pt x="600231" y="0"/>
                    </a:cubicBezTo>
                    <a:cubicBezTo>
                      <a:pt x="573773" y="1058"/>
                      <a:pt x="547185" y="354"/>
                      <a:pt x="520856" y="3175"/>
                    </a:cubicBezTo>
                    <a:cubicBezTo>
                      <a:pt x="510519" y="4283"/>
                      <a:pt x="511085" y="13709"/>
                      <a:pt x="504981" y="19050"/>
                    </a:cubicBezTo>
                    <a:cubicBezTo>
                      <a:pt x="495522" y="27327"/>
                      <a:pt x="487744" y="32090"/>
                      <a:pt x="476406" y="34925"/>
                    </a:cubicBezTo>
                    <a:cubicBezTo>
                      <a:pt x="471171" y="36234"/>
                      <a:pt x="465823" y="37042"/>
                      <a:pt x="460531" y="38100"/>
                    </a:cubicBezTo>
                    <a:cubicBezTo>
                      <a:pt x="443598" y="37042"/>
                      <a:pt x="426604" y="36701"/>
                      <a:pt x="409731" y="34925"/>
                    </a:cubicBezTo>
                    <a:cubicBezTo>
                      <a:pt x="406403" y="34575"/>
                      <a:pt x="402819" y="33841"/>
                      <a:pt x="400206" y="31750"/>
                    </a:cubicBezTo>
                    <a:cubicBezTo>
                      <a:pt x="379039" y="14817"/>
                      <a:pt x="409731" y="28575"/>
                      <a:pt x="384331" y="15875"/>
                    </a:cubicBezTo>
                    <a:cubicBezTo>
                      <a:pt x="381338" y="14378"/>
                      <a:pt x="377799" y="14197"/>
                      <a:pt x="374806" y="12700"/>
                    </a:cubicBezTo>
                    <a:cubicBezTo>
                      <a:pt x="371393" y="10993"/>
                      <a:pt x="368768" y="7900"/>
                      <a:pt x="365281" y="6350"/>
                    </a:cubicBezTo>
                    <a:cubicBezTo>
                      <a:pt x="359164" y="3632"/>
                      <a:pt x="346231" y="0"/>
                      <a:pt x="346231" y="0"/>
                    </a:cubicBezTo>
                    <a:cubicBezTo>
                      <a:pt x="327181" y="1058"/>
                      <a:pt x="308082" y="1448"/>
                      <a:pt x="289081" y="3175"/>
                    </a:cubicBezTo>
                    <a:cubicBezTo>
                      <a:pt x="284735" y="3570"/>
                      <a:pt x="280561" y="5096"/>
                      <a:pt x="276381" y="6350"/>
                    </a:cubicBezTo>
                    <a:cubicBezTo>
                      <a:pt x="259235" y="11494"/>
                      <a:pt x="259751" y="10363"/>
                      <a:pt x="247806" y="19050"/>
                    </a:cubicBezTo>
                    <a:cubicBezTo>
                      <a:pt x="239247" y="25275"/>
                      <a:pt x="228277" y="29294"/>
                      <a:pt x="222406" y="38100"/>
                    </a:cubicBezTo>
                    <a:cubicBezTo>
                      <a:pt x="220289" y="41275"/>
                      <a:pt x="219231" y="45508"/>
                      <a:pt x="216056" y="47625"/>
                    </a:cubicBezTo>
                    <a:cubicBezTo>
                      <a:pt x="212425" y="50046"/>
                      <a:pt x="207552" y="49601"/>
                      <a:pt x="203356" y="50800"/>
                    </a:cubicBezTo>
                    <a:cubicBezTo>
                      <a:pt x="200138" y="51719"/>
                      <a:pt x="197060" y="53094"/>
                      <a:pt x="193831" y="53975"/>
                    </a:cubicBezTo>
                    <a:cubicBezTo>
                      <a:pt x="185411" y="56271"/>
                      <a:pt x="168431" y="60325"/>
                      <a:pt x="168431" y="60325"/>
                    </a:cubicBezTo>
                    <a:cubicBezTo>
                      <a:pt x="165256" y="62442"/>
                      <a:pt x="162393" y="65125"/>
                      <a:pt x="158906" y="66675"/>
                    </a:cubicBezTo>
                    <a:cubicBezTo>
                      <a:pt x="152789" y="69393"/>
                      <a:pt x="146350" y="71402"/>
                      <a:pt x="139856" y="73025"/>
                    </a:cubicBezTo>
                    <a:cubicBezTo>
                      <a:pt x="135623" y="74083"/>
                      <a:pt x="131486" y="75659"/>
                      <a:pt x="127156" y="76200"/>
                    </a:cubicBezTo>
                    <a:cubicBezTo>
                      <a:pt x="96834" y="79990"/>
                      <a:pt x="36668" y="58738"/>
                      <a:pt x="19206" y="666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avila">
                <a:extLst>
                  <a:ext uri="{FF2B5EF4-FFF2-40B4-BE49-F238E27FC236}">
                    <a16:creationId xmlns:a16="http://schemas.microsoft.com/office/drawing/2014/main" id="{8955AB53-88A0-A614-785B-85332940BD71}"/>
                  </a:ext>
                </a:extLst>
              </p:cNvPr>
              <p:cNvSpPr/>
              <p:nvPr/>
            </p:nvSpPr>
            <p:spPr>
              <a:xfrm>
                <a:off x="1524684" y="1549277"/>
                <a:ext cx="741138" cy="616900"/>
              </a:xfrm>
              <a:custGeom>
                <a:avLst/>
                <a:gdLst>
                  <a:gd name="connsiteX0" fmla="*/ 511175 w 741024"/>
                  <a:gd name="connsiteY0" fmla="*/ 38100 h 616900"/>
                  <a:gd name="connsiteX1" fmla="*/ 485775 w 741024"/>
                  <a:gd name="connsiteY1" fmla="*/ 28575 h 616900"/>
                  <a:gd name="connsiteX2" fmla="*/ 438150 w 741024"/>
                  <a:gd name="connsiteY2" fmla="*/ 22225 h 616900"/>
                  <a:gd name="connsiteX3" fmla="*/ 400050 w 741024"/>
                  <a:gd name="connsiteY3" fmla="*/ 19050 h 616900"/>
                  <a:gd name="connsiteX4" fmla="*/ 371475 w 741024"/>
                  <a:gd name="connsiteY4" fmla="*/ 3175 h 616900"/>
                  <a:gd name="connsiteX5" fmla="*/ 355600 w 741024"/>
                  <a:gd name="connsiteY5" fmla="*/ 0 h 616900"/>
                  <a:gd name="connsiteX6" fmla="*/ 327025 w 741024"/>
                  <a:gd name="connsiteY6" fmla="*/ 3175 h 616900"/>
                  <a:gd name="connsiteX7" fmla="*/ 317500 w 741024"/>
                  <a:gd name="connsiteY7" fmla="*/ 9525 h 616900"/>
                  <a:gd name="connsiteX8" fmla="*/ 314325 w 741024"/>
                  <a:gd name="connsiteY8" fmla="*/ 31750 h 616900"/>
                  <a:gd name="connsiteX9" fmla="*/ 307975 w 741024"/>
                  <a:gd name="connsiteY9" fmla="*/ 41275 h 616900"/>
                  <a:gd name="connsiteX10" fmla="*/ 301625 w 741024"/>
                  <a:gd name="connsiteY10" fmla="*/ 60325 h 616900"/>
                  <a:gd name="connsiteX11" fmla="*/ 304800 w 741024"/>
                  <a:gd name="connsiteY11" fmla="*/ 101600 h 616900"/>
                  <a:gd name="connsiteX12" fmla="*/ 307975 w 741024"/>
                  <a:gd name="connsiteY12" fmla="*/ 111125 h 616900"/>
                  <a:gd name="connsiteX13" fmla="*/ 317500 w 741024"/>
                  <a:gd name="connsiteY13" fmla="*/ 117475 h 616900"/>
                  <a:gd name="connsiteX14" fmla="*/ 311150 w 741024"/>
                  <a:gd name="connsiteY14" fmla="*/ 174625 h 616900"/>
                  <a:gd name="connsiteX15" fmla="*/ 307975 w 741024"/>
                  <a:gd name="connsiteY15" fmla="*/ 190500 h 616900"/>
                  <a:gd name="connsiteX16" fmla="*/ 298450 w 741024"/>
                  <a:gd name="connsiteY16" fmla="*/ 196850 h 616900"/>
                  <a:gd name="connsiteX17" fmla="*/ 295275 w 741024"/>
                  <a:gd name="connsiteY17" fmla="*/ 206375 h 616900"/>
                  <a:gd name="connsiteX18" fmla="*/ 285750 w 741024"/>
                  <a:gd name="connsiteY18" fmla="*/ 215900 h 616900"/>
                  <a:gd name="connsiteX19" fmla="*/ 279400 w 741024"/>
                  <a:gd name="connsiteY19" fmla="*/ 225425 h 616900"/>
                  <a:gd name="connsiteX20" fmla="*/ 276225 w 741024"/>
                  <a:gd name="connsiteY20" fmla="*/ 254000 h 616900"/>
                  <a:gd name="connsiteX21" fmla="*/ 273050 w 741024"/>
                  <a:gd name="connsiteY21" fmla="*/ 263525 h 616900"/>
                  <a:gd name="connsiteX22" fmla="*/ 263525 w 741024"/>
                  <a:gd name="connsiteY22" fmla="*/ 266700 h 616900"/>
                  <a:gd name="connsiteX23" fmla="*/ 254000 w 741024"/>
                  <a:gd name="connsiteY23" fmla="*/ 273050 h 616900"/>
                  <a:gd name="connsiteX24" fmla="*/ 234950 w 741024"/>
                  <a:gd name="connsiteY24" fmla="*/ 279400 h 616900"/>
                  <a:gd name="connsiteX25" fmla="*/ 228600 w 741024"/>
                  <a:gd name="connsiteY25" fmla="*/ 288925 h 616900"/>
                  <a:gd name="connsiteX26" fmla="*/ 219075 w 741024"/>
                  <a:gd name="connsiteY26" fmla="*/ 295275 h 616900"/>
                  <a:gd name="connsiteX27" fmla="*/ 215900 w 741024"/>
                  <a:gd name="connsiteY27" fmla="*/ 304800 h 616900"/>
                  <a:gd name="connsiteX28" fmla="*/ 206375 w 741024"/>
                  <a:gd name="connsiteY28" fmla="*/ 311150 h 616900"/>
                  <a:gd name="connsiteX29" fmla="*/ 193675 w 741024"/>
                  <a:gd name="connsiteY29" fmla="*/ 320675 h 616900"/>
                  <a:gd name="connsiteX30" fmla="*/ 187325 w 741024"/>
                  <a:gd name="connsiteY30" fmla="*/ 339725 h 616900"/>
                  <a:gd name="connsiteX31" fmla="*/ 177800 w 741024"/>
                  <a:gd name="connsiteY31" fmla="*/ 361950 h 616900"/>
                  <a:gd name="connsiteX32" fmla="*/ 149225 w 741024"/>
                  <a:gd name="connsiteY32" fmla="*/ 374650 h 616900"/>
                  <a:gd name="connsiteX33" fmla="*/ 127000 w 741024"/>
                  <a:gd name="connsiteY33" fmla="*/ 381000 h 616900"/>
                  <a:gd name="connsiteX34" fmla="*/ 120650 w 741024"/>
                  <a:gd name="connsiteY34" fmla="*/ 390525 h 616900"/>
                  <a:gd name="connsiteX35" fmla="*/ 114300 w 741024"/>
                  <a:gd name="connsiteY35" fmla="*/ 409575 h 616900"/>
                  <a:gd name="connsiteX36" fmla="*/ 104775 w 741024"/>
                  <a:gd name="connsiteY36" fmla="*/ 415925 h 616900"/>
                  <a:gd name="connsiteX37" fmla="*/ 101600 w 741024"/>
                  <a:gd name="connsiteY37" fmla="*/ 425450 h 616900"/>
                  <a:gd name="connsiteX38" fmla="*/ 82550 w 741024"/>
                  <a:gd name="connsiteY38" fmla="*/ 441325 h 616900"/>
                  <a:gd name="connsiteX39" fmla="*/ 57150 w 741024"/>
                  <a:gd name="connsiteY39" fmla="*/ 463550 h 616900"/>
                  <a:gd name="connsiteX40" fmla="*/ 47625 w 741024"/>
                  <a:gd name="connsiteY40" fmla="*/ 469900 h 616900"/>
                  <a:gd name="connsiteX41" fmla="*/ 38100 w 741024"/>
                  <a:gd name="connsiteY41" fmla="*/ 473075 h 616900"/>
                  <a:gd name="connsiteX42" fmla="*/ 19050 w 741024"/>
                  <a:gd name="connsiteY42" fmla="*/ 485775 h 616900"/>
                  <a:gd name="connsiteX43" fmla="*/ 15875 w 741024"/>
                  <a:gd name="connsiteY43" fmla="*/ 495300 h 616900"/>
                  <a:gd name="connsiteX44" fmla="*/ 6350 w 741024"/>
                  <a:gd name="connsiteY44" fmla="*/ 501650 h 616900"/>
                  <a:gd name="connsiteX45" fmla="*/ 0 w 741024"/>
                  <a:gd name="connsiteY45" fmla="*/ 511175 h 616900"/>
                  <a:gd name="connsiteX46" fmla="*/ 19050 w 741024"/>
                  <a:gd name="connsiteY46" fmla="*/ 523875 h 616900"/>
                  <a:gd name="connsiteX47" fmla="*/ 28575 w 741024"/>
                  <a:gd name="connsiteY47" fmla="*/ 542925 h 616900"/>
                  <a:gd name="connsiteX48" fmla="*/ 41275 w 741024"/>
                  <a:gd name="connsiteY48" fmla="*/ 571500 h 616900"/>
                  <a:gd name="connsiteX49" fmla="*/ 69850 w 741024"/>
                  <a:gd name="connsiteY49" fmla="*/ 581025 h 616900"/>
                  <a:gd name="connsiteX50" fmla="*/ 107950 w 741024"/>
                  <a:gd name="connsiteY50" fmla="*/ 587375 h 616900"/>
                  <a:gd name="connsiteX51" fmla="*/ 142875 w 741024"/>
                  <a:gd name="connsiteY51" fmla="*/ 600075 h 616900"/>
                  <a:gd name="connsiteX52" fmla="*/ 161925 w 741024"/>
                  <a:gd name="connsiteY52" fmla="*/ 606425 h 616900"/>
                  <a:gd name="connsiteX53" fmla="*/ 228600 w 741024"/>
                  <a:gd name="connsiteY53" fmla="*/ 612775 h 616900"/>
                  <a:gd name="connsiteX54" fmla="*/ 288925 w 741024"/>
                  <a:gd name="connsiteY54" fmla="*/ 612775 h 616900"/>
                  <a:gd name="connsiteX55" fmla="*/ 323850 w 741024"/>
                  <a:gd name="connsiteY55" fmla="*/ 609600 h 616900"/>
                  <a:gd name="connsiteX56" fmla="*/ 352425 w 741024"/>
                  <a:gd name="connsiteY56" fmla="*/ 603250 h 616900"/>
                  <a:gd name="connsiteX57" fmla="*/ 371475 w 741024"/>
                  <a:gd name="connsiteY57" fmla="*/ 596900 h 616900"/>
                  <a:gd name="connsiteX58" fmla="*/ 384175 w 741024"/>
                  <a:gd name="connsiteY58" fmla="*/ 593725 h 616900"/>
                  <a:gd name="connsiteX59" fmla="*/ 412750 w 741024"/>
                  <a:gd name="connsiteY59" fmla="*/ 581025 h 616900"/>
                  <a:gd name="connsiteX60" fmla="*/ 434975 w 741024"/>
                  <a:gd name="connsiteY60" fmla="*/ 574675 h 616900"/>
                  <a:gd name="connsiteX61" fmla="*/ 457200 w 741024"/>
                  <a:gd name="connsiteY61" fmla="*/ 565150 h 616900"/>
                  <a:gd name="connsiteX62" fmla="*/ 530225 w 741024"/>
                  <a:gd name="connsiteY62" fmla="*/ 565150 h 616900"/>
                  <a:gd name="connsiteX63" fmla="*/ 539750 w 741024"/>
                  <a:gd name="connsiteY63" fmla="*/ 546100 h 616900"/>
                  <a:gd name="connsiteX64" fmla="*/ 549275 w 741024"/>
                  <a:gd name="connsiteY64" fmla="*/ 542925 h 616900"/>
                  <a:gd name="connsiteX65" fmla="*/ 571500 w 741024"/>
                  <a:gd name="connsiteY65" fmla="*/ 514350 h 616900"/>
                  <a:gd name="connsiteX66" fmla="*/ 584200 w 741024"/>
                  <a:gd name="connsiteY66" fmla="*/ 498475 h 616900"/>
                  <a:gd name="connsiteX67" fmla="*/ 587375 w 741024"/>
                  <a:gd name="connsiteY67" fmla="*/ 488950 h 616900"/>
                  <a:gd name="connsiteX68" fmla="*/ 596900 w 741024"/>
                  <a:gd name="connsiteY68" fmla="*/ 479425 h 616900"/>
                  <a:gd name="connsiteX69" fmla="*/ 603250 w 741024"/>
                  <a:gd name="connsiteY69" fmla="*/ 469900 h 616900"/>
                  <a:gd name="connsiteX70" fmla="*/ 631825 w 741024"/>
                  <a:gd name="connsiteY70" fmla="*/ 444500 h 616900"/>
                  <a:gd name="connsiteX71" fmla="*/ 635000 w 741024"/>
                  <a:gd name="connsiteY71" fmla="*/ 434975 h 616900"/>
                  <a:gd name="connsiteX72" fmla="*/ 644525 w 741024"/>
                  <a:gd name="connsiteY72" fmla="*/ 431800 h 616900"/>
                  <a:gd name="connsiteX73" fmla="*/ 654050 w 741024"/>
                  <a:gd name="connsiteY73" fmla="*/ 425450 h 616900"/>
                  <a:gd name="connsiteX74" fmla="*/ 679450 w 741024"/>
                  <a:gd name="connsiteY74" fmla="*/ 387350 h 616900"/>
                  <a:gd name="connsiteX75" fmla="*/ 685800 w 741024"/>
                  <a:gd name="connsiteY75" fmla="*/ 377825 h 616900"/>
                  <a:gd name="connsiteX76" fmla="*/ 688975 w 741024"/>
                  <a:gd name="connsiteY76" fmla="*/ 368300 h 616900"/>
                  <a:gd name="connsiteX77" fmla="*/ 698500 w 741024"/>
                  <a:gd name="connsiteY77" fmla="*/ 361950 h 616900"/>
                  <a:gd name="connsiteX78" fmla="*/ 711200 w 741024"/>
                  <a:gd name="connsiteY78" fmla="*/ 355600 h 616900"/>
                  <a:gd name="connsiteX79" fmla="*/ 720725 w 741024"/>
                  <a:gd name="connsiteY79" fmla="*/ 349250 h 616900"/>
                  <a:gd name="connsiteX80" fmla="*/ 736600 w 741024"/>
                  <a:gd name="connsiteY80" fmla="*/ 346075 h 616900"/>
                  <a:gd name="connsiteX81" fmla="*/ 736600 w 741024"/>
                  <a:gd name="connsiteY81" fmla="*/ 311150 h 616900"/>
                  <a:gd name="connsiteX82" fmla="*/ 727075 w 741024"/>
                  <a:gd name="connsiteY82" fmla="*/ 304800 h 616900"/>
                  <a:gd name="connsiteX83" fmla="*/ 682625 w 741024"/>
                  <a:gd name="connsiteY83" fmla="*/ 298450 h 616900"/>
                  <a:gd name="connsiteX84" fmla="*/ 663575 w 741024"/>
                  <a:gd name="connsiteY84" fmla="*/ 311150 h 616900"/>
                  <a:gd name="connsiteX85" fmla="*/ 647700 w 741024"/>
                  <a:gd name="connsiteY85" fmla="*/ 317500 h 616900"/>
                  <a:gd name="connsiteX86" fmla="*/ 638175 w 741024"/>
                  <a:gd name="connsiteY86" fmla="*/ 323850 h 616900"/>
                  <a:gd name="connsiteX87" fmla="*/ 619125 w 741024"/>
                  <a:gd name="connsiteY87" fmla="*/ 333375 h 616900"/>
                  <a:gd name="connsiteX88" fmla="*/ 590550 w 741024"/>
                  <a:gd name="connsiteY88" fmla="*/ 327025 h 616900"/>
                  <a:gd name="connsiteX89" fmla="*/ 584200 w 741024"/>
                  <a:gd name="connsiteY89" fmla="*/ 317500 h 616900"/>
                  <a:gd name="connsiteX90" fmla="*/ 584200 w 741024"/>
                  <a:gd name="connsiteY90" fmla="*/ 282575 h 616900"/>
                  <a:gd name="connsiteX91" fmla="*/ 593725 w 741024"/>
                  <a:gd name="connsiteY91" fmla="*/ 276225 h 616900"/>
                  <a:gd name="connsiteX92" fmla="*/ 596900 w 741024"/>
                  <a:gd name="connsiteY92" fmla="*/ 266700 h 616900"/>
                  <a:gd name="connsiteX93" fmla="*/ 603250 w 741024"/>
                  <a:gd name="connsiteY93" fmla="*/ 257175 h 616900"/>
                  <a:gd name="connsiteX94" fmla="*/ 600075 w 741024"/>
                  <a:gd name="connsiteY94" fmla="*/ 209550 h 616900"/>
                  <a:gd name="connsiteX95" fmla="*/ 596900 w 741024"/>
                  <a:gd name="connsiteY95" fmla="*/ 200025 h 616900"/>
                  <a:gd name="connsiteX96" fmla="*/ 587375 w 741024"/>
                  <a:gd name="connsiteY96" fmla="*/ 193675 h 616900"/>
                  <a:gd name="connsiteX97" fmla="*/ 571500 w 741024"/>
                  <a:gd name="connsiteY97" fmla="*/ 180975 h 616900"/>
                  <a:gd name="connsiteX98" fmla="*/ 552450 w 741024"/>
                  <a:gd name="connsiteY98" fmla="*/ 168275 h 616900"/>
                  <a:gd name="connsiteX99" fmla="*/ 542925 w 741024"/>
                  <a:gd name="connsiteY99" fmla="*/ 107950 h 616900"/>
                  <a:gd name="connsiteX100" fmla="*/ 539750 w 741024"/>
                  <a:gd name="connsiteY100" fmla="*/ 95250 h 616900"/>
                  <a:gd name="connsiteX101" fmla="*/ 511175 w 741024"/>
                  <a:gd name="connsiteY101" fmla="*/ 38100 h 61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741024" h="616900">
                    <a:moveTo>
                      <a:pt x="511175" y="38100"/>
                    </a:moveTo>
                    <a:cubicBezTo>
                      <a:pt x="502179" y="26988"/>
                      <a:pt x="492411" y="30234"/>
                      <a:pt x="485775" y="28575"/>
                    </a:cubicBezTo>
                    <a:cubicBezTo>
                      <a:pt x="468814" y="24335"/>
                      <a:pt x="456854" y="23925"/>
                      <a:pt x="438150" y="22225"/>
                    </a:cubicBezTo>
                    <a:lnTo>
                      <a:pt x="400050" y="19050"/>
                    </a:lnTo>
                    <a:cubicBezTo>
                      <a:pt x="385861" y="9591"/>
                      <a:pt x="384887" y="6528"/>
                      <a:pt x="371475" y="3175"/>
                    </a:cubicBezTo>
                    <a:cubicBezTo>
                      <a:pt x="366240" y="1866"/>
                      <a:pt x="360892" y="1058"/>
                      <a:pt x="355600" y="0"/>
                    </a:cubicBezTo>
                    <a:cubicBezTo>
                      <a:pt x="346075" y="1058"/>
                      <a:pt x="336322" y="851"/>
                      <a:pt x="327025" y="3175"/>
                    </a:cubicBezTo>
                    <a:cubicBezTo>
                      <a:pt x="323323" y="4100"/>
                      <a:pt x="319050" y="6038"/>
                      <a:pt x="317500" y="9525"/>
                    </a:cubicBezTo>
                    <a:cubicBezTo>
                      <a:pt x="314461" y="16364"/>
                      <a:pt x="316475" y="24582"/>
                      <a:pt x="314325" y="31750"/>
                    </a:cubicBezTo>
                    <a:cubicBezTo>
                      <a:pt x="313229" y="35405"/>
                      <a:pt x="309525" y="37788"/>
                      <a:pt x="307975" y="41275"/>
                    </a:cubicBezTo>
                    <a:cubicBezTo>
                      <a:pt x="305257" y="47392"/>
                      <a:pt x="301625" y="60325"/>
                      <a:pt x="301625" y="60325"/>
                    </a:cubicBezTo>
                    <a:cubicBezTo>
                      <a:pt x="302683" y="74083"/>
                      <a:pt x="303088" y="87908"/>
                      <a:pt x="304800" y="101600"/>
                    </a:cubicBezTo>
                    <a:cubicBezTo>
                      <a:pt x="305215" y="104921"/>
                      <a:pt x="305884" y="108512"/>
                      <a:pt x="307975" y="111125"/>
                    </a:cubicBezTo>
                    <a:cubicBezTo>
                      <a:pt x="310359" y="114105"/>
                      <a:pt x="314325" y="115358"/>
                      <a:pt x="317500" y="117475"/>
                    </a:cubicBezTo>
                    <a:cubicBezTo>
                      <a:pt x="312800" y="183278"/>
                      <a:pt x="318284" y="142520"/>
                      <a:pt x="311150" y="174625"/>
                    </a:cubicBezTo>
                    <a:cubicBezTo>
                      <a:pt x="309979" y="179893"/>
                      <a:pt x="310652" y="185815"/>
                      <a:pt x="307975" y="190500"/>
                    </a:cubicBezTo>
                    <a:cubicBezTo>
                      <a:pt x="306082" y="193813"/>
                      <a:pt x="301625" y="194733"/>
                      <a:pt x="298450" y="196850"/>
                    </a:cubicBezTo>
                    <a:cubicBezTo>
                      <a:pt x="297392" y="200025"/>
                      <a:pt x="297131" y="203590"/>
                      <a:pt x="295275" y="206375"/>
                    </a:cubicBezTo>
                    <a:cubicBezTo>
                      <a:pt x="292784" y="210111"/>
                      <a:pt x="288625" y="212451"/>
                      <a:pt x="285750" y="215900"/>
                    </a:cubicBezTo>
                    <a:cubicBezTo>
                      <a:pt x="283307" y="218831"/>
                      <a:pt x="281517" y="222250"/>
                      <a:pt x="279400" y="225425"/>
                    </a:cubicBezTo>
                    <a:cubicBezTo>
                      <a:pt x="278342" y="234950"/>
                      <a:pt x="277801" y="244547"/>
                      <a:pt x="276225" y="254000"/>
                    </a:cubicBezTo>
                    <a:cubicBezTo>
                      <a:pt x="275675" y="257301"/>
                      <a:pt x="275417" y="261158"/>
                      <a:pt x="273050" y="263525"/>
                    </a:cubicBezTo>
                    <a:cubicBezTo>
                      <a:pt x="270683" y="265892"/>
                      <a:pt x="266518" y="265203"/>
                      <a:pt x="263525" y="266700"/>
                    </a:cubicBezTo>
                    <a:cubicBezTo>
                      <a:pt x="260112" y="268407"/>
                      <a:pt x="257487" y="271500"/>
                      <a:pt x="254000" y="273050"/>
                    </a:cubicBezTo>
                    <a:cubicBezTo>
                      <a:pt x="247883" y="275768"/>
                      <a:pt x="234950" y="279400"/>
                      <a:pt x="234950" y="279400"/>
                    </a:cubicBezTo>
                    <a:cubicBezTo>
                      <a:pt x="232833" y="282575"/>
                      <a:pt x="231298" y="286227"/>
                      <a:pt x="228600" y="288925"/>
                    </a:cubicBezTo>
                    <a:cubicBezTo>
                      <a:pt x="225902" y="291623"/>
                      <a:pt x="221459" y="292295"/>
                      <a:pt x="219075" y="295275"/>
                    </a:cubicBezTo>
                    <a:cubicBezTo>
                      <a:pt x="216984" y="297888"/>
                      <a:pt x="217991" y="302187"/>
                      <a:pt x="215900" y="304800"/>
                    </a:cubicBezTo>
                    <a:cubicBezTo>
                      <a:pt x="213516" y="307780"/>
                      <a:pt x="209480" y="308932"/>
                      <a:pt x="206375" y="311150"/>
                    </a:cubicBezTo>
                    <a:cubicBezTo>
                      <a:pt x="202069" y="314226"/>
                      <a:pt x="197908" y="317500"/>
                      <a:pt x="193675" y="320675"/>
                    </a:cubicBezTo>
                    <a:cubicBezTo>
                      <a:pt x="191558" y="327025"/>
                      <a:pt x="188948" y="333231"/>
                      <a:pt x="187325" y="339725"/>
                    </a:cubicBezTo>
                    <a:cubicBezTo>
                      <a:pt x="184896" y="349441"/>
                      <a:pt x="185109" y="354641"/>
                      <a:pt x="177800" y="361950"/>
                    </a:cubicBezTo>
                    <a:cubicBezTo>
                      <a:pt x="170253" y="369497"/>
                      <a:pt x="158656" y="371506"/>
                      <a:pt x="149225" y="374650"/>
                    </a:cubicBezTo>
                    <a:cubicBezTo>
                      <a:pt x="135560" y="379205"/>
                      <a:pt x="142947" y="377013"/>
                      <a:pt x="127000" y="381000"/>
                    </a:cubicBezTo>
                    <a:cubicBezTo>
                      <a:pt x="124883" y="384175"/>
                      <a:pt x="122200" y="387038"/>
                      <a:pt x="120650" y="390525"/>
                    </a:cubicBezTo>
                    <a:cubicBezTo>
                      <a:pt x="117932" y="396642"/>
                      <a:pt x="119869" y="405862"/>
                      <a:pt x="114300" y="409575"/>
                    </a:cubicBezTo>
                    <a:lnTo>
                      <a:pt x="104775" y="415925"/>
                    </a:lnTo>
                    <a:cubicBezTo>
                      <a:pt x="103717" y="419100"/>
                      <a:pt x="103456" y="422665"/>
                      <a:pt x="101600" y="425450"/>
                    </a:cubicBezTo>
                    <a:cubicBezTo>
                      <a:pt x="96711" y="432784"/>
                      <a:pt x="89578" y="436639"/>
                      <a:pt x="82550" y="441325"/>
                    </a:cubicBezTo>
                    <a:cubicBezTo>
                      <a:pt x="71967" y="457200"/>
                      <a:pt x="79375" y="448733"/>
                      <a:pt x="57150" y="463550"/>
                    </a:cubicBezTo>
                    <a:cubicBezTo>
                      <a:pt x="53975" y="465667"/>
                      <a:pt x="51245" y="468693"/>
                      <a:pt x="47625" y="469900"/>
                    </a:cubicBezTo>
                    <a:cubicBezTo>
                      <a:pt x="44450" y="470958"/>
                      <a:pt x="41026" y="471450"/>
                      <a:pt x="38100" y="473075"/>
                    </a:cubicBezTo>
                    <a:cubicBezTo>
                      <a:pt x="31429" y="476781"/>
                      <a:pt x="19050" y="485775"/>
                      <a:pt x="19050" y="485775"/>
                    </a:cubicBezTo>
                    <a:cubicBezTo>
                      <a:pt x="17992" y="488950"/>
                      <a:pt x="17966" y="492687"/>
                      <a:pt x="15875" y="495300"/>
                    </a:cubicBezTo>
                    <a:cubicBezTo>
                      <a:pt x="13491" y="498280"/>
                      <a:pt x="9048" y="498952"/>
                      <a:pt x="6350" y="501650"/>
                    </a:cubicBezTo>
                    <a:cubicBezTo>
                      <a:pt x="3652" y="504348"/>
                      <a:pt x="2117" y="508000"/>
                      <a:pt x="0" y="511175"/>
                    </a:cubicBezTo>
                    <a:cubicBezTo>
                      <a:pt x="6350" y="515408"/>
                      <a:pt x="16637" y="516635"/>
                      <a:pt x="19050" y="523875"/>
                    </a:cubicBezTo>
                    <a:cubicBezTo>
                      <a:pt x="30629" y="558613"/>
                      <a:pt x="12162" y="505996"/>
                      <a:pt x="28575" y="542925"/>
                    </a:cubicBezTo>
                    <a:cubicBezTo>
                      <a:pt x="33605" y="554243"/>
                      <a:pt x="32652" y="562877"/>
                      <a:pt x="41275" y="571500"/>
                    </a:cubicBezTo>
                    <a:cubicBezTo>
                      <a:pt x="50344" y="580569"/>
                      <a:pt x="56842" y="578660"/>
                      <a:pt x="69850" y="581025"/>
                    </a:cubicBezTo>
                    <a:cubicBezTo>
                      <a:pt x="103896" y="587215"/>
                      <a:pt x="65360" y="581291"/>
                      <a:pt x="107950" y="587375"/>
                    </a:cubicBezTo>
                    <a:cubicBezTo>
                      <a:pt x="127918" y="600687"/>
                      <a:pt x="106498" y="587949"/>
                      <a:pt x="142875" y="600075"/>
                    </a:cubicBezTo>
                    <a:lnTo>
                      <a:pt x="161925" y="606425"/>
                    </a:lnTo>
                    <a:cubicBezTo>
                      <a:pt x="189550" y="615633"/>
                      <a:pt x="168108" y="609414"/>
                      <a:pt x="228600" y="612775"/>
                    </a:cubicBezTo>
                    <a:cubicBezTo>
                      <a:pt x="256288" y="619697"/>
                      <a:pt x="238577" y="616648"/>
                      <a:pt x="288925" y="612775"/>
                    </a:cubicBezTo>
                    <a:cubicBezTo>
                      <a:pt x="300580" y="611878"/>
                      <a:pt x="312208" y="610658"/>
                      <a:pt x="323850" y="609600"/>
                    </a:cubicBezTo>
                    <a:cubicBezTo>
                      <a:pt x="333375" y="607483"/>
                      <a:pt x="342997" y="605764"/>
                      <a:pt x="352425" y="603250"/>
                    </a:cubicBezTo>
                    <a:cubicBezTo>
                      <a:pt x="358892" y="601525"/>
                      <a:pt x="364981" y="598523"/>
                      <a:pt x="371475" y="596900"/>
                    </a:cubicBezTo>
                    <a:lnTo>
                      <a:pt x="384175" y="593725"/>
                    </a:lnTo>
                    <a:cubicBezTo>
                      <a:pt x="396685" y="585385"/>
                      <a:pt x="394614" y="585559"/>
                      <a:pt x="412750" y="581025"/>
                    </a:cubicBezTo>
                    <a:cubicBezTo>
                      <a:pt x="416819" y="580008"/>
                      <a:pt x="430420" y="576952"/>
                      <a:pt x="434975" y="574675"/>
                    </a:cubicBezTo>
                    <a:cubicBezTo>
                      <a:pt x="456901" y="563712"/>
                      <a:pt x="430769" y="571758"/>
                      <a:pt x="457200" y="565150"/>
                    </a:cubicBezTo>
                    <a:cubicBezTo>
                      <a:pt x="478170" y="566897"/>
                      <a:pt x="509007" y="571679"/>
                      <a:pt x="530225" y="565150"/>
                    </a:cubicBezTo>
                    <a:cubicBezTo>
                      <a:pt x="538731" y="562533"/>
                      <a:pt x="535106" y="550744"/>
                      <a:pt x="539750" y="546100"/>
                    </a:cubicBezTo>
                    <a:cubicBezTo>
                      <a:pt x="542117" y="543733"/>
                      <a:pt x="546100" y="543983"/>
                      <a:pt x="549275" y="542925"/>
                    </a:cubicBezTo>
                    <a:cubicBezTo>
                      <a:pt x="564466" y="520139"/>
                      <a:pt x="556579" y="529271"/>
                      <a:pt x="571500" y="514350"/>
                    </a:cubicBezTo>
                    <a:cubicBezTo>
                      <a:pt x="579480" y="490409"/>
                      <a:pt x="567787" y="518991"/>
                      <a:pt x="584200" y="498475"/>
                    </a:cubicBezTo>
                    <a:cubicBezTo>
                      <a:pt x="586291" y="495862"/>
                      <a:pt x="585519" y="491735"/>
                      <a:pt x="587375" y="488950"/>
                    </a:cubicBezTo>
                    <a:cubicBezTo>
                      <a:pt x="589866" y="485214"/>
                      <a:pt x="594025" y="482874"/>
                      <a:pt x="596900" y="479425"/>
                    </a:cubicBezTo>
                    <a:cubicBezTo>
                      <a:pt x="599343" y="476494"/>
                      <a:pt x="600715" y="472752"/>
                      <a:pt x="603250" y="469900"/>
                    </a:cubicBezTo>
                    <a:cubicBezTo>
                      <a:pt x="619067" y="452106"/>
                      <a:pt x="617348" y="454151"/>
                      <a:pt x="631825" y="444500"/>
                    </a:cubicBezTo>
                    <a:cubicBezTo>
                      <a:pt x="632883" y="441325"/>
                      <a:pt x="632633" y="437342"/>
                      <a:pt x="635000" y="434975"/>
                    </a:cubicBezTo>
                    <a:cubicBezTo>
                      <a:pt x="637367" y="432608"/>
                      <a:pt x="641532" y="433297"/>
                      <a:pt x="644525" y="431800"/>
                    </a:cubicBezTo>
                    <a:cubicBezTo>
                      <a:pt x="647938" y="430093"/>
                      <a:pt x="650875" y="427567"/>
                      <a:pt x="654050" y="425450"/>
                    </a:cubicBezTo>
                    <a:lnTo>
                      <a:pt x="679450" y="387350"/>
                    </a:lnTo>
                    <a:cubicBezTo>
                      <a:pt x="681567" y="384175"/>
                      <a:pt x="684593" y="381445"/>
                      <a:pt x="685800" y="377825"/>
                    </a:cubicBezTo>
                    <a:cubicBezTo>
                      <a:pt x="686858" y="374650"/>
                      <a:pt x="686884" y="370913"/>
                      <a:pt x="688975" y="368300"/>
                    </a:cubicBezTo>
                    <a:cubicBezTo>
                      <a:pt x="691359" y="365320"/>
                      <a:pt x="695187" y="363843"/>
                      <a:pt x="698500" y="361950"/>
                    </a:cubicBezTo>
                    <a:cubicBezTo>
                      <a:pt x="702609" y="359602"/>
                      <a:pt x="707091" y="357948"/>
                      <a:pt x="711200" y="355600"/>
                    </a:cubicBezTo>
                    <a:cubicBezTo>
                      <a:pt x="714513" y="353707"/>
                      <a:pt x="717152" y="350590"/>
                      <a:pt x="720725" y="349250"/>
                    </a:cubicBezTo>
                    <a:cubicBezTo>
                      <a:pt x="725778" y="347355"/>
                      <a:pt x="731308" y="347133"/>
                      <a:pt x="736600" y="346075"/>
                    </a:cubicBezTo>
                    <a:cubicBezTo>
                      <a:pt x="741065" y="332680"/>
                      <a:pt x="743780" y="329101"/>
                      <a:pt x="736600" y="311150"/>
                    </a:cubicBezTo>
                    <a:cubicBezTo>
                      <a:pt x="735183" y="307607"/>
                      <a:pt x="730250" y="306917"/>
                      <a:pt x="727075" y="304800"/>
                    </a:cubicBezTo>
                    <a:cubicBezTo>
                      <a:pt x="715028" y="286730"/>
                      <a:pt x="719945" y="288083"/>
                      <a:pt x="682625" y="298450"/>
                    </a:cubicBezTo>
                    <a:cubicBezTo>
                      <a:pt x="675272" y="300493"/>
                      <a:pt x="670661" y="308316"/>
                      <a:pt x="663575" y="311150"/>
                    </a:cubicBezTo>
                    <a:cubicBezTo>
                      <a:pt x="658283" y="313267"/>
                      <a:pt x="652798" y="314951"/>
                      <a:pt x="647700" y="317500"/>
                    </a:cubicBezTo>
                    <a:cubicBezTo>
                      <a:pt x="644287" y="319207"/>
                      <a:pt x="641588" y="322143"/>
                      <a:pt x="638175" y="323850"/>
                    </a:cubicBezTo>
                    <a:cubicBezTo>
                      <a:pt x="611885" y="336995"/>
                      <a:pt x="646422" y="315177"/>
                      <a:pt x="619125" y="333375"/>
                    </a:cubicBezTo>
                    <a:cubicBezTo>
                      <a:pt x="618930" y="333343"/>
                      <a:pt x="594664" y="330316"/>
                      <a:pt x="590550" y="327025"/>
                    </a:cubicBezTo>
                    <a:cubicBezTo>
                      <a:pt x="587570" y="324641"/>
                      <a:pt x="586317" y="320675"/>
                      <a:pt x="584200" y="317500"/>
                    </a:cubicBezTo>
                    <a:cubicBezTo>
                      <a:pt x="582358" y="306446"/>
                      <a:pt x="577902" y="293597"/>
                      <a:pt x="584200" y="282575"/>
                    </a:cubicBezTo>
                    <a:cubicBezTo>
                      <a:pt x="586093" y="279262"/>
                      <a:pt x="590550" y="278342"/>
                      <a:pt x="593725" y="276225"/>
                    </a:cubicBezTo>
                    <a:cubicBezTo>
                      <a:pt x="594783" y="273050"/>
                      <a:pt x="595403" y="269693"/>
                      <a:pt x="596900" y="266700"/>
                    </a:cubicBezTo>
                    <a:cubicBezTo>
                      <a:pt x="598607" y="263287"/>
                      <a:pt x="603038" y="260985"/>
                      <a:pt x="603250" y="257175"/>
                    </a:cubicBezTo>
                    <a:cubicBezTo>
                      <a:pt x="604133" y="241289"/>
                      <a:pt x="601832" y="225363"/>
                      <a:pt x="600075" y="209550"/>
                    </a:cubicBezTo>
                    <a:cubicBezTo>
                      <a:pt x="599705" y="206224"/>
                      <a:pt x="598991" y="202638"/>
                      <a:pt x="596900" y="200025"/>
                    </a:cubicBezTo>
                    <a:cubicBezTo>
                      <a:pt x="594516" y="197045"/>
                      <a:pt x="590550" y="195792"/>
                      <a:pt x="587375" y="193675"/>
                    </a:cubicBezTo>
                    <a:cubicBezTo>
                      <a:pt x="573173" y="172373"/>
                      <a:pt x="589903" y="193244"/>
                      <a:pt x="571500" y="180975"/>
                    </a:cubicBezTo>
                    <a:cubicBezTo>
                      <a:pt x="547717" y="165120"/>
                      <a:pt x="575098" y="175824"/>
                      <a:pt x="552450" y="168275"/>
                    </a:cubicBezTo>
                    <a:cubicBezTo>
                      <a:pt x="538223" y="139822"/>
                      <a:pt x="548974" y="165416"/>
                      <a:pt x="542925" y="107950"/>
                    </a:cubicBezTo>
                    <a:cubicBezTo>
                      <a:pt x="542468" y="103610"/>
                      <a:pt x="542252" y="98825"/>
                      <a:pt x="539750" y="95250"/>
                    </a:cubicBezTo>
                    <a:cubicBezTo>
                      <a:pt x="518455" y="64828"/>
                      <a:pt x="520171" y="49212"/>
                      <a:pt x="511175" y="381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valladolid">
                <a:extLst>
                  <a:ext uri="{FF2B5EF4-FFF2-40B4-BE49-F238E27FC236}">
                    <a16:creationId xmlns:a16="http://schemas.microsoft.com/office/drawing/2014/main" id="{DD4C67AF-1EFE-FE6C-5079-3E70340CA6F9}"/>
                  </a:ext>
                </a:extLst>
              </p:cNvPr>
              <p:cNvSpPr/>
              <p:nvPr/>
            </p:nvSpPr>
            <p:spPr>
              <a:xfrm>
                <a:off x="1677107" y="939226"/>
                <a:ext cx="718943" cy="648399"/>
              </a:xfrm>
              <a:custGeom>
                <a:avLst/>
                <a:gdLst>
                  <a:gd name="connsiteX0" fmla="*/ 215900 w 720194"/>
                  <a:gd name="connsiteY0" fmla="*/ 3626 h 648399"/>
                  <a:gd name="connsiteX1" fmla="*/ 117475 w 720194"/>
                  <a:gd name="connsiteY1" fmla="*/ 6801 h 648399"/>
                  <a:gd name="connsiteX2" fmla="*/ 101600 w 720194"/>
                  <a:gd name="connsiteY2" fmla="*/ 9976 h 648399"/>
                  <a:gd name="connsiteX3" fmla="*/ 79375 w 720194"/>
                  <a:gd name="connsiteY3" fmla="*/ 13151 h 648399"/>
                  <a:gd name="connsiteX4" fmla="*/ 69850 w 720194"/>
                  <a:gd name="connsiteY4" fmla="*/ 16326 h 648399"/>
                  <a:gd name="connsiteX5" fmla="*/ 57150 w 720194"/>
                  <a:gd name="connsiteY5" fmla="*/ 19501 h 648399"/>
                  <a:gd name="connsiteX6" fmla="*/ 28575 w 720194"/>
                  <a:gd name="connsiteY6" fmla="*/ 35376 h 648399"/>
                  <a:gd name="connsiteX7" fmla="*/ 25400 w 720194"/>
                  <a:gd name="connsiteY7" fmla="*/ 44901 h 648399"/>
                  <a:gd name="connsiteX8" fmla="*/ 12700 w 720194"/>
                  <a:gd name="connsiteY8" fmla="*/ 63951 h 648399"/>
                  <a:gd name="connsiteX9" fmla="*/ 6350 w 720194"/>
                  <a:gd name="connsiteY9" fmla="*/ 86176 h 648399"/>
                  <a:gd name="connsiteX10" fmla="*/ 0 w 720194"/>
                  <a:gd name="connsiteY10" fmla="*/ 95701 h 648399"/>
                  <a:gd name="connsiteX11" fmla="*/ 9525 w 720194"/>
                  <a:gd name="connsiteY11" fmla="*/ 133801 h 648399"/>
                  <a:gd name="connsiteX12" fmla="*/ 19050 w 720194"/>
                  <a:gd name="connsiteY12" fmla="*/ 136976 h 648399"/>
                  <a:gd name="connsiteX13" fmla="*/ 22225 w 720194"/>
                  <a:gd name="connsiteY13" fmla="*/ 146501 h 648399"/>
                  <a:gd name="connsiteX14" fmla="*/ 34925 w 720194"/>
                  <a:gd name="connsiteY14" fmla="*/ 165551 h 648399"/>
                  <a:gd name="connsiteX15" fmla="*/ 38100 w 720194"/>
                  <a:gd name="connsiteY15" fmla="*/ 200476 h 648399"/>
                  <a:gd name="connsiteX16" fmla="*/ 41275 w 720194"/>
                  <a:gd name="connsiteY16" fmla="*/ 229051 h 648399"/>
                  <a:gd name="connsiteX17" fmla="*/ 38100 w 720194"/>
                  <a:gd name="connsiteY17" fmla="*/ 292551 h 648399"/>
                  <a:gd name="connsiteX18" fmla="*/ 31750 w 720194"/>
                  <a:gd name="connsiteY18" fmla="*/ 321126 h 648399"/>
                  <a:gd name="connsiteX19" fmla="*/ 22225 w 720194"/>
                  <a:gd name="connsiteY19" fmla="*/ 330651 h 648399"/>
                  <a:gd name="connsiteX20" fmla="*/ 19050 w 720194"/>
                  <a:gd name="connsiteY20" fmla="*/ 340176 h 648399"/>
                  <a:gd name="connsiteX21" fmla="*/ 28575 w 720194"/>
                  <a:gd name="connsiteY21" fmla="*/ 365576 h 648399"/>
                  <a:gd name="connsiteX22" fmla="*/ 38100 w 720194"/>
                  <a:gd name="connsiteY22" fmla="*/ 371926 h 648399"/>
                  <a:gd name="connsiteX23" fmla="*/ 57150 w 720194"/>
                  <a:gd name="connsiteY23" fmla="*/ 403676 h 648399"/>
                  <a:gd name="connsiteX24" fmla="*/ 53975 w 720194"/>
                  <a:gd name="connsiteY24" fmla="*/ 444951 h 648399"/>
                  <a:gd name="connsiteX25" fmla="*/ 50800 w 720194"/>
                  <a:gd name="connsiteY25" fmla="*/ 473526 h 648399"/>
                  <a:gd name="connsiteX26" fmla="*/ 44450 w 720194"/>
                  <a:gd name="connsiteY26" fmla="*/ 537026 h 648399"/>
                  <a:gd name="connsiteX27" fmla="*/ 47625 w 720194"/>
                  <a:gd name="connsiteY27" fmla="*/ 581476 h 648399"/>
                  <a:gd name="connsiteX28" fmla="*/ 63500 w 720194"/>
                  <a:gd name="connsiteY28" fmla="*/ 597351 h 648399"/>
                  <a:gd name="connsiteX29" fmla="*/ 82550 w 720194"/>
                  <a:gd name="connsiteY29" fmla="*/ 613226 h 648399"/>
                  <a:gd name="connsiteX30" fmla="*/ 88900 w 720194"/>
                  <a:gd name="connsiteY30" fmla="*/ 622751 h 648399"/>
                  <a:gd name="connsiteX31" fmla="*/ 92075 w 720194"/>
                  <a:gd name="connsiteY31" fmla="*/ 632276 h 648399"/>
                  <a:gd name="connsiteX32" fmla="*/ 101600 w 720194"/>
                  <a:gd name="connsiteY32" fmla="*/ 635451 h 648399"/>
                  <a:gd name="connsiteX33" fmla="*/ 133350 w 720194"/>
                  <a:gd name="connsiteY33" fmla="*/ 644976 h 648399"/>
                  <a:gd name="connsiteX34" fmla="*/ 158750 w 720194"/>
                  <a:gd name="connsiteY34" fmla="*/ 641801 h 648399"/>
                  <a:gd name="connsiteX35" fmla="*/ 168275 w 720194"/>
                  <a:gd name="connsiteY35" fmla="*/ 638626 h 648399"/>
                  <a:gd name="connsiteX36" fmla="*/ 177800 w 720194"/>
                  <a:gd name="connsiteY36" fmla="*/ 619576 h 648399"/>
                  <a:gd name="connsiteX37" fmla="*/ 187325 w 720194"/>
                  <a:gd name="connsiteY37" fmla="*/ 616401 h 648399"/>
                  <a:gd name="connsiteX38" fmla="*/ 228600 w 720194"/>
                  <a:gd name="connsiteY38" fmla="*/ 622751 h 648399"/>
                  <a:gd name="connsiteX39" fmla="*/ 238125 w 720194"/>
                  <a:gd name="connsiteY39" fmla="*/ 629101 h 648399"/>
                  <a:gd name="connsiteX40" fmla="*/ 257175 w 720194"/>
                  <a:gd name="connsiteY40" fmla="*/ 635451 h 648399"/>
                  <a:gd name="connsiteX41" fmla="*/ 269875 w 720194"/>
                  <a:gd name="connsiteY41" fmla="*/ 641801 h 648399"/>
                  <a:gd name="connsiteX42" fmla="*/ 288925 w 720194"/>
                  <a:gd name="connsiteY42" fmla="*/ 648151 h 648399"/>
                  <a:gd name="connsiteX43" fmla="*/ 352425 w 720194"/>
                  <a:gd name="connsiteY43" fmla="*/ 644976 h 648399"/>
                  <a:gd name="connsiteX44" fmla="*/ 365125 w 720194"/>
                  <a:gd name="connsiteY44" fmla="*/ 625926 h 648399"/>
                  <a:gd name="connsiteX45" fmla="*/ 374650 w 720194"/>
                  <a:gd name="connsiteY45" fmla="*/ 606876 h 648399"/>
                  <a:gd name="connsiteX46" fmla="*/ 377825 w 720194"/>
                  <a:gd name="connsiteY46" fmla="*/ 594176 h 648399"/>
                  <a:gd name="connsiteX47" fmla="*/ 381000 w 720194"/>
                  <a:gd name="connsiteY47" fmla="*/ 584651 h 648399"/>
                  <a:gd name="connsiteX48" fmla="*/ 384175 w 720194"/>
                  <a:gd name="connsiteY48" fmla="*/ 571951 h 648399"/>
                  <a:gd name="connsiteX49" fmla="*/ 393700 w 720194"/>
                  <a:gd name="connsiteY49" fmla="*/ 562426 h 648399"/>
                  <a:gd name="connsiteX50" fmla="*/ 400050 w 720194"/>
                  <a:gd name="connsiteY50" fmla="*/ 552901 h 648399"/>
                  <a:gd name="connsiteX51" fmla="*/ 419100 w 720194"/>
                  <a:gd name="connsiteY51" fmla="*/ 543376 h 648399"/>
                  <a:gd name="connsiteX52" fmla="*/ 422275 w 720194"/>
                  <a:gd name="connsiteY52" fmla="*/ 533851 h 648399"/>
                  <a:gd name="connsiteX53" fmla="*/ 431800 w 720194"/>
                  <a:gd name="connsiteY53" fmla="*/ 524326 h 648399"/>
                  <a:gd name="connsiteX54" fmla="*/ 438150 w 720194"/>
                  <a:gd name="connsiteY54" fmla="*/ 514801 h 648399"/>
                  <a:gd name="connsiteX55" fmla="*/ 444500 w 720194"/>
                  <a:gd name="connsiteY55" fmla="*/ 492576 h 648399"/>
                  <a:gd name="connsiteX56" fmla="*/ 473075 w 720194"/>
                  <a:gd name="connsiteY56" fmla="*/ 479876 h 648399"/>
                  <a:gd name="connsiteX57" fmla="*/ 482600 w 720194"/>
                  <a:gd name="connsiteY57" fmla="*/ 476701 h 648399"/>
                  <a:gd name="connsiteX58" fmla="*/ 492125 w 720194"/>
                  <a:gd name="connsiteY58" fmla="*/ 473526 h 648399"/>
                  <a:gd name="connsiteX59" fmla="*/ 533400 w 720194"/>
                  <a:gd name="connsiteY59" fmla="*/ 479876 h 648399"/>
                  <a:gd name="connsiteX60" fmla="*/ 542925 w 720194"/>
                  <a:gd name="connsiteY60" fmla="*/ 486226 h 648399"/>
                  <a:gd name="connsiteX61" fmla="*/ 612775 w 720194"/>
                  <a:gd name="connsiteY61" fmla="*/ 483051 h 648399"/>
                  <a:gd name="connsiteX62" fmla="*/ 635000 w 720194"/>
                  <a:gd name="connsiteY62" fmla="*/ 476701 h 648399"/>
                  <a:gd name="connsiteX63" fmla="*/ 644525 w 720194"/>
                  <a:gd name="connsiteY63" fmla="*/ 470351 h 648399"/>
                  <a:gd name="connsiteX64" fmla="*/ 654050 w 720194"/>
                  <a:gd name="connsiteY64" fmla="*/ 467176 h 648399"/>
                  <a:gd name="connsiteX65" fmla="*/ 663575 w 720194"/>
                  <a:gd name="connsiteY65" fmla="*/ 457651 h 648399"/>
                  <a:gd name="connsiteX66" fmla="*/ 673100 w 720194"/>
                  <a:gd name="connsiteY66" fmla="*/ 454476 h 648399"/>
                  <a:gd name="connsiteX67" fmla="*/ 692150 w 720194"/>
                  <a:gd name="connsiteY67" fmla="*/ 441776 h 648399"/>
                  <a:gd name="connsiteX68" fmla="*/ 692150 w 720194"/>
                  <a:gd name="connsiteY68" fmla="*/ 441776 h 648399"/>
                  <a:gd name="connsiteX69" fmla="*/ 711200 w 720194"/>
                  <a:gd name="connsiteY69" fmla="*/ 425901 h 648399"/>
                  <a:gd name="connsiteX70" fmla="*/ 714375 w 720194"/>
                  <a:gd name="connsiteY70" fmla="*/ 390976 h 648399"/>
                  <a:gd name="connsiteX71" fmla="*/ 695325 w 720194"/>
                  <a:gd name="connsiteY71" fmla="*/ 378276 h 648399"/>
                  <a:gd name="connsiteX72" fmla="*/ 679450 w 720194"/>
                  <a:gd name="connsiteY72" fmla="*/ 356051 h 648399"/>
                  <a:gd name="connsiteX73" fmla="*/ 676275 w 720194"/>
                  <a:gd name="connsiteY73" fmla="*/ 346526 h 648399"/>
                  <a:gd name="connsiteX74" fmla="*/ 666750 w 720194"/>
                  <a:gd name="connsiteY74" fmla="*/ 340176 h 648399"/>
                  <a:gd name="connsiteX75" fmla="*/ 663575 w 720194"/>
                  <a:gd name="connsiteY75" fmla="*/ 330651 h 648399"/>
                  <a:gd name="connsiteX76" fmla="*/ 660400 w 720194"/>
                  <a:gd name="connsiteY76" fmla="*/ 317951 h 648399"/>
                  <a:gd name="connsiteX77" fmla="*/ 650875 w 720194"/>
                  <a:gd name="connsiteY77" fmla="*/ 295726 h 648399"/>
                  <a:gd name="connsiteX78" fmla="*/ 631825 w 720194"/>
                  <a:gd name="connsiteY78" fmla="*/ 267151 h 648399"/>
                  <a:gd name="connsiteX79" fmla="*/ 625475 w 720194"/>
                  <a:gd name="connsiteY79" fmla="*/ 257626 h 648399"/>
                  <a:gd name="connsiteX80" fmla="*/ 622300 w 720194"/>
                  <a:gd name="connsiteY80" fmla="*/ 248101 h 648399"/>
                  <a:gd name="connsiteX81" fmla="*/ 600075 w 720194"/>
                  <a:gd name="connsiteY81" fmla="*/ 235401 h 648399"/>
                  <a:gd name="connsiteX82" fmla="*/ 593725 w 720194"/>
                  <a:gd name="connsiteY82" fmla="*/ 225876 h 648399"/>
                  <a:gd name="connsiteX83" fmla="*/ 574675 w 720194"/>
                  <a:gd name="connsiteY83" fmla="*/ 219526 h 648399"/>
                  <a:gd name="connsiteX84" fmla="*/ 542925 w 720194"/>
                  <a:gd name="connsiteY84" fmla="*/ 213176 h 648399"/>
                  <a:gd name="connsiteX85" fmla="*/ 504825 w 720194"/>
                  <a:gd name="connsiteY85" fmla="*/ 210001 h 648399"/>
                  <a:gd name="connsiteX86" fmla="*/ 485775 w 720194"/>
                  <a:gd name="connsiteY86" fmla="*/ 206826 h 648399"/>
                  <a:gd name="connsiteX87" fmla="*/ 460375 w 720194"/>
                  <a:gd name="connsiteY87" fmla="*/ 200476 h 648399"/>
                  <a:gd name="connsiteX88" fmla="*/ 450850 w 720194"/>
                  <a:gd name="connsiteY88" fmla="*/ 194126 h 648399"/>
                  <a:gd name="connsiteX89" fmla="*/ 441325 w 720194"/>
                  <a:gd name="connsiteY89" fmla="*/ 190951 h 648399"/>
                  <a:gd name="connsiteX90" fmla="*/ 428625 w 720194"/>
                  <a:gd name="connsiteY90" fmla="*/ 184601 h 648399"/>
                  <a:gd name="connsiteX91" fmla="*/ 387350 w 720194"/>
                  <a:gd name="connsiteY91" fmla="*/ 175076 h 648399"/>
                  <a:gd name="connsiteX92" fmla="*/ 368300 w 720194"/>
                  <a:gd name="connsiteY92" fmla="*/ 165551 h 648399"/>
                  <a:gd name="connsiteX93" fmla="*/ 352425 w 720194"/>
                  <a:gd name="connsiteY93" fmla="*/ 162376 h 648399"/>
                  <a:gd name="connsiteX94" fmla="*/ 339725 w 720194"/>
                  <a:gd name="connsiteY94" fmla="*/ 159201 h 648399"/>
                  <a:gd name="connsiteX95" fmla="*/ 330200 w 720194"/>
                  <a:gd name="connsiteY95" fmla="*/ 152851 h 648399"/>
                  <a:gd name="connsiteX96" fmla="*/ 327025 w 720194"/>
                  <a:gd name="connsiteY96" fmla="*/ 143326 h 648399"/>
                  <a:gd name="connsiteX97" fmla="*/ 314325 w 720194"/>
                  <a:gd name="connsiteY97" fmla="*/ 136976 h 648399"/>
                  <a:gd name="connsiteX98" fmla="*/ 282575 w 720194"/>
                  <a:gd name="connsiteY98" fmla="*/ 117926 h 648399"/>
                  <a:gd name="connsiteX99" fmla="*/ 269875 w 720194"/>
                  <a:gd name="connsiteY99" fmla="*/ 108401 h 648399"/>
                  <a:gd name="connsiteX100" fmla="*/ 260350 w 720194"/>
                  <a:gd name="connsiteY100" fmla="*/ 102051 h 648399"/>
                  <a:gd name="connsiteX101" fmla="*/ 238125 w 720194"/>
                  <a:gd name="connsiteY101" fmla="*/ 89351 h 648399"/>
                  <a:gd name="connsiteX102" fmla="*/ 231775 w 720194"/>
                  <a:gd name="connsiteY102" fmla="*/ 79826 h 648399"/>
                  <a:gd name="connsiteX103" fmla="*/ 238125 w 720194"/>
                  <a:gd name="connsiteY103" fmla="*/ 60776 h 648399"/>
                  <a:gd name="connsiteX104" fmla="*/ 215900 w 720194"/>
                  <a:gd name="connsiteY104" fmla="*/ 3626 h 6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20194" h="648399">
                    <a:moveTo>
                      <a:pt x="215900" y="3626"/>
                    </a:moveTo>
                    <a:cubicBezTo>
                      <a:pt x="195792" y="-5370"/>
                      <a:pt x="150250" y="4980"/>
                      <a:pt x="117475" y="6801"/>
                    </a:cubicBezTo>
                    <a:cubicBezTo>
                      <a:pt x="112087" y="7100"/>
                      <a:pt x="106923" y="9089"/>
                      <a:pt x="101600" y="9976"/>
                    </a:cubicBezTo>
                    <a:cubicBezTo>
                      <a:pt x="94218" y="11206"/>
                      <a:pt x="86783" y="12093"/>
                      <a:pt x="79375" y="13151"/>
                    </a:cubicBezTo>
                    <a:cubicBezTo>
                      <a:pt x="76200" y="14209"/>
                      <a:pt x="73068" y="15407"/>
                      <a:pt x="69850" y="16326"/>
                    </a:cubicBezTo>
                    <a:cubicBezTo>
                      <a:pt x="65654" y="17525"/>
                      <a:pt x="61053" y="17550"/>
                      <a:pt x="57150" y="19501"/>
                    </a:cubicBezTo>
                    <a:cubicBezTo>
                      <a:pt x="13481" y="41336"/>
                      <a:pt x="54915" y="26596"/>
                      <a:pt x="28575" y="35376"/>
                    </a:cubicBezTo>
                    <a:cubicBezTo>
                      <a:pt x="27517" y="38551"/>
                      <a:pt x="27025" y="41975"/>
                      <a:pt x="25400" y="44901"/>
                    </a:cubicBezTo>
                    <a:cubicBezTo>
                      <a:pt x="21694" y="51572"/>
                      <a:pt x="12700" y="63951"/>
                      <a:pt x="12700" y="63951"/>
                    </a:cubicBezTo>
                    <a:cubicBezTo>
                      <a:pt x="11683" y="68020"/>
                      <a:pt x="8627" y="81621"/>
                      <a:pt x="6350" y="86176"/>
                    </a:cubicBezTo>
                    <a:cubicBezTo>
                      <a:pt x="4643" y="89589"/>
                      <a:pt x="2117" y="92526"/>
                      <a:pt x="0" y="95701"/>
                    </a:cubicBezTo>
                    <a:cubicBezTo>
                      <a:pt x="1095" y="105558"/>
                      <a:pt x="-1145" y="125265"/>
                      <a:pt x="9525" y="133801"/>
                    </a:cubicBezTo>
                    <a:cubicBezTo>
                      <a:pt x="12138" y="135892"/>
                      <a:pt x="15875" y="135918"/>
                      <a:pt x="19050" y="136976"/>
                    </a:cubicBezTo>
                    <a:cubicBezTo>
                      <a:pt x="20108" y="140151"/>
                      <a:pt x="20600" y="143575"/>
                      <a:pt x="22225" y="146501"/>
                    </a:cubicBezTo>
                    <a:cubicBezTo>
                      <a:pt x="25931" y="153172"/>
                      <a:pt x="34925" y="165551"/>
                      <a:pt x="34925" y="165551"/>
                    </a:cubicBezTo>
                    <a:cubicBezTo>
                      <a:pt x="35983" y="177193"/>
                      <a:pt x="36937" y="188844"/>
                      <a:pt x="38100" y="200476"/>
                    </a:cubicBezTo>
                    <a:cubicBezTo>
                      <a:pt x="39054" y="210012"/>
                      <a:pt x="41275" y="219467"/>
                      <a:pt x="41275" y="229051"/>
                    </a:cubicBezTo>
                    <a:cubicBezTo>
                      <a:pt x="41275" y="250244"/>
                      <a:pt x="39790" y="271425"/>
                      <a:pt x="38100" y="292551"/>
                    </a:cubicBezTo>
                    <a:cubicBezTo>
                      <a:pt x="38042" y="293276"/>
                      <a:pt x="33021" y="318901"/>
                      <a:pt x="31750" y="321126"/>
                    </a:cubicBezTo>
                    <a:cubicBezTo>
                      <a:pt x="29522" y="325025"/>
                      <a:pt x="25400" y="327476"/>
                      <a:pt x="22225" y="330651"/>
                    </a:cubicBezTo>
                    <a:cubicBezTo>
                      <a:pt x="21167" y="333826"/>
                      <a:pt x="19050" y="336829"/>
                      <a:pt x="19050" y="340176"/>
                    </a:cubicBezTo>
                    <a:cubicBezTo>
                      <a:pt x="19050" y="349263"/>
                      <a:pt x="22006" y="359007"/>
                      <a:pt x="28575" y="365576"/>
                    </a:cubicBezTo>
                    <a:cubicBezTo>
                      <a:pt x="31273" y="368274"/>
                      <a:pt x="34925" y="369809"/>
                      <a:pt x="38100" y="371926"/>
                    </a:cubicBezTo>
                    <a:cubicBezTo>
                      <a:pt x="53425" y="394914"/>
                      <a:pt x="47387" y="384150"/>
                      <a:pt x="57150" y="403676"/>
                    </a:cubicBezTo>
                    <a:cubicBezTo>
                      <a:pt x="56092" y="417434"/>
                      <a:pt x="55224" y="431209"/>
                      <a:pt x="53975" y="444951"/>
                    </a:cubicBezTo>
                    <a:cubicBezTo>
                      <a:pt x="53107" y="454495"/>
                      <a:pt x="51630" y="463978"/>
                      <a:pt x="50800" y="473526"/>
                    </a:cubicBezTo>
                    <a:cubicBezTo>
                      <a:pt x="45515" y="534307"/>
                      <a:pt x="50783" y="499029"/>
                      <a:pt x="44450" y="537026"/>
                    </a:cubicBezTo>
                    <a:cubicBezTo>
                      <a:pt x="45508" y="551843"/>
                      <a:pt x="45044" y="566848"/>
                      <a:pt x="47625" y="581476"/>
                    </a:cubicBezTo>
                    <a:cubicBezTo>
                      <a:pt x="49231" y="590575"/>
                      <a:pt x="57661" y="592485"/>
                      <a:pt x="63500" y="597351"/>
                    </a:cubicBezTo>
                    <a:cubicBezTo>
                      <a:pt x="87946" y="617723"/>
                      <a:pt x="58901" y="597460"/>
                      <a:pt x="82550" y="613226"/>
                    </a:cubicBezTo>
                    <a:cubicBezTo>
                      <a:pt x="84667" y="616401"/>
                      <a:pt x="87193" y="619338"/>
                      <a:pt x="88900" y="622751"/>
                    </a:cubicBezTo>
                    <a:cubicBezTo>
                      <a:pt x="90397" y="625744"/>
                      <a:pt x="89708" y="629909"/>
                      <a:pt x="92075" y="632276"/>
                    </a:cubicBezTo>
                    <a:cubicBezTo>
                      <a:pt x="94442" y="634643"/>
                      <a:pt x="98607" y="633954"/>
                      <a:pt x="101600" y="635451"/>
                    </a:cubicBezTo>
                    <a:cubicBezTo>
                      <a:pt x="124702" y="647002"/>
                      <a:pt x="92931" y="639202"/>
                      <a:pt x="133350" y="644976"/>
                    </a:cubicBezTo>
                    <a:cubicBezTo>
                      <a:pt x="141817" y="643918"/>
                      <a:pt x="150355" y="643327"/>
                      <a:pt x="158750" y="641801"/>
                    </a:cubicBezTo>
                    <a:cubicBezTo>
                      <a:pt x="162043" y="641202"/>
                      <a:pt x="165662" y="640717"/>
                      <a:pt x="168275" y="638626"/>
                    </a:cubicBezTo>
                    <a:cubicBezTo>
                      <a:pt x="197718" y="615072"/>
                      <a:pt x="154793" y="642583"/>
                      <a:pt x="177800" y="619576"/>
                    </a:cubicBezTo>
                    <a:cubicBezTo>
                      <a:pt x="180167" y="617209"/>
                      <a:pt x="184150" y="617459"/>
                      <a:pt x="187325" y="616401"/>
                    </a:cubicBezTo>
                    <a:cubicBezTo>
                      <a:pt x="196431" y="617312"/>
                      <a:pt x="217158" y="617030"/>
                      <a:pt x="228600" y="622751"/>
                    </a:cubicBezTo>
                    <a:cubicBezTo>
                      <a:pt x="232013" y="624458"/>
                      <a:pt x="234638" y="627551"/>
                      <a:pt x="238125" y="629101"/>
                    </a:cubicBezTo>
                    <a:cubicBezTo>
                      <a:pt x="244242" y="631819"/>
                      <a:pt x="251188" y="632458"/>
                      <a:pt x="257175" y="635451"/>
                    </a:cubicBezTo>
                    <a:cubicBezTo>
                      <a:pt x="261408" y="637568"/>
                      <a:pt x="265481" y="640043"/>
                      <a:pt x="269875" y="641801"/>
                    </a:cubicBezTo>
                    <a:cubicBezTo>
                      <a:pt x="276090" y="644287"/>
                      <a:pt x="288925" y="648151"/>
                      <a:pt x="288925" y="648151"/>
                    </a:cubicBezTo>
                    <a:cubicBezTo>
                      <a:pt x="310092" y="647093"/>
                      <a:pt x="332080" y="650910"/>
                      <a:pt x="352425" y="644976"/>
                    </a:cubicBezTo>
                    <a:cubicBezTo>
                      <a:pt x="359751" y="642839"/>
                      <a:pt x="360892" y="632276"/>
                      <a:pt x="365125" y="625926"/>
                    </a:cubicBezTo>
                    <a:cubicBezTo>
                      <a:pt x="372082" y="615490"/>
                      <a:pt x="371364" y="618378"/>
                      <a:pt x="374650" y="606876"/>
                    </a:cubicBezTo>
                    <a:cubicBezTo>
                      <a:pt x="375849" y="602680"/>
                      <a:pt x="376626" y="598372"/>
                      <a:pt x="377825" y="594176"/>
                    </a:cubicBezTo>
                    <a:cubicBezTo>
                      <a:pt x="378744" y="590958"/>
                      <a:pt x="380081" y="587869"/>
                      <a:pt x="381000" y="584651"/>
                    </a:cubicBezTo>
                    <a:cubicBezTo>
                      <a:pt x="382199" y="580455"/>
                      <a:pt x="382010" y="575740"/>
                      <a:pt x="384175" y="571951"/>
                    </a:cubicBezTo>
                    <a:cubicBezTo>
                      <a:pt x="386403" y="568052"/>
                      <a:pt x="390825" y="565875"/>
                      <a:pt x="393700" y="562426"/>
                    </a:cubicBezTo>
                    <a:cubicBezTo>
                      <a:pt x="396143" y="559495"/>
                      <a:pt x="397352" y="555599"/>
                      <a:pt x="400050" y="552901"/>
                    </a:cubicBezTo>
                    <a:cubicBezTo>
                      <a:pt x="406205" y="546746"/>
                      <a:pt x="411353" y="545958"/>
                      <a:pt x="419100" y="543376"/>
                    </a:cubicBezTo>
                    <a:cubicBezTo>
                      <a:pt x="420158" y="540201"/>
                      <a:pt x="420419" y="536636"/>
                      <a:pt x="422275" y="533851"/>
                    </a:cubicBezTo>
                    <a:cubicBezTo>
                      <a:pt x="424766" y="530115"/>
                      <a:pt x="428925" y="527775"/>
                      <a:pt x="431800" y="524326"/>
                    </a:cubicBezTo>
                    <a:cubicBezTo>
                      <a:pt x="434243" y="521395"/>
                      <a:pt x="436033" y="517976"/>
                      <a:pt x="438150" y="514801"/>
                    </a:cubicBezTo>
                    <a:cubicBezTo>
                      <a:pt x="438357" y="513971"/>
                      <a:pt x="442844" y="494646"/>
                      <a:pt x="444500" y="492576"/>
                    </a:cubicBezTo>
                    <a:cubicBezTo>
                      <a:pt x="449989" y="485715"/>
                      <a:pt x="467254" y="481816"/>
                      <a:pt x="473075" y="479876"/>
                    </a:cubicBezTo>
                    <a:lnTo>
                      <a:pt x="482600" y="476701"/>
                    </a:lnTo>
                    <a:lnTo>
                      <a:pt x="492125" y="473526"/>
                    </a:lnTo>
                    <a:cubicBezTo>
                      <a:pt x="497861" y="474163"/>
                      <a:pt x="523776" y="475751"/>
                      <a:pt x="533400" y="479876"/>
                    </a:cubicBezTo>
                    <a:cubicBezTo>
                      <a:pt x="536907" y="481379"/>
                      <a:pt x="539750" y="484109"/>
                      <a:pt x="542925" y="486226"/>
                    </a:cubicBezTo>
                    <a:cubicBezTo>
                      <a:pt x="566208" y="485168"/>
                      <a:pt x="589536" y="484839"/>
                      <a:pt x="612775" y="483051"/>
                    </a:cubicBezTo>
                    <a:cubicBezTo>
                      <a:pt x="615179" y="482866"/>
                      <a:pt x="631722" y="478340"/>
                      <a:pt x="635000" y="476701"/>
                    </a:cubicBezTo>
                    <a:cubicBezTo>
                      <a:pt x="638413" y="474994"/>
                      <a:pt x="641112" y="472058"/>
                      <a:pt x="644525" y="470351"/>
                    </a:cubicBezTo>
                    <a:cubicBezTo>
                      <a:pt x="647518" y="468854"/>
                      <a:pt x="650875" y="468234"/>
                      <a:pt x="654050" y="467176"/>
                    </a:cubicBezTo>
                    <a:cubicBezTo>
                      <a:pt x="657225" y="464001"/>
                      <a:pt x="659839" y="460142"/>
                      <a:pt x="663575" y="457651"/>
                    </a:cubicBezTo>
                    <a:cubicBezTo>
                      <a:pt x="666360" y="455795"/>
                      <a:pt x="670174" y="456101"/>
                      <a:pt x="673100" y="454476"/>
                    </a:cubicBezTo>
                    <a:cubicBezTo>
                      <a:pt x="679771" y="450770"/>
                      <a:pt x="685800" y="446009"/>
                      <a:pt x="692150" y="441776"/>
                    </a:cubicBezTo>
                    <a:lnTo>
                      <a:pt x="692150" y="441776"/>
                    </a:lnTo>
                    <a:cubicBezTo>
                      <a:pt x="704373" y="429553"/>
                      <a:pt x="697939" y="434742"/>
                      <a:pt x="711200" y="425901"/>
                    </a:cubicBezTo>
                    <a:cubicBezTo>
                      <a:pt x="719092" y="414062"/>
                      <a:pt x="725158" y="409461"/>
                      <a:pt x="714375" y="390976"/>
                    </a:cubicBezTo>
                    <a:cubicBezTo>
                      <a:pt x="710530" y="384384"/>
                      <a:pt x="699904" y="384381"/>
                      <a:pt x="695325" y="378276"/>
                    </a:cubicBezTo>
                    <a:cubicBezTo>
                      <a:pt x="693168" y="375400"/>
                      <a:pt x="681771" y="360694"/>
                      <a:pt x="679450" y="356051"/>
                    </a:cubicBezTo>
                    <a:cubicBezTo>
                      <a:pt x="677953" y="353058"/>
                      <a:pt x="678366" y="349139"/>
                      <a:pt x="676275" y="346526"/>
                    </a:cubicBezTo>
                    <a:cubicBezTo>
                      <a:pt x="673891" y="343546"/>
                      <a:pt x="669925" y="342293"/>
                      <a:pt x="666750" y="340176"/>
                    </a:cubicBezTo>
                    <a:cubicBezTo>
                      <a:pt x="665692" y="337001"/>
                      <a:pt x="664494" y="333869"/>
                      <a:pt x="663575" y="330651"/>
                    </a:cubicBezTo>
                    <a:cubicBezTo>
                      <a:pt x="662376" y="326455"/>
                      <a:pt x="661599" y="322147"/>
                      <a:pt x="660400" y="317951"/>
                    </a:cubicBezTo>
                    <a:cubicBezTo>
                      <a:pt x="658011" y="309590"/>
                      <a:pt x="655493" y="303423"/>
                      <a:pt x="650875" y="295726"/>
                    </a:cubicBezTo>
                    <a:lnTo>
                      <a:pt x="631825" y="267151"/>
                    </a:lnTo>
                    <a:cubicBezTo>
                      <a:pt x="629708" y="263976"/>
                      <a:pt x="626682" y="261246"/>
                      <a:pt x="625475" y="257626"/>
                    </a:cubicBezTo>
                    <a:cubicBezTo>
                      <a:pt x="624417" y="254451"/>
                      <a:pt x="624391" y="250714"/>
                      <a:pt x="622300" y="248101"/>
                    </a:cubicBezTo>
                    <a:cubicBezTo>
                      <a:pt x="619308" y="244361"/>
                      <a:pt x="603200" y="236963"/>
                      <a:pt x="600075" y="235401"/>
                    </a:cubicBezTo>
                    <a:cubicBezTo>
                      <a:pt x="597958" y="232226"/>
                      <a:pt x="596961" y="227898"/>
                      <a:pt x="593725" y="225876"/>
                    </a:cubicBezTo>
                    <a:cubicBezTo>
                      <a:pt x="588049" y="222328"/>
                      <a:pt x="581169" y="221149"/>
                      <a:pt x="574675" y="219526"/>
                    </a:cubicBezTo>
                    <a:cubicBezTo>
                      <a:pt x="562062" y="216373"/>
                      <a:pt x="556938" y="214733"/>
                      <a:pt x="542925" y="213176"/>
                    </a:cubicBezTo>
                    <a:cubicBezTo>
                      <a:pt x="530259" y="211769"/>
                      <a:pt x="517491" y="211408"/>
                      <a:pt x="504825" y="210001"/>
                    </a:cubicBezTo>
                    <a:cubicBezTo>
                      <a:pt x="498427" y="209290"/>
                      <a:pt x="492109" y="207978"/>
                      <a:pt x="485775" y="206826"/>
                    </a:cubicBezTo>
                    <a:cubicBezTo>
                      <a:pt x="480082" y="205791"/>
                      <a:pt x="466670" y="203623"/>
                      <a:pt x="460375" y="200476"/>
                    </a:cubicBezTo>
                    <a:cubicBezTo>
                      <a:pt x="456962" y="198769"/>
                      <a:pt x="454263" y="195833"/>
                      <a:pt x="450850" y="194126"/>
                    </a:cubicBezTo>
                    <a:cubicBezTo>
                      <a:pt x="447857" y="192629"/>
                      <a:pt x="444401" y="192269"/>
                      <a:pt x="441325" y="190951"/>
                    </a:cubicBezTo>
                    <a:cubicBezTo>
                      <a:pt x="436975" y="189087"/>
                      <a:pt x="433115" y="186098"/>
                      <a:pt x="428625" y="184601"/>
                    </a:cubicBezTo>
                    <a:cubicBezTo>
                      <a:pt x="413061" y="179413"/>
                      <a:pt x="403643" y="183222"/>
                      <a:pt x="387350" y="175076"/>
                    </a:cubicBezTo>
                    <a:cubicBezTo>
                      <a:pt x="381000" y="171901"/>
                      <a:pt x="374972" y="167977"/>
                      <a:pt x="368300" y="165551"/>
                    </a:cubicBezTo>
                    <a:cubicBezTo>
                      <a:pt x="363228" y="163707"/>
                      <a:pt x="357693" y="163547"/>
                      <a:pt x="352425" y="162376"/>
                    </a:cubicBezTo>
                    <a:cubicBezTo>
                      <a:pt x="348165" y="161429"/>
                      <a:pt x="343958" y="160259"/>
                      <a:pt x="339725" y="159201"/>
                    </a:cubicBezTo>
                    <a:cubicBezTo>
                      <a:pt x="336550" y="157084"/>
                      <a:pt x="332584" y="155831"/>
                      <a:pt x="330200" y="152851"/>
                    </a:cubicBezTo>
                    <a:cubicBezTo>
                      <a:pt x="328109" y="150238"/>
                      <a:pt x="329392" y="145693"/>
                      <a:pt x="327025" y="143326"/>
                    </a:cubicBezTo>
                    <a:cubicBezTo>
                      <a:pt x="323678" y="139979"/>
                      <a:pt x="318558" y="139093"/>
                      <a:pt x="314325" y="136976"/>
                    </a:cubicBezTo>
                    <a:cubicBezTo>
                      <a:pt x="301431" y="117635"/>
                      <a:pt x="315170" y="134223"/>
                      <a:pt x="282575" y="117926"/>
                    </a:cubicBezTo>
                    <a:cubicBezTo>
                      <a:pt x="277842" y="115559"/>
                      <a:pt x="274181" y="111477"/>
                      <a:pt x="269875" y="108401"/>
                    </a:cubicBezTo>
                    <a:cubicBezTo>
                      <a:pt x="266770" y="106183"/>
                      <a:pt x="263663" y="103944"/>
                      <a:pt x="260350" y="102051"/>
                    </a:cubicBezTo>
                    <a:cubicBezTo>
                      <a:pt x="232152" y="85938"/>
                      <a:pt x="261331" y="104822"/>
                      <a:pt x="238125" y="89351"/>
                    </a:cubicBezTo>
                    <a:cubicBezTo>
                      <a:pt x="236008" y="86176"/>
                      <a:pt x="231775" y="83642"/>
                      <a:pt x="231775" y="79826"/>
                    </a:cubicBezTo>
                    <a:cubicBezTo>
                      <a:pt x="231775" y="73133"/>
                      <a:pt x="238125" y="60776"/>
                      <a:pt x="238125" y="60776"/>
                    </a:cubicBezTo>
                    <a:cubicBezTo>
                      <a:pt x="234781" y="13966"/>
                      <a:pt x="236008" y="12622"/>
                      <a:pt x="215900" y="362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palencia">
                <a:extLst>
                  <a:ext uri="{FF2B5EF4-FFF2-40B4-BE49-F238E27FC236}">
                    <a16:creationId xmlns:a16="http://schemas.microsoft.com/office/drawing/2014/main" id="{5A4C9373-569A-3879-15C9-D41234F5FD35}"/>
                  </a:ext>
                </a:extLst>
              </p:cNvPr>
              <p:cNvSpPr/>
              <p:nvPr/>
            </p:nvSpPr>
            <p:spPr>
              <a:xfrm>
                <a:off x="1893040" y="501527"/>
                <a:ext cx="457270" cy="660400"/>
              </a:xfrm>
              <a:custGeom>
                <a:avLst/>
                <a:gdLst>
                  <a:gd name="connsiteX0" fmla="*/ 130175 w 457200"/>
                  <a:gd name="connsiteY0" fmla="*/ 25400 h 660400"/>
                  <a:gd name="connsiteX1" fmla="*/ 158750 w 457200"/>
                  <a:gd name="connsiteY1" fmla="*/ 6350 h 660400"/>
                  <a:gd name="connsiteX2" fmla="*/ 177800 w 457200"/>
                  <a:gd name="connsiteY2" fmla="*/ 0 h 660400"/>
                  <a:gd name="connsiteX3" fmla="*/ 209550 w 457200"/>
                  <a:gd name="connsiteY3" fmla="*/ 3175 h 660400"/>
                  <a:gd name="connsiteX4" fmla="*/ 228600 w 457200"/>
                  <a:gd name="connsiteY4" fmla="*/ 6350 h 660400"/>
                  <a:gd name="connsiteX5" fmla="*/ 238125 w 457200"/>
                  <a:gd name="connsiteY5" fmla="*/ 9525 h 660400"/>
                  <a:gd name="connsiteX6" fmla="*/ 266700 w 457200"/>
                  <a:gd name="connsiteY6" fmla="*/ 12700 h 660400"/>
                  <a:gd name="connsiteX7" fmla="*/ 276225 w 457200"/>
                  <a:gd name="connsiteY7" fmla="*/ 22225 h 660400"/>
                  <a:gd name="connsiteX8" fmla="*/ 298450 w 457200"/>
                  <a:gd name="connsiteY8" fmla="*/ 34925 h 660400"/>
                  <a:gd name="connsiteX9" fmla="*/ 333375 w 457200"/>
                  <a:gd name="connsiteY9" fmla="*/ 50800 h 660400"/>
                  <a:gd name="connsiteX10" fmla="*/ 342900 w 457200"/>
                  <a:gd name="connsiteY10" fmla="*/ 57150 h 660400"/>
                  <a:gd name="connsiteX11" fmla="*/ 352425 w 457200"/>
                  <a:gd name="connsiteY11" fmla="*/ 60325 h 660400"/>
                  <a:gd name="connsiteX12" fmla="*/ 365125 w 457200"/>
                  <a:gd name="connsiteY12" fmla="*/ 66675 h 660400"/>
                  <a:gd name="connsiteX13" fmla="*/ 371475 w 457200"/>
                  <a:gd name="connsiteY13" fmla="*/ 85725 h 660400"/>
                  <a:gd name="connsiteX14" fmla="*/ 374650 w 457200"/>
                  <a:gd name="connsiteY14" fmla="*/ 95250 h 660400"/>
                  <a:gd name="connsiteX15" fmla="*/ 384175 w 457200"/>
                  <a:gd name="connsiteY15" fmla="*/ 114300 h 660400"/>
                  <a:gd name="connsiteX16" fmla="*/ 381000 w 457200"/>
                  <a:gd name="connsiteY16" fmla="*/ 123825 h 660400"/>
                  <a:gd name="connsiteX17" fmla="*/ 368300 w 457200"/>
                  <a:gd name="connsiteY17" fmla="*/ 146050 h 660400"/>
                  <a:gd name="connsiteX18" fmla="*/ 365125 w 457200"/>
                  <a:gd name="connsiteY18" fmla="*/ 158750 h 660400"/>
                  <a:gd name="connsiteX19" fmla="*/ 361950 w 457200"/>
                  <a:gd name="connsiteY19" fmla="*/ 168275 h 660400"/>
                  <a:gd name="connsiteX20" fmla="*/ 355600 w 457200"/>
                  <a:gd name="connsiteY20" fmla="*/ 196850 h 660400"/>
                  <a:gd name="connsiteX21" fmla="*/ 349250 w 457200"/>
                  <a:gd name="connsiteY21" fmla="*/ 219075 h 660400"/>
                  <a:gd name="connsiteX22" fmla="*/ 342900 w 457200"/>
                  <a:gd name="connsiteY22" fmla="*/ 228600 h 660400"/>
                  <a:gd name="connsiteX23" fmla="*/ 333375 w 457200"/>
                  <a:gd name="connsiteY23" fmla="*/ 231775 h 660400"/>
                  <a:gd name="connsiteX24" fmla="*/ 314325 w 457200"/>
                  <a:gd name="connsiteY24" fmla="*/ 241300 h 660400"/>
                  <a:gd name="connsiteX25" fmla="*/ 317500 w 457200"/>
                  <a:gd name="connsiteY25" fmla="*/ 288925 h 660400"/>
                  <a:gd name="connsiteX26" fmla="*/ 320675 w 457200"/>
                  <a:gd name="connsiteY26" fmla="*/ 307975 h 660400"/>
                  <a:gd name="connsiteX27" fmla="*/ 323850 w 457200"/>
                  <a:gd name="connsiteY27" fmla="*/ 454025 h 660400"/>
                  <a:gd name="connsiteX28" fmla="*/ 327025 w 457200"/>
                  <a:gd name="connsiteY28" fmla="*/ 463550 h 660400"/>
                  <a:gd name="connsiteX29" fmla="*/ 336550 w 457200"/>
                  <a:gd name="connsiteY29" fmla="*/ 469900 h 660400"/>
                  <a:gd name="connsiteX30" fmla="*/ 358775 w 457200"/>
                  <a:gd name="connsiteY30" fmla="*/ 495300 h 660400"/>
                  <a:gd name="connsiteX31" fmla="*/ 371475 w 457200"/>
                  <a:gd name="connsiteY31" fmla="*/ 498475 h 660400"/>
                  <a:gd name="connsiteX32" fmla="*/ 374650 w 457200"/>
                  <a:gd name="connsiteY32" fmla="*/ 508000 h 660400"/>
                  <a:gd name="connsiteX33" fmla="*/ 384175 w 457200"/>
                  <a:gd name="connsiteY33" fmla="*/ 511175 h 660400"/>
                  <a:gd name="connsiteX34" fmla="*/ 403225 w 457200"/>
                  <a:gd name="connsiteY34" fmla="*/ 523875 h 660400"/>
                  <a:gd name="connsiteX35" fmla="*/ 422275 w 457200"/>
                  <a:gd name="connsiteY35" fmla="*/ 530225 h 660400"/>
                  <a:gd name="connsiteX36" fmla="*/ 431800 w 457200"/>
                  <a:gd name="connsiteY36" fmla="*/ 539750 h 660400"/>
                  <a:gd name="connsiteX37" fmla="*/ 441325 w 457200"/>
                  <a:gd name="connsiteY37" fmla="*/ 542925 h 660400"/>
                  <a:gd name="connsiteX38" fmla="*/ 447675 w 457200"/>
                  <a:gd name="connsiteY38" fmla="*/ 552450 h 660400"/>
                  <a:gd name="connsiteX39" fmla="*/ 457200 w 457200"/>
                  <a:gd name="connsiteY39" fmla="*/ 558800 h 660400"/>
                  <a:gd name="connsiteX40" fmla="*/ 454025 w 457200"/>
                  <a:gd name="connsiteY40" fmla="*/ 622300 h 660400"/>
                  <a:gd name="connsiteX41" fmla="*/ 447675 w 457200"/>
                  <a:gd name="connsiteY41" fmla="*/ 641350 h 660400"/>
                  <a:gd name="connsiteX42" fmla="*/ 428625 w 457200"/>
                  <a:gd name="connsiteY42" fmla="*/ 657225 h 660400"/>
                  <a:gd name="connsiteX43" fmla="*/ 419100 w 457200"/>
                  <a:gd name="connsiteY43" fmla="*/ 660400 h 660400"/>
                  <a:gd name="connsiteX44" fmla="*/ 377825 w 457200"/>
                  <a:gd name="connsiteY44" fmla="*/ 654050 h 660400"/>
                  <a:gd name="connsiteX45" fmla="*/ 368300 w 457200"/>
                  <a:gd name="connsiteY45" fmla="*/ 650875 h 660400"/>
                  <a:gd name="connsiteX46" fmla="*/ 358775 w 457200"/>
                  <a:gd name="connsiteY46" fmla="*/ 644525 h 660400"/>
                  <a:gd name="connsiteX47" fmla="*/ 342900 w 457200"/>
                  <a:gd name="connsiteY47" fmla="*/ 641350 h 660400"/>
                  <a:gd name="connsiteX48" fmla="*/ 323850 w 457200"/>
                  <a:gd name="connsiteY48" fmla="*/ 635000 h 660400"/>
                  <a:gd name="connsiteX49" fmla="*/ 314325 w 457200"/>
                  <a:gd name="connsiteY49" fmla="*/ 631825 h 660400"/>
                  <a:gd name="connsiteX50" fmla="*/ 304800 w 457200"/>
                  <a:gd name="connsiteY50" fmla="*/ 628650 h 660400"/>
                  <a:gd name="connsiteX51" fmla="*/ 238125 w 457200"/>
                  <a:gd name="connsiteY51" fmla="*/ 625475 h 660400"/>
                  <a:gd name="connsiteX52" fmla="*/ 228600 w 457200"/>
                  <a:gd name="connsiteY52" fmla="*/ 622300 h 660400"/>
                  <a:gd name="connsiteX53" fmla="*/ 209550 w 457200"/>
                  <a:gd name="connsiteY53" fmla="*/ 609600 h 660400"/>
                  <a:gd name="connsiteX54" fmla="*/ 200025 w 457200"/>
                  <a:gd name="connsiteY54" fmla="*/ 603250 h 660400"/>
                  <a:gd name="connsiteX55" fmla="*/ 190500 w 457200"/>
                  <a:gd name="connsiteY55" fmla="*/ 596900 h 660400"/>
                  <a:gd name="connsiteX56" fmla="*/ 171450 w 457200"/>
                  <a:gd name="connsiteY56" fmla="*/ 590550 h 660400"/>
                  <a:gd name="connsiteX57" fmla="*/ 161925 w 457200"/>
                  <a:gd name="connsiteY57" fmla="*/ 587375 h 660400"/>
                  <a:gd name="connsiteX58" fmla="*/ 133350 w 457200"/>
                  <a:gd name="connsiteY58" fmla="*/ 571500 h 660400"/>
                  <a:gd name="connsiteX59" fmla="*/ 123825 w 457200"/>
                  <a:gd name="connsiteY59" fmla="*/ 565150 h 660400"/>
                  <a:gd name="connsiteX60" fmla="*/ 111125 w 457200"/>
                  <a:gd name="connsiteY60" fmla="*/ 561975 h 660400"/>
                  <a:gd name="connsiteX61" fmla="*/ 79375 w 457200"/>
                  <a:gd name="connsiteY61" fmla="*/ 555625 h 660400"/>
                  <a:gd name="connsiteX62" fmla="*/ 69850 w 457200"/>
                  <a:gd name="connsiteY62" fmla="*/ 552450 h 660400"/>
                  <a:gd name="connsiteX63" fmla="*/ 50800 w 457200"/>
                  <a:gd name="connsiteY63" fmla="*/ 542925 h 660400"/>
                  <a:gd name="connsiteX64" fmla="*/ 34925 w 457200"/>
                  <a:gd name="connsiteY64" fmla="*/ 527050 h 660400"/>
                  <a:gd name="connsiteX65" fmla="*/ 28575 w 457200"/>
                  <a:gd name="connsiteY65" fmla="*/ 517525 h 660400"/>
                  <a:gd name="connsiteX66" fmla="*/ 19050 w 457200"/>
                  <a:gd name="connsiteY66" fmla="*/ 508000 h 660400"/>
                  <a:gd name="connsiteX67" fmla="*/ 15875 w 457200"/>
                  <a:gd name="connsiteY67" fmla="*/ 488950 h 660400"/>
                  <a:gd name="connsiteX68" fmla="*/ 12700 w 457200"/>
                  <a:gd name="connsiteY68" fmla="*/ 479425 h 660400"/>
                  <a:gd name="connsiteX69" fmla="*/ 9525 w 457200"/>
                  <a:gd name="connsiteY69" fmla="*/ 457200 h 660400"/>
                  <a:gd name="connsiteX70" fmla="*/ 6350 w 457200"/>
                  <a:gd name="connsiteY70" fmla="*/ 441325 h 660400"/>
                  <a:gd name="connsiteX71" fmla="*/ 3175 w 457200"/>
                  <a:gd name="connsiteY71" fmla="*/ 339725 h 660400"/>
                  <a:gd name="connsiteX72" fmla="*/ 0 w 457200"/>
                  <a:gd name="connsiteY72" fmla="*/ 323850 h 660400"/>
                  <a:gd name="connsiteX73" fmla="*/ 3175 w 457200"/>
                  <a:gd name="connsiteY73" fmla="*/ 285750 h 660400"/>
                  <a:gd name="connsiteX74" fmla="*/ 6350 w 457200"/>
                  <a:gd name="connsiteY74" fmla="*/ 276225 h 660400"/>
                  <a:gd name="connsiteX75" fmla="*/ 9525 w 457200"/>
                  <a:gd name="connsiteY75" fmla="*/ 260350 h 660400"/>
                  <a:gd name="connsiteX76" fmla="*/ 15875 w 457200"/>
                  <a:gd name="connsiteY76" fmla="*/ 231775 h 660400"/>
                  <a:gd name="connsiteX77" fmla="*/ 19050 w 457200"/>
                  <a:gd name="connsiteY77" fmla="*/ 206375 h 660400"/>
                  <a:gd name="connsiteX78" fmla="*/ 22225 w 457200"/>
                  <a:gd name="connsiteY78" fmla="*/ 196850 h 660400"/>
                  <a:gd name="connsiteX79" fmla="*/ 31750 w 457200"/>
                  <a:gd name="connsiteY79" fmla="*/ 190500 h 660400"/>
                  <a:gd name="connsiteX80" fmla="*/ 34925 w 457200"/>
                  <a:gd name="connsiteY80" fmla="*/ 180975 h 660400"/>
                  <a:gd name="connsiteX81" fmla="*/ 53975 w 457200"/>
                  <a:gd name="connsiteY81" fmla="*/ 152400 h 660400"/>
                  <a:gd name="connsiteX82" fmla="*/ 60325 w 457200"/>
                  <a:gd name="connsiteY82" fmla="*/ 142875 h 660400"/>
                  <a:gd name="connsiteX83" fmla="*/ 79375 w 457200"/>
                  <a:gd name="connsiteY83" fmla="*/ 130175 h 660400"/>
                  <a:gd name="connsiteX84" fmla="*/ 88900 w 457200"/>
                  <a:gd name="connsiteY84" fmla="*/ 111125 h 660400"/>
                  <a:gd name="connsiteX85" fmla="*/ 92075 w 457200"/>
                  <a:gd name="connsiteY85" fmla="*/ 101600 h 660400"/>
                  <a:gd name="connsiteX86" fmla="*/ 98425 w 457200"/>
                  <a:gd name="connsiteY86" fmla="*/ 92075 h 660400"/>
                  <a:gd name="connsiteX87" fmla="*/ 104775 w 457200"/>
                  <a:gd name="connsiteY87" fmla="*/ 73025 h 660400"/>
                  <a:gd name="connsiteX88" fmla="*/ 107950 w 457200"/>
                  <a:gd name="connsiteY88" fmla="*/ 63500 h 660400"/>
                  <a:gd name="connsiteX89" fmla="*/ 130175 w 457200"/>
                  <a:gd name="connsiteY89" fmla="*/ 25400 h 6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57200" h="660400">
                    <a:moveTo>
                      <a:pt x="130175" y="25400"/>
                    </a:moveTo>
                    <a:cubicBezTo>
                      <a:pt x="138642" y="15875"/>
                      <a:pt x="144679" y="11978"/>
                      <a:pt x="158750" y="6350"/>
                    </a:cubicBezTo>
                    <a:cubicBezTo>
                      <a:pt x="164965" y="3864"/>
                      <a:pt x="177800" y="0"/>
                      <a:pt x="177800" y="0"/>
                    </a:cubicBezTo>
                    <a:cubicBezTo>
                      <a:pt x="188383" y="1058"/>
                      <a:pt x="198996" y="1856"/>
                      <a:pt x="209550" y="3175"/>
                    </a:cubicBezTo>
                    <a:cubicBezTo>
                      <a:pt x="215938" y="3973"/>
                      <a:pt x="222316" y="4953"/>
                      <a:pt x="228600" y="6350"/>
                    </a:cubicBezTo>
                    <a:cubicBezTo>
                      <a:pt x="231867" y="7076"/>
                      <a:pt x="234824" y="8975"/>
                      <a:pt x="238125" y="9525"/>
                    </a:cubicBezTo>
                    <a:cubicBezTo>
                      <a:pt x="247578" y="11101"/>
                      <a:pt x="257175" y="11642"/>
                      <a:pt x="266700" y="12700"/>
                    </a:cubicBezTo>
                    <a:cubicBezTo>
                      <a:pt x="269875" y="15875"/>
                      <a:pt x="272776" y="19350"/>
                      <a:pt x="276225" y="22225"/>
                    </a:cubicBezTo>
                    <a:cubicBezTo>
                      <a:pt x="285639" y="30070"/>
                      <a:pt x="287359" y="28271"/>
                      <a:pt x="298450" y="34925"/>
                    </a:cubicBezTo>
                    <a:cubicBezTo>
                      <a:pt x="325913" y="51403"/>
                      <a:pt x="307242" y="45573"/>
                      <a:pt x="333375" y="50800"/>
                    </a:cubicBezTo>
                    <a:cubicBezTo>
                      <a:pt x="336550" y="52917"/>
                      <a:pt x="339487" y="55443"/>
                      <a:pt x="342900" y="57150"/>
                    </a:cubicBezTo>
                    <a:cubicBezTo>
                      <a:pt x="345893" y="58647"/>
                      <a:pt x="349349" y="59007"/>
                      <a:pt x="352425" y="60325"/>
                    </a:cubicBezTo>
                    <a:cubicBezTo>
                      <a:pt x="356775" y="62189"/>
                      <a:pt x="360892" y="64558"/>
                      <a:pt x="365125" y="66675"/>
                    </a:cubicBezTo>
                    <a:lnTo>
                      <a:pt x="371475" y="85725"/>
                    </a:lnTo>
                    <a:cubicBezTo>
                      <a:pt x="372533" y="88900"/>
                      <a:pt x="372794" y="92465"/>
                      <a:pt x="374650" y="95250"/>
                    </a:cubicBezTo>
                    <a:cubicBezTo>
                      <a:pt x="382856" y="107560"/>
                      <a:pt x="379793" y="101155"/>
                      <a:pt x="384175" y="114300"/>
                    </a:cubicBezTo>
                    <a:cubicBezTo>
                      <a:pt x="383117" y="117475"/>
                      <a:pt x="382497" y="120832"/>
                      <a:pt x="381000" y="123825"/>
                    </a:cubicBezTo>
                    <a:cubicBezTo>
                      <a:pt x="371788" y="142248"/>
                      <a:pt x="376649" y="123785"/>
                      <a:pt x="368300" y="146050"/>
                    </a:cubicBezTo>
                    <a:cubicBezTo>
                      <a:pt x="366768" y="150136"/>
                      <a:pt x="366324" y="154554"/>
                      <a:pt x="365125" y="158750"/>
                    </a:cubicBezTo>
                    <a:cubicBezTo>
                      <a:pt x="364206" y="161968"/>
                      <a:pt x="362869" y="165057"/>
                      <a:pt x="361950" y="168275"/>
                    </a:cubicBezTo>
                    <a:cubicBezTo>
                      <a:pt x="358078" y="181826"/>
                      <a:pt x="358874" y="182119"/>
                      <a:pt x="355600" y="196850"/>
                    </a:cubicBezTo>
                    <a:cubicBezTo>
                      <a:pt x="354786" y="200512"/>
                      <a:pt x="351371" y="214832"/>
                      <a:pt x="349250" y="219075"/>
                    </a:cubicBezTo>
                    <a:cubicBezTo>
                      <a:pt x="347543" y="222488"/>
                      <a:pt x="345880" y="226216"/>
                      <a:pt x="342900" y="228600"/>
                    </a:cubicBezTo>
                    <a:cubicBezTo>
                      <a:pt x="340287" y="230691"/>
                      <a:pt x="336368" y="230278"/>
                      <a:pt x="333375" y="231775"/>
                    </a:cubicBezTo>
                    <a:cubicBezTo>
                      <a:pt x="308756" y="244085"/>
                      <a:pt x="338266" y="233320"/>
                      <a:pt x="314325" y="241300"/>
                    </a:cubicBezTo>
                    <a:cubicBezTo>
                      <a:pt x="315383" y="257175"/>
                      <a:pt x="315992" y="273086"/>
                      <a:pt x="317500" y="288925"/>
                    </a:cubicBezTo>
                    <a:cubicBezTo>
                      <a:pt x="318110" y="295334"/>
                      <a:pt x="320428" y="301542"/>
                      <a:pt x="320675" y="307975"/>
                    </a:cubicBezTo>
                    <a:cubicBezTo>
                      <a:pt x="322546" y="356634"/>
                      <a:pt x="321864" y="405371"/>
                      <a:pt x="323850" y="454025"/>
                    </a:cubicBezTo>
                    <a:cubicBezTo>
                      <a:pt x="323986" y="457369"/>
                      <a:pt x="324934" y="460937"/>
                      <a:pt x="327025" y="463550"/>
                    </a:cubicBezTo>
                    <a:cubicBezTo>
                      <a:pt x="329409" y="466530"/>
                      <a:pt x="333375" y="467783"/>
                      <a:pt x="336550" y="469900"/>
                    </a:cubicBezTo>
                    <a:cubicBezTo>
                      <a:pt x="344311" y="481542"/>
                      <a:pt x="346428" y="490008"/>
                      <a:pt x="358775" y="495300"/>
                    </a:cubicBezTo>
                    <a:cubicBezTo>
                      <a:pt x="362786" y="497019"/>
                      <a:pt x="367242" y="497417"/>
                      <a:pt x="371475" y="498475"/>
                    </a:cubicBezTo>
                    <a:cubicBezTo>
                      <a:pt x="372533" y="501650"/>
                      <a:pt x="372283" y="505633"/>
                      <a:pt x="374650" y="508000"/>
                    </a:cubicBezTo>
                    <a:cubicBezTo>
                      <a:pt x="377017" y="510367"/>
                      <a:pt x="381249" y="509550"/>
                      <a:pt x="384175" y="511175"/>
                    </a:cubicBezTo>
                    <a:cubicBezTo>
                      <a:pt x="390846" y="514881"/>
                      <a:pt x="395985" y="521462"/>
                      <a:pt x="403225" y="523875"/>
                    </a:cubicBezTo>
                    <a:lnTo>
                      <a:pt x="422275" y="530225"/>
                    </a:lnTo>
                    <a:cubicBezTo>
                      <a:pt x="425450" y="533400"/>
                      <a:pt x="428064" y="537259"/>
                      <a:pt x="431800" y="539750"/>
                    </a:cubicBezTo>
                    <a:cubicBezTo>
                      <a:pt x="434585" y="541606"/>
                      <a:pt x="438712" y="540834"/>
                      <a:pt x="441325" y="542925"/>
                    </a:cubicBezTo>
                    <a:cubicBezTo>
                      <a:pt x="444305" y="545309"/>
                      <a:pt x="444977" y="549752"/>
                      <a:pt x="447675" y="552450"/>
                    </a:cubicBezTo>
                    <a:cubicBezTo>
                      <a:pt x="450373" y="555148"/>
                      <a:pt x="454025" y="556683"/>
                      <a:pt x="457200" y="558800"/>
                    </a:cubicBezTo>
                    <a:cubicBezTo>
                      <a:pt x="456142" y="579967"/>
                      <a:pt x="456454" y="601247"/>
                      <a:pt x="454025" y="622300"/>
                    </a:cubicBezTo>
                    <a:cubicBezTo>
                      <a:pt x="453258" y="628949"/>
                      <a:pt x="452408" y="636617"/>
                      <a:pt x="447675" y="641350"/>
                    </a:cubicBezTo>
                    <a:cubicBezTo>
                      <a:pt x="440653" y="648372"/>
                      <a:pt x="437466" y="652805"/>
                      <a:pt x="428625" y="657225"/>
                    </a:cubicBezTo>
                    <a:cubicBezTo>
                      <a:pt x="425632" y="658722"/>
                      <a:pt x="422275" y="659342"/>
                      <a:pt x="419100" y="660400"/>
                    </a:cubicBezTo>
                    <a:cubicBezTo>
                      <a:pt x="403677" y="658472"/>
                      <a:pt x="392370" y="657686"/>
                      <a:pt x="377825" y="654050"/>
                    </a:cubicBezTo>
                    <a:cubicBezTo>
                      <a:pt x="374578" y="653238"/>
                      <a:pt x="371293" y="652372"/>
                      <a:pt x="368300" y="650875"/>
                    </a:cubicBezTo>
                    <a:cubicBezTo>
                      <a:pt x="364887" y="649168"/>
                      <a:pt x="362348" y="645865"/>
                      <a:pt x="358775" y="644525"/>
                    </a:cubicBezTo>
                    <a:cubicBezTo>
                      <a:pt x="353722" y="642630"/>
                      <a:pt x="348106" y="642770"/>
                      <a:pt x="342900" y="641350"/>
                    </a:cubicBezTo>
                    <a:cubicBezTo>
                      <a:pt x="336442" y="639589"/>
                      <a:pt x="330200" y="637117"/>
                      <a:pt x="323850" y="635000"/>
                    </a:cubicBezTo>
                    <a:lnTo>
                      <a:pt x="314325" y="631825"/>
                    </a:lnTo>
                    <a:cubicBezTo>
                      <a:pt x="311150" y="630767"/>
                      <a:pt x="308143" y="628809"/>
                      <a:pt x="304800" y="628650"/>
                    </a:cubicBezTo>
                    <a:lnTo>
                      <a:pt x="238125" y="625475"/>
                    </a:lnTo>
                    <a:cubicBezTo>
                      <a:pt x="234950" y="624417"/>
                      <a:pt x="231526" y="623925"/>
                      <a:pt x="228600" y="622300"/>
                    </a:cubicBezTo>
                    <a:cubicBezTo>
                      <a:pt x="221929" y="618594"/>
                      <a:pt x="215900" y="613833"/>
                      <a:pt x="209550" y="609600"/>
                    </a:cubicBezTo>
                    <a:lnTo>
                      <a:pt x="200025" y="603250"/>
                    </a:lnTo>
                    <a:cubicBezTo>
                      <a:pt x="196850" y="601133"/>
                      <a:pt x="194120" y="598107"/>
                      <a:pt x="190500" y="596900"/>
                    </a:cubicBezTo>
                    <a:lnTo>
                      <a:pt x="171450" y="590550"/>
                    </a:lnTo>
                    <a:lnTo>
                      <a:pt x="161925" y="587375"/>
                    </a:lnTo>
                    <a:cubicBezTo>
                      <a:pt x="132030" y="557480"/>
                      <a:pt x="179969" y="602580"/>
                      <a:pt x="133350" y="571500"/>
                    </a:cubicBezTo>
                    <a:cubicBezTo>
                      <a:pt x="130175" y="569383"/>
                      <a:pt x="127332" y="566653"/>
                      <a:pt x="123825" y="565150"/>
                    </a:cubicBezTo>
                    <a:cubicBezTo>
                      <a:pt x="119814" y="563431"/>
                      <a:pt x="115321" y="563174"/>
                      <a:pt x="111125" y="561975"/>
                    </a:cubicBezTo>
                    <a:cubicBezTo>
                      <a:pt x="88959" y="555642"/>
                      <a:pt x="117304" y="561043"/>
                      <a:pt x="79375" y="555625"/>
                    </a:cubicBezTo>
                    <a:cubicBezTo>
                      <a:pt x="76200" y="554567"/>
                      <a:pt x="72843" y="553947"/>
                      <a:pt x="69850" y="552450"/>
                    </a:cubicBezTo>
                    <a:cubicBezTo>
                      <a:pt x="45231" y="540140"/>
                      <a:pt x="74741" y="550905"/>
                      <a:pt x="50800" y="542925"/>
                    </a:cubicBezTo>
                    <a:cubicBezTo>
                      <a:pt x="33867" y="517525"/>
                      <a:pt x="56092" y="548217"/>
                      <a:pt x="34925" y="527050"/>
                    </a:cubicBezTo>
                    <a:cubicBezTo>
                      <a:pt x="32227" y="524352"/>
                      <a:pt x="31018" y="520456"/>
                      <a:pt x="28575" y="517525"/>
                    </a:cubicBezTo>
                    <a:cubicBezTo>
                      <a:pt x="25700" y="514076"/>
                      <a:pt x="22225" y="511175"/>
                      <a:pt x="19050" y="508000"/>
                    </a:cubicBezTo>
                    <a:cubicBezTo>
                      <a:pt x="17992" y="501650"/>
                      <a:pt x="17272" y="495234"/>
                      <a:pt x="15875" y="488950"/>
                    </a:cubicBezTo>
                    <a:cubicBezTo>
                      <a:pt x="15149" y="485683"/>
                      <a:pt x="13356" y="482707"/>
                      <a:pt x="12700" y="479425"/>
                    </a:cubicBezTo>
                    <a:cubicBezTo>
                      <a:pt x="11232" y="472087"/>
                      <a:pt x="10755" y="464582"/>
                      <a:pt x="9525" y="457200"/>
                    </a:cubicBezTo>
                    <a:cubicBezTo>
                      <a:pt x="8638" y="451877"/>
                      <a:pt x="7408" y="446617"/>
                      <a:pt x="6350" y="441325"/>
                    </a:cubicBezTo>
                    <a:cubicBezTo>
                      <a:pt x="5292" y="407458"/>
                      <a:pt x="5004" y="373559"/>
                      <a:pt x="3175" y="339725"/>
                    </a:cubicBezTo>
                    <a:cubicBezTo>
                      <a:pt x="2884" y="334336"/>
                      <a:pt x="0" y="329246"/>
                      <a:pt x="0" y="323850"/>
                    </a:cubicBezTo>
                    <a:cubicBezTo>
                      <a:pt x="0" y="311106"/>
                      <a:pt x="1491" y="298382"/>
                      <a:pt x="3175" y="285750"/>
                    </a:cubicBezTo>
                    <a:cubicBezTo>
                      <a:pt x="3617" y="282433"/>
                      <a:pt x="5538" y="279472"/>
                      <a:pt x="6350" y="276225"/>
                    </a:cubicBezTo>
                    <a:cubicBezTo>
                      <a:pt x="7659" y="270990"/>
                      <a:pt x="8560" y="265659"/>
                      <a:pt x="9525" y="260350"/>
                    </a:cubicBezTo>
                    <a:cubicBezTo>
                      <a:pt x="13995" y="235764"/>
                      <a:pt x="10277" y="248569"/>
                      <a:pt x="15875" y="231775"/>
                    </a:cubicBezTo>
                    <a:cubicBezTo>
                      <a:pt x="16933" y="223308"/>
                      <a:pt x="17524" y="214770"/>
                      <a:pt x="19050" y="206375"/>
                    </a:cubicBezTo>
                    <a:cubicBezTo>
                      <a:pt x="19649" y="203082"/>
                      <a:pt x="20134" y="199463"/>
                      <a:pt x="22225" y="196850"/>
                    </a:cubicBezTo>
                    <a:cubicBezTo>
                      <a:pt x="24609" y="193870"/>
                      <a:pt x="28575" y="192617"/>
                      <a:pt x="31750" y="190500"/>
                    </a:cubicBezTo>
                    <a:cubicBezTo>
                      <a:pt x="32808" y="187325"/>
                      <a:pt x="33300" y="183901"/>
                      <a:pt x="34925" y="180975"/>
                    </a:cubicBezTo>
                    <a:lnTo>
                      <a:pt x="53975" y="152400"/>
                    </a:lnTo>
                    <a:cubicBezTo>
                      <a:pt x="56092" y="149225"/>
                      <a:pt x="57150" y="144992"/>
                      <a:pt x="60325" y="142875"/>
                    </a:cubicBezTo>
                    <a:lnTo>
                      <a:pt x="79375" y="130175"/>
                    </a:lnTo>
                    <a:cubicBezTo>
                      <a:pt x="87355" y="106234"/>
                      <a:pt x="76590" y="135744"/>
                      <a:pt x="88900" y="111125"/>
                    </a:cubicBezTo>
                    <a:cubicBezTo>
                      <a:pt x="90397" y="108132"/>
                      <a:pt x="90578" y="104593"/>
                      <a:pt x="92075" y="101600"/>
                    </a:cubicBezTo>
                    <a:cubicBezTo>
                      <a:pt x="93782" y="98187"/>
                      <a:pt x="96875" y="95562"/>
                      <a:pt x="98425" y="92075"/>
                    </a:cubicBezTo>
                    <a:cubicBezTo>
                      <a:pt x="101143" y="85958"/>
                      <a:pt x="102658" y="79375"/>
                      <a:pt x="104775" y="73025"/>
                    </a:cubicBezTo>
                    <a:cubicBezTo>
                      <a:pt x="105833" y="69850"/>
                      <a:pt x="106094" y="66285"/>
                      <a:pt x="107950" y="63500"/>
                    </a:cubicBezTo>
                    <a:cubicBezTo>
                      <a:pt x="121237" y="43569"/>
                      <a:pt x="121708" y="34925"/>
                      <a:pt x="130175" y="254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cantabria">
                <a:extLst>
                  <a:ext uri="{FF2B5EF4-FFF2-40B4-BE49-F238E27FC236}">
                    <a16:creationId xmlns:a16="http://schemas.microsoft.com/office/drawing/2014/main" id="{B7EFC15E-83A7-5E65-DF4F-2672D5B03DF6}"/>
                  </a:ext>
                </a:extLst>
              </p:cNvPr>
              <p:cNvSpPr/>
              <p:nvPr/>
            </p:nvSpPr>
            <p:spPr>
              <a:xfrm>
                <a:off x="2004182" y="196727"/>
                <a:ext cx="713870" cy="450850"/>
              </a:xfrm>
              <a:custGeom>
                <a:avLst/>
                <a:gdLst>
                  <a:gd name="connsiteX0" fmla="*/ 117475 w 715121"/>
                  <a:gd name="connsiteY0" fmla="*/ 82550 h 450850"/>
                  <a:gd name="connsiteX1" fmla="*/ 107950 w 715121"/>
                  <a:gd name="connsiteY1" fmla="*/ 101600 h 450850"/>
                  <a:gd name="connsiteX2" fmla="*/ 101600 w 715121"/>
                  <a:gd name="connsiteY2" fmla="*/ 111125 h 450850"/>
                  <a:gd name="connsiteX3" fmla="*/ 98425 w 715121"/>
                  <a:gd name="connsiteY3" fmla="*/ 120650 h 450850"/>
                  <a:gd name="connsiteX4" fmla="*/ 85725 w 715121"/>
                  <a:gd name="connsiteY4" fmla="*/ 139700 h 450850"/>
                  <a:gd name="connsiteX5" fmla="*/ 66675 w 715121"/>
                  <a:gd name="connsiteY5" fmla="*/ 146050 h 450850"/>
                  <a:gd name="connsiteX6" fmla="*/ 47625 w 715121"/>
                  <a:gd name="connsiteY6" fmla="*/ 158750 h 450850"/>
                  <a:gd name="connsiteX7" fmla="*/ 12700 w 715121"/>
                  <a:gd name="connsiteY7" fmla="*/ 161925 h 450850"/>
                  <a:gd name="connsiteX8" fmla="*/ 3175 w 715121"/>
                  <a:gd name="connsiteY8" fmla="*/ 168275 h 450850"/>
                  <a:gd name="connsiteX9" fmla="*/ 0 w 715121"/>
                  <a:gd name="connsiteY9" fmla="*/ 177800 h 450850"/>
                  <a:gd name="connsiteX10" fmla="*/ 3175 w 715121"/>
                  <a:gd name="connsiteY10" fmla="*/ 228600 h 450850"/>
                  <a:gd name="connsiteX11" fmla="*/ 6350 w 715121"/>
                  <a:gd name="connsiteY11" fmla="*/ 260350 h 450850"/>
                  <a:gd name="connsiteX12" fmla="*/ 9525 w 715121"/>
                  <a:gd name="connsiteY12" fmla="*/ 269875 h 450850"/>
                  <a:gd name="connsiteX13" fmla="*/ 12700 w 715121"/>
                  <a:gd name="connsiteY13" fmla="*/ 285750 h 450850"/>
                  <a:gd name="connsiteX14" fmla="*/ 25400 w 715121"/>
                  <a:gd name="connsiteY14" fmla="*/ 304800 h 450850"/>
                  <a:gd name="connsiteX15" fmla="*/ 73025 w 715121"/>
                  <a:gd name="connsiteY15" fmla="*/ 307975 h 450850"/>
                  <a:gd name="connsiteX16" fmla="*/ 85725 w 715121"/>
                  <a:gd name="connsiteY16" fmla="*/ 311150 h 450850"/>
                  <a:gd name="connsiteX17" fmla="*/ 114300 w 715121"/>
                  <a:gd name="connsiteY17" fmla="*/ 320675 h 450850"/>
                  <a:gd name="connsiteX18" fmla="*/ 123825 w 715121"/>
                  <a:gd name="connsiteY18" fmla="*/ 323850 h 450850"/>
                  <a:gd name="connsiteX19" fmla="*/ 133350 w 715121"/>
                  <a:gd name="connsiteY19" fmla="*/ 327025 h 450850"/>
                  <a:gd name="connsiteX20" fmla="*/ 165100 w 715121"/>
                  <a:gd name="connsiteY20" fmla="*/ 330200 h 450850"/>
                  <a:gd name="connsiteX21" fmla="*/ 174625 w 715121"/>
                  <a:gd name="connsiteY21" fmla="*/ 336550 h 450850"/>
                  <a:gd name="connsiteX22" fmla="*/ 180975 w 715121"/>
                  <a:gd name="connsiteY22" fmla="*/ 346075 h 450850"/>
                  <a:gd name="connsiteX23" fmla="*/ 200025 w 715121"/>
                  <a:gd name="connsiteY23" fmla="*/ 358775 h 450850"/>
                  <a:gd name="connsiteX24" fmla="*/ 209550 w 715121"/>
                  <a:gd name="connsiteY24" fmla="*/ 365125 h 450850"/>
                  <a:gd name="connsiteX25" fmla="*/ 228600 w 715121"/>
                  <a:gd name="connsiteY25" fmla="*/ 384175 h 450850"/>
                  <a:gd name="connsiteX26" fmla="*/ 231775 w 715121"/>
                  <a:gd name="connsiteY26" fmla="*/ 393700 h 450850"/>
                  <a:gd name="connsiteX27" fmla="*/ 269875 w 715121"/>
                  <a:gd name="connsiteY27" fmla="*/ 412750 h 450850"/>
                  <a:gd name="connsiteX28" fmla="*/ 285750 w 715121"/>
                  <a:gd name="connsiteY28" fmla="*/ 415925 h 450850"/>
                  <a:gd name="connsiteX29" fmla="*/ 304800 w 715121"/>
                  <a:gd name="connsiteY29" fmla="*/ 428625 h 450850"/>
                  <a:gd name="connsiteX30" fmla="*/ 307975 w 715121"/>
                  <a:gd name="connsiteY30" fmla="*/ 441325 h 450850"/>
                  <a:gd name="connsiteX31" fmla="*/ 327025 w 715121"/>
                  <a:gd name="connsiteY31" fmla="*/ 450850 h 450850"/>
                  <a:gd name="connsiteX32" fmla="*/ 349250 w 715121"/>
                  <a:gd name="connsiteY32" fmla="*/ 425450 h 450850"/>
                  <a:gd name="connsiteX33" fmla="*/ 355600 w 715121"/>
                  <a:gd name="connsiteY33" fmla="*/ 415925 h 450850"/>
                  <a:gd name="connsiteX34" fmla="*/ 368300 w 715121"/>
                  <a:gd name="connsiteY34" fmla="*/ 412750 h 450850"/>
                  <a:gd name="connsiteX35" fmla="*/ 387350 w 715121"/>
                  <a:gd name="connsiteY35" fmla="*/ 406400 h 450850"/>
                  <a:gd name="connsiteX36" fmla="*/ 381000 w 715121"/>
                  <a:gd name="connsiteY36" fmla="*/ 361950 h 450850"/>
                  <a:gd name="connsiteX37" fmla="*/ 368300 w 715121"/>
                  <a:gd name="connsiteY37" fmla="*/ 342900 h 450850"/>
                  <a:gd name="connsiteX38" fmla="*/ 365125 w 715121"/>
                  <a:gd name="connsiteY38" fmla="*/ 333375 h 450850"/>
                  <a:gd name="connsiteX39" fmla="*/ 368300 w 715121"/>
                  <a:gd name="connsiteY39" fmla="*/ 295275 h 450850"/>
                  <a:gd name="connsiteX40" fmla="*/ 384175 w 715121"/>
                  <a:gd name="connsiteY40" fmla="*/ 279400 h 450850"/>
                  <a:gd name="connsiteX41" fmla="*/ 403225 w 715121"/>
                  <a:gd name="connsiteY41" fmla="*/ 263525 h 450850"/>
                  <a:gd name="connsiteX42" fmla="*/ 412750 w 715121"/>
                  <a:gd name="connsiteY42" fmla="*/ 260350 h 450850"/>
                  <a:gd name="connsiteX43" fmla="*/ 422275 w 715121"/>
                  <a:gd name="connsiteY43" fmla="*/ 254000 h 450850"/>
                  <a:gd name="connsiteX44" fmla="*/ 447675 w 715121"/>
                  <a:gd name="connsiteY44" fmla="*/ 250825 h 450850"/>
                  <a:gd name="connsiteX45" fmla="*/ 460375 w 715121"/>
                  <a:gd name="connsiteY45" fmla="*/ 247650 h 450850"/>
                  <a:gd name="connsiteX46" fmla="*/ 492125 w 715121"/>
                  <a:gd name="connsiteY46" fmla="*/ 244475 h 450850"/>
                  <a:gd name="connsiteX47" fmla="*/ 511175 w 715121"/>
                  <a:gd name="connsiteY47" fmla="*/ 241300 h 450850"/>
                  <a:gd name="connsiteX48" fmla="*/ 542925 w 715121"/>
                  <a:gd name="connsiteY48" fmla="*/ 234950 h 450850"/>
                  <a:gd name="connsiteX49" fmla="*/ 587375 w 715121"/>
                  <a:gd name="connsiteY49" fmla="*/ 228600 h 450850"/>
                  <a:gd name="connsiteX50" fmla="*/ 581025 w 715121"/>
                  <a:gd name="connsiteY50" fmla="*/ 209550 h 450850"/>
                  <a:gd name="connsiteX51" fmla="*/ 577850 w 715121"/>
                  <a:gd name="connsiteY51" fmla="*/ 200025 h 450850"/>
                  <a:gd name="connsiteX52" fmla="*/ 581025 w 715121"/>
                  <a:gd name="connsiteY52" fmla="*/ 139700 h 450850"/>
                  <a:gd name="connsiteX53" fmla="*/ 622300 w 715121"/>
                  <a:gd name="connsiteY53" fmla="*/ 136525 h 450850"/>
                  <a:gd name="connsiteX54" fmla="*/ 635000 w 715121"/>
                  <a:gd name="connsiteY54" fmla="*/ 133350 h 450850"/>
                  <a:gd name="connsiteX55" fmla="*/ 704850 w 715121"/>
                  <a:gd name="connsiteY55" fmla="*/ 127000 h 450850"/>
                  <a:gd name="connsiteX56" fmla="*/ 714375 w 715121"/>
                  <a:gd name="connsiteY56" fmla="*/ 120650 h 450850"/>
                  <a:gd name="connsiteX57" fmla="*/ 692150 w 715121"/>
                  <a:gd name="connsiteY57" fmla="*/ 88900 h 450850"/>
                  <a:gd name="connsiteX58" fmla="*/ 606425 w 715121"/>
                  <a:gd name="connsiteY58" fmla="*/ 79375 h 450850"/>
                  <a:gd name="connsiteX59" fmla="*/ 596900 w 715121"/>
                  <a:gd name="connsiteY59" fmla="*/ 76200 h 450850"/>
                  <a:gd name="connsiteX60" fmla="*/ 571500 w 715121"/>
                  <a:gd name="connsiteY60" fmla="*/ 69850 h 450850"/>
                  <a:gd name="connsiteX61" fmla="*/ 565150 w 715121"/>
                  <a:gd name="connsiteY61" fmla="*/ 60325 h 450850"/>
                  <a:gd name="connsiteX62" fmla="*/ 561975 w 715121"/>
                  <a:gd name="connsiteY62" fmla="*/ 50800 h 450850"/>
                  <a:gd name="connsiteX63" fmla="*/ 552450 w 715121"/>
                  <a:gd name="connsiteY63" fmla="*/ 41275 h 450850"/>
                  <a:gd name="connsiteX64" fmla="*/ 536575 w 715121"/>
                  <a:gd name="connsiteY64" fmla="*/ 22225 h 450850"/>
                  <a:gd name="connsiteX65" fmla="*/ 527050 w 715121"/>
                  <a:gd name="connsiteY65" fmla="*/ 3175 h 450850"/>
                  <a:gd name="connsiteX66" fmla="*/ 517525 w 715121"/>
                  <a:gd name="connsiteY66" fmla="*/ 0 h 450850"/>
                  <a:gd name="connsiteX67" fmla="*/ 485775 w 715121"/>
                  <a:gd name="connsiteY67" fmla="*/ 3175 h 450850"/>
                  <a:gd name="connsiteX68" fmla="*/ 460375 w 715121"/>
                  <a:gd name="connsiteY68" fmla="*/ 6350 h 450850"/>
                  <a:gd name="connsiteX69" fmla="*/ 431800 w 715121"/>
                  <a:gd name="connsiteY69" fmla="*/ 9525 h 450850"/>
                  <a:gd name="connsiteX70" fmla="*/ 358775 w 715121"/>
                  <a:gd name="connsiteY70" fmla="*/ 9525 h 450850"/>
                  <a:gd name="connsiteX71" fmla="*/ 311150 w 715121"/>
                  <a:gd name="connsiteY71" fmla="*/ 19050 h 450850"/>
                  <a:gd name="connsiteX72" fmla="*/ 288925 w 715121"/>
                  <a:gd name="connsiteY72" fmla="*/ 25400 h 450850"/>
                  <a:gd name="connsiteX73" fmla="*/ 276225 w 715121"/>
                  <a:gd name="connsiteY73" fmla="*/ 31750 h 450850"/>
                  <a:gd name="connsiteX74" fmla="*/ 266700 w 715121"/>
                  <a:gd name="connsiteY74" fmla="*/ 38100 h 450850"/>
                  <a:gd name="connsiteX75" fmla="*/ 231775 w 715121"/>
                  <a:gd name="connsiteY75" fmla="*/ 41275 h 450850"/>
                  <a:gd name="connsiteX76" fmla="*/ 212725 w 715121"/>
                  <a:gd name="connsiteY76" fmla="*/ 47625 h 450850"/>
                  <a:gd name="connsiteX77" fmla="*/ 180975 w 715121"/>
                  <a:gd name="connsiteY77" fmla="*/ 57150 h 450850"/>
                  <a:gd name="connsiteX78" fmla="*/ 161925 w 715121"/>
                  <a:gd name="connsiteY78" fmla="*/ 66675 h 450850"/>
                  <a:gd name="connsiteX79" fmla="*/ 117475 w 715121"/>
                  <a:gd name="connsiteY79" fmla="*/ 825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715121" h="450850">
                    <a:moveTo>
                      <a:pt x="117475" y="82550"/>
                    </a:moveTo>
                    <a:cubicBezTo>
                      <a:pt x="108479" y="88371"/>
                      <a:pt x="111398" y="95394"/>
                      <a:pt x="107950" y="101600"/>
                    </a:cubicBezTo>
                    <a:cubicBezTo>
                      <a:pt x="106097" y="104936"/>
                      <a:pt x="103307" y="107712"/>
                      <a:pt x="101600" y="111125"/>
                    </a:cubicBezTo>
                    <a:cubicBezTo>
                      <a:pt x="100103" y="114118"/>
                      <a:pt x="100050" y="117724"/>
                      <a:pt x="98425" y="120650"/>
                    </a:cubicBezTo>
                    <a:cubicBezTo>
                      <a:pt x="94719" y="127321"/>
                      <a:pt x="92965" y="137287"/>
                      <a:pt x="85725" y="139700"/>
                    </a:cubicBezTo>
                    <a:cubicBezTo>
                      <a:pt x="79375" y="141817"/>
                      <a:pt x="72244" y="142337"/>
                      <a:pt x="66675" y="146050"/>
                    </a:cubicBezTo>
                    <a:cubicBezTo>
                      <a:pt x="60325" y="150283"/>
                      <a:pt x="55225" y="158059"/>
                      <a:pt x="47625" y="158750"/>
                    </a:cubicBezTo>
                    <a:lnTo>
                      <a:pt x="12700" y="161925"/>
                    </a:lnTo>
                    <a:cubicBezTo>
                      <a:pt x="9525" y="164042"/>
                      <a:pt x="5559" y="165295"/>
                      <a:pt x="3175" y="168275"/>
                    </a:cubicBezTo>
                    <a:cubicBezTo>
                      <a:pt x="1084" y="170888"/>
                      <a:pt x="0" y="174453"/>
                      <a:pt x="0" y="177800"/>
                    </a:cubicBezTo>
                    <a:cubicBezTo>
                      <a:pt x="0" y="194766"/>
                      <a:pt x="1874" y="211684"/>
                      <a:pt x="3175" y="228600"/>
                    </a:cubicBezTo>
                    <a:cubicBezTo>
                      <a:pt x="3991" y="239205"/>
                      <a:pt x="4733" y="249838"/>
                      <a:pt x="6350" y="260350"/>
                    </a:cubicBezTo>
                    <a:cubicBezTo>
                      <a:pt x="6859" y="263658"/>
                      <a:pt x="8713" y="266628"/>
                      <a:pt x="9525" y="269875"/>
                    </a:cubicBezTo>
                    <a:cubicBezTo>
                      <a:pt x="10834" y="275110"/>
                      <a:pt x="11391" y="280515"/>
                      <a:pt x="12700" y="285750"/>
                    </a:cubicBezTo>
                    <a:cubicBezTo>
                      <a:pt x="14254" y="291965"/>
                      <a:pt x="17589" y="303064"/>
                      <a:pt x="25400" y="304800"/>
                    </a:cubicBezTo>
                    <a:cubicBezTo>
                      <a:pt x="40931" y="308251"/>
                      <a:pt x="57150" y="306917"/>
                      <a:pt x="73025" y="307975"/>
                    </a:cubicBezTo>
                    <a:cubicBezTo>
                      <a:pt x="77258" y="309033"/>
                      <a:pt x="81545" y="309896"/>
                      <a:pt x="85725" y="311150"/>
                    </a:cubicBezTo>
                    <a:cubicBezTo>
                      <a:pt x="95342" y="314035"/>
                      <a:pt x="104775" y="317500"/>
                      <a:pt x="114300" y="320675"/>
                    </a:cubicBezTo>
                    <a:lnTo>
                      <a:pt x="123825" y="323850"/>
                    </a:lnTo>
                    <a:cubicBezTo>
                      <a:pt x="127000" y="324908"/>
                      <a:pt x="130020" y="326692"/>
                      <a:pt x="133350" y="327025"/>
                    </a:cubicBezTo>
                    <a:lnTo>
                      <a:pt x="165100" y="330200"/>
                    </a:lnTo>
                    <a:cubicBezTo>
                      <a:pt x="168275" y="332317"/>
                      <a:pt x="171927" y="333852"/>
                      <a:pt x="174625" y="336550"/>
                    </a:cubicBezTo>
                    <a:cubicBezTo>
                      <a:pt x="177323" y="339248"/>
                      <a:pt x="178103" y="343562"/>
                      <a:pt x="180975" y="346075"/>
                    </a:cubicBezTo>
                    <a:cubicBezTo>
                      <a:pt x="186718" y="351101"/>
                      <a:pt x="193675" y="354542"/>
                      <a:pt x="200025" y="358775"/>
                    </a:cubicBezTo>
                    <a:cubicBezTo>
                      <a:pt x="203200" y="360892"/>
                      <a:pt x="207260" y="362072"/>
                      <a:pt x="209550" y="365125"/>
                    </a:cubicBezTo>
                    <a:cubicBezTo>
                      <a:pt x="221365" y="380878"/>
                      <a:pt x="214672" y="374890"/>
                      <a:pt x="228600" y="384175"/>
                    </a:cubicBezTo>
                    <a:cubicBezTo>
                      <a:pt x="229658" y="387350"/>
                      <a:pt x="229408" y="391333"/>
                      <a:pt x="231775" y="393700"/>
                    </a:cubicBezTo>
                    <a:cubicBezTo>
                      <a:pt x="241140" y="403065"/>
                      <a:pt x="256963" y="410168"/>
                      <a:pt x="269875" y="412750"/>
                    </a:cubicBezTo>
                    <a:lnTo>
                      <a:pt x="285750" y="415925"/>
                    </a:lnTo>
                    <a:cubicBezTo>
                      <a:pt x="292100" y="420158"/>
                      <a:pt x="302949" y="421221"/>
                      <a:pt x="304800" y="428625"/>
                    </a:cubicBezTo>
                    <a:cubicBezTo>
                      <a:pt x="305858" y="432858"/>
                      <a:pt x="305554" y="437694"/>
                      <a:pt x="307975" y="441325"/>
                    </a:cubicBezTo>
                    <a:cubicBezTo>
                      <a:pt x="311492" y="446601"/>
                      <a:pt x="321592" y="449039"/>
                      <a:pt x="327025" y="450850"/>
                    </a:cubicBezTo>
                    <a:cubicBezTo>
                      <a:pt x="342900" y="440267"/>
                      <a:pt x="334433" y="447675"/>
                      <a:pt x="349250" y="425450"/>
                    </a:cubicBezTo>
                    <a:cubicBezTo>
                      <a:pt x="351367" y="422275"/>
                      <a:pt x="351898" y="416850"/>
                      <a:pt x="355600" y="415925"/>
                    </a:cubicBezTo>
                    <a:cubicBezTo>
                      <a:pt x="359833" y="414867"/>
                      <a:pt x="364120" y="414004"/>
                      <a:pt x="368300" y="412750"/>
                    </a:cubicBezTo>
                    <a:cubicBezTo>
                      <a:pt x="374711" y="410827"/>
                      <a:pt x="387350" y="406400"/>
                      <a:pt x="387350" y="406400"/>
                    </a:cubicBezTo>
                    <a:cubicBezTo>
                      <a:pt x="385233" y="391583"/>
                      <a:pt x="385301" y="376286"/>
                      <a:pt x="381000" y="361950"/>
                    </a:cubicBezTo>
                    <a:cubicBezTo>
                      <a:pt x="378807" y="354640"/>
                      <a:pt x="370713" y="350140"/>
                      <a:pt x="368300" y="342900"/>
                    </a:cubicBezTo>
                    <a:lnTo>
                      <a:pt x="365125" y="333375"/>
                    </a:lnTo>
                    <a:cubicBezTo>
                      <a:pt x="366183" y="320675"/>
                      <a:pt x="365801" y="307772"/>
                      <a:pt x="368300" y="295275"/>
                    </a:cubicBezTo>
                    <a:cubicBezTo>
                      <a:pt x="370163" y="285962"/>
                      <a:pt x="378079" y="284480"/>
                      <a:pt x="384175" y="279400"/>
                    </a:cubicBezTo>
                    <a:cubicBezTo>
                      <a:pt x="394708" y="270623"/>
                      <a:pt x="391401" y="269437"/>
                      <a:pt x="403225" y="263525"/>
                    </a:cubicBezTo>
                    <a:cubicBezTo>
                      <a:pt x="406218" y="262028"/>
                      <a:pt x="409757" y="261847"/>
                      <a:pt x="412750" y="260350"/>
                    </a:cubicBezTo>
                    <a:cubicBezTo>
                      <a:pt x="416163" y="258643"/>
                      <a:pt x="418594" y="255004"/>
                      <a:pt x="422275" y="254000"/>
                    </a:cubicBezTo>
                    <a:cubicBezTo>
                      <a:pt x="430507" y="251755"/>
                      <a:pt x="439259" y="252228"/>
                      <a:pt x="447675" y="250825"/>
                    </a:cubicBezTo>
                    <a:cubicBezTo>
                      <a:pt x="451979" y="250108"/>
                      <a:pt x="456055" y="248267"/>
                      <a:pt x="460375" y="247650"/>
                    </a:cubicBezTo>
                    <a:cubicBezTo>
                      <a:pt x="470904" y="246146"/>
                      <a:pt x="481571" y="245794"/>
                      <a:pt x="492125" y="244475"/>
                    </a:cubicBezTo>
                    <a:cubicBezTo>
                      <a:pt x="498513" y="243677"/>
                      <a:pt x="504848" y="242486"/>
                      <a:pt x="511175" y="241300"/>
                    </a:cubicBezTo>
                    <a:cubicBezTo>
                      <a:pt x="521783" y="239311"/>
                      <a:pt x="532215" y="236289"/>
                      <a:pt x="542925" y="234950"/>
                    </a:cubicBezTo>
                    <a:cubicBezTo>
                      <a:pt x="574713" y="230977"/>
                      <a:pt x="559909" y="233178"/>
                      <a:pt x="587375" y="228600"/>
                    </a:cubicBezTo>
                    <a:lnTo>
                      <a:pt x="581025" y="209550"/>
                    </a:lnTo>
                    <a:lnTo>
                      <a:pt x="577850" y="200025"/>
                    </a:lnTo>
                    <a:cubicBezTo>
                      <a:pt x="578908" y="179917"/>
                      <a:pt x="569478" y="156196"/>
                      <a:pt x="581025" y="139700"/>
                    </a:cubicBezTo>
                    <a:cubicBezTo>
                      <a:pt x="588938" y="128395"/>
                      <a:pt x="608596" y="138137"/>
                      <a:pt x="622300" y="136525"/>
                    </a:cubicBezTo>
                    <a:cubicBezTo>
                      <a:pt x="626634" y="136015"/>
                      <a:pt x="630696" y="134067"/>
                      <a:pt x="635000" y="133350"/>
                    </a:cubicBezTo>
                    <a:cubicBezTo>
                      <a:pt x="657579" y="129587"/>
                      <a:pt x="682461" y="128599"/>
                      <a:pt x="704850" y="127000"/>
                    </a:cubicBezTo>
                    <a:cubicBezTo>
                      <a:pt x="708025" y="124883"/>
                      <a:pt x="713450" y="124352"/>
                      <a:pt x="714375" y="120650"/>
                    </a:cubicBezTo>
                    <a:cubicBezTo>
                      <a:pt x="718205" y="105331"/>
                      <a:pt x="706765" y="91823"/>
                      <a:pt x="692150" y="88900"/>
                    </a:cubicBezTo>
                    <a:cubicBezTo>
                      <a:pt x="642727" y="79015"/>
                      <a:pt x="671174" y="83184"/>
                      <a:pt x="606425" y="79375"/>
                    </a:cubicBezTo>
                    <a:cubicBezTo>
                      <a:pt x="603250" y="78317"/>
                      <a:pt x="600147" y="77012"/>
                      <a:pt x="596900" y="76200"/>
                    </a:cubicBezTo>
                    <a:lnTo>
                      <a:pt x="571500" y="69850"/>
                    </a:lnTo>
                    <a:cubicBezTo>
                      <a:pt x="569383" y="66675"/>
                      <a:pt x="566857" y="63738"/>
                      <a:pt x="565150" y="60325"/>
                    </a:cubicBezTo>
                    <a:cubicBezTo>
                      <a:pt x="563653" y="57332"/>
                      <a:pt x="563831" y="53585"/>
                      <a:pt x="561975" y="50800"/>
                    </a:cubicBezTo>
                    <a:cubicBezTo>
                      <a:pt x="559484" y="47064"/>
                      <a:pt x="555325" y="44724"/>
                      <a:pt x="552450" y="41275"/>
                    </a:cubicBezTo>
                    <a:cubicBezTo>
                      <a:pt x="530348" y="14753"/>
                      <a:pt x="564402" y="50052"/>
                      <a:pt x="536575" y="22225"/>
                    </a:cubicBezTo>
                    <a:cubicBezTo>
                      <a:pt x="534483" y="15950"/>
                      <a:pt x="532645" y="7651"/>
                      <a:pt x="527050" y="3175"/>
                    </a:cubicBezTo>
                    <a:cubicBezTo>
                      <a:pt x="524437" y="1084"/>
                      <a:pt x="520700" y="1058"/>
                      <a:pt x="517525" y="0"/>
                    </a:cubicBezTo>
                    <a:lnTo>
                      <a:pt x="485775" y="3175"/>
                    </a:lnTo>
                    <a:cubicBezTo>
                      <a:pt x="477295" y="4117"/>
                      <a:pt x="468849" y="5353"/>
                      <a:pt x="460375" y="6350"/>
                    </a:cubicBezTo>
                    <a:lnTo>
                      <a:pt x="431800" y="9525"/>
                    </a:lnTo>
                    <a:cubicBezTo>
                      <a:pt x="399330" y="20348"/>
                      <a:pt x="443596" y="6874"/>
                      <a:pt x="358775" y="9525"/>
                    </a:cubicBezTo>
                    <a:cubicBezTo>
                      <a:pt x="323755" y="10619"/>
                      <a:pt x="331231" y="13313"/>
                      <a:pt x="311150" y="19050"/>
                    </a:cubicBezTo>
                    <a:cubicBezTo>
                      <a:pt x="303094" y="21352"/>
                      <a:pt x="296538" y="22137"/>
                      <a:pt x="288925" y="25400"/>
                    </a:cubicBezTo>
                    <a:cubicBezTo>
                      <a:pt x="284575" y="27264"/>
                      <a:pt x="280334" y="29402"/>
                      <a:pt x="276225" y="31750"/>
                    </a:cubicBezTo>
                    <a:cubicBezTo>
                      <a:pt x="272912" y="33643"/>
                      <a:pt x="270431" y="37300"/>
                      <a:pt x="266700" y="38100"/>
                    </a:cubicBezTo>
                    <a:cubicBezTo>
                      <a:pt x="255270" y="40549"/>
                      <a:pt x="243417" y="40217"/>
                      <a:pt x="231775" y="41275"/>
                    </a:cubicBezTo>
                    <a:cubicBezTo>
                      <a:pt x="225425" y="43392"/>
                      <a:pt x="219219" y="46002"/>
                      <a:pt x="212725" y="47625"/>
                    </a:cubicBezTo>
                    <a:cubicBezTo>
                      <a:pt x="203610" y="49904"/>
                      <a:pt x="188705" y="53285"/>
                      <a:pt x="180975" y="57150"/>
                    </a:cubicBezTo>
                    <a:cubicBezTo>
                      <a:pt x="174625" y="60325"/>
                      <a:pt x="168660" y="64430"/>
                      <a:pt x="161925" y="66675"/>
                    </a:cubicBezTo>
                    <a:cubicBezTo>
                      <a:pt x="155818" y="68711"/>
                      <a:pt x="126471" y="76729"/>
                      <a:pt x="117475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burgos">
                <a:extLst>
                  <a:ext uri="{FF2B5EF4-FFF2-40B4-BE49-F238E27FC236}">
                    <a16:creationId xmlns:a16="http://schemas.microsoft.com/office/drawing/2014/main" id="{02DC2C2F-E54B-C429-10D4-5A2ECFBC549B}"/>
                  </a:ext>
                </a:extLst>
              </p:cNvPr>
              <p:cNvSpPr/>
              <p:nvPr/>
            </p:nvSpPr>
            <p:spPr>
              <a:xfrm>
                <a:off x="2204198" y="380878"/>
                <a:ext cx="816595" cy="990599"/>
              </a:xfrm>
              <a:custGeom>
                <a:avLst/>
                <a:gdLst>
                  <a:gd name="connsiteX0" fmla="*/ 365165 w 819190"/>
                  <a:gd name="connsiteY0" fmla="*/ 60324 h 990599"/>
                  <a:gd name="connsiteX1" fmla="*/ 215940 w 819190"/>
                  <a:gd name="connsiteY1" fmla="*/ 73024 h 990599"/>
                  <a:gd name="connsiteX2" fmla="*/ 206415 w 819190"/>
                  <a:gd name="connsiteY2" fmla="*/ 79374 h 990599"/>
                  <a:gd name="connsiteX3" fmla="*/ 187365 w 819190"/>
                  <a:gd name="connsiteY3" fmla="*/ 85724 h 990599"/>
                  <a:gd name="connsiteX4" fmla="*/ 168315 w 819190"/>
                  <a:gd name="connsiteY4" fmla="*/ 95249 h 990599"/>
                  <a:gd name="connsiteX5" fmla="*/ 174665 w 819190"/>
                  <a:gd name="connsiteY5" fmla="*/ 149224 h 990599"/>
                  <a:gd name="connsiteX6" fmla="*/ 177840 w 819190"/>
                  <a:gd name="connsiteY6" fmla="*/ 158749 h 990599"/>
                  <a:gd name="connsiteX7" fmla="*/ 168315 w 819190"/>
                  <a:gd name="connsiteY7" fmla="*/ 225424 h 990599"/>
                  <a:gd name="connsiteX8" fmla="*/ 161965 w 819190"/>
                  <a:gd name="connsiteY8" fmla="*/ 234949 h 990599"/>
                  <a:gd name="connsiteX9" fmla="*/ 146090 w 819190"/>
                  <a:gd name="connsiteY9" fmla="*/ 263524 h 990599"/>
                  <a:gd name="connsiteX10" fmla="*/ 136565 w 819190"/>
                  <a:gd name="connsiteY10" fmla="*/ 266699 h 990599"/>
                  <a:gd name="connsiteX11" fmla="*/ 107990 w 819190"/>
                  <a:gd name="connsiteY11" fmla="*/ 263524 h 990599"/>
                  <a:gd name="connsiteX12" fmla="*/ 101640 w 819190"/>
                  <a:gd name="connsiteY12" fmla="*/ 253999 h 990599"/>
                  <a:gd name="connsiteX13" fmla="*/ 92115 w 819190"/>
                  <a:gd name="connsiteY13" fmla="*/ 250824 h 990599"/>
                  <a:gd name="connsiteX14" fmla="*/ 73065 w 819190"/>
                  <a:gd name="connsiteY14" fmla="*/ 238124 h 990599"/>
                  <a:gd name="connsiteX15" fmla="*/ 66715 w 819190"/>
                  <a:gd name="connsiteY15" fmla="*/ 247649 h 990599"/>
                  <a:gd name="connsiteX16" fmla="*/ 50840 w 819190"/>
                  <a:gd name="connsiteY16" fmla="*/ 253999 h 990599"/>
                  <a:gd name="connsiteX17" fmla="*/ 25440 w 819190"/>
                  <a:gd name="connsiteY17" fmla="*/ 273049 h 990599"/>
                  <a:gd name="connsiteX18" fmla="*/ 41315 w 819190"/>
                  <a:gd name="connsiteY18" fmla="*/ 285749 h 990599"/>
                  <a:gd name="connsiteX19" fmla="*/ 47665 w 819190"/>
                  <a:gd name="connsiteY19" fmla="*/ 295274 h 990599"/>
                  <a:gd name="connsiteX20" fmla="*/ 41315 w 819190"/>
                  <a:gd name="connsiteY20" fmla="*/ 317499 h 990599"/>
                  <a:gd name="connsiteX21" fmla="*/ 28615 w 819190"/>
                  <a:gd name="connsiteY21" fmla="*/ 336549 h 990599"/>
                  <a:gd name="connsiteX22" fmla="*/ 12740 w 819190"/>
                  <a:gd name="connsiteY22" fmla="*/ 352424 h 990599"/>
                  <a:gd name="connsiteX23" fmla="*/ 9565 w 819190"/>
                  <a:gd name="connsiteY23" fmla="*/ 368299 h 990599"/>
                  <a:gd name="connsiteX24" fmla="*/ 3215 w 819190"/>
                  <a:gd name="connsiteY24" fmla="*/ 387349 h 990599"/>
                  <a:gd name="connsiteX25" fmla="*/ 3215 w 819190"/>
                  <a:gd name="connsiteY25" fmla="*/ 514349 h 990599"/>
                  <a:gd name="connsiteX26" fmla="*/ 6390 w 819190"/>
                  <a:gd name="connsiteY26" fmla="*/ 536574 h 990599"/>
                  <a:gd name="connsiteX27" fmla="*/ 31790 w 819190"/>
                  <a:gd name="connsiteY27" fmla="*/ 568324 h 990599"/>
                  <a:gd name="connsiteX28" fmla="*/ 41315 w 819190"/>
                  <a:gd name="connsiteY28" fmla="*/ 574674 h 990599"/>
                  <a:gd name="connsiteX29" fmla="*/ 50840 w 819190"/>
                  <a:gd name="connsiteY29" fmla="*/ 590549 h 990599"/>
                  <a:gd name="connsiteX30" fmla="*/ 57190 w 819190"/>
                  <a:gd name="connsiteY30" fmla="*/ 600074 h 990599"/>
                  <a:gd name="connsiteX31" fmla="*/ 66715 w 819190"/>
                  <a:gd name="connsiteY31" fmla="*/ 603249 h 990599"/>
                  <a:gd name="connsiteX32" fmla="*/ 85765 w 819190"/>
                  <a:gd name="connsiteY32" fmla="*/ 619124 h 990599"/>
                  <a:gd name="connsiteX33" fmla="*/ 95290 w 819190"/>
                  <a:gd name="connsiteY33" fmla="*/ 622299 h 990599"/>
                  <a:gd name="connsiteX34" fmla="*/ 111165 w 819190"/>
                  <a:gd name="connsiteY34" fmla="*/ 634999 h 990599"/>
                  <a:gd name="connsiteX35" fmla="*/ 120690 w 819190"/>
                  <a:gd name="connsiteY35" fmla="*/ 644524 h 990599"/>
                  <a:gd name="connsiteX36" fmla="*/ 139740 w 819190"/>
                  <a:gd name="connsiteY36" fmla="*/ 657224 h 990599"/>
                  <a:gd name="connsiteX37" fmla="*/ 152440 w 819190"/>
                  <a:gd name="connsiteY37" fmla="*/ 676274 h 990599"/>
                  <a:gd name="connsiteX38" fmla="*/ 158790 w 819190"/>
                  <a:gd name="connsiteY38" fmla="*/ 685799 h 990599"/>
                  <a:gd name="connsiteX39" fmla="*/ 152440 w 819190"/>
                  <a:gd name="connsiteY39" fmla="*/ 730249 h 990599"/>
                  <a:gd name="connsiteX40" fmla="*/ 149265 w 819190"/>
                  <a:gd name="connsiteY40" fmla="*/ 739774 h 990599"/>
                  <a:gd name="connsiteX41" fmla="*/ 139740 w 819190"/>
                  <a:gd name="connsiteY41" fmla="*/ 746124 h 990599"/>
                  <a:gd name="connsiteX42" fmla="*/ 127040 w 819190"/>
                  <a:gd name="connsiteY42" fmla="*/ 758824 h 990599"/>
                  <a:gd name="connsiteX43" fmla="*/ 117515 w 819190"/>
                  <a:gd name="connsiteY43" fmla="*/ 777874 h 990599"/>
                  <a:gd name="connsiteX44" fmla="*/ 107990 w 819190"/>
                  <a:gd name="connsiteY44" fmla="*/ 787399 h 990599"/>
                  <a:gd name="connsiteX45" fmla="*/ 92115 w 819190"/>
                  <a:gd name="connsiteY45" fmla="*/ 806449 h 990599"/>
                  <a:gd name="connsiteX46" fmla="*/ 104815 w 819190"/>
                  <a:gd name="connsiteY46" fmla="*/ 835024 h 990599"/>
                  <a:gd name="connsiteX47" fmla="*/ 107990 w 819190"/>
                  <a:gd name="connsiteY47" fmla="*/ 844549 h 990599"/>
                  <a:gd name="connsiteX48" fmla="*/ 127040 w 819190"/>
                  <a:gd name="connsiteY48" fmla="*/ 854074 h 990599"/>
                  <a:gd name="connsiteX49" fmla="*/ 130215 w 819190"/>
                  <a:gd name="connsiteY49" fmla="*/ 863599 h 990599"/>
                  <a:gd name="connsiteX50" fmla="*/ 152440 w 819190"/>
                  <a:gd name="connsiteY50" fmla="*/ 895349 h 990599"/>
                  <a:gd name="connsiteX51" fmla="*/ 158790 w 819190"/>
                  <a:gd name="connsiteY51" fmla="*/ 914399 h 990599"/>
                  <a:gd name="connsiteX52" fmla="*/ 161965 w 819190"/>
                  <a:gd name="connsiteY52" fmla="*/ 927099 h 990599"/>
                  <a:gd name="connsiteX53" fmla="*/ 171490 w 819190"/>
                  <a:gd name="connsiteY53" fmla="*/ 933449 h 990599"/>
                  <a:gd name="connsiteX54" fmla="*/ 177840 w 819190"/>
                  <a:gd name="connsiteY54" fmla="*/ 952499 h 990599"/>
                  <a:gd name="connsiteX55" fmla="*/ 184190 w 819190"/>
                  <a:gd name="connsiteY55" fmla="*/ 962024 h 990599"/>
                  <a:gd name="connsiteX56" fmla="*/ 187365 w 819190"/>
                  <a:gd name="connsiteY56" fmla="*/ 971549 h 990599"/>
                  <a:gd name="connsiteX57" fmla="*/ 196890 w 819190"/>
                  <a:gd name="connsiteY57" fmla="*/ 977899 h 990599"/>
                  <a:gd name="connsiteX58" fmla="*/ 231815 w 819190"/>
                  <a:gd name="connsiteY58" fmla="*/ 987424 h 990599"/>
                  <a:gd name="connsiteX59" fmla="*/ 241340 w 819190"/>
                  <a:gd name="connsiteY59" fmla="*/ 990599 h 990599"/>
                  <a:gd name="connsiteX60" fmla="*/ 276265 w 819190"/>
                  <a:gd name="connsiteY60" fmla="*/ 987424 h 990599"/>
                  <a:gd name="connsiteX61" fmla="*/ 285790 w 819190"/>
                  <a:gd name="connsiteY61" fmla="*/ 981074 h 990599"/>
                  <a:gd name="connsiteX62" fmla="*/ 295315 w 819190"/>
                  <a:gd name="connsiteY62" fmla="*/ 977899 h 990599"/>
                  <a:gd name="connsiteX63" fmla="*/ 314365 w 819190"/>
                  <a:gd name="connsiteY63" fmla="*/ 962024 h 990599"/>
                  <a:gd name="connsiteX64" fmla="*/ 323890 w 819190"/>
                  <a:gd name="connsiteY64" fmla="*/ 958849 h 990599"/>
                  <a:gd name="connsiteX65" fmla="*/ 336590 w 819190"/>
                  <a:gd name="connsiteY65" fmla="*/ 952499 h 990599"/>
                  <a:gd name="connsiteX66" fmla="*/ 346115 w 819190"/>
                  <a:gd name="connsiteY66" fmla="*/ 949324 h 990599"/>
                  <a:gd name="connsiteX67" fmla="*/ 365165 w 819190"/>
                  <a:gd name="connsiteY67" fmla="*/ 939799 h 990599"/>
                  <a:gd name="connsiteX68" fmla="*/ 381040 w 819190"/>
                  <a:gd name="connsiteY68" fmla="*/ 923924 h 990599"/>
                  <a:gd name="connsiteX69" fmla="*/ 387390 w 819190"/>
                  <a:gd name="connsiteY69" fmla="*/ 914399 h 990599"/>
                  <a:gd name="connsiteX70" fmla="*/ 390565 w 819190"/>
                  <a:gd name="connsiteY70" fmla="*/ 904874 h 990599"/>
                  <a:gd name="connsiteX71" fmla="*/ 403265 w 819190"/>
                  <a:gd name="connsiteY71" fmla="*/ 898524 h 990599"/>
                  <a:gd name="connsiteX72" fmla="*/ 412790 w 819190"/>
                  <a:gd name="connsiteY72" fmla="*/ 892174 h 990599"/>
                  <a:gd name="connsiteX73" fmla="*/ 419140 w 819190"/>
                  <a:gd name="connsiteY73" fmla="*/ 882649 h 990599"/>
                  <a:gd name="connsiteX74" fmla="*/ 438190 w 819190"/>
                  <a:gd name="connsiteY74" fmla="*/ 863599 h 990599"/>
                  <a:gd name="connsiteX75" fmla="*/ 441365 w 819190"/>
                  <a:gd name="connsiteY75" fmla="*/ 803274 h 990599"/>
                  <a:gd name="connsiteX76" fmla="*/ 473115 w 819190"/>
                  <a:gd name="connsiteY76" fmla="*/ 787399 h 990599"/>
                  <a:gd name="connsiteX77" fmla="*/ 523915 w 819190"/>
                  <a:gd name="connsiteY77" fmla="*/ 784224 h 990599"/>
                  <a:gd name="connsiteX78" fmla="*/ 542965 w 819190"/>
                  <a:gd name="connsiteY78" fmla="*/ 771524 h 990599"/>
                  <a:gd name="connsiteX79" fmla="*/ 549315 w 819190"/>
                  <a:gd name="connsiteY79" fmla="*/ 761999 h 990599"/>
                  <a:gd name="connsiteX80" fmla="*/ 558840 w 819190"/>
                  <a:gd name="connsiteY80" fmla="*/ 758824 h 990599"/>
                  <a:gd name="connsiteX81" fmla="*/ 562015 w 819190"/>
                  <a:gd name="connsiteY81" fmla="*/ 749299 h 990599"/>
                  <a:gd name="connsiteX82" fmla="*/ 574715 w 819190"/>
                  <a:gd name="connsiteY82" fmla="*/ 727074 h 990599"/>
                  <a:gd name="connsiteX83" fmla="*/ 584240 w 819190"/>
                  <a:gd name="connsiteY83" fmla="*/ 717549 h 990599"/>
                  <a:gd name="connsiteX84" fmla="*/ 593765 w 819190"/>
                  <a:gd name="connsiteY84" fmla="*/ 714374 h 990599"/>
                  <a:gd name="connsiteX85" fmla="*/ 612815 w 819190"/>
                  <a:gd name="connsiteY85" fmla="*/ 701674 h 990599"/>
                  <a:gd name="connsiteX86" fmla="*/ 603290 w 819190"/>
                  <a:gd name="connsiteY86" fmla="*/ 660399 h 990599"/>
                  <a:gd name="connsiteX87" fmla="*/ 600115 w 819190"/>
                  <a:gd name="connsiteY87" fmla="*/ 650874 h 990599"/>
                  <a:gd name="connsiteX88" fmla="*/ 581065 w 819190"/>
                  <a:gd name="connsiteY88" fmla="*/ 638174 h 990599"/>
                  <a:gd name="connsiteX89" fmla="*/ 571540 w 819190"/>
                  <a:gd name="connsiteY89" fmla="*/ 631824 h 990599"/>
                  <a:gd name="connsiteX90" fmla="*/ 562015 w 819190"/>
                  <a:gd name="connsiteY90" fmla="*/ 612774 h 990599"/>
                  <a:gd name="connsiteX91" fmla="*/ 552490 w 819190"/>
                  <a:gd name="connsiteY91" fmla="*/ 593724 h 990599"/>
                  <a:gd name="connsiteX92" fmla="*/ 552490 w 819190"/>
                  <a:gd name="connsiteY92" fmla="*/ 495299 h 990599"/>
                  <a:gd name="connsiteX93" fmla="*/ 555665 w 819190"/>
                  <a:gd name="connsiteY93" fmla="*/ 482599 h 990599"/>
                  <a:gd name="connsiteX94" fmla="*/ 565190 w 819190"/>
                  <a:gd name="connsiteY94" fmla="*/ 457199 h 990599"/>
                  <a:gd name="connsiteX95" fmla="*/ 568365 w 819190"/>
                  <a:gd name="connsiteY95" fmla="*/ 434974 h 990599"/>
                  <a:gd name="connsiteX96" fmla="*/ 574715 w 819190"/>
                  <a:gd name="connsiteY96" fmla="*/ 412749 h 990599"/>
                  <a:gd name="connsiteX97" fmla="*/ 577890 w 819190"/>
                  <a:gd name="connsiteY97" fmla="*/ 355599 h 990599"/>
                  <a:gd name="connsiteX98" fmla="*/ 635040 w 819190"/>
                  <a:gd name="connsiteY98" fmla="*/ 352424 h 990599"/>
                  <a:gd name="connsiteX99" fmla="*/ 698540 w 819190"/>
                  <a:gd name="connsiteY99" fmla="*/ 346074 h 990599"/>
                  <a:gd name="connsiteX100" fmla="*/ 711240 w 819190"/>
                  <a:gd name="connsiteY100" fmla="*/ 342899 h 990599"/>
                  <a:gd name="connsiteX101" fmla="*/ 720765 w 819190"/>
                  <a:gd name="connsiteY101" fmla="*/ 311149 h 990599"/>
                  <a:gd name="connsiteX102" fmla="*/ 746165 w 819190"/>
                  <a:gd name="connsiteY102" fmla="*/ 320674 h 990599"/>
                  <a:gd name="connsiteX103" fmla="*/ 765215 w 819190"/>
                  <a:gd name="connsiteY103" fmla="*/ 327024 h 990599"/>
                  <a:gd name="connsiteX104" fmla="*/ 793790 w 819190"/>
                  <a:gd name="connsiteY104" fmla="*/ 323849 h 990599"/>
                  <a:gd name="connsiteX105" fmla="*/ 812840 w 819190"/>
                  <a:gd name="connsiteY105" fmla="*/ 320674 h 990599"/>
                  <a:gd name="connsiteX106" fmla="*/ 819190 w 819190"/>
                  <a:gd name="connsiteY106" fmla="*/ 304799 h 990599"/>
                  <a:gd name="connsiteX107" fmla="*/ 809665 w 819190"/>
                  <a:gd name="connsiteY107" fmla="*/ 279399 h 990599"/>
                  <a:gd name="connsiteX108" fmla="*/ 800140 w 819190"/>
                  <a:gd name="connsiteY108" fmla="*/ 276224 h 990599"/>
                  <a:gd name="connsiteX109" fmla="*/ 793790 w 819190"/>
                  <a:gd name="connsiteY109" fmla="*/ 266699 h 990599"/>
                  <a:gd name="connsiteX110" fmla="*/ 784265 w 819190"/>
                  <a:gd name="connsiteY110" fmla="*/ 263524 h 990599"/>
                  <a:gd name="connsiteX111" fmla="*/ 762040 w 819190"/>
                  <a:gd name="connsiteY111" fmla="*/ 253999 h 990599"/>
                  <a:gd name="connsiteX112" fmla="*/ 742990 w 819190"/>
                  <a:gd name="connsiteY112" fmla="*/ 241299 h 990599"/>
                  <a:gd name="connsiteX113" fmla="*/ 733465 w 819190"/>
                  <a:gd name="connsiteY113" fmla="*/ 234949 h 990599"/>
                  <a:gd name="connsiteX114" fmla="*/ 714415 w 819190"/>
                  <a:gd name="connsiteY114" fmla="*/ 228599 h 990599"/>
                  <a:gd name="connsiteX115" fmla="*/ 685840 w 819190"/>
                  <a:gd name="connsiteY115" fmla="*/ 231774 h 990599"/>
                  <a:gd name="connsiteX116" fmla="*/ 676315 w 819190"/>
                  <a:gd name="connsiteY116" fmla="*/ 234949 h 990599"/>
                  <a:gd name="connsiteX117" fmla="*/ 666790 w 819190"/>
                  <a:gd name="connsiteY117" fmla="*/ 244474 h 990599"/>
                  <a:gd name="connsiteX118" fmla="*/ 650915 w 819190"/>
                  <a:gd name="connsiteY118" fmla="*/ 247649 h 990599"/>
                  <a:gd name="connsiteX119" fmla="*/ 641390 w 819190"/>
                  <a:gd name="connsiteY119" fmla="*/ 250824 h 990599"/>
                  <a:gd name="connsiteX120" fmla="*/ 615990 w 819190"/>
                  <a:gd name="connsiteY120" fmla="*/ 257174 h 990599"/>
                  <a:gd name="connsiteX121" fmla="*/ 609640 w 819190"/>
                  <a:gd name="connsiteY121" fmla="*/ 266699 h 990599"/>
                  <a:gd name="connsiteX122" fmla="*/ 600115 w 819190"/>
                  <a:gd name="connsiteY122" fmla="*/ 269874 h 990599"/>
                  <a:gd name="connsiteX123" fmla="*/ 555665 w 819190"/>
                  <a:gd name="connsiteY123" fmla="*/ 266699 h 990599"/>
                  <a:gd name="connsiteX124" fmla="*/ 549315 w 819190"/>
                  <a:gd name="connsiteY124" fmla="*/ 238124 h 990599"/>
                  <a:gd name="connsiteX125" fmla="*/ 552490 w 819190"/>
                  <a:gd name="connsiteY125" fmla="*/ 215899 h 990599"/>
                  <a:gd name="connsiteX126" fmla="*/ 562015 w 819190"/>
                  <a:gd name="connsiteY126" fmla="*/ 174624 h 990599"/>
                  <a:gd name="connsiteX127" fmla="*/ 558840 w 819190"/>
                  <a:gd name="connsiteY127" fmla="*/ 136524 h 990599"/>
                  <a:gd name="connsiteX128" fmla="*/ 552490 w 819190"/>
                  <a:gd name="connsiteY128" fmla="*/ 126999 h 990599"/>
                  <a:gd name="connsiteX129" fmla="*/ 542965 w 819190"/>
                  <a:gd name="connsiteY129" fmla="*/ 107949 h 990599"/>
                  <a:gd name="connsiteX130" fmla="*/ 533440 w 819190"/>
                  <a:gd name="connsiteY130" fmla="*/ 101599 h 990599"/>
                  <a:gd name="connsiteX131" fmla="*/ 523915 w 819190"/>
                  <a:gd name="connsiteY131" fmla="*/ 50799 h 990599"/>
                  <a:gd name="connsiteX132" fmla="*/ 514390 w 819190"/>
                  <a:gd name="connsiteY132" fmla="*/ 31749 h 990599"/>
                  <a:gd name="connsiteX133" fmla="*/ 495340 w 819190"/>
                  <a:gd name="connsiteY133" fmla="*/ 25399 h 990599"/>
                  <a:gd name="connsiteX134" fmla="*/ 476290 w 819190"/>
                  <a:gd name="connsiteY134" fmla="*/ 12699 h 990599"/>
                  <a:gd name="connsiteX135" fmla="*/ 469940 w 819190"/>
                  <a:gd name="connsiteY135" fmla="*/ 3174 h 990599"/>
                  <a:gd name="connsiteX136" fmla="*/ 444540 w 819190"/>
                  <a:gd name="connsiteY136" fmla="*/ 3174 h 990599"/>
                  <a:gd name="connsiteX137" fmla="*/ 435015 w 819190"/>
                  <a:gd name="connsiteY137" fmla="*/ 12699 h 990599"/>
                  <a:gd name="connsiteX138" fmla="*/ 415965 w 819190"/>
                  <a:gd name="connsiteY138" fmla="*/ 25399 h 990599"/>
                  <a:gd name="connsiteX139" fmla="*/ 406440 w 819190"/>
                  <a:gd name="connsiteY139" fmla="*/ 34924 h 990599"/>
                  <a:gd name="connsiteX140" fmla="*/ 396915 w 819190"/>
                  <a:gd name="connsiteY140" fmla="*/ 38099 h 990599"/>
                  <a:gd name="connsiteX141" fmla="*/ 365165 w 819190"/>
                  <a:gd name="connsiteY141" fmla="*/ 60324 h 9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819190" h="990599">
                    <a:moveTo>
                      <a:pt x="365165" y="60324"/>
                    </a:moveTo>
                    <a:cubicBezTo>
                      <a:pt x="335002" y="66145"/>
                      <a:pt x="288408" y="59848"/>
                      <a:pt x="215940" y="73024"/>
                    </a:cubicBezTo>
                    <a:cubicBezTo>
                      <a:pt x="212765" y="75141"/>
                      <a:pt x="209902" y="77824"/>
                      <a:pt x="206415" y="79374"/>
                    </a:cubicBezTo>
                    <a:cubicBezTo>
                      <a:pt x="200298" y="82092"/>
                      <a:pt x="192934" y="82011"/>
                      <a:pt x="187365" y="85724"/>
                    </a:cubicBezTo>
                    <a:cubicBezTo>
                      <a:pt x="175055" y="93930"/>
                      <a:pt x="181460" y="90867"/>
                      <a:pt x="168315" y="95249"/>
                    </a:cubicBezTo>
                    <a:cubicBezTo>
                      <a:pt x="169574" y="107844"/>
                      <a:pt x="171857" y="135186"/>
                      <a:pt x="174665" y="149224"/>
                    </a:cubicBezTo>
                    <a:cubicBezTo>
                      <a:pt x="175321" y="152506"/>
                      <a:pt x="176782" y="155574"/>
                      <a:pt x="177840" y="158749"/>
                    </a:cubicBezTo>
                    <a:cubicBezTo>
                      <a:pt x="175655" y="193716"/>
                      <a:pt x="180514" y="201025"/>
                      <a:pt x="168315" y="225424"/>
                    </a:cubicBezTo>
                    <a:cubicBezTo>
                      <a:pt x="166608" y="228837"/>
                      <a:pt x="163672" y="231536"/>
                      <a:pt x="161965" y="234949"/>
                    </a:cubicBezTo>
                    <a:cubicBezTo>
                      <a:pt x="157492" y="243895"/>
                      <a:pt x="158103" y="259520"/>
                      <a:pt x="146090" y="263524"/>
                    </a:cubicBezTo>
                    <a:lnTo>
                      <a:pt x="136565" y="266699"/>
                    </a:lnTo>
                    <a:cubicBezTo>
                      <a:pt x="127040" y="265641"/>
                      <a:pt x="116997" y="266799"/>
                      <a:pt x="107990" y="263524"/>
                    </a:cubicBezTo>
                    <a:cubicBezTo>
                      <a:pt x="104404" y="262220"/>
                      <a:pt x="104620" y="256383"/>
                      <a:pt x="101640" y="253999"/>
                    </a:cubicBezTo>
                    <a:cubicBezTo>
                      <a:pt x="99027" y="251908"/>
                      <a:pt x="95290" y="251882"/>
                      <a:pt x="92115" y="250824"/>
                    </a:cubicBezTo>
                    <a:cubicBezTo>
                      <a:pt x="87908" y="244514"/>
                      <a:pt x="84248" y="234396"/>
                      <a:pt x="73065" y="238124"/>
                    </a:cubicBezTo>
                    <a:cubicBezTo>
                      <a:pt x="69445" y="239331"/>
                      <a:pt x="69820" y="245431"/>
                      <a:pt x="66715" y="247649"/>
                    </a:cubicBezTo>
                    <a:cubicBezTo>
                      <a:pt x="62077" y="250962"/>
                      <a:pt x="55938" y="251450"/>
                      <a:pt x="50840" y="253999"/>
                    </a:cubicBezTo>
                    <a:cubicBezTo>
                      <a:pt x="35060" y="261889"/>
                      <a:pt x="36458" y="262031"/>
                      <a:pt x="25440" y="273049"/>
                    </a:cubicBezTo>
                    <a:cubicBezTo>
                      <a:pt x="32179" y="293266"/>
                      <a:pt x="22521" y="273219"/>
                      <a:pt x="41315" y="285749"/>
                    </a:cubicBezTo>
                    <a:cubicBezTo>
                      <a:pt x="44490" y="287866"/>
                      <a:pt x="45548" y="292099"/>
                      <a:pt x="47665" y="295274"/>
                    </a:cubicBezTo>
                    <a:cubicBezTo>
                      <a:pt x="45548" y="302682"/>
                      <a:pt x="44544" y="310503"/>
                      <a:pt x="41315" y="317499"/>
                    </a:cubicBezTo>
                    <a:cubicBezTo>
                      <a:pt x="38117" y="324428"/>
                      <a:pt x="32848" y="330199"/>
                      <a:pt x="28615" y="336549"/>
                    </a:cubicBezTo>
                    <a:cubicBezTo>
                      <a:pt x="20148" y="349249"/>
                      <a:pt x="25440" y="343957"/>
                      <a:pt x="12740" y="352424"/>
                    </a:cubicBezTo>
                    <a:cubicBezTo>
                      <a:pt x="11682" y="357716"/>
                      <a:pt x="10985" y="363093"/>
                      <a:pt x="9565" y="368299"/>
                    </a:cubicBezTo>
                    <a:cubicBezTo>
                      <a:pt x="7804" y="374757"/>
                      <a:pt x="3215" y="387349"/>
                      <a:pt x="3215" y="387349"/>
                    </a:cubicBezTo>
                    <a:cubicBezTo>
                      <a:pt x="317" y="459800"/>
                      <a:pt x="-2270" y="454015"/>
                      <a:pt x="3215" y="514349"/>
                    </a:cubicBezTo>
                    <a:cubicBezTo>
                      <a:pt x="3893" y="521802"/>
                      <a:pt x="4707" y="529282"/>
                      <a:pt x="6390" y="536574"/>
                    </a:cubicBezTo>
                    <a:cubicBezTo>
                      <a:pt x="11967" y="560740"/>
                      <a:pt x="10804" y="554333"/>
                      <a:pt x="31790" y="568324"/>
                    </a:cubicBezTo>
                    <a:lnTo>
                      <a:pt x="41315" y="574674"/>
                    </a:lnTo>
                    <a:cubicBezTo>
                      <a:pt x="44490" y="579966"/>
                      <a:pt x="47569" y="585316"/>
                      <a:pt x="50840" y="590549"/>
                    </a:cubicBezTo>
                    <a:cubicBezTo>
                      <a:pt x="52862" y="593785"/>
                      <a:pt x="54210" y="597690"/>
                      <a:pt x="57190" y="600074"/>
                    </a:cubicBezTo>
                    <a:cubicBezTo>
                      <a:pt x="59803" y="602165"/>
                      <a:pt x="63540" y="602191"/>
                      <a:pt x="66715" y="603249"/>
                    </a:cubicBezTo>
                    <a:cubicBezTo>
                      <a:pt x="73737" y="610271"/>
                      <a:pt x="76924" y="614704"/>
                      <a:pt x="85765" y="619124"/>
                    </a:cubicBezTo>
                    <a:cubicBezTo>
                      <a:pt x="88758" y="620621"/>
                      <a:pt x="92115" y="621241"/>
                      <a:pt x="95290" y="622299"/>
                    </a:cubicBezTo>
                    <a:cubicBezTo>
                      <a:pt x="109492" y="643601"/>
                      <a:pt x="92762" y="622730"/>
                      <a:pt x="111165" y="634999"/>
                    </a:cubicBezTo>
                    <a:cubicBezTo>
                      <a:pt x="114901" y="637490"/>
                      <a:pt x="117146" y="641767"/>
                      <a:pt x="120690" y="644524"/>
                    </a:cubicBezTo>
                    <a:cubicBezTo>
                      <a:pt x="126714" y="649209"/>
                      <a:pt x="139740" y="657224"/>
                      <a:pt x="139740" y="657224"/>
                    </a:cubicBezTo>
                    <a:lnTo>
                      <a:pt x="152440" y="676274"/>
                    </a:lnTo>
                    <a:lnTo>
                      <a:pt x="158790" y="685799"/>
                    </a:lnTo>
                    <a:cubicBezTo>
                      <a:pt x="156260" y="711101"/>
                      <a:pt x="157752" y="711657"/>
                      <a:pt x="152440" y="730249"/>
                    </a:cubicBezTo>
                    <a:cubicBezTo>
                      <a:pt x="151521" y="733467"/>
                      <a:pt x="151356" y="737161"/>
                      <a:pt x="149265" y="739774"/>
                    </a:cubicBezTo>
                    <a:cubicBezTo>
                      <a:pt x="146881" y="742754"/>
                      <a:pt x="142637" y="743641"/>
                      <a:pt x="139740" y="746124"/>
                    </a:cubicBezTo>
                    <a:cubicBezTo>
                      <a:pt x="135194" y="750020"/>
                      <a:pt x="130936" y="754278"/>
                      <a:pt x="127040" y="758824"/>
                    </a:cubicBezTo>
                    <a:cubicBezTo>
                      <a:pt x="104558" y="785052"/>
                      <a:pt x="134417" y="752521"/>
                      <a:pt x="117515" y="777874"/>
                    </a:cubicBezTo>
                    <a:cubicBezTo>
                      <a:pt x="115024" y="781610"/>
                      <a:pt x="110865" y="783950"/>
                      <a:pt x="107990" y="787399"/>
                    </a:cubicBezTo>
                    <a:cubicBezTo>
                      <a:pt x="85888" y="813921"/>
                      <a:pt x="119942" y="778622"/>
                      <a:pt x="92115" y="806449"/>
                    </a:cubicBezTo>
                    <a:cubicBezTo>
                      <a:pt x="98271" y="843383"/>
                      <a:pt x="89174" y="811562"/>
                      <a:pt x="104815" y="835024"/>
                    </a:cubicBezTo>
                    <a:cubicBezTo>
                      <a:pt x="106671" y="837809"/>
                      <a:pt x="105899" y="841936"/>
                      <a:pt x="107990" y="844549"/>
                    </a:cubicBezTo>
                    <a:cubicBezTo>
                      <a:pt x="112466" y="850144"/>
                      <a:pt x="120765" y="851982"/>
                      <a:pt x="127040" y="854074"/>
                    </a:cubicBezTo>
                    <a:cubicBezTo>
                      <a:pt x="128098" y="857249"/>
                      <a:pt x="128555" y="860693"/>
                      <a:pt x="130215" y="863599"/>
                    </a:cubicBezTo>
                    <a:cubicBezTo>
                      <a:pt x="136011" y="873742"/>
                      <a:pt x="148787" y="884389"/>
                      <a:pt x="152440" y="895349"/>
                    </a:cubicBezTo>
                    <a:cubicBezTo>
                      <a:pt x="154557" y="901699"/>
                      <a:pt x="157167" y="907905"/>
                      <a:pt x="158790" y="914399"/>
                    </a:cubicBezTo>
                    <a:cubicBezTo>
                      <a:pt x="159848" y="918632"/>
                      <a:pt x="159544" y="923468"/>
                      <a:pt x="161965" y="927099"/>
                    </a:cubicBezTo>
                    <a:cubicBezTo>
                      <a:pt x="164082" y="930274"/>
                      <a:pt x="168315" y="931332"/>
                      <a:pt x="171490" y="933449"/>
                    </a:cubicBezTo>
                    <a:cubicBezTo>
                      <a:pt x="173607" y="939799"/>
                      <a:pt x="174127" y="946930"/>
                      <a:pt x="177840" y="952499"/>
                    </a:cubicBezTo>
                    <a:cubicBezTo>
                      <a:pt x="179957" y="955674"/>
                      <a:pt x="182483" y="958611"/>
                      <a:pt x="184190" y="962024"/>
                    </a:cubicBezTo>
                    <a:cubicBezTo>
                      <a:pt x="185687" y="965017"/>
                      <a:pt x="185274" y="968936"/>
                      <a:pt x="187365" y="971549"/>
                    </a:cubicBezTo>
                    <a:cubicBezTo>
                      <a:pt x="189749" y="974529"/>
                      <a:pt x="193403" y="976349"/>
                      <a:pt x="196890" y="977899"/>
                    </a:cubicBezTo>
                    <a:cubicBezTo>
                      <a:pt x="214405" y="985683"/>
                      <a:pt x="214742" y="983156"/>
                      <a:pt x="231815" y="987424"/>
                    </a:cubicBezTo>
                    <a:cubicBezTo>
                      <a:pt x="235062" y="988236"/>
                      <a:pt x="238165" y="989541"/>
                      <a:pt x="241340" y="990599"/>
                    </a:cubicBezTo>
                    <a:cubicBezTo>
                      <a:pt x="252982" y="989541"/>
                      <a:pt x="264835" y="989873"/>
                      <a:pt x="276265" y="987424"/>
                    </a:cubicBezTo>
                    <a:cubicBezTo>
                      <a:pt x="279996" y="986624"/>
                      <a:pt x="282377" y="982781"/>
                      <a:pt x="285790" y="981074"/>
                    </a:cubicBezTo>
                    <a:cubicBezTo>
                      <a:pt x="288783" y="979577"/>
                      <a:pt x="292140" y="978957"/>
                      <a:pt x="295315" y="977899"/>
                    </a:cubicBezTo>
                    <a:cubicBezTo>
                      <a:pt x="302337" y="970877"/>
                      <a:pt x="305524" y="966444"/>
                      <a:pt x="314365" y="962024"/>
                    </a:cubicBezTo>
                    <a:cubicBezTo>
                      <a:pt x="317358" y="960527"/>
                      <a:pt x="320814" y="960167"/>
                      <a:pt x="323890" y="958849"/>
                    </a:cubicBezTo>
                    <a:cubicBezTo>
                      <a:pt x="328240" y="956985"/>
                      <a:pt x="332240" y="954363"/>
                      <a:pt x="336590" y="952499"/>
                    </a:cubicBezTo>
                    <a:cubicBezTo>
                      <a:pt x="339666" y="951181"/>
                      <a:pt x="343122" y="950821"/>
                      <a:pt x="346115" y="949324"/>
                    </a:cubicBezTo>
                    <a:cubicBezTo>
                      <a:pt x="370734" y="937014"/>
                      <a:pt x="341224" y="947779"/>
                      <a:pt x="365165" y="939799"/>
                    </a:cubicBezTo>
                    <a:cubicBezTo>
                      <a:pt x="382098" y="914399"/>
                      <a:pt x="359873" y="945091"/>
                      <a:pt x="381040" y="923924"/>
                    </a:cubicBezTo>
                    <a:cubicBezTo>
                      <a:pt x="383738" y="921226"/>
                      <a:pt x="385683" y="917812"/>
                      <a:pt x="387390" y="914399"/>
                    </a:cubicBezTo>
                    <a:cubicBezTo>
                      <a:pt x="388887" y="911406"/>
                      <a:pt x="388198" y="907241"/>
                      <a:pt x="390565" y="904874"/>
                    </a:cubicBezTo>
                    <a:cubicBezTo>
                      <a:pt x="393912" y="901527"/>
                      <a:pt x="399156" y="900872"/>
                      <a:pt x="403265" y="898524"/>
                    </a:cubicBezTo>
                    <a:cubicBezTo>
                      <a:pt x="406578" y="896631"/>
                      <a:pt x="409615" y="894291"/>
                      <a:pt x="412790" y="892174"/>
                    </a:cubicBezTo>
                    <a:cubicBezTo>
                      <a:pt x="414907" y="888999"/>
                      <a:pt x="416605" y="885501"/>
                      <a:pt x="419140" y="882649"/>
                    </a:cubicBezTo>
                    <a:cubicBezTo>
                      <a:pt x="425106" y="875937"/>
                      <a:pt x="438190" y="863599"/>
                      <a:pt x="438190" y="863599"/>
                    </a:cubicBezTo>
                    <a:cubicBezTo>
                      <a:pt x="439248" y="843491"/>
                      <a:pt x="435502" y="822538"/>
                      <a:pt x="441365" y="803274"/>
                    </a:cubicBezTo>
                    <a:cubicBezTo>
                      <a:pt x="443744" y="795458"/>
                      <a:pt x="464619" y="788249"/>
                      <a:pt x="473115" y="787399"/>
                    </a:cubicBezTo>
                    <a:cubicBezTo>
                      <a:pt x="489997" y="785711"/>
                      <a:pt x="506982" y="785282"/>
                      <a:pt x="523915" y="784224"/>
                    </a:cubicBezTo>
                    <a:cubicBezTo>
                      <a:pt x="535654" y="780311"/>
                      <a:pt x="533818" y="782501"/>
                      <a:pt x="542965" y="771524"/>
                    </a:cubicBezTo>
                    <a:cubicBezTo>
                      <a:pt x="545408" y="768593"/>
                      <a:pt x="546335" y="764383"/>
                      <a:pt x="549315" y="761999"/>
                    </a:cubicBezTo>
                    <a:cubicBezTo>
                      <a:pt x="551928" y="759908"/>
                      <a:pt x="555665" y="759882"/>
                      <a:pt x="558840" y="758824"/>
                    </a:cubicBezTo>
                    <a:cubicBezTo>
                      <a:pt x="559898" y="755649"/>
                      <a:pt x="560697" y="752375"/>
                      <a:pt x="562015" y="749299"/>
                    </a:cubicBezTo>
                    <a:cubicBezTo>
                      <a:pt x="564755" y="742905"/>
                      <a:pt x="570026" y="732701"/>
                      <a:pt x="574715" y="727074"/>
                    </a:cubicBezTo>
                    <a:cubicBezTo>
                      <a:pt x="577590" y="723625"/>
                      <a:pt x="580504" y="720040"/>
                      <a:pt x="584240" y="717549"/>
                    </a:cubicBezTo>
                    <a:cubicBezTo>
                      <a:pt x="587025" y="715693"/>
                      <a:pt x="590839" y="715999"/>
                      <a:pt x="593765" y="714374"/>
                    </a:cubicBezTo>
                    <a:cubicBezTo>
                      <a:pt x="600436" y="710668"/>
                      <a:pt x="612815" y="701674"/>
                      <a:pt x="612815" y="701674"/>
                    </a:cubicBezTo>
                    <a:cubicBezTo>
                      <a:pt x="607126" y="644787"/>
                      <a:pt x="616305" y="686430"/>
                      <a:pt x="603290" y="660399"/>
                    </a:cubicBezTo>
                    <a:cubicBezTo>
                      <a:pt x="601793" y="657406"/>
                      <a:pt x="602482" y="653241"/>
                      <a:pt x="600115" y="650874"/>
                    </a:cubicBezTo>
                    <a:cubicBezTo>
                      <a:pt x="594719" y="645478"/>
                      <a:pt x="587415" y="642407"/>
                      <a:pt x="581065" y="638174"/>
                    </a:cubicBezTo>
                    <a:lnTo>
                      <a:pt x="571540" y="631824"/>
                    </a:lnTo>
                    <a:cubicBezTo>
                      <a:pt x="553342" y="604527"/>
                      <a:pt x="575160" y="639064"/>
                      <a:pt x="562015" y="612774"/>
                    </a:cubicBezTo>
                    <a:cubicBezTo>
                      <a:pt x="549705" y="588155"/>
                      <a:pt x="560470" y="617665"/>
                      <a:pt x="552490" y="593724"/>
                    </a:cubicBezTo>
                    <a:cubicBezTo>
                      <a:pt x="548419" y="544877"/>
                      <a:pt x="547418" y="553626"/>
                      <a:pt x="552490" y="495299"/>
                    </a:cubicBezTo>
                    <a:cubicBezTo>
                      <a:pt x="552868" y="490952"/>
                      <a:pt x="554718" y="486859"/>
                      <a:pt x="555665" y="482599"/>
                    </a:cubicBezTo>
                    <a:cubicBezTo>
                      <a:pt x="560242" y="462001"/>
                      <a:pt x="555384" y="471908"/>
                      <a:pt x="565190" y="457199"/>
                    </a:cubicBezTo>
                    <a:cubicBezTo>
                      <a:pt x="566248" y="449791"/>
                      <a:pt x="567026" y="442337"/>
                      <a:pt x="568365" y="434974"/>
                    </a:cubicBezTo>
                    <a:cubicBezTo>
                      <a:pt x="569960" y="426203"/>
                      <a:pt x="571995" y="420910"/>
                      <a:pt x="574715" y="412749"/>
                    </a:cubicBezTo>
                    <a:cubicBezTo>
                      <a:pt x="575773" y="393699"/>
                      <a:pt x="564399" y="369090"/>
                      <a:pt x="577890" y="355599"/>
                    </a:cubicBezTo>
                    <a:cubicBezTo>
                      <a:pt x="591381" y="342108"/>
                      <a:pt x="616020" y="353926"/>
                      <a:pt x="635040" y="352424"/>
                    </a:cubicBezTo>
                    <a:cubicBezTo>
                      <a:pt x="656246" y="350750"/>
                      <a:pt x="698540" y="346074"/>
                      <a:pt x="698540" y="346074"/>
                    </a:cubicBezTo>
                    <a:cubicBezTo>
                      <a:pt x="702773" y="345016"/>
                      <a:pt x="707609" y="345320"/>
                      <a:pt x="711240" y="342899"/>
                    </a:cubicBezTo>
                    <a:cubicBezTo>
                      <a:pt x="720359" y="336819"/>
                      <a:pt x="719760" y="318183"/>
                      <a:pt x="720765" y="311149"/>
                    </a:cubicBezTo>
                    <a:cubicBezTo>
                      <a:pt x="758400" y="318676"/>
                      <a:pt x="719409" y="308782"/>
                      <a:pt x="746165" y="320674"/>
                    </a:cubicBezTo>
                    <a:cubicBezTo>
                      <a:pt x="752282" y="323392"/>
                      <a:pt x="765215" y="327024"/>
                      <a:pt x="765215" y="327024"/>
                    </a:cubicBezTo>
                    <a:cubicBezTo>
                      <a:pt x="774740" y="325966"/>
                      <a:pt x="784290" y="325116"/>
                      <a:pt x="793790" y="323849"/>
                    </a:cubicBezTo>
                    <a:cubicBezTo>
                      <a:pt x="800171" y="322998"/>
                      <a:pt x="807690" y="324537"/>
                      <a:pt x="812840" y="320674"/>
                    </a:cubicBezTo>
                    <a:cubicBezTo>
                      <a:pt x="817399" y="317254"/>
                      <a:pt x="817073" y="310091"/>
                      <a:pt x="819190" y="304799"/>
                    </a:cubicBezTo>
                    <a:cubicBezTo>
                      <a:pt x="817469" y="296194"/>
                      <a:pt x="817451" y="285628"/>
                      <a:pt x="809665" y="279399"/>
                    </a:cubicBezTo>
                    <a:cubicBezTo>
                      <a:pt x="807052" y="277308"/>
                      <a:pt x="803315" y="277282"/>
                      <a:pt x="800140" y="276224"/>
                    </a:cubicBezTo>
                    <a:cubicBezTo>
                      <a:pt x="798023" y="273049"/>
                      <a:pt x="796770" y="269083"/>
                      <a:pt x="793790" y="266699"/>
                    </a:cubicBezTo>
                    <a:cubicBezTo>
                      <a:pt x="791177" y="264608"/>
                      <a:pt x="787258" y="265021"/>
                      <a:pt x="784265" y="263524"/>
                    </a:cubicBezTo>
                    <a:cubicBezTo>
                      <a:pt x="762339" y="252561"/>
                      <a:pt x="788471" y="260607"/>
                      <a:pt x="762040" y="253999"/>
                    </a:cubicBezTo>
                    <a:cubicBezTo>
                      <a:pt x="743984" y="235943"/>
                      <a:pt x="761370" y="250489"/>
                      <a:pt x="742990" y="241299"/>
                    </a:cubicBezTo>
                    <a:cubicBezTo>
                      <a:pt x="739577" y="239592"/>
                      <a:pt x="736952" y="236499"/>
                      <a:pt x="733465" y="234949"/>
                    </a:cubicBezTo>
                    <a:cubicBezTo>
                      <a:pt x="727348" y="232231"/>
                      <a:pt x="714415" y="228599"/>
                      <a:pt x="714415" y="228599"/>
                    </a:cubicBezTo>
                    <a:cubicBezTo>
                      <a:pt x="704890" y="229657"/>
                      <a:pt x="695293" y="230198"/>
                      <a:pt x="685840" y="231774"/>
                    </a:cubicBezTo>
                    <a:cubicBezTo>
                      <a:pt x="682539" y="232324"/>
                      <a:pt x="679100" y="233093"/>
                      <a:pt x="676315" y="234949"/>
                    </a:cubicBezTo>
                    <a:cubicBezTo>
                      <a:pt x="672579" y="237440"/>
                      <a:pt x="670806" y="242466"/>
                      <a:pt x="666790" y="244474"/>
                    </a:cubicBezTo>
                    <a:cubicBezTo>
                      <a:pt x="661963" y="246887"/>
                      <a:pt x="656150" y="246340"/>
                      <a:pt x="650915" y="247649"/>
                    </a:cubicBezTo>
                    <a:cubicBezTo>
                      <a:pt x="647668" y="248461"/>
                      <a:pt x="644637" y="250012"/>
                      <a:pt x="641390" y="250824"/>
                    </a:cubicBezTo>
                    <a:lnTo>
                      <a:pt x="615990" y="257174"/>
                    </a:lnTo>
                    <a:cubicBezTo>
                      <a:pt x="613873" y="260349"/>
                      <a:pt x="612620" y="264315"/>
                      <a:pt x="609640" y="266699"/>
                    </a:cubicBezTo>
                    <a:cubicBezTo>
                      <a:pt x="607027" y="268790"/>
                      <a:pt x="603462" y="269874"/>
                      <a:pt x="600115" y="269874"/>
                    </a:cubicBezTo>
                    <a:cubicBezTo>
                      <a:pt x="585261" y="269874"/>
                      <a:pt x="570482" y="267757"/>
                      <a:pt x="555665" y="266699"/>
                    </a:cubicBezTo>
                    <a:cubicBezTo>
                      <a:pt x="552391" y="256877"/>
                      <a:pt x="549315" y="249300"/>
                      <a:pt x="549315" y="238124"/>
                    </a:cubicBezTo>
                    <a:cubicBezTo>
                      <a:pt x="549315" y="230640"/>
                      <a:pt x="551189" y="223269"/>
                      <a:pt x="552490" y="215899"/>
                    </a:cubicBezTo>
                    <a:cubicBezTo>
                      <a:pt x="557745" y="186122"/>
                      <a:pt x="555970" y="192759"/>
                      <a:pt x="562015" y="174624"/>
                    </a:cubicBezTo>
                    <a:cubicBezTo>
                      <a:pt x="560957" y="161924"/>
                      <a:pt x="561339" y="149021"/>
                      <a:pt x="558840" y="136524"/>
                    </a:cubicBezTo>
                    <a:cubicBezTo>
                      <a:pt x="558092" y="132782"/>
                      <a:pt x="554197" y="130412"/>
                      <a:pt x="552490" y="126999"/>
                    </a:cubicBezTo>
                    <a:cubicBezTo>
                      <a:pt x="547325" y="116670"/>
                      <a:pt x="552064" y="117048"/>
                      <a:pt x="542965" y="107949"/>
                    </a:cubicBezTo>
                    <a:cubicBezTo>
                      <a:pt x="540267" y="105251"/>
                      <a:pt x="536615" y="103716"/>
                      <a:pt x="533440" y="101599"/>
                    </a:cubicBezTo>
                    <a:cubicBezTo>
                      <a:pt x="521309" y="65207"/>
                      <a:pt x="531597" y="100732"/>
                      <a:pt x="523915" y="50799"/>
                    </a:cubicBezTo>
                    <a:cubicBezTo>
                      <a:pt x="523216" y="46253"/>
                      <a:pt x="518398" y="34254"/>
                      <a:pt x="514390" y="31749"/>
                    </a:cubicBezTo>
                    <a:cubicBezTo>
                      <a:pt x="508714" y="28201"/>
                      <a:pt x="500909" y="29112"/>
                      <a:pt x="495340" y="25399"/>
                    </a:cubicBezTo>
                    <a:lnTo>
                      <a:pt x="476290" y="12699"/>
                    </a:lnTo>
                    <a:cubicBezTo>
                      <a:pt x="474173" y="9524"/>
                      <a:pt x="472920" y="5558"/>
                      <a:pt x="469940" y="3174"/>
                    </a:cubicBezTo>
                    <a:cubicBezTo>
                      <a:pt x="462130" y="-3074"/>
                      <a:pt x="452677" y="1547"/>
                      <a:pt x="444540" y="3174"/>
                    </a:cubicBezTo>
                    <a:cubicBezTo>
                      <a:pt x="441365" y="6349"/>
                      <a:pt x="438559" y="9942"/>
                      <a:pt x="435015" y="12699"/>
                    </a:cubicBezTo>
                    <a:cubicBezTo>
                      <a:pt x="428991" y="17384"/>
                      <a:pt x="421361" y="20003"/>
                      <a:pt x="415965" y="25399"/>
                    </a:cubicBezTo>
                    <a:cubicBezTo>
                      <a:pt x="412790" y="28574"/>
                      <a:pt x="410176" y="32433"/>
                      <a:pt x="406440" y="34924"/>
                    </a:cubicBezTo>
                    <a:cubicBezTo>
                      <a:pt x="403655" y="36780"/>
                      <a:pt x="400133" y="37180"/>
                      <a:pt x="396915" y="38099"/>
                    </a:cubicBezTo>
                    <a:cubicBezTo>
                      <a:pt x="392719" y="39298"/>
                      <a:pt x="395328" y="54503"/>
                      <a:pt x="365165" y="6032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segovia">
                <a:extLst>
                  <a:ext uri="{FF2B5EF4-FFF2-40B4-BE49-F238E27FC236}">
                    <a16:creationId xmlns:a16="http://schemas.microsoft.com/office/drawing/2014/main" id="{0E475C6D-FC48-363B-7B5F-1EA16FE4321A}"/>
                  </a:ext>
                </a:extLst>
              </p:cNvPr>
              <p:cNvSpPr/>
              <p:nvPr/>
            </p:nvSpPr>
            <p:spPr>
              <a:xfrm>
                <a:off x="2029982" y="1347122"/>
                <a:ext cx="639967" cy="545055"/>
              </a:xfrm>
              <a:custGeom>
                <a:avLst/>
                <a:gdLst>
                  <a:gd name="connsiteX0" fmla="*/ 536179 w 641230"/>
                  <a:gd name="connsiteY0" fmla="*/ 2130 h 545055"/>
                  <a:gd name="connsiteX1" fmla="*/ 520304 w 641230"/>
                  <a:gd name="connsiteY1" fmla="*/ 5305 h 545055"/>
                  <a:gd name="connsiteX2" fmla="*/ 507604 w 641230"/>
                  <a:gd name="connsiteY2" fmla="*/ 8480 h 545055"/>
                  <a:gd name="connsiteX3" fmla="*/ 485379 w 641230"/>
                  <a:gd name="connsiteY3" fmla="*/ 11655 h 545055"/>
                  <a:gd name="connsiteX4" fmla="*/ 456804 w 641230"/>
                  <a:gd name="connsiteY4" fmla="*/ 18005 h 545055"/>
                  <a:gd name="connsiteX5" fmla="*/ 421879 w 641230"/>
                  <a:gd name="connsiteY5" fmla="*/ 27530 h 545055"/>
                  <a:gd name="connsiteX6" fmla="*/ 399654 w 641230"/>
                  <a:gd name="connsiteY6" fmla="*/ 24355 h 545055"/>
                  <a:gd name="connsiteX7" fmla="*/ 386954 w 641230"/>
                  <a:gd name="connsiteY7" fmla="*/ 21180 h 545055"/>
                  <a:gd name="connsiteX8" fmla="*/ 326629 w 641230"/>
                  <a:gd name="connsiteY8" fmla="*/ 24355 h 545055"/>
                  <a:gd name="connsiteX9" fmla="*/ 323454 w 641230"/>
                  <a:gd name="connsiteY9" fmla="*/ 33880 h 545055"/>
                  <a:gd name="connsiteX10" fmla="*/ 307579 w 641230"/>
                  <a:gd name="connsiteY10" fmla="*/ 49755 h 545055"/>
                  <a:gd name="connsiteX11" fmla="*/ 288529 w 641230"/>
                  <a:gd name="connsiteY11" fmla="*/ 56105 h 545055"/>
                  <a:gd name="connsiteX12" fmla="*/ 279004 w 641230"/>
                  <a:gd name="connsiteY12" fmla="*/ 62455 h 545055"/>
                  <a:gd name="connsiteX13" fmla="*/ 269479 w 641230"/>
                  <a:gd name="connsiteY13" fmla="*/ 71980 h 545055"/>
                  <a:gd name="connsiteX14" fmla="*/ 253604 w 641230"/>
                  <a:gd name="connsiteY14" fmla="*/ 75155 h 545055"/>
                  <a:gd name="connsiteX15" fmla="*/ 231379 w 641230"/>
                  <a:gd name="connsiteY15" fmla="*/ 81505 h 545055"/>
                  <a:gd name="connsiteX16" fmla="*/ 205979 w 641230"/>
                  <a:gd name="connsiteY16" fmla="*/ 78330 h 545055"/>
                  <a:gd name="connsiteX17" fmla="*/ 183754 w 641230"/>
                  <a:gd name="connsiteY17" fmla="*/ 71980 h 545055"/>
                  <a:gd name="connsiteX18" fmla="*/ 171054 w 641230"/>
                  <a:gd name="connsiteY18" fmla="*/ 68805 h 545055"/>
                  <a:gd name="connsiteX19" fmla="*/ 152004 w 641230"/>
                  <a:gd name="connsiteY19" fmla="*/ 62455 h 545055"/>
                  <a:gd name="connsiteX20" fmla="*/ 132954 w 641230"/>
                  <a:gd name="connsiteY20" fmla="*/ 68805 h 545055"/>
                  <a:gd name="connsiteX21" fmla="*/ 123429 w 641230"/>
                  <a:gd name="connsiteY21" fmla="*/ 71980 h 545055"/>
                  <a:gd name="connsiteX22" fmla="*/ 113904 w 641230"/>
                  <a:gd name="connsiteY22" fmla="*/ 78330 h 545055"/>
                  <a:gd name="connsiteX23" fmla="*/ 107554 w 641230"/>
                  <a:gd name="connsiteY23" fmla="*/ 87855 h 545055"/>
                  <a:gd name="connsiteX24" fmla="*/ 88504 w 641230"/>
                  <a:gd name="connsiteY24" fmla="*/ 100555 h 545055"/>
                  <a:gd name="connsiteX25" fmla="*/ 78979 w 641230"/>
                  <a:gd name="connsiteY25" fmla="*/ 119605 h 545055"/>
                  <a:gd name="connsiteX26" fmla="*/ 72629 w 641230"/>
                  <a:gd name="connsiteY26" fmla="*/ 132305 h 545055"/>
                  <a:gd name="connsiteX27" fmla="*/ 66279 w 641230"/>
                  <a:gd name="connsiteY27" fmla="*/ 141830 h 545055"/>
                  <a:gd name="connsiteX28" fmla="*/ 37704 w 641230"/>
                  <a:gd name="connsiteY28" fmla="*/ 154530 h 545055"/>
                  <a:gd name="connsiteX29" fmla="*/ 28179 w 641230"/>
                  <a:gd name="connsiteY29" fmla="*/ 157705 h 545055"/>
                  <a:gd name="connsiteX30" fmla="*/ 18654 w 641230"/>
                  <a:gd name="connsiteY30" fmla="*/ 164055 h 545055"/>
                  <a:gd name="connsiteX31" fmla="*/ 9129 w 641230"/>
                  <a:gd name="connsiteY31" fmla="*/ 284705 h 545055"/>
                  <a:gd name="connsiteX32" fmla="*/ 15479 w 641230"/>
                  <a:gd name="connsiteY32" fmla="*/ 306930 h 545055"/>
                  <a:gd name="connsiteX33" fmla="*/ 25004 w 641230"/>
                  <a:gd name="connsiteY33" fmla="*/ 316455 h 545055"/>
                  <a:gd name="connsiteX34" fmla="*/ 37704 w 641230"/>
                  <a:gd name="connsiteY34" fmla="*/ 338680 h 545055"/>
                  <a:gd name="connsiteX35" fmla="*/ 40879 w 641230"/>
                  <a:gd name="connsiteY35" fmla="*/ 348205 h 545055"/>
                  <a:gd name="connsiteX36" fmla="*/ 59929 w 641230"/>
                  <a:gd name="connsiteY36" fmla="*/ 360905 h 545055"/>
                  <a:gd name="connsiteX37" fmla="*/ 66279 w 641230"/>
                  <a:gd name="connsiteY37" fmla="*/ 383130 h 545055"/>
                  <a:gd name="connsiteX38" fmla="*/ 72629 w 641230"/>
                  <a:gd name="connsiteY38" fmla="*/ 402180 h 545055"/>
                  <a:gd name="connsiteX39" fmla="*/ 78979 w 641230"/>
                  <a:gd name="connsiteY39" fmla="*/ 411705 h 545055"/>
                  <a:gd name="connsiteX40" fmla="*/ 88504 w 641230"/>
                  <a:gd name="connsiteY40" fmla="*/ 414880 h 545055"/>
                  <a:gd name="connsiteX41" fmla="*/ 91679 w 641230"/>
                  <a:gd name="connsiteY41" fmla="*/ 424405 h 545055"/>
                  <a:gd name="connsiteX42" fmla="*/ 107554 w 641230"/>
                  <a:gd name="connsiteY42" fmla="*/ 452980 h 545055"/>
                  <a:gd name="connsiteX43" fmla="*/ 85329 w 641230"/>
                  <a:gd name="connsiteY43" fmla="*/ 481555 h 545055"/>
                  <a:gd name="connsiteX44" fmla="*/ 91679 w 641230"/>
                  <a:gd name="connsiteY44" fmla="*/ 532355 h 545055"/>
                  <a:gd name="connsiteX45" fmla="*/ 98029 w 641230"/>
                  <a:gd name="connsiteY45" fmla="*/ 541880 h 545055"/>
                  <a:gd name="connsiteX46" fmla="*/ 107554 w 641230"/>
                  <a:gd name="connsiteY46" fmla="*/ 545055 h 545055"/>
                  <a:gd name="connsiteX47" fmla="*/ 136129 w 641230"/>
                  <a:gd name="connsiteY47" fmla="*/ 538705 h 545055"/>
                  <a:gd name="connsiteX48" fmla="*/ 145654 w 641230"/>
                  <a:gd name="connsiteY48" fmla="*/ 535530 h 545055"/>
                  <a:gd name="connsiteX49" fmla="*/ 164704 w 641230"/>
                  <a:gd name="connsiteY49" fmla="*/ 526005 h 545055"/>
                  <a:gd name="connsiteX50" fmla="*/ 180579 w 641230"/>
                  <a:gd name="connsiteY50" fmla="*/ 513305 h 545055"/>
                  <a:gd name="connsiteX51" fmla="*/ 186929 w 641230"/>
                  <a:gd name="connsiteY51" fmla="*/ 503780 h 545055"/>
                  <a:gd name="connsiteX52" fmla="*/ 205979 w 641230"/>
                  <a:gd name="connsiteY52" fmla="*/ 494255 h 545055"/>
                  <a:gd name="connsiteX53" fmla="*/ 240904 w 641230"/>
                  <a:gd name="connsiteY53" fmla="*/ 497430 h 545055"/>
                  <a:gd name="connsiteX54" fmla="*/ 250429 w 641230"/>
                  <a:gd name="connsiteY54" fmla="*/ 487905 h 545055"/>
                  <a:gd name="connsiteX55" fmla="*/ 263129 w 641230"/>
                  <a:gd name="connsiteY55" fmla="*/ 468855 h 545055"/>
                  <a:gd name="connsiteX56" fmla="*/ 288529 w 641230"/>
                  <a:gd name="connsiteY56" fmla="*/ 449805 h 545055"/>
                  <a:gd name="connsiteX57" fmla="*/ 298054 w 641230"/>
                  <a:gd name="connsiteY57" fmla="*/ 440280 h 545055"/>
                  <a:gd name="connsiteX58" fmla="*/ 317104 w 641230"/>
                  <a:gd name="connsiteY58" fmla="*/ 427580 h 545055"/>
                  <a:gd name="connsiteX59" fmla="*/ 336154 w 641230"/>
                  <a:gd name="connsiteY59" fmla="*/ 411705 h 545055"/>
                  <a:gd name="connsiteX60" fmla="*/ 342504 w 641230"/>
                  <a:gd name="connsiteY60" fmla="*/ 402180 h 545055"/>
                  <a:gd name="connsiteX61" fmla="*/ 345679 w 641230"/>
                  <a:gd name="connsiteY61" fmla="*/ 376780 h 545055"/>
                  <a:gd name="connsiteX62" fmla="*/ 348854 w 641230"/>
                  <a:gd name="connsiteY62" fmla="*/ 360905 h 545055"/>
                  <a:gd name="connsiteX63" fmla="*/ 352029 w 641230"/>
                  <a:gd name="connsiteY63" fmla="*/ 351380 h 545055"/>
                  <a:gd name="connsiteX64" fmla="*/ 361554 w 641230"/>
                  <a:gd name="connsiteY64" fmla="*/ 341855 h 545055"/>
                  <a:gd name="connsiteX65" fmla="*/ 386954 w 641230"/>
                  <a:gd name="connsiteY65" fmla="*/ 332330 h 545055"/>
                  <a:gd name="connsiteX66" fmla="*/ 399654 w 641230"/>
                  <a:gd name="connsiteY66" fmla="*/ 325980 h 545055"/>
                  <a:gd name="connsiteX67" fmla="*/ 418704 w 641230"/>
                  <a:gd name="connsiteY67" fmla="*/ 313280 h 545055"/>
                  <a:gd name="connsiteX68" fmla="*/ 425054 w 641230"/>
                  <a:gd name="connsiteY68" fmla="*/ 300580 h 545055"/>
                  <a:gd name="connsiteX69" fmla="*/ 431404 w 641230"/>
                  <a:gd name="connsiteY69" fmla="*/ 291055 h 545055"/>
                  <a:gd name="connsiteX70" fmla="*/ 440929 w 641230"/>
                  <a:gd name="connsiteY70" fmla="*/ 272005 h 545055"/>
                  <a:gd name="connsiteX71" fmla="*/ 450454 w 641230"/>
                  <a:gd name="connsiteY71" fmla="*/ 268830 h 545055"/>
                  <a:gd name="connsiteX72" fmla="*/ 453629 w 641230"/>
                  <a:gd name="connsiteY72" fmla="*/ 259305 h 545055"/>
                  <a:gd name="connsiteX73" fmla="*/ 475854 w 641230"/>
                  <a:gd name="connsiteY73" fmla="*/ 230730 h 545055"/>
                  <a:gd name="connsiteX74" fmla="*/ 482204 w 641230"/>
                  <a:gd name="connsiteY74" fmla="*/ 211680 h 545055"/>
                  <a:gd name="connsiteX75" fmla="*/ 485379 w 641230"/>
                  <a:gd name="connsiteY75" fmla="*/ 198980 h 545055"/>
                  <a:gd name="connsiteX76" fmla="*/ 539354 w 641230"/>
                  <a:gd name="connsiteY76" fmla="*/ 195805 h 545055"/>
                  <a:gd name="connsiteX77" fmla="*/ 564754 w 641230"/>
                  <a:gd name="connsiteY77" fmla="*/ 189455 h 545055"/>
                  <a:gd name="connsiteX78" fmla="*/ 577454 w 641230"/>
                  <a:gd name="connsiteY78" fmla="*/ 186280 h 545055"/>
                  <a:gd name="connsiteX79" fmla="*/ 586979 w 641230"/>
                  <a:gd name="connsiteY79" fmla="*/ 183105 h 545055"/>
                  <a:gd name="connsiteX80" fmla="*/ 602854 w 641230"/>
                  <a:gd name="connsiteY80" fmla="*/ 179930 h 545055"/>
                  <a:gd name="connsiteX81" fmla="*/ 615554 w 641230"/>
                  <a:gd name="connsiteY81" fmla="*/ 176755 h 545055"/>
                  <a:gd name="connsiteX82" fmla="*/ 634604 w 641230"/>
                  <a:gd name="connsiteY82" fmla="*/ 170405 h 545055"/>
                  <a:gd name="connsiteX83" fmla="*/ 640954 w 641230"/>
                  <a:gd name="connsiteY83" fmla="*/ 160880 h 545055"/>
                  <a:gd name="connsiteX84" fmla="*/ 637779 w 641230"/>
                  <a:gd name="connsiteY84" fmla="*/ 135480 h 545055"/>
                  <a:gd name="connsiteX85" fmla="*/ 628254 w 641230"/>
                  <a:gd name="connsiteY85" fmla="*/ 129130 h 545055"/>
                  <a:gd name="connsiteX86" fmla="*/ 596504 w 641230"/>
                  <a:gd name="connsiteY86" fmla="*/ 122780 h 545055"/>
                  <a:gd name="connsiteX87" fmla="*/ 577454 w 641230"/>
                  <a:gd name="connsiteY87" fmla="*/ 119605 h 545055"/>
                  <a:gd name="connsiteX88" fmla="*/ 571104 w 641230"/>
                  <a:gd name="connsiteY88" fmla="*/ 56105 h 545055"/>
                  <a:gd name="connsiteX89" fmla="*/ 567929 w 641230"/>
                  <a:gd name="connsiteY89" fmla="*/ 43405 h 545055"/>
                  <a:gd name="connsiteX90" fmla="*/ 558404 w 641230"/>
                  <a:gd name="connsiteY90" fmla="*/ 40230 h 545055"/>
                  <a:gd name="connsiteX91" fmla="*/ 536179 w 641230"/>
                  <a:gd name="connsiteY91" fmla="*/ 2130 h 54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41230" h="545055">
                    <a:moveTo>
                      <a:pt x="536179" y="2130"/>
                    </a:moveTo>
                    <a:cubicBezTo>
                      <a:pt x="529829" y="-3691"/>
                      <a:pt x="525572" y="4134"/>
                      <a:pt x="520304" y="5305"/>
                    </a:cubicBezTo>
                    <a:cubicBezTo>
                      <a:pt x="516044" y="6252"/>
                      <a:pt x="511897" y="7699"/>
                      <a:pt x="507604" y="8480"/>
                    </a:cubicBezTo>
                    <a:cubicBezTo>
                      <a:pt x="500241" y="9819"/>
                      <a:pt x="492734" y="10276"/>
                      <a:pt x="485379" y="11655"/>
                    </a:cubicBezTo>
                    <a:cubicBezTo>
                      <a:pt x="475789" y="13453"/>
                      <a:pt x="466302" y="15770"/>
                      <a:pt x="456804" y="18005"/>
                    </a:cubicBezTo>
                    <a:cubicBezTo>
                      <a:pt x="432454" y="23734"/>
                      <a:pt x="438036" y="22144"/>
                      <a:pt x="421879" y="27530"/>
                    </a:cubicBezTo>
                    <a:cubicBezTo>
                      <a:pt x="414471" y="26472"/>
                      <a:pt x="407017" y="25694"/>
                      <a:pt x="399654" y="24355"/>
                    </a:cubicBezTo>
                    <a:cubicBezTo>
                      <a:pt x="395361" y="23574"/>
                      <a:pt x="391318" y="21180"/>
                      <a:pt x="386954" y="21180"/>
                    </a:cubicBezTo>
                    <a:cubicBezTo>
                      <a:pt x="366818" y="21180"/>
                      <a:pt x="346737" y="23297"/>
                      <a:pt x="326629" y="24355"/>
                    </a:cubicBezTo>
                    <a:cubicBezTo>
                      <a:pt x="325571" y="27530"/>
                      <a:pt x="324951" y="30887"/>
                      <a:pt x="323454" y="33880"/>
                    </a:cubicBezTo>
                    <a:cubicBezTo>
                      <a:pt x="319523" y="41742"/>
                      <a:pt x="315743" y="46126"/>
                      <a:pt x="307579" y="49755"/>
                    </a:cubicBezTo>
                    <a:cubicBezTo>
                      <a:pt x="301462" y="52473"/>
                      <a:pt x="294098" y="52392"/>
                      <a:pt x="288529" y="56105"/>
                    </a:cubicBezTo>
                    <a:cubicBezTo>
                      <a:pt x="285354" y="58222"/>
                      <a:pt x="281935" y="60012"/>
                      <a:pt x="279004" y="62455"/>
                    </a:cubicBezTo>
                    <a:cubicBezTo>
                      <a:pt x="275555" y="65330"/>
                      <a:pt x="273495" y="69972"/>
                      <a:pt x="269479" y="71980"/>
                    </a:cubicBezTo>
                    <a:cubicBezTo>
                      <a:pt x="264652" y="74393"/>
                      <a:pt x="258872" y="73984"/>
                      <a:pt x="253604" y="75155"/>
                    </a:cubicBezTo>
                    <a:cubicBezTo>
                      <a:pt x="241644" y="77813"/>
                      <a:pt x="241986" y="77969"/>
                      <a:pt x="231379" y="81505"/>
                    </a:cubicBezTo>
                    <a:cubicBezTo>
                      <a:pt x="222912" y="80447"/>
                      <a:pt x="214395" y="79733"/>
                      <a:pt x="205979" y="78330"/>
                    </a:cubicBezTo>
                    <a:cubicBezTo>
                      <a:pt x="194068" y="76345"/>
                      <a:pt x="194323" y="75000"/>
                      <a:pt x="183754" y="71980"/>
                    </a:cubicBezTo>
                    <a:cubicBezTo>
                      <a:pt x="179558" y="70781"/>
                      <a:pt x="175234" y="70059"/>
                      <a:pt x="171054" y="68805"/>
                    </a:cubicBezTo>
                    <a:cubicBezTo>
                      <a:pt x="164643" y="66882"/>
                      <a:pt x="152004" y="62455"/>
                      <a:pt x="152004" y="62455"/>
                    </a:cubicBezTo>
                    <a:lnTo>
                      <a:pt x="132954" y="68805"/>
                    </a:lnTo>
                    <a:cubicBezTo>
                      <a:pt x="129779" y="69863"/>
                      <a:pt x="126214" y="70124"/>
                      <a:pt x="123429" y="71980"/>
                    </a:cubicBezTo>
                    <a:lnTo>
                      <a:pt x="113904" y="78330"/>
                    </a:lnTo>
                    <a:cubicBezTo>
                      <a:pt x="111787" y="81505"/>
                      <a:pt x="110534" y="85471"/>
                      <a:pt x="107554" y="87855"/>
                    </a:cubicBezTo>
                    <a:cubicBezTo>
                      <a:pt x="82119" y="108203"/>
                      <a:pt x="116026" y="67528"/>
                      <a:pt x="88504" y="100555"/>
                    </a:cubicBezTo>
                    <a:cubicBezTo>
                      <a:pt x="79531" y="111322"/>
                      <a:pt x="84033" y="107813"/>
                      <a:pt x="78979" y="119605"/>
                    </a:cubicBezTo>
                    <a:cubicBezTo>
                      <a:pt x="77115" y="123955"/>
                      <a:pt x="74977" y="128196"/>
                      <a:pt x="72629" y="132305"/>
                    </a:cubicBezTo>
                    <a:cubicBezTo>
                      <a:pt x="70736" y="135618"/>
                      <a:pt x="68977" y="139132"/>
                      <a:pt x="66279" y="141830"/>
                    </a:cubicBezTo>
                    <a:cubicBezTo>
                      <a:pt x="58732" y="149377"/>
                      <a:pt x="47135" y="151386"/>
                      <a:pt x="37704" y="154530"/>
                    </a:cubicBezTo>
                    <a:cubicBezTo>
                      <a:pt x="34529" y="155588"/>
                      <a:pt x="30964" y="155849"/>
                      <a:pt x="28179" y="157705"/>
                    </a:cubicBezTo>
                    <a:lnTo>
                      <a:pt x="18654" y="164055"/>
                    </a:lnTo>
                    <a:cubicBezTo>
                      <a:pt x="-12289" y="210470"/>
                      <a:pt x="3265" y="179153"/>
                      <a:pt x="9129" y="284705"/>
                    </a:cubicBezTo>
                    <a:cubicBezTo>
                      <a:pt x="9193" y="285860"/>
                      <a:pt x="13933" y="304610"/>
                      <a:pt x="15479" y="306930"/>
                    </a:cubicBezTo>
                    <a:cubicBezTo>
                      <a:pt x="17970" y="310666"/>
                      <a:pt x="21829" y="313280"/>
                      <a:pt x="25004" y="316455"/>
                    </a:cubicBezTo>
                    <a:cubicBezTo>
                      <a:pt x="31719" y="343315"/>
                      <a:pt x="22571" y="315981"/>
                      <a:pt x="37704" y="338680"/>
                    </a:cubicBezTo>
                    <a:cubicBezTo>
                      <a:pt x="39560" y="341465"/>
                      <a:pt x="38512" y="345838"/>
                      <a:pt x="40879" y="348205"/>
                    </a:cubicBezTo>
                    <a:cubicBezTo>
                      <a:pt x="46275" y="353601"/>
                      <a:pt x="59929" y="360905"/>
                      <a:pt x="59929" y="360905"/>
                    </a:cubicBezTo>
                    <a:cubicBezTo>
                      <a:pt x="70599" y="392916"/>
                      <a:pt x="54319" y="343263"/>
                      <a:pt x="66279" y="383130"/>
                    </a:cubicBezTo>
                    <a:cubicBezTo>
                      <a:pt x="68202" y="389541"/>
                      <a:pt x="68916" y="396611"/>
                      <a:pt x="72629" y="402180"/>
                    </a:cubicBezTo>
                    <a:cubicBezTo>
                      <a:pt x="74746" y="405355"/>
                      <a:pt x="75999" y="409321"/>
                      <a:pt x="78979" y="411705"/>
                    </a:cubicBezTo>
                    <a:cubicBezTo>
                      <a:pt x="81592" y="413796"/>
                      <a:pt x="85329" y="413822"/>
                      <a:pt x="88504" y="414880"/>
                    </a:cubicBezTo>
                    <a:cubicBezTo>
                      <a:pt x="89562" y="418055"/>
                      <a:pt x="90054" y="421479"/>
                      <a:pt x="91679" y="424405"/>
                    </a:cubicBezTo>
                    <a:cubicBezTo>
                      <a:pt x="109875" y="457157"/>
                      <a:pt x="100370" y="431427"/>
                      <a:pt x="107554" y="452980"/>
                    </a:cubicBezTo>
                    <a:cubicBezTo>
                      <a:pt x="84014" y="468673"/>
                      <a:pt x="90001" y="458196"/>
                      <a:pt x="85329" y="481555"/>
                    </a:cubicBezTo>
                    <a:cubicBezTo>
                      <a:pt x="85935" y="489433"/>
                      <a:pt x="84826" y="518648"/>
                      <a:pt x="91679" y="532355"/>
                    </a:cubicBezTo>
                    <a:cubicBezTo>
                      <a:pt x="93386" y="535768"/>
                      <a:pt x="95049" y="539496"/>
                      <a:pt x="98029" y="541880"/>
                    </a:cubicBezTo>
                    <a:cubicBezTo>
                      <a:pt x="100642" y="543971"/>
                      <a:pt x="104379" y="543997"/>
                      <a:pt x="107554" y="545055"/>
                    </a:cubicBezTo>
                    <a:cubicBezTo>
                      <a:pt x="118466" y="542873"/>
                      <a:pt x="125667" y="541694"/>
                      <a:pt x="136129" y="538705"/>
                    </a:cubicBezTo>
                    <a:cubicBezTo>
                      <a:pt x="139347" y="537786"/>
                      <a:pt x="142661" y="537027"/>
                      <a:pt x="145654" y="535530"/>
                    </a:cubicBezTo>
                    <a:cubicBezTo>
                      <a:pt x="170273" y="523220"/>
                      <a:pt x="140763" y="533985"/>
                      <a:pt x="164704" y="526005"/>
                    </a:cubicBezTo>
                    <a:cubicBezTo>
                      <a:pt x="182902" y="498708"/>
                      <a:pt x="158671" y="530832"/>
                      <a:pt x="180579" y="513305"/>
                    </a:cubicBezTo>
                    <a:cubicBezTo>
                      <a:pt x="183559" y="510921"/>
                      <a:pt x="184231" y="506478"/>
                      <a:pt x="186929" y="503780"/>
                    </a:cubicBezTo>
                    <a:cubicBezTo>
                      <a:pt x="193084" y="497625"/>
                      <a:pt x="198232" y="496837"/>
                      <a:pt x="205979" y="494255"/>
                    </a:cubicBezTo>
                    <a:cubicBezTo>
                      <a:pt x="217621" y="495313"/>
                      <a:pt x="229332" y="499083"/>
                      <a:pt x="240904" y="497430"/>
                    </a:cubicBezTo>
                    <a:cubicBezTo>
                      <a:pt x="245349" y="496795"/>
                      <a:pt x="247672" y="491449"/>
                      <a:pt x="250429" y="487905"/>
                    </a:cubicBezTo>
                    <a:cubicBezTo>
                      <a:pt x="255114" y="481881"/>
                      <a:pt x="257024" y="473434"/>
                      <a:pt x="263129" y="468855"/>
                    </a:cubicBezTo>
                    <a:cubicBezTo>
                      <a:pt x="271596" y="462505"/>
                      <a:pt x="281045" y="457289"/>
                      <a:pt x="288529" y="449805"/>
                    </a:cubicBezTo>
                    <a:cubicBezTo>
                      <a:pt x="291704" y="446630"/>
                      <a:pt x="294510" y="443037"/>
                      <a:pt x="298054" y="440280"/>
                    </a:cubicBezTo>
                    <a:cubicBezTo>
                      <a:pt x="304078" y="435595"/>
                      <a:pt x="311708" y="432976"/>
                      <a:pt x="317104" y="427580"/>
                    </a:cubicBezTo>
                    <a:cubicBezTo>
                      <a:pt x="329327" y="415357"/>
                      <a:pt x="322893" y="420546"/>
                      <a:pt x="336154" y="411705"/>
                    </a:cubicBezTo>
                    <a:cubicBezTo>
                      <a:pt x="338271" y="408530"/>
                      <a:pt x="341500" y="405861"/>
                      <a:pt x="342504" y="402180"/>
                    </a:cubicBezTo>
                    <a:cubicBezTo>
                      <a:pt x="344749" y="393948"/>
                      <a:pt x="344382" y="385213"/>
                      <a:pt x="345679" y="376780"/>
                    </a:cubicBezTo>
                    <a:cubicBezTo>
                      <a:pt x="346500" y="371446"/>
                      <a:pt x="347545" y="366140"/>
                      <a:pt x="348854" y="360905"/>
                    </a:cubicBezTo>
                    <a:cubicBezTo>
                      <a:pt x="349666" y="357658"/>
                      <a:pt x="350173" y="354165"/>
                      <a:pt x="352029" y="351380"/>
                    </a:cubicBezTo>
                    <a:cubicBezTo>
                      <a:pt x="354520" y="347644"/>
                      <a:pt x="357900" y="344465"/>
                      <a:pt x="361554" y="341855"/>
                    </a:cubicBezTo>
                    <a:cubicBezTo>
                      <a:pt x="374581" y="332550"/>
                      <a:pt x="372959" y="337578"/>
                      <a:pt x="386954" y="332330"/>
                    </a:cubicBezTo>
                    <a:cubicBezTo>
                      <a:pt x="391386" y="330668"/>
                      <a:pt x="395595" y="328415"/>
                      <a:pt x="399654" y="325980"/>
                    </a:cubicBezTo>
                    <a:cubicBezTo>
                      <a:pt x="406198" y="322053"/>
                      <a:pt x="418704" y="313280"/>
                      <a:pt x="418704" y="313280"/>
                    </a:cubicBezTo>
                    <a:cubicBezTo>
                      <a:pt x="420821" y="309047"/>
                      <a:pt x="422706" y="304689"/>
                      <a:pt x="425054" y="300580"/>
                    </a:cubicBezTo>
                    <a:cubicBezTo>
                      <a:pt x="426947" y="297267"/>
                      <a:pt x="429697" y="294468"/>
                      <a:pt x="431404" y="291055"/>
                    </a:cubicBezTo>
                    <a:cubicBezTo>
                      <a:pt x="435239" y="283386"/>
                      <a:pt x="433346" y="278071"/>
                      <a:pt x="440929" y="272005"/>
                    </a:cubicBezTo>
                    <a:cubicBezTo>
                      <a:pt x="443542" y="269914"/>
                      <a:pt x="447279" y="269888"/>
                      <a:pt x="450454" y="268830"/>
                    </a:cubicBezTo>
                    <a:cubicBezTo>
                      <a:pt x="451512" y="265655"/>
                      <a:pt x="451773" y="262090"/>
                      <a:pt x="453629" y="259305"/>
                    </a:cubicBezTo>
                    <a:cubicBezTo>
                      <a:pt x="464587" y="242868"/>
                      <a:pt x="467400" y="256092"/>
                      <a:pt x="475854" y="230730"/>
                    </a:cubicBezTo>
                    <a:cubicBezTo>
                      <a:pt x="477971" y="224380"/>
                      <a:pt x="480581" y="218174"/>
                      <a:pt x="482204" y="211680"/>
                    </a:cubicBezTo>
                    <a:cubicBezTo>
                      <a:pt x="483262" y="207447"/>
                      <a:pt x="481175" y="200148"/>
                      <a:pt x="485379" y="198980"/>
                    </a:cubicBezTo>
                    <a:cubicBezTo>
                      <a:pt x="502744" y="194156"/>
                      <a:pt x="521362" y="196863"/>
                      <a:pt x="539354" y="195805"/>
                    </a:cubicBezTo>
                    <a:cubicBezTo>
                      <a:pt x="556375" y="190131"/>
                      <a:pt x="541766" y="194563"/>
                      <a:pt x="564754" y="189455"/>
                    </a:cubicBezTo>
                    <a:cubicBezTo>
                      <a:pt x="569014" y="188508"/>
                      <a:pt x="573258" y="187479"/>
                      <a:pt x="577454" y="186280"/>
                    </a:cubicBezTo>
                    <a:cubicBezTo>
                      <a:pt x="580672" y="185361"/>
                      <a:pt x="583732" y="183917"/>
                      <a:pt x="586979" y="183105"/>
                    </a:cubicBezTo>
                    <a:cubicBezTo>
                      <a:pt x="592214" y="181796"/>
                      <a:pt x="597586" y="181101"/>
                      <a:pt x="602854" y="179930"/>
                    </a:cubicBezTo>
                    <a:cubicBezTo>
                      <a:pt x="607114" y="178983"/>
                      <a:pt x="611374" y="178009"/>
                      <a:pt x="615554" y="176755"/>
                    </a:cubicBezTo>
                    <a:cubicBezTo>
                      <a:pt x="621965" y="174832"/>
                      <a:pt x="634604" y="170405"/>
                      <a:pt x="634604" y="170405"/>
                    </a:cubicBezTo>
                    <a:cubicBezTo>
                      <a:pt x="636721" y="167230"/>
                      <a:pt x="640609" y="164680"/>
                      <a:pt x="640954" y="160880"/>
                    </a:cubicBezTo>
                    <a:cubicBezTo>
                      <a:pt x="641727" y="152382"/>
                      <a:pt x="640948" y="143402"/>
                      <a:pt x="637779" y="135480"/>
                    </a:cubicBezTo>
                    <a:cubicBezTo>
                      <a:pt x="636362" y="131937"/>
                      <a:pt x="631667" y="130837"/>
                      <a:pt x="628254" y="129130"/>
                    </a:cubicBezTo>
                    <a:cubicBezTo>
                      <a:pt x="619271" y="124639"/>
                      <a:pt x="604954" y="124080"/>
                      <a:pt x="596504" y="122780"/>
                    </a:cubicBezTo>
                    <a:cubicBezTo>
                      <a:pt x="590141" y="121801"/>
                      <a:pt x="583804" y="120663"/>
                      <a:pt x="577454" y="119605"/>
                    </a:cubicBezTo>
                    <a:cubicBezTo>
                      <a:pt x="574804" y="79853"/>
                      <a:pt x="577099" y="83085"/>
                      <a:pt x="571104" y="56105"/>
                    </a:cubicBezTo>
                    <a:cubicBezTo>
                      <a:pt x="570157" y="51845"/>
                      <a:pt x="570655" y="46812"/>
                      <a:pt x="567929" y="43405"/>
                    </a:cubicBezTo>
                    <a:cubicBezTo>
                      <a:pt x="565838" y="40792"/>
                      <a:pt x="561579" y="41288"/>
                      <a:pt x="558404" y="40230"/>
                    </a:cubicBezTo>
                    <a:cubicBezTo>
                      <a:pt x="550394" y="28214"/>
                      <a:pt x="542529" y="7951"/>
                      <a:pt x="536179" y="213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madrid">
                <a:extLst>
                  <a:ext uri="{FF2B5EF4-FFF2-40B4-BE49-F238E27FC236}">
                    <a16:creationId xmlns:a16="http://schemas.microsoft.com/office/drawing/2014/main" id="{DB9F1D3E-562D-C60A-7D65-36891A2733EA}"/>
                  </a:ext>
                </a:extLst>
              </p:cNvPr>
              <p:cNvSpPr/>
              <p:nvPr/>
            </p:nvSpPr>
            <p:spPr>
              <a:xfrm>
                <a:off x="2070867" y="1561931"/>
                <a:ext cx="687720" cy="715031"/>
              </a:xfrm>
              <a:custGeom>
                <a:avLst/>
                <a:gdLst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501650 w 688975"/>
                  <a:gd name="connsiteY72" fmla="*/ 68267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42925 w 688975"/>
                  <a:gd name="connsiteY75" fmla="*/ 64774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688975" h="715031">
                    <a:moveTo>
                      <a:pt x="447675" y="46"/>
                    </a:moveTo>
                    <a:cubicBezTo>
                      <a:pt x="438679" y="1104"/>
                      <a:pt x="430958" y="20003"/>
                      <a:pt x="428625" y="25446"/>
                    </a:cubicBezTo>
                    <a:cubicBezTo>
                      <a:pt x="426906" y="29457"/>
                      <a:pt x="426982" y="34060"/>
                      <a:pt x="425450" y="38146"/>
                    </a:cubicBezTo>
                    <a:cubicBezTo>
                      <a:pt x="423788" y="42578"/>
                      <a:pt x="421022" y="46521"/>
                      <a:pt x="419100" y="50846"/>
                    </a:cubicBezTo>
                    <a:cubicBezTo>
                      <a:pt x="414700" y="60747"/>
                      <a:pt x="409505" y="79468"/>
                      <a:pt x="400050" y="85771"/>
                    </a:cubicBezTo>
                    <a:lnTo>
                      <a:pt x="390525" y="92121"/>
                    </a:lnTo>
                    <a:cubicBezTo>
                      <a:pt x="388408" y="95296"/>
                      <a:pt x="386873" y="98948"/>
                      <a:pt x="384175" y="101646"/>
                    </a:cubicBezTo>
                    <a:cubicBezTo>
                      <a:pt x="375076" y="110745"/>
                      <a:pt x="375454" y="106006"/>
                      <a:pt x="365125" y="111171"/>
                    </a:cubicBezTo>
                    <a:cubicBezTo>
                      <a:pt x="361712" y="112878"/>
                      <a:pt x="359186" y="116217"/>
                      <a:pt x="355600" y="117521"/>
                    </a:cubicBezTo>
                    <a:cubicBezTo>
                      <a:pt x="347398" y="120503"/>
                      <a:pt x="330200" y="123871"/>
                      <a:pt x="330200" y="123871"/>
                    </a:cubicBezTo>
                    <a:cubicBezTo>
                      <a:pt x="329142" y="127046"/>
                      <a:pt x="328522" y="130403"/>
                      <a:pt x="327025" y="133396"/>
                    </a:cubicBezTo>
                    <a:cubicBezTo>
                      <a:pt x="325318" y="136809"/>
                      <a:pt x="321882" y="139301"/>
                      <a:pt x="320675" y="142921"/>
                    </a:cubicBezTo>
                    <a:cubicBezTo>
                      <a:pt x="318639" y="149028"/>
                      <a:pt x="318763" y="155658"/>
                      <a:pt x="317500" y="161971"/>
                    </a:cubicBezTo>
                    <a:cubicBezTo>
                      <a:pt x="316644" y="166250"/>
                      <a:pt x="315579" y="170491"/>
                      <a:pt x="314325" y="174671"/>
                    </a:cubicBezTo>
                    <a:cubicBezTo>
                      <a:pt x="312402" y="181082"/>
                      <a:pt x="311688" y="188152"/>
                      <a:pt x="307975" y="193721"/>
                    </a:cubicBezTo>
                    <a:cubicBezTo>
                      <a:pt x="303742" y="200071"/>
                      <a:pt x="301625" y="208538"/>
                      <a:pt x="295275" y="212771"/>
                    </a:cubicBezTo>
                    <a:lnTo>
                      <a:pt x="276225" y="225471"/>
                    </a:lnTo>
                    <a:cubicBezTo>
                      <a:pt x="273050" y="227588"/>
                      <a:pt x="269398" y="229123"/>
                      <a:pt x="266700" y="231821"/>
                    </a:cubicBezTo>
                    <a:cubicBezTo>
                      <a:pt x="259678" y="238843"/>
                      <a:pt x="256491" y="243276"/>
                      <a:pt x="247650" y="247696"/>
                    </a:cubicBezTo>
                    <a:cubicBezTo>
                      <a:pt x="244657" y="249193"/>
                      <a:pt x="241259" y="249696"/>
                      <a:pt x="238125" y="250871"/>
                    </a:cubicBezTo>
                    <a:cubicBezTo>
                      <a:pt x="232789" y="252872"/>
                      <a:pt x="227542" y="255104"/>
                      <a:pt x="222250" y="257221"/>
                    </a:cubicBezTo>
                    <a:cubicBezTo>
                      <a:pt x="219075" y="260396"/>
                      <a:pt x="216461" y="264255"/>
                      <a:pt x="212725" y="266746"/>
                    </a:cubicBezTo>
                    <a:cubicBezTo>
                      <a:pt x="209940" y="268602"/>
                      <a:pt x="204860" y="267015"/>
                      <a:pt x="203200" y="269921"/>
                    </a:cubicBezTo>
                    <a:cubicBezTo>
                      <a:pt x="200006" y="275510"/>
                      <a:pt x="202061" y="282864"/>
                      <a:pt x="200025" y="288971"/>
                    </a:cubicBezTo>
                    <a:cubicBezTo>
                      <a:pt x="196443" y="299717"/>
                      <a:pt x="191965" y="298333"/>
                      <a:pt x="184150" y="304846"/>
                    </a:cubicBezTo>
                    <a:cubicBezTo>
                      <a:pt x="180701" y="307721"/>
                      <a:pt x="177800" y="311196"/>
                      <a:pt x="174625" y="314371"/>
                    </a:cubicBezTo>
                    <a:cubicBezTo>
                      <a:pt x="173567" y="317546"/>
                      <a:pt x="172000" y="320595"/>
                      <a:pt x="171450" y="323896"/>
                    </a:cubicBezTo>
                    <a:cubicBezTo>
                      <a:pt x="169874" y="333349"/>
                      <a:pt x="171550" y="343464"/>
                      <a:pt x="168275" y="352471"/>
                    </a:cubicBezTo>
                    <a:cubicBezTo>
                      <a:pt x="166971" y="356057"/>
                      <a:pt x="162237" y="357271"/>
                      <a:pt x="158750" y="358821"/>
                    </a:cubicBezTo>
                    <a:cubicBezTo>
                      <a:pt x="152633" y="361539"/>
                      <a:pt x="146050" y="363054"/>
                      <a:pt x="139700" y="365171"/>
                    </a:cubicBezTo>
                    <a:cubicBezTo>
                      <a:pt x="136525" y="366229"/>
                      <a:pt x="132960" y="366490"/>
                      <a:pt x="130175" y="368346"/>
                    </a:cubicBezTo>
                    <a:lnTo>
                      <a:pt x="111125" y="381046"/>
                    </a:lnTo>
                    <a:cubicBezTo>
                      <a:pt x="92927" y="408343"/>
                      <a:pt x="117158" y="376219"/>
                      <a:pt x="95250" y="393746"/>
                    </a:cubicBezTo>
                    <a:cubicBezTo>
                      <a:pt x="87667" y="399812"/>
                      <a:pt x="89560" y="405127"/>
                      <a:pt x="85725" y="412796"/>
                    </a:cubicBezTo>
                    <a:cubicBezTo>
                      <a:pt x="84018" y="416209"/>
                      <a:pt x="81492" y="419146"/>
                      <a:pt x="79375" y="422321"/>
                    </a:cubicBezTo>
                    <a:cubicBezTo>
                      <a:pt x="78317" y="426554"/>
                      <a:pt x="77919" y="431010"/>
                      <a:pt x="76200" y="435021"/>
                    </a:cubicBezTo>
                    <a:cubicBezTo>
                      <a:pt x="73228" y="441956"/>
                      <a:pt x="67531" y="448194"/>
                      <a:pt x="60325" y="450896"/>
                    </a:cubicBezTo>
                    <a:cubicBezTo>
                      <a:pt x="55272" y="452791"/>
                      <a:pt x="49742" y="453013"/>
                      <a:pt x="44450" y="454071"/>
                    </a:cubicBezTo>
                    <a:cubicBezTo>
                      <a:pt x="32998" y="461706"/>
                      <a:pt x="24574" y="466422"/>
                      <a:pt x="15875" y="479471"/>
                    </a:cubicBezTo>
                    <a:cubicBezTo>
                      <a:pt x="13758" y="482646"/>
                      <a:pt x="11232" y="485583"/>
                      <a:pt x="9525" y="488996"/>
                    </a:cubicBezTo>
                    <a:cubicBezTo>
                      <a:pt x="-3620" y="515286"/>
                      <a:pt x="18198" y="480749"/>
                      <a:pt x="0" y="508046"/>
                    </a:cubicBezTo>
                    <a:cubicBezTo>
                      <a:pt x="1058" y="524979"/>
                      <a:pt x="-506" y="542284"/>
                      <a:pt x="3175" y="558846"/>
                    </a:cubicBezTo>
                    <a:cubicBezTo>
                      <a:pt x="4003" y="562571"/>
                      <a:pt x="9114" y="563892"/>
                      <a:pt x="12700" y="565196"/>
                    </a:cubicBezTo>
                    <a:cubicBezTo>
                      <a:pt x="26088" y="570065"/>
                      <a:pt x="42959" y="572356"/>
                      <a:pt x="57150" y="574721"/>
                    </a:cubicBezTo>
                    <a:cubicBezTo>
                      <a:pt x="64558" y="573663"/>
                      <a:pt x="72012" y="572885"/>
                      <a:pt x="79375" y="571546"/>
                    </a:cubicBezTo>
                    <a:cubicBezTo>
                      <a:pt x="83668" y="570765"/>
                      <a:pt x="87782" y="569152"/>
                      <a:pt x="92075" y="568371"/>
                    </a:cubicBezTo>
                    <a:cubicBezTo>
                      <a:pt x="99438" y="567032"/>
                      <a:pt x="106892" y="566254"/>
                      <a:pt x="114300" y="565196"/>
                    </a:cubicBezTo>
                    <a:cubicBezTo>
                      <a:pt x="143201" y="555562"/>
                      <a:pt x="97555" y="570340"/>
                      <a:pt x="139700" y="558846"/>
                    </a:cubicBezTo>
                    <a:cubicBezTo>
                      <a:pt x="146158" y="557085"/>
                      <a:pt x="152400" y="554613"/>
                      <a:pt x="158750" y="552496"/>
                    </a:cubicBezTo>
                    <a:lnTo>
                      <a:pt x="168275" y="549321"/>
                    </a:lnTo>
                    <a:cubicBezTo>
                      <a:pt x="171450" y="548263"/>
                      <a:pt x="174479" y="546561"/>
                      <a:pt x="177800" y="546146"/>
                    </a:cubicBezTo>
                    <a:lnTo>
                      <a:pt x="203200" y="542971"/>
                    </a:lnTo>
                    <a:cubicBezTo>
                      <a:pt x="216958" y="544029"/>
                      <a:pt x="230745" y="544773"/>
                      <a:pt x="244475" y="546146"/>
                    </a:cubicBezTo>
                    <a:cubicBezTo>
                      <a:pt x="251921" y="546891"/>
                      <a:pt x="259715" y="546635"/>
                      <a:pt x="266700" y="549321"/>
                    </a:cubicBezTo>
                    <a:cubicBezTo>
                      <a:pt x="273823" y="552061"/>
                      <a:pt x="278510" y="559608"/>
                      <a:pt x="285750" y="562021"/>
                    </a:cubicBezTo>
                    <a:lnTo>
                      <a:pt x="304800" y="568371"/>
                    </a:lnTo>
                    <a:cubicBezTo>
                      <a:pt x="307975" y="569429"/>
                      <a:pt x="311540" y="569690"/>
                      <a:pt x="314325" y="571546"/>
                    </a:cubicBezTo>
                    <a:cubicBezTo>
                      <a:pt x="322888" y="577254"/>
                      <a:pt x="323516" y="578880"/>
                      <a:pt x="333375" y="581071"/>
                    </a:cubicBezTo>
                    <a:cubicBezTo>
                      <a:pt x="339659" y="582468"/>
                      <a:pt x="346180" y="582685"/>
                      <a:pt x="352425" y="584246"/>
                    </a:cubicBezTo>
                    <a:cubicBezTo>
                      <a:pt x="358919" y="585869"/>
                      <a:pt x="365017" y="588835"/>
                      <a:pt x="371475" y="590596"/>
                    </a:cubicBezTo>
                    <a:cubicBezTo>
                      <a:pt x="381568" y="593349"/>
                      <a:pt x="397543" y="594217"/>
                      <a:pt x="406400" y="600121"/>
                    </a:cubicBezTo>
                    <a:lnTo>
                      <a:pt x="415925" y="606471"/>
                    </a:lnTo>
                    <a:cubicBezTo>
                      <a:pt x="423905" y="630412"/>
                      <a:pt x="413140" y="600902"/>
                      <a:pt x="425450" y="625521"/>
                    </a:cubicBezTo>
                    <a:cubicBezTo>
                      <a:pt x="438595" y="651811"/>
                      <a:pt x="416777" y="617274"/>
                      <a:pt x="434975" y="644571"/>
                    </a:cubicBezTo>
                    <a:cubicBezTo>
                      <a:pt x="434552" y="646265"/>
                      <a:pt x="430447" y="664063"/>
                      <a:pt x="428625" y="666796"/>
                    </a:cubicBezTo>
                    <a:cubicBezTo>
                      <a:pt x="426134" y="670532"/>
                      <a:pt x="421975" y="672872"/>
                      <a:pt x="419100" y="676321"/>
                    </a:cubicBezTo>
                    <a:cubicBezTo>
                      <a:pt x="408053" y="689578"/>
                      <a:pt x="418862" y="683809"/>
                      <a:pt x="403225" y="689021"/>
                    </a:cubicBezTo>
                    <a:cubicBezTo>
                      <a:pt x="404283" y="697488"/>
                      <a:pt x="398887" y="710376"/>
                      <a:pt x="406400" y="714421"/>
                    </a:cubicBezTo>
                    <a:cubicBezTo>
                      <a:pt x="409815" y="716260"/>
                      <a:pt x="442394" y="713886"/>
                      <a:pt x="454025" y="708071"/>
                    </a:cubicBezTo>
                    <a:cubicBezTo>
                      <a:pt x="457438" y="706364"/>
                      <a:pt x="460375" y="703838"/>
                      <a:pt x="463550" y="701721"/>
                    </a:cubicBezTo>
                    <a:cubicBezTo>
                      <a:pt x="464608" y="698546"/>
                      <a:pt x="466196" y="694313"/>
                      <a:pt x="466725" y="692196"/>
                    </a:cubicBezTo>
                    <a:cubicBezTo>
                      <a:pt x="467254" y="690079"/>
                      <a:pt x="461433" y="693784"/>
                      <a:pt x="466725" y="689021"/>
                    </a:cubicBezTo>
                    <a:cubicBezTo>
                      <a:pt x="472017" y="684259"/>
                      <a:pt x="489479" y="669971"/>
                      <a:pt x="498475" y="663621"/>
                    </a:cubicBezTo>
                    <a:cubicBezTo>
                      <a:pt x="507471" y="657271"/>
                      <a:pt x="513821" y="653038"/>
                      <a:pt x="520700" y="650921"/>
                    </a:cubicBezTo>
                    <a:cubicBezTo>
                      <a:pt x="527579" y="648804"/>
                      <a:pt x="536046" y="651450"/>
                      <a:pt x="539750" y="650921"/>
                    </a:cubicBezTo>
                    <a:cubicBezTo>
                      <a:pt x="543454" y="650392"/>
                      <a:pt x="540279" y="648804"/>
                      <a:pt x="542925" y="647746"/>
                    </a:cubicBezTo>
                    <a:cubicBezTo>
                      <a:pt x="545571" y="646688"/>
                      <a:pt x="549804" y="644042"/>
                      <a:pt x="555625" y="644571"/>
                    </a:cubicBezTo>
                    <a:cubicBezTo>
                      <a:pt x="561446" y="645100"/>
                      <a:pt x="569913" y="650921"/>
                      <a:pt x="577850" y="650921"/>
                    </a:cubicBezTo>
                    <a:cubicBezTo>
                      <a:pt x="585787" y="650921"/>
                      <a:pt x="594971" y="647331"/>
                      <a:pt x="603250" y="644571"/>
                    </a:cubicBezTo>
                    <a:cubicBezTo>
                      <a:pt x="616915" y="640016"/>
                      <a:pt x="609528" y="642208"/>
                      <a:pt x="625475" y="638221"/>
                    </a:cubicBezTo>
                    <a:cubicBezTo>
                      <a:pt x="627592" y="635046"/>
                      <a:pt x="629127" y="631394"/>
                      <a:pt x="631825" y="628696"/>
                    </a:cubicBezTo>
                    <a:cubicBezTo>
                      <a:pt x="634523" y="625998"/>
                      <a:pt x="638966" y="625326"/>
                      <a:pt x="641350" y="622346"/>
                    </a:cubicBezTo>
                    <a:cubicBezTo>
                      <a:pt x="658877" y="600438"/>
                      <a:pt x="626753" y="624669"/>
                      <a:pt x="654050" y="606471"/>
                    </a:cubicBezTo>
                    <a:cubicBezTo>
                      <a:pt x="658283" y="600121"/>
                      <a:pt x="664337" y="594661"/>
                      <a:pt x="666750" y="587421"/>
                    </a:cubicBezTo>
                    <a:cubicBezTo>
                      <a:pt x="667808" y="584246"/>
                      <a:pt x="668069" y="580681"/>
                      <a:pt x="669925" y="577896"/>
                    </a:cubicBezTo>
                    <a:cubicBezTo>
                      <a:pt x="672416" y="574160"/>
                      <a:pt x="676275" y="571546"/>
                      <a:pt x="679450" y="568371"/>
                    </a:cubicBezTo>
                    <a:cubicBezTo>
                      <a:pt x="680508" y="565196"/>
                      <a:pt x="681128" y="561839"/>
                      <a:pt x="682625" y="558846"/>
                    </a:cubicBezTo>
                    <a:cubicBezTo>
                      <a:pt x="684332" y="555433"/>
                      <a:pt x="688975" y="553137"/>
                      <a:pt x="688975" y="549321"/>
                    </a:cubicBezTo>
                    <a:cubicBezTo>
                      <a:pt x="688975" y="542628"/>
                      <a:pt x="684248" y="536765"/>
                      <a:pt x="682625" y="530271"/>
                    </a:cubicBezTo>
                    <a:cubicBezTo>
                      <a:pt x="681567" y="526038"/>
                      <a:pt x="681615" y="521360"/>
                      <a:pt x="679450" y="517571"/>
                    </a:cubicBezTo>
                    <a:cubicBezTo>
                      <a:pt x="673854" y="507778"/>
                      <a:pt x="669492" y="507902"/>
                      <a:pt x="660400" y="504871"/>
                    </a:cubicBezTo>
                    <a:cubicBezTo>
                      <a:pt x="658283" y="501696"/>
                      <a:pt x="655757" y="498759"/>
                      <a:pt x="654050" y="495346"/>
                    </a:cubicBezTo>
                    <a:cubicBezTo>
                      <a:pt x="650142" y="487530"/>
                      <a:pt x="648919" y="474088"/>
                      <a:pt x="647700" y="466771"/>
                    </a:cubicBezTo>
                    <a:cubicBezTo>
                      <a:pt x="646642" y="447721"/>
                      <a:pt x="648267" y="428330"/>
                      <a:pt x="644525" y="409621"/>
                    </a:cubicBezTo>
                    <a:cubicBezTo>
                      <a:pt x="643777" y="405879"/>
                      <a:pt x="637384" y="406251"/>
                      <a:pt x="635000" y="403271"/>
                    </a:cubicBezTo>
                    <a:cubicBezTo>
                      <a:pt x="622474" y="387614"/>
                      <a:pt x="645465" y="397156"/>
                      <a:pt x="619125" y="390571"/>
                    </a:cubicBezTo>
                    <a:cubicBezTo>
                      <a:pt x="615950" y="388454"/>
                      <a:pt x="612113" y="387093"/>
                      <a:pt x="609600" y="384221"/>
                    </a:cubicBezTo>
                    <a:cubicBezTo>
                      <a:pt x="586241" y="357525"/>
                      <a:pt x="603173" y="374543"/>
                      <a:pt x="593725" y="355646"/>
                    </a:cubicBezTo>
                    <a:cubicBezTo>
                      <a:pt x="592018" y="352233"/>
                      <a:pt x="589082" y="349534"/>
                      <a:pt x="587375" y="346121"/>
                    </a:cubicBezTo>
                    <a:cubicBezTo>
                      <a:pt x="580466" y="332302"/>
                      <a:pt x="588861" y="339312"/>
                      <a:pt x="577850" y="323896"/>
                    </a:cubicBezTo>
                    <a:cubicBezTo>
                      <a:pt x="575240" y="320242"/>
                      <a:pt x="571500" y="317546"/>
                      <a:pt x="568325" y="314371"/>
                    </a:cubicBezTo>
                    <a:cubicBezTo>
                      <a:pt x="565743" y="306624"/>
                      <a:pt x="564955" y="301476"/>
                      <a:pt x="558800" y="295321"/>
                    </a:cubicBezTo>
                    <a:cubicBezTo>
                      <a:pt x="556102" y="292623"/>
                      <a:pt x="552450" y="291088"/>
                      <a:pt x="549275" y="288971"/>
                    </a:cubicBezTo>
                    <a:cubicBezTo>
                      <a:pt x="547158" y="278388"/>
                      <a:pt x="547752" y="266874"/>
                      <a:pt x="542925" y="257221"/>
                    </a:cubicBezTo>
                    <a:cubicBezTo>
                      <a:pt x="537281" y="245932"/>
                      <a:pt x="532841" y="238549"/>
                      <a:pt x="530225" y="225471"/>
                    </a:cubicBezTo>
                    <a:cubicBezTo>
                      <a:pt x="529167" y="220179"/>
                      <a:pt x="528221" y="214864"/>
                      <a:pt x="527050" y="209596"/>
                    </a:cubicBezTo>
                    <a:cubicBezTo>
                      <a:pt x="526103" y="205336"/>
                      <a:pt x="525129" y="201076"/>
                      <a:pt x="523875" y="196896"/>
                    </a:cubicBezTo>
                    <a:cubicBezTo>
                      <a:pt x="521952" y="190485"/>
                      <a:pt x="517525" y="177846"/>
                      <a:pt x="517525" y="177846"/>
                    </a:cubicBezTo>
                    <a:cubicBezTo>
                      <a:pt x="516467" y="170438"/>
                      <a:pt x="514698" y="163096"/>
                      <a:pt x="514350" y="155621"/>
                    </a:cubicBezTo>
                    <a:cubicBezTo>
                      <a:pt x="512579" y="117547"/>
                      <a:pt x="514098" y="79323"/>
                      <a:pt x="511175" y="41321"/>
                    </a:cubicBezTo>
                    <a:cubicBezTo>
                      <a:pt x="510882" y="37516"/>
                      <a:pt x="507756" y="34239"/>
                      <a:pt x="504825" y="31796"/>
                    </a:cubicBezTo>
                    <a:cubicBezTo>
                      <a:pt x="501189" y="28766"/>
                      <a:pt x="496234" y="27794"/>
                      <a:pt x="492125" y="25446"/>
                    </a:cubicBezTo>
                    <a:cubicBezTo>
                      <a:pt x="488812" y="23553"/>
                      <a:pt x="485531" y="21539"/>
                      <a:pt x="482600" y="19096"/>
                    </a:cubicBezTo>
                    <a:cubicBezTo>
                      <a:pt x="479151" y="16221"/>
                      <a:pt x="456671" y="-1012"/>
                      <a:pt x="447675" y="4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vizcaya">
                <a:extLst>
                  <a:ext uri="{FF2B5EF4-FFF2-40B4-BE49-F238E27FC236}">
                    <a16:creationId xmlns:a16="http://schemas.microsoft.com/office/drawing/2014/main" id="{8BC75AE6-581C-2186-0061-583C70363C86}"/>
                  </a:ext>
                </a:extLst>
              </p:cNvPr>
              <p:cNvSpPr/>
              <p:nvPr/>
            </p:nvSpPr>
            <p:spPr>
              <a:xfrm>
                <a:off x="2579172" y="235621"/>
                <a:ext cx="453528" cy="254794"/>
              </a:xfrm>
              <a:custGeom>
                <a:avLst/>
                <a:gdLst>
                  <a:gd name="connsiteX0" fmla="*/ 119062 w 454818"/>
                  <a:gd name="connsiteY0" fmla="*/ 35719 h 254794"/>
                  <a:gd name="connsiteX1" fmla="*/ 140493 w 454818"/>
                  <a:gd name="connsiteY1" fmla="*/ 33337 h 254794"/>
                  <a:gd name="connsiteX2" fmla="*/ 171450 w 454818"/>
                  <a:gd name="connsiteY2" fmla="*/ 26194 h 254794"/>
                  <a:gd name="connsiteX3" fmla="*/ 178593 w 454818"/>
                  <a:gd name="connsiteY3" fmla="*/ 21431 h 254794"/>
                  <a:gd name="connsiteX4" fmla="*/ 195262 w 454818"/>
                  <a:gd name="connsiteY4" fmla="*/ 14287 h 254794"/>
                  <a:gd name="connsiteX5" fmla="*/ 200025 w 454818"/>
                  <a:gd name="connsiteY5" fmla="*/ 7144 h 254794"/>
                  <a:gd name="connsiteX6" fmla="*/ 216693 w 454818"/>
                  <a:gd name="connsiteY6" fmla="*/ 0 h 254794"/>
                  <a:gd name="connsiteX7" fmla="*/ 242887 w 454818"/>
                  <a:gd name="connsiteY7" fmla="*/ 2381 h 254794"/>
                  <a:gd name="connsiteX8" fmla="*/ 278606 w 454818"/>
                  <a:gd name="connsiteY8" fmla="*/ 4762 h 254794"/>
                  <a:gd name="connsiteX9" fmla="*/ 300037 w 454818"/>
                  <a:gd name="connsiteY9" fmla="*/ 7144 h 254794"/>
                  <a:gd name="connsiteX10" fmla="*/ 307181 w 454818"/>
                  <a:gd name="connsiteY10" fmla="*/ 9525 h 254794"/>
                  <a:gd name="connsiteX11" fmla="*/ 321468 w 454818"/>
                  <a:gd name="connsiteY11" fmla="*/ 16669 h 254794"/>
                  <a:gd name="connsiteX12" fmla="*/ 338137 w 454818"/>
                  <a:gd name="connsiteY12" fmla="*/ 19050 h 254794"/>
                  <a:gd name="connsiteX13" fmla="*/ 347662 w 454818"/>
                  <a:gd name="connsiteY13" fmla="*/ 21431 h 254794"/>
                  <a:gd name="connsiteX14" fmla="*/ 381000 w 454818"/>
                  <a:gd name="connsiteY14" fmla="*/ 23812 h 254794"/>
                  <a:gd name="connsiteX15" fmla="*/ 409575 w 454818"/>
                  <a:gd name="connsiteY15" fmla="*/ 26194 h 254794"/>
                  <a:gd name="connsiteX16" fmla="*/ 423862 w 454818"/>
                  <a:gd name="connsiteY16" fmla="*/ 30956 h 254794"/>
                  <a:gd name="connsiteX17" fmla="*/ 431006 w 454818"/>
                  <a:gd name="connsiteY17" fmla="*/ 35719 h 254794"/>
                  <a:gd name="connsiteX18" fmla="*/ 445293 w 454818"/>
                  <a:gd name="connsiteY18" fmla="*/ 40481 h 254794"/>
                  <a:gd name="connsiteX19" fmla="*/ 452437 w 454818"/>
                  <a:gd name="connsiteY19" fmla="*/ 42862 h 254794"/>
                  <a:gd name="connsiteX20" fmla="*/ 454818 w 454818"/>
                  <a:gd name="connsiteY20" fmla="*/ 50006 h 254794"/>
                  <a:gd name="connsiteX21" fmla="*/ 452437 w 454818"/>
                  <a:gd name="connsiteY21" fmla="*/ 59531 h 254794"/>
                  <a:gd name="connsiteX22" fmla="*/ 445293 w 454818"/>
                  <a:gd name="connsiteY22" fmla="*/ 73819 h 254794"/>
                  <a:gd name="connsiteX23" fmla="*/ 438150 w 454818"/>
                  <a:gd name="connsiteY23" fmla="*/ 88106 h 254794"/>
                  <a:gd name="connsiteX24" fmla="*/ 435768 w 454818"/>
                  <a:gd name="connsiteY24" fmla="*/ 95250 h 254794"/>
                  <a:gd name="connsiteX25" fmla="*/ 428625 w 454818"/>
                  <a:gd name="connsiteY25" fmla="*/ 109537 h 254794"/>
                  <a:gd name="connsiteX26" fmla="*/ 423862 w 454818"/>
                  <a:gd name="connsiteY26" fmla="*/ 140494 h 254794"/>
                  <a:gd name="connsiteX27" fmla="*/ 419100 w 454818"/>
                  <a:gd name="connsiteY27" fmla="*/ 169069 h 254794"/>
                  <a:gd name="connsiteX28" fmla="*/ 414337 w 454818"/>
                  <a:gd name="connsiteY28" fmla="*/ 185737 h 254794"/>
                  <a:gd name="connsiteX29" fmla="*/ 400050 w 454818"/>
                  <a:gd name="connsiteY29" fmla="*/ 200025 h 254794"/>
                  <a:gd name="connsiteX30" fmla="*/ 395287 w 454818"/>
                  <a:gd name="connsiteY30" fmla="*/ 207169 h 254794"/>
                  <a:gd name="connsiteX31" fmla="*/ 381000 w 454818"/>
                  <a:gd name="connsiteY31" fmla="*/ 221456 h 254794"/>
                  <a:gd name="connsiteX32" fmla="*/ 357187 w 454818"/>
                  <a:gd name="connsiteY32" fmla="*/ 245269 h 254794"/>
                  <a:gd name="connsiteX33" fmla="*/ 350043 w 454818"/>
                  <a:gd name="connsiteY33" fmla="*/ 247650 h 254794"/>
                  <a:gd name="connsiteX34" fmla="*/ 316706 w 454818"/>
                  <a:gd name="connsiteY34" fmla="*/ 252412 h 254794"/>
                  <a:gd name="connsiteX35" fmla="*/ 309562 w 454818"/>
                  <a:gd name="connsiteY35" fmla="*/ 254794 h 254794"/>
                  <a:gd name="connsiteX36" fmla="*/ 269081 w 454818"/>
                  <a:gd name="connsiteY36" fmla="*/ 250031 h 254794"/>
                  <a:gd name="connsiteX37" fmla="*/ 261937 w 454818"/>
                  <a:gd name="connsiteY37" fmla="*/ 247650 h 254794"/>
                  <a:gd name="connsiteX38" fmla="*/ 250031 w 454818"/>
                  <a:gd name="connsiteY38" fmla="*/ 245269 h 254794"/>
                  <a:gd name="connsiteX39" fmla="*/ 242887 w 454818"/>
                  <a:gd name="connsiteY39" fmla="*/ 240506 h 254794"/>
                  <a:gd name="connsiteX40" fmla="*/ 235743 w 454818"/>
                  <a:gd name="connsiteY40" fmla="*/ 221456 h 254794"/>
                  <a:gd name="connsiteX41" fmla="*/ 230981 w 454818"/>
                  <a:gd name="connsiteY41" fmla="*/ 214312 h 254794"/>
                  <a:gd name="connsiteX42" fmla="*/ 228600 w 454818"/>
                  <a:gd name="connsiteY42" fmla="*/ 192881 h 254794"/>
                  <a:gd name="connsiteX43" fmla="*/ 226218 w 454818"/>
                  <a:gd name="connsiteY43" fmla="*/ 176212 h 254794"/>
                  <a:gd name="connsiteX44" fmla="*/ 216693 w 454818"/>
                  <a:gd name="connsiteY44" fmla="*/ 173831 h 254794"/>
                  <a:gd name="connsiteX45" fmla="*/ 183356 w 454818"/>
                  <a:gd name="connsiteY45" fmla="*/ 176212 h 254794"/>
                  <a:gd name="connsiteX46" fmla="*/ 176212 w 454818"/>
                  <a:gd name="connsiteY46" fmla="*/ 183356 h 254794"/>
                  <a:gd name="connsiteX47" fmla="*/ 166687 w 454818"/>
                  <a:gd name="connsiteY47" fmla="*/ 185737 h 254794"/>
                  <a:gd name="connsiteX48" fmla="*/ 135731 w 454818"/>
                  <a:gd name="connsiteY48" fmla="*/ 173831 h 254794"/>
                  <a:gd name="connsiteX49" fmla="*/ 128587 w 454818"/>
                  <a:gd name="connsiteY49" fmla="*/ 169069 h 254794"/>
                  <a:gd name="connsiteX50" fmla="*/ 123825 w 454818"/>
                  <a:gd name="connsiteY50" fmla="*/ 154781 h 254794"/>
                  <a:gd name="connsiteX51" fmla="*/ 116681 w 454818"/>
                  <a:gd name="connsiteY51" fmla="*/ 140494 h 254794"/>
                  <a:gd name="connsiteX52" fmla="*/ 107156 w 454818"/>
                  <a:gd name="connsiteY52" fmla="*/ 138112 h 254794"/>
                  <a:gd name="connsiteX53" fmla="*/ 50006 w 454818"/>
                  <a:gd name="connsiteY53" fmla="*/ 135731 h 254794"/>
                  <a:gd name="connsiteX54" fmla="*/ 38100 w 454818"/>
                  <a:gd name="connsiteY54" fmla="*/ 142875 h 254794"/>
                  <a:gd name="connsiteX55" fmla="*/ 33337 w 454818"/>
                  <a:gd name="connsiteY55" fmla="*/ 150019 h 254794"/>
                  <a:gd name="connsiteX56" fmla="*/ 26193 w 454818"/>
                  <a:gd name="connsiteY56" fmla="*/ 164306 h 254794"/>
                  <a:gd name="connsiteX57" fmla="*/ 19050 w 454818"/>
                  <a:gd name="connsiteY57" fmla="*/ 169069 h 254794"/>
                  <a:gd name="connsiteX58" fmla="*/ 11906 w 454818"/>
                  <a:gd name="connsiteY58" fmla="*/ 166687 h 254794"/>
                  <a:gd name="connsiteX59" fmla="*/ 4762 w 454818"/>
                  <a:gd name="connsiteY59" fmla="*/ 152400 h 254794"/>
                  <a:gd name="connsiteX60" fmla="*/ 0 w 454818"/>
                  <a:gd name="connsiteY60" fmla="*/ 142875 h 254794"/>
                  <a:gd name="connsiteX61" fmla="*/ 2381 w 454818"/>
                  <a:gd name="connsiteY61" fmla="*/ 123825 h 254794"/>
                  <a:gd name="connsiteX62" fmla="*/ 9525 w 454818"/>
                  <a:gd name="connsiteY62" fmla="*/ 119062 h 254794"/>
                  <a:gd name="connsiteX63" fmla="*/ 23812 w 454818"/>
                  <a:gd name="connsiteY63" fmla="*/ 114300 h 254794"/>
                  <a:gd name="connsiteX64" fmla="*/ 30956 w 454818"/>
                  <a:gd name="connsiteY64" fmla="*/ 111919 h 254794"/>
                  <a:gd name="connsiteX65" fmla="*/ 52387 w 454818"/>
                  <a:gd name="connsiteY65" fmla="*/ 107156 h 254794"/>
                  <a:gd name="connsiteX66" fmla="*/ 66675 w 454818"/>
                  <a:gd name="connsiteY66" fmla="*/ 102394 h 254794"/>
                  <a:gd name="connsiteX67" fmla="*/ 80962 w 454818"/>
                  <a:gd name="connsiteY67" fmla="*/ 97631 h 254794"/>
                  <a:gd name="connsiteX68" fmla="*/ 100012 w 454818"/>
                  <a:gd name="connsiteY68" fmla="*/ 92869 h 254794"/>
                  <a:gd name="connsiteX69" fmla="*/ 121443 w 454818"/>
                  <a:gd name="connsiteY69" fmla="*/ 90487 h 254794"/>
                  <a:gd name="connsiteX70" fmla="*/ 135731 w 454818"/>
                  <a:gd name="connsiteY70" fmla="*/ 80962 h 254794"/>
                  <a:gd name="connsiteX71" fmla="*/ 142875 w 454818"/>
                  <a:gd name="connsiteY71" fmla="*/ 76200 h 254794"/>
                  <a:gd name="connsiteX72" fmla="*/ 140493 w 454818"/>
                  <a:gd name="connsiteY72" fmla="*/ 64294 h 254794"/>
                  <a:gd name="connsiteX73" fmla="*/ 133350 w 454818"/>
                  <a:gd name="connsiteY73" fmla="*/ 59531 h 254794"/>
                  <a:gd name="connsiteX74" fmla="*/ 128587 w 454818"/>
                  <a:gd name="connsiteY74" fmla="*/ 52387 h 254794"/>
                  <a:gd name="connsiteX75" fmla="*/ 119062 w 454818"/>
                  <a:gd name="connsiteY75" fmla="*/ 35719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54818" h="254794">
                    <a:moveTo>
                      <a:pt x="119062" y="35719"/>
                    </a:moveTo>
                    <a:cubicBezTo>
                      <a:pt x="121046" y="32544"/>
                      <a:pt x="133403" y="34519"/>
                      <a:pt x="140493" y="33337"/>
                    </a:cubicBezTo>
                    <a:cubicBezTo>
                      <a:pt x="148706" y="31968"/>
                      <a:pt x="162165" y="28515"/>
                      <a:pt x="171450" y="26194"/>
                    </a:cubicBezTo>
                    <a:cubicBezTo>
                      <a:pt x="173831" y="24606"/>
                      <a:pt x="175963" y="22558"/>
                      <a:pt x="178593" y="21431"/>
                    </a:cubicBezTo>
                    <a:cubicBezTo>
                      <a:pt x="200124" y="12203"/>
                      <a:pt x="177324" y="26246"/>
                      <a:pt x="195262" y="14287"/>
                    </a:cubicBezTo>
                    <a:cubicBezTo>
                      <a:pt x="196850" y="11906"/>
                      <a:pt x="198001" y="9168"/>
                      <a:pt x="200025" y="7144"/>
                    </a:cubicBezTo>
                    <a:cubicBezTo>
                      <a:pt x="205508" y="1661"/>
                      <a:pt x="209404" y="1822"/>
                      <a:pt x="216693" y="0"/>
                    </a:cubicBezTo>
                    <a:lnTo>
                      <a:pt x="242887" y="2381"/>
                    </a:lnTo>
                    <a:cubicBezTo>
                      <a:pt x="254785" y="3296"/>
                      <a:pt x="266714" y="3771"/>
                      <a:pt x="278606" y="4762"/>
                    </a:cubicBezTo>
                    <a:cubicBezTo>
                      <a:pt x="285769" y="5359"/>
                      <a:pt x="292893" y="6350"/>
                      <a:pt x="300037" y="7144"/>
                    </a:cubicBezTo>
                    <a:cubicBezTo>
                      <a:pt x="302418" y="7938"/>
                      <a:pt x="304936" y="8403"/>
                      <a:pt x="307181" y="9525"/>
                    </a:cubicBezTo>
                    <a:cubicBezTo>
                      <a:pt x="316542" y="14205"/>
                      <a:pt x="311497" y="14675"/>
                      <a:pt x="321468" y="16669"/>
                    </a:cubicBezTo>
                    <a:cubicBezTo>
                      <a:pt x="326972" y="17770"/>
                      <a:pt x="332615" y="18046"/>
                      <a:pt x="338137" y="19050"/>
                    </a:cubicBezTo>
                    <a:cubicBezTo>
                      <a:pt x="341357" y="19635"/>
                      <a:pt x="344409" y="21070"/>
                      <a:pt x="347662" y="21431"/>
                    </a:cubicBezTo>
                    <a:cubicBezTo>
                      <a:pt x="358735" y="22661"/>
                      <a:pt x="369892" y="22957"/>
                      <a:pt x="381000" y="23812"/>
                    </a:cubicBezTo>
                    <a:lnTo>
                      <a:pt x="409575" y="26194"/>
                    </a:lnTo>
                    <a:cubicBezTo>
                      <a:pt x="414337" y="27781"/>
                      <a:pt x="419685" y="28171"/>
                      <a:pt x="423862" y="30956"/>
                    </a:cubicBezTo>
                    <a:cubicBezTo>
                      <a:pt x="426243" y="32544"/>
                      <a:pt x="428391" y="34557"/>
                      <a:pt x="431006" y="35719"/>
                    </a:cubicBezTo>
                    <a:cubicBezTo>
                      <a:pt x="435593" y="37758"/>
                      <a:pt x="440531" y="38894"/>
                      <a:pt x="445293" y="40481"/>
                    </a:cubicBezTo>
                    <a:lnTo>
                      <a:pt x="452437" y="42862"/>
                    </a:lnTo>
                    <a:cubicBezTo>
                      <a:pt x="453231" y="45243"/>
                      <a:pt x="454818" y="47496"/>
                      <a:pt x="454818" y="50006"/>
                    </a:cubicBezTo>
                    <a:cubicBezTo>
                      <a:pt x="454818" y="53279"/>
                      <a:pt x="453336" y="56384"/>
                      <a:pt x="452437" y="59531"/>
                    </a:cubicBezTo>
                    <a:cubicBezTo>
                      <a:pt x="449972" y="68158"/>
                      <a:pt x="450512" y="65991"/>
                      <a:pt x="445293" y="73819"/>
                    </a:cubicBezTo>
                    <a:cubicBezTo>
                      <a:pt x="439310" y="91769"/>
                      <a:pt x="447380" y="69646"/>
                      <a:pt x="438150" y="88106"/>
                    </a:cubicBezTo>
                    <a:cubicBezTo>
                      <a:pt x="437027" y="90351"/>
                      <a:pt x="436891" y="93005"/>
                      <a:pt x="435768" y="95250"/>
                    </a:cubicBezTo>
                    <a:cubicBezTo>
                      <a:pt x="426538" y="113710"/>
                      <a:pt x="434608" y="91587"/>
                      <a:pt x="428625" y="109537"/>
                    </a:cubicBezTo>
                    <a:cubicBezTo>
                      <a:pt x="427037" y="119856"/>
                      <a:pt x="425273" y="130149"/>
                      <a:pt x="423862" y="140494"/>
                    </a:cubicBezTo>
                    <a:cubicBezTo>
                      <a:pt x="418312" y="181193"/>
                      <a:pt x="424764" y="149248"/>
                      <a:pt x="419100" y="169069"/>
                    </a:cubicBezTo>
                    <a:cubicBezTo>
                      <a:pt x="418884" y="169825"/>
                      <a:pt x="415625" y="184081"/>
                      <a:pt x="414337" y="185737"/>
                    </a:cubicBezTo>
                    <a:cubicBezTo>
                      <a:pt x="410202" y="191054"/>
                      <a:pt x="403786" y="194421"/>
                      <a:pt x="400050" y="200025"/>
                    </a:cubicBezTo>
                    <a:cubicBezTo>
                      <a:pt x="398462" y="202406"/>
                      <a:pt x="397188" y="205030"/>
                      <a:pt x="395287" y="207169"/>
                    </a:cubicBezTo>
                    <a:cubicBezTo>
                      <a:pt x="390813" y="212203"/>
                      <a:pt x="384736" y="215852"/>
                      <a:pt x="381000" y="221456"/>
                    </a:cubicBezTo>
                    <a:cubicBezTo>
                      <a:pt x="373743" y="232342"/>
                      <a:pt x="370795" y="240734"/>
                      <a:pt x="357187" y="245269"/>
                    </a:cubicBezTo>
                    <a:cubicBezTo>
                      <a:pt x="354806" y="246063"/>
                      <a:pt x="352478" y="247041"/>
                      <a:pt x="350043" y="247650"/>
                    </a:cubicBezTo>
                    <a:cubicBezTo>
                      <a:pt x="337912" y="250682"/>
                      <a:pt x="330042" y="250930"/>
                      <a:pt x="316706" y="252412"/>
                    </a:cubicBezTo>
                    <a:cubicBezTo>
                      <a:pt x="314325" y="253206"/>
                      <a:pt x="312072" y="254794"/>
                      <a:pt x="309562" y="254794"/>
                    </a:cubicBezTo>
                    <a:cubicBezTo>
                      <a:pt x="306485" y="254794"/>
                      <a:pt x="273259" y="250553"/>
                      <a:pt x="269081" y="250031"/>
                    </a:cubicBezTo>
                    <a:cubicBezTo>
                      <a:pt x="266700" y="249237"/>
                      <a:pt x="264372" y="248259"/>
                      <a:pt x="261937" y="247650"/>
                    </a:cubicBezTo>
                    <a:cubicBezTo>
                      <a:pt x="258011" y="246668"/>
                      <a:pt x="253821" y="246690"/>
                      <a:pt x="250031" y="245269"/>
                    </a:cubicBezTo>
                    <a:cubicBezTo>
                      <a:pt x="247351" y="244264"/>
                      <a:pt x="245268" y="242094"/>
                      <a:pt x="242887" y="240506"/>
                    </a:cubicBezTo>
                    <a:cubicBezTo>
                      <a:pt x="231719" y="223752"/>
                      <a:pt x="244571" y="244996"/>
                      <a:pt x="235743" y="221456"/>
                    </a:cubicBezTo>
                    <a:cubicBezTo>
                      <a:pt x="234738" y="218776"/>
                      <a:pt x="232568" y="216693"/>
                      <a:pt x="230981" y="214312"/>
                    </a:cubicBezTo>
                    <a:cubicBezTo>
                      <a:pt x="230187" y="207168"/>
                      <a:pt x="229492" y="200013"/>
                      <a:pt x="228600" y="192881"/>
                    </a:cubicBezTo>
                    <a:cubicBezTo>
                      <a:pt x="227904" y="187312"/>
                      <a:pt x="229193" y="180972"/>
                      <a:pt x="226218" y="176212"/>
                    </a:cubicBezTo>
                    <a:cubicBezTo>
                      <a:pt x="224483" y="173437"/>
                      <a:pt x="219868" y="174625"/>
                      <a:pt x="216693" y="173831"/>
                    </a:cubicBezTo>
                    <a:cubicBezTo>
                      <a:pt x="205581" y="174625"/>
                      <a:pt x="194200" y="173660"/>
                      <a:pt x="183356" y="176212"/>
                    </a:cubicBezTo>
                    <a:cubicBezTo>
                      <a:pt x="180078" y="176983"/>
                      <a:pt x="179136" y="181685"/>
                      <a:pt x="176212" y="183356"/>
                    </a:cubicBezTo>
                    <a:cubicBezTo>
                      <a:pt x="173370" y="184980"/>
                      <a:pt x="169862" y="184943"/>
                      <a:pt x="166687" y="185737"/>
                    </a:cubicBezTo>
                    <a:cubicBezTo>
                      <a:pt x="144350" y="182546"/>
                      <a:pt x="154689" y="186470"/>
                      <a:pt x="135731" y="173831"/>
                    </a:cubicBezTo>
                    <a:lnTo>
                      <a:pt x="128587" y="169069"/>
                    </a:lnTo>
                    <a:lnTo>
                      <a:pt x="123825" y="154781"/>
                    </a:lnTo>
                    <a:cubicBezTo>
                      <a:pt x="122467" y="150707"/>
                      <a:pt x="120636" y="143131"/>
                      <a:pt x="116681" y="140494"/>
                    </a:cubicBezTo>
                    <a:cubicBezTo>
                      <a:pt x="113958" y="138679"/>
                      <a:pt x="110331" y="138906"/>
                      <a:pt x="107156" y="138112"/>
                    </a:cubicBezTo>
                    <a:cubicBezTo>
                      <a:pt x="87300" y="124877"/>
                      <a:pt x="96025" y="128651"/>
                      <a:pt x="50006" y="135731"/>
                    </a:cubicBezTo>
                    <a:cubicBezTo>
                      <a:pt x="45432" y="136435"/>
                      <a:pt x="42069" y="140494"/>
                      <a:pt x="38100" y="142875"/>
                    </a:cubicBezTo>
                    <a:cubicBezTo>
                      <a:pt x="36512" y="145256"/>
                      <a:pt x="34617" y="147459"/>
                      <a:pt x="33337" y="150019"/>
                    </a:cubicBezTo>
                    <a:cubicBezTo>
                      <a:pt x="29462" y="157768"/>
                      <a:pt x="33020" y="157479"/>
                      <a:pt x="26193" y="164306"/>
                    </a:cubicBezTo>
                    <a:cubicBezTo>
                      <a:pt x="24169" y="166330"/>
                      <a:pt x="21431" y="167481"/>
                      <a:pt x="19050" y="169069"/>
                    </a:cubicBezTo>
                    <a:cubicBezTo>
                      <a:pt x="16669" y="168275"/>
                      <a:pt x="13866" y="168255"/>
                      <a:pt x="11906" y="166687"/>
                    </a:cubicBezTo>
                    <a:cubicBezTo>
                      <a:pt x="6930" y="162707"/>
                      <a:pt x="7013" y="157653"/>
                      <a:pt x="4762" y="152400"/>
                    </a:cubicBezTo>
                    <a:cubicBezTo>
                      <a:pt x="3364" y="149137"/>
                      <a:pt x="1587" y="146050"/>
                      <a:pt x="0" y="142875"/>
                    </a:cubicBezTo>
                    <a:cubicBezTo>
                      <a:pt x="794" y="136525"/>
                      <a:pt x="4" y="129767"/>
                      <a:pt x="2381" y="123825"/>
                    </a:cubicBezTo>
                    <a:cubicBezTo>
                      <a:pt x="3444" y="121168"/>
                      <a:pt x="6910" y="120224"/>
                      <a:pt x="9525" y="119062"/>
                    </a:cubicBezTo>
                    <a:cubicBezTo>
                      <a:pt x="14112" y="117023"/>
                      <a:pt x="19050" y="115887"/>
                      <a:pt x="23812" y="114300"/>
                    </a:cubicBezTo>
                    <a:cubicBezTo>
                      <a:pt x="26193" y="113506"/>
                      <a:pt x="28495" y="112411"/>
                      <a:pt x="30956" y="111919"/>
                    </a:cubicBezTo>
                    <a:cubicBezTo>
                      <a:pt x="37747" y="110560"/>
                      <a:pt x="45667" y="109172"/>
                      <a:pt x="52387" y="107156"/>
                    </a:cubicBezTo>
                    <a:cubicBezTo>
                      <a:pt x="57196" y="105714"/>
                      <a:pt x="61912" y="103982"/>
                      <a:pt x="66675" y="102394"/>
                    </a:cubicBezTo>
                    <a:lnTo>
                      <a:pt x="80962" y="97631"/>
                    </a:lnTo>
                    <a:cubicBezTo>
                      <a:pt x="87312" y="96044"/>
                      <a:pt x="93507" y="93592"/>
                      <a:pt x="100012" y="92869"/>
                    </a:cubicBezTo>
                    <a:lnTo>
                      <a:pt x="121443" y="90487"/>
                    </a:lnTo>
                    <a:lnTo>
                      <a:pt x="135731" y="80962"/>
                    </a:lnTo>
                    <a:lnTo>
                      <a:pt x="142875" y="76200"/>
                    </a:lnTo>
                    <a:cubicBezTo>
                      <a:pt x="142081" y="72231"/>
                      <a:pt x="142501" y="67808"/>
                      <a:pt x="140493" y="64294"/>
                    </a:cubicBezTo>
                    <a:cubicBezTo>
                      <a:pt x="139073" y="61809"/>
                      <a:pt x="135374" y="61555"/>
                      <a:pt x="133350" y="59531"/>
                    </a:cubicBezTo>
                    <a:cubicBezTo>
                      <a:pt x="131326" y="57507"/>
                      <a:pt x="130375" y="54622"/>
                      <a:pt x="128587" y="52387"/>
                    </a:cubicBezTo>
                    <a:cubicBezTo>
                      <a:pt x="127185" y="50634"/>
                      <a:pt x="117078" y="38894"/>
                      <a:pt x="119062" y="357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alava">
                <a:extLst>
                  <a:ext uri="{FF2B5EF4-FFF2-40B4-BE49-F238E27FC236}">
                    <a16:creationId xmlns:a16="http://schemas.microsoft.com/office/drawing/2014/main" id="{4461F1A8-03CA-BFDF-2DCE-123B48452953}"/>
                  </a:ext>
                </a:extLst>
              </p:cNvPr>
              <p:cNvSpPr/>
              <p:nvPr/>
            </p:nvSpPr>
            <p:spPr>
              <a:xfrm>
                <a:off x="2731596" y="418977"/>
                <a:ext cx="375657" cy="261965"/>
              </a:xfrm>
              <a:custGeom>
                <a:avLst/>
                <a:gdLst>
                  <a:gd name="connsiteX0" fmla="*/ 111918 w 376959"/>
                  <a:gd name="connsiteY0" fmla="*/ 64294 h 261965"/>
                  <a:gd name="connsiteX1" fmla="*/ 83343 w 376959"/>
                  <a:gd name="connsiteY1" fmla="*/ 52388 h 261965"/>
                  <a:gd name="connsiteX2" fmla="*/ 76200 w 376959"/>
                  <a:gd name="connsiteY2" fmla="*/ 47625 h 261965"/>
                  <a:gd name="connsiteX3" fmla="*/ 69056 w 376959"/>
                  <a:gd name="connsiteY3" fmla="*/ 42863 h 261965"/>
                  <a:gd name="connsiteX4" fmla="*/ 71437 w 376959"/>
                  <a:gd name="connsiteY4" fmla="*/ 16669 h 261965"/>
                  <a:gd name="connsiteX5" fmla="*/ 71437 w 376959"/>
                  <a:gd name="connsiteY5" fmla="*/ 2381 h 261965"/>
                  <a:gd name="connsiteX6" fmla="*/ 64293 w 376959"/>
                  <a:gd name="connsiteY6" fmla="*/ 0 h 261965"/>
                  <a:gd name="connsiteX7" fmla="*/ 30956 w 376959"/>
                  <a:gd name="connsiteY7" fmla="*/ 4763 h 261965"/>
                  <a:gd name="connsiteX8" fmla="*/ 14287 w 376959"/>
                  <a:gd name="connsiteY8" fmla="*/ 9525 h 261965"/>
                  <a:gd name="connsiteX9" fmla="*/ 7143 w 376959"/>
                  <a:gd name="connsiteY9" fmla="*/ 14288 h 261965"/>
                  <a:gd name="connsiteX10" fmla="*/ 0 w 376959"/>
                  <a:gd name="connsiteY10" fmla="*/ 30956 h 261965"/>
                  <a:gd name="connsiteX11" fmla="*/ 2381 w 376959"/>
                  <a:gd name="connsiteY11" fmla="*/ 59531 h 261965"/>
                  <a:gd name="connsiteX12" fmla="*/ 4762 w 376959"/>
                  <a:gd name="connsiteY12" fmla="*/ 66675 h 261965"/>
                  <a:gd name="connsiteX13" fmla="*/ 11906 w 376959"/>
                  <a:gd name="connsiteY13" fmla="*/ 73819 h 261965"/>
                  <a:gd name="connsiteX14" fmla="*/ 14287 w 376959"/>
                  <a:gd name="connsiteY14" fmla="*/ 80963 h 261965"/>
                  <a:gd name="connsiteX15" fmla="*/ 19050 w 376959"/>
                  <a:gd name="connsiteY15" fmla="*/ 88106 h 261965"/>
                  <a:gd name="connsiteX16" fmla="*/ 21431 w 376959"/>
                  <a:gd name="connsiteY16" fmla="*/ 97631 h 261965"/>
                  <a:gd name="connsiteX17" fmla="*/ 26193 w 376959"/>
                  <a:gd name="connsiteY17" fmla="*/ 104775 h 261965"/>
                  <a:gd name="connsiteX18" fmla="*/ 28575 w 376959"/>
                  <a:gd name="connsiteY18" fmla="*/ 111919 h 261965"/>
                  <a:gd name="connsiteX19" fmla="*/ 28575 w 376959"/>
                  <a:gd name="connsiteY19" fmla="*/ 195263 h 261965"/>
                  <a:gd name="connsiteX20" fmla="*/ 33337 w 376959"/>
                  <a:gd name="connsiteY20" fmla="*/ 202406 h 261965"/>
                  <a:gd name="connsiteX21" fmla="*/ 35718 w 376959"/>
                  <a:gd name="connsiteY21" fmla="*/ 209550 h 261965"/>
                  <a:gd name="connsiteX22" fmla="*/ 42862 w 376959"/>
                  <a:gd name="connsiteY22" fmla="*/ 216694 h 261965"/>
                  <a:gd name="connsiteX23" fmla="*/ 52387 w 376959"/>
                  <a:gd name="connsiteY23" fmla="*/ 219075 h 261965"/>
                  <a:gd name="connsiteX24" fmla="*/ 59531 w 376959"/>
                  <a:gd name="connsiteY24" fmla="*/ 221456 h 261965"/>
                  <a:gd name="connsiteX25" fmla="*/ 107156 w 376959"/>
                  <a:gd name="connsiteY25" fmla="*/ 223838 h 261965"/>
                  <a:gd name="connsiteX26" fmla="*/ 114300 w 376959"/>
                  <a:gd name="connsiteY26" fmla="*/ 219075 h 261965"/>
                  <a:gd name="connsiteX27" fmla="*/ 121443 w 376959"/>
                  <a:gd name="connsiteY27" fmla="*/ 216694 h 261965"/>
                  <a:gd name="connsiteX28" fmla="*/ 133350 w 376959"/>
                  <a:gd name="connsiteY28" fmla="*/ 202406 h 261965"/>
                  <a:gd name="connsiteX29" fmla="*/ 147637 w 376959"/>
                  <a:gd name="connsiteY29" fmla="*/ 197644 h 261965"/>
                  <a:gd name="connsiteX30" fmla="*/ 154781 w 376959"/>
                  <a:gd name="connsiteY30" fmla="*/ 192881 h 261965"/>
                  <a:gd name="connsiteX31" fmla="*/ 204787 w 376959"/>
                  <a:gd name="connsiteY31" fmla="*/ 192881 h 261965"/>
                  <a:gd name="connsiteX32" fmla="*/ 214312 w 376959"/>
                  <a:gd name="connsiteY32" fmla="*/ 204788 h 261965"/>
                  <a:gd name="connsiteX33" fmla="*/ 221456 w 376959"/>
                  <a:gd name="connsiteY33" fmla="*/ 209550 h 261965"/>
                  <a:gd name="connsiteX34" fmla="*/ 235743 w 376959"/>
                  <a:gd name="connsiteY34" fmla="*/ 226219 h 261965"/>
                  <a:gd name="connsiteX35" fmla="*/ 245268 w 376959"/>
                  <a:gd name="connsiteY35" fmla="*/ 240506 h 261965"/>
                  <a:gd name="connsiteX36" fmla="*/ 250031 w 376959"/>
                  <a:gd name="connsiteY36" fmla="*/ 247650 h 261965"/>
                  <a:gd name="connsiteX37" fmla="*/ 264318 w 376959"/>
                  <a:gd name="connsiteY37" fmla="*/ 254794 h 261965"/>
                  <a:gd name="connsiteX38" fmla="*/ 295275 w 376959"/>
                  <a:gd name="connsiteY38" fmla="*/ 259556 h 261965"/>
                  <a:gd name="connsiteX39" fmla="*/ 302418 w 376959"/>
                  <a:gd name="connsiteY39" fmla="*/ 261938 h 261965"/>
                  <a:gd name="connsiteX40" fmla="*/ 321468 w 376959"/>
                  <a:gd name="connsiteY40" fmla="*/ 250031 h 261965"/>
                  <a:gd name="connsiteX41" fmla="*/ 335756 w 376959"/>
                  <a:gd name="connsiteY41" fmla="*/ 242888 h 261965"/>
                  <a:gd name="connsiteX42" fmla="*/ 342900 w 376959"/>
                  <a:gd name="connsiteY42" fmla="*/ 238125 h 261965"/>
                  <a:gd name="connsiteX43" fmla="*/ 357187 w 376959"/>
                  <a:gd name="connsiteY43" fmla="*/ 233363 h 261965"/>
                  <a:gd name="connsiteX44" fmla="*/ 361950 w 376959"/>
                  <a:gd name="connsiteY44" fmla="*/ 226219 h 261965"/>
                  <a:gd name="connsiteX45" fmla="*/ 364331 w 376959"/>
                  <a:gd name="connsiteY45" fmla="*/ 219075 h 261965"/>
                  <a:gd name="connsiteX46" fmla="*/ 373856 w 376959"/>
                  <a:gd name="connsiteY46" fmla="*/ 204788 h 261965"/>
                  <a:gd name="connsiteX47" fmla="*/ 371475 w 376959"/>
                  <a:gd name="connsiteY47" fmla="*/ 154781 h 261965"/>
                  <a:gd name="connsiteX48" fmla="*/ 366712 w 376959"/>
                  <a:gd name="connsiteY48" fmla="*/ 147638 h 261965"/>
                  <a:gd name="connsiteX49" fmla="*/ 359568 w 376959"/>
                  <a:gd name="connsiteY49" fmla="*/ 145256 h 261965"/>
                  <a:gd name="connsiteX50" fmla="*/ 328612 w 376959"/>
                  <a:gd name="connsiteY50" fmla="*/ 147638 h 261965"/>
                  <a:gd name="connsiteX51" fmla="*/ 321468 w 376959"/>
                  <a:gd name="connsiteY51" fmla="*/ 150019 h 261965"/>
                  <a:gd name="connsiteX52" fmla="*/ 295275 w 376959"/>
                  <a:gd name="connsiteY52" fmla="*/ 147638 h 261965"/>
                  <a:gd name="connsiteX53" fmla="*/ 280987 w 376959"/>
                  <a:gd name="connsiteY53" fmla="*/ 140494 h 261965"/>
                  <a:gd name="connsiteX54" fmla="*/ 273843 w 376959"/>
                  <a:gd name="connsiteY54" fmla="*/ 126206 h 261965"/>
                  <a:gd name="connsiteX55" fmla="*/ 269081 w 376959"/>
                  <a:gd name="connsiteY55" fmla="*/ 119063 h 261965"/>
                  <a:gd name="connsiteX56" fmla="*/ 264318 w 376959"/>
                  <a:gd name="connsiteY56" fmla="*/ 104775 h 261965"/>
                  <a:gd name="connsiteX57" fmla="*/ 257175 w 376959"/>
                  <a:gd name="connsiteY57" fmla="*/ 54769 h 261965"/>
                  <a:gd name="connsiteX58" fmla="*/ 254793 w 376959"/>
                  <a:gd name="connsiteY58" fmla="*/ 38100 h 261965"/>
                  <a:gd name="connsiteX59" fmla="*/ 252412 w 376959"/>
                  <a:gd name="connsiteY59" fmla="*/ 28575 h 261965"/>
                  <a:gd name="connsiteX60" fmla="*/ 245268 w 376959"/>
                  <a:gd name="connsiteY60" fmla="*/ 26194 h 261965"/>
                  <a:gd name="connsiteX61" fmla="*/ 221456 w 376959"/>
                  <a:gd name="connsiteY61" fmla="*/ 35719 h 261965"/>
                  <a:gd name="connsiteX62" fmla="*/ 214312 w 376959"/>
                  <a:gd name="connsiteY62" fmla="*/ 38100 h 261965"/>
                  <a:gd name="connsiteX63" fmla="*/ 207168 w 376959"/>
                  <a:gd name="connsiteY63" fmla="*/ 40481 h 261965"/>
                  <a:gd name="connsiteX64" fmla="*/ 200025 w 376959"/>
                  <a:gd name="connsiteY64" fmla="*/ 45244 h 261965"/>
                  <a:gd name="connsiteX65" fmla="*/ 195262 w 376959"/>
                  <a:gd name="connsiteY65" fmla="*/ 52388 h 261965"/>
                  <a:gd name="connsiteX66" fmla="*/ 180975 w 376959"/>
                  <a:gd name="connsiteY66" fmla="*/ 64294 h 261965"/>
                  <a:gd name="connsiteX67" fmla="*/ 166687 w 376959"/>
                  <a:gd name="connsiteY67" fmla="*/ 69056 h 261965"/>
                  <a:gd name="connsiteX68" fmla="*/ 145256 w 376959"/>
                  <a:gd name="connsiteY68" fmla="*/ 64294 h 261965"/>
                  <a:gd name="connsiteX69" fmla="*/ 138112 w 376959"/>
                  <a:gd name="connsiteY69" fmla="*/ 59531 h 261965"/>
                  <a:gd name="connsiteX70" fmla="*/ 111918 w 376959"/>
                  <a:gd name="connsiteY70" fmla="*/ 64294 h 26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76959" h="261965">
                    <a:moveTo>
                      <a:pt x="111918" y="64294"/>
                    </a:moveTo>
                    <a:cubicBezTo>
                      <a:pt x="91987" y="60972"/>
                      <a:pt x="101646" y="64591"/>
                      <a:pt x="83343" y="52388"/>
                    </a:cubicBezTo>
                    <a:lnTo>
                      <a:pt x="76200" y="47625"/>
                    </a:lnTo>
                    <a:lnTo>
                      <a:pt x="69056" y="42863"/>
                    </a:lnTo>
                    <a:cubicBezTo>
                      <a:pt x="69850" y="34132"/>
                      <a:pt x="70197" y="25348"/>
                      <a:pt x="71437" y="16669"/>
                    </a:cubicBezTo>
                    <a:cubicBezTo>
                      <a:pt x="72231" y="11113"/>
                      <a:pt x="76993" y="7937"/>
                      <a:pt x="71437" y="2381"/>
                    </a:cubicBezTo>
                    <a:cubicBezTo>
                      <a:pt x="69662" y="606"/>
                      <a:pt x="66674" y="794"/>
                      <a:pt x="64293" y="0"/>
                    </a:cubicBezTo>
                    <a:cubicBezTo>
                      <a:pt x="53181" y="1588"/>
                      <a:pt x="42028" y="2918"/>
                      <a:pt x="30956" y="4763"/>
                    </a:cubicBezTo>
                    <a:cubicBezTo>
                      <a:pt x="24975" y="5760"/>
                      <a:pt x="19950" y="7638"/>
                      <a:pt x="14287" y="9525"/>
                    </a:cubicBezTo>
                    <a:cubicBezTo>
                      <a:pt x="11906" y="11113"/>
                      <a:pt x="9167" y="12264"/>
                      <a:pt x="7143" y="14288"/>
                    </a:cubicBezTo>
                    <a:cubicBezTo>
                      <a:pt x="1662" y="19769"/>
                      <a:pt x="1821" y="23669"/>
                      <a:pt x="0" y="30956"/>
                    </a:cubicBezTo>
                    <a:cubicBezTo>
                      <a:pt x="794" y="40481"/>
                      <a:pt x="1118" y="50057"/>
                      <a:pt x="2381" y="59531"/>
                    </a:cubicBezTo>
                    <a:cubicBezTo>
                      <a:pt x="2713" y="62019"/>
                      <a:pt x="3370" y="64586"/>
                      <a:pt x="4762" y="66675"/>
                    </a:cubicBezTo>
                    <a:cubicBezTo>
                      <a:pt x="6630" y="69477"/>
                      <a:pt x="9525" y="71438"/>
                      <a:pt x="11906" y="73819"/>
                    </a:cubicBezTo>
                    <a:cubicBezTo>
                      <a:pt x="12700" y="76200"/>
                      <a:pt x="13164" y="78718"/>
                      <a:pt x="14287" y="80963"/>
                    </a:cubicBezTo>
                    <a:cubicBezTo>
                      <a:pt x="15567" y="83523"/>
                      <a:pt x="17923" y="85476"/>
                      <a:pt x="19050" y="88106"/>
                    </a:cubicBezTo>
                    <a:cubicBezTo>
                      <a:pt x="20339" y="91114"/>
                      <a:pt x="20142" y="94623"/>
                      <a:pt x="21431" y="97631"/>
                    </a:cubicBezTo>
                    <a:cubicBezTo>
                      <a:pt x="22558" y="100262"/>
                      <a:pt x="24913" y="102215"/>
                      <a:pt x="26193" y="104775"/>
                    </a:cubicBezTo>
                    <a:cubicBezTo>
                      <a:pt x="27316" y="107020"/>
                      <a:pt x="27781" y="109538"/>
                      <a:pt x="28575" y="111919"/>
                    </a:cubicBezTo>
                    <a:cubicBezTo>
                      <a:pt x="27641" y="133387"/>
                      <a:pt x="23700" y="170890"/>
                      <a:pt x="28575" y="195263"/>
                    </a:cubicBezTo>
                    <a:cubicBezTo>
                      <a:pt x="29136" y="198069"/>
                      <a:pt x="31750" y="200025"/>
                      <a:pt x="33337" y="202406"/>
                    </a:cubicBezTo>
                    <a:cubicBezTo>
                      <a:pt x="34131" y="204787"/>
                      <a:pt x="34326" y="207461"/>
                      <a:pt x="35718" y="209550"/>
                    </a:cubicBezTo>
                    <a:cubicBezTo>
                      <a:pt x="37586" y="212352"/>
                      <a:pt x="39938" y="215023"/>
                      <a:pt x="42862" y="216694"/>
                    </a:cubicBezTo>
                    <a:cubicBezTo>
                      <a:pt x="45704" y="218318"/>
                      <a:pt x="49240" y="218176"/>
                      <a:pt x="52387" y="219075"/>
                    </a:cubicBezTo>
                    <a:cubicBezTo>
                      <a:pt x="54801" y="219765"/>
                      <a:pt x="57150" y="220662"/>
                      <a:pt x="59531" y="221456"/>
                    </a:cubicBezTo>
                    <a:cubicBezTo>
                      <a:pt x="76897" y="233034"/>
                      <a:pt x="68657" y="229613"/>
                      <a:pt x="107156" y="223838"/>
                    </a:cubicBezTo>
                    <a:cubicBezTo>
                      <a:pt x="109986" y="223413"/>
                      <a:pt x="111740" y="220355"/>
                      <a:pt x="114300" y="219075"/>
                    </a:cubicBezTo>
                    <a:cubicBezTo>
                      <a:pt x="116545" y="217953"/>
                      <a:pt x="119062" y="217488"/>
                      <a:pt x="121443" y="216694"/>
                    </a:cubicBezTo>
                    <a:cubicBezTo>
                      <a:pt x="124407" y="212248"/>
                      <a:pt x="128497" y="205102"/>
                      <a:pt x="133350" y="202406"/>
                    </a:cubicBezTo>
                    <a:cubicBezTo>
                      <a:pt x="137738" y="199968"/>
                      <a:pt x="147637" y="197644"/>
                      <a:pt x="147637" y="197644"/>
                    </a:cubicBezTo>
                    <a:cubicBezTo>
                      <a:pt x="150018" y="196056"/>
                      <a:pt x="152221" y="194161"/>
                      <a:pt x="154781" y="192881"/>
                    </a:cubicBezTo>
                    <a:cubicBezTo>
                      <a:pt x="169283" y="185630"/>
                      <a:pt x="194863" y="192330"/>
                      <a:pt x="204787" y="192881"/>
                    </a:cubicBezTo>
                    <a:cubicBezTo>
                      <a:pt x="225264" y="206533"/>
                      <a:pt x="201164" y="188354"/>
                      <a:pt x="214312" y="204788"/>
                    </a:cubicBezTo>
                    <a:cubicBezTo>
                      <a:pt x="216100" y="207023"/>
                      <a:pt x="219257" y="207718"/>
                      <a:pt x="221456" y="209550"/>
                    </a:cubicBezTo>
                    <a:cubicBezTo>
                      <a:pt x="228090" y="215078"/>
                      <a:pt x="230488" y="219211"/>
                      <a:pt x="235743" y="226219"/>
                    </a:cubicBezTo>
                    <a:cubicBezTo>
                      <a:pt x="239929" y="238774"/>
                      <a:pt x="235359" y="228615"/>
                      <a:pt x="245268" y="240506"/>
                    </a:cubicBezTo>
                    <a:cubicBezTo>
                      <a:pt x="247100" y="242705"/>
                      <a:pt x="248007" y="245626"/>
                      <a:pt x="250031" y="247650"/>
                    </a:cubicBezTo>
                    <a:cubicBezTo>
                      <a:pt x="253911" y="251530"/>
                      <a:pt x="259153" y="253503"/>
                      <a:pt x="264318" y="254794"/>
                    </a:cubicBezTo>
                    <a:cubicBezTo>
                      <a:pt x="275225" y="257521"/>
                      <a:pt x="283710" y="258111"/>
                      <a:pt x="295275" y="259556"/>
                    </a:cubicBezTo>
                    <a:cubicBezTo>
                      <a:pt x="297656" y="260350"/>
                      <a:pt x="299923" y="262215"/>
                      <a:pt x="302418" y="261938"/>
                    </a:cubicBezTo>
                    <a:cubicBezTo>
                      <a:pt x="322619" y="259694"/>
                      <a:pt x="312098" y="259401"/>
                      <a:pt x="321468" y="250031"/>
                    </a:cubicBezTo>
                    <a:cubicBezTo>
                      <a:pt x="326083" y="245416"/>
                      <a:pt x="329947" y="244824"/>
                      <a:pt x="335756" y="242888"/>
                    </a:cubicBezTo>
                    <a:cubicBezTo>
                      <a:pt x="338137" y="241300"/>
                      <a:pt x="340285" y="239287"/>
                      <a:pt x="342900" y="238125"/>
                    </a:cubicBezTo>
                    <a:cubicBezTo>
                      <a:pt x="347487" y="236086"/>
                      <a:pt x="357187" y="233363"/>
                      <a:pt x="357187" y="233363"/>
                    </a:cubicBezTo>
                    <a:cubicBezTo>
                      <a:pt x="358775" y="230982"/>
                      <a:pt x="360670" y="228779"/>
                      <a:pt x="361950" y="226219"/>
                    </a:cubicBezTo>
                    <a:cubicBezTo>
                      <a:pt x="363073" y="223974"/>
                      <a:pt x="363112" y="221269"/>
                      <a:pt x="364331" y="219075"/>
                    </a:cubicBezTo>
                    <a:cubicBezTo>
                      <a:pt x="367111" y="214072"/>
                      <a:pt x="373856" y="204788"/>
                      <a:pt x="373856" y="204788"/>
                    </a:cubicBezTo>
                    <a:cubicBezTo>
                      <a:pt x="378192" y="183106"/>
                      <a:pt x="378494" y="188121"/>
                      <a:pt x="371475" y="154781"/>
                    </a:cubicBezTo>
                    <a:cubicBezTo>
                      <a:pt x="370885" y="151981"/>
                      <a:pt x="368947" y="149426"/>
                      <a:pt x="366712" y="147638"/>
                    </a:cubicBezTo>
                    <a:cubicBezTo>
                      <a:pt x="364752" y="146070"/>
                      <a:pt x="361949" y="146050"/>
                      <a:pt x="359568" y="145256"/>
                    </a:cubicBezTo>
                    <a:cubicBezTo>
                      <a:pt x="349249" y="146050"/>
                      <a:pt x="338881" y="146354"/>
                      <a:pt x="328612" y="147638"/>
                    </a:cubicBezTo>
                    <a:cubicBezTo>
                      <a:pt x="326121" y="147949"/>
                      <a:pt x="323978" y="150019"/>
                      <a:pt x="321468" y="150019"/>
                    </a:cubicBezTo>
                    <a:cubicBezTo>
                      <a:pt x="312701" y="150019"/>
                      <a:pt x="304006" y="148432"/>
                      <a:pt x="295275" y="147638"/>
                    </a:cubicBezTo>
                    <a:cubicBezTo>
                      <a:pt x="289467" y="145701"/>
                      <a:pt x="285601" y="145108"/>
                      <a:pt x="280987" y="140494"/>
                    </a:cubicBezTo>
                    <a:cubicBezTo>
                      <a:pt x="274166" y="133673"/>
                      <a:pt x="277715" y="133950"/>
                      <a:pt x="273843" y="126206"/>
                    </a:cubicBezTo>
                    <a:cubicBezTo>
                      <a:pt x="272563" y="123647"/>
                      <a:pt x="270668" y="121444"/>
                      <a:pt x="269081" y="119063"/>
                    </a:cubicBezTo>
                    <a:cubicBezTo>
                      <a:pt x="267493" y="114300"/>
                      <a:pt x="265216" y="109714"/>
                      <a:pt x="264318" y="104775"/>
                    </a:cubicBezTo>
                    <a:cubicBezTo>
                      <a:pt x="256310" y="60729"/>
                      <a:pt x="262074" y="96404"/>
                      <a:pt x="257175" y="54769"/>
                    </a:cubicBezTo>
                    <a:cubicBezTo>
                      <a:pt x="256519" y="49195"/>
                      <a:pt x="255797" y="43622"/>
                      <a:pt x="254793" y="38100"/>
                    </a:cubicBezTo>
                    <a:cubicBezTo>
                      <a:pt x="254208" y="34880"/>
                      <a:pt x="254456" y="31131"/>
                      <a:pt x="252412" y="28575"/>
                    </a:cubicBezTo>
                    <a:cubicBezTo>
                      <a:pt x="250844" y="26615"/>
                      <a:pt x="247649" y="26988"/>
                      <a:pt x="245268" y="26194"/>
                    </a:cubicBezTo>
                    <a:cubicBezTo>
                      <a:pt x="231255" y="33200"/>
                      <a:pt x="239107" y="29835"/>
                      <a:pt x="221456" y="35719"/>
                    </a:cubicBezTo>
                    <a:lnTo>
                      <a:pt x="214312" y="38100"/>
                    </a:lnTo>
                    <a:lnTo>
                      <a:pt x="207168" y="40481"/>
                    </a:lnTo>
                    <a:cubicBezTo>
                      <a:pt x="204787" y="42069"/>
                      <a:pt x="202049" y="43220"/>
                      <a:pt x="200025" y="45244"/>
                    </a:cubicBezTo>
                    <a:cubicBezTo>
                      <a:pt x="198001" y="47268"/>
                      <a:pt x="197094" y="50189"/>
                      <a:pt x="195262" y="52388"/>
                    </a:cubicBezTo>
                    <a:cubicBezTo>
                      <a:pt x="191966" y="56343"/>
                      <a:pt x="185930" y="62092"/>
                      <a:pt x="180975" y="64294"/>
                    </a:cubicBezTo>
                    <a:cubicBezTo>
                      <a:pt x="176387" y="66333"/>
                      <a:pt x="166687" y="69056"/>
                      <a:pt x="166687" y="69056"/>
                    </a:cubicBezTo>
                    <a:cubicBezTo>
                      <a:pt x="161202" y="68142"/>
                      <a:pt x="151117" y="67224"/>
                      <a:pt x="145256" y="64294"/>
                    </a:cubicBezTo>
                    <a:cubicBezTo>
                      <a:pt x="142696" y="63014"/>
                      <a:pt x="140672" y="60811"/>
                      <a:pt x="138112" y="59531"/>
                    </a:cubicBezTo>
                    <a:cubicBezTo>
                      <a:pt x="132346" y="56648"/>
                      <a:pt x="131654" y="57150"/>
                      <a:pt x="111918" y="6429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guipuzcoa">
                <a:extLst>
                  <a:ext uri="{FF2B5EF4-FFF2-40B4-BE49-F238E27FC236}">
                    <a16:creationId xmlns:a16="http://schemas.microsoft.com/office/drawing/2014/main" id="{8DE99FD3-0922-F5BC-5DCC-B2C71D29B899}"/>
                  </a:ext>
                </a:extLst>
              </p:cNvPr>
              <p:cNvSpPr/>
              <p:nvPr/>
            </p:nvSpPr>
            <p:spPr>
              <a:xfrm>
                <a:off x="2985068" y="292771"/>
                <a:ext cx="378677" cy="264319"/>
              </a:xfrm>
              <a:custGeom>
                <a:avLst/>
                <a:gdLst>
                  <a:gd name="connsiteX0" fmla="*/ 57150 w 378619"/>
                  <a:gd name="connsiteY0" fmla="*/ 23812 h 264319"/>
                  <a:gd name="connsiteX1" fmla="*/ 116682 w 378619"/>
                  <a:gd name="connsiteY1" fmla="*/ 21431 h 264319"/>
                  <a:gd name="connsiteX2" fmla="*/ 138113 w 378619"/>
                  <a:gd name="connsiteY2" fmla="*/ 16669 h 264319"/>
                  <a:gd name="connsiteX3" fmla="*/ 145257 w 378619"/>
                  <a:gd name="connsiteY3" fmla="*/ 11906 h 264319"/>
                  <a:gd name="connsiteX4" fmla="*/ 159544 w 378619"/>
                  <a:gd name="connsiteY4" fmla="*/ 9525 h 264319"/>
                  <a:gd name="connsiteX5" fmla="*/ 171450 w 378619"/>
                  <a:gd name="connsiteY5" fmla="*/ 7144 h 264319"/>
                  <a:gd name="connsiteX6" fmla="*/ 178594 w 378619"/>
                  <a:gd name="connsiteY6" fmla="*/ 4762 h 264319"/>
                  <a:gd name="connsiteX7" fmla="*/ 211932 w 378619"/>
                  <a:gd name="connsiteY7" fmla="*/ 0 h 264319"/>
                  <a:gd name="connsiteX8" fmla="*/ 307182 w 378619"/>
                  <a:gd name="connsiteY8" fmla="*/ 2381 h 264319"/>
                  <a:gd name="connsiteX9" fmla="*/ 326232 w 378619"/>
                  <a:gd name="connsiteY9" fmla="*/ 14287 h 264319"/>
                  <a:gd name="connsiteX10" fmla="*/ 333375 w 378619"/>
                  <a:gd name="connsiteY10" fmla="*/ 16669 h 264319"/>
                  <a:gd name="connsiteX11" fmla="*/ 340519 w 378619"/>
                  <a:gd name="connsiteY11" fmla="*/ 21431 h 264319"/>
                  <a:gd name="connsiteX12" fmla="*/ 378619 w 378619"/>
                  <a:gd name="connsiteY12" fmla="*/ 28575 h 264319"/>
                  <a:gd name="connsiteX13" fmla="*/ 376238 w 378619"/>
                  <a:gd name="connsiteY13" fmla="*/ 35719 h 264319"/>
                  <a:gd name="connsiteX14" fmla="*/ 361950 w 378619"/>
                  <a:gd name="connsiteY14" fmla="*/ 42862 h 264319"/>
                  <a:gd name="connsiteX15" fmla="*/ 352425 w 378619"/>
                  <a:gd name="connsiteY15" fmla="*/ 54769 h 264319"/>
                  <a:gd name="connsiteX16" fmla="*/ 342900 w 378619"/>
                  <a:gd name="connsiteY16" fmla="*/ 57150 h 264319"/>
                  <a:gd name="connsiteX17" fmla="*/ 338138 w 378619"/>
                  <a:gd name="connsiteY17" fmla="*/ 64294 h 264319"/>
                  <a:gd name="connsiteX18" fmla="*/ 330994 w 378619"/>
                  <a:gd name="connsiteY18" fmla="*/ 66675 h 264319"/>
                  <a:gd name="connsiteX19" fmla="*/ 316707 w 378619"/>
                  <a:gd name="connsiteY19" fmla="*/ 76200 h 264319"/>
                  <a:gd name="connsiteX20" fmla="*/ 307182 w 378619"/>
                  <a:gd name="connsiteY20" fmla="*/ 80962 h 264319"/>
                  <a:gd name="connsiteX21" fmla="*/ 300038 w 378619"/>
                  <a:gd name="connsiteY21" fmla="*/ 88106 h 264319"/>
                  <a:gd name="connsiteX22" fmla="*/ 297657 w 378619"/>
                  <a:gd name="connsiteY22" fmla="*/ 95250 h 264319"/>
                  <a:gd name="connsiteX23" fmla="*/ 283369 w 378619"/>
                  <a:gd name="connsiteY23" fmla="*/ 102394 h 264319"/>
                  <a:gd name="connsiteX24" fmla="*/ 278607 w 378619"/>
                  <a:gd name="connsiteY24" fmla="*/ 109537 h 264319"/>
                  <a:gd name="connsiteX25" fmla="*/ 264319 w 378619"/>
                  <a:gd name="connsiteY25" fmla="*/ 119062 h 264319"/>
                  <a:gd name="connsiteX26" fmla="*/ 257175 w 378619"/>
                  <a:gd name="connsiteY26" fmla="*/ 123825 h 264319"/>
                  <a:gd name="connsiteX27" fmla="*/ 250032 w 378619"/>
                  <a:gd name="connsiteY27" fmla="*/ 128587 h 264319"/>
                  <a:gd name="connsiteX28" fmla="*/ 235744 w 378619"/>
                  <a:gd name="connsiteY28" fmla="*/ 138112 h 264319"/>
                  <a:gd name="connsiteX29" fmla="*/ 221457 w 378619"/>
                  <a:gd name="connsiteY29" fmla="*/ 147637 h 264319"/>
                  <a:gd name="connsiteX30" fmla="*/ 211932 w 378619"/>
                  <a:gd name="connsiteY30" fmla="*/ 157162 h 264319"/>
                  <a:gd name="connsiteX31" fmla="*/ 204788 w 378619"/>
                  <a:gd name="connsiteY31" fmla="*/ 164306 h 264319"/>
                  <a:gd name="connsiteX32" fmla="*/ 197644 w 378619"/>
                  <a:gd name="connsiteY32" fmla="*/ 169069 h 264319"/>
                  <a:gd name="connsiteX33" fmla="*/ 188119 w 378619"/>
                  <a:gd name="connsiteY33" fmla="*/ 180975 h 264319"/>
                  <a:gd name="connsiteX34" fmla="*/ 192882 w 378619"/>
                  <a:gd name="connsiteY34" fmla="*/ 197644 h 264319"/>
                  <a:gd name="connsiteX35" fmla="*/ 188119 w 378619"/>
                  <a:gd name="connsiteY35" fmla="*/ 204787 h 264319"/>
                  <a:gd name="connsiteX36" fmla="*/ 180975 w 378619"/>
                  <a:gd name="connsiteY36" fmla="*/ 211931 h 264319"/>
                  <a:gd name="connsiteX37" fmla="*/ 166688 w 378619"/>
                  <a:gd name="connsiteY37" fmla="*/ 216694 h 264319"/>
                  <a:gd name="connsiteX38" fmla="*/ 123825 w 378619"/>
                  <a:gd name="connsiteY38" fmla="*/ 216694 h 264319"/>
                  <a:gd name="connsiteX39" fmla="*/ 116682 w 378619"/>
                  <a:gd name="connsiteY39" fmla="*/ 238125 h 264319"/>
                  <a:gd name="connsiteX40" fmla="*/ 114300 w 378619"/>
                  <a:gd name="connsiteY40" fmla="*/ 245269 h 264319"/>
                  <a:gd name="connsiteX41" fmla="*/ 107157 w 378619"/>
                  <a:gd name="connsiteY41" fmla="*/ 247650 h 264319"/>
                  <a:gd name="connsiteX42" fmla="*/ 97632 w 378619"/>
                  <a:gd name="connsiteY42" fmla="*/ 254794 h 264319"/>
                  <a:gd name="connsiteX43" fmla="*/ 88107 w 378619"/>
                  <a:gd name="connsiteY43" fmla="*/ 257175 h 264319"/>
                  <a:gd name="connsiteX44" fmla="*/ 71438 w 378619"/>
                  <a:gd name="connsiteY44" fmla="*/ 259556 h 264319"/>
                  <a:gd name="connsiteX45" fmla="*/ 57150 w 378619"/>
                  <a:gd name="connsiteY45" fmla="*/ 261937 h 264319"/>
                  <a:gd name="connsiteX46" fmla="*/ 50007 w 378619"/>
                  <a:gd name="connsiteY46" fmla="*/ 264319 h 264319"/>
                  <a:gd name="connsiteX47" fmla="*/ 33338 w 378619"/>
                  <a:gd name="connsiteY47" fmla="*/ 259556 h 264319"/>
                  <a:gd name="connsiteX48" fmla="*/ 26194 w 378619"/>
                  <a:gd name="connsiteY48" fmla="*/ 245269 h 264319"/>
                  <a:gd name="connsiteX49" fmla="*/ 21432 w 378619"/>
                  <a:gd name="connsiteY49" fmla="*/ 228600 h 264319"/>
                  <a:gd name="connsiteX50" fmla="*/ 9525 w 378619"/>
                  <a:gd name="connsiteY50" fmla="*/ 180975 h 264319"/>
                  <a:gd name="connsiteX51" fmla="*/ 4763 w 378619"/>
                  <a:gd name="connsiteY51" fmla="*/ 166687 h 264319"/>
                  <a:gd name="connsiteX52" fmla="*/ 0 w 378619"/>
                  <a:gd name="connsiteY52" fmla="*/ 150019 h 264319"/>
                  <a:gd name="connsiteX53" fmla="*/ 4763 w 378619"/>
                  <a:gd name="connsiteY53" fmla="*/ 83344 h 264319"/>
                  <a:gd name="connsiteX54" fmla="*/ 7144 w 378619"/>
                  <a:gd name="connsiteY54" fmla="*/ 71437 h 264319"/>
                  <a:gd name="connsiteX55" fmla="*/ 14288 w 378619"/>
                  <a:gd name="connsiteY55" fmla="*/ 64294 h 264319"/>
                  <a:gd name="connsiteX56" fmla="*/ 23813 w 378619"/>
                  <a:gd name="connsiteY56" fmla="*/ 50006 h 264319"/>
                  <a:gd name="connsiteX57" fmla="*/ 30957 w 378619"/>
                  <a:gd name="connsiteY57" fmla="*/ 42862 h 264319"/>
                  <a:gd name="connsiteX58" fmla="*/ 57150 w 378619"/>
                  <a:gd name="connsiteY58" fmla="*/ 23812 h 26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78619" h="264319">
                    <a:moveTo>
                      <a:pt x="57150" y="23812"/>
                    </a:moveTo>
                    <a:cubicBezTo>
                      <a:pt x="71437" y="20240"/>
                      <a:pt x="69207" y="27128"/>
                      <a:pt x="116682" y="21431"/>
                    </a:cubicBezTo>
                    <a:cubicBezTo>
                      <a:pt x="129778" y="19859"/>
                      <a:pt x="128295" y="19941"/>
                      <a:pt x="138113" y="16669"/>
                    </a:cubicBezTo>
                    <a:cubicBezTo>
                      <a:pt x="140494" y="15081"/>
                      <a:pt x="142542" y="12811"/>
                      <a:pt x="145257" y="11906"/>
                    </a:cubicBezTo>
                    <a:cubicBezTo>
                      <a:pt x="149837" y="10379"/>
                      <a:pt x="154794" y="10389"/>
                      <a:pt x="159544" y="9525"/>
                    </a:cubicBezTo>
                    <a:cubicBezTo>
                      <a:pt x="163526" y="8801"/>
                      <a:pt x="167524" y="8126"/>
                      <a:pt x="171450" y="7144"/>
                    </a:cubicBezTo>
                    <a:cubicBezTo>
                      <a:pt x="173885" y="6535"/>
                      <a:pt x="176159" y="5371"/>
                      <a:pt x="178594" y="4762"/>
                    </a:cubicBezTo>
                    <a:cubicBezTo>
                      <a:pt x="190721" y="1730"/>
                      <a:pt x="198603" y="1481"/>
                      <a:pt x="211932" y="0"/>
                    </a:cubicBezTo>
                    <a:cubicBezTo>
                      <a:pt x="243682" y="794"/>
                      <a:pt x="275492" y="268"/>
                      <a:pt x="307182" y="2381"/>
                    </a:cubicBezTo>
                    <a:cubicBezTo>
                      <a:pt x="321028" y="3304"/>
                      <a:pt x="317000" y="8132"/>
                      <a:pt x="326232" y="14287"/>
                    </a:cubicBezTo>
                    <a:cubicBezTo>
                      <a:pt x="328320" y="15679"/>
                      <a:pt x="331130" y="15546"/>
                      <a:pt x="333375" y="16669"/>
                    </a:cubicBezTo>
                    <a:cubicBezTo>
                      <a:pt x="335935" y="17949"/>
                      <a:pt x="337904" y="20269"/>
                      <a:pt x="340519" y="21431"/>
                    </a:cubicBezTo>
                    <a:cubicBezTo>
                      <a:pt x="355327" y="28012"/>
                      <a:pt x="361010" y="26814"/>
                      <a:pt x="378619" y="28575"/>
                    </a:cubicBezTo>
                    <a:cubicBezTo>
                      <a:pt x="377825" y="30956"/>
                      <a:pt x="377806" y="33759"/>
                      <a:pt x="376238" y="35719"/>
                    </a:cubicBezTo>
                    <a:cubicBezTo>
                      <a:pt x="372881" y="39915"/>
                      <a:pt x="366655" y="41294"/>
                      <a:pt x="361950" y="42862"/>
                    </a:cubicBezTo>
                    <a:cubicBezTo>
                      <a:pt x="358775" y="46831"/>
                      <a:pt x="356491" y="51719"/>
                      <a:pt x="352425" y="54769"/>
                    </a:cubicBezTo>
                    <a:cubicBezTo>
                      <a:pt x="349807" y="56733"/>
                      <a:pt x="345623" y="55335"/>
                      <a:pt x="342900" y="57150"/>
                    </a:cubicBezTo>
                    <a:cubicBezTo>
                      <a:pt x="340519" y="58738"/>
                      <a:pt x="340373" y="62506"/>
                      <a:pt x="338138" y="64294"/>
                    </a:cubicBezTo>
                    <a:cubicBezTo>
                      <a:pt x="336178" y="65862"/>
                      <a:pt x="333188" y="65456"/>
                      <a:pt x="330994" y="66675"/>
                    </a:cubicBezTo>
                    <a:cubicBezTo>
                      <a:pt x="325991" y="69455"/>
                      <a:pt x="321827" y="73641"/>
                      <a:pt x="316707" y="76200"/>
                    </a:cubicBezTo>
                    <a:lnTo>
                      <a:pt x="307182" y="80962"/>
                    </a:lnTo>
                    <a:cubicBezTo>
                      <a:pt x="304801" y="83343"/>
                      <a:pt x="301906" y="85304"/>
                      <a:pt x="300038" y="88106"/>
                    </a:cubicBezTo>
                    <a:cubicBezTo>
                      <a:pt x="298646" y="90195"/>
                      <a:pt x="299225" y="93290"/>
                      <a:pt x="297657" y="95250"/>
                    </a:cubicBezTo>
                    <a:cubicBezTo>
                      <a:pt x="294301" y="99445"/>
                      <a:pt x="288073" y="100825"/>
                      <a:pt x="283369" y="102394"/>
                    </a:cubicBezTo>
                    <a:cubicBezTo>
                      <a:pt x="281782" y="104775"/>
                      <a:pt x="280761" y="107653"/>
                      <a:pt x="278607" y="109537"/>
                    </a:cubicBezTo>
                    <a:cubicBezTo>
                      <a:pt x="274299" y="113306"/>
                      <a:pt x="269082" y="115887"/>
                      <a:pt x="264319" y="119062"/>
                    </a:cubicBezTo>
                    <a:lnTo>
                      <a:pt x="257175" y="123825"/>
                    </a:lnTo>
                    <a:cubicBezTo>
                      <a:pt x="254794" y="125412"/>
                      <a:pt x="252055" y="126564"/>
                      <a:pt x="250032" y="128587"/>
                    </a:cubicBezTo>
                    <a:cubicBezTo>
                      <a:pt x="241113" y="137506"/>
                      <a:pt x="246083" y="134666"/>
                      <a:pt x="235744" y="138112"/>
                    </a:cubicBezTo>
                    <a:cubicBezTo>
                      <a:pt x="230982" y="141287"/>
                      <a:pt x="223267" y="142207"/>
                      <a:pt x="221457" y="147637"/>
                    </a:cubicBezTo>
                    <a:cubicBezTo>
                      <a:pt x="218281" y="157162"/>
                      <a:pt x="221456" y="153987"/>
                      <a:pt x="211932" y="157162"/>
                    </a:cubicBezTo>
                    <a:cubicBezTo>
                      <a:pt x="209551" y="159543"/>
                      <a:pt x="207375" y="162150"/>
                      <a:pt x="204788" y="164306"/>
                    </a:cubicBezTo>
                    <a:cubicBezTo>
                      <a:pt x="202589" y="166138"/>
                      <a:pt x="199232" y="166688"/>
                      <a:pt x="197644" y="169069"/>
                    </a:cubicBezTo>
                    <a:cubicBezTo>
                      <a:pt x="188247" y="183165"/>
                      <a:pt x="203282" y="175921"/>
                      <a:pt x="188119" y="180975"/>
                    </a:cubicBezTo>
                    <a:cubicBezTo>
                      <a:pt x="189012" y="183654"/>
                      <a:pt x="193181" y="195554"/>
                      <a:pt x="192882" y="197644"/>
                    </a:cubicBezTo>
                    <a:cubicBezTo>
                      <a:pt x="192477" y="200477"/>
                      <a:pt x="189951" y="202589"/>
                      <a:pt x="188119" y="204787"/>
                    </a:cubicBezTo>
                    <a:cubicBezTo>
                      <a:pt x="185963" y="207374"/>
                      <a:pt x="183919" y="210295"/>
                      <a:pt x="180975" y="211931"/>
                    </a:cubicBezTo>
                    <a:cubicBezTo>
                      <a:pt x="176587" y="214369"/>
                      <a:pt x="166688" y="216694"/>
                      <a:pt x="166688" y="216694"/>
                    </a:cubicBezTo>
                    <a:cubicBezTo>
                      <a:pt x="163841" y="216435"/>
                      <a:pt x="130648" y="211387"/>
                      <a:pt x="123825" y="216694"/>
                    </a:cubicBezTo>
                    <a:cubicBezTo>
                      <a:pt x="123824" y="216695"/>
                      <a:pt x="117873" y="234553"/>
                      <a:pt x="116682" y="238125"/>
                    </a:cubicBezTo>
                    <a:cubicBezTo>
                      <a:pt x="115888" y="240506"/>
                      <a:pt x="116681" y="244475"/>
                      <a:pt x="114300" y="245269"/>
                    </a:cubicBezTo>
                    <a:lnTo>
                      <a:pt x="107157" y="247650"/>
                    </a:lnTo>
                    <a:cubicBezTo>
                      <a:pt x="103982" y="250031"/>
                      <a:pt x="101182" y="253019"/>
                      <a:pt x="97632" y="254794"/>
                    </a:cubicBezTo>
                    <a:cubicBezTo>
                      <a:pt x="94705" y="256258"/>
                      <a:pt x="91327" y="256590"/>
                      <a:pt x="88107" y="257175"/>
                    </a:cubicBezTo>
                    <a:cubicBezTo>
                      <a:pt x="82585" y="258179"/>
                      <a:pt x="76985" y="258703"/>
                      <a:pt x="71438" y="259556"/>
                    </a:cubicBezTo>
                    <a:cubicBezTo>
                      <a:pt x="66666" y="260290"/>
                      <a:pt x="61913" y="261143"/>
                      <a:pt x="57150" y="261937"/>
                    </a:cubicBezTo>
                    <a:cubicBezTo>
                      <a:pt x="54769" y="262731"/>
                      <a:pt x="52517" y="264319"/>
                      <a:pt x="50007" y="264319"/>
                    </a:cubicBezTo>
                    <a:cubicBezTo>
                      <a:pt x="47021" y="264319"/>
                      <a:pt x="36704" y="260678"/>
                      <a:pt x="33338" y="259556"/>
                    </a:cubicBezTo>
                    <a:cubicBezTo>
                      <a:pt x="27353" y="241599"/>
                      <a:pt x="35427" y="263733"/>
                      <a:pt x="26194" y="245269"/>
                    </a:cubicBezTo>
                    <a:cubicBezTo>
                      <a:pt x="24711" y="242304"/>
                      <a:pt x="21901" y="231064"/>
                      <a:pt x="21432" y="228600"/>
                    </a:cubicBezTo>
                    <a:cubicBezTo>
                      <a:pt x="12942" y="184028"/>
                      <a:pt x="22066" y="199786"/>
                      <a:pt x="9525" y="180975"/>
                    </a:cubicBezTo>
                    <a:cubicBezTo>
                      <a:pt x="7938" y="176212"/>
                      <a:pt x="5980" y="171557"/>
                      <a:pt x="4763" y="166687"/>
                    </a:cubicBezTo>
                    <a:cubicBezTo>
                      <a:pt x="1773" y="154727"/>
                      <a:pt x="3417" y="160267"/>
                      <a:pt x="0" y="150019"/>
                    </a:cubicBezTo>
                    <a:cubicBezTo>
                      <a:pt x="3566" y="64472"/>
                      <a:pt x="-2422" y="115679"/>
                      <a:pt x="4763" y="83344"/>
                    </a:cubicBezTo>
                    <a:cubicBezTo>
                      <a:pt x="5641" y="79393"/>
                      <a:pt x="5334" y="75057"/>
                      <a:pt x="7144" y="71437"/>
                    </a:cubicBezTo>
                    <a:cubicBezTo>
                      <a:pt x="8650" y="68425"/>
                      <a:pt x="12221" y="66952"/>
                      <a:pt x="14288" y="64294"/>
                    </a:cubicBezTo>
                    <a:cubicBezTo>
                      <a:pt x="17802" y="59776"/>
                      <a:pt x="19766" y="54053"/>
                      <a:pt x="23813" y="50006"/>
                    </a:cubicBezTo>
                    <a:cubicBezTo>
                      <a:pt x="26194" y="47625"/>
                      <a:pt x="28801" y="45449"/>
                      <a:pt x="30957" y="42862"/>
                    </a:cubicBezTo>
                    <a:cubicBezTo>
                      <a:pt x="32789" y="40664"/>
                      <a:pt x="42863" y="27384"/>
                      <a:pt x="57150" y="23812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la_rioja">
                <a:extLst>
                  <a:ext uri="{FF2B5EF4-FFF2-40B4-BE49-F238E27FC236}">
                    <a16:creationId xmlns:a16="http://schemas.microsoft.com/office/drawing/2014/main" id="{05D9500F-EE80-8E68-BC77-C6869461C0A3}"/>
                  </a:ext>
                </a:extLst>
              </p:cNvPr>
              <p:cNvSpPr/>
              <p:nvPr/>
            </p:nvSpPr>
            <p:spPr>
              <a:xfrm>
                <a:off x="2757768" y="702367"/>
                <a:ext cx="565916" cy="400131"/>
              </a:xfrm>
              <a:custGeom>
                <a:avLst/>
                <a:gdLst>
                  <a:gd name="connsiteX0" fmla="*/ 257200 w 567189"/>
                  <a:gd name="connsiteY0" fmla="*/ 1123 h 384518"/>
                  <a:gd name="connsiteX1" fmla="*/ 173857 w 567189"/>
                  <a:gd name="connsiteY1" fmla="*/ 3504 h 384518"/>
                  <a:gd name="connsiteX2" fmla="*/ 171475 w 567189"/>
                  <a:gd name="connsiteY2" fmla="*/ 10648 h 384518"/>
                  <a:gd name="connsiteX3" fmla="*/ 166713 w 567189"/>
                  <a:gd name="connsiteY3" fmla="*/ 17792 h 384518"/>
                  <a:gd name="connsiteX4" fmla="*/ 152425 w 567189"/>
                  <a:gd name="connsiteY4" fmla="*/ 22554 h 384518"/>
                  <a:gd name="connsiteX5" fmla="*/ 135757 w 567189"/>
                  <a:gd name="connsiteY5" fmla="*/ 27317 h 384518"/>
                  <a:gd name="connsiteX6" fmla="*/ 128613 w 567189"/>
                  <a:gd name="connsiteY6" fmla="*/ 32079 h 384518"/>
                  <a:gd name="connsiteX7" fmla="*/ 119088 w 567189"/>
                  <a:gd name="connsiteY7" fmla="*/ 34461 h 384518"/>
                  <a:gd name="connsiteX8" fmla="*/ 111944 w 567189"/>
                  <a:gd name="connsiteY8" fmla="*/ 36842 h 384518"/>
                  <a:gd name="connsiteX9" fmla="*/ 100038 w 567189"/>
                  <a:gd name="connsiteY9" fmla="*/ 39223 h 384518"/>
                  <a:gd name="connsiteX10" fmla="*/ 92894 w 567189"/>
                  <a:gd name="connsiteY10" fmla="*/ 41604 h 384518"/>
                  <a:gd name="connsiteX11" fmla="*/ 11932 w 567189"/>
                  <a:gd name="connsiteY11" fmla="*/ 46367 h 384518"/>
                  <a:gd name="connsiteX12" fmla="*/ 16694 w 567189"/>
                  <a:gd name="connsiteY12" fmla="*/ 96373 h 384518"/>
                  <a:gd name="connsiteX13" fmla="*/ 21457 w 567189"/>
                  <a:gd name="connsiteY13" fmla="*/ 110661 h 384518"/>
                  <a:gd name="connsiteX14" fmla="*/ 23838 w 567189"/>
                  <a:gd name="connsiteY14" fmla="*/ 117804 h 384518"/>
                  <a:gd name="connsiteX15" fmla="*/ 21457 w 567189"/>
                  <a:gd name="connsiteY15" fmla="*/ 134473 h 384518"/>
                  <a:gd name="connsiteX16" fmla="*/ 14313 w 567189"/>
                  <a:gd name="connsiteY16" fmla="*/ 148761 h 384518"/>
                  <a:gd name="connsiteX17" fmla="*/ 4788 w 567189"/>
                  <a:gd name="connsiteY17" fmla="*/ 165429 h 384518"/>
                  <a:gd name="connsiteX18" fmla="*/ 25 w 567189"/>
                  <a:gd name="connsiteY18" fmla="*/ 179717 h 384518"/>
                  <a:gd name="connsiteX19" fmla="*/ 2407 w 567189"/>
                  <a:gd name="connsiteY19" fmla="*/ 213054 h 384518"/>
                  <a:gd name="connsiteX20" fmla="*/ 4788 w 567189"/>
                  <a:gd name="connsiteY20" fmla="*/ 220198 h 384518"/>
                  <a:gd name="connsiteX21" fmla="*/ 7169 w 567189"/>
                  <a:gd name="connsiteY21" fmla="*/ 232104 h 384518"/>
                  <a:gd name="connsiteX22" fmla="*/ 14313 w 567189"/>
                  <a:gd name="connsiteY22" fmla="*/ 270204 h 384518"/>
                  <a:gd name="connsiteX23" fmla="*/ 19075 w 567189"/>
                  <a:gd name="connsiteY23" fmla="*/ 284492 h 384518"/>
                  <a:gd name="connsiteX24" fmla="*/ 26219 w 567189"/>
                  <a:gd name="connsiteY24" fmla="*/ 291636 h 384518"/>
                  <a:gd name="connsiteX25" fmla="*/ 30982 w 567189"/>
                  <a:gd name="connsiteY25" fmla="*/ 305923 h 384518"/>
                  <a:gd name="connsiteX26" fmla="*/ 33363 w 567189"/>
                  <a:gd name="connsiteY26" fmla="*/ 313067 h 384518"/>
                  <a:gd name="connsiteX27" fmla="*/ 38125 w 567189"/>
                  <a:gd name="connsiteY27" fmla="*/ 334498 h 384518"/>
                  <a:gd name="connsiteX28" fmla="*/ 47650 w 567189"/>
                  <a:gd name="connsiteY28" fmla="*/ 348786 h 384518"/>
                  <a:gd name="connsiteX29" fmla="*/ 54794 w 567189"/>
                  <a:gd name="connsiteY29" fmla="*/ 353548 h 384518"/>
                  <a:gd name="connsiteX30" fmla="*/ 64319 w 567189"/>
                  <a:gd name="connsiteY30" fmla="*/ 365454 h 384518"/>
                  <a:gd name="connsiteX31" fmla="*/ 76225 w 567189"/>
                  <a:gd name="connsiteY31" fmla="*/ 377361 h 384518"/>
                  <a:gd name="connsiteX32" fmla="*/ 80988 w 567189"/>
                  <a:gd name="connsiteY32" fmla="*/ 370217 h 384518"/>
                  <a:gd name="connsiteX33" fmla="*/ 83369 w 567189"/>
                  <a:gd name="connsiteY33" fmla="*/ 363073 h 384518"/>
                  <a:gd name="connsiteX34" fmla="*/ 90513 w 567189"/>
                  <a:gd name="connsiteY34" fmla="*/ 355929 h 384518"/>
                  <a:gd name="connsiteX35" fmla="*/ 100038 w 567189"/>
                  <a:gd name="connsiteY35" fmla="*/ 341642 h 384518"/>
                  <a:gd name="connsiteX36" fmla="*/ 104800 w 567189"/>
                  <a:gd name="connsiteY36" fmla="*/ 334498 h 384518"/>
                  <a:gd name="connsiteX37" fmla="*/ 111944 w 567189"/>
                  <a:gd name="connsiteY37" fmla="*/ 332117 h 384518"/>
                  <a:gd name="connsiteX38" fmla="*/ 119088 w 567189"/>
                  <a:gd name="connsiteY38" fmla="*/ 327354 h 384518"/>
                  <a:gd name="connsiteX39" fmla="*/ 133375 w 567189"/>
                  <a:gd name="connsiteY39" fmla="*/ 324973 h 384518"/>
                  <a:gd name="connsiteX40" fmla="*/ 140519 w 567189"/>
                  <a:gd name="connsiteY40" fmla="*/ 317829 h 384518"/>
                  <a:gd name="connsiteX41" fmla="*/ 157188 w 567189"/>
                  <a:gd name="connsiteY41" fmla="*/ 313067 h 384518"/>
                  <a:gd name="connsiteX42" fmla="*/ 171475 w 567189"/>
                  <a:gd name="connsiteY42" fmla="*/ 308304 h 384518"/>
                  <a:gd name="connsiteX43" fmla="*/ 178619 w 567189"/>
                  <a:gd name="connsiteY43" fmla="*/ 305923 h 384518"/>
                  <a:gd name="connsiteX44" fmla="*/ 183382 w 567189"/>
                  <a:gd name="connsiteY44" fmla="*/ 313067 h 384518"/>
                  <a:gd name="connsiteX45" fmla="*/ 190525 w 567189"/>
                  <a:gd name="connsiteY45" fmla="*/ 370217 h 384518"/>
                  <a:gd name="connsiteX46" fmla="*/ 197669 w 567189"/>
                  <a:gd name="connsiteY46" fmla="*/ 363073 h 384518"/>
                  <a:gd name="connsiteX47" fmla="*/ 204813 w 567189"/>
                  <a:gd name="connsiteY47" fmla="*/ 348786 h 384518"/>
                  <a:gd name="connsiteX48" fmla="*/ 211957 w 567189"/>
                  <a:gd name="connsiteY48" fmla="*/ 344023 h 384518"/>
                  <a:gd name="connsiteX49" fmla="*/ 221482 w 567189"/>
                  <a:gd name="connsiteY49" fmla="*/ 329736 h 384518"/>
                  <a:gd name="connsiteX50" fmla="*/ 226244 w 567189"/>
                  <a:gd name="connsiteY50" fmla="*/ 322592 h 384518"/>
                  <a:gd name="connsiteX51" fmla="*/ 228625 w 567189"/>
                  <a:gd name="connsiteY51" fmla="*/ 315448 h 384518"/>
                  <a:gd name="connsiteX52" fmla="*/ 235769 w 567189"/>
                  <a:gd name="connsiteY52" fmla="*/ 310686 h 384518"/>
                  <a:gd name="connsiteX53" fmla="*/ 240532 w 567189"/>
                  <a:gd name="connsiteY53" fmla="*/ 303542 h 384518"/>
                  <a:gd name="connsiteX54" fmla="*/ 254819 w 567189"/>
                  <a:gd name="connsiteY54" fmla="*/ 296398 h 384518"/>
                  <a:gd name="connsiteX55" fmla="*/ 276250 w 567189"/>
                  <a:gd name="connsiteY55" fmla="*/ 284492 h 384518"/>
                  <a:gd name="connsiteX56" fmla="*/ 283394 w 567189"/>
                  <a:gd name="connsiteY56" fmla="*/ 282111 h 384518"/>
                  <a:gd name="connsiteX57" fmla="*/ 342925 w 567189"/>
                  <a:gd name="connsiteY57" fmla="*/ 286873 h 384518"/>
                  <a:gd name="connsiteX58" fmla="*/ 350069 w 567189"/>
                  <a:gd name="connsiteY58" fmla="*/ 291636 h 384518"/>
                  <a:gd name="connsiteX59" fmla="*/ 376263 w 567189"/>
                  <a:gd name="connsiteY59" fmla="*/ 296398 h 384518"/>
                  <a:gd name="connsiteX60" fmla="*/ 397694 w 567189"/>
                  <a:gd name="connsiteY60" fmla="*/ 303542 h 384518"/>
                  <a:gd name="connsiteX61" fmla="*/ 404838 w 567189"/>
                  <a:gd name="connsiteY61" fmla="*/ 305923 h 384518"/>
                  <a:gd name="connsiteX62" fmla="*/ 419125 w 567189"/>
                  <a:gd name="connsiteY62" fmla="*/ 315448 h 384518"/>
                  <a:gd name="connsiteX63" fmla="*/ 433413 w 567189"/>
                  <a:gd name="connsiteY63" fmla="*/ 327354 h 384518"/>
                  <a:gd name="connsiteX64" fmla="*/ 435794 w 567189"/>
                  <a:gd name="connsiteY64" fmla="*/ 336879 h 384518"/>
                  <a:gd name="connsiteX65" fmla="*/ 440557 w 567189"/>
                  <a:gd name="connsiteY65" fmla="*/ 353548 h 384518"/>
                  <a:gd name="connsiteX66" fmla="*/ 445319 w 567189"/>
                  <a:gd name="connsiteY66" fmla="*/ 374979 h 384518"/>
                  <a:gd name="connsiteX67" fmla="*/ 452463 w 567189"/>
                  <a:gd name="connsiteY67" fmla="*/ 379742 h 384518"/>
                  <a:gd name="connsiteX68" fmla="*/ 466750 w 567189"/>
                  <a:gd name="connsiteY68" fmla="*/ 384504 h 384518"/>
                  <a:gd name="connsiteX69" fmla="*/ 502469 w 567189"/>
                  <a:gd name="connsiteY69" fmla="*/ 377361 h 384518"/>
                  <a:gd name="connsiteX70" fmla="*/ 504850 w 567189"/>
                  <a:gd name="connsiteY70" fmla="*/ 370217 h 384518"/>
                  <a:gd name="connsiteX71" fmla="*/ 509613 w 567189"/>
                  <a:gd name="connsiteY71" fmla="*/ 344023 h 384518"/>
                  <a:gd name="connsiteX72" fmla="*/ 511994 w 567189"/>
                  <a:gd name="connsiteY72" fmla="*/ 336879 h 384518"/>
                  <a:gd name="connsiteX73" fmla="*/ 519138 w 567189"/>
                  <a:gd name="connsiteY73" fmla="*/ 334498 h 384518"/>
                  <a:gd name="connsiteX74" fmla="*/ 526282 w 567189"/>
                  <a:gd name="connsiteY74" fmla="*/ 327354 h 384518"/>
                  <a:gd name="connsiteX75" fmla="*/ 535807 w 567189"/>
                  <a:gd name="connsiteY75" fmla="*/ 324973 h 384518"/>
                  <a:gd name="connsiteX76" fmla="*/ 542950 w 567189"/>
                  <a:gd name="connsiteY76" fmla="*/ 322592 h 384518"/>
                  <a:gd name="connsiteX77" fmla="*/ 550094 w 567189"/>
                  <a:gd name="connsiteY77" fmla="*/ 317829 h 384518"/>
                  <a:gd name="connsiteX78" fmla="*/ 564382 w 567189"/>
                  <a:gd name="connsiteY78" fmla="*/ 310686 h 384518"/>
                  <a:gd name="connsiteX79" fmla="*/ 564382 w 567189"/>
                  <a:gd name="connsiteY79" fmla="*/ 284492 h 384518"/>
                  <a:gd name="connsiteX80" fmla="*/ 562000 w 567189"/>
                  <a:gd name="connsiteY80" fmla="*/ 274967 h 384518"/>
                  <a:gd name="connsiteX81" fmla="*/ 554857 w 567189"/>
                  <a:gd name="connsiteY81" fmla="*/ 270204 h 384518"/>
                  <a:gd name="connsiteX82" fmla="*/ 542950 w 567189"/>
                  <a:gd name="connsiteY82" fmla="*/ 258298 h 384518"/>
                  <a:gd name="connsiteX83" fmla="*/ 528663 w 567189"/>
                  <a:gd name="connsiteY83" fmla="*/ 246392 h 384518"/>
                  <a:gd name="connsiteX84" fmla="*/ 519138 w 567189"/>
                  <a:gd name="connsiteY84" fmla="*/ 236867 h 384518"/>
                  <a:gd name="connsiteX85" fmla="*/ 514375 w 567189"/>
                  <a:gd name="connsiteY85" fmla="*/ 229723 h 384518"/>
                  <a:gd name="connsiteX86" fmla="*/ 504850 w 567189"/>
                  <a:gd name="connsiteY86" fmla="*/ 220198 h 384518"/>
                  <a:gd name="connsiteX87" fmla="*/ 502469 w 567189"/>
                  <a:gd name="connsiteY87" fmla="*/ 213054 h 384518"/>
                  <a:gd name="connsiteX88" fmla="*/ 495325 w 567189"/>
                  <a:gd name="connsiteY88" fmla="*/ 208292 h 384518"/>
                  <a:gd name="connsiteX89" fmla="*/ 492944 w 567189"/>
                  <a:gd name="connsiteY89" fmla="*/ 201148 h 384518"/>
                  <a:gd name="connsiteX90" fmla="*/ 483419 w 567189"/>
                  <a:gd name="connsiteY90" fmla="*/ 186861 h 384518"/>
                  <a:gd name="connsiteX91" fmla="*/ 481038 w 567189"/>
                  <a:gd name="connsiteY91" fmla="*/ 179717 h 384518"/>
                  <a:gd name="connsiteX92" fmla="*/ 466750 w 567189"/>
                  <a:gd name="connsiteY92" fmla="*/ 170192 h 384518"/>
                  <a:gd name="connsiteX93" fmla="*/ 433413 w 567189"/>
                  <a:gd name="connsiteY93" fmla="*/ 172573 h 384518"/>
                  <a:gd name="connsiteX94" fmla="*/ 423888 w 567189"/>
                  <a:gd name="connsiteY94" fmla="*/ 174954 h 384518"/>
                  <a:gd name="connsiteX95" fmla="*/ 383407 w 567189"/>
                  <a:gd name="connsiteY95" fmla="*/ 172573 h 384518"/>
                  <a:gd name="connsiteX96" fmla="*/ 376263 w 567189"/>
                  <a:gd name="connsiteY96" fmla="*/ 167811 h 384518"/>
                  <a:gd name="connsiteX97" fmla="*/ 361975 w 567189"/>
                  <a:gd name="connsiteY97" fmla="*/ 163048 h 384518"/>
                  <a:gd name="connsiteX98" fmla="*/ 357213 w 567189"/>
                  <a:gd name="connsiteY98" fmla="*/ 155904 h 384518"/>
                  <a:gd name="connsiteX99" fmla="*/ 342925 w 567189"/>
                  <a:gd name="connsiteY99" fmla="*/ 148761 h 384518"/>
                  <a:gd name="connsiteX100" fmla="*/ 333400 w 567189"/>
                  <a:gd name="connsiteY100" fmla="*/ 136854 h 384518"/>
                  <a:gd name="connsiteX101" fmla="*/ 326257 w 567189"/>
                  <a:gd name="connsiteY101" fmla="*/ 132092 h 384518"/>
                  <a:gd name="connsiteX102" fmla="*/ 316732 w 567189"/>
                  <a:gd name="connsiteY102" fmla="*/ 115423 h 384518"/>
                  <a:gd name="connsiteX103" fmla="*/ 311969 w 567189"/>
                  <a:gd name="connsiteY103" fmla="*/ 108279 h 384518"/>
                  <a:gd name="connsiteX104" fmla="*/ 304825 w 567189"/>
                  <a:gd name="connsiteY104" fmla="*/ 103517 h 384518"/>
                  <a:gd name="connsiteX105" fmla="*/ 300063 w 567189"/>
                  <a:gd name="connsiteY105" fmla="*/ 84467 h 384518"/>
                  <a:gd name="connsiteX106" fmla="*/ 297682 w 567189"/>
                  <a:gd name="connsiteY106" fmla="*/ 77323 h 384518"/>
                  <a:gd name="connsiteX107" fmla="*/ 295300 w 567189"/>
                  <a:gd name="connsiteY107" fmla="*/ 65417 h 384518"/>
                  <a:gd name="connsiteX108" fmla="*/ 292919 w 567189"/>
                  <a:gd name="connsiteY108" fmla="*/ 58273 h 384518"/>
                  <a:gd name="connsiteX109" fmla="*/ 288157 w 567189"/>
                  <a:gd name="connsiteY109" fmla="*/ 41604 h 384518"/>
                  <a:gd name="connsiteX110" fmla="*/ 271488 w 567189"/>
                  <a:gd name="connsiteY110" fmla="*/ 22554 h 384518"/>
                  <a:gd name="connsiteX111" fmla="*/ 245294 w 567189"/>
                  <a:gd name="connsiteY111" fmla="*/ 17792 h 384518"/>
                  <a:gd name="connsiteX112" fmla="*/ 257200 w 567189"/>
                  <a:gd name="connsiteY112" fmla="*/ 1123 h 38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567189" h="384518">
                    <a:moveTo>
                      <a:pt x="257200" y="1123"/>
                    </a:moveTo>
                    <a:cubicBezTo>
                      <a:pt x="245294" y="-1258"/>
                      <a:pt x="201479" y="435"/>
                      <a:pt x="173857" y="3504"/>
                    </a:cubicBezTo>
                    <a:cubicBezTo>
                      <a:pt x="171362" y="3781"/>
                      <a:pt x="172598" y="8403"/>
                      <a:pt x="171475" y="10648"/>
                    </a:cubicBezTo>
                    <a:cubicBezTo>
                      <a:pt x="170195" y="13208"/>
                      <a:pt x="169140" y="16275"/>
                      <a:pt x="166713" y="17792"/>
                    </a:cubicBezTo>
                    <a:cubicBezTo>
                      <a:pt x="162456" y="20453"/>
                      <a:pt x="157188" y="20966"/>
                      <a:pt x="152425" y="22554"/>
                    </a:cubicBezTo>
                    <a:cubicBezTo>
                      <a:pt x="142162" y="25975"/>
                      <a:pt x="147737" y="24322"/>
                      <a:pt x="135757" y="27317"/>
                    </a:cubicBezTo>
                    <a:cubicBezTo>
                      <a:pt x="133376" y="28904"/>
                      <a:pt x="131243" y="30952"/>
                      <a:pt x="128613" y="32079"/>
                    </a:cubicBezTo>
                    <a:cubicBezTo>
                      <a:pt x="125605" y="33368"/>
                      <a:pt x="122235" y="33562"/>
                      <a:pt x="119088" y="34461"/>
                    </a:cubicBezTo>
                    <a:cubicBezTo>
                      <a:pt x="116674" y="35151"/>
                      <a:pt x="114379" y="36233"/>
                      <a:pt x="111944" y="36842"/>
                    </a:cubicBezTo>
                    <a:cubicBezTo>
                      <a:pt x="108018" y="37824"/>
                      <a:pt x="103964" y="38241"/>
                      <a:pt x="100038" y="39223"/>
                    </a:cubicBezTo>
                    <a:cubicBezTo>
                      <a:pt x="97603" y="39832"/>
                      <a:pt x="95355" y="41112"/>
                      <a:pt x="92894" y="41604"/>
                    </a:cubicBezTo>
                    <a:cubicBezTo>
                      <a:pt x="68277" y="46528"/>
                      <a:pt x="31087" y="45658"/>
                      <a:pt x="11932" y="46367"/>
                    </a:cubicBezTo>
                    <a:cubicBezTo>
                      <a:pt x="12682" y="57625"/>
                      <a:pt x="13141" y="82162"/>
                      <a:pt x="16694" y="96373"/>
                    </a:cubicBezTo>
                    <a:cubicBezTo>
                      <a:pt x="17912" y="101243"/>
                      <a:pt x="19869" y="105898"/>
                      <a:pt x="21457" y="110661"/>
                    </a:cubicBezTo>
                    <a:lnTo>
                      <a:pt x="23838" y="117804"/>
                    </a:lnTo>
                    <a:cubicBezTo>
                      <a:pt x="23044" y="123360"/>
                      <a:pt x="22558" y="128969"/>
                      <a:pt x="21457" y="134473"/>
                    </a:cubicBezTo>
                    <a:cubicBezTo>
                      <a:pt x="19462" y="144445"/>
                      <a:pt x="18994" y="139399"/>
                      <a:pt x="14313" y="148761"/>
                    </a:cubicBezTo>
                    <a:cubicBezTo>
                      <a:pt x="5225" y="166938"/>
                      <a:pt x="22059" y="142402"/>
                      <a:pt x="4788" y="165429"/>
                    </a:cubicBezTo>
                    <a:cubicBezTo>
                      <a:pt x="3200" y="170192"/>
                      <a:pt x="-333" y="174709"/>
                      <a:pt x="25" y="179717"/>
                    </a:cubicBezTo>
                    <a:cubicBezTo>
                      <a:pt x="819" y="190829"/>
                      <a:pt x="1105" y="201990"/>
                      <a:pt x="2407" y="213054"/>
                    </a:cubicBezTo>
                    <a:cubicBezTo>
                      <a:pt x="2700" y="215547"/>
                      <a:pt x="4179" y="217763"/>
                      <a:pt x="4788" y="220198"/>
                    </a:cubicBezTo>
                    <a:cubicBezTo>
                      <a:pt x="5770" y="224124"/>
                      <a:pt x="6466" y="228118"/>
                      <a:pt x="7169" y="232104"/>
                    </a:cubicBezTo>
                    <a:cubicBezTo>
                      <a:pt x="9244" y="243863"/>
                      <a:pt x="10684" y="258104"/>
                      <a:pt x="14313" y="270204"/>
                    </a:cubicBezTo>
                    <a:cubicBezTo>
                      <a:pt x="15755" y="275013"/>
                      <a:pt x="15525" y="280942"/>
                      <a:pt x="19075" y="284492"/>
                    </a:cubicBezTo>
                    <a:lnTo>
                      <a:pt x="26219" y="291636"/>
                    </a:lnTo>
                    <a:lnTo>
                      <a:pt x="30982" y="305923"/>
                    </a:lnTo>
                    <a:cubicBezTo>
                      <a:pt x="31776" y="308304"/>
                      <a:pt x="32950" y="310591"/>
                      <a:pt x="33363" y="313067"/>
                    </a:cubicBezTo>
                    <a:cubicBezTo>
                      <a:pt x="34009" y="316942"/>
                      <a:pt x="35334" y="329474"/>
                      <a:pt x="38125" y="334498"/>
                    </a:cubicBezTo>
                    <a:cubicBezTo>
                      <a:pt x="40905" y="339502"/>
                      <a:pt x="42887" y="345611"/>
                      <a:pt x="47650" y="348786"/>
                    </a:cubicBezTo>
                    <a:lnTo>
                      <a:pt x="54794" y="353548"/>
                    </a:lnTo>
                    <a:cubicBezTo>
                      <a:pt x="59429" y="367456"/>
                      <a:pt x="53548" y="354684"/>
                      <a:pt x="64319" y="365454"/>
                    </a:cubicBezTo>
                    <a:cubicBezTo>
                      <a:pt x="80201" y="381335"/>
                      <a:pt x="57170" y="364655"/>
                      <a:pt x="76225" y="377361"/>
                    </a:cubicBezTo>
                    <a:cubicBezTo>
                      <a:pt x="77813" y="374980"/>
                      <a:pt x="79708" y="372777"/>
                      <a:pt x="80988" y="370217"/>
                    </a:cubicBezTo>
                    <a:cubicBezTo>
                      <a:pt x="82111" y="367972"/>
                      <a:pt x="81977" y="365162"/>
                      <a:pt x="83369" y="363073"/>
                    </a:cubicBezTo>
                    <a:cubicBezTo>
                      <a:pt x="85237" y="360271"/>
                      <a:pt x="88445" y="358587"/>
                      <a:pt x="90513" y="355929"/>
                    </a:cubicBezTo>
                    <a:cubicBezTo>
                      <a:pt x="94027" y="351411"/>
                      <a:pt x="96863" y="346404"/>
                      <a:pt x="100038" y="341642"/>
                    </a:cubicBezTo>
                    <a:cubicBezTo>
                      <a:pt x="101625" y="339261"/>
                      <a:pt x="102085" y="335403"/>
                      <a:pt x="104800" y="334498"/>
                    </a:cubicBezTo>
                    <a:lnTo>
                      <a:pt x="111944" y="332117"/>
                    </a:lnTo>
                    <a:cubicBezTo>
                      <a:pt x="114325" y="330529"/>
                      <a:pt x="116373" y="328259"/>
                      <a:pt x="119088" y="327354"/>
                    </a:cubicBezTo>
                    <a:cubicBezTo>
                      <a:pt x="123668" y="325827"/>
                      <a:pt x="128963" y="326934"/>
                      <a:pt x="133375" y="324973"/>
                    </a:cubicBezTo>
                    <a:cubicBezTo>
                      <a:pt x="136452" y="323605"/>
                      <a:pt x="137717" y="319697"/>
                      <a:pt x="140519" y="317829"/>
                    </a:cubicBezTo>
                    <a:cubicBezTo>
                      <a:pt x="142701" y="316374"/>
                      <a:pt x="155745" y="313500"/>
                      <a:pt x="157188" y="313067"/>
                    </a:cubicBezTo>
                    <a:cubicBezTo>
                      <a:pt x="161996" y="311624"/>
                      <a:pt x="166713" y="309892"/>
                      <a:pt x="171475" y="308304"/>
                    </a:cubicBezTo>
                    <a:lnTo>
                      <a:pt x="178619" y="305923"/>
                    </a:lnTo>
                    <a:cubicBezTo>
                      <a:pt x="180207" y="308304"/>
                      <a:pt x="182220" y="310452"/>
                      <a:pt x="183382" y="313067"/>
                    </a:cubicBezTo>
                    <a:cubicBezTo>
                      <a:pt x="192227" y="332967"/>
                      <a:pt x="189126" y="345040"/>
                      <a:pt x="190525" y="370217"/>
                    </a:cubicBezTo>
                    <a:cubicBezTo>
                      <a:pt x="192906" y="367836"/>
                      <a:pt x="195801" y="365875"/>
                      <a:pt x="197669" y="363073"/>
                    </a:cubicBezTo>
                    <a:cubicBezTo>
                      <a:pt x="205417" y="351451"/>
                      <a:pt x="193570" y="360028"/>
                      <a:pt x="204813" y="348786"/>
                    </a:cubicBezTo>
                    <a:cubicBezTo>
                      <a:pt x="206837" y="346762"/>
                      <a:pt x="209576" y="345611"/>
                      <a:pt x="211957" y="344023"/>
                    </a:cubicBezTo>
                    <a:lnTo>
                      <a:pt x="221482" y="329736"/>
                    </a:lnTo>
                    <a:cubicBezTo>
                      <a:pt x="223069" y="327355"/>
                      <a:pt x="225339" y="325307"/>
                      <a:pt x="226244" y="322592"/>
                    </a:cubicBezTo>
                    <a:cubicBezTo>
                      <a:pt x="227038" y="320211"/>
                      <a:pt x="227057" y="317408"/>
                      <a:pt x="228625" y="315448"/>
                    </a:cubicBezTo>
                    <a:cubicBezTo>
                      <a:pt x="230413" y="313213"/>
                      <a:pt x="233388" y="312273"/>
                      <a:pt x="235769" y="310686"/>
                    </a:cubicBezTo>
                    <a:cubicBezTo>
                      <a:pt x="237357" y="308305"/>
                      <a:pt x="238508" y="305566"/>
                      <a:pt x="240532" y="303542"/>
                    </a:cubicBezTo>
                    <a:cubicBezTo>
                      <a:pt x="245149" y="298924"/>
                      <a:pt x="249007" y="298335"/>
                      <a:pt x="254819" y="296398"/>
                    </a:cubicBezTo>
                    <a:cubicBezTo>
                      <a:pt x="265512" y="285705"/>
                      <a:pt x="258768" y="290319"/>
                      <a:pt x="276250" y="284492"/>
                    </a:cubicBezTo>
                    <a:lnTo>
                      <a:pt x="283394" y="282111"/>
                    </a:lnTo>
                    <a:cubicBezTo>
                      <a:pt x="284553" y="282194"/>
                      <a:pt x="337841" y="285783"/>
                      <a:pt x="342925" y="286873"/>
                    </a:cubicBezTo>
                    <a:cubicBezTo>
                      <a:pt x="345724" y="287473"/>
                      <a:pt x="347438" y="290509"/>
                      <a:pt x="350069" y="291636"/>
                    </a:cubicBezTo>
                    <a:cubicBezTo>
                      <a:pt x="355682" y="294042"/>
                      <a:pt x="372402" y="295847"/>
                      <a:pt x="376263" y="296398"/>
                    </a:cubicBezTo>
                    <a:lnTo>
                      <a:pt x="397694" y="303542"/>
                    </a:lnTo>
                    <a:lnTo>
                      <a:pt x="404838" y="305923"/>
                    </a:lnTo>
                    <a:cubicBezTo>
                      <a:pt x="409600" y="309098"/>
                      <a:pt x="415078" y="311401"/>
                      <a:pt x="419125" y="315448"/>
                    </a:cubicBezTo>
                    <a:cubicBezTo>
                      <a:pt x="428293" y="324616"/>
                      <a:pt x="423467" y="320724"/>
                      <a:pt x="433413" y="327354"/>
                    </a:cubicBezTo>
                    <a:cubicBezTo>
                      <a:pt x="434207" y="330529"/>
                      <a:pt x="434895" y="333732"/>
                      <a:pt x="435794" y="336879"/>
                    </a:cubicBezTo>
                    <a:cubicBezTo>
                      <a:pt x="439770" y="350795"/>
                      <a:pt x="436836" y="336806"/>
                      <a:pt x="440557" y="353548"/>
                    </a:cubicBezTo>
                    <a:cubicBezTo>
                      <a:pt x="440618" y="353823"/>
                      <a:pt x="444351" y="373527"/>
                      <a:pt x="445319" y="374979"/>
                    </a:cubicBezTo>
                    <a:cubicBezTo>
                      <a:pt x="446907" y="377360"/>
                      <a:pt x="449848" y="378580"/>
                      <a:pt x="452463" y="379742"/>
                    </a:cubicBezTo>
                    <a:cubicBezTo>
                      <a:pt x="457050" y="381781"/>
                      <a:pt x="466750" y="384504"/>
                      <a:pt x="466750" y="384504"/>
                    </a:cubicBezTo>
                    <a:cubicBezTo>
                      <a:pt x="472963" y="383986"/>
                      <a:pt x="494921" y="386795"/>
                      <a:pt x="502469" y="377361"/>
                    </a:cubicBezTo>
                    <a:cubicBezTo>
                      <a:pt x="504037" y="375401"/>
                      <a:pt x="504160" y="372631"/>
                      <a:pt x="504850" y="370217"/>
                    </a:cubicBezTo>
                    <a:cubicBezTo>
                      <a:pt x="509559" y="353738"/>
                      <a:pt x="505114" y="366520"/>
                      <a:pt x="509613" y="344023"/>
                    </a:cubicBezTo>
                    <a:cubicBezTo>
                      <a:pt x="510105" y="341562"/>
                      <a:pt x="510219" y="338654"/>
                      <a:pt x="511994" y="336879"/>
                    </a:cubicBezTo>
                    <a:cubicBezTo>
                      <a:pt x="513769" y="335104"/>
                      <a:pt x="516757" y="335292"/>
                      <a:pt x="519138" y="334498"/>
                    </a:cubicBezTo>
                    <a:cubicBezTo>
                      <a:pt x="521519" y="332117"/>
                      <a:pt x="523358" y="329025"/>
                      <a:pt x="526282" y="327354"/>
                    </a:cubicBezTo>
                    <a:cubicBezTo>
                      <a:pt x="529124" y="325730"/>
                      <a:pt x="532660" y="325872"/>
                      <a:pt x="535807" y="324973"/>
                    </a:cubicBezTo>
                    <a:cubicBezTo>
                      <a:pt x="538220" y="324284"/>
                      <a:pt x="540569" y="323386"/>
                      <a:pt x="542950" y="322592"/>
                    </a:cubicBezTo>
                    <a:cubicBezTo>
                      <a:pt x="545331" y="321004"/>
                      <a:pt x="547534" y="319109"/>
                      <a:pt x="550094" y="317829"/>
                    </a:cubicBezTo>
                    <a:cubicBezTo>
                      <a:pt x="569820" y="307966"/>
                      <a:pt x="543899" y="324339"/>
                      <a:pt x="564382" y="310686"/>
                    </a:cubicBezTo>
                    <a:cubicBezTo>
                      <a:pt x="568552" y="298176"/>
                      <a:pt x="567673" y="304236"/>
                      <a:pt x="564382" y="284492"/>
                    </a:cubicBezTo>
                    <a:cubicBezTo>
                      <a:pt x="563844" y="281264"/>
                      <a:pt x="563815" y="277690"/>
                      <a:pt x="562000" y="274967"/>
                    </a:cubicBezTo>
                    <a:cubicBezTo>
                      <a:pt x="560413" y="272586"/>
                      <a:pt x="557238" y="271792"/>
                      <a:pt x="554857" y="270204"/>
                    </a:cubicBezTo>
                    <a:cubicBezTo>
                      <a:pt x="542151" y="251149"/>
                      <a:pt x="558831" y="274180"/>
                      <a:pt x="542950" y="258298"/>
                    </a:cubicBezTo>
                    <a:cubicBezTo>
                      <a:pt x="529489" y="244835"/>
                      <a:pt x="549096" y="256607"/>
                      <a:pt x="528663" y="246392"/>
                    </a:cubicBezTo>
                    <a:cubicBezTo>
                      <a:pt x="523468" y="230806"/>
                      <a:pt x="530683" y="246103"/>
                      <a:pt x="519138" y="236867"/>
                    </a:cubicBezTo>
                    <a:cubicBezTo>
                      <a:pt x="516903" y="235079"/>
                      <a:pt x="515963" y="232104"/>
                      <a:pt x="514375" y="229723"/>
                    </a:cubicBezTo>
                    <a:cubicBezTo>
                      <a:pt x="508026" y="210672"/>
                      <a:pt x="517550" y="232898"/>
                      <a:pt x="504850" y="220198"/>
                    </a:cubicBezTo>
                    <a:cubicBezTo>
                      <a:pt x="503075" y="218423"/>
                      <a:pt x="504037" y="215014"/>
                      <a:pt x="502469" y="213054"/>
                    </a:cubicBezTo>
                    <a:cubicBezTo>
                      <a:pt x="500681" y="210819"/>
                      <a:pt x="497706" y="209879"/>
                      <a:pt x="495325" y="208292"/>
                    </a:cubicBezTo>
                    <a:cubicBezTo>
                      <a:pt x="494531" y="205911"/>
                      <a:pt x="494163" y="203342"/>
                      <a:pt x="492944" y="201148"/>
                    </a:cubicBezTo>
                    <a:cubicBezTo>
                      <a:pt x="490164" y="196145"/>
                      <a:pt x="483419" y="186861"/>
                      <a:pt x="483419" y="186861"/>
                    </a:cubicBezTo>
                    <a:cubicBezTo>
                      <a:pt x="482625" y="184480"/>
                      <a:pt x="482813" y="181492"/>
                      <a:pt x="481038" y="179717"/>
                    </a:cubicBezTo>
                    <a:cubicBezTo>
                      <a:pt x="476991" y="175670"/>
                      <a:pt x="466750" y="170192"/>
                      <a:pt x="466750" y="170192"/>
                    </a:cubicBezTo>
                    <a:cubicBezTo>
                      <a:pt x="455638" y="170986"/>
                      <a:pt x="444486" y="171343"/>
                      <a:pt x="433413" y="172573"/>
                    </a:cubicBezTo>
                    <a:cubicBezTo>
                      <a:pt x="430160" y="172934"/>
                      <a:pt x="427161" y="174954"/>
                      <a:pt x="423888" y="174954"/>
                    </a:cubicBezTo>
                    <a:cubicBezTo>
                      <a:pt x="410371" y="174954"/>
                      <a:pt x="396901" y="173367"/>
                      <a:pt x="383407" y="172573"/>
                    </a:cubicBezTo>
                    <a:cubicBezTo>
                      <a:pt x="381026" y="170986"/>
                      <a:pt x="378878" y="168973"/>
                      <a:pt x="376263" y="167811"/>
                    </a:cubicBezTo>
                    <a:cubicBezTo>
                      <a:pt x="371675" y="165772"/>
                      <a:pt x="361975" y="163048"/>
                      <a:pt x="361975" y="163048"/>
                    </a:cubicBezTo>
                    <a:cubicBezTo>
                      <a:pt x="360388" y="160667"/>
                      <a:pt x="359237" y="157928"/>
                      <a:pt x="357213" y="155904"/>
                    </a:cubicBezTo>
                    <a:cubicBezTo>
                      <a:pt x="352598" y="151289"/>
                      <a:pt x="348734" y="150697"/>
                      <a:pt x="342925" y="148761"/>
                    </a:cubicBezTo>
                    <a:cubicBezTo>
                      <a:pt x="322453" y="135110"/>
                      <a:pt x="346547" y="153287"/>
                      <a:pt x="333400" y="136854"/>
                    </a:cubicBezTo>
                    <a:cubicBezTo>
                      <a:pt x="331612" y="134619"/>
                      <a:pt x="328638" y="133679"/>
                      <a:pt x="326257" y="132092"/>
                    </a:cubicBezTo>
                    <a:cubicBezTo>
                      <a:pt x="322392" y="120500"/>
                      <a:pt x="325741" y="128036"/>
                      <a:pt x="316732" y="115423"/>
                    </a:cubicBezTo>
                    <a:cubicBezTo>
                      <a:pt x="315068" y="113094"/>
                      <a:pt x="313993" y="110303"/>
                      <a:pt x="311969" y="108279"/>
                    </a:cubicBezTo>
                    <a:cubicBezTo>
                      <a:pt x="309945" y="106255"/>
                      <a:pt x="307206" y="105104"/>
                      <a:pt x="304825" y="103517"/>
                    </a:cubicBezTo>
                    <a:cubicBezTo>
                      <a:pt x="299382" y="87187"/>
                      <a:pt x="305809" y="107455"/>
                      <a:pt x="300063" y="84467"/>
                    </a:cubicBezTo>
                    <a:cubicBezTo>
                      <a:pt x="299454" y="82032"/>
                      <a:pt x="298291" y="79758"/>
                      <a:pt x="297682" y="77323"/>
                    </a:cubicBezTo>
                    <a:cubicBezTo>
                      <a:pt x="296700" y="73397"/>
                      <a:pt x="296282" y="69343"/>
                      <a:pt x="295300" y="65417"/>
                    </a:cubicBezTo>
                    <a:cubicBezTo>
                      <a:pt x="294691" y="62982"/>
                      <a:pt x="293609" y="60687"/>
                      <a:pt x="292919" y="58273"/>
                    </a:cubicBezTo>
                    <a:cubicBezTo>
                      <a:pt x="292194" y="55736"/>
                      <a:pt x="289836" y="44626"/>
                      <a:pt x="288157" y="41604"/>
                    </a:cubicBezTo>
                    <a:cubicBezTo>
                      <a:pt x="282663" y="31714"/>
                      <a:pt x="280585" y="27102"/>
                      <a:pt x="271488" y="22554"/>
                    </a:cubicBezTo>
                    <a:cubicBezTo>
                      <a:pt x="264148" y="18884"/>
                      <a:pt x="251857" y="18612"/>
                      <a:pt x="245294" y="17792"/>
                    </a:cubicBezTo>
                    <a:cubicBezTo>
                      <a:pt x="236644" y="14909"/>
                      <a:pt x="269106" y="3504"/>
                      <a:pt x="257200" y="112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navarra">
                <a:extLst>
                  <a:ext uri="{FF2B5EF4-FFF2-40B4-BE49-F238E27FC236}">
                    <a16:creationId xmlns:a16="http://schemas.microsoft.com/office/drawing/2014/main" id="{5A71A02F-51F8-2FB6-8BAE-5D1A8F35BD9B}"/>
                  </a:ext>
                </a:extLst>
              </p:cNvPr>
              <p:cNvSpPr/>
              <p:nvPr/>
            </p:nvSpPr>
            <p:spPr>
              <a:xfrm>
                <a:off x="3013647" y="316583"/>
                <a:ext cx="797690" cy="792957"/>
              </a:xfrm>
              <a:custGeom>
                <a:avLst/>
                <a:gdLst>
                  <a:gd name="connsiteX0" fmla="*/ 345282 w 790766"/>
                  <a:gd name="connsiteY0" fmla="*/ 23813 h 792957"/>
                  <a:gd name="connsiteX1" fmla="*/ 333375 w 790766"/>
                  <a:gd name="connsiteY1" fmla="*/ 35719 h 792957"/>
                  <a:gd name="connsiteX2" fmla="*/ 323850 w 790766"/>
                  <a:gd name="connsiteY2" fmla="*/ 42863 h 792957"/>
                  <a:gd name="connsiteX3" fmla="*/ 302419 w 790766"/>
                  <a:gd name="connsiteY3" fmla="*/ 57150 h 792957"/>
                  <a:gd name="connsiteX4" fmla="*/ 295275 w 790766"/>
                  <a:gd name="connsiteY4" fmla="*/ 61913 h 792957"/>
                  <a:gd name="connsiteX5" fmla="*/ 278607 w 790766"/>
                  <a:gd name="connsiteY5" fmla="*/ 73819 h 792957"/>
                  <a:gd name="connsiteX6" fmla="*/ 261938 w 790766"/>
                  <a:gd name="connsiteY6" fmla="*/ 80963 h 792957"/>
                  <a:gd name="connsiteX7" fmla="*/ 247650 w 790766"/>
                  <a:gd name="connsiteY7" fmla="*/ 88107 h 792957"/>
                  <a:gd name="connsiteX8" fmla="*/ 223838 w 790766"/>
                  <a:gd name="connsiteY8" fmla="*/ 109538 h 792957"/>
                  <a:gd name="connsiteX9" fmla="*/ 216694 w 790766"/>
                  <a:gd name="connsiteY9" fmla="*/ 111919 h 792957"/>
                  <a:gd name="connsiteX10" fmla="*/ 211932 w 790766"/>
                  <a:gd name="connsiteY10" fmla="*/ 121444 h 792957"/>
                  <a:gd name="connsiteX11" fmla="*/ 197644 w 790766"/>
                  <a:gd name="connsiteY11" fmla="*/ 126207 h 792957"/>
                  <a:gd name="connsiteX12" fmla="*/ 190500 w 790766"/>
                  <a:gd name="connsiteY12" fmla="*/ 140494 h 792957"/>
                  <a:gd name="connsiteX13" fmla="*/ 183357 w 790766"/>
                  <a:gd name="connsiteY13" fmla="*/ 142875 h 792957"/>
                  <a:gd name="connsiteX14" fmla="*/ 176213 w 790766"/>
                  <a:gd name="connsiteY14" fmla="*/ 147638 h 792957"/>
                  <a:gd name="connsiteX15" fmla="*/ 169069 w 790766"/>
                  <a:gd name="connsiteY15" fmla="*/ 150019 h 792957"/>
                  <a:gd name="connsiteX16" fmla="*/ 161925 w 790766"/>
                  <a:gd name="connsiteY16" fmla="*/ 176213 h 792957"/>
                  <a:gd name="connsiteX17" fmla="*/ 159544 w 790766"/>
                  <a:gd name="connsiteY17" fmla="*/ 183357 h 792957"/>
                  <a:gd name="connsiteX18" fmla="*/ 152400 w 790766"/>
                  <a:gd name="connsiteY18" fmla="*/ 185738 h 792957"/>
                  <a:gd name="connsiteX19" fmla="*/ 102394 w 790766"/>
                  <a:gd name="connsiteY19" fmla="*/ 195263 h 792957"/>
                  <a:gd name="connsiteX20" fmla="*/ 97632 w 790766"/>
                  <a:gd name="connsiteY20" fmla="*/ 209550 h 792957"/>
                  <a:gd name="connsiteX21" fmla="*/ 95250 w 790766"/>
                  <a:gd name="connsiteY21" fmla="*/ 216694 h 792957"/>
                  <a:gd name="connsiteX22" fmla="*/ 76200 w 790766"/>
                  <a:gd name="connsiteY22" fmla="*/ 223838 h 792957"/>
                  <a:gd name="connsiteX23" fmla="*/ 80963 w 790766"/>
                  <a:gd name="connsiteY23" fmla="*/ 257175 h 792957"/>
                  <a:gd name="connsiteX24" fmla="*/ 83344 w 790766"/>
                  <a:gd name="connsiteY24" fmla="*/ 264319 h 792957"/>
                  <a:gd name="connsiteX25" fmla="*/ 90488 w 790766"/>
                  <a:gd name="connsiteY25" fmla="*/ 269082 h 792957"/>
                  <a:gd name="connsiteX26" fmla="*/ 92869 w 790766"/>
                  <a:gd name="connsiteY26" fmla="*/ 311944 h 792957"/>
                  <a:gd name="connsiteX27" fmla="*/ 85725 w 790766"/>
                  <a:gd name="connsiteY27" fmla="*/ 319088 h 792957"/>
                  <a:gd name="connsiteX28" fmla="*/ 83344 w 790766"/>
                  <a:gd name="connsiteY28" fmla="*/ 326232 h 792957"/>
                  <a:gd name="connsiteX29" fmla="*/ 76200 w 790766"/>
                  <a:gd name="connsiteY29" fmla="*/ 333375 h 792957"/>
                  <a:gd name="connsiteX30" fmla="*/ 69057 w 790766"/>
                  <a:gd name="connsiteY30" fmla="*/ 338138 h 792957"/>
                  <a:gd name="connsiteX31" fmla="*/ 45244 w 790766"/>
                  <a:gd name="connsiteY31" fmla="*/ 345282 h 792957"/>
                  <a:gd name="connsiteX32" fmla="*/ 38100 w 790766"/>
                  <a:gd name="connsiteY32" fmla="*/ 350044 h 792957"/>
                  <a:gd name="connsiteX33" fmla="*/ 30957 w 790766"/>
                  <a:gd name="connsiteY33" fmla="*/ 352425 h 792957"/>
                  <a:gd name="connsiteX34" fmla="*/ 21432 w 790766"/>
                  <a:gd name="connsiteY34" fmla="*/ 366713 h 792957"/>
                  <a:gd name="connsiteX35" fmla="*/ 16669 w 790766"/>
                  <a:gd name="connsiteY35" fmla="*/ 373857 h 792957"/>
                  <a:gd name="connsiteX36" fmla="*/ 4763 w 790766"/>
                  <a:gd name="connsiteY36" fmla="*/ 395288 h 792957"/>
                  <a:gd name="connsiteX37" fmla="*/ 0 w 790766"/>
                  <a:gd name="connsiteY37" fmla="*/ 402432 h 792957"/>
                  <a:gd name="connsiteX38" fmla="*/ 2382 w 790766"/>
                  <a:gd name="connsiteY38" fmla="*/ 426244 h 792957"/>
                  <a:gd name="connsiteX39" fmla="*/ 16669 w 790766"/>
                  <a:gd name="connsiteY39" fmla="*/ 435769 h 792957"/>
                  <a:gd name="connsiteX40" fmla="*/ 28575 w 790766"/>
                  <a:gd name="connsiteY40" fmla="*/ 450057 h 792957"/>
                  <a:gd name="connsiteX41" fmla="*/ 42863 w 790766"/>
                  <a:gd name="connsiteY41" fmla="*/ 478632 h 792957"/>
                  <a:gd name="connsiteX42" fmla="*/ 47625 w 790766"/>
                  <a:gd name="connsiteY42" fmla="*/ 485775 h 792957"/>
                  <a:gd name="connsiteX43" fmla="*/ 50007 w 790766"/>
                  <a:gd name="connsiteY43" fmla="*/ 495300 h 792957"/>
                  <a:gd name="connsiteX44" fmla="*/ 57150 w 790766"/>
                  <a:gd name="connsiteY44" fmla="*/ 500063 h 792957"/>
                  <a:gd name="connsiteX45" fmla="*/ 69057 w 790766"/>
                  <a:gd name="connsiteY45" fmla="*/ 519113 h 792957"/>
                  <a:gd name="connsiteX46" fmla="*/ 80963 w 790766"/>
                  <a:gd name="connsiteY46" fmla="*/ 531019 h 792957"/>
                  <a:gd name="connsiteX47" fmla="*/ 88107 w 790766"/>
                  <a:gd name="connsiteY47" fmla="*/ 540544 h 792957"/>
                  <a:gd name="connsiteX48" fmla="*/ 104775 w 790766"/>
                  <a:gd name="connsiteY48" fmla="*/ 550069 h 792957"/>
                  <a:gd name="connsiteX49" fmla="*/ 111919 w 790766"/>
                  <a:gd name="connsiteY49" fmla="*/ 552450 h 792957"/>
                  <a:gd name="connsiteX50" fmla="*/ 183357 w 790766"/>
                  <a:gd name="connsiteY50" fmla="*/ 557213 h 792957"/>
                  <a:gd name="connsiteX51" fmla="*/ 197644 w 790766"/>
                  <a:gd name="connsiteY51" fmla="*/ 566738 h 792957"/>
                  <a:gd name="connsiteX52" fmla="*/ 211932 w 790766"/>
                  <a:gd name="connsiteY52" fmla="*/ 573882 h 792957"/>
                  <a:gd name="connsiteX53" fmla="*/ 219075 w 790766"/>
                  <a:gd name="connsiteY53" fmla="*/ 581025 h 792957"/>
                  <a:gd name="connsiteX54" fmla="*/ 226219 w 790766"/>
                  <a:gd name="connsiteY54" fmla="*/ 585788 h 792957"/>
                  <a:gd name="connsiteX55" fmla="*/ 238125 w 790766"/>
                  <a:gd name="connsiteY55" fmla="*/ 597694 h 792957"/>
                  <a:gd name="connsiteX56" fmla="*/ 245269 w 790766"/>
                  <a:gd name="connsiteY56" fmla="*/ 611982 h 792957"/>
                  <a:gd name="connsiteX57" fmla="*/ 252413 w 790766"/>
                  <a:gd name="connsiteY57" fmla="*/ 614363 h 792957"/>
                  <a:gd name="connsiteX58" fmla="*/ 264319 w 790766"/>
                  <a:gd name="connsiteY58" fmla="*/ 626269 h 792957"/>
                  <a:gd name="connsiteX59" fmla="*/ 276225 w 790766"/>
                  <a:gd name="connsiteY59" fmla="*/ 635794 h 792957"/>
                  <a:gd name="connsiteX60" fmla="*/ 280988 w 790766"/>
                  <a:gd name="connsiteY60" fmla="*/ 642938 h 792957"/>
                  <a:gd name="connsiteX61" fmla="*/ 288132 w 790766"/>
                  <a:gd name="connsiteY61" fmla="*/ 647700 h 792957"/>
                  <a:gd name="connsiteX62" fmla="*/ 297657 w 790766"/>
                  <a:gd name="connsiteY62" fmla="*/ 661988 h 792957"/>
                  <a:gd name="connsiteX63" fmla="*/ 302419 w 790766"/>
                  <a:gd name="connsiteY63" fmla="*/ 669132 h 792957"/>
                  <a:gd name="connsiteX64" fmla="*/ 307182 w 790766"/>
                  <a:gd name="connsiteY64" fmla="*/ 683419 h 792957"/>
                  <a:gd name="connsiteX65" fmla="*/ 304800 w 790766"/>
                  <a:gd name="connsiteY65" fmla="*/ 700088 h 792957"/>
                  <a:gd name="connsiteX66" fmla="*/ 297657 w 790766"/>
                  <a:gd name="connsiteY66" fmla="*/ 704850 h 792957"/>
                  <a:gd name="connsiteX67" fmla="*/ 280988 w 790766"/>
                  <a:gd name="connsiteY67" fmla="*/ 709613 h 792957"/>
                  <a:gd name="connsiteX68" fmla="*/ 273844 w 790766"/>
                  <a:gd name="connsiteY68" fmla="*/ 711994 h 792957"/>
                  <a:gd name="connsiteX69" fmla="*/ 261938 w 790766"/>
                  <a:gd name="connsiteY69" fmla="*/ 726282 h 792957"/>
                  <a:gd name="connsiteX70" fmla="*/ 266700 w 790766"/>
                  <a:gd name="connsiteY70" fmla="*/ 742950 h 792957"/>
                  <a:gd name="connsiteX71" fmla="*/ 273844 w 790766"/>
                  <a:gd name="connsiteY71" fmla="*/ 747713 h 792957"/>
                  <a:gd name="connsiteX72" fmla="*/ 290513 w 790766"/>
                  <a:gd name="connsiteY72" fmla="*/ 766763 h 792957"/>
                  <a:gd name="connsiteX73" fmla="*/ 304800 w 790766"/>
                  <a:gd name="connsiteY73" fmla="*/ 762000 h 792957"/>
                  <a:gd name="connsiteX74" fmla="*/ 311944 w 790766"/>
                  <a:gd name="connsiteY74" fmla="*/ 759619 h 792957"/>
                  <a:gd name="connsiteX75" fmla="*/ 319088 w 790766"/>
                  <a:gd name="connsiteY75" fmla="*/ 764382 h 792957"/>
                  <a:gd name="connsiteX76" fmla="*/ 333375 w 790766"/>
                  <a:gd name="connsiteY76" fmla="*/ 769144 h 792957"/>
                  <a:gd name="connsiteX77" fmla="*/ 335757 w 790766"/>
                  <a:gd name="connsiteY77" fmla="*/ 776288 h 792957"/>
                  <a:gd name="connsiteX78" fmla="*/ 342900 w 790766"/>
                  <a:gd name="connsiteY78" fmla="*/ 781050 h 792957"/>
                  <a:gd name="connsiteX79" fmla="*/ 364332 w 790766"/>
                  <a:gd name="connsiteY79" fmla="*/ 788194 h 792957"/>
                  <a:gd name="connsiteX80" fmla="*/ 378619 w 790766"/>
                  <a:gd name="connsiteY80" fmla="*/ 792957 h 792957"/>
                  <a:gd name="connsiteX81" fmla="*/ 490538 w 790766"/>
                  <a:gd name="connsiteY81" fmla="*/ 790575 h 792957"/>
                  <a:gd name="connsiteX82" fmla="*/ 495300 w 790766"/>
                  <a:gd name="connsiteY82" fmla="*/ 783432 h 792957"/>
                  <a:gd name="connsiteX83" fmla="*/ 500063 w 790766"/>
                  <a:gd name="connsiteY83" fmla="*/ 769144 h 792957"/>
                  <a:gd name="connsiteX84" fmla="*/ 502444 w 790766"/>
                  <a:gd name="connsiteY84" fmla="*/ 759619 h 792957"/>
                  <a:gd name="connsiteX85" fmla="*/ 507207 w 790766"/>
                  <a:gd name="connsiteY85" fmla="*/ 726282 h 792957"/>
                  <a:gd name="connsiteX86" fmla="*/ 511969 w 790766"/>
                  <a:gd name="connsiteY86" fmla="*/ 709613 h 792957"/>
                  <a:gd name="connsiteX87" fmla="*/ 509588 w 790766"/>
                  <a:gd name="connsiteY87" fmla="*/ 676275 h 792957"/>
                  <a:gd name="connsiteX88" fmla="*/ 488157 w 790766"/>
                  <a:gd name="connsiteY88" fmla="*/ 664369 h 792957"/>
                  <a:gd name="connsiteX89" fmla="*/ 481013 w 790766"/>
                  <a:gd name="connsiteY89" fmla="*/ 659607 h 792957"/>
                  <a:gd name="connsiteX90" fmla="*/ 478632 w 790766"/>
                  <a:gd name="connsiteY90" fmla="*/ 652463 h 792957"/>
                  <a:gd name="connsiteX91" fmla="*/ 473869 w 790766"/>
                  <a:gd name="connsiteY91" fmla="*/ 609600 h 792957"/>
                  <a:gd name="connsiteX92" fmla="*/ 471488 w 790766"/>
                  <a:gd name="connsiteY92" fmla="*/ 576263 h 792957"/>
                  <a:gd name="connsiteX93" fmla="*/ 476250 w 790766"/>
                  <a:gd name="connsiteY93" fmla="*/ 516732 h 792957"/>
                  <a:gd name="connsiteX94" fmla="*/ 481013 w 790766"/>
                  <a:gd name="connsiteY94" fmla="*/ 502444 h 792957"/>
                  <a:gd name="connsiteX95" fmla="*/ 483394 w 790766"/>
                  <a:gd name="connsiteY95" fmla="*/ 495300 h 792957"/>
                  <a:gd name="connsiteX96" fmla="*/ 497682 w 790766"/>
                  <a:gd name="connsiteY96" fmla="*/ 481013 h 792957"/>
                  <a:gd name="connsiteX97" fmla="*/ 500063 w 790766"/>
                  <a:gd name="connsiteY97" fmla="*/ 473869 h 792957"/>
                  <a:gd name="connsiteX98" fmla="*/ 507207 w 790766"/>
                  <a:gd name="connsiteY98" fmla="*/ 471488 h 792957"/>
                  <a:gd name="connsiteX99" fmla="*/ 516732 w 790766"/>
                  <a:gd name="connsiteY99" fmla="*/ 464344 h 792957"/>
                  <a:gd name="connsiteX100" fmla="*/ 528638 w 790766"/>
                  <a:gd name="connsiteY100" fmla="*/ 454819 h 792957"/>
                  <a:gd name="connsiteX101" fmla="*/ 535782 w 790766"/>
                  <a:gd name="connsiteY101" fmla="*/ 445294 h 792957"/>
                  <a:gd name="connsiteX102" fmla="*/ 547688 w 790766"/>
                  <a:gd name="connsiteY102" fmla="*/ 438150 h 792957"/>
                  <a:gd name="connsiteX103" fmla="*/ 559594 w 790766"/>
                  <a:gd name="connsiteY103" fmla="*/ 428625 h 792957"/>
                  <a:gd name="connsiteX104" fmla="*/ 578644 w 790766"/>
                  <a:gd name="connsiteY104" fmla="*/ 416719 h 792957"/>
                  <a:gd name="connsiteX105" fmla="*/ 604838 w 790766"/>
                  <a:gd name="connsiteY105" fmla="*/ 392907 h 792957"/>
                  <a:gd name="connsiteX106" fmla="*/ 611982 w 790766"/>
                  <a:gd name="connsiteY106" fmla="*/ 390525 h 792957"/>
                  <a:gd name="connsiteX107" fmla="*/ 614363 w 790766"/>
                  <a:gd name="connsiteY107" fmla="*/ 383382 h 792957"/>
                  <a:gd name="connsiteX108" fmla="*/ 628650 w 790766"/>
                  <a:gd name="connsiteY108" fmla="*/ 376238 h 792957"/>
                  <a:gd name="connsiteX109" fmla="*/ 642938 w 790766"/>
                  <a:gd name="connsiteY109" fmla="*/ 366713 h 792957"/>
                  <a:gd name="connsiteX110" fmla="*/ 650082 w 790766"/>
                  <a:gd name="connsiteY110" fmla="*/ 361950 h 792957"/>
                  <a:gd name="connsiteX111" fmla="*/ 654844 w 790766"/>
                  <a:gd name="connsiteY111" fmla="*/ 354807 h 792957"/>
                  <a:gd name="connsiteX112" fmla="*/ 661988 w 790766"/>
                  <a:gd name="connsiteY112" fmla="*/ 350044 h 792957"/>
                  <a:gd name="connsiteX113" fmla="*/ 671513 w 790766"/>
                  <a:gd name="connsiteY113" fmla="*/ 340519 h 792957"/>
                  <a:gd name="connsiteX114" fmla="*/ 678657 w 790766"/>
                  <a:gd name="connsiteY114" fmla="*/ 330994 h 792957"/>
                  <a:gd name="connsiteX115" fmla="*/ 692944 w 790766"/>
                  <a:gd name="connsiteY115" fmla="*/ 319088 h 792957"/>
                  <a:gd name="connsiteX116" fmla="*/ 704850 w 790766"/>
                  <a:gd name="connsiteY116" fmla="*/ 307182 h 792957"/>
                  <a:gd name="connsiteX117" fmla="*/ 723900 w 790766"/>
                  <a:gd name="connsiteY117" fmla="*/ 283369 h 792957"/>
                  <a:gd name="connsiteX118" fmla="*/ 742950 w 790766"/>
                  <a:gd name="connsiteY118" fmla="*/ 269082 h 792957"/>
                  <a:gd name="connsiteX119" fmla="*/ 759619 w 790766"/>
                  <a:gd name="connsiteY119" fmla="*/ 252413 h 792957"/>
                  <a:gd name="connsiteX120" fmla="*/ 783432 w 790766"/>
                  <a:gd name="connsiteY120" fmla="*/ 230982 h 792957"/>
                  <a:gd name="connsiteX121" fmla="*/ 785813 w 790766"/>
                  <a:gd name="connsiteY121" fmla="*/ 223838 h 792957"/>
                  <a:gd name="connsiteX122" fmla="*/ 790575 w 790766"/>
                  <a:gd name="connsiteY122" fmla="*/ 216694 h 792957"/>
                  <a:gd name="connsiteX123" fmla="*/ 778669 w 790766"/>
                  <a:gd name="connsiteY123" fmla="*/ 188119 h 792957"/>
                  <a:gd name="connsiteX124" fmla="*/ 769144 w 790766"/>
                  <a:gd name="connsiteY124" fmla="*/ 173832 h 792957"/>
                  <a:gd name="connsiteX125" fmla="*/ 742950 w 790766"/>
                  <a:gd name="connsiteY125" fmla="*/ 166688 h 792957"/>
                  <a:gd name="connsiteX126" fmla="*/ 678657 w 790766"/>
                  <a:gd name="connsiteY126" fmla="*/ 169069 h 792957"/>
                  <a:gd name="connsiteX127" fmla="*/ 602457 w 790766"/>
                  <a:gd name="connsiteY127" fmla="*/ 164307 h 792957"/>
                  <a:gd name="connsiteX128" fmla="*/ 595313 w 790766"/>
                  <a:gd name="connsiteY128" fmla="*/ 161925 h 792957"/>
                  <a:gd name="connsiteX129" fmla="*/ 581025 w 790766"/>
                  <a:gd name="connsiteY129" fmla="*/ 152400 h 792957"/>
                  <a:gd name="connsiteX130" fmla="*/ 564357 w 790766"/>
                  <a:gd name="connsiteY130" fmla="*/ 147638 h 792957"/>
                  <a:gd name="connsiteX131" fmla="*/ 557213 w 790766"/>
                  <a:gd name="connsiteY131" fmla="*/ 142875 h 792957"/>
                  <a:gd name="connsiteX132" fmla="*/ 542925 w 790766"/>
                  <a:gd name="connsiteY132" fmla="*/ 135732 h 792957"/>
                  <a:gd name="connsiteX133" fmla="*/ 523875 w 790766"/>
                  <a:gd name="connsiteY133" fmla="*/ 107157 h 792957"/>
                  <a:gd name="connsiteX134" fmla="*/ 519113 w 790766"/>
                  <a:gd name="connsiteY134" fmla="*/ 100013 h 792957"/>
                  <a:gd name="connsiteX135" fmla="*/ 509588 w 790766"/>
                  <a:gd name="connsiteY135" fmla="*/ 85725 h 792957"/>
                  <a:gd name="connsiteX136" fmla="*/ 497682 w 790766"/>
                  <a:gd name="connsiteY136" fmla="*/ 73819 h 792957"/>
                  <a:gd name="connsiteX137" fmla="*/ 490538 w 790766"/>
                  <a:gd name="connsiteY137" fmla="*/ 59532 h 792957"/>
                  <a:gd name="connsiteX138" fmla="*/ 485775 w 790766"/>
                  <a:gd name="connsiteY138" fmla="*/ 38100 h 792957"/>
                  <a:gd name="connsiteX139" fmla="*/ 483394 w 790766"/>
                  <a:gd name="connsiteY139" fmla="*/ 26194 h 792957"/>
                  <a:gd name="connsiteX140" fmla="*/ 481013 w 790766"/>
                  <a:gd name="connsiteY140" fmla="*/ 16669 h 792957"/>
                  <a:gd name="connsiteX141" fmla="*/ 466725 w 790766"/>
                  <a:gd name="connsiteY141" fmla="*/ 9525 h 792957"/>
                  <a:gd name="connsiteX142" fmla="*/ 438150 w 790766"/>
                  <a:gd name="connsiteY142" fmla="*/ 0 h 792957"/>
                  <a:gd name="connsiteX143" fmla="*/ 407194 w 790766"/>
                  <a:gd name="connsiteY143" fmla="*/ 4763 h 792957"/>
                  <a:gd name="connsiteX144" fmla="*/ 383382 w 790766"/>
                  <a:gd name="connsiteY144" fmla="*/ 11907 h 792957"/>
                  <a:gd name="connsiteX145" fmla="*/ 345282 w 790766"/>
                  <a:gd name="connsiteY145" fmla="*/ 23813 h 7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90766" h="792957">
                    <a:moveTo>
                      <a:pt x="345282" y="23813"/>
                    </a:moveTo>
                    <a:cubicBezTo>
                      <a:pt x="336948" y="27782"/>
                      <a:pt x="337570" y="31990"/>
                      <a:pt x="333375" y="35719"/>
                    </a:cubicBezTo>
                    <a:cubicBezTo>
                      <a:pt x="330409" y="38356"/>
                      <a:pt x="327101" y="40587"/>
                      <a:pt x="323850" y="42863"/>
                    </a:cubicBezTo>
                    <a:cubicBezTo>
                      <a:pt x="323777" y="42914"/>
                      <a:pt x="306028" y="54744"/>
                      <a:pt x="302419" y="57150"/>
                    </a:cubicBezTo>
                    <a:cubicBezTo>
                      <a:pt x="300038" y="58738"/>
                      <a:pt x="297565" y="60196"/>
                      <a:pt x="295275" y="61913"/>
                    </a:cubicBezTo>
                    <a:cubicBezTo>
                      <a:pt x="291185" y="64981"/>
                      <a:pt x="283483" y="71033"/>
                      <a:pt x="278607" y="73819"/>
                    </a:cubicBezTo>
                    <a:cubicBezTo>
                      <a:pt x="243951" y="93623"/>
                      <a:pt x="288632" y="67618"/>
                      <a:pt x="261938" y="80963"/>
                    </a:cubicBezTo>
                    <a:cubicBezTo>
                      <a:pt x="243465" y="90198"/>
                      <a:pt x="265614" y="82117"/>
                      <a:pt x="247650" y="88107"/>
                    </a:cubicBezTo>
                    <a:cubicBezTo>
                      <a:pt x="241482" y="94275"/>
                      <a:pt x="232958" y="104978"/>
                      <a:pt x="223838" y="109538"/>
                    </a:cubicBezTo>
                    <a:cubicBezTo>
                      <a:pt x="221593" y="110661"/>
                      <a:pt x="219075" y="111125"/>
                      <a:pt x="216694" y="111919"/>
                    </a:cubicBezTo>
                    <a:cubicBezTo>
                      <a:pt x="215107" y="115094"/>
                      <a:pt x="214772" y="119314"/>
                      <a:pt x="211932" y="121444"/>
                    </a:cubicBezTo>
                    <a:cubicBezTo>
                      <a:pt x="207916" y="124456"/>
                      <a:pt x="197644" y="126207"/>
                      <a:pt x="197644" y="126207"/>
                    </a:cubicBezTo>
                    <a:cubicBezTo>
                      <a:pt x="196075" y="130914"/>
                      <a:pt x="194697" y="137136"/>
                      <a:pt x="190500" y="140494"/>
                    </a:cubicBezTo>
                    <a:cubicBezTo>
                      <a:pt x="188540" y="142062"/>
                      <a:pt x="185738" y="142081"/>
                      <a:pt x="183357" y="142875"/>
                    </a:cubicBezTo>
                    <a:cubicBezTo>
                      <a:pt x="180976" y="144463"/>
                      <a:pt x="178773" y="146358"/>
                      <a:pt x="176213" y="147638"/>
                    </a:cubicBezTo>
                    <a:cubicBezTo>
                      <a:pt x="173968" y="148761"/>
                      <a:pt x="170528" y="147976"/>
                      <a:pt x="169069" y="150019"/>
                    </a:cubicBezTo>
                    <a:cubicBezTo>
                      <a:pt x="165142" y="155517"/>
                      <a:pt x="163587" y="169567"/>
                      <a:pt x="161925" y="176213"/>
                    </a:cubicBezTo>
                    <a:cubicBezTo>
                      <a:pt x="161316" y="178648"/>
                      <a:pt x="161319" y="181582"/>
                      <a:pt x="159544" y="183357"/>
                    </a:cubicBezTo>
                    <a:cubicBezTo>
                      <a:pt x="157769" y="185132"/>
                      <a:pt x="154781" y="184944"/>
                      <a:pt x="152400" y="185738"/>
                    </a:cubicBezTo>
                    <a:cubicBezTo>
                      <a:pt x="130213" y="207928"/>
                      <a:pt x="169553" y="171758"/>
                      <a:pt x="102394" y="195263"/>
                    </a:cubicBezTo>
                    <a:cubicBezTo>
                      <a:pt x="97656" y="196921"/>
                      <a:pt x="99219" y="204788"/>
                      <a:pt x="97632" y="209550"/>
                    </a:cubicBezTo>
                    <a:cubicBezTo>
                      <a:pt x="96838" y="211931"/>
                      <a:pt x="97581" y="215762"/>
                      <a:pt x="95250" y="216694"/>
                    </a:cubicBezTo>
                    <a:cubicBezTo>
                      <a:pt x="81013" y="222389"/>
                      <a:pt x="87399" y="220105"/>
                      <a:pt x="76200" y="223838"/>
                    </a:cubicBezTo>
                    <a:cubicBezTo>
                      <a:pt x="77682" y="237170"/>
                      <a:pt x="77931" y="245046"/>
                      <a:pt x="80963" y="257175"/>
                    </a:cubicBezTo>
                    <a:cubicBezTo>
                      <a:pt x="81572" y="259610"/>
                      <a:pt x="81776" y="262359"/>
                      <a:pt x="83344" y="264319"/>
                    </a:cubicBezTo>
                    <a:cubicBezTo>
                      <a:pt x="85132" y="266554"/>
                      <a:pt x="88107" y="267494"/>
                      <a:pt x="90488" y="269082"/>
                    </a:cubicBezTo>
                    <a:cubicBezTo>
                      <a:pt x="98923" y="285953"/>
                      <a:pt x="99612" y="283286"/>
                      <a:pt x="92869" y="311944"/>
                    </a:cubicBezTo>
                    <a:cubicBezTo>
                      <a:pt x="92098" y="315222"/>
                      <a:pt x="88106" y="316707"/>
                      <a:pt x="85725" y="319088"/>
                    </a:cubicBezTo>
                    <a:cubicBezTo>
                      <a:pt x="84931" y="321469"/>
                      <a:pt x="84736" y="324143"/>
                      <a:pt x="83344" y="326232"/>
                    </a:cubicBezTo>
                    <a:cubicBezTo>
                      <a:pt x="81476" y="329034"/>
                      <a:pt x="78787" y="331219"/>
                      <a:pt x="76200" y="333375"/>
                    </a:cubicBezTo>
                    <a:cubicBezTo>
                      <a:pt x="74002" y="335207"/>
                      <a:pt x="71672" y="336976"/>
                      <a:pt x="69057" y="338138"/>
                    </a:cubicBezTo>
                    <a:cubicBezTo>
                      <a:pt x="61611" y="341447"/>
                      <a:pt x="53154" y="343304"/>
                      <a:pt x="45244" y="345282"/>
                    </a:cubicBezTo>
                    <a:cubicBezTo>
                      <a:pt x="42863" y="346869"/>
                      <a:pt x="40660" y="348764"/>
                      <a:pt x="38100" y="350044"/>
                    </a:cubicBezTo>
                    <a:cubicBezTo>
                      <a:pt x="35855" y="351166"/>
                      <a:pt x="32732" y="350650"/>
                      <a:pt x="30957" y="352425"/>
                    </a:cubicBezTo>
                    <a:cubicBezTo>
                      <a:pt x="26910" y="356473"/>
                      <a:pt x="24607" y="361950"/>
                      <a:pt x="21432" y="366713"/>
                    </a:cubicBezTo>
                    <a:lnTo>
                      <a:pt x="16669" y="373857"/>
                    </a:lnTo>
                    <a:cubicBezTo>
                      <a:pt x="12478" y="386430"/>
                      <a:pt x="15680" y="378913"/>
                      <a:pt x="4763" y="395288"/>
                    </a:cubicBezTo>
                    <a:lnTo>
                      <a:pt x="0" y="402432"/>
                    </a:lnTo>
                    <a:cubicBezTo>
                      <a:pt x="794" y="410369"/>
                      <a:pt x="-1185" y="419109"/>
                      <a:pt x="2382" y="426244"/>
                    </a:cubicBezTo>
                    <a:cubicBezTo>
                      <a:pt x="4942" y="431363"/>
                      <a:pt x="12622" y="431722"/>
                      <a:pt x="16669" y="435769"/>
                    </a:cubicBezTo>
                    <a:cubicBezTo>
                      <a:pt x="21157" y="440257"/>
                      <a:pt x="25922" y="444088"/>
                      <a:pt x="28575" y="450057"/>
                    </a:cubicBezTo>
                    <a:cubicBezTo>
                      <a:pt x="41718" y="479629"/>
                      <a:pt x="23062" y="448930"/>
                      <a:pt x="42863" y="478632"/>
                    </a:cubicBezTo>
                    <a:lnTo>
                      <a:pt x="47625" y="485775"/>
                    </a:lnTo>
                    <a:cubicBezTo>
                      <a:pt x="48419" y="488950"/>
                      <a:pt x="48192" y="492577"/>
                      <a:pt x="50007" y="495300"/>
                    </a:cubicBezTo>
                    <a:cubicBezTo>
                      <a:pt x="51594" y="497681"/>
                      <a:pt x="55633" y="497636"/>
                      <a:pt x="57150" y="500063"/>
                    </a:cubicBezTo>
                    <a:cubicBezTo>
                      <a:pt x="71318" y="522732"/>
                      <a:pt x="52890" y="508334"/>
                      <a:pt x="69057" y="519113"/>
                    </a:cubicBezTo>
                    <a:cubicBezTo>
                      <a:pt x="81753" y="538160"/>
                      <a:pt x="65091" y="515148"/>
                      <a:pt x="80963" y="531019"/>
                    </a:cubicBezTo>
                    <a:cubicBezTo>
                      <a:pt x="83769" y="533825"/>
                      <a:pt x="85301" y="537738"/>
                      <a:pt x="88107" y="540544"/>
                    </a:cubicBezTo>
                    <a:cubicBezTo>
                      <a:pt x="91099" y="543536"/>
                      <a:pt x="101503" y="548667"/>
                      <a:pt x="104775" y="550069"/>
                    </a:cubicBezTo>
                    <a:cubicBezTo>
                      <a:pt x="107082" y="551058"/>
                      <a:pt x="109505" y="551760"/>
                      <a:pt x="111919" y="552450"/>
                    </a:cubicBezTo>
                    <a:cubicBezTo>
                      <a:pt x="137217" y="559679"/>
                      <a:pt x="145076" y="555741"/>
                      <a:pt x="183357" y="557213"/>
                    </a:cubicBezTo>
                    <a:cubicBezTo>
                      <a:pt x="195911" y="561398"/>
                      <a:pt x="185751" y="556828"/>
                      <a:pt x="197644" y="566738"/>
                    </a:cubicBezTo>
                    <a:cubicBezTo>
                      <a:pt x="203797" y="571866"/>
                      <a:pt x="204774" y="571495"/>
                      <a:pt x="211932" y="573882"/>
                    </a:cubicBezTo>
                    <a:cubicBezTo>
                      <a:pt x="214313" y="576263"/>
                      <a:pt x="216488" y="578869"/>
                      <a:pt x="219075" y="581025"/>
                    </a:cubicBezTo>
                    <a:cubicBezTo>
                      <a:pt x="221274" y="582857"/>
                      <a:pt x="224195" y="583764"/>
                      <a:pt x="226219" y="585788"/>
                    </a:cubicBezTo>
                    <a:cubicBezTo>
                      <a:pt x="242093" y="601662"/>
                      <a:pt x="219079" y="584996"/>
                      <a:pt x="238125" y="597694"/>
                    </a:cubicBezTo>
                    <a:cubicBezTo>
                      <a:pt x="239694" y="602398"/>
                      <a:pt x="241074" y="608626"/>
                      <a:pt x="245269" y="611982"/>
                    </a:cubicBezTo>
                    <a:cubicBezTo>
                      <a:pt x="247229" y="613550"/>
                      <a:pt x="250032" y="613569"/>
                      <a:pt x="252413" y="614363"/>
                    </a:cubicBezTo>
                    <a:cubicBezTo>
                      <a:pt x="265109" y="633410"/>
                      <a:pt x="248447" y="610398"/>
                      <a:pt x="264319" y="626269"/>
                    </a:cubicBezTo>
                    <a:cubicBezTo>
                      <a:pt x="275091" y="637040"/>
                      <a:pt x="262318" y="631158"/>
                      <a:pt x="276225" y="635794"/>
                    </a:cubicBezTo>
                    <a:cubicBezTo>
                      <a:pt x="277813" y="638175"/>
                      <a:pt x="278964" y="640914"/>
                      <a:pt x="280988" y="642938"/>
                    </a:cubicBezTo>
                    <a:cubicBezTo>
                      <a:pt x="283012" y="644962"/>
                      <a:pt x="286247" y="645546"/>
                      <a:pt x="288132" y="647700"/>
                    </a:cubicBezTo>
                    <a:cubicBezTo>
                      <a:pt x="291901" y="652008"/>
                      <a:pt x="294482" y="657225"/>
                      <a:pt x="297657" y="661988"/>
                    </a:cubicBezTo>
                    <a:cubicBezTo>
                      <a:pt x="299244" y="664369"/>
                      <a:pt x="301514" y="666417"/>
                      <a:pt x="302419" y="669132"/>
                    </a:cubicBezTo>
                    <a:lnTo>
                      <a:pt x="307182" y="683419"/>
                    </a:lnTo>
                    <a:cubicBezTo>
                      <a:pt x="306388" y="688975"/>
                      <a:pt x="307080" y="694959"/>
                      <a:pt x="304800" y="700088"/>
                    </a:cubicBezTo>
                    <a:cubicBezTo>
                      <a:pt x="303638" y="702703"/>
                      <a:pt x="300216" y="703570"/>
                      <a:pt x="297657" y="704850"/>
                    </a:cubicBezTo>
                    <a:cubicBezTo>
                      <a:pt x="293846" y="706756"/>
                      <a:pt x="284555" y="708594"/>
                      <a:pt x="280988" y="709613"/>
                    </a:cubicBezTo>
                    <a:cubicBezTo>
                      <a:pt x="278574" y="710303"/>
                      <a:pt x="276225" y="711200"/>
                      <a:pt x="273844" y="711994"/>
                    </a:cubicBezTo>
                    <a:cubicBezTo>
                      <a:pt x="271828" y="714010"/>
                      <a:pt x="262491" y="722413"/>
                      <a:pt x="261938" y="726282"/>
                    </a:cubicBezTo>
                    <a:cubicBezTo>
                      <a:pt x="261886" y="726645"/>
                      <a:pt x="265617" y="741596"/>
                      <a:pt x="266700" y="742950"/>
                    </a:cubicBezTo>
                    <a:cubicBezTo>
                      <a:pt x="268488" y="745185"/>
                      <a:pt x="271463" y="746125"/>
                      <a:pt x="273844" y="747713"/>
                    </a:cubicBezTo>
                    <a:cubicBezTo>
                      <a:pt x="284957" y="764381"/>
                      <a:pt x="278607" y="758825"/>
                      <a:pt x="290513" y="766763"/>
                    </a:cubicBezTo>
                    <a:lnTo>
                      <a:pt x="304800" y="762000"/>
                    </a:lnTo>
                    <a:lnTo>
                      <a:pt x="311944" y="759619"/>
                    </a:lnTo>
                    <a:cubicBezTo>
                      <a:pt x="314325" y="761207"/>
                      <a:pt x="316473" y="763220"/>
                      <a:pt x="319088" y="764382"/>
                    </a:cubicBezTo>
                    <a:cubicBezTo>
                      <a:pt x="323675" y="766421"/>
                      <a:pt x="333375" y="769144"/>
                      <a:pt x="333375" y="769144"/>
                    </a:cubicBezTo>
                    <a:cubicBezTo>
                      <a:pt x="334169" y="771525"/>
                      <a:pt x="334189" y="774328"/>
                      <a:pt x="335757" y="776288"/>
                    </a:cubicBezTo>
                    <a:cubicBezTo>
                      <a:pt x="337545" y="778523"/>
                      <a:pt x="340341" y="779770"/>
                      <a:pt x="342900" y="781050"/>
                    </a:cubicBezTo>
                    <a:cubicBezTo>
                      <a:pt x="354842" y="787021"/>
                      <a:pt x="352959" y="784782"/>
                      <a:pt x="364332" y="788194"/>
                    </a:cubicBezTo>
                    <a:cubicBezTo>
                      <a:pt x="369140" y="789637"/>
                      <a:pt x="378619" y="792957"/>
                      <a:pt x="378619" y="792957"/>
                    </a:cubicBezTo>
                    <a:cubicBezTo>
                      <a:pt x="415925" y="792163"/>
                      <a:pt x="453347" y="793611"/>
                      <a:pt x="490538" y="790575"/>
                    </a:cubicBezTo>
                    <a:cubicBezTo>
                      <a:pt x="493390" y="790342"/>
                      <a:pt x="494138" y="786047"/>
                      <a:pt x="495300" y="783432"/>
                    </a:cubicBezTo>
                    <a:cubicBezTo>
                      <a:pt x="497339" y="778844"/>
                      <a:pt x="498846" y="774014"/>
                      <a:pt x="500063" y="769144"/>
                    </a:cubicBezTo>
                    <a:cubicBezTo>
                      <a:pt x="500857" y="765969"/>
                      <a:pt x="501906" y="762847"/>
                      <a:pt x="502444" y="759619"/>
                    </a:cubicBezTo>
                    <a:cubicBezTo>
                      <a:pt x="504289" y="748547"/>
                      <a:pt x="504124" y="737075"/>
                      <a:pt x="507207" y="726282"/>
                    </a:cubicBezTo>
                    <a:lnTo>
                      <a:pt x="511969" y="709613"/>
                    </a:lnTo>
                    <a:cubicBezTo>
                      <a:pt x="511175" y="698500"/>
                      <a:pt x="513626" y="686658"/>
                      <a:pt x="509588" y="676275"/>
                    </a:cubicBezTo>
                    <a:cubicBezTo>
                      <a:pt x="505964" y="666955"/>
                      <a:pt x="495139" y="667860"/>
                      <a:pt x="488157" y="664369"/>
                    </a:cubicBezTo>
                    <a:cubicBezTo>
                      <a:pt x="485597" y="663089"/>
                      <a:pt x="483394" y="661194"/>
                      <a:pt x="481013" y="659607"/>
                    </a:cubicBezTo>
                    <a:cubicBezTo>
                      <a:pt x="480219" y="657226"/>
                      <a:pt x="479124" y="654924"/>
                      <a:pt x="478632" y="652463"/>
                    </a:cubicBezTo>
                    <a:cubicBezTo>
                      <a:pt x="476344" y="641026"/>
                      <a:pt x="474673" y="619653"/>
                      <a:pt x="473869" y="609600"/>
                    </a:cubicBezTo>
                    <a:cubicBezTo>
                      <a:pt x="472981" y="598495"/>
                      <a:pt x="472282" y="587375"/>
                      <a:pt x="471488" y="576263"/>
                    </a:cubicBezTo>
                    <a:cubicBezTo>
                      <a:pt x="472787" y="548979"/>
                      <a:pt x="470065" y="537349"/>
                      <a:pt x="476250" y="516732"/>
                    </a:cubicBezTo>
                    <a:cubicBezTo>
                      <a:pt x="477693" y="511923"/>
                      <a:pt x="479425" y="507207"/>
                      <a:pt x="481013" y="502444"/>
                    </a:cubicBezTo>
                    <a:cubicBezTo>
                      <a:pt x="481807" y="500063"/>
                      <a:pt x="481619" y="497075"/>
                      <a:pt x="483394" y="495300"/>
                    </a:cubicBezTo>
                    <a:lnTo>
                      <a:pt x="497682" y="481013"/>
                    </a:lnTo>
                    <a:cubicBezTo>
                      <a:pt x="498476" y="478632"/>
                      <a:pt x="498288" y="475644"/>
                      <a:pt x="500063" y="473869"/>
                    </a:cubicBezTo>
                    <a:cubicBezTo>
                      <a:pt x="501838" y="472094"/>
                      <a:pt x="505028" y="472733"/>
                      <a:pt x="507207" y="471488"/>
                    </a:cubicBezTo>
                    <a:cubicBezTo>
                      <a:pt x="510653" y="469519"/>
                      <a:pt x="513557" y="466725"/>
                      <a:pt x="516732" y="464344"/>
                    </a:cubicBezTo>
                    <a:cubicBezTo>
                      <a:pt x="531314" y="442469"/>
                      <a:pt x="511387" y="469194"/>
                      <a:pt x="528638" y="454819"/>
                    </a:cubicBezTo>
                    <a:cubicBezTo>
                      <a:pt x="531687" y="452278"/>
                      <a:pt x="532795" y="447907"/>
                      <a:pt x="535782" y="445294"/>
                    </a:cubicBezTo>
                    <a:cubicBezTo>
                      <a:pt x="539265" y="442246"/>
                      <a:pt x="543896" y="440804"/>
                      <a:pt x="547688" y="438150"/>
                    </a:cubicBezTo>
                    <a:cubicBezTo>
                      <a:pt x="551852" y="435235"/>
                      <a:pt x="555430" y="431540"/>
                      <a:pt x="559594" y="428625"/>
                    </a:cubicBezTo>
                    <a:cubicBezTo>
                      <a:pt x="560216" y="428190"/>
                      <a:pt x="576145" y="418991"/>
                      <a:pt x="578644" y="416719"/>
                    </a:cubicBezTo>
                    <a:cubicBezTo>
                      <a:pt x="585725" y="410281"/>
                      <a:pt x="594681" y="397986"/>
                      <a:pt x="604838" y="392907"/>
                    </a:cubicBezTo>
                    <a:cubicBezTo>
                      <a:pt x="607083" y="391784"/>
                      <a:pt x="609601" y="391319"/>
                      <a:pt x="611982" y="390525"/>
                    </a:cubicBezTo>
                    <a:cubicBezTo>
                      <a:pt x="612776" y="388144"/>
                      <a:pt x="612795" y="385342"/>
                      <a:pt x="614363" y="383382"/>
                    </a:cubicBezTo>
                    <a:cubicBezTo>
                      <a:pt x="617721" y="379185"/>
                      <a:pt x="623943" y="377807"/>
                      <a:pt x="628650" y="376238"/>
                    </a:cubicBezTo>
                    <a:lnTo>
                      <a:pt x="642938" y="366713"/>
                    </a:lnTo>
                    <a:lnTo>
                      <a:pt x="650082" y="361950"/>
                    </a:lnTo>
                    <a:cubicBezTo>
                      <a:pt x="651669" y="359569"/>
                      <a:pt x="652821" y="356830"/>
                      <a:pt x="654844" y="354807"/>
                    </a:cubicBezTo>
                    <a:cubicBezTo>
                      <a:pt x="656868" y="352783"/>
                      <a:pt x="660200" y="352279"/>
                      <a:pt x="661988" y="350044"/>
                    </a:cubicBezTo>
                    <a:cubicBezTo>
                      <a:pt x="671224" y="338499"/>
                      <a:pt x="655927" y="345714"/>
                      <a:pt x="671513" y="340519"/>
                    </a:cubicBezTo>
                    <a:cubicBezTo>
                      <a:pt x="673894" y="337344"/>
                      <a:pt x="675851" y="333800"/>
                      <a:pt x="678657" y="330994"/>
                    </a:cubicBezTo>
                    <a:cubicBezTo>
                      <a:pt x="697390" y="312261"/>
                      <a:pt x="673434" y="342499"/>
                      <a:pt x="692944" y="319088"/>
                    </a:cubicBezTo>
                    <a:cubicBezTo>
                      <a:pt x="702866" y="307182"/>
                      <a:pt x="691755" y="315912"/>
                      <a:pt x="704850" y="307182"/>
                    </a:cubicBezTo>
                    <a:cubicBezTo>
                      <a:pt x="710471" y="298752"/>
                      <a:pt x="715950" y="289873"/>
                      <a:pt x="723900" y="283369"/>
                    </a:cubicBezTo>
                    <a:cubicBezTo>
                      <a:pt x="730043" y="278343"/>
                      <a:pt x="737337" y="274695"/>
                      <a:pt x="742950" y="269082"/>
                    </a:cubicBezTo>
                    <a:cubicBezTo>
                      <a:pt x="748506" y="263526"/>
                      <a:pt x="753081" y="256772"/>
                      <a:pt x="759619" y="252413"/>
                    </a:cubicBezTo>
                    <a:cubicBezTo>
                      <a:pt x="778136" y="240069"/>
                      <a:pt x="770331" y="247358"/>
                      <a:pt x="783432" y="230982"/>
                    </a:cubicBezTo>
                    <a:cubicBezTo>
                      <a:pt x="784226" y="228601"/>
                      <a:pt x="784691" y="226083"/>
                      <a:pt x="785813" y="223838"/>
                    </a:cubicBezTo>
                    <a:cubicBezTo>
                      <a:pt x="787093" y="221278"/>
                      <a:pt x="790259" y="219538"/>
                      <a:pt x="790575" y="216694"/>
                    </a:cubicBezTo>
                    <a:cubicBezTo>
                      <a:pt x="791999" y="203879"/>
                      <a:pt x="785246" y="197985"/>
                      <a:pt x="778669" y="188119"/>
                    </a:cubicBezTo>
                    <a:cubicBezTo>
                      <a:pt x="778668" y="188117"/>
                      <a:pt x="769147" y="173833"/>
                      <a:pt x="769144" y="173832"/>
                    </a:cubicBezTo>
                    <a:cubicBezTo>
                      <a:pt x="751017" y="167789"/>
                      <a:pt x="759780" y="170053"/>
                      <a:pt x="742950" y="166688"/>
                    </a:cubicBezTo>
                    <a:cubicBezTo>
                      <a:pt x="721519" y="167482"/>
                      <a:pt x="700103" y="169069"/>
                      <a:pt x="678657" y="169069"/>
                    </a:cubicBezTo>
                    <a:cubicBezTo>
                      <a:pt x="645734" y="169069"/>
                      <a:pt x="631144" y="167175"/>
                      <a:pt x="602457" y="164307"/>
                    </a:cubicBezTo>
                    <a:cubicBezTo>
                      <a:pt x="600076" y="163513"/>
                      <a:pt x="597507" y="163144"/>
                      <a:pt x="595313" y="161925"/>
                    </a:cubicBezTo>
                    <a:cubicBezTo>
                      <a:pt x="590309" y="159145"/>
                      <a:pt x="586578" y="153788"/>
                      <a:pt x="581025" y="152400"/>
                    </a:cubicBezTo>
                    <a:cubicBezTo>
                      <a:pt x="569065" y="149410"/>
                      <a:pt x="574605" y="151054"/>
                      <a:pt x="564357" y="147638"/>
                    </a:cubicBezTo>
                    <a:cubicBezTo>
                      <a:pt x="561976" y="146050"/>
                      <a:pt x="559773" y="144155"/>
                      <a:pt x="557213" y="142875"/>
                    </a:cubicBezTo>
                    <a:cubicBezTo>
                      <a:pt x="537487" y="133012"/>
                      <a:pt x="563408" y="149385"/>
                      <a:pt x="542925" y="135732"/>
                    </a:cubicBezTo>
                    <a:lnTo>
                      <a:pt x="523875" y="107157"/>
                    </a:lnTo>
                    <a:cubicBezTo>
                      <a:pt x="522287" y="104776"/>
                      <a:pt x="520018" y="102728"/>
                      <a:pt x="519113" y="100013"/>
                    </a:cubicBezTo>
                    <a:cubicBezTo>
                      <a:pt x="514929" y="87460"/>
                      <a:pt x="519497" y="97615"/>
                      <a:pt x="509588" y="85725"/>
                    </a:cubicBezTo>
                    <a:cubicBezTo>
                      <a:pt x="499666" y="73819"/>
                      <a:pt x="510778" y="82551"/>
                      <a:pt x="497682" y="73819"/>
                    </a:cubicBezTo>
                    <a:cubicBezTo>
                      <a:pt x="491692" y="55854"/>
                      <a:pt x="499774" y="78004"/>
                      <a:pt x="490538" y="59532"/>
                    </a:cubicBezTo>
                    <a:cubicBezTo>
                      <a:pt x="487540" y="53536"/>
                      <a:pt x="486820" y="43844"/>
                      <a:pt x="485775" y="38100"/>
                    </a:cubicBezTo>
                    <a:cubicBezTo>
                      <a:pt x="485051" y="34118"/>
                      <a:pt x="484272" y="30145"/>
                      <a:pt x="483394" y="26194"/>
                    </a:cubicBezTo>
                    <a:cubicBezTo>
                      <a:pt x="482684" y="22999"/>
                      <a:pt x="483327" y="18983"/>
                      <a:pt x="481013" y="16669"/>
                    </a:cubicBezTo>
                    <a:cubicBezTo>
                      <a:pt x="477248" y="12904"/>
                      <a:pt x="471156" y="12479"/>
                      <a:pt x="466725" y="9525"/>
                    </a:cubicBezTo>
                    <a:cubicBezTo>
                      <a:pt x="447163" y="-3516"/>
                      <a:pt x="478589" y="4495"/>
                      <a:pt x="438150" y="0"/>
                    </a:cubicBezTo>
                    <a:cubicBezTo>
                      <a:pt x="423061" y="1677"/>
                      <a:pt x="419323" y="1124"/>
                      <a:pt x="407194" y="4763"/>
                    </a:cubicBezTo>
                    <a:cubicBezTo>
                      <a:pt x="401177" y="6568"/>
                      <a:pt x="390361" y="10910"/>
                      <a:pt x="383382" y="11907"/>
                    </a:cubicBezTo>
                    <a:cubicBezTo>
                      <a:pt x="381025" y="12244"/>
                      <a:pt x="353616" y="19844"/>
                      <a:pt x="345282" y="2381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soria">
                <a:extLst>
                  <a:ext uri="{FF2B5EF4-FFF2-40B4-BE49-F238E27FC236}">
                    <a16:creationId xmlns:a16="http://schemas.microsoft.com/office/drawing/2014/main" id="{0BCEF451-1F9A-07F8-5C67-1ABCB879E938}"/>
                  </a:ext>
                </a:extLst>
              </p:cNvPr>
              <p:cNvSpPr/>
              <p:nvPr/>
            </p:nvSpPr>
            <p:spPr>
              <a:xfrm>
                <a:off x="2555812" y="993652"/>
                <a:ext cx="776178" cy="593725"/>
              </a:xfrm>
              <a:custGeom>
                <a:avLst/>
                <a:gdLst>
                  <a:gd name="connsiteX0" fmla="*/ 640894 w 777419"/>
                  <a:gd name="connsiteY0" fmla="*/ 82550 h 593725"/>
                  <a:gd name="connsiteX1" fmla="*/ 625019 w 777419"/>
                  <a:gd name="connsiteY1" fmla="*/ 66675 h 593725"/>
                  <a:gd name="connsiteX2" fmla="*/ 615494 w 777419"/>
                  <a:gd name="connsiteY2" fmla="*/ 47625 h 593725"/>
                  <a:gd name="connsiteX3" fmla="*/ 577394 w 777419"/>
                  <a:gd name="connsiteY3" fmla="*/ 28575 h 593725"/>
                  <a:gd name="connsiteX4" fmla="*/ 564694 w 777419"/>
                  <a:gd name="connsiteY4" fmla="*/ 22225 h 593725"/>
                  <a:gd name="connsiteX5" fmla="*/ 542469 w 777419"/>
                  <a:gd name="connsiteY5" fmla="*/ 6350 h 593725"/>
                  <a:gd name="connsiteX6" fmla="*/ 523419 w 777419"/>
                  <a:gd name="connsiteY6" fmla="*/ 0 h 593725"/>
                  <a:gd name="connsiteX7" fmla="*/ 501194 w 777419"/>
                  <a:gd name="connsiteY7" fmla="*/ 3175 h 593725"/>
                  <a:gd name="connsiteX8" fmla="*/ 498019 w 777419"/>
                  <a:gd name="connsiteY8" fmla="*/ 12700 h 593725"/>
                  <a:gd name="connsiteX9" fmla="*/ 475794 w 777419"/>
                  <a:gd name="connsiteY9" fmla="*/ 19050 h 593725"/>
                  <a:gd name="connsiteX10" fmla="*/ 437694 w 777419"/>
                  <a:gd name="connsiteY10" fmla="*/ 38100 h 593725"/>
                  <a:gd name="connsiteX11" fmla="*/ 412294 w 777419"/>
                  <a:gd name="connsiteY11" fmla="*/ 44450 h 593725"/>
                  <a:gd name="connsiteX12" fmla="*/ 386894 w 777419"/>
                  <a:gd name="connsiteY12" fmla="*/ 57150 h 593725"/>
                  <a:gd name="connsiteX13" fmla="*/ 383719 w 777419"/>
                  <a:gd name="connsiteY13" fmla="*/ 66675 h 593725"/>
                  <a:gd name="connsiteX14" fmla="*/ 380544 w 777419"/>
                  <a:gd name="connsiteY14" fmla="*/ 85725 h 593725"/>
                  <a:gd name="connsiteX15" fmla="*/ 361494 w 777419"/>
                  <a:gd name="connsiteY15" fmla="*/ 66675 h 593725"/>
                  <a:gd name="connsiteX16" fmla="*/ 358319 w 777419"/>
                  <a:gd name="connsiteY16" fmla="*/ 50800 h 593725"/>
                  <a:gd name="connsiteX17" fmla="*/ 355144 w 777419"/>
                  <a:gd name="connsiteY17" fmla="*/ 41275 h 593725"/>
                  <a:gd name="connsiteX18" fmla="*/ 345619 w 777419"/>
                  <a:gd name="connsiteY18" fmla="*/ 38100 h 593725"/>
                  <a:gd name="connsiteX19" fmla="*/ 297994 w 777419"/>
                  <a:gd name="connsiteY19" fmla="*/ 47625 h 593725"/>
                  <a:gd name="connsiteX20" fmla="*/ 291644 w 777419"/>
                  <a:gd name="connsiteY20" fmla="*/ 57150 h 593725"/>
                  <a:gd name="connsiteX21" fmla="*/ 288469 w 777419"/>
                  <a:gd name="connsiteY21" fmla="*/ 66675 h 593725"/>
                  <a:gd name="connsiteX22" fmla="*/ 285294 w 777419"/>
                  <a:gd name="connsiteY22" fmla="*/ 88900 h 593725"/>
                  <a:gd name="connsiteX23" fmla="*/ 282119 w 777419"/>
                  <a:gd name="connsiteY23" fmla="*/ 98425 h 593725"/>
                  <a:gd name="connsiteX24" fmla="*/ 228144 w 777419"/>
                  <a:gd name="connsiteY24" fmla="*/ 107950 h 593725"/>
                  <a:gd name="connsiteX25" fmla="*/ 221794 w 777419"/>
                  <a:gd name="connsiteY25" fmla="*/ 117475 h 593725"/>
                  <a:gd name="connsiteX26" fmla="*/ 212269 w 777419"/>
                  <a:gd name="connsiteY26" fmla="*/ 123825 h 593725"/>
                  <a:gd name="connsiteX27" fmla="*/ 202744 w 777419"/>
                  <a:gd name="connsiteY27" fmla="*/ 142875 h 593725"/>
                  <a:gd name="connsiteX28" fmla="*/ 193219 w 777419"/>
                  <a:gd name="connsiteY28" fmla="*/ 146050 h 593725"/>
                  <a:gd name="connsiteX29" fmla="*/ 180519 w 777419"/>
                  <a:gd name="connsiteY29" fmla="*/ 174625 h 593725"/>
                  <a:gd name="connsiteX30" fmla="*/ 107494 w 777419"/>
                  <a:gd name="connsiteY30" fmla="*/ 184150 h 593725"/>
                  <a:gd name="connsiteX31" fmla="*/ 101144 w 777419"/>
                  <a:gd name="connsiteY31" fmla="*/ 193675 h 593725"/>
                  <a:gd name="connsiteX32" fmla="*/ 85269 w 777419"/>
                  <a:gd name="connsiteY32" fmla="*/ 209550 h 593725"/>
                  <a:gd name="connsiteX33" fmla="*/ 82094 w 777419"/>
                  <a:gd name="connsiteY33" fmla="*/ 222250 h 593725"/>
                  <a:gd name="connsiteX34" fmla="*/ 75744 w 777419"/>
                  <a:gd name="connsiteY34" fmla="*/ 231775 h 593725"/>
                  <a:gd name="connsiteX35" fmla="*/ 82094 w 777419"/>
                  <a:gd name="connsiteY35" fmla="*/ 250825 h 593725"/>
                  <a:gd name="connsiteX36" fmla="*/ 85269 w 777419"/>
                  <a:gd name="connsiteY36" fmla="*/ 260350 h 593725"/>
                  <a:gd name="connsiteX37" fmla="*/ 75744 w 777419"/>
                  <a:gd name="connsiteY37" fmla="*/ 266700 h 593725"/>
                  <a:gd name="connsiteX38" fmla="*/ 47169 w 777419"/>
                  <a:gd name="connsiteY38" fmla="*/ 282575 h 593725"/>
                  <a:gd name="connsiteX39" fmla="*/ 37644 w 777419"/>
                  <a:gd name="connsiteY39" fmla="*/ 292100 h 593725"/>
                  <a:gd name="connsiteX40" fmla="*/ 31294 w 777419"/>
                  <a:gd name="connsiteY40" fmla="*/ 301625 h 593725"/>
                  <a:gd name="connsiteX41" fmla="*/ 9069 w 777419"/>
                  <a:gd name="connsiteY41" fmla="*/ 307975 h 593725"/>
                  <a:gd name="connsiteX42" fmla="*/ 5894 w 777419"/>
                  <a:gd name="connsiteY42" fmla="*/ 346075 h 593725"/>
                  <a:gd name="connsiteX43" fmla="*/ 18594 w 777419"/>
                  <a:gd name="connsiteY43" fmla="*/ 352425 h 593725"/>
                  <a:gd name="connsiteX44" fmla="*/ 28119 w 777419"/>
                  <a:gd name="connsiteY44" fmla="*/ 396875 h 593725"/>
                  <a:gd name="connsiteX45" fmla="*/ 34469 w 777419"/>
                  <a:gd name="connsiteY45" fmla="*/ 406400 h 593725"/>
                  <a:gd name="connsiteX46" fmla="*/ 43994 w 777419"/>
                  <a:gd name="connsiteY46" fmla="*/ 438150 h 593725"/>
                  <a:gd name="connsiteX47" fmla="*/ 47169 w 777419"/>
                  <a:gd name="connsiteY47" fmla="*/ 447675 h 593725"/>
                  <a:gd name="connsiteX48" fmla="*/ 50344 w 777419"/>
                  <a:gd name="connsiteY48" fmla="*/ 457200 h 593725"/>
                  <a:gd name="connsiteX49" fmla="*/ 56694 w 777419"/>
                  <a:gd name="connsiteY49" fmla="*/ 466725 h 593725"/>
                  <a:gd name="connsiteX50" fmla="*/ 59869 w 777419"/>
                  <a:gd name="connsiteY50" fmla="*/ 476250 h 593725"/>
                  <a:gd name="connsiteX51" fmla="*/ 69394 w 777419"/>
                  <a:gd name="connsiteY51" fmla="*/ 479425 h 593725"/>
                  <a:gd name="connsiteX52" fmla="*/ 88444 w 777419"/>
                  <a:gd name="connsiteY52" fmla="*/ 482600 h 593725"/>
                  <a:gd name="connsiteX53" fmla="*/ 107494 w 777419"/>
                  <a:gd name="connsiteY53" fmla="*/ 488950 h 593725"/>
                  <a:gd name="connsiteX54" fmla="*/ 117019 w 777419"/>
                  <a:gd name="connsiteY54" fmla="*/ 492125 h 593725"/>
                  <a:gd name="connsiteX55" fmla="*/ 142419 w 777419"/>
                  <a:gd name="connsiteY55" fmla="*/ 498475 h 593725"/>
                  <a:gd name="connsiteX56" fmla="*/ 155119 w 777419"/>
                  <a:gd name="connsiteY56" fmla="*/ 501650 h 593725"/>
                  <a:gd name="connsiteX57" fmla="*/ 174169 w 777419"/>
                  <a:gd name="connsiteY57" fmla="*/ 508000 h 593725"/>
                  <a:gd name="connsiteX58" fmla="*/ 196394 w 777419"/>
                  <a:gd name="connsiteY58" fmla="*/ 514350 h 593725"/>
                  <a:gd name="connsiteX59" fmla="*/ 266244 w 777419"/>
                  <a:gd name="connsiteY59" fmla="*/ 511175 h 593725"/>
                  <a:gd name="connsiteX60" fmla="*/ 285294 w 777419"/>
                  <a:gd name="connsiteY60" fmla="*/ 498475 h 593725"/>
                  <a:gd name="connsiteX61" fmla="*/ 304344 w 777419"/>
                  <a:gd name="connsiteY61" fmla="*/ 488950 h 593725"/>
                  <a:gd name="connsiteX62" fmla="*/ 320219 w 777419"/>
                  <a:gd name="connsiteY62" fmla="*/ 492125 h 593725"/>
                  <a:gd name="connsiteX63" fmla="*/ 339269 w 777419"/>
                  <a:gd name="connsiteY63" fmla="*/ 504825 h 593725"/>
                  <a:gd name="connsiteX64" fmla="*/ 351969 w 777419"/>
                  <a:gd name="connsiteY64" fmla="*/ 508000 h 593725"/>
                  <a:gd name="connsiteX65" fmla="*/ 361494 w 777419"/>
                  <a:gd name="connsiteY65" fmla="*/ 511175 h 593725"/>
                  <a:gd name="connsiteX66" fmla="*/ 383719 w 777419"/>
                  <a:gd name="connsiteY66" fmla="*/ 514350 h 593725"/>
                  <a:gd name="connsiteX67" fmla="*/ 428169 w 777419"/>
                  <a:gd name="connsiteY67" fmla="*/ 520700 h 593725"/>
                  <a:gd name="connsiteX68" fmla="*/ 437694 w 777419"/>
                  <a:gd name="connsiteY68" fmla="*/ 523875 h 593725"/>
                  <a:gd name="connsiteX69" fmla="*/ 444044 w 777419"/>
                  <a:gd name="connsiteY69" fmla="*/ 542925 h 593725"/>
                  <a:gd name="connsiteX70" fmla="*/ 447219 w 777419"/>
                  <a:gd name="connsiteY70" fmla="*/ 558800 h 593725"/>
                  <a:gd name="connsiteX71" fmla="*/ 463094 w 777419"/>
                  <a:gd name="connsiteY71" fmla="*/ 574675 h 593725"/>
                  <a:gd name="connsiteX72" fmla="*/ 507544 w 777419"/>
                  <a:gd name="connsiteY72" fmla="*/ 584200 h 593725"/>
                  <a:gd name="connsiteX73" fmla="*/ 529769 w 777419"/>
                  <a:gd name="connsiteY73" fmla="*/ 590550 h 593725"/>
                  <a:gd name="connsiteX74" fmla="*/ 548819 w 777419"/>
                  <a:gd name="connsiteY74" fmla="*/ 593725 h 593725"/>
                  <a:gd name="connsiteX75" fmla="*/ 644069 w 777419"/>
                  <a:gd name="connsiteY75" fmla="*/ 590550 h 593725"/>
                  <a:gd name="connsiteX76" fmla="*/ 647244 w 777419"/>
                  <a:gd name="connsiteY76" fmla="*/ 581025 h 593725"/>
                  <a:gd name="connsiteX77" fmla="*/ 653594 w 777419"/>
                  <a:gd name="connsiteY77" fmla="*/ 571500 h 593725"/>
                  <a:gd name="connsiteX78" fmla="*/ 625019 w 777419"/>
                  <a:gd name="connsiteY78" fmla="*/ 555625 h 593725"/>
                  <a:gd name="connsiteX79" fmla="*/ 618669 w 777419"/>
                  <a:gd name="connsiteY79" fmla="*/ 546100 h 593725"/>
                  <a:gd name="connsiteX80" fmla="*/ 612319 w 777419"/>
                  <a:gd name="connsiteY80" fmla="*/ 523875 h 593725"/>
                  <a:gd name="connsiteX81" fmla="*/ 605969 w 777419"/>
                  <a:gd name="connsiteY81" fmla="*/ 514350 h 593725"/>
                  <a:gd name="connsiteX82" fmla="*/ 609144 w 777419"/>
                  <a:gd name="connsiteY82" fmla="*/ 504825 h 593725"/>
                  <a:gd name="connsiteX83" fmla="*/ 615494 w 777419"/>
                  <a:gd name="connsiteY83" fmla="*/ 476250 h 593725"/>
                  <a:gd name="connsiteX84" fmla="*/ 621844 w 777419"/>
                  <a:gd name="connsiteY84" fmla="*/ 457200 h 593725"/>
                  <a:gd name="connsiteX85" fmla="*/ 637719 w 777419"/>
                  <a:gd name="connsiteY85" fmla="*/ 422275 h 593725"/>
                  <a:gd name="connsiteX86" fmla="*/ 656769 w 777419"/>
                  <a:gd name="connsiteY86" fmla="*/ 409575 h 593725"/>
                  <a:gd name="connsiteX87" fmla="*/ 694869 w 777419"/>
                  <a:gd name="connsiteY87" fmla="*/ 406400 h 593725"/>
                  <a:gd name="connsiteX88" fmla="*/ 688519 w 777419"/>
                  <a:gd name="connsiteY88" fmla="*/ 355600 h 593725"/>
                  <a:gd name="connsiteX89" fmla="*/ 682169 w 777419"/>
                  <a:gd name="connsiteY89" fmla="*/ 336550 h 593725"/>
                  <a:gd name="connsiteX90" fmla="*/ 678994 w 777419"/>
                  <a:gd name="connsiteY90" fmla="*/ 327025 h 593725"/>
                  <a:gd name="connsiteX91" fmla="*/ 688519 w 777419"/>
                  <a:gd name="connsiteY91" fmla="*/ 288925 h 593725"/>
                  <a:gd name="connsiteX92" fmla="*/ 713919 w 777419"/>
                  <a:gd name="connsiteY92" fmla="*/ 282575 h 593725"/>
                  <a:gd name="connsiteX93" fmla="*/ 732969 w 777419"/>
                  <a:gd name="connsiteY93" fmla="*/ 276225 h 593725"/>
                  <a:gd name="connsiteX94" fmla="*/ 742494 w 777419"/>
                  <a:gd name="connsiteY94" fmla="*/ 273050 h 593725"/>
                  <a:gd name="connsiteX95" fmla="*/ 752019 w 777419"/>
                  <a:gd name="connsiteY95" fmla="*/ 269875 h 593725"/>
                  <a:gd name="connsiteX96" fmla="*/ 774244 w 777419"/>
                  <a:gd name="connsiteY96" fmla="*/ 244475 h 593725"/>
                  <a:gd name="connsiteX97" fmla="*/ 777419 w 777419"/>
                  <a:gd name="connsiteY97" fmla="*/ 234950 h 593725"/>
                  <a:gd name="connsiteX98" fmla="*/ 771069 w 777419"/>
                  <a:gd name="connsiteY98" fmla="*/ 200025 h 593725"/>
                  <a:gd name="connsiteX99" fmla="*/ 761544 w 777419"/>
                  <a:gd name="connsiteY99" fmla="*/ 161925 h 593725"/>
                  <a:gd name="connsiteX100" fmla="*/ 755194 w 777419"/>
                  <a:gd name="connsiteY100" fmla="*/ 136525 h 593725"/>
                  <a:gd name="connsiteX101" fmla="*/ 752019 w 777419"/>
                  <a:gd name="connsiteY101" fmla="*/ 120650 h 593725"/>
                  <a:gd name="connsiteX102" fmla="*/ 745669 w 777419"/>
                  <a:gd name="connsiteY102" fmla="*/ 111125 h 593725"/>
                  <a:gd name="connsiteX103" fmla="*/ 736144 w 777419"/>
                  <a:gd name="connsiteY103" fmla="*/ 104775 h 593725"/>
                  <a:gd name="connsiteX104" fmla="*/ 732969 w 777419"/>
                  <a:gd name="connsiteY104" fmla="*/ 95250 h 593725"/>
                  <a:gd name="connsiteX105" fmla="*/ 720269 w 777419"/>
                  <a:gd name="connsiteY105" fmla="*/ 79375 h 593725"/>
                  <a:gd name="connsiteX106" fmla="*/ 701219 w 777419"/>
                  <a:gd name="connsiteY106" fmla="*/ 85725 h 593725"/>
                  <a:gd name="connsiteX107" fmla="*/ 678994 w 777419"/>
                  <a:gd name="connsiteY107" fmla="*/ 95250 h 593725"/>
                  <a:gd name="connsiteX108" fmla="*/ 640894 w 777419"/>
                  <a:gd name="connsiteY108" fmla="*/ 82550 h 59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777419" h="593725">
                    <a:moveTo>
                      <a:pt x="640894" y="82550"/>
                    </a:moveTo>
                    <a:cubicBezTo>
                      <a:pt x="631898" y="77788"/>
                      <a:pt x="629509" y="72662"/>
                      <a:pt x="625019" y="66675"/>
                    </a:cubicBezTo>
                    <a:cubicBezTo>
                      <a:pt x="614519" y="52675"/>
                      <a:pt x="630677" y="60910"/>
                      <a:pt x="615494" y="47625"/>
                    </a:cubicBezTo>
                    <a:cubicBezTo>
                      <a:pt x="591230" y="26394"/>
                      <a:pt x="603373" y="41564"/>
                      <a:pt x="577394" y="28575"/>
                    </a:cubicBezTo>
                    <a:lnTo>
                      <a:pt x="564694" y="22225"/>
                    </a:lnTo>
                    <a:cubicBezTo>
                      <a:pt x="555599" y="8582"/>
                      <a:pt x="561266" y="13185"/>
                      <a:pt x="542469" y="6350"/>
                    </a:cubicBezTo>
                    <a:cubicBezTo>
                      <a:pt x="536179" y="4063"/>
                      <a:pt x="523419" y="0"/>
                      <a:pt x="523419" y="0"/>
                    </a:cubicBezTo>
                    <a:cubicBezTo>
                      <a:pt x="516011" y="1058"/>
                      <a:pt x="507887" y="-172"/>
                      <a:pt x="501194" y="3175"/>
                    </a:cubicBezTo>
                    <a:cubicBezTo>
                      <a:pt x="498201" y="4672"/>
                      <a:pt x="500386" y="10333"/>
                      <a:pt x="498019" y="12700"/>
                    </a:cubicBezTo>
                    <a:cubicBezTo>
                      <a:pt x="496501" y="14218"/>
                      <a:pt x="475904" y="19023"/>
                      <a:pt x="475794" y="19050"/>
                    </a:cubicBezTo>
                    <a:cubicBezTo>
                      <a:pt x="457170" y="31466"/>
                      <a:pt x="458726" y="32842"/>
                      <a:pt x="437694" y="38100"/>
                    </a:cubicBezTo>
                    <a:lnTo>
                      <a:pt x="412294" y="44450"/>
                    </a:lnTo>
                    <a:cubicBezTo>
                      <a:pt x="405121" y="65969"/>
                      <a:pt x="416080" y="42557"/>
                      <a:pt x="386894" y="57150"/>
                    </a:cubicBezTo>
                    <a:cubicBezTo>
                      <a:pt x="383901" y="58647"/>
                      <a:pt x="384445" y="63408"/>
                      <a:pt x="383719" y="66675"/>
                    </a:cubicBezTo>
                    <a:cubicBezTo>
                      <a:pt x="382322" y="72959"/>
                      <a:pt x="381602" y="79375"/>
                      <a:pt x="380544" y="85725"/>
                    </a:cubicBezTo>
                    <a:cubicBezTo>
                      <a:pt x="374194" y="79375"/>
                      <a:pt x="363255" y="75481"/>
                      <a:pt x="361494" y="66675"/>
                    </a:cubicBezTo>
                    <a:cubicBezTo>
                      <a:pt x="360436" y="61383"/>
                      <a:pt x="359628" y="56035"/>
                      <a:pt x="358319" y="50800"/>
                    </a:cubicBezTo>
                    <a:cubicBezTo>
                      <a:pt x="357507" y="47553"/>
                      <a:pt x="357511" y="43642"/>
                      <a:pt x="355144" y="41275"/>
                    </a:cubicBezTo>
                    <a:cubicBezTo>
                      <a:pt x="352777" y="38908"/>
                      <a:pt x="348794" y="39158"/>
                      <a:pt x="345619" y="38100"/>
                    </a:cubicBezTo>
                    <a:cubicBezTo>
                      <a:pt x="328162" y="39555"/>
                      <a:pt x="310803" y="34816"/>
                      <a:pt x="297994" y="47625"/>
                    </a:cubicBezTo>
                    <a:cubicBezTo>
                      <a:pt x="295296" y="50323"/>
                      <a:pt x="293351" y="53737"/>
                      <a:pt x="291644" y="57150"/>
                    </a:cubicBezTo>
                    <a:cubicBezTo>
                      <a:pt x="290147" y="60143"/>
                      <a:pt x="289527" y="63500"/>
                      <a:pt x="288469" y="66675"/>
                    </a:cubicBezTo>
                    <a:cubicBezTo>
                      <a:pt x="287411" y="74083"/>
                      <a:pt x="286762" y="81562"/>
                      <a:pt x="285294" y="88900"/>
                    </a:cubicBezTo>
                    <a:cubicBezTo>
                      <a:pt x="284638" y="92182"/>
                      <a:pt x="284842" y="96480"/>
                      <a:pt x="282119" y="98425"/>
                    </a:cubicBezTo>
                    <a:cubicBezTo>
                      <a:pt x="270398" y="106797"/>
                      <a:pt x="237568" y="107093"/>
                      <a:pt x="228144" y="107950"/>
                    </a:cubicBezTo>
                    <a:cubicBezTo>
                      <a:pt x="226027" y="111125"/>
                      <a:pt x="224492" y="114777"/>
                      <a:pt x="221794" y="117475"/>
                    </a:cubicBezTo>
                    <a:cubicBezTo>
                      <a:pt x="219096" y="120173"/>
                      <a:pt x="214653" y="120845"/>
                      <a:pt x="212269" y="123825"/>
                    </a:cubicBezTo>
                    <a:cubicBezTo>
                      <a:pt x="202044" y="136607"/>
                      <a:pt x="217613" y="130980"/>
                      <a:pt x="202744" y="142875"/>
                    </a:cubicBezTo>
                    <a:cubicBezTo>
                      <a:pt x="200131" y="144966"/>
                      <a:pt x="196394" y="144992"/>
                      <a:pt x="193219" y="146050"/>
                    </a:cubicBezTo>
                    <a:cubicBezTo>
                      <a:pt x="192165" y="149211"/>
                      <a:pt x="186875" y="170653"/>
                      <a:pt x="180519" y="174625"/>
                    </a:cubicBezTo>
                    <a:cubicBezTo>
                      <a:pt x="162993" y="185579"/>
                      <a:pt x="118011" y="183531"/>
                      <a:pt x="107494" y="184150"/>
                    </a:cubicBezTo>
                    <a:cubicBezTo>
                      <a:pt x="105377" y="187325"/>
                      <a:pt x="103842" y="190977"/>
                      <a:pt x="101144" y="193675"/>
                    </a:cubicBezTo>
                    <a:cubicBezTo>
                      <a:pt x="79977" y="214842"/>
                      <a:pt x="102202" y="184150"/>
                      <a:pt x="85269" y="209550"/>
                    </a:cubicBezTo>
                    <a:cubicBezTo>
                      <a:pt x="84211" y="213783"/>
                      <a:pt x="83813" y="218239"/>
                      <a:pt x="82094" y="222250"/>
                    </a:cubicBezTo>
                    <a:cubicBezTo>
                      <a:pt x="80591" y="225757"/>
                      <a:pt x="75744" y="227959"/>
                      <a:pt x="75744" y="231775"/>
                    </a:cubicBezTo>
                    <a:cubicBezTo>
                      <a:pt x="75744" y="238468"/>
                      <a:pt x="79977" y="244475"/>
                      <a:pt x="82094" y="250825"/>
                    </a:cubicBezTo>
                    <a:lnTo>
                      <a:pt x="85269" y="260350"/>
                    </a:lnTo>
                    <a:cubicBezTo>
                      <a:pt x="82094" y="262467"/>
                      <a:pt x="79157" y="264993"/>
                      <a:pt x="75744" y="266700"/>
                    </a:cubicBezTo>
                    <a:cubicBezTo>
                      <a:pt x="59774" y="274685"/>
                      <a:pt x="67191" y="262553"/>
                      <a:pt x="47169" y="282575"/>
                    </a:cubicBezTo>
                    <a:cubicBezTo>
                      <a:pt x="43994" y="285750"/>
                      <a:pt x="40519" y="288651"/>
                      <a:pt x="37644" y="292100"/>
                    </a:cubicBezTo>
                    <a:cubicBezTo>
                      <a:pt x="35201" y="295031"/>
                      <a:pt x="34274" y="299241"/>
                      <a:pt x="31294" y="301625"/>
                    </a:cubicBezTo>
                    <a:cubicBezTo>
                      <a:pt x="29224" y="303281"/>
                      <a:pt x="9899" y="307768"/>
                      <a:pt x="9069" y="307975"/>
                    </a:cubicBezTo>
                    <a:cubicBezTo>
                      <a:pt x="35" y="321526"/>
                      <a:pt x="-4312" y="323622"/>
                      <a:pt x="5894" y="346075"/>
                    </a:cubicBezTo>
                    <a:cubicBezTo>
                      <a:pt x="7853" y="350384"/>
                      <a:pt x="14361" y="350308"/>
                      <a:pt x="18594" y="352425"/>
                    </a:cubicBezTo>
                    <a:cubicBezTo>
                      <a:pt x="33727" y="375124"/>
                      <a:pt x="17558" y="347588"/>
                      <a:pt x="28119" y="396875"/>
                    </a:cubicBezTo>
                    <a:cubicBezTo>
                      <a:pt x="28919" y="400606"/>
                      <a:pt x="32352" y="403225"/>
                      <a:pt x="34469" y="406400"/>
                    </a:cubicBezTo>
                    <a:cubicBezTo>
                      <a:pt x="39267" y="425594"/>
                      <a:pt x="36264" y="414960"/>
                      <a:pt x="43994" y="438150"/>
                    </a:cubicBezTo>
                    <a:lnTo>
                      <a:pt x="47169" y="447675"/>
                    </a:lnTo>
                    <a:cubicBezTo>
                      <a:pt x="48227" y="450850"/>
                      <a:pt x="48488" y="454415"/>
                      <a:pt x="50344" y="457200"/>
                    </a:cubicBezTo>
                    <a:cubicBezTo>
                      <a:pt x="52461" y="460375"/>
                      <a:pt x="54987" y="463312"/>
                      <a:pt x="56694" y="466725"/>
                    </a:cubicBezTo>
                    <a:cubicBezTo>
                      <a:pt x="58191" y="469718"/>
                      <a:pt x="57502" y="473883"/>
                      <a:pt x="59869" y="476250"/>
                    </a:cubicBezTo>
                    <a:cubicBezTo>
                      <a:pt x="62236" y="478617"/>
                      <a:pt x="66127" y="478699"/>
                      <a:pt x="69394" y="479425"/>
                    </a:cubicBezTo>
                    <a:cubicBezTo>
                      <a:pt x="75678" y="480822"/>
                      <a:pt x="82199" y="481039"/>
                      <a:pt x="88444" y="482600"/>
                    </a:cubicBezTo>
                    <a:cubicBezTo>
                      <a:pt x="94938" y="484223"/>
                      <a:pt x="101144" y="486833"/>
                      <a:pt x="107494" y="488950"/>
                    </a:cubicBezTo>
                    <a:cubicBezTo>
                      <a:pt x="110669" y="490008"/>
                      <a:pt x="113737" y="491469"/>
                      <a:pt x="117019" y="492125"/>
                    </a:cubicBezTo>
                    <a:cubicBezTo>
                      <a:pt x="149294" y="498580"/>
                      <a:pt x="119639" y="491966"/>
                      <a:pt x="142419" y="498475"/>
                    </a:cubicBezTo>
                    <a:cubicBezTo>
                      <a:pt x="146615" y="499674"/>
                      <a:pt x="150939" y="500396"/>
                      <a:pt x="155119" y="501650"/>
                    </a:cubicBezTo>
                    <a:cubicBezTo>
                      <a:pt x="161530" y="503573"/>
                      <a:pt x="167675" y="506377"/>
                      <a:pt x="174169" y="508000"/>
                    </a:cubicBezTo>
                    <a:cubicBezTo>
                      <a:pt x="190116" y="511987"/>
                      <a:pt x="182729" y="509795"/>
                      <a:pt x="196394" y="514350"/>
                    </a:cubicBezTo>
                    <a:cubicBezTo>
                      <a:pt x="219677" y="513292"/>
                      <a:pt x="243300" y="515272"/>
                      <a:pt x="266244" y="511175"/>
                    </a:cubicBezTo>
                    <a:cubicBezTo>
                      <a:pt x="273757" y="509833"/>
                      <a:pt x="278944" y="502708"/>
                      <a:pt x="285294" y="498475"/>
                    </a:cubicBezTo>
                    <a:cubicBezTo>
                      <a:pt x="297604" y="490269"/>
                      <a:pt x="291199" y="493332"/>
                      <a:pt x="304344" y="488950"/>
                    </a:cubicBezTo>
                    <a:cubicBezTo>
                      <a:pt x="309636" y="490008"/>
                      <a:pt x="315306" y="489892"/>
                      <a:pt x="320219" y="492125"/>
                    </a:cubicBezTo>
                    <a:cubicBezTo>
                      <a:pt x="327167" y="495283"/>
                      <a:pt x="331865" y="502974"/>
                      <a:pt x="339269" y="504825"/>
                    </a:cubicBezTo>
                    <a:cubicBezTo>
                      <a:pt x="343502" y="505883"/>
                      <a:pt x="347773" y="506801"/>
                      <a:pt x="351969" y="508000"/>
                    </a:cubicBezTo>
                    <a:cubicBezTo>
                      <a:pt x="355187" y="508919"/>
                      <a:pt x="358212" y="510519"/>
                      <a:pt x="361494" y="511175"/>
                    </a:cubicBezTo>
                    <a:cubicBezTo>
                      <a:pt x="368832" y="512643"/>
                      <a:pt x="376301" y="513361"/>
                      <a:pt x="383719" y="514350"/>
                    </a:cubicBezTo>
                    <a:cubicBezTo>
                      <a:pt x="395734" y="515952"/>
                      <a:pt x="415621" y="517911"/>
                      <a:pt x="428169" y="520700"/>
                    </a:cubicBezTo>
                    <a:cubicBezTo>
                      <a:pt x="431436" y="521426"/>
                      <a:pt x="434519" y="522817"/>
                      <a:pt x="437694" y="523875"/>
                    </a:cubicBezTo>
                    <a:cubicBezTo>
                      <a:pt x="439811" y="530225"/>
                      <a:pt x="442731" y="536361"/>
                      <a:pt x="444044" y="542925"/>
                    </a:cubicBezTo>
                    <a:cubicBezTo>
                      <a:pt x="445102" y="548217"/>
                      <a:pt x="445324" y="553747"/>
                      <a:pt x="447219" y="558800"/>
                    </a:cubicBezTo>
                    <a:cubicBezTo>
                      <a:pt x="449971" y="566138"/>
                      <a:pt x="456109" y="571571"/>
                      <a:pt x="463094" y="574675"/>
                    </a:cubicBezTo>
                    <a:cubicBezTo>
                      <a:pt x="480797" y="582543"/>
                      <a:pt x="487538" y="581699"/>
                      <a:pt x="507544" y="584200"/>
                    </a:cubicBezTo>
                    <a:cubicBezTo>
                      <a:pt x="516622" y="587226"/>
                      <a:pt x="519802" y="588557"/>
                      <a:pt x="529769" y="590550"/>
                    </a:cubicBezTo>
                    <a:cubicBezTo>
                      <a:pt x="536082" y="591813"/>
                      <a:pt x="542469" y="592667"/>
                      <a:pt x="548819" y="593725"/>
                    </a:cubicBezTo>
                    <a:cubicBezTo>
                      <a:pt x="580569" y="592667"/>
                      <a:pt x="612563" y="594615"/>
                      <a:pt x="644069" y="590550"/>
                    </a:cubicBezTo>
                    <a:cubicBezTo>
                      <a:pt x="647388" y="590122"/>
                      <a:pt x="645747" y="584018"/>
                      <a:pt x="647244" y="581025"/>
                    </a:cubicBezTo>
                    <a:cubicBezTo>
                      <a:pt x="648951" y="577612"/>
                      <a:pt x="651477" y="574675"/>
                      <a:pt x="653594" y="571500"/>
                    </a:cubicBezTo>
                    <a:cubicBezTo>
                      <a:pt x="631759" y="556944"/>
                      <a:pt x="641784" y="561213"/>
                      <a:pt x="625019" y="555625"/>
                    </a:cubicBezTo>
                    <a:cubicBezTo>
                      <a:pt x="622902" y="552450"/>
                      <a:pt x="620376" y="549513"/>
                      <a:pt x="618669" y="546100"/>
                    </a:cubicBezTo>
                    <a:cubicBezTo>
                      <a:pt x="612490" y="533743"/>
                      <a:pt x="618423" y="538117"/>
                      <a:pt x="612319" y="523875"/>
                    </a:cubicBezTo>
                    <a:cubicBezTo>
                      <a:pt x="610816" y="520368"/>
                      <a:pt x="608086" y="517525"/>
                      <a:pt x="605969" y="514350"/>
                    </a:cubicBezTo>
                    <a:cubicBezTo>
                      <a:pt x="607027" y="511175"/>
                      <a:pt x="608332" y="508072"/>
                      <a:pt x="609144" y="504825"/>
                    </a:cubicBezTo>
                    <a:cubicBezTo>
                      <a:pt x="613676" y="486698"/>
                      <a:pt x="610605" y="492547"/>
                      <a:pt x="615494" y="476250"/>
                    </a:cubicBezTo>
                    <a:cubicBezTo>
                      <a:pt x="617417" y="469839"/>
                      <a:pt x="620531" y="463764"/>
                      <a:pt x="621844" y="457200"/>
                    </a:cubicBezTo>
                    <a:cubicBezTo>
                      <a:pt x="624382" y="444512"/>
                      <a:pt x="625044" y="430725"/>
                      <a:pt x="637719" y="422275"/>
                    </a:cubicBezTo>
                    <a:cubicBezTo>
                      <a:pt x="644069" y="418042"/>
                      <a:pt x="649164" y="410209"/>
                      <a:pt x="656769" y="409575"/>
                    </a:cubicBezTo>
                    <a:lnTo>
                      <a:pt x="694869" y="406400"/>
                    </a:lnTo>
                    <a:cubicBezTo>
                      <a:pt x="692739" y="380843"/>
                      <a:pt x="694303" y="374880"/>
                      <a:pt x="688519" y="355600"/>
                    </a:cubicBezTo>
                    <a:cubicBezTo>
                      <a:pt x="686596" y="349189"/>
                      <a:pt x="684286" y="342900"/>
                      <a:pt x="682169" y="336550"/>
                    </a:cubicBezTo>
                    <a:lnTo>
                      <a:pt x="678994" y="327025"/>
                    </a:lnTo>
                    <a:cubicBezTo>
                      <a:pt x="680089" y="317168"/>
                      <a:pt x="677849" y="297461"/>
                      <a:pt x="688519" y="288925"/>
                    </a:cubicBezTo>
                    <a:cubicBezTo>
                      <a:pt x="691841" y="286267"/>
                      <a:pt x="713019" y="282820"/>
                      <a:pt x="713919" y="282575"/>
                    </a:cubicBezTo>
                    <a:cubicBezTo>
                      <a:pt x="720377" y="280814"/>
                      <a:pt x="726619" y="278342"/>
                      <a:pt x="732969" y="276225"/>
                    </a:cubicBezTo>
                    <a:lnTo>
                      <a:pt x="742494" y="273050"/>
                    </a:lnTo>
                    <a:lnTo>
                      <a:pt x="752019" y="269875"/>
                    </a:lnTo>
                    <a:cubicBezTo>
                      <a:pt x="766836" y="247650"/>
                      <a:pt x="758369" y="255058"/>
                      <a:pt x="774244" y="244475"/>
                    </a:cubicBezTo>
                    <a:cubicBezTo>
                      <a:pt x="775302" y="241300"/>
                      <a:pt x="777419" y="238297"/>
                      <a:pt x="777419" y="234950"/>
                    </a:cubicBezTo>
                    <a:cubicBezTo>
                      <a:pt x="777419" y="230272"/>
                      <a:pt x="772101" y="205703"/>
                      <a:pt x="771069" y="200025"/>
                    </a:cubicBezTo>
                    <a:cubicBezTo>
                      <a:pt x="759992" y="139100"/>
                      <a:pt x="777002" y="223757"/>
                      <a:pt x="761544" y="161925"/>
                    </a:cubicBezTo>
                    <a:cubicBezTo>
                      <a:pt x="759427" y="153458"/>
                      <a:pt x="756906" y="145083"/>
                      <a:pt x="755194" y="136525"/>
                    </a:cubicBezTo>
                    <a:cubicBezTo>
                      <a:pt x="754136" y="131233"/>
                      <a:pt x="753914" y="125703"/>
                      <a:pt x="752019" y="120650"/>
                    </a:cubicBezTo>
                    <a:cubicBezTo>
                      <a:pt x="750679" y="117077"/>
                      <a:pt x="748367" y="113823"/>
                      <a:pt x="745669" y="111125"/>
                    </a:cubicBezTo>
                    <a:cubicBezTo>
                      <a:pt x="742971" y="108427"/>
                      <a:pt x="739319" y="106892"/>
                      <a:pt x="736144" y="104775"/>
                    </a:cubicBezTo>
                    <a:cubicBezTo>
                      <a:pt x="735086" y="101600"/>
                      <a:pt x="735060" y="97863"/>
                      <a:pt x="732969" y="95250"/>
                    </a:cubicBezTo>
                    <a:cubicBezTo>
                      <a:pt x="716556" y="74734"/>
                      <a:pt x="728249" y="103316"/>
                      <a:pt x="720269" y="79375"/>
                    </a:cubicBezTo>
                    <a:cubicBezTo>
                      <a:pt x="713919" y="81492"/>
                      <a:pt x="707336" y="83007"/>
                      <a:pt x="701219" y="85725"/>
                    </a:cubicBezTo>
                    <a:cubicBezTo>
                      <a:pt x="673028" y="98254"/>
                      <a:pt x="712589" y="86851"/>
                      <a:pt x="678994" y="95250"/>
                    </a:cubicBezTo>
                    <a:cubicBezTo>
                      <a:pt x="658900" y="91901"/>
                      <a:pt x="649890" y="87312"/>
                      <a:pt x="640894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4" name="guadalajara">
                <a:extLst>
                  <a:ext uri="{FF2B5EF4-FFF2-40B4-BE49-F238E27FC236}">
                    <a16:creationId xmlns:a16="http://schemas.microsoft.com/office/drawing/2014/main" id="{B6EF2235-C4A5-6461-1BFA-1C0EB4CF17FA}"/>
                  </a:ext>
                </a:extLst>
              </p:cNvPr>
              <p:cNvSpPr/>
              <p:nvPr/>
            </p:nvSpPr>
            <p:spPr>
              <a:xfrm>
                <a:off x="2532769" y="1485777"/>
                <a:ext cx="951644" cy="647700"/>
              </a:xfrm>
              <a:custGeom>
                <a:avLst/>
                <a:gdLst>
                  <a:gd name="connsiteX0" fmla="*/ 673458 w 952858"/>
                  <a:gd name="connsiteY0" fmla="*/ 88900 h 647700"/>
                  <a:gd name="connsiteX1" fmla="*/ 657583 w 952858"/>
                  <a:gd name="connsiteY1" fmla="*/ 98425 h 647700"/>
                  <a:gd name="connsiteX2" fmla="*/ 600433 w 952858"/>
                  <a:gd name="connsiteY2" fmla="*/ 92075 h 647700"/>
                  <a:gd name="connsiteX3" fmla="*/ 543283 w 952858"/>
                  <a:gd name="connsiteY3" fmla="*/ 95250 h 647700"/>
                  <a:gd name="connsiteX4" fmla="*/ 533758 w 952858"/>
                  <a:gd name="connsiteY4" fmla="*/ 98425 h 647700"/>
                  <a:gd name="connsiteX5" fmla="*/ 498833 w 952858"/>
                  <a:gd name="connsiteY5" fmla="*/ 95250 h 647700"/>
                  <a:gd name="connsiteX6" fmla="*/ 479783 w 952858"/>
                  <a:gd name="connsiteY6" fmla="*/ 85725 h 647700"/>
                  <a:gd name="connsiteX7" fmla="*/ 470258 w 952858"/>
                  <a:gd name="connsiteY7" fmla="*/ 79375 h 647700"/>
                  <a:gd name="connsiteX8" fmla="*/ 467083 w 952858"/>
                  <a:gd name="connsiteY8" fmla="*/ 69850 h 647700"/>
                  <a:gd name="connsiteX9" fmla="*/ 463908 w 952858"/>
                  <a:gd name="connsiteY9" fmla="*/ 53975 h 647700"/>
                  <a:gd name="connsiteX10" fmla="*/ 444858 w 952858"/>
                  <a:gd name="connsiteY10" fmla="*/ 47625 h 647700"/>
                  <a:gd name="connsiteX11" fmla="*/ 435333 w 952858"/>
                  <a:gd name="connsiteY11" fmla="*/ 44450 h 647700"/>
                  <a:gd name="connsiteX12" fmla="*/ 394058 w 952858"/>
                  <a:gd name="connsiteY12" fmla="*/ 38100 h 647700"/>
                  <a:gd name="connsiteX13" fmla="*/ 365483 w 952858"/>
                  <a:gd name="connsiteY13" fmla="*/ 22225 h 647700"/>
                  <a:gd name="connsiteX14" fmla="*/ 359133 w 952858"/>
                  <a:gd name="connsiteY14" fmla="*/ 12700 h 647700"/>
                  <a:gd name="connsiteX15" fmla="*/ 340083 w 952858"/>
                  <a:gd name="connsiteY15" fmla="*/ 0 h 647700"/>
                  <a:gd name="connsiteX16" fmla="*/ 279758 w 952858"/>
                  <a:gd name="connsiteY16" fmla="*/ 3175 h 647700"/>
                  <a:gd name="connsiteX17" fmla="*/ 267058 w 952858"/>
                  <a:gd name="connsiteY17" fmla="*/ 19050 h 647700"/>
                  <a:gd name="connsiteX18" fmla="*/ 241658 w 952858"/>
                  <a:gd name="connsiteY18" fmla="*/ 22225 h 647700"/>
                  <a:gd name="connsiteX19" fmla="*/ 197208 w 952858"/>
                  <a:gd name="connsiteY19" fmla="*/ 19050 h 647700"/>
                  <a:gd name="connsiteX20" fmla="*/ 178158 w 952858"/>
                  <a:gd name="connsiteY20" fmla="*/ 12700 h 647700"/>
                  <a:gd name="connsiteX21" fmla="*/ 162283 w 952858"/>
                  <a:gd name="connsiteY21" fmla="*/ 9525 h 647700"/>
                  <a:gd name="connsiteX22" fmla="*/ 127358 w 952858"/>
                  <a:gd name="connsiteY22" fmla="*/ 31750 h 647700"/>
                  <a:gd name="connsiteX23" fmla="*/ 127358 w 952858"/>
                  <a:gd name="connsiteY23" fmla="*/ 31750 h 647700"/>
                  <a:gd name="connsiteX24" fmla="*/ 57508 w 952858"/>
                  <a:gd name="connsiteY24" fmla="*/ 41275 h 647700"/>
                  <a:gd name="connsiteX25" fmla="*/ 32108 w 952858"/>
                  <a:gd name="connsiteY25" fmla="*/ 50800 h 647700"/>
                  <a:gd name="connsiteX26" fmla="*/ 3533 w 952858"/>
                  <a:gd name="connsiteY26" fmla="*/ 63500 h 647700"/>
                  <a:gd name="connsiteX27" fmla="*/ 358 w 952858"/>
                  <a:gd name="connsiteY27" fmla="*/ 73025 h 647700"/>
                  <a:gd name="connsiteX28" fmla="*/ 9883 w 952858"/>
                  <a:gd name="connsiteY28" fmla="*/ 76200 h 647700"/>
                  <a:gd name="connsiteX29" fmla="*/ 19408 w 952858"/>
                  <a:gd name="connsiteY29" fmla="*/ 82550 h 647700"/>
                  <a:gd name="connsiteX30" fmla="*/ 32108 w 952858"/>
                  <a:gd name="connsiteY30" fmla="*/ 111125 h 647700"/>
                  <a:gd name="connsiteX31" fmla="*/ 35283 w 952858"/>
                  <a:gd name="connsiteY31" fmla="*/ 120650 h 647700"/>
                  <a:gd name="connsiteX32" fmla="*/ 41633 w 952858"/>
                  <a:gd name="connsiteY32" fmla="*/ 215900 h 647700"/>
                  <a:gd name="connsiteX33" fmla="*/ 44808 w 952858"/>
                  <a:gd name="connsiteY33" fmla="*/ 231775 h 647700"/>
                  <a:gd name="connsiteX34" fmla="*/ 57508 w 952858"/>
                  <a:gd name="connsiteY34" fmla="*/ 276225 h 647700"/>
                  <a:gd name="connsiteX35" fmla="*/ 63858 w 952858"/>
                  <a:gd name="connsiteY35" fmla="*/ 292100 h 647700"/>
                  <a:gd name="connsiteX36" fmla="*/ 70208 w 952858"/>
                  <a:gd name="connsiteY36" fmla="*/ 301625 h 647700"/>
                  <a:gd name="connsiteX37" fmla="*/ 76558 w 952858"/>
                  <a:gd name="connsiteY37" fmla="*/ 320675 h 647700"/>
                  <a:gd name="connsiteX38" fmla="*/ 79733 w 952858"/>
                  <a:gd name="connsiteY38" fmla="*/ 330200 h 647700"/>
                  <a:gd name="connsiteX39" fmla="*/ 82908 w 952858"/>
                  <a:gd name="connsiteY39" fmla="*/ 339725 h 647700"/>
                  <a:gd name="connsiteX40" fmla="*/ 86083 w 952858"/>
                  <a:gd name="connsiteY40" fmla="*/ 365125 h 647700"/>
                  <a:gd name="connsiteX41" fmla="*/ 92433 w 952858"/>
                  <a:gd name="connsiteY41" fmla="*/ 396875 h 647700"/>
                  <a:gd name="connsiteX42" fmla="*/ 98783 w 952858"/>
                  <a:gd name="connsiteY42" fmla="*/ 406400 h 647700"/>
                  <a:gd name="connsiteX43" fmla="*/ 101958 w 952858"/>
                  <a:gd name="connsiteY43" fmla="*/ 415925 h 647700"/>
                  <a:gd name="connsiteX44" fmla="*/ 117833 w 952858"/>
                  <a:gd name="connsiteY44" fmla="*/ 419100 h 647700"/>
                  <a:gd name="connsiteX45" fmla="*/ 136883 w 952858"/>
                  <a:gd name="connsiteY45" fmla="*/ 431800 h 647700"/>
                  <a:gd name="connsiteX46" fmla="*/ 152758 w 952858"/>
                  <a:gd name="connsiteY46" fmla="*/ 450850 h 647700"/>
                  <a:gd name="connsiteX47" fmla="*/ 162283 w 952858"/>
                  <a:gd name="connsiteY47" fmla="*/ 457200 h 647700"/>
                  <a:gd name="connsiteX48" fmla="*/ 171808 w 952858"/>
                  <a:gd name="connsiteY48" fmla="*/ 476250 h 647700"/>
                  <a:gd name="connsiteX49" fmla="*/ 181333 w 952858"/>
                  <a:gd name="connsiteY49" fmla="*/ 479425 h 647700"/>
                  <a:gd name="connsiteX50" fmla="*/ 187683 w 952858"/>
                  <a:gd name="connsiteY50" fmla="*/ 498475 h 647700"/>
                  <a:gd name="connsiteX51" fmla="*/ 190858 w 952858"/>
                  <a:gd name="connsiteY51" fmla="*/ 508000 h 647700"/>
                  <a:gd name="connsiteX52" fmla="*/ 194033 w 952858"/>
                  <a:gd name="connsiteY52" fmla="*/ 533400 h 647700"/>
                  <a:gd name="connsiteX53" fmla="*/ 200383 w 952858"/>
                  <a:gd name="connsiteY53" fmla="*/ 555625 h 647700"/>
                  <a:gd name="connsiteX54" fmla="*/ 206733 w 952858"/>
                  <a:gd name="connsiteY54" fmla="*/ 590550 h 647700"/>
                  <a:gd name="connsiteX55" fmla="*/ 216258 w 952858"/>
                  <a:gd name="connsiteY55" fmla="*/ 600075 h 647700"/>
                  <a:gd name="connsiteX56" fmla="*/ 235308 w 952858"/>
                  <a:gd name="connsiteY56" fmla="*/ 638175 h 647700"/>
                  <a:gd name="connsiteX57" fmla="*/ 254358 w 952858"/>
                  <a:gd name="connsiteY57" fmla="*/ 647700 h 647700"/>
                  <a:gd name="connsiteX58" fmla="*/ 263883 w 952858"/>
                  <a:gd name="connsiteY58" fmla="*/ 644525 h 647700"/>
                  <a:gd name="connsiteX59" fmla="*/ 273408 w 952858"/>
                  <a:gd name="connsiteY59" fmla="*/ 612775 h 647700"/>
                  <a:gd name="connsiteX60" fmla="*/ 276583 w 952858"/>
                  <a:gd name="connsiteY60" fmla="*/ 603250 h 647700"/>
                  <a:gd name="connsiteX61" fmla="*/ 295633 w 952858"/>
                  <a:gd name="connsiteY61" fmla="*/ 590550 h 647700"/>
                  <a:gd name="connsiteX62" fmla="*/ 298808 w 952858"/>
                  <a:gd name="connsiteY62" fmla="*/ 581025 h 647700"/>
                  <a:gd name="connsiteX63" fmla="*/ 321033 w 952858"/>
                  <a:gd name="connsiteY63" fmla="*/ 555625 h 647700"/>
                  <a:gd name="connsiteX64" fmla="*/ 324208 w 952858"/>
                  <a:gd name="connsiteY64" fmla="*/ 546100 h 647700"/>
                  <a:gd name="connsiteX65" fmla="*/ 327383 w 952858"/>
                  <a:gd name="connsiteY65" fmla="*/ 527050 h 647700"/>
                  <a:gd name="connsiteX66" fmla="*/ 346433 w 952858"/>
                  <a:gd name="connsiteY66" fmla="*/ 514350 h 647700"/>
                  <a:gd name="connsiteX67" fmla="*/ 444858 w 952858"/>
                  <a:gd name="connsiteY67" fmla="*/ 504825 h 647700"/>
                  <a:gd name="connsiteX68" fmla="*/ 454383 w 952858"/>
                  <a:gd name="connsiteY68" fmla="*/ 463550 h 647700"/>
                  <a:gd name="connsiteX69" fmla="*/ 479783 w 952858"/>
                  <a:gd name="connsiteY69" fmla="*/ 447675 h 647700"/>
                  <a:gd name="connsiteX70" fmla="*/ 489308 w 952858"/>
                  <a:gd name="connsiteY70" fmla="*/ 441325 h 647700"/>
                  <a:gd name="connsiteX71" fmla="*/ 521058 w 952858"/>
                  <a:gd name="connsiteY71" fmla="*/ 434975 h 647700"/>
                  <a:gd name="connsiteX72" fmla="*/ 536933 w 952858"/>
                  <a:gd name="connsiteY72" fmla="*/ 431800 h 647700"/>
                  <a:gd name="connsiteX73" fmla="*/ 565508 w 952858"/>
                  <a:gd name="connsiteY73" fmla="*/ 415925 h 647700"/>
                  <a:gd name="connsiteX74" fmla="*/ 575033 w 952858"/>
                  <a:gd name="connsiteY74" fmla="*/ 409575 h 647700"/>
                  <a:gd name="connsiteX75" fmla="*/ 584558 w 952858"/>
                  <a:gd name="connsiteY75" fmla="*/ 403225 h 647700"/>
                  <a:gd name="connsiteX76" fmla="*/ 594083 w 952858"/>
                  <a:gd name="connsiteY76" fmla="*/ 396875 h 647700"/>
                  <a:gd name="connsiteX77" fmla="*/ 600433 w 952858"/>
                  <a:gd name="connsiteY77" fmla="*/ 387350 h 647700"/>
                  <a:gd name="connsiteX78" fmla="*/ 629008 w 952858"/>
                  <a:gd name="connsiteY78" fmla="*/ 377825 h 647700"/>
                  <a:gd name="connsiteX79" fmla="*/ 638533 w 952858"/>
                  <a:gd name="connsiteY79" fmla="*/ 374650 h 647700"/>
                  <a:gd name="connsiteX80" fmla="*/ 648058 w 952858"/>
                  <a:gd name="connsiteY80" fmla="*/ 371475 h 647700"/>
                  <a:gd name="connsiteX81" fmla="*/ 667108 w 952858"/>
                  <a:gd name="connsiteY81" fmla="*/ 374650 h 647700"/>
                  <a:gd name="connsiteX82" fmla="*/ 673458 w 952858"/>
                  <a:gd name="connsiteY82" fmla="*/ 384175 h 647700"/>
                  <a:gd name="connsiteX83" fmla="*/ 682983 w 952858"/>
                  <a:gd name="connsiteY83" fmla="*/ 390525 h 647700"/>
                  <a:gd name="connsiteX84" fmla="*/ 695683 w 952858"/>
                  <a:gd name="connsiteY84" fmla="*/ 419100 h 647700"/>
                  <a:gd name="connsiteX85" fmla="*/ 698858 w 952858"/>
                  <a:gd name="connsiteY85" fmla="*/ 428625 h 647700"/>
                  <a:gd name="connsiteX86" fmla="*/ 711558 w 952858"/>
                  <a:gd name="connsiteY86" fmla="*/ 441325 h 647700"/>
                  <a:gd name="connsiteX87" fmla="*/ 721083 w 952858"/>
                  <a:gd name="connsiteY87" fmla="*/ 460375 h 647700"/>
                  <a:gd name="connsiteX88" fmla="*/ 759183 w 952858"/>
                  <a:gd name="connsiteY88" fmla="*/ 479425 h 647700"/>
                  <a:gd name="connsiteX89" fmla="*/ 768708 w 952858"/>
                  <a:gd name="connsiteY89" fmla="*/ 482600 h 647700"/>
                  <a:gd name="connsiteX90" fmla="*/ 778233 w 952858"/>
                  <a:gd name="connsiteY90" fmla="*/ 485775 h 647700"/>
                  <a:gd name="connsiteX91" fmla="*/ 800458 w 952858"/>
                  <a:gd name="connsiteY91" fmla="*/ 495300 h 647700"/>
                  <a:gd name="connsiteX92" fmla="*/ 816333 w 952858"/>
                  <a:gd name="connsiteY92" fmla="*/ 511175 h 647700"/>
                  <a:gd name="connsiteX93" fmla="*/ 819508 w 952858"/>
                  <a:gd name="connsiteY93" fmla="*/ 520700 h 647700"/>
                  <a:gd name="connsiteX94" fmla="*/ 838558 w 952858"/>
                  <a:gd name="connsiteY94" fmla="*/ 530225 h 647700"/>
                  <a:gd name="connsiteX95" fmla="*/ 851258 w 952858"/>
                  <a:gd name="connsiteY95" fmla="*/ 514350 h 647700"/>
                  <a:gd name="connsiteX96" fmla="*/ 857608 w 952858"/>
                  <a:gd name="connsiteY96" fmla="*/ 504825 h 647700"/>
                  <a:gd name="connsiteX97" fmla="*/ 867133 w 952858"/>
                  <a:gd name="connsiteY97" fmla="*/ 469900 h 647700"/>
                  <a:gd name="connsiteX98" fmla="*/ 863958 w 952858"/>
                  <a:gd name="connsiteY98" fmla="*/ 412750 h 647700"/>
                  <a:gd name="connsiteX99" fmla="*/ 860783 w 952858"/>
                  <a:gd name="connsiteY99" fmla="*/ 400050 h 647700"/>
                  <a:gd name="connsiteX100" fmla="*/ 870308 w 952858"/>
                  <a:gd name="connsiteY100" fmla="*/ 403225 h 647700"/>
                  <a:gd name="connsiteX101" fmla="*/ 883008 w 952858"/>
                  <a:gd name="connsiteY101" fmla="*/ 406400 h 647700"/>
                  <a:gd name="connsiteX102" fmla="*/ 921108 w 952858"/>
                  <a:gd name="connsiteY102" fmla="*/ 393700 h 647700"/>
                  <a:gd name="connsiteX103" fmla="*/ 924283 w 952858"/>
                  <a:gd name="connsiteY103" fmla="*/ 381000 h 647700"/>
                  <a:gd name="connsiteX104" fmla="*/ 927458 w 952858"/>
                  <a:gd name="connsiteY104" fmla="*/ 288925 h 647700"/>
                  <a:gd name="connsiteX105" fmla="*/ 930633 w 952858"/>
                  <a:gd name="connsiteY105" fmla="*/ 279400 h 647700"/>
                  <a:gd name="connsiteX106" fmla="*/ 940158 w 952858"/>
                  <a:gd name="connsiteY106" fmla="*/ 269875 h 647700"/>
                  <a:gd name="connsiteX107" fmla="*/ 949683 w 952858"/>
                  <a:gd name="connsiteY107" fmla="*/ 250825 h 647700"/>
                  <a:gd name="connsiteX108" fmla="*/ 952858 w 952858"/>
                  <a:gd name="connsiteY108" fmla="*/ 241300 h 647700"/>
                  <a:gd name="connsiteX109" fmla="*/ 949683 w 952858"/>
                  <a:gd name="connsiteY109" fmla="*/ 206375 h 647700"/>
                  <a:gd name="connsiteX110" fmla="*/ 940158 w 952858"/>
                  <a:gd name="connsiteY110" fmla="*/ 196850 h 647700"/>
                  <a:gd name="connsiteX111" fmla="*/ 921108 w 952858"/>
                  <a:gd name="connsiteY111" fmla="*/ 190500 h 647700"/>
                  <a:gd name="connsiteX112" fmla="*/ 911583 w 952858"/>
                  <a:gd name="connsiteY112" fmla="*/ 187325 h 647700"/>
                  <a:gd name="connsiteX113" fmla="*/ 883008 w 952858"/>
                  <a:gd name="connsiteY113" fmla="*/ 177800 h 647700"/>
                  <a:gd name="connsiteX114" fmla="*/ 873483 w 952858"/>
                  <a:gd name="connsiteY114" fmla="*/ 174625 h 647700"/>
                  <a:gd name="connsiteX115" fmla="*/ 863958 w 952858"/>
                  <a:gd name="connsiteY115" fmla="*/ 171450 h 647700"/>
                  <a:gd name="connsiteX116" fmla="*/ 857608 w 952858"/>
                  <a:gd name="connsiteY116" fmla="*/ 161925 h 647700"/>
                  <a:gd name="connsiteX117" fmla="*/ 848083 w 952858"/>
                  <a:gd name="connsiteY117" fmla="*/ 158750 h 647700"/>
                  <a:gd name="connsiteX118" fmla="*/ 829033 w 952858"/>
                  <a:gd name="connsiteY118" fmla="*/ 142875 h 647700"/>
                  <a:gd name="connsiteX119" fmla="*/ 816333 w 952858"/>
                  <a:gd name="connsiteY119" fmla="*/ 123825 h 647700"/>
                  <a:gd name="connsiteX120" fmla="*/ 809983 w 952858"/>
                  <a:gd name="connsiteY120" fmla="*/ 114300 h 647700"/>
                  <a:gd name="connsiteX121" fmla="*/ 797283 w 952858"/>
                  <a:gd name="connsiteY121" fmla="*/ 107950 h 647700"/>
                  <a:gd name="connsiteX122" fmla="*/ 790933 w 952858"/>
                  <a:gd name="connsiteY122" fmla="*/ 98425 h 647700"/>
                  <a:gd name="connsiteX123" fmla="*/ 762358 w 952858"/>
                  <a:gd name="connsiteY123" fmla="*/ 85725 h 647700"/>
                  <a:gd name="connsiteX124" fmla="*/ 752833 w 952858"/>
                  <a:gd name="connsiteY124" fmla="*/ 82550 h 647700"/>
                  <a:gd name="connsiteX125" fmla="*/ 727433 w 952858"/>
                  <a:gd name="connsiteY125" fmla="*/ 66675 h 647700"/>
                  <a:gd name="connsiteX126" fmla="*/ 717908 w 952858"/>
                  <a:gd name="connsiteY126" fmla="*/ 63500 h 647700"/>
                  <a:gd name="connsiteX127" fmla="*/ 679808 w 952858"/>
                  <a:gd name="connsiteY127" fmla="*/ 66675 h 647700"/>
                  <a:gd name="connsiteX128" fmla="*/ 673458 w 952858"/>
                  <a:gd name="connsiteY128" fmla="*/ 889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952858" h="647700">
                    <a:moveTo>
                      <a:pt x="673458" y="88900"/>
                    </a:moveTo>
                    <a:cubicBezTo>
                      <a:pt x="669754" y="94192"/>
                      <a:pt x="663712" y="97704"/>
                      <a:pt x="657583" y="98425"/>
                    </a:cubicBezTo>
                    <a:cubicBezTo>
                      <a:pt x="644535" y="99960"/>
                      <a:pt x="616158" y="94696"/>
                      <a:pt x="600433" y="92075"/>
                    </a:cubicBezTo>
                    <a:cubicBezTo>
                      <a:pt x="581383" y="93133"/>
                      <a:pt x="562276" y="93441"/>
                      <a:pt x="543283" y="95250"/>
                    </a:cubicBezTo>
                    <a:cubicBezTo>
                      <a:pt x="539951" y="95567"/>
                      <a:pt x="537105" y="98425"/>
                      <a:pt x="533758" y="98425"/>
                    </a:cubicBezTo>
                    <a:cubicBezTo>
                      <a:pt x="522068" y="98425"/>
                      <a:pt x="510475" y="96308"/>
                      <a:pt x="498833" y="95250"/>
                    </a:cubicBezTo>
                    <a:cubicBezTo>
                      <a:pt x="471536" y="77052"/>
                      <a:pt x="506073" y="98870"/>
                      <a:pt x="479783" y="85725"/>
                    </a:cubicBezTo>
                    <a:cubicBezTo>
                      <a:pt x="476370" y="84018"/>
                      <a:pt x="473433" y="81492"/>
                      <a:pt x="470258" y="79375"/>
                    </a:cubicBezTo>
                    <a:cubicBezTo>
                      <a:pt x="469200" y="76200"/>
                      <a:pt x="467895" y="73097"/>
                      <a:pt x="467083" y="69850"/>
                    </a:cubicBezTo>
                    <a:cubicBezTo>
                      <a:pt x="465774" y="64615"/>
                      <a:pt x="467724" y="57791"/>
                      <a:pt x="463908" y="53975"/>
                    </a:cubicBezTo>
                    <a:cubicBezTo>
                      <a:pt x="459175" y="49242"/>
                      <a:pt x="451208" y="49742"/>
                      <a:pt x="444858" y="47625"/>
                    </a:cubicBezTo>
                    <a:cubicBezTo>
                      <a:pt x="441683" y="46567"/>
                      <a:pt x="438615" y="45106"/>
                      <a:pt x="435333" y="44450"/>
                    </a:cubicBezTo>
                    <a:cubicBezTo>
                      <a:pt x="411091" y="39602"/>
                      <a:pt x="424813" y="41944"/>
                      <a:pt x="394058" y="38100"/>
                    </a:cubicBezTo>
                    <a:cubicBezTo>
                      <a:pt x="375653" y="31965"/>
                      <a:pt x="376451" y="35386"/>
                      <a:pt x="365483" y="22225"/>
                    </a:cubicBezTo>
                    <a:cubicBezTo>
                      <a:pt x="363040" y="19294"/>
                      <a:pt x="362005" y="15213"/>
                      <a:pt x="359133" y="12700"/>
                    </a:cubicBezTo>
                    <a:cubicBezTo>
                      <a:pt x="353390" y="7674"/>
                      <a:pt x="340083" y="0"/>
                      <a:pt x="340083" y="0"/>
                    </a:cubicBezTo>
                    <a:cubicBezTo>
                      <a:pt x="319975" y="1058"/>
                      <a:pt x="299710" y="454"/>
                      <a:pt x="279758" y="3175"/>
                    </a:cubicBezTo>
                    <a:cubicBezTo>
                      <a:pt x="247196" y="7615"/>
                      <a:pt x="289202" y="9208"/>
                      <a:pt x="267058" y="19050"/>
                    </a:cubicBezTo>
                    <a:cubicBezTo>
                      <a:pt x="259261" y="22515"/>
                      <a:pt x="250125" y="21167"/>
                      <a:pt x="241658" y="22225"/>
                    </a:cubicBezTo>
                    <a:cubicBezTo>
                      <a:pt x="226841" y="21167"/>
                      <a:pt x="211898" y="21254"/>
                      <a:pt x="197208" y="19050"/>
                    </a:cubicBezTo>
                    <a:cubicBezTo>
                      <a:pt x="190589" y="18057"/>
                      <a:pt x="184722" y="14013"/>
                      <a:pt x="178158" y="12700"/>
                    </a:cubicBezTo>
                    <a:lnTo>
                      <a:pt x="162283" y="9525"/>
                    </a:lnTo>
                    <a:cubicBezTo>
                      <a:pt x="137602" y="14461"/>
                      <a:pt x="150224" y="8884"/>
                      <a:pt x="127358" y="31750"/>
                    </a:cubicBezTo>
                    <a:lnTo>
                      <a:pt x="127358" y="31750"/>
                    </a:lnTo>
                    <a:cubicBezTo>
                      <a:pt x="92212" y="43465"/>
                      <a:pt x="114988" y="37682"/>
                      <a:pt x="57508" y="41275"/>
                    </a:cubicBezTo>
                    <a:cubicBezTo>
                      <a:pt x="19873" y="48802"/>
                      <a:pt x="58864" y="38908"/>
                      <a:pt x="32108" y="50800"/>
                    </a:cubicBezTo>
                    <a:cubicBezTo>
                      <a:pt x="-1897" y="65913"/>
                      <a:pt x="25089" y="49129"/>
                      <a:pt x="3533" y="63500"/>
                    </a:cubicBezTo>
                    <a:cubicBezTo>
                      <a:pt x="2475" y="66675"/>
                      <a:pt x="-1139" y="70032"/>
                      <a:pt x="358" y="73025"/>
                    </a:cubicBezTo>
                    <a:cubicBezTo>
                      <a:pt x="1855" y="76018"/>
                      <a:pt x="6890" y="74703"/>
                      <a:pt x="9883" y="76200"/>
                    </a:cubicBezTo>
                    <a:cubicBezTo>
                      <a:pt x="13296" y="77907"/>
                      <a:pt x="16233" y="80433"/>
                      <a:pt x="19408" y="82550"/>
                    </a:cubicBezTo>
                    <a:cubicBezTo>
                      <a:pt x="29471" y="97644"/>
                      <a:pt x="24551" y="88455"/>
                      <a:pt x="32108" y="111125"/>
                    </a:cubicBezTo>
                    <a:lnTo>
                      <a:pt x="35283" y="120650"/>
                    </a:lnTo>
                    <a:cubicBezTo>
                      <a:pt x="37400" y="152400"/>
                      <a:pt x="38915" y="184196"/>
                      <a:pt x="41633" y="215900"/>
                    </a:cubicBezTo>
                    <a:cubicBezTo>
                      <a:pt x="42094" y="221277"/>
                      <a:pt x="43595" y="226517"/>
                      <a:pt x="44808" y="231775"/>
                    </a:cubicBezTo>
                    <a:cubicBezTo>
                      <a:pt x="48092" y="246007"/>
                      <a:pt x="51995" y="262441"/>
                      <a:pt x="57508" y="276225"/>
                    </a:cubicBezTo>
                    <a:cubicBezTo>
                      <a:pt x="59625" y="281517"/>
                      <a:pt x="61309" y="287002"/>
                      <a:pt x="63858" y="292100"/>
                    </a:cubicBezTo>
                    <a:cubicBezTo>
                      <a:pt x="65565" y="295513"/>
                      <a:pt x="68658" y="298138"/>
                      <a:pt x="70208" y="301625"/>
                    </a:cubicBezTo>
                    <a:cubicBezTo>
                      <a:pt x="72926" y="307742"/>
                      <a:pt x="74441" y="314325"/>
                      <a:pt x="76558" y="320675"/>
                    </a:cubicBezTo>
                    <a:lnTo>
                      <a:pt x="79733" y="330200"/>
                    </a:lnTo>
                    <a:lnTo>
                      <a:pt x="82908" y="339725"/>
                    </a:lnTo>
                    <a:cubicBezTo>
                      <a:pt x="83966" y="348192"/>
                      <a:pt x="84955" y="356667"/>
                      <a:pt x="86083" y="365125"/>
                    </a:cubicBezTo>
                    <a:cubicBezTo>
                      <a:pt x="87147" y="373103"/>
                      <a:pt x="88047" y="388104"/>
                      <a:pt x="92433" y="396875"/>
                    </a:cubicBezTo>
                    <a:cubicBezTo>
                      <a:pt x="94140" y="400288"/>
                      <a:pt x="97076" y="402987"/>
                      <a:pt x="98783" y="406400"/>
                    </a:cubicBezTo>
                    <a:cubicBezTo>
                      <a:pt x="100280" y="409393"/>
                      <a:pt x="99173" y="414069"/>
                      <a:pt x="101958" y="415925"/>
                    </a:cubicBezTo>
                    <a:cubicBezTo>
                      <a:pt x="106448" y="418918"/>
                      <a:pt x="112541" y="418042"/>
                      <a:pt x="117833" y="419100"/>
                    </a:cubicBezTo>
                    <a:cubicBezTo>
                      <a:pt x="124183" y="423333"/>
                      <a:pt x="132650" y="425450"/>
                      <a:pt x="136883" y="431800"/>
                    </a:cubicBezTo>
                    <a:cubicBezTo>
                      <a:pt x="143127" y="441166"/>
                      <a:pt x="143591" y="443210"/>
                      <a:pt x="152758" y="450850"/>
                    </a:cubicBezTo>
                    <a:cubicBezTo>
                      <a:pt x="155689" y="453293"/>
                      <a:pt x="159108" y="455083"/>
                      <a:pt x="162283" y="457200"/>
                    </a:cubicBezTo>
                    <a:cubicBezTo>
                      <a:pt x="164375" y="463475"/>
                      <a:pt x="166213" y="471774"/>
                      <a:pt x="171808" y="476250"/>
                    </a:cubicBezTo>
                    <a:cubicBezTo>
                      <a:pt x="174421" y="478341"/>
                      <a:pt x="178158" y="478367"/>
                      <a:pt x="181333" y="479425"/>
                    </a:cubicBezTo>
                    <a:lnTo>
                      <a:pt x="187683" y="498475"/>
                    </a:lnTo>
                    <a:lnTo>
                      <a:pt x="190858" y="508000"/>
                    </a:lnTo>
                    <a:cubicBezTo>
                      <a:pt x="191916" y="516467"/>
                      <a:pt x="192630" y="524984"/>
                      <a:pt x="194033" y="533400"/>
                    </a:cubicBezTo>
                    <a:cubicBezTo>
                      <a:pt x="195362" y="541373"/>
                      <a:pt x="197867" y="548076"/>
                      <a:pt x="200383" y="555625"/>
                    </a:cubicBezTo>
                    <a:cubicBezTo>
                      <a:pt x="200518" y="556702"/>
                      <a:pt x="202215" y="583773"/>
                      <a:pt x="206733" y="590550"/>
                    </a:cubicBezTo>
                    <a:cubicBezTo>
                      <a:pt x="209224" y="594286"/>
                      <a:pt x="213083" y="596900"/>
                      <a:pt x="216258" y="600075"/>
                    </a:cubicBezTo>
                    <a:cubicBezTo>
                      <a:pt x="219880" y="610942"/>
                      <a:pt x="224757" y="631141"/>
                      <a:pt x="235308" y="638175"/>
                    </a:cubicBezTo>
                    <a:cubicBezTo>
                      <a:pt x="247618" y="646381"/>
                      <a:pt x="241213" y="643318"/>
                      <a:pt x="254358" y="647700"/>
                    </a:cubicBezTo>
                    <a:cubicBezTo>
                      <a:pt x="257533" y="646642"/>
                      <a:pt x="261938" y="647248"/>
                      <a:pt x="263883" y="644525"/>
                    </a:cubicBezTo>
                    <a:cubicBezTo>
                      <a:pt x="267476" y="639495"/>
                      <a:pt x="271307" y="620130"/>
                      <a:pt x="273408" y="612775"/>
                    </a:cubicBezTo>
                    <a:cubicBezTo>
                      <a:pt x="274327" y="609557"/>
                      <a:pt x="274216" y="605617"/>
                      <a:pt x="276583" y="603250"/>
                    </a:cubicBezTo>
                    <a:cubicBezTo>
                      <a:pt x="281979" y="597854"/>
                      <a:pt x="295633" y="590550"/>
                      <a:pt x="295633" y="590550"/>
                    </a:cubicBezTo>
                    <a:cubicBezTo>
                      <a:pt x="296691" y="587375"/>
                      <a:pt x="296717" y="583638"/>
                      <a:pt x="298808" y="581025"/>
                    </a:cubicBezTo>
                    <a:cubicBezTo>
                      <a:pt x="313625" y="562504"/>
                      <a:pt x="308333" y="593725"/>
                      <a:pt x="321033" y="555625"/>
                    </a:cubicBezTo>
                    <a:cubicBezTo>
                      <a:pt x="322091" y="552450"/>
                      <a:pt x="323482" y="549367"/>
                      <a:pt x="324208" y="546100"/>
                    </a:cubicBezTo>
                    <a:cubicBezTo>
                      <a:pt x="325605" y="539816"/>
                      <a:pt x="323691" y="532324"/>
                      <a:pt x="327383" y="527050"/>
                    </a:cubicBezTo>
                    <a:cubicBezTo>
                      <a:pt x="331760" y="520798"/>
                      <a:pt x="339607" y="517763"/>
                      <a:pt x="346433" y="514350"/>
                    </a:cubicBezTo>
                    <a:cubicBezTo>
                      <a:pt x="384709" y="495212"/>
                      <a:pt x="354403" y="508175"/>
                      <a:pt x="444858" y="504825"/>
                    </a:cubicBezTo>
                    <a:cubicBezTo>
                      <a:pt x="459658" y="482624"/>
                      <a:pt x="443719" y="509761"/>
                      <a:pt x="454383" y="463550"/>
                    </a:cubicBezTo>
                    <a:cubicBezTo>
                      <a:pt x="457845" y="448548"/>
                      <a:pt x="468692" y="455069"/>
                      <a:pt x="479783" y="447675"/>
                    </a:cubicBezTo>
                    <a:cubicBezTo>
                      <a:pt x="482958" y="445558"/>
                      <a:pt x="485895" y="443032"/>
                      <a:pt x="489308" y="441325"/>
                    </a:cubicBezTo>
                    <a:cubicBezTo>
                      <a:pt x="498436" y="436761"/>
                      <a:pt x="512283" y="436438"/>
                      <a:pt x="521058" y="434975"/>
                    </a:cubicBezTo>
                    <a:cubicBezTo>
                      <a:pt x="526381" y="434088"/>
                      <a:pt x="531698" y="433109"/>
                      <a:pt x="536933" y="431800"/>
                    </a:cubicBezTo>
                    <a:cubicBezTo>
                      <a:pt x="550345" y="428447"/>
                      <a:pt x="551319" y="425384"/>
                      <a:pt x="565508" y="415925"/>
                    </a:cubicBezTo>
                    <a:lnTo>
                      <a:pt x="575033" y="409575"/>
                    </a:lnTo>
                    <a:lnTo>
                      <a:pt x="584558" y="403225"/>
                    </a:lnTo>
                    <a:lnTo>
                      <a:pt x="594083" y="396875"/>
                    </a:lnTo>
                    <a:cubicBezTo>
                      <a:pt x="596200" y="393700"/>
                      <a:pt x="597197" y="389372"/>
                      <a:pt x="600433" y="387350"/>
                    </a:cubicBezTo>
                    <a:lnTo>
                      <a:pt x="629008" y="377825"/>
                    </a:lnTo>
                    <a:lnTo>
                      <a:pt x="638533" y="374650"/>
                    </a:lnTo>
                    <a:lnTo>
                      <a:pt x="648058" y="371475"/>
                    </a:lnTo>
                    <a:cubicBezTo>
                      <a:pt x="654408" y="372533"/>
                      <a:pt x="661350" y="371771"/>
                      <a:pt x="667108" y="374650"/>
                    </a:cubicBezTo>
                    <a:cubicBezTo>
                      <a:pt x="670521" y="376357"/>
                      <a:pt x="670760" y="381477"/>
                      <a:pt x="673458" y="384175"/>
                    </a:cubicBezTo>
                    <a:cubicBezTo>
                      <a:pt x="676156" y="386873"/>
                      <a:pt x="679808" y="388408"/>
                      <a:pt x="682983" y="390525"/>
                    </a:cubicBezTo>
                    <a:cubicBezTo>
                      <a:pt x="693046" y="405619"/>
                      <a:pt x="688126" y="396430"/>
                      <a:pt x="695683" y="419100"/>
                    </a:cubicBezTo>
                    <a:cubicBezTo>
                      <a:pt x="696741" y="422275"/>
                      <a:pt x="696491" y="426258"/>
                      <a:pt x="698858" y="428625"/>
                    </a:cubicBezTo>
                    <a:lnTo>
                      <a:pt x="711558" y="441325"/>
                    </a:lnTo>
                    <a:cubicBezTo>
                      <a:pt x="713823" y="448119"/>
                      <a:pt x="715290" y="455306"/>
                      <a:pt x="721083" y="460375"/>
                    </a:cubicBezTo>
                    <a:cubicBezTo>
                      <a:pt x="736233" y="473632"/>
                      <a:pt x="741198" y="473430"/>
                      <a:pt x="759183" y="479425"/>
                    </a:cubicBezTo>
                    <a:lnTo>
                      <a:pt x="768708" y="482600"/>
                    </a:lnTo>
                    <a:cubicBezTo>
                      <a:pt x="771883" y="483658"/>
                      <a:pt x="775448" y="483919"/>
                      <a:pt x="778233" y="485775"/>
                    </a:cubicBezTo>
                    <a:cubicBezTo>
                      <a:pt x="791389" y="494546"/>
                      <a:pt x="784056" y="491200"/>
                      <a:pt x="800458" y="495300"/>
                    </a:cubicBezTo>
                    <a:cubicBezTo>
                      <a:pt x="809983" y="501650"/>
                      <a:pt x="811041" y="500592"/>
                      <a:pt x="816333" y="511175"/>
                    </a:cubicBezTo>
                    <a:cubicBezTo>
                      <a:pt x="817830" y="514168"/>
                      <a:pt x="817417" y="518087"/>
                      <a:pt x="819508" y="520700"/>
                    </a:cubicBezTo>
                    <a:cubicBezTo>
                      <a:pt x="823984" y="526295"/>
                      <a:pt x="832283" y="528133"/>
                      <a:pt x="838558" y="530225"/>
                    </a:cubicBezTo>
                    <a:cubicBezTo>
                      <a:pt x="854771" y="524821"/>
                      <a:pt x="843949" y="531404"/>
                      <a:pt x="851258" y="514350"/>
                    </a:cubicBezTo>
                    <a:cubicBezTo>
                      <a:pt x="852761" y="510843"/>
                      <a:pt x="856058" y="508312"/>
                      <a:pt x="857608" y="504825"/>
                    </a:cubicBezTo>
                    <a:cubicBezTo>
                      <a:pt x="863467" y="491642"/>
                      <a:pt x="864417" y="483481"/>
                      <a:pt x="867133" y="469900"/>
                    </a:cubicBezTo>
                    <a:cubicBezTo>
                      <a:pt x="866075" y="450850"/>
                      <a:pt x="865685" y="431751"/>
                      <a:pt x="863958" y="412750"/>
                    </a:cubicBezTo>
                    <a:cubicBezTo>
                      <a:pt x="863563" y="408404"/>
                      <a:pt x="858362" y="403681"/>
                      <a:pt x="860783" y="400050"/>
                    </a:cubicBezTo>
                    <a:cubicBezTo>
                      <a:pt x="862639" y="397265"/>
                      <a:pt x="867061" y="402413"/>
                      <a:pt x="870308" y="403225"/>
                    </a:cubicBezTo>
                    <a:lnTo>
                      <a:pt x="883008" y="406400"/>
                    </a:lnTo>
                    <a:cubicBezTo>
                      <a:pt x="917746" y="403242"/>
                      <a:pt x="915244" y="414223"/>
                      <a:pt x="921108" y="393700"/>
                    </a:cubicBezTo>
                    <a:cubicBezTo>
                      <a:pt x="922307" y="389504"/>
                      <a:pt x="923225" y="385233"/>
                      <a:pt x="924283" y="381000"/>
                    </a:cubicBezTo>
                    <a:cubicBezTo>
                      <a:pt x="925341" y="350308"/>
                      <a:pt x="925542" y="319575"/>
                      <a:pt x="927458" y="288925"/>
                    </a:cubicBezTo>
                    <a:cubicBezTo>
                      <a:pt x="927667" y="285585"/>
                      <a:pt x="928777" y="282185"/>
                      <a:pt x="930633" y="279400"/>
                    </a:cubicBezTo>
                    <a:cubicBezTo>
                      <a:pt x="933124" y="275664"/>
                      <a:pt x="936983" y="273050"/>
                      <a:pt x="940158" y="269875"/>
                    </a:cubicBezTo>
                    <a:cubicBezTo>
                      <a:pt x="948138" y="245934"/>
                      <a:pt x="937373" y="275444"/>
                      <a:pt x="949683" y="250825"/>
                    </a:cubicBezTo>
                    <a:cubicBezTo>
                      <a:pt x="951180" y="247832"/>
                      <a:pt x="951800" y="244475"/>
                      <a:pt x="952858" y="241300"/>
                    </a:cubicBezTo>
                    <a:cubicBezTo>
                      <a:pt x="951800" y="229658"/>
                      <a:pt x="952894" y="217615"/>
                      <a:pt x="949683" y="206375"/>
                    </a:cubicBezTo>
                    <a:cubicBezTo>
                      <a:pt x="948449" y="202058"/>
                      <a:pt x="944083" y="199031"/>
                      <a:pt x="940158" y="196850"/>
                    </a:cubicBezTo>
                    <a:cubicBezTo>
                      <a:pt x="934307" y="193599"/>
                      <a:pt x="927458" y="192617"/>
                      <a:pt x="921108" y="190500"/>
                    </a:cubicBezTo>
                    <a:lnTo>
                      <a:pt x="911583" y="187325"/>
                    </a:lnTo>
                    <a:lnTo>
                      <a:pt x="883008" y="177800"/>
                    </a:lnTo>
                    <a:lnTo>
                      <a:pt x="873483" y="174625"/>
                    </a:lnTo>
                    <a:lnTo>
                      <a:pt x="863958" y="171450"/>
                    </a:lnTo>
                    <a:cubicBezTo>
                      <a:pt x="861841" y="168275"/>
                      <a:pt x="860588" y="164309"/>
                      <a:pt x="857608" y="161925"/>
                    </a:cubicBezTo>
                    <a:cubicBezTo>
                      <a:pt x="854995" y="159834"/>
                      <a:pt x="851076" y="160247"/>
                      <a:pt x="848083" y="158750"/>
                    </a:cubicBezTo>
                    <a:cubicBezTo>
                      <a:pt x="841412" y="155415"/>
                      <a:pt x="833501" y="148620"/>
                      <a:pt x="829033" y="142875"/>
                    </a:cubicBezTo>
                    <a:cubicBezTo>
                      <a:pt x="824348" y="136851"/>
                      <a:pt x="820566" y="130175"/>
                      <a:pt x="816333" y="123825"/>
                    </a:cubicBezTo>
                    <a:cubicBezTo>
                      <a:pt x="814216" y="120650"/>
                      <a:pt x="813396" y="116007"/>
                      <a:pt x="809983" y="114300"/>
                    </a:cubicBezTo>
                    <a:lnTo>
                      <a:pt x="797283" y="107950"/>
                    </a:lnTo>
                    <a:cubicBezTo>
                      <a:pt x="795166" y="104775"/>
                      <a:pt x="793631" y="101123"/>
                      <a:pt x="790933" y="98425"/>
                    </a:cubicBezTo>
                    <a:cubicBezTo>
                      <a:pt x="783386" y="90878"/>
                      <a:pt x="771789" y="88869"/>
                      <a:pt x="762358" y="85725"/>
                    </a:cubicBezTo>
                    <a:lnTo>
                      <a:pt x="752833" y="82550"/>
                    </a:lnTo>
                    <a:cubicBezTo>
                      <a:pt x="742770" y="67456"/>
                      <a:pt x="750103" y="74232"/>
                      <a:pt x="727433" y="66675"/>
                    </a:cubicBezTo>
                    <a:lnTo>
                      <a:pt x="717908" y="63500"/>
                    </a:lnTo>
                    <a:cubicBezTo>
                      <a:pt x="705208" y="64558"/>
                      <a:pt x="692454" y="65094"/>
                      <a:pt x="679808" y="66675"/>
                    </a:cubicBezTo>
                    <a:cubicBezTo>
                      <a:pt x="675478" y="67216"/>
                      <a:pt x="677162" y="83608"/>
                      <a:pt x="673458" y="889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cuenca">
                <a:extLst>
                  <a:ext uri="{FF2B5EF4-FFF2-40B4-BE49-F238E27FC236}">
                    <a16:creationId xmlns:a16="http://schemas.microsoft.com/office/drawing/2014/main" id="{1D8DAEAB-E7FF-9529-1983-7418720E52F7}"/>
                  </a:ext>
                </a:extLst>
              </p:cNvPr>
              <p:cNvSpPr/>
              <p:nvPr/>
            </p:nvSpPr>
            <p:spPr>
              <a:xfrm>
                <a:off x="2714130" y="1866777"/>
                <a:ext cx="914593" cy="819150"/>
              </a:xfrm>
              <a:custGeom>
                <a:avLst/>
                <a:gdLst>
                  <a:gd name="connsiteX0" fmla="*/ 911225 w 915813"/>
                  <a:gd name="connsiteY0" fmla="*/ 381000 h 819150"/>
                  <a:gd name="connsiteX1" fmla="*/ 898525 w 915813"/>
                  <a:gd name="connsiteY1" fmla="*/ 365125 h 819150"/>
                  <a:gd name="connsiteX2" fmla="*/ 879475 w 915813"/>
                  <a:gd name="connsiteY2" fmla="*/ 358775 h 819150"/>
                  <a:gd name="connsiteX3" fmla="*/ 847725 w 915813"/>
                  <a:gd name="connsiteY3" fmla="*/ 352425 h 819150"/>
                  <a:gd name="connsiteX4" fmla="*/ 825500 w 915813"/>
                  <a:gd name="connsiteY4" fmla="*/ 336550 h 819150"/>
                  <a:gd name="connsiteX5" fmla="*/ 822325 w 915813"/>
                  <a:gd name="connsiteY5" fmla="*/ 327025 h 819150"/>
                  <a:gd name="connsiteX6" fmla="*/ 806450 w 915813"/>
                  <a:gd name="connsiteY6" fmla="*/ 307975 h 819150"/>
                  <a:gd name="connsiteX7" fmla="*/ 803275 w 915813"/>
                  <a:gd name="connsiteY7" fmla="*/ 298450 h 819150"/>
                  <a:gd name="connsiteX8" fmla="*/ 790575 w 915813"/>
                  <a:gd name="connsiteY8" fmla="*/ 276225 h 819150"/>
                  <a:gd name="connsiteX9" fmla="*/ 781050 w 915813"/>
                  <a:gd name="connsiteY9" fmla="*/ 263525 h 819150"/>
                  <a:gd name="connsiteX10" fmla="*/ 771525 w 915813"/>
                  <a:gd name="connsiteY10" fmla="*/ 254000 h 819150"/>
                  <a:gd name="connsiteX11" fmla="*/ 762000 w 915813"/>
                  <a:gd name="connsiteY11" fmla="*/ 241300 h 819150"/>
                  <a:gd name="connsiteX12" fmla="*/ 736600 w 915813"/>
                  <a:gd name="connsiteY12" fmla="*/ 228600 h 819150"/>
                  <a:gd name="connsiteX13" fmla="*/ 720725 w 915813"/>
                  <a:gd name="connsiteY13" fmla="*/ 219075 h 819150"/>
                  <a:gd name="connsiteX14" fmla="*/ 711200 w 915813"/>
                  <a:gd name="connsiteY14" fmla="*/ 215900 h 819150"/>
                  <a:gd name="connsiteX15" fmla="*/ 701675 w 915813"/>
                  <a:gd name="connsiteY15" fmla="*/ 209550 h 819150"/>
                  <a:gd name="connsiteX16" fmla="*/ 688975 w 915813"/>
                  <a:gd name="connsiteY16" fmla="*/ 200025 h 819150"/>
                  <a:gd name="connsiteX17" fmla="*/ 676275 w 915813"/>
                  <a:gd name="connsiteY17" fmla="*/ 196850 h 819150"/>
                  <a:gd name="connsiteX18" fmla="*/ 650875 w 915813"/>
                  <a:gd name="connsiteY18" fmla="*/ 174625 h 819150"/>
                  <a:gd name="connsiteX19" fmla="*/ 638175 w 915813"/>
                  <a:gd name="connsiteY19" fmla="*/ 155575 h 819150"/>
                  <a:gd name="connsiteX20" fmla="*/ 631825 w 915813"/>
                  <a:gd name="connsiteY20" fmla="*/ 146050 h 819150"/>
                  <a:gd name="connsiteX21" fmla="*/ 628650 w 915813"/>
                  <a:gd name="connsiteY21" fmla="*/ 136525 h 819150"/>
                  <a:gd name="connsiteX22" fmla="*/ 609600 w 915813"/>
                  <a:gd name="connsiteY22" fmla="*/ 130175 h 819150"/>
                  <a:gd name="connsiteX23" fmla="*/ 600075 w 915813"/>
                  <a:gd name="connsiteY23" fmla="*/ 123825 h 819150"/>
                  <a:gd name="connsiteX24" fmla="*/ 590550 w 915813"/>
                  <a:gd name="connsiteY24" fmla="*/ 114300 h 819150"/>
                  <a:gd name="connsiteX25" fmla="*/ 574675 w 915813"/>
                  <a:gd name="connsiteY25" fmla="*/ 111125 h 819150"/>
                  <a:gd name="connsiteX26" fmla="*/ 555625 w 915813"/>
                  <a:gd name="connsiteY26" fmla="*/ 98425 h 819150"/>
                  <a:gd name="connsiteX27" fmla="*/ 533400 w 915813"/>
                  <a:gd name="connsiteY27" fmla="*/ 79375 h 819150"/>
                  <a:gd name="connsiteX28" fmla="*/ 527050 w 915813"/>
                  <a:gd name="connsiteY28" fmla="*/ 69850 h 819150"/>
                  <a:gd name="connsiteX29" fmla="*/ 520700 w 915813"/>
                  <a:gd name="connsiteY29" fmla="*/ 50800 h 819150"/>
                  <a:gd name="connsiteX30" fmla="*/ 514350 w 915813"/>
                  <a:gd name="connsiteY30" fmla="*/ 25400 h 819150"/>
                  <a:gd name="connsiteX31" fmla="*/ 508000 w 915813"/>
                  <a:gd name="connsiteY31" fmla="*/ 15875 h 819150"/>
                  <a:gd name="connsiteX32" fmla="*/ 488950 w 915813"/>
                  <a:gd name="connsiteY32" fmla="*/ 9525 h 819150"/>
                  <a:gd name="connsiteX33" fmla="*/ 469900 w 915813"/>
                  <a:gd name="connsiteY33" fmla="*/ 0 h 819150"/>
                  <a:gd name="connsiteX34" fmla="*/ 428625 w 915813"/>
                  <a:gd name="connsiteY34" fmla="*/ 3175 h 819150"/>
                  <a:gd name="connsiteX35" fmla="*/ 409575 w 915813"/>
                  <a:gd name="connsiteY35" fmla="*/ 9525 h 819150"/>
                  <a:gd name="connsiteX36" fmla="*/ 387350 w 915813"/>
                  <a:gd name="connsiteY36" fmla="*/ 31750 h 819150"/>
                  <a:gd name="connsiteX37" fmla="*/ 374650 w 915813"/>
                  <a:gd name="connsiteY37" fmla="*/ 34925 h 819150"/>
                  <a:gd name="connsiteX38" fmla="*/ 365125 w 915813"/>
                  <a:gd name="connsiteY38" fmla="*/ 41275 h 819150"/>
                  <a:gd name="connsiteX39" fmla="*/ 352425 w 915813"/>
                  <a:gd name="connsiteY39" fmla="*/ 47625 h 819150"/>
                  <a:gd name="connsiteX40" fmla="*/ 346075 w 915813"/>
                  <a:gd name="connsiteY40" fmla="*/ 57150 h 819150"/>
                  <a:gd name="connsiteX41" fmla="*/ 260350 w 915813"/>
                  <a:gd name="connsiteY41" fmla="*/ 66675 h 819150"/>
                  <a:gd name="connsiteX42" fmla="*/ 250825 w 915813"/>
                  <a:gd name="connsiteY42" fmla="*/ 133350 h 819150"/>
                  <a:gd name="connsiteX43" fmla="*/ 241300 w 915813"/>
                  <a:gd name="connsiteY43" fmla="*/ 139700 h 819150"/>
                  <a:gd name="connsiteX44" fmla="*/ 180975 w 915813"/>
                  <a:gd name="connsiteY44" fmla="*/ 133350 h 819150"/>
                  <a:gd name="connsiteX45" fmla="*/ 171450 w 915813"/>
                  <a:gd name="connsiteY45" fmla="*/ 130175 h 819150"/>
                  <a:gd name="connsiteX46" fmla="*/ 161925 w 915813"/>
                  <a:gd name="connsiteY46" fmla="*/ 133350 h 819150"/>
                  <a:gd name="connsiteX47" fmla="*/ 158750 w 915813"/>
                  <a:gd name="connsiteY47" fmla="*/ 142875 h 819150"/>
                  <a:gd name="connsiteX48" fmla="*/ 152400 w 915813"/>
                  <a:gd name="connsiteY48" fmla="*/ 152400 h 819150"/>
                  <a:gd name="connsiteX49" fmla="*/ 142875 w 915813"/>
                  <a:gd name="connsiteY49" fmla="*/ 174625 h 819150"/>
                  <a:gd name="connsiteX50" fmla="*/ 123825 w 915813"/>
                  <a:gd name="connsiteY50" fmla="*/ 187325 h 819150"/>
                  <a:gd name="connsiteX51" fmla="*/ 117475 w 915813"/>
                  <a:gd name="connsiteY51" fmla="*/ 206375 h 819150"/>
                  <a:gd name="connsiteX52" fmla="*/ 114300 w 915813"/>
                  <a:gd name="connsiteY52" fmla="*/ 215900 h 819150"/>
                  <a:gd name="connsiteX53" fmla="*/ 101600 w 915813"/>
                  <a:gd name="connsiteY53" fmla="*/ 231775 h 819150"/>
                  <a:gd name="connsiteX54" fmla="*/ 82550 w 915813"/>
                  <a:gd name="connsiteY54" fmla="*/ 234950 h 819150"/>
                  <a:gd name="connsiteX55" fmla="*/ 76200 w 915813"/>
                  <a:gd name="connsiteY55" fmla="*/ 260350 h 819150"/>
                  <a:gd name="connsiteX56" fmla="*/ 69850 w 915813"/>
                  <a:gd name="connsiteY56" fmla="*/ 269875 h 819150"/>
                  <a:gd name="connsiteX57" fmla="*/ 41275 w 915813"/>
                  <a:gd name="connsiteY57" fmla="*/ 273050 h 819150"/>
                  <a:gd name="connsiteX58" fmla="*/ 34925 w 915813"/>
                  <a:gd name="connsiteY58" fmla="*/ 282575 h 819150"/>
                  <a:gd name="connsiteX59" fmla="*/ 22225 w 915813"/>
                  <a:gd name="connsiteY59" fmla="*/ 292100 h 819150"/>
                  <a:gd name="connsiteX60" fmla="*/ 19050 w 915813"/>
                  <a:gd name="connsiteY60" fmla="*/ 301625 h 819150"/>
                  <a:gd name="connsiteX61" fmla="*/ 0 w 915813"/>
                  <a:gd name="connsiteY61" fmla="*/ 320675 h 819150"/>
                  <a:gd name="connsiteX62" fmla="*/ 3175 w 915813"/>
                  <a:gd name="connsiteY62" fmla="*/ 381000 h 819150"/>
                  <a:gd name="connsiteX63" fmla="*/ 6350 w 915813"/>
                  <a:gd name="connsiteY63" fmla="*/ 390525 h 819150"/>
                  <a:gd name="connsiteX64" fmla="*/ 15875 w 915813"/>
                  <a:gd name="connsiteY64" fmla="*/ 396875 h 819150"/>
                  <a:gd name="connsiteX65" fmla="*/ 22225 w 915813"/>
                  <a:gd name="connsiteY65" fmla="*/ 415925 h 819150"/>
                  <a:gd name="connsiteX66" fmla="*/ 28575 w 915813"/>
                  <a:gd name="connsiteY66" fmla="*/ 454025 h 819150"/>
                  <a:gd name="connsiteX67" fmla="*/ 31750 w 915813"/>
                  <a:gd name="connsiteY67" fmla="*/ 463550 h 819150"/>
                  <a:gd name="connsiteX68" fmla="*/ 41275 w 915813"/>
                  <a:gd name="connsiteY68" fmla="*/ 469900 h 819150"/>
                  <a:gd name="connsiteX69" fmla="*/ 50800 w 915813"/>
                  <a:gd name="connsiteY69" fmla="*/ 488950 h 819150"/>
                  <a:gd name="connsiteX70" fmla="*/ 53975 w 915813"/>
                  <a:gd name="connsiteY70" fmla="*/ 498475 h 819150"/>
                  <a:gd name="connsiteX71" fmla="*/ 60325 w 915813"/>
                  <a:gd name="connsiteY71" fmla="*/ 508000 h 819150"/>
                  <a:gd name="connsiteX72" fmla="*/ 63500 w 915813"/>
                  <a:gd name="connsiteY72" fmla="*/ 517525 h 819150"/>
                  <a:gd name="connsiteX73" fmla="*/ 76200 w 915813"/>
                  <a:gd name="connsiteY73" fmla="*/ 536575 h 819150"/>
                  <a:gd name="connsiteX74" fmla="*/ 85725 w 915813"/>
                  <a:gd name="connsiteY74" fmla="*/ 558800 h 819150"/>
                  <a:gd name="connsiteX75" fmla="*/ 95250 w 915813"/>
                  <a:gd name="connsiteY75" fmla="*/ 622300 h 819150"/>
                  <a:gd name="connsiteX76" fmla="*/ 104775 w 915813"/>
                  <a:gd name="connsiteY76" fmla="*/ 641350 h 819150"/>
                  <a:gd name="connsiteX77" fmla="*/ 107950 w 915813"/>
                  <a:gd name="connsiteY77" fmla="*/ 650875 h 819150"/>
                  <a:gd name="connsiteX78" fmla="*/ 117475 w 915813"/>
                  <a:gd name="connsiteY78" fmla="*/ 688975 h 819150"/>
                  <a:gd name="connsiteX79" fmla="*/ 123825 w 915813"/>
                  <a:gd name="connsiteY79" fmla="*/ 711200 h 819150"/>
                  <a:gd name="connsiteX80" fmla="*/ 130175 w 915813"/>
                  <a:gd name="connsiteY80" fmla="*/ 720725 h 819150"/>
                  <a:gd name="connsiteX81" fmla="*/ 142875 w 915813"/>
                  <a:gd name="connsiteY81" fmla="*/ 736600 h 819150"/>
                  <a:gd name="connsiteX82" fmla="*/ 149225 w 915813"/>
                  <a:gd name="connsiteY82" fmla="*/ 746125 h 819150"/>
                  <a:gd name="connsiteX83" fmla="*/ 152400 w 915813"/>
                  <a:gd name="connsiteY83" fmla="*/ 755650 h 819150"/>
                  <a:gd name="connsiteX84" fmla="*/ 168275 w 915813"/>
                  <a:gd name="connsiteY84" fmla="*/ 762000 h 819150"/>
                  <a:gd name="connsiteX85" fmla="*/ 196850 w 915813"/>
                  <a:gd name="connsiteY85" fmla="*/ 777875 h 819150"/>
                  <a:gd name="connsiteX86" fmla="*/ 250825 w 915813"/>
                  <a:gd name="connsiteY86" fmla="*/ 784225 h 819150"/>
                  <a:gd name="connsiteX87" fmla="*/ 295275 w 915813"/>
                  <a:gd name="connsiteY87" fmla="*/ 790575 h 819150"/>
                  <a:gd name="connsiteX88" fmla="*/ 314325 w 915813"/>
                  <a:gd name="connsiteY88" fmla="*/ 796925 h 819150"/>
                  <a:gd name="connsiteX89" fmla="*/ 327025 w 915813"/>
                  <a:gd name="connsiteY89" fmla="*/ 800100 h 819150"/>
                  <a:gd name="connsiteX90" fmla="*/ 346075 w 915813"/>
                  <a:gd name="connsiteY90" fmla="*/ 806450 h 819150"/>
                  <a:gd name="connsiteX91" fmla="*/ 365125 w 915813"/>
                  <a:gd name="connsiteY91" fmla="*/ 812800 h 819150"/>
                  <a:gd name="connsiteX92" fmla="*/ 374650 w 915813"/>
                  <a:gd name="connsiteY92" fmla="*/ 815975 h 819150"/>
                  <a:gd name="connsiteX93" fmla="*/ 412750 w 915813"/>
                  <a:gd name="connsiteY93" fmla="*/ 819150 h 819150"/>
                  <a:gd name="connsiteX94" fmla="*/ 450850 w 915813"/>
                  <a:gd name="connsiteY94" fmla="*/ 815975 h 819150"/>
                  <a:gd name="connsiteX95" fmla="*/ 460375 w 915813"/>
                  <a:gd name="connsiteY95" fmla="*/ 812800 h 819150"/>
                  <a:gd name="connsiteX96" fmla="*/ 473075 w 915813"/>
                  <a:gd name="connsiteY96" fmla="*/ 809625 h 819150"/>
                  <a:gd name="connsiteX97" fmla="*/ 501650 w 915813"/>
                  <a:gd name="connsiteY97" fmla="*/ 790575 h 819150"/>
                  <a:gd name="connsiteX98" fmla="*/ 511175 w 915813"/>
                  <a:gd name="connsiteY98" fmla="*/ 784225 h 819150"/>
                  <a:gd name="connsiteX99" fmla="*/ 520700 w 915813"/>
                  <a:gd name="connsiteY99" fmla="*/ 781050 h 819150"/>
                  <a:gd name="connsiteX100" fmla="*/ 549275 w 915813"/>
                  <a:gd name="connsiteY100" fmla="*/ 784225 h 819150"/>
                  <a:gd name="connsiteX101" fmla="*/ 558800 w 915813"/>
                  <a:gd name="connsiteY101" fmla="*/ 787400 h 819150"/>
                  <a:gd name="connsiteX102" fmla="*/ 568325 w 915813"/>
                  <a:gd name="connsiteY102" fmla="*/ 796925 h 819150"/>
                  <a:gd name="connsiteX103" fmla="*/ 581025 w 915813"/>
                  <a:gd name="connsiteY103" fmla="*/ 800100 h 819150"/>
                  <a:gd name="connsiteX104" fmla="*/ 600075 w 915813"/>
                  <a:gd name="connsiteY104" fmla="*/ 806450 h 819150"/>
                  <a:gd name="connsiteX105" fmla="*/ 619125 w 915813"/>
                  <a:gd name="connsiteY105" fmla="*/ 796925 h 819150"/>
                  <a:gd name="connsiteX106" fmla="*/ 641350 w 915813"/>
                  <a:gd name="connsiteY106" fmla="*/ 768350 h 819150"/>
                  <a:gd name="connsiteX107" fmla="*/ 650875 w 915813"/>
                  <a:gd name="connsiteY107" fmla="*/ 758825 h 819150"/>
                  <a:gd name="connsiteX108" fmla="*/ 654050 w 915813"/>
                  <a:gd name="connsiteY108" fmla="*/ 746125 h 819150"/>
                  <a:gd name="connsiteX109" fmla="*/ 660400 w 915813"/>
                  <a:gd name="connsiteY109" fmla="*/ 727075 h 819150"/>
                  <a:gd name="connsiteX110" fmla="*/ 666750 w 915813"/>
                  <a:gd name="connsiteY110" fmla="*/ 708025 h 819150"/>
                  <a:gd name="connsiteX111" fmla="*/ 669925 w 915813"/>
                  <a:gd name="connsiteY111" fmla="*/ 698500 h 819150"/>
                  <a:gd name="connsiteX112" fmla="*/ 679450 w 915813"/>
                  <a:gd name="connsiteY112" fmla="*/ 695325 h 819150"/>
                  <a:gd name="connsiteX113" fmla="*/ 768350 w 915813"/>
                  <a:gd name="connsiteY113" fmla="*/ 698500 h 819150"/>
                  <a:gd name="connsiteX114" fmla="*/ 781050 w 915813"/>
                  <a:gd name="connsiteY114" fmla="*/ 695325 h 819150"/>
                  <a:gd name="connsiteX115" fmla="*/ 784225 w 915813"/>
                  <a:gd name="connsiteY115" fmla="*/ 669925 h 819150"/>
                  <a:gd name="connsiteX116" fmla="*/ 787400 w 915813"/>
                  <a:gd name="connsiteY116" fmla="*/ 593725 h 819150"/>
                  <a:gd name="connsiteX117" fmla="*/ 793750 w 915813"/>
                  <a:gd name="connsiteY117" fmla="*/ 584200 h 819150"/>
                  <a:gd name="connsiteX118" fmla="*/ 806450 w 915813"/>
                  <a:gd name="connsiteY118" fmla="*/ 581025 h 819150"/>
                  <a:gd name="connsiteX119" fmla="*/ 825500 w 915813"/>
                  <a:gd name="connsiteY119" fmla="*/ 565150 h 819150"/>
                  <a:gd name="connsiteX120" fmla="*/ 838200 w 915813"/>
                  <a:gd name="connsiteY120" fmla="*/ 561975 h 819150"/>
                  <a:gd name="connsiteX121" fmla="*/ 847725 w 915813"/>
                  <a:gd name="connsiteY121" fmla="*/ 555625 h 819150"/>
                  <a:gd name="connsiteX122" fmla="*/ 866775 w 915813"/>
                  <a:gd name="connsiteY122" fmla="*/ 549275 h 819150"/>
                  <a:gd name="connsiteX123" fmla="*/ 876300 w 915813"/>
                  <a:gd name="connsiteY123" fmla="*/ 542925 h 819150"/>
                  <a:gd name="connsiteX124" fmla="*/ 885825 w 915813"/>
                  <a:gd name="connsiteY124" fmla="*/ 533400 h 819150"/>
                  <a:gd name="connsiteX125" fmla="*/ 895350 w 915813"/>
                  <a:gd name="connsiteY125" fmla="*/ 530225 h 819150"/>
                  <a:gd name="connsiteX126" fmla="*/ 904875 w 915813"/>
                  <a:gd name="connsiteY126" fmla="*/ 523875 h 819150"/>
                  <a:gd name="connsiteX127" fmla="*/ 911225 w 915813"/>
                  <a:gd name="connsiteY127" fmla="*/ 514350 h 819150"/>
                  <a:gd name="connsiteX128" fmla="*/ 911225 w 915813"/>
                  <a:gd name="connsiteY128" fmla="*/ 444500 h 819150"/>
                  <a:gd name="connsiteX129" fmla="*/ 911225 w 915813"/>
                  <a:gd name="connsiteY129" fmla="*/ 381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915813" h="819150">
                    <a:moveTo>
                      <a:pt x="911225" y="381000"/>
                    </a:moveTo>
                    <a:cubicBezTo>
                      <a:pt x="909108" y="367771"/>
                      <a:pt x="904077" y="369011"/>
                      <a:pt x="898525" y="365125"/>
                    </a:cubicBezTo>
                    <a:cubicBezTo>
                      <a:pt x="893041" y="361287"/>
                      <a:pt x="885825" y="360892"/>
                      <a:pt x="879475" y="358775"/>
                    </a:cubicBezTo>
                    <a:cubicBezTo>
                      <a:pt x="862850" y="353233"/>
                      <a:pt x="873263" y="356073"/>
                      <a:pt x="847725" y="352425"/>
                    </a:cubicBezTo>
                    <a:cubicBezTo>
                      <a:pt x="835679" y="348410"/>
                      <a:pt x="834917" y="349733"/>
                      <a:pt x="825500" y="336550"/>
                    </a:cubicBezTo>
                    <a:cubicBezTo>
                      <a:pt x="823555" y="333827"/>
                      <a:pt x="823822" y="330018"/>
                      <a:pt x="822325" y="327025"/>
                    </a:cubicBezTo>
                    <a:cubicBezTo>
                      <a:pt x="817905" y="318184"/>
                      <a:pt x="813472" y="314997"/>
                      <a:pt x="806450" y="307975"/>
                    </a:cubicBezTo>
                    <a:cubicBezTo>
                      <a:pt x="805392" y="304800"/>
                      <a:pt x="804593" y="301526"/>
                      <a:pt x="803275" y="298450"/>
                    </a:cubicBezTo>
                    <a:cubicBezTo>
                      <a:pt x="799289" y="289148"/>
                      <a:pt x="796269" y="284197"/>
                      <a:pt x="790575" y="276225"/>
                    </a:cubicBezTo>
                    <a:cubicBezTo>
                      <a:pt x="787499" y="271919"/>
                      <a:pt x="784494" y="267543"/>
                      <a:pt x="781050" y="263525"/>
                    </a:cubicBezTo>
                    <a:cubicBezTo>
                      <a:pt x="778128" y="260116"/>
                      <a:pt x="774447" y="257409"/>
                      <a:pt x="771525" y="254000"/>
                    </a:cubicBezTo>
                    <a:cubicBezTo>
                      <a:pt x="768081" y="249982"/>
                      <a:pt x="766280" y="244412"/>
                      <a:pt x="762000" y="241300"/>
                    </a:cubicBezTo>
                    <a:cubicBezTo>
                      <a:pt x="754344" y="235732"/>
                      <a:pt x="744717" y="233470"/>
                      <a:pt x="736600" y="228600"/>
                    </a:cubicBezTo>
                    <a:cubicBezTo>
                      <a:pt x="731308" y="225425"/>
                      <a:pt x="726245" y="221835"/>
                      <a:pt x="720725" y="219075"/>
                    </a:cubicBezTo>
                    <a:cubicBezTo>
                      <a:pt x="717732" y="217578"/>
                      <a:pt x="714193" y="217397"/>
                      <a:pt x="711200" y="215900"/>
                    </a:cubicBezTo>
                    <a:cubicBezTo>
                      <a:pt x="707787" y="214193"/>
                      <a:pt x="704780" y="211768"/>
                      <a:pt x="701675" y="209550"/>
                    </a:cubicBezTo>
                    <a:cubicBezTo>
                      <a:pt x="697369" y="206474"/>
                      <a:pt x="693708" y="202392"/>
                      <a:pt x="688975" y="200025"/>
                    </a:cubicBezTo>
                    <a:cubicBezTo>
                      <a:pt x="685072" y="198074"/>
                      <a:pt x="680508" y="197908"/>
                      <a:pt x="676275" y="196850"/>
                    </a:cubicBezTo>
                    <a:cubicBezTo>
                      <a:pt x="658283" y="169863"/>
                      <a:pt x="687917" y="211667"/>
                      <a:pt x="650875" y="174625"/>
                    </a:cubicBezTo>
                    <a:cubicBezTo>
                      <a:pt x="645479" y="169229"/>
                      <a:pt x="642408" y="161925"/>
                      <a:pt x="638175" y="155575"/>
                    </a:cubicBezTo>
                    <a:cubicBezTo>
                      <a:pt x="636058" y="152400"/>
                      <a:pt x="633032" y="149670"/>
                      <a:pt x="631825" y="146050"/>
                    </a:cubicBezTo>
                    <a:cubicBezTo>
                      <a:pt x="630767" y="142875"/>
                      <a:pt x="631373" y="138470"/>
                      <a:pt x="628650" y="136525"/>
                    </a:cubicBezTo>
                    <a:cubicBezTo>
                      <a:pt x="623203" y="132634"/>
                      <a:pt x="615169" y="133888"/>
                      <a:pt x="609600" y="130175"/>
                    </a:cubicBezTo>
                    <a:cubicBezTo>
                      <a:pt x="606425" y="128058"/>
                      <a:pt x="603006" y="126268"/>
                      <a:pt x="600075" y="123825"/>
                    </a:cubicBezTo>
                    <a:cubicBezTo>
                      <a:pt x="596626" y="120950"/>
                      <a:pt x="594566" y="116308"/>
                      <a:pt x="590550" y="114300"/>
                    </a:cubicBezTo>
                    <a:cubicBezTo>
                      <a:pt x="585723" y="111887"/>
                      <a:pt x="579967" y="112183"/>
                      <a:pt x="574675" y="111125"/>
                    </a:cubicBezTo>
                    <a:lnTo>
                      <a:pt x="555625" y="98425"/>
                    </a:lnTo>
                    <a:cubicBezTo>
                      <a:pt x="544390" y="90935"/>
                      <a:pt x="543665" y="91351"/>
                      <a:pt x="533400" y="79375"/>
                    </a:cubicBezTo>
                    <a:cubicBezTo>
                      <a:pt x="530917" y="76478"/>
                      <a:pt x="528600" y="73337"/>
                      <a:pt x="527050" y="69850"/>
                    </a:cubicBezTo>
                    <a:cubicBezTo>
                      <a:pt x="524332" y="63733"/>
                      <a:pt x="522323" y="57294"/>
                      <a:pt x="520700" y="50800"/>
                    </a:cubicBezTo>
                    <a:cubicBezTo>
                      <a:pt x="518583" y="42333"/>
                      <a:pt x="519191" y="32662"/>
                      <a:pt x="514350" y="25400"/>
                    </a:cubicBezTo>
                    <a:cubicBezTo>
                      <a:pt x="512233" y="22225"/>
                      <a:pt x="511236" y="17897"/>
                      <a:pt x="508000" y="15875"/>
                    </a:cubicBezTo>
                    <a:cubicBezTo>
                      <a:pt x="502324" y="12327"/>
                      <a:pt x="494519" y="13238"/>
                      <a:pt x="488950" y="9525"/>
                    </a:cubicBezTo>
                    <a:cubicBezTo>
                      <a:pt x="476640" y="1319"/>
                      <a:pt x="483045" y="4382"/>
                      <a:pt x="469900" y="0"/>
                    </a:cubicBezTo>
                    <a:cubicBezTo>
                      <a:pt x="456142" y="1058"/>
                      <a:pt x="442255" y="1023"/>
                      <a:pt x="428625" y="3175"/>
                    </a:cubicBezTo>
                    <a:cubicBezTo>
                      <a:pt x="422013" y="4219"/>
                      <a:pt x="409575" y="9525"/>
                      <a:pt x="409575" y="9525"/>
                    </a:cubicBezTo>
                    <a:cubicBezTo>
                      <a:pt x="396518" y="29111"/>
                      <a:pt x="403458" y="27148"/>
                      <a:pt x="387350" y="31750"/>
                    </a:cubicBezTo>
                    <a:cubicBezTo>
                      <a:pt x="383154" y="32949"/>
                      <a:pt x="378883" y="33867"/>
                      <a:pt x="374650" y="34925"/>
                    </a:cubicBezTo>
                    <a:cubicBezTo>
                      <a:pt x="371475" y="37042"/>
                      <a:pt x="368438" y="39382"/>
                      <a:pt x="365125" y="41275"/>
                    </a:cubicBezTo>
                    <a:cubicBezTo>
                      <a:pt x="361016" y="43623"/>
                      <a:pt x="356061" y="44595"/>
                      <a:pt x="352425" y="47625"/>
                    </a:cubicBezTo>
                    <a:cubicBezTo>
                      <a:pt x="349494" y="50068"/>
                      <a:pt x="349311" y="55128"/>
                      <a:pt x="346075" y="57150"/>
                    </a:cubicBezTo>
                    <a:cubicBezTo>
                      <a:pt x="326203" y="69570"/>
                      <a:pt x="266276" y="66393"/>
                      <a:pt x="260350" y="66675"/>
                    </a:cubicBezTo>
                    <a:cubicBezTo>
                      <a:pt x="240901" y="95849"/>
                      <a:pt x="266791" y="53521"/>
                      <a:pt x="250825" y="133350"/>
                    </a:cubicBezTo>
                    <a:cubicBezTo>
                      <a:pt x="250077" y="137092"/>
                      <a:pt x="244475" y="137583"/>
                      <a:pt x="241300" y="139700"/>
                    </a:cubicBezTo>
                    <a:cubicBezTo>
                      <a:pt x="214929" y="137816"/>
                      <a:pt x="202892" y="138829"/>
                      <a:pt x="180975" y="133350"/>
                    </a:cubicBezTo>
                    <a:cubicBezTo>
                      <a:pt x="177728" y="132538"/>
                      <a:pt x="174625" y="131233"/>
                      <a:pt x="171450" y="130175"/>
                    </a:cubicBezTo>
                    <a:cubicBezTo>
                      <a:pt x="168275" y="131233"/>
                      <a:pt x="164292" y="130983"/>
                      <a:pt x="161925" y="133350"/>
                    </a:cubicBezTo>
                    <a:cubicBezTo>
                      <a:pt x="159558" y="135717"/>
                      <a:pt x="160247" y="139882"/>
                      <a:pt x="158750" y="142875"/>
                    </a:cubicBezTo>
                    <a:cubicBezTo>
                      <a:pt x="157043" y="146288"/>
                      <a:pt x="154107" y="148987"/>
                      <a:pt x="152400" y="152400"/>
                    </a:cubicBezTo>
                    <a:cubicBezTo>
                      <a:pt x="145491" y="166219"/>
                      <a:pt x="153886" y="159209"/>
                      <a:pt x="142875" y="174625"/>
                    </a:cubicBezTo>
                    <a:cubicBezTo>
                      <a:pt x="135443" y="185030"/>
                      <a:pt x="134286" y="183838"/>
                      <a:pt x="123825" y="187325"/>
                    </a:cubicBezTo>
                    <a:lnTo>
                      <a:pt x="117475" y="206375"/>
                    </a:lnTo>
                    <a:lnTo>
                      <a:pt x="114300" y="215900"/>
                    </a:lnTo>
                    <a:cubicBezTo>
                      <a:pt x="111268" y="224996"/>
                      <a:pt x="112371" y="228185"/>
                      <a:pt x="101600" y="231775"/>
                    </a:cubicBezTo>
                    <a:cubicBezTo>
                      <a:pt x="95493" y="233811"/>
                      <a:pt x="88900" y="233892"/>
                      <a:pt x="82550" y="234950"/>
                    </a:cubicBezTo>
                    <a:cubicBezTo>
                      <a:pt x="80433" y="243417"/>
                      <a:pt x="81041" y="253088"/>
                      <a:pt x="76200" y="260350"/>
                    </a:cubicBezTo>
                    <a:cubicBezTo>
                      <a:pt x="74083" y="263525"/>
                      <a:pt x="73436" y="268571"/>
                      <a:pt x="69850" y="269875"/>
                    </a:cubicBezTo>
                    <a:cubicBezTo>
                      <a:pt x="60843" y="273150"/>
                      <a:pt x="50800" y="271992"/>
                      <a:pt x="41275" y="273050"/>
                    </a:cubicBezTo>
                    <a:cubicBezTo>
                      <a:pt x="39158" y="276225"/>
                      <a:pt x="37623" y="279877"/>
                      <a:pt x="34925" y="282575"/>
                    </a:cubicBezTo>
                    <a:cubicBezTo>
                      <a:pt x="31183" y="286317"/>
                      <a:pt x="25613" y="288035"/>
                      <a:pt x="22225" y="292100"/>
                    </a:cubicBezTo>
                    <a:cubicBezTo>
                      <a:pt x="20082" y="294671"/>
                      <a:pt x="20710" y="298719"/>
                      <a:pt x="19050" y="301625"/>
                    </a:cubicBezTo>
                    <a:cubicBezTo>
                      <a:pt x="11780" y="314348"/>
                      <a:pt x="10651" y="313574"/>
                      <a:pt x="0" y="320675"/>
                    </a:cubicBezTo>
                    <a:cubicBezTo>
                      <a:pt x="1058" y="340783"/>
                      <a:pt x="1352" y="360947"/>
                      <a:pt x="3175" y="381000"/>
                    </a:cubicBezTo>
                    <a:cubicBezTo>
                      <a:pt x="3478" y="384333"/>
                      <a:pt x="4259" y="387912"/>
                      <a:pt x="6350" y="390525"/>
                    </a:cubicBezTo>
                    <a:cubicBezTo>
                      <a:pt x="8734" y="393505"/>
                      <a:pt x="12700" y="394758"/>
                      <a:pt x="15875" y="396875"/>
                    </a:cubicBezTo>
                    <a:cubicBezTo>
                      <a:pt x="17992" y="403225"/>
                      <a:pt x="21125" y="409323"/>
                      <a:pt x="22225" y="415925"/>
                    </a:cubicBezTo>
                    <a:cubicBezTo>
                      <a:pt x="24342" y="428625"/>
                      <a:pt x="24504" y="441811"/>
                      <a:pt x="28575" y="454025"/>
                    </a:cubicBezTo>
                    <a:cubicBezTo>
                      <a:pt x="29633" y="457200"/>
                      <a:pt x="29659" y="460937"/>
                      <a:pt x="31750" y="463550"/>
                    </a:cubicBezTo>
                    <a:cubicBezTo>
                      <a:pt x="34134" y="466530"/>
                      <a:pt x="38100" y="467783"/>
                      <a:pt x="41275" y="469900"/>
                    </a:cubicBezTo>
                    <a:cubicBezTo>
                      <a:pt x="49255" y="493841"/>
                      <a:pt x="38490" y="464331"/>
                      <a:pt x="50800" y="488950"/>
                    </a:cubicBezTo>
                    <a:cubicBezTo>
                      <a:pt x="52297" y="491943"/>
                      <a:pt x="52478" y="495482"/>
                      <a:pt x="53975" y="498475"/>
                    </a:cubicBezTo>
                    <a:cubicBezTo>
                      <a:pt x="55682" y="501888"/>
                      <a:pt x="58618" y="504587"/>
                      <a:pt x="60325" y="508000"/>
                    </a:cubicBezTo>
                    <a:cubicBezTo>
                      <a:pt x="61822" y="510993"/>
                      <a:pt x="61875" y="514599"/>
                      <a:pt x="63500" y="517525"/>
                    </a:cubicBezTo>
                    <a:cubicBezTo>
                      <a:pt x="67206" y="524196"/>
                      <a:pt x="72787" y="529749"/>
                      <a:pt x="76200" y="536575"/>
                    </a:cubicBezTo>
                    <a:cubicBezTo>
                      <a:pt x="84047" y="552268"/>
                      <a:pt x="81053" y="544785"/>
                      <a:pt x="85725" y="558800"/>
                    </a:cubicBezTo>
                    <a:cubicBezTo>
                      <a:pt x="88951" y="587830"/>
                      <a:pt x="88736" y="591904"/>
                      <a:pt x="95250" y="622300"/>
                    </a:cubicBezTo>
                    <a:cubicBezTo>
                      <a:pt x="98243" y="636266"/>
                      <a:pt x="98152" y="628105"/>
                      <a:pt x="104775" y="641350"/>
                    </a:cubicBezTo>
                    <a:cubicBezTo>
                      <a:pt x="106272" y="644343"/>
                      <a:pt x="107069" y="647646"/>
                      <a:pt x="107950" y="650875"/>
                    </a:cubicBezTo>
                    <a:lnTo>
                      <a:pt x="117475" y="688975"/>
                    </a:lnTo>
                    <a:cubicBezTo>
                      <a:pt x="118492" y="693044"/>
                      <a:pt x="121548" y="706645"/>
                      <a:pt x="123825" y="711200"/>
                    </a:cubicBezTo>
                    <a:cubicBezTo>
                      <a:pt x="125532" y="714613"/>
                      <a:pt x="128058" y="717550"/>
                      <a:pt x="130175" y="720725"/>
                    </a:cubicBezTo>
                    <a:cubicBezTo>
                      <a:pt x="136760" y="747065"/>
                      <a:pt x="127218" y="724074"/>
                      <a:pt x="142875" y="736600"/>
                    </a:cubicBezTo>
                    <a:cubicBezTo>
                      <a:pt x="145855" y="738984"/>
                      <a:pt x="147518" y="742712"/>
                      <a:pt x="149225" y="746125"/>
                    </a:cubicBezTo>
                    <a:cubicBezTo>
                      <a:pt x="150722" y="749118"/>
                      <a:pt x="149829" y="753507"/>
                      <a:pt x="152400" y="755650"/>
                    </a:cubicBezTo>
                    <a:cubicBezTo>
                      <a:pt x="156778" y="759299"/>
                      <a:pt x="163272" y="759271"/>
                      <a:pt x="168275" y="762000"/>
                    </a:cubicBezTo>
                    <a:cubicBezTo>
                      <a:pt x="179079" y="767893"/>
                      <a:pt x="184922" y="776086"/>
                      <a:pt x="196850" y="777875"/>
                    </a:cubicBezTo>
                    <a:cubicBezTo>
                      <a:pt x="214765" y="780562"/>
                      <a:pt x="232858" y="781907"/>
                      <a:pt x="250825" y="784225"/>
                    </a:cubicBezTo>
                    <a:cubicBezTo>
                      <a:pt x="265669" y="786140"/>
                      <a:pt x="295275" y="790575"/>
                      <a:pt x="295275" y="790575"/>
                    </a:cubicBezTo>
                    <a:cubicBezTo>
                      <a:pt x="301625" y="792692"/>
                      <a:pt x="307831" y="795302"/>
                      <a:pt x="314325" y="796925"/>
                    </a:cubicBezTo>
                    <a:cubicBezTo>
                      <a:pt x="318558" y="797983"/>
                      <a:pt x="322845" y="798846"/>
                      <a:pt x="327025" y="800100"/>
                    </a:cubicBezTo>
                    <a:cubicBezTo>
                      <a:pt x="333436" y="802023"/>
                      <a:pt x="339725" y="804333"/>
                      <a:pt x="346075" y="806450"/>
                    </a:cubicBezTo>
                    <a:lnTo>
                      <a:pt x="365125" y="812800"/>
                    </a:lnTo>
                    <a:cubicBezTo>
                      <a:pt x="368300" y="813858"/>
                      <a:pt x="371315" y="815697"/>
                      <a:pt x="374650" y="815975"/>
                    </a:cubicBezTo>
                    <a:lnTo>
                      <a:pt x="412750" y="819150"/>
                    </a:lnTo>
                    <a:cubicBezTo>
                      <a:pt x="425450" y="818092"/>
                      <a:pt x="438218" y="817659"/>
                      <a:pt x="450850" y="815975"/>
                    </a:cubicBezTo>
                    <a:cubicBezTo>
                      <a:pt x="454167" y="815533"/>
                      <a:pt x="457157" y="813719"/>
                      <a:pt x="460375" y="812800"/>
                    </a:cubicBezTo>
                    <a:cubicBezTo>
                      <a:pt x="464571" y="811601"/>
                      <a:pt x="468842" y="810683"/>
                      <a:pt x="473075" y="809625"/>
                    </a:cubicBezTo>
                    <a:lnTo>
                      <a:pt x="501650" y="790575"/>
                    </a:lnTo>
                    <a:cubicBezTo>
                      <a:pt x="504825" y="788458"/>
                      <a:pt x="507555" y="785432"/>
                      <a:pt x="511175" y="784225"/>
                    </a:cubicBezTo>
                    <a:lnTo>
                      <a:pt x="520700" y="781050"/>
                    </a:lnTo>
                    <a:cubicBezTo>
                      <a:pt x="530225" y="782108"/>
                      <a:pt x="539822" y="782649"/>
                      <a:pt x="549275" y="784225"/>
                    </a:cubicBezTo>
                    <a:cubicBezTo>
                      <a:pt x="552576" y="784775"/>
                      <a:pt x="556015" y="785544"/>
                      <a:pt x="558800" y="787400"/>
                    </a:cubicBezTo>
                    <a:cubicBezTo>
                      <a:pt x="562536" y="789891"/>
                      <a:pt x="564426" y="794697"/>
                      <a:pt x="568325" y="796925"/>
                    </a:cubicBezTo>
                    <a:cubicBezTo>
                      <a:pt x="572114" y="799090"/>
                      <a:pt x="576845" y="798846"/>
                      <a:pt x="581025" y="800100"/>
                    </a:cubicBezTo>
                    <a:cubicBezTo>
                      <a:pt x="587436" y="802023"/>
                      <a:pt x="600075" y="806450"/>
                      <a:pt x="600075" y="806450"/>
                    </a:cubicBezTo>
                    <a:cubicBezTo>
                      <a:pt x="609621" y="803268"/>
                      <a:pt x="610919" y="803764"/>
                      <a:pt x="619125" y="796925"/>
                    </a:cubicBezTo>
                    <a:cubicBezTo>
                      <a:pt x="645937" y="774581"/>
                      <a:pt x="605949" y="803751"/>
                      <a:pt x="641350" y="768350"/>
                    </a:cubicBezTo>
                    <a:lnTo>
                      <a:pt x="650875" y="758825"/>
                    </a:lnTo>
                    <a:cubicBezTo>
                      <a:pt x="651933" y="754592"/>
                      <a:pt x="652796" y="750305"/>
                      <a:pt x="654050" y="746125"/>
                    </a:cubicBezTo>
                    <a:cubicBezTo>
                      <a:pt x="655973" y="739714"/>
                      <a:pt x="658283" y="733425"/>
                      <a:pt x="660400" y="727075"/>
                    </a:cubicBezTo>
                    <a:lnTo>
                      <a:pt x="666750" y="708025"/>
                    </a:lnTo>
                    <a:cubicBezTo>
                      <a:pt x="667808" y="704850"/>
                      <a:pt x="666750" y="699558"/>
                      <a:pt x="669925" y="698500"/>
                    </a:cubicBezTo>
                    <a:lnTo>
                      <a:pt x="679450" y="695325"/>
                    </a:lnTo>
                    <a:cubicBezTo>
                      <a:pt x="709083" y="696383"/>
                      <a:pt x="738698" y="698500"/>
                      <a:pt x="768350" y="698500"/>
                    </a:cubicBezTo>
                    <a:cubicBezTo>
                      <a:pt x="772714" y="698500"/>
                      <a:pt x="778931" y="699139"/>
                      <a:pt x="781050" y="695325"/>
                    </a:cubicBezTo>
                    <a:cubicBezTo>
                      <a:pt x="785194" y="687866"/>
                      <a:pt x="783167" y="678392"/>
                      <a:pt x="784225" y="669925"/>
                    </a:cubicBezTo>
                    <a:cubicBezTo>
                      <a:pt x="785283" y="644525"/>
                      <a:pt x="784593" y="618992"/>
                      <a:pt x="787400" y="593725"/>
                    </a:cubicBezTo>
                    <a:cubicBezTo>
                      <a:pt x="787821" y="589932"/>
                      <a:pt x="790575" y="586317"/>
                      <a:pt x="793750" y="584200"/>
                    </a:cubicBezTo>
                    <a:cubicBezTo>
                      <a:pt x="797381" y="581779"/>
                      <a:pt x="802217" y="582083"/>
                      <a:pt x="806450" y="581025"/>
                    </a:cubicBezTo>
                    <a:cubicBezTo>
                      <a:pt x="812171" y="575304"/>
                      <a:pt x="817764" y="568465"/>
                      <a:pt x="825500" y="565150"/>
                    </a:cubicBezTo>
                    <a:cubicBezTo>
                      <a:pt x="829511" y="563431"/>
                      <a:pt x="833967" y="563033"/>
                      <a:pt x="838200" y="561975"/>
                    </a:cubicBezTo>
                    <a:cubicBezTo>
                      <a:pt x="841375" y="559858"/>
                      <a:pt x="844238" y="557175"/>
                      <a:pt x="847725" y="555625"/>
                    </a:cubicBezTo>
                    <a:cubicBezTo>
                      <a:pt x="853842" y="552907"/>
                      <a:pt x="861206" y="552988"/>
                      <a:pt x="866775" y="549275"/>
                    </a:cubicBezTo>
                    <a:cubicBezTo>
                      <a:pt x="869950" y="547158"/>
                      <a:pt x="873369" y="545368"/>
                      <a:pt x="876300" y="542925"/>
                    </a:cubicBezTo>
                    <a:cubicBezTo>
                      <a:pt x="879749" y="540050"/>
                      <a:pt x="882089" y="535891"/>
                      <a:pt x="885825" y="533400"/>
                    </a:cubicBezTo>
                    <a:cubicBezTo>
                      <a:pt x="888610" y="531544"/>
                      <a:pt x="892357" y="531722"/>
                      <a:pt x="895350" y="530225"/>
                    </a:cubicBezTo>
                    <a:cubicBezTo>
                      <a:pt x="898763" y="528518"/>
                      <a:pt x="901700" y="525992"/>
                      <a:pt x="904875" y="523875"/>
                    </a:cubicBezTo>
                    <a:cubicBezTo>
                      <a:pt x="906992" y="520700"/>
                      <a:pt x="909518" y="517763"/>
                      <a:pt x="911225" y="514350"/>
                    </a:cubicBezTo>
                    <a:cubicBezTo>
                      <a:pt x="921217" y="494366"/>
                      <a:pt x="911873" y="456159"/>
                      <a:pt x="911225" y="444500"/>
                    </a:cubicBezTo>
                    <a:cubicBezTo>
                      <a:pt x="910225" y="426505"/>
                      <a:pt x="913342" y="394229"/>
                      <a:pt x="911225" y="3810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huesca">
                <a:extLst>
                  <a:ext uri="{FF2B5EF4-FFF2-40B4-BE49-F238E27FC236}">
                    <a16:creationId xmlns:a16="http://schemas.microsoft.com/office/drawing/2014/main" id="{0C559B75-1BCF-5511-A13F-9A4C77839B7F}"/>
                  </a:ext>
                </a:extLst>
              </p:cNvPr>
              <p:cNvSpPr/>
              <p:nvPr/>
            </p:nvSpPr>
            <p:spPr>
              <a:xfrm>
                <a:off x="3671301" y="566615"/>
                <a:ext cx="794466" cy="842962"/>
              </a:xfrm>
              <a:custGeom>
                <a:avLst/>
                <a:gdLst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404812 w 764381"/>
                  <a:gd name="connsiteY85" fmla="*/ 714375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57187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47661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64381" h="842962">
                    <a:moveTo>
                      <a:pt x="673893" y="57150"/>
                    </a:moveTo>
                    <a:cubicBezTo>
                      <a:pt x="665559" y="55959"/>
                      <a:pt x="656338" y="59879"/>
                      <a:pt x="647700" y="61912"/>
                    </a:cubicBezTo>
                    <a:cubicBezTo>
                      <a:pt x="642813" y="63062"/>
                      <a:pt x="638175" y="65087"/>
                      <a:pt x="633412" y="66675"/>
                    </a:cubicBezTo>
                    <a:cubicBezTo>
                      <a:pt x="631031" y="67469"/>
                      <a:pt x="628729" y="68564"/>
                      <a:pt x="626268" y="69056"/>
                    </a:cubicBezTo>
                    <a:lnTo>
                      <a:pt x="614362" y="71437"/>
                    </a:lnTo>
                    <a:cubicBezTo>
                      <a:pt x="611981" y="70643"/>
                      <a:pt x="608786" y="71016"/>
                      <a:pt x="607218" y="69056"/>
                    </a:cubicBezTo>
                    <a:cubicBezTo>
                      <a:pt x="594943" y="53712"/>
                      <a:pt x="621530" y="62719"/>
                      <a:pt x="595312" y="45243"/>
                    </a:cubicBezTo>
                    <a:cubicBezTo>
                      <a:pt x="584800" y="38236"/>
                      <a:pt x="590974" y="41042"/>
                      <a:pt x="576262" y="38100"/>
                    </a:cubicBezTo>
                    <a:cubicBezTo>
                      <a:pt x="567531" y="38894"/>
                      <a:pt x="558747" y="39241"/>
                      <a:pt x="550068" y="40481"/>
                    </a:cubicBezTo>
                    <a:cubicBezTo>
                      <a:pt x="542791" y="41520"/>
                      <a:pt x="542069" y="44032"/>
                      <a:pt x="535781" y="47625"/>
                    </a:cubicBezTo>
                    <a:cubicBezTo>
                      <a:pt x="514632" y="59710"/>
                      <a:pt x="536518" y="45545"/>
                      <a:pt x="519112" y="57150"/>
                    </a:cubicBezTo>
                    <a:cubicBezTo>
                      <a:pt x="475371" y="55248"/>
                      <a:pt x="431965" y="51994"/>
                      <a:pt x="388143" y="57150"/>
                    </a:cubicBezTo>
                    <a:cubicBezTo>
                      <a:pt x="385301" y="57484"/>
                      <a:pt x="385616" y="62505"/>
                      <a:pt x="383381" y="64293"/>
                    </a:cubicBezTo>
                    <a:cubicBezTo>
                      <a:pt x="381421" y="65861"/>
                      <a:pt x="378618" y="65881"/>
                      <a:pt x="376237" y="66675"/>
                    </a:cubicBezTo>
                    <a:cubicBezTo>
                      <a:pt x="373856" y="65881"/>
                      <a:pt x="370868" y="66068"/>
                      <a:pt x="369093" y="64293"/>
                    </a:cubicBezTo>
                    <a:cubicBezTo>
                      <a:pt x="360876" y="56076"/>
                      <a:pt x="373726" y="57367"/>
                      <a:pt x="361950" y="50006"/>
                    </a:cubicBezTo>
                    <a:cubicBezTo>
                      <a:pt x="359828" y="48680"/>
                      <a:pt x="345151" y="44715"/>
                      <a:pt x="340518" y="42862"/>
                    </a:cubicBezTo>
                    <a:cubicBezTo>
                      <a:pt x="336549" y="41275"/>
                      <a:pt x="332614" y="39601"/>
                      <a:pt x="328612" y="38100"/>
                    </a:cubicBezTo>
                    <a:cubicBezTo>
                      <a:pt x="326262" y="37219"/>
                      <a:pt x="323713" y="36841"/>
                      <a:pt x="321468" y="35718"/>
                    </a:cubicBezTo>
                    <a:cubicBezTo>
                      <a:pt x="318909" y="34438"/>
                      <a:pt x="316940" y="32118"/>
                      <a:pt x="314325" y="30956"/>
                    </a:cubicBezTo>
                    <a:cubicBezTo>
                      <a:pt x="304435" y="26560"/>
                      <a:pt x="298319" y="25849"/>
                      <a:pt x="288131" y="23812"/>
                    </a:cubicBezTo>
                    <a:cubicBezTo>
                      <a:pt x="285750" y="22225"/>
                      <a:pt x="283547" y="20330"/>
                      <a:pt x="280987" y="19050"/>
                    </a:cubicBezTo>
                    <a:cubicBezTo>
                      <a:pt x="278742" y="17927"/>
                      <a:pt x="276257" y="17358"/>
                      <a:pt x="273843" y="16668"/>
                    </a:cubicBezTo>
                    <a:cubicBezTo>
                      <a:pt x="254592" y="11167"/>
                      <a:pt x="253594" y="13826"/>
                      <a:pt x="223837" y="11906"/>
                    </a:cubicBezTo>
                    <a:lnTo>
                      <a:pt x="190500" y="9525"/>
                    </a:lnTo>
                    <a:cubicBezTo>
                      <a:pt x="187325" y="8731"/>
                      <a:pt x="184039" y="8292"/>
                      <a:pt x="180975" y="7143"/>
                    </a:cubicBezTo>
                    <a:cubicBezTo>
                      <a:pt x="177651" y="5897"/>
                      <a:pt x="174894" y="3242"/>
                      <a:pt x="171450" y="2381"/>
                    </a:cubicBezTo>
                    <a:cubicBezTo>
                      <a:pt x="165242" y="829"/>
                      <a:pt x="158750" y="794"/>
                      <a:pt x="152400" y="0"/>
                    </a:cubicBezTo>
                    <a:cubicBezTo>
                      <a:pt x="132556" y="1587"/>
                      <a:pt x="112589" y="2042"/>
                      <a:pt x="92868" y="4762"/>
                    </a:cubicBezTo>
                    <a:cubicBezTo>
                      <a:pt x="89351" y="5247"/>
                      <a:pt x="86667" y="8279"/>
                      <a:pt x="83343" y="9525"/>
                    </a:cubicBezTo>
                    <a:cubicBezTo>
                      <a:pt x="80279" y="10674"/>
                      <a:pt x="76965" y="11007"/>
                      <a:pt x="73818" y="11906"/>
                    </a:cubicBezTo>
                    <a:cubicBezTo>
                      <a:pt x="71405" y="12595"/>
                      <a:pt x="69056" y="13493"/>
                      <a:pt x="66675" y="14287"/>
                    </a:cubicBezTo>
                    <a:cubicBezTo>
                      <a:pt x="62624" y="26438"/>
                      <a:pt x="66879" y="17224"/>
                      <a:pt x="57150" y="28575"/>
                    </a:cubicBezTo>
                    <a:cubicBezTo>
                      <a:pt x="54567" y="31588"/>
                      <a:pt x="53308" y="35899"/>
                      <a:pt x="50006" y="38100"/>
                    </a:cubicBezTo>
                    <a:cubicBezTo>
                      <a:pt x="45829" y="40885"/>
                      <a:pt x="35718" y="42862"/>
                      <a:pt x="35718" y="42862"/>
                    </a:cubicBezTo>
                    <a:cubicBezTo>
                      <a:pt x="29750" y="47338"/>
                      <a:pt x="23695" y="51178"/>
                      <a:pt x="19050" y="57150"/>
                    </a:cubicBezTo>
                    <a:cubicBezTo>
                      <a:pt x="15536" y="61668"/>
                      <a:pt x="11335" y="66007"/>
                      <a:pt x="9525" y="71437"/>
                    </a:cubicBezTo>
                    <a:cubicBezTo>
                      <a:pt x="3857" y="88440"/>
                      <a:pt x="7547" y="81548"/>
                      <a:pt x="0" y="92868"/>
                    </a:cubicBezTo>
                    <a:cubicBezTo>
                      <a:pt x="794" y="103981"/>
                      <a:pt x="1079" y="115141"/>
                      <a:pt x="2381" y="126206"/>
                    </a:cubicBezTo>
                    <a:cubicBezTo>
                      <a:pt x="2674" y="128699"/>
                      <a:pt x="4349" y="130874"/>
                      <a:pt x="4762" y="133350"/>
                    </a:cubicBezTo>
                    <a:cubicBezTo>
                      <a:pt x="8469" y="155592"/>
                      <a:pt x="5238" y="149541"/>
                      <a:pt x="9525" y="166687"/>
                    </a:cubicBezTo>
                    <a:cubicBezTo>
                      <a:pt x="11951" y="176389"/>
                      <a:pt x="11494" y="171921"/>
                      <a:pt x="16668" y="180975"/>
                    </a:cubicBezTo>
                    <a:cubicBezTo>
                      <a:pt x="18429" y="184057"/>
                      <a:pt x="19670" y="187418"/>
                      <a:pt x="21431" y="190500"/>
                    </a:cubicBezTo>
                    <a:cubicBezTo>
                      <a:pt x="22851" y="192985"/>
                      <a:pt x="25031" y="195028"/>
                      <a:pt x="26193" y="197643"/>
                    </a:cubicBezTo>
                    <a:cubicBezTo>
                      <a:pt x="29507" y="205100"/>
                      <a:pt x="31358" y="213537"/>
                      <a:pt x="33337" y="221456"/>
                    </a:cubicBezTo>
                    <a:cubicBezTo>
                      <a:pt x="32543" y="240506"/>
                      <a:pt x="30250" y="259553"/>
                      <a:pt x="30956" y="278606"/>
                    </a:cubicBezTo>
                    <a:cubicBezTo>
                      <a:pt x="31062" y="281466"/>
                      <a:pt x="33291" y="284233"/>
                      <a:pt x="35718" y="285750"/>
                    </a:cubicBezTo>
                    <a:cubicBezTo>
                      <a:pt x="39975" y="288411"/>
                      <a:pt x="45136" y="289295"/>
                      <a:pt x="50006" y="290512"/>
                    </a:cubicBezTo>
                    <a:cubicBezTo>
                      <a:pt x="61966" y="293502"/>
                      <a:pt x="56426" y="291858"/>
                      <a:pt x="66675" y="295275"/>
                    </a:cubicBezTo>
                    <a:cubicBezTo>
                      <a:pt x="73681" y="309288"/>
                      <a:pt x="70316" y="301436"/>
                      <a:pt x="76200" y="319087"/>
                    </a:cubicBezTo>
                    <a:cubicBezTo>
                      <a:pt x="76994" y="321468"/>
                      <a:pt x="77189" y="324142"/>
                      <a:pt x="78581" y="326231"/>
                    </a:cubicBezTo>
                    <a:lnTo>
                      <a:pt x="88106" y="340518"/>
                    </a:lnTo>
                    <a:cubicBezTo>
                      <a:pt x="87312" y="352424"/>
                      <a:pt x="87687" y="364467"/>
                      <a:pt x="85725" y="376237"/>
                    </a:cubicBezTo>
                    <a:cubicBezTo>
                      <a:pt x="85254" y="379060"/>
                      <a:pt x="82089" y="380750"/>
                      <a:pt x="80962" y="383381"/>
                    </a:cubicBezTo>
                    <a:cubicBezTo>
                      <a:pt x="71735" y="404909"/>
                      <a:pt x="85776" y="382114"/>
                      <a:pt x="73818" y="400050"/>
                    </a:cubicBezTo>
                    <a:cubicBezTo>
                      <a:pt x="73024" y="402431"/>
                      <a:pt x="72559" y="404948"/>
                      <a:pt x="71437" y="407193"/>
                    </a:cubicBezTo>
                    <a:cubicBezTo>
                      <a:pt x="70157" y="409753"/>
                      <a:pt x="66894" y="411484"/>
                      <a:pt x="66675" y="414337"/>
                    </a:cubicBezTo>
                    <a:cubicBezTo>
                      <a:pt x="64929" y="437039"/>
                      <a:pt x="65298" y="434393"/>
                      <a:pt x="76200" y="445293"/>
                    </a:cubicBezTo>
                    <a:cubicBezTo>
                      <a:pt x="78851" y="453248"/>
                      <a:pt x="78969" y="452992"/>
                      <a:pt x="80962" y="461962"/>
                    </a:cubicBezTo>
                    <a:cubicBezTo>
                      <a:pt x="83737" y="474449"/>
                      <a:pt x="84550" y="486590"/>
                      <a:pt x="92868" y="497681"/>
                    </a:cubicBezTo>
                    <a:cubicBezTo>
                      <a:pt x="107525" y="517224"/>
                      <a:pt x="92530" y="499432"/>
                      <a:pt x="107156" y="511968"/>
                    </a:cubicBezTo>
                    <a:cubicBezTo>
                      <a:pt x="130914" y="532331"/>
                      <a:pt x="99961" y="510346"/>
                      <a:pt x="130968" y="531018"/>
                    </a:cubicBezTo>
                    <a:cubicBezTo>
                      <a:pt x="132556" y="533399"/>
                      <a:pt x="133350" y="536574"/>
                      <a:pt x="135731" y="538162"/>
                    </a:cubicBezTo>
                    <a:cubicBezTo>
                      <a:pt x="138454" y="539977"/>
                      <a:pt x="142121" y="539603"/>
                      <a:pt x="145256" y="540543"/>
                    </a:cubicBezTo>
                    <a:cubicBezTo>
                      <a:pt x="172206" y="548629"/>
                      <a:pt x="147694" y="544319"/>
                      <a:pt x="188118" y="547687"/>
                    </a:cubicBezTo>
                    <a:cubicBezTo>
                      <a:pt x="193838" y="549117"/>
                      <a:pt x="200675" y="549691"/>
                      <a:pt x="204787" y="554831"/>
                    </a:cubicBezTo>
                    <a:cubicBezTo>
                      <a:pt x="206355" y="556791"/>
                      <a:pt x="206179" y="559668"/>
                      <a:pt x="207168" y="561975"/>
                    </a:cubicBezTo>
                    <a:cubicBezTo>
                      <a:pt x="219685" y="591180"/>
                      <a:pt x="204743" y="554745"/>
                      <a:pt x="216693" y="578643"/>
                    </a:cubicBezTo>
                    <a:cubicBezTo>
                      <a:pt x="217816" y="580888"/>
                      <a:pt x="218194" y="583437"/>
                      <a:pt x="219075" y="585787"/>
                    </a:cubicBezTo>
                    <a:cubicBezTo>
                      <a:pt x="220576" y="589789"/>
                      <a:pt x="221790" y="593941"/>
                      <a:pt x="223837" y="597693"/>
                    </a:cubicBezTo>
                    <a:cubicBezTo>
                      <a:pt x="226578" y="602718"/>
                      <a:pt x="230187" y="607218"/>
                      <a:pt x="233362" y="611981"/>
                    </a:cubicBezTo>
                    <a:lnTo>
                      <a:pt x="238125" y="619125"/>
                    </a:lnTo>
                    <a:cubicBezTo>
                      <a:pt x="243079" y="638945"/>
                      <a:pt x="237047" y="619353"/>
                      <a:pt x="245268" y="635793"/>
                    </a:cubicBezTo>
                    <a:cubicBezTo>
                      <a:pt x="246391" y="638038"/>
                      <a:pt x="245875" y="641162"/>
                      <a:pt x="247650" y="642937"/>
                    </a:cubicBezTo>
                    <a:cubicBezTo>
                      <a:pt x="251697" y="646984"/>
                      <a:pt x="256384" y="651074"/>
                      <a:pt x="261937" y="652462"/>
                    </a:cubicBezTo>
                    <a:cubicBezTo>
                      <a:pt x="264995" y="653227"/>
                      <a:pt x="275185" y="655515"/>
                      <a:pt x="278606" y="657225"/>
                    </a:cubicBezTo>
                    <a:cubicBezTo>
                      <a:pt x="281166" y="658505"/>
                      <a:pt x="283190" y="660707"/>
                      <a:pt x="285750" y="661987"/>
                    </a:cubicBezTo>
                    <a:cubicBezTo>
                      <a:pt x="292399" y="665311"/>
                      <a:pt x="303420" y="665872"/>
                      <a:pt x="309562" y="666750"/>
                    </a:cubicBezTo>
                    <a:cubicBezTo>
                      <a:pt x="327028" y="675482"/>
                      <a:pt x="326231" y="670718"/>
                      <a:pt x="330993" y="673893"/>
                    </a:cubicBezTo>
                    <a:cubicBezTo>
                      <a:pt x="335755" y="677068"/>
                      <a:pt x="333374" y="684212"/>
                      <a:pt x="338137" y="685800"/>
                    </a:cubicBezTo>
                    <a:cubicBezTo>
                      <a:pt x="342900" y="684212"/>
                      <a:pt x="350838" y="681037"/>
                      <a:pt x="352425" y="681037"/>
                    </a:cubicBezTo>
                    <a:cubicBezTo>
                      <a:pt x="354012" y="681037"/>
                      <a:pt x="350042" y="685006"/>
                      <a:pt x="347661" y="685800"/>
                    </a:cubicBezTo>
                    <a:cubicBezTo>
                      <a:pt x="345280" y="686594"/>
                      <a:pt x="340518" y="685402"/>
                      <a:pt x="338137" y="685799"/>
                    </a:cubicBezTo>
                    <a:cubicBezTo>
                      <a:pt x="335756" y="686196"/>
                      <a:pt x="331390" y="685006"/>
                      <a:pt x="333374" y="688181"/>
                    </a:cubicBezTo>
                    <a:cubicBezTo>
                      <a:pt x="335358" y="691356"/>
                      <a:pt x="342106" y="697706"/>
                      <a:pt x="350043" y="704850"/>
                    </a:cubicBezTo>
                    <a:cubicBezTo>
                      <a:pt x="357981" y="711994"/>
                      <a:pt x="370871" y="715850"/>
                      <a:pt x="380999" y="731044"/>
                    </a:cubicBezTo>
                    <a:cubicBezTo>
                      <a:pt x="381793" y="758031"/>
                      <a:pt x="402430" y="783034"/>
                      <a:pt x="407193" y="795337"/>
                    </a:cubicBezTo>
                    <a:cubicBezTo>
                      <a:pt x="411956" y="807640"/>
                      <a:pt x="408111" y="801935"/>
                      <a:pt x="409575" y="804862"/>
                    </a:cubicBezTo>
                    <a:cubicBezTo>
                      <a:pt x="411350" y="808412"/>
                      <a:pt x="414442" y="811136"/>
                      <a:pt x="416718" y="814387"/>
                    </a:cubicBezTo>
                    <a:cubicBezTo>
                      <a:pt x="420000" y="819076"/>
                      <a:pt x="423683" y="823555"/>
                      <a:pt x="426243" y="828675"/>
                    </a:cubicBezTo>
                    <a:cubicBezTo>
                      <a:pt x="427831" y="831850"/>
                      <a:pt x="428496" y="835690"/>
                      <a:pt x="431006" y="838200"/>
                    </a:cubicBezTo>
                    <a:cubicBezTo>
                      <a:pt x="432781" y="839975"/>
                      <a:pt x="435674" y="840168"/>
                      <a:pt x="438150" y="840581"/>
                    </a:cubicBezTo>
                    <a:cubicBezTo>
                      <a:pt x="445240" y="841763"/>
                      <a:pt x="452437" y="842168"/>
                      <a:pt x="459581" y="842962"/>
                    </a:cubicBezTo>
                    <a:cubicBezTo>
                      <a:pt x="465137" y="842168"/>
                      <a:pt x="470874" y="842194"/>
                      <a:pt x="476250" y="840581"/>
                    </a:cubicBezTo>
                    <a:cubicBezTo>
                      <a:pt x="487159" y="837308"/>
                      <a:pt x="480420" y="835121"/>
                      <a:pt x="488156" y="828675"/>
                    </a:cubicBezTo>
                    <a:cubicBezTo>
                      <a:pt x="490883" y="826403"/>
                      <a:pt x="494599" y="825673"/>
                      <a:pt x="497681" y="823912"/>
                    </a:cubicBezTo>
                    <a:cubicBezTo>
                      <a:pt x="500166" y="822492"/>
                      <a:pt x="502195" y="820277"/>
                      <a:pt x="504825" y="819150"/>
                    </a:cubicBezTo>
                    <a:cubicBezTo>
                      <a:pt x="507833" y="817861"/>
                      <a:pt x="511203" y="817667"/>
                      <a:pt x="514350" y="816768"/>
                    </a:cubicBezTo>
                    <a:cubicBezTo>
                      <a:pt x="516763" y="816078"/>
                      <a:pt x="519080" y="815076"/>
                      <a:pt x="521493" y="814387"/>
                    </a:cubicBezTo>
                    <a:cubicBezTo>
                      <a:pt x="542431" y="808405"/>
                      <a:pt x="521027" y="815336"/>
                      <a:pt x="538162" y="809625"/>
                    </a:cubicBezTo>
                    <a:cubicBezTo>
                      <a:pt x="540543" y="808037"/>
                      <a:pt x="542746" y="806142"/>
                      <a:pt x="545306" y="804862"/>
                    </a:cubicBezTo>
                    <a:cubicBezTo>
                      <a:pt x="551928" y="801551"/>
                      <a:pt x="564838" y="797558"/>
                      <a:pt x="571500" y="795337"/>
                    </a:cubicBezTo>
                    <a:cubicBezTo>
                      <a:pt x="573881" y="794543"/>
                      <a:pt x="576167" y="793369"/>
                      <a:pt x="578643" y="792956"/>
                    </a:cubicBezTo>
                    <a:cubicBezTo>
                      <a:pt x="583406" y="792162"/>
                      <a:pt x="588196" y="791522"/>
                      <a:pt x="592931" y="790575"/>
                    </a:cubicBezTo>
                    <a:cubicBezTo>
                      <a:pt x="600398" y="789081"/>
                      <a:pt x="602797" y="788079"/>
                      <a:pt x="609600" y="785812"/>
                    </a:cubicBezTo>
                    <a:cubicBezTo>
                      <a:pt x="613384" y="780136"/>
                      <a:pt x="622899" y="766356"/>
                      <a:pt x="626268" y="759618"/>
                    </a:cubicBezTo>
                    <a:cubicBezTo>
                      <a:pt x="627390" y="757373"/>
                      <a:pt x="627856" y="754856"/>
                      <a:pt x="628650" y="752475"/>
                    </a:cubicBezTo>
                    <a:cubicBezTo>
                      <a:pt x="630525" y="728099"/>
                      <a:pt x="634620" y="691304"/>
                      <a:pt x="628650" y="669131"/>
                    </a:cubicBezTo>
                    <a:cubicBezTo>
                      <a:pt x="627162" y="663604"/>
                      <a:pt x="614362" y="659606"/>
                      <a:pt x="614362" y="659606"/>
                    </a:cubicBezTo>
                    <a:cubicBezTo>
                      <a:pt x="610367" y="647619"/>
                      <a:pt x="608846" y="646302"/>
                      <a:pt x="614362" y="628650"/>
                    </a:cubicBezTo>
                    <a:cubicBezTo>
                      <a:pt x="616069" y="623187"/>
                      <a:pt x="620712" y="619125"/>
                      <a:pt x="623887" y="614362"/>
                    </a:cubicBezTo>
                    <a:cubicBezTo>
                      <a:pt x="625475" y="611981"/>
                      <a:pt x="627370" y="609778"/>
                      <a:pt x="628650" y="607218"/>
                    </a:cubicBezTo>
                    <a:cubicBezTo>
                      <a:pt x="630237" y="604043"/>
                      <a:pt x="631349" y="600581"/>
                      <a:pt x="633412" y="597693"/>
                    </a:cubicBezTo>
                    <a:cubicBezTo>
                      <a:pt x="635369" y="594953"/>
                      <a:pt x="638400" y="593137"/>
                      <a:pt x="640556" y="590550"/>
                    </a:cubicBezTo>
                    <a:cubicBezTo>
                      <a:pt x="642388" y="588351"/>
                      <a:pt x="643164" y="585291"/>
                      <a:pt x="645318" y="583406"/>
                    </a:cubicBezTo>
                    <a:cubicBezTo>
                      <a:pt x="649626" y="579637"/>
                      <a:pt x="654843" y="577056"/>
                      <a:pt x="659606" y="573881"/>
                    </a:cubicBezTo>
                    <a:lnTo>
                      <a:pt x="673893" y="564356"/>
                    </a:lnTo>
                    <a:lnTo>
                      <a:pt x="681037" y="561975"/>
                    </a:lnTo>
                    <a:cubicBezTo>
                      <a:pt x="702095" y="546181"/>
                      <a:pt x="692557" y="550197"/>
                      <a:pt x="707231" y="545306"/>
                    </a:cubicBezTo>
                    <a:cubicBezTo>
                      <a:pt x="711993" y="542131"/>
                      <a:pt x="718343" y="540543"/>
                      <a:pt x="721518" y="535781"/>
                    </a:cubicBezTo>
                    <a:lnTo>
                      <a:pt x="731043" y="521493"/>
                    </a:lnTo>
                    <a:cubicBezTo>
                      <a:pt x="733661" y="511022"/>
                      <a:pt x="734892" y="507492"/>
                      <a:pt x="735806" y="495300"/>
                    </a:cubicBezTo>
                    <a:cubicBezTo>
                      <a:pt x="737768" y="469131"/>
                      <a:pt x="738503" y="442879"/>
                      <a:pt x="740568" y="416718"/>
                    </a:cubicBezTo>
                    <a:cubicBezTo>
                      <a:pt x="740887" y="412683"/>
                      <a:pt x="741885" y="408717"/>
                      <a:pt x="742950" y="404812"/>
                    </a:cubicBezTo>
                    <a:cubicBezTo>
                      <a:pt x="744931" y="397547"/>
                      <a:pt x="747712" y="390525"/>
                      <a:pt x="750093" y="383381"/>
                    </a:cubicBezTo>
                    <a:cubicBezTo>
                      <a:pt x="750887" y="381000"/>
                      <a:pt x="751866" y="378672"/>
                      <a:pt x="752475" y="376237"/>
                    </a:cubicBezTo>
                    <a:cubicBezTo>
                      <a:pt x="753269" y="373062"/>
                      <a:pt x="753916" y="369847"/>
                      <a:pt x="754856" y="366712"/>
                    </a:cubicBezTo>
                    <a:cubicBezTo>
                      <a:pt x="754878" y="366639"/>
                      <a:pt x="760797" y="348889"/>
                      <a:pt x="762000" y="345281"/>
                    </a:cubicBezTo>
                    <a:lnTo>
                      <a:pt x="764381" y="338137"/>
                    </a:lnTo>
                    <a:cubicBezTo>
                      <a:pt x="763587" y="327025"/>
                      <a:pt x="763302" y="315864"/>
                      <a:pt x="762000" y="304800"/>
                    </a:cubicBezTo>
                    <a:cubicBezTo>
                      <a:pt x="761707" y="302307"/>
                      <a:pt x="760163" y="300106"/>
                      <a:pt x="759618" y="297656"/>
                    </a:cubicBezTo>
                    <a:cubicBezTo>
                      <a:pt x="758571" y="292943"/>
                      <a:pt x="757770" y="288167"/>
                      <a:pt x="757237" y="283368"/>
                    </a:cubicBezTo>
                    <a:cubicBezTo>
                      <a:pt x="756182" y="273868"/>
                      <a:pt x="755807" y="264304"/>
                      <a:pt x="754856" y="254793"/>
                    </a:cubicBezTo>
                    <a:cubicBezTo>
                      <a:pt x="754219" y="248425"/>
                      <a:pt x="753029" y="242118"/>
                      <a:pt x="752475" y="235743"/>
                    </a:cubicBezTo>
                    <a:cubicBezTo>
                      <a:pt x="751441" y="223855"/>
                      <a:pt x="751781" y="211838"/>
                      <a:pt x="750093" y="200025"/>
                    </a:cubicBezTo>
                    <a:cubicBezTo>
                      <a:pt x="748536" y="189126"/>
                      <a:pt x="743610" y="182869"/>
                      <a:pt x="738187" y="173831"/>
                    </a:cubicBezTo>
                    <a:cubicBezTo>
                      <a:pt x="735120" y="140093"/>
                      <a:pt x="732696" y="157380"/>
                      <a:pt x="740568" y="135731"/>
                    </a:cubicBezTo>
                    <a:cubicBezTo>
                      <a:pt x="742284" y="131013"/>
                      <a:pt x="745331" y="121443"/>
                      <a:pt x="745331" y="121443"/>
                    </a:cubicBezTo>
                    <a:cubicBezTo>
                      <a:pt x="744537" y="114299"/>
                      <a:pt x="745619" y="106686"/>
                      <a:pt x="742950" y="100012"/>
                    </a:cubicBezTo>
                    <a:cubicBezTo>
                      <a:pt x="742018" y="97681"/>
                      <a:pt x="738051" y="98754"/>
                      <a:pt x="735806" y="97631"/>
                    </a:cubicBezTo>
                    <a:cubicBezTo>
                      <a:pt x="733246" y="96351"/>
                      <a:pt x="730861" y="94700"/>
                      <a:pt x="728662" y="92868"/>
                    </a:cubicBezTo>
                    <a:cubicBezTo>
                      <a:pt x="726075" y="90712"/>
                      <a:pt x="724105" y="87881"/>
                      <a:pt x="721518" y="85725"/>
                    </a:cubicBezTo>
                    <a:cubicBezTo>
                      <a:pt x="719320" y="83893"/>
                      <a:pt x="716399" y="82986"/>
                      <a:pt x="714375" y="80962"/>
                    </a:cubicBezTo>
                    <a:cubicBezTo>
                      <a:pt x="711569" y="78156"/>
                      <a:pt x="710461" y="73744"/>
                      <a:pt x="707231" y="71437"/>
                    </a:cubicBezTo>
                    <a:cubicBezTo>
                      <a:pt x="704568" y="69535"/>
                      <a:pt x="700881" y="69850"/>
                      <a:pt x="697706" y="69056"/>
                    </a:cubicBezTo>
                    <a:cubicBezTo>
                      <a:pt x="691698" y="60044"/>
                      <a:pt x="682227" y="58341"/>
                      <a:pt x="673893" y="571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zaragoza">
                <a:extLst>
                  <a:ext uri="{FF2B5EF4-FFF2-40B4-BE49-F238E27FC236}">
                    <a16:creationId xmlns:a16="http://schemas.microsoft.com/office/drawing/2014/main" id="{38CB534B-AA76-F6FD-B059-826153437BAB}"/>
                  </a:ext>
                </a:extLst>
              </p:cNvPr>
              <p:cNvSpPr/>
              <p:nvPr/>
            </p:nvSpPr>
            <p:spPr>
              <a:xfrm>
                <a:off x="3168453" y="676121"/>
                <a:ext cx="1149978" cy="1019206"/>
              </a:xfrm>
              <a:custGeom>
                <a:avLst/>
                <a:gdLst>
                  <a:gd name="connsiteX0" fmla="*/ 497681 w 1143000"/>
                  <a:gd name="connsiteY0" fmla="*/ 31 h 1019206"/>
                  <a:gd name="connsiteX1" fmla="*/ 466725 w 1143000"/>
                  <a:gd name="connsiteY1" fmla="*/ 19081 h 1019206"/>
                  <a:gd name="connsiteX2" fmla="*/ 459581 w 1143000"/>
                  <a:gd name="connsiteY2" fmla="*/ 23844 h 1019206"/>
                  <a:gd name="connsiteX3" fmla="*/ 452437 w 1143000"/>
                  <a:gd name="connsiteY3" fmla="*/ 26225 h 1019206"/>
                  <a:gd name="connsiteX4" fmla="*/ 433387 w 1143000"/>
                  <a:gd name="connsiteY4" fmla="*/ 33369 h 1019206"/>
                  <a:gd name="connsiteX5" fmla="*/ 385762 w 1143000"/>
                  <a:gd name="connsiteY5" fmla="*/ 38131 h 1019206"/>
                  <a:gd name="connsiteX6" fmla="*/ 373856 w 1143000"/>
                  <a:gd name="connsiteY6" fmla="*/ 45275 h 1019206"/>
                  <a:gd name="connsiteX7" fmla="*/ 366712 w 1143000"/>
                  <a:gd name="connsiteY7" fmla="*/ 47656 h 1019206"/>
                  <a:gd name="connsiteX8" fmla="*/ 371475 w 1143000"/>
                  <a:gd name="connsiteY8" fmla="*/ 73850 h 1019206"/>
                  <a:gd name="connsiteX9" fmla="*/ 359568 w 1143000"/>
                  <a:gd name="connsiteY9" fmla="*/ 83375 h 1019206"/>
                  <a:gd name="connsiteX10" fmla="*/ 352425 w 1143000"/>
                  <a:gd name="connsiteY10" fmla="*/ 90519 h 1019206"/>
                  <a:gd name="connsiteX11" fmla="*/ 342900 w 1143000"/>
                  <a:gd name="connsiteY11" fmla="*/ 95281 h 1019206"/>
                  <a:gd name="connsiteX12" fmla="*/ 338137 w 1143000"/>
                  <a:gd name="connsiteY12" fmla="*/ 107187 h 1019206"/>
                  <a:gd name="connsiteX13" fmla="*/ 335756 w 1143000"/>
                  <a:gd name="connsiteY13" fmla="*/ 114331 h 1019206"/>
                  <a:gd name="connsiteX14" fmla="*/ 328612 w 1143000"/>
                  <a:gd name="connsiteY14" fmla="*/ 121475 h 1019206"/>
                  <a:gd name="connsiteX15" fmla="*/ 321468 w 1143000"/>
                  <a:gd name="connsiteY15" fmla="*/ 135762 h 1019206"/>
                  <a:gd name="connsiteX16" fmla="*/ 319087 w 1143000"/>
                  <a:gd name="connsiteY16" fmla="*/ 176244 h 1019206"/>
                  <a:gd name="connsiteX17" fmla="*/ 316706 w 1143000"/>
                  <a:gd name="connsiteY17" fmla="*/ 188150 h 1019206"/>
                  <a:gd name="connsiteX18" fmla="*/ 311943 w 1143000"/>
                  <a:gd name="connsiteY18" fmla="*/ 195294 h 1019206"/>
                  <a:gd name="connsiteX19" fmla="*/ 311943 w 1143000"/>
                  <a:gd name="connsiteY19" fmla="*/ 269112 h 1019206"/>
                  <a:gd name="connsiteX20" fmla="*/ 321468 w 1143000"/>
                  <a:gd name="connsiteY20" fmla="*/ 285781 h 1019206"/>
                  <a:gd name="connsiteX21" fmla="*/ 330993 w 1143000"/>
                  <a:gd name="connsiteY21" fmla="*/ 300069 h 1019206"/>
                  <a:gd name="connsiteX22" fmla="*/ 342900 w 1143000"/>
                  <a:gd name="connsiteY22" fmla="*/ 319119 h 1019206"/>
                  <a:gd name="connsiteX23" fmla="*/ 347662 w 1143000"/>
                  <a:gd name="connsiteY23" fmla="*/ 333406 h 1019206"/>
                  <a:gd name="connsiteX24" fmla="*/ 350043 w 1143000"/>
                  <a:gd name="connsiteY24" fmla="*/ 340550 h 1019206"/>
                  <a:gd name="connsiteX25" fmla="*/ 354806 w 1143000"/>
                  <a:gd name="connsiteY25" fmla="*/ 347694 h 1019206"/>
                  <a:gd name="connsiteX26" fmla="*/ 352425 w 1143000"/>
                  <a:gd name="connsiteY26" fmla="*/ 373887 h 1019206"/>
                  <a:gd name="connsiteX27" fmla="*/ 350043 w 1143000"/>
                  <a:gd name="connsiteY27" fmla="*/ 383412 h 1019206"/>
                  <a:gd name="connsiteX28" fmla="*/ 340518 w 1143000"/>
                  <a:gd name="connsiteY28" fmla="*/ 397700 h 1019206"/>
                  <a:gd name="connsiteX29" fmla="*/ 338137 w 1143000"/>
                  <a:gd name="connsiteY29" fmla="*/ 423894 h 1019206"/>
                  <a:gd name="connsiteX30" fmla="*/ 314325 w 1143000"/>
                  <a:gd name="connsiteY30" fmla="*/ 431037 h 1019206"/>
                  <a:gd name="connsiteX31" fmla="*/ 269081 w 1143000"/>
                  <a:gd name="connsiteY31" fmla="*/ 435800 h 1019206"/>
                  <a:gd name="connsiteX32" fmla="*/ 261937 w 1143000"/>
                  <a:gd name="connsiteY32" fmla="*/ 438181 h 1019206"/>
                  <a:gd name="connsiteX33" fmla="*/ 226218 w 1143000"/>
                  <a:gd name="connsiteY33" fmla="*/ 431037 h 1019206"/>
                  <a:gd name="connsiteX34" fmla="*/ 219075 w 1143000"/>
                  <a:gd name="connsiteY34" fmla="*/ 428656 h 1019206"/>
                  <a:gd name="connsiteX35" fmla="*/ 211931 w 1143000"/>
                  <a:gd name="connsiteY35" fmla="*/ 426275 h 1019206"/>
                  <a:gd name="connsiteX36" fmla="*/ 204787 w 1143000"/>
                  <a:gd name="connsiteY36" fmla="*/ 421512 h 1019206"/>
                  <a:gd name="connsiteX37" fmla="*/ 197643 w 1143000"/>
                  <a:gd name="connsiteY37" fmla="*/ 419131 h 1019206"/>
                  <a:gd name="connsiteX38" fmla="*/ 188118 w 1143000"/>
                  <a:gd name="connsiteY38" fmla="*/ 414369 h 1019206"/>
                  <a:gd name="connsiteX39" fmla="*/ 180975 w 1143000"/>
                  <a:gd name="connsiteY39" fmla="*/ 409606 h 1019206"/>
                  <a:gd name="connsiteX40" fmla="*/ 164306 w 1143000"/>
                  <a:gd name="connsiteY40" fmla="*/ 404844 h 1019206"/>
                  <a:gd name="connsiteX41" fmla="*/ 157162 w 1143000"/>
                  <a:gd name="connsiteY41" fmla="*/ 402462 h 1019206"/>
                  <a:gd name="connsiteX42" fmla="*/ 145256 w 1143000"/>
                  <a:gd name="connsiteY42" fmla="*/ 409606 h 1019206"/>
                  <a:gd name="connsiteX43" fmla="*/ 142875 w 1143000"/>
                  <a:gd name="connsiteY43" fmla="*/ 440562 h 1019206"/>
                  <a:gd name="connsiteX44" fmla="*/ 145256 w 1143000"/>
                  <a:gd name="connsiteY44" fmla="*/ 490569 h 1019206"/>
                  <a:gd name="connsiteX45" fmla="*/ 147637 w 1143000"/>
                  <a:gd name="connsiteY45" fmla="*/ 504856 h 1019206"/>
                  <a:gd name="connsiteX46" fmla="*/ 152400 w 1143000"/>
                  <a:gd name="connsiteY46" fmla="*/ 512000 h 1019206"/>
                  <a:gd name="connsiteX47" fmla="*/ 157162 w 1143000"/>
                  <a:gd name="connsiteY47" fmla="*/ 528669 h 1019206"/>
                  <a:gd name="connsiteX48" fmla="*/ 164306 w 1143000"/>
                  <a:gd name="connsiteY48" fmla="*/ 535812 h 1019206"/>
                  <a:gd name="connsiteX49" fmla="*/ 166687 w 1143000"/>
                  <a:gd name="connsiteY49" fmla="*/ 585819 h 1019206"/>
                  <a:gd name="connsiteX50" fmla="*/ 159543 w 1143000"/>
                  <a:gd name="connsiteY50" fmla="*/ 588200 h 1019206"/>
                  <a:gd name="connsiteX51" fmla="*/ 147637 w 1143000"/>
                  <a:gd name="connsiteY51" fmla="*/ 595344 h 1019206"/>
                  <a:gd name="connsiteX52" fmla="*/ 140493 w 1143000"/>
                  <a:gd name="connsiteY52" fmla="*/ 597725 h 1019206"/>
                  <a:gd name="connsiteX53" fmla="*/ 119062 w 1143000"/>
                  <a:gd name="connsiteY53" fmla="*/ 602487 h 1019206"/>
                  <a:gd name="connsiteX54" fmla="*/ 104775 w 1143000"/>
                  <a:gd name="connsiteY54" fmla="*/ 612012 h 1019206"/>
                  <a:gd name="connsiteX55" fmla="*/ 83343 w 1143000"/>
                  <a:gd name="connsiteY55" fmla="*/ 619156 h 1019206"/>
                  <a:gd name="connsiteX56" fmla="*/ 78581 w 1143000"/>
                  <a:gd name="connsiteY56" fmla="*/ 650112 h 1019206"/>
                  <a:gd name="connsiteX57" fmla="*/ 76200 w 1143000"/>
                  <a:gd name="connsiteY57" fmla="*/ 664400 h 1019206"/>
                  <a:gd name="connsiteX58" fmla="*/ 71437 w 1143000"/>
                  <a:gd name="connsiteY58" fmla="*/ 678687 h 1019206"/>
                  <a:gd name="connsiteX59" fmla="*/ 69056 w 1143000"/>
                  <a:gd name="connsiteY59" fmla="*/ 735837 h 1019206"/>
                  <a:gd name="connsiteX60" fmla="*/ 61912 w 1143000"/>
                  <a:gd name="connsiteY60" fmla="*/ 742981 h 1019206"/>
                  <a:gd name="connsiteX61" fmla="*/ 54768 w 1143000"/>
                  <a:gd name="connsiteY61" fmla="*/ 745362 h 1019206"/>
                  <a:gd name="connsiteX62" fmla="*/ 26193 w 1143000"/>
                  <a:gd name="connsiteY62" fmla="*/ 750125 h 1019206"/>
                  <a:gd name="connsiteX63" fmla="*/ 19050 w 1143000"/>
                  <a:gd name="connsiteY63" fmla="*/ 759650 h 1019206"/>
                  <a:gd name="connsiteX64" fmla="*/ 9525 w 1143000"/>
                  <a:gd name="connsiteY64" fmla="*/ 797750 h 1019206"/>
                  <a:gd name="connsiteX65" fmla="*/ 0 w 1143000"/>
                  <a:gd name="connsiteY65" fmla="*/ 819181 h 1019206"/>
                  <a:gd name="connsiteX66" fmla="*/ 2381 w 1143000"/>
                  <a:gd name="connsiteY66" fmla="*/ 847756 h 1019206"/>
                  <a:gd name="connsiteX67" fmla="*/ 9525 w 1143000"/>
                  <a:gd name="connsiteY67" fmla="*/ 854900 h 1019206"/>
                  <a:gd name="connsiteX68" fmla="*/ 23812 w 1143000"/>
                  <a:gd name="connsiteY68" fmla="*/ 864425 h 1019206"/>
                  <a:gd name="connsiteX69" fmla="*/ 28575 w 1143000"/>
                  <a:gd name="connsiteY69" fmla="*/ 871569 h 1019206"/>
                  <a:gd name="connsiteX70" fmla="*/ 38100 w 1143000"/>
                  <a:gd name="connsiteY70" fmla="*/ 876331 h 1019206"/>
                  <a:gd name="connsiteX71" fmla="*/ 45243 w 1143000"/>
                  <a:gd name="connsiteY71" fmla="*/ 881094 h 1019206"/>
                  <a:gd name="connsiteX72" fmla="*/ 69056 w 1143000"/>
                  <a:gd name="connsiteY72" fmla="*/ 878712 h 1019206"/>
                  <a:gd name="connsiteX73" fmla="*/ 83343 w 1143000"/>
                  <a:gd name="connsiteY73" fmla="*/ 873950 h 1019206"/>
                  <a:gd name="connsiteX74" fmla="*/ 90487 w 1143000"/>
                  <a:gd name="connsiteY74" fmla="*/ 871569 h 1019206"/>
                  <a:gd name="connsiteX75" fmla="*/ 111918 w 1143000"/>
                  <a:gd name="connsiteY75" fmla="*/ 881094 h 1019206"/>
                  <a:gd name="connsiteX76" fmla="*/ 126206 w 1143000"/>
                  <a:gd name="connsiteY76" fmla="*/ 897762 h 1019206"/>
                  <a:gd name="connsiteX77" fmla="*/ 140493 w 1143000"/>
                  <a:gd name="connsiteY77" fmla="*/ 907287 h 1019206"/>
                  <a:gd name="connsiteX78" fmla="*/ 152400 w 1143000"/>
                  <a:gd name="connsiteY78" fmla="*/ 921575 h 1019206"/>
                  <a:gd name="connsiteX79" fmla="*/ 169068 w 1143000"/>
                  <a:gd name="connsiteY79" fmla="*/ 935862 h 1019206"/>
                  <a:gd name="connsiteX80" fmla="*/ 190500 w 1143000"/>
                  <a:gd name="connsiteY80" fmla="*/ 945387 h 1019206"/>
                  <a:gd name="connsiteX81" fmla="*/ 202406 w 1143000"/>
                  <a:gd name="connsiteY81" fmla="*/ 959675 h 1019206"/>
                  <a:gd name="connsiteX82" fmla="*/ 207168 w 1143000"/>
                  <a:gd name="connsiteY82" fmla="*/ 966819 h 1019206"/>
                  <a:gd name="connsiteX83" fmla="*/ 214312 w 1143000"/>
                  <a:gd name="connsiteY83" fmla="*/ 969200 h 1019206"/>
                  <a:gd name="connsiteX84" fmla="*/ 221456 w 1143000"/>
                  <a:gd name="connsiteY84" fmla="*/ 973962 h 1019206"/>
                  <a:gd name="connsiteX85" fmla="*/ 233362 w 1143000"/>
                  <a:gd name="connsiteY85" fmla="*/ 985869 h 1019206"/>
                  <a:gd name="connsiteX86" fmla="*/ 238125 w 1143000"/>
                  <a:gd name="connsiteY86" fmla="*/ 993012 h 1019206"/>
                  <a:gd name="connsiteX87" fmla="*/ 252412 w 1143000"/>
                  <a:gd name="connsiteY87" fmla="*/ 1000156 h 1019206"/>
                  <a:gd name="connsiteX88" fmla="*/ 266700 w 1143000"/>
                  <a:gd name="connsiteY88" fmla="*/ 1009681 h 1019206"/>
                  <a:gd name="connsiteX89" fmla="*/ 283368 w 1143000"/>
                  <a:gd name="connsiteY89" fmla="*/ 1019206 h 1019206"/>
                  <a:gd name="connsiteX90" fmla="*/ 297656 w 1143000"/>
                  <a:gd name="connsiteY90" fmla="*/ 1016825 h 1019206"/>
                  <a:gd name="connsiteX91" fmla="*/ 302418 w 1143000"/>
                  <a:gd name="connsiteY91" fmla="*/ 1007300 h 1019206"/>
                  <a:gd name="connsiteX92" fmla="*/ 316706 w 1143000"/>
                  <a:gd name="connsiteY92" fmla="*/ 993012 h 1019206"/>
                  <a:gd name="connsiteX93" fmla="*/ 319087 w 1143000"/>
                  <a:gd name="connsiteY93" fmla="*/ 985869 h 1019206"/>
                  <a:gd name="connsiteX94" fmla="*/ 323850 w 1143000"/>
                  <a:gd name="connsiteY94" fmla="*/ 966819 h 1019206"/>
                  <a:gd name="connsiteX95" fmla="*/ 328612 w 1143000"/>
                  <a:gd name="connsiteY95" fmla="*/ 959675 h 1019206"/>
                  <a:gd name="connsiteX96" fmla="*/ 326231 w 1143000"/>
                  <a:gd name="connsiteY96" fmla="*/ 952531 h 1019206"/>
                  <a:gd name="connsiteX97" fmla="*/ 338137 w 1143000"/>
                  <a:gd name="connsiteY97" fmla="*/ 943006 h 1019206"/>
                  <a:gd name="connsiteX98" fmla="*/ 342900 w 1143000"/>
                  <a:gd name="connsiteY98" fmla="*/ 933481 h 1019206"/>
                  <a:gd name="connsiteX99" fmla="*/ 357187 w 1143000"/>
                  <a:gd name="connsiteY99" fmla="*/ 928719 h 1019206"/>
                  <a:gd name="connsiteX100" fmla="*/ 373856 w 1143000"/>
                  <a:gd name="connsiteY100" fmla="*/ 916812 h 1019206"/>
                  <a:gd name="connsiteX101" fmla="*/ 381000 w 1143000"/>
                  <a:gd name="connsiteY101" fmla="*/ 912050 h 1019206"/>
                  <a:gd name="connsiteX102" fmla="*/ 428625 w 1143000"/>
                  <a:gd name="connsiteY102" fmla="*/ 909669 h 1019206"/>
                  <a:gd name="connsiteX103" fmla="*/ 459581 w 1143000"/>
                  <a:gd name="connsiteY103" fmla="*/ 907287 h 1019206"/>
                  <a:gd name="connsiteX104" fmla="*/ 466725 w 1143000"/>
                  <a:gd name="connsiteY104" fmla="*/ 902525 h 1019206"/>
                  <a:gd name="connsiteX105" fmla="*/ 488156 w 1143000"/>
                  <a:gd name="connsiteY105" fmla="*/ 897762 h 1019206"/>
                  <a:gd name="connsiteX106" fmla="*/ 521493 w 1143000"/>
                  <a:gd name="connsiteY106" fmla="*/ 900144 h 1019206"/>
                  <a:gd name="connsiteX107" fmla="*/ 523875 w 1143000"/>
                  <a:gd name="connsiteY107" fmla="*/ 907287 h 1019206"/>
                  <a:gd name="connsiteX108" fmla="*/ 531018 w 1143000"/>
                  <a:gd name="connsiteY108" fmla="*/ 909669 h 1019206"/>
                  <a:gd name="connsiteX109" fmla="*/ 538162 w 1143000"/>
                  <a:gd name="connsiteY109" fmla="*/ 914431 h 1019206"/>
                  <a:gd name="connsiteX110" fmla="*/ 561975 w 1143000"/>
                  <a:gd name="connsiteY110" fmla="*/ 912050 h 1019206"/>
                  <a:gd name="connsiteX111" fmla="*/ 566737 w 1143000"/>
                  <a:gd name="connsiteY111" fmla="*/ 904906 h 1019206"/>
                  <a:gd name="connsiteX112" fmla="*/ 581025 w 1143000"/>
                  <a:gd name="connsiteY112" fmla="*/ 895381 h 1019206"/>
                  <a:gd name="connsiteX113" fmla="*/ 588168 w 1143000"/>
                  <a:gd name="connsiteY113" fmla="*/ 890619 h 1019206"/>
                  <a:gd name="connsiteX114" fmla="*/ 602456 w 1143000"/>
                  <a:gd name="connsiteY114" fmla="*/ 885856 h 1019206"/>
                  <a:gd name="connsiteX115" fmla="*/ 607218 w 1143000"/>
                  <a:gd name="connsiteY115" fmla="*/ 878712 h 1019206"/>
                  <a:gd name="connsiteX116" fmla="*/ 621506 w 1143000"/>
                  <a:gd name="connsiteY116" fmla="*/ 871569 h 1019206"/>
                  <a:gd name="connsiteX117" fmla="*/ 640556 w 1143000"/>
                  <a:gd name="connsiteY117" fmla="*/ 862044 h 1019206"/>
                  <a:gd name="connsiteX118" fmla="*/ 654843 w 1143000"/>
                  <a:gd name="connsiteY118" fmla="*/ 854900 h 1019206"/>
                  <a:gd name="connsiteX119" fmla="*/ 661987 w 1143000"/>
                  <a:gd name="connsiteY119" fmla="*/ 850137 h 1019206"/>
                  <a:gd name="connsiteX120" fmla="*/ 666750 w 1143000"/>
                  <a:gd name="connsiteY120" fmla="*/ 842994 h 1019206"/>
                  <a:gd name="connsiteX121" fmla="*/ 676275 w 1143000"/>
                  <a:gd name="connsiteY121" fmla="*/ 838231 h 1019206"/>
                  <a:gd name="connsiteX122" fmla="*/ 692943 w 1143000"/>
                  <a:gd name="connsiteY122" fmla="*/ 816800 h 1019206"/>
                  <a:gd name="connsiteX123" fmla="*/ 697706 w 1143000"/>
                  <a:gd name="connsiteY123" fmla="*/ 809656 h 1019206"/>
                  <a:gd name="connsiteX124" fmla="*/ 714375 w 1143000"/>
                  <a:gd name="connsiteY124" fmla="*/ 802512 h 1019206"/>
                  <a:gd name="connsiteX125" fmla="*/ 726281 w 1143000"/>
                  <a:gd name="connsiteY125" fmla="*/ 792987 h 1019206"/>
                  <a:gd name="connsiteX126" fmla="*/ 740568 w 1143000"/>
                  <a:gd name="connsiteY126" fmla="*/ 783462 h 1019206"/>
                  <a:gd name="connsiteX127" fmla="*/ 790575 w 1143000"/>
                  <a:gd name="connsiteY127" fmla="*/ 785844 h 1019206"/>
                  <a:gd name="connsiteX128" fmla="*/ 797718 w 1143000"/>
                  <a:gd name="connsiteY128" fmla="*/ 788225 h 1019206"/>
                  <a:gd name="connsiteX129" fmla="*/ 809625 w 1143000"/>
                  <a:gd name="connsiteY129" fmla="*/ 795369 h 1019206"/>
                  <a:gd name="connsiteX130" fmla="*/ 814387 w 1143000"/>
                  <a:gd name="connsiteY130" fmla="*/ 802512 h 1019206"/>
                  <a:gd name="connsiteX131" fmla="*/ 821531 w 1143000"/>
                  <a:gd name="connsiteY131" fmla="*/ 807275 h 1019206"/>
                  <a:gd name="connsiteX132" fmla="*/ 831056 w 1143000"/>
                  <a:gd name="connsiteY132" fmla="*/ 819181 h 1019206"/>
                  <a:gd name="connsiteX133" fmla="*/ 833437 w 1143000"/>
                  <a:gd name="connsiteY133" fmla="*/ 826325 h 1019206"/>
                  <a:gd name="connsiteX134" fmla="*/ 840581 w 1143000"/>
                  <a:gd name="connsiteY134" fmla="*/ 831087 h 1019206"/>
                  <a:gd name="connsiteX135" fmla="*/ 919162 w 1143000"/>
                  <a:gd name="connsiteY135" fmla="*/ 833469 h 1019206"/>
                  <a:gd name="connsiteX136" fmla="*/ 933450 w 1143000"/>
                  <a:gd name="connsiteY136" fmla="*/ 842994 h 1019206"/>
                  <a:gd name="connsiteX137" fmla="*/ 938212 w 1143000"/>
                  <a:gd name="connsiteY137" fmla="*/ 857281 h 1019206"/>
                  <a:gd name="connsiteX138" fmla="*/ 947737 w 1143000"/>
                  <a:gd name="connsiteY138" fmla="*/ 871569 h 1019206"/>
                  <a:gd name="connsiteX139" fmla="*/ 950118 w 1143000"/>
                  <a:gd name="connsiteY139" fmla="*/ 878712 h 1019206"/>
                  <a:gd name="connsiteX140" fmla="*/ 964406 w 1143000"/>
                  <a:gd name="connsiteY140" fmla="*/ 883475 h 1019206"/>
                  <a:gd name="connsiteX141" fmla="*/ 985837 w 1143000"/>
                  <a:gd name="connsiteY141" fmla="*/ 895381 h 1019206"/>
                  <a:gd name="connsiteX142" fmla="*/ 1004887 w 1143000"/>
                  <a:gd name="connsiteY142" fmla="*/ 900144 h 1019206"/>
                  <a:gd name="connsiteX143" fmla="*/ 1012031 w 1143000"/>
                  <a:gd name="connsiteY143" fmla="*/ 902525 h 1019206"/>
                  <a:gd name="connsiteX144" fmla="*/ 1031081 w 1143000"/>
                  <a:gd name="connsiteY144" fmla="*/ 900144 h 1019206"/>
                  <a:gd name="connsiteX145" fmla="*/ 1045368 w 1143000"/>
                  <a:gd name="connsiteY145" fmla="*/ 888237 h 1019206"/>
                  <a:gd name="connsiteX146" fmla="*/ 1052512 w 1143000"/>
                  <a:gd name="connsiteY146" fmla="*/ 883475 h 1019206"/>
                  <a:gd name="connsiteX147" fmla="*/ 1057275 w 1143000"/>
                  <a:gd name="connsiteY147" fmla="*/ 876331 h 1019206"/>
                  <a:gd name="connsiteX148" fmla="*/ 1071562 w 1143000"/>
                  <a:gd name="connsiteY148" fmla="*/ 864425 h 1019206"/>
                  <a:gd name="connsiteX149" fmla="*/ 1081087 w 1143000"/>
                  <a:gd name="connsiteY149" fmla="*/ 862044 h 1019206"/>
                  <a:gd name="connsiteX150" fmla="*/ 1088231 w 1143000"/>
                  <a:gd name="connsiteY150" fmla="*/ 859662 h 1019206"/>
                  <a:gd name="connsiteX151" fmla="*/ 1109662 w 1143000"/>
                  <a:gd name="connsiteY151" fmla="*/ 854900 h 1019206"/>
                  <a:gd name="connsiteX152" fmla="*/ 1116806 w 1143000"/>
                  <a:gd name="connsiteY152" fmla="*/ 845375 h 1019206"/>
                  <a:gd name="connsiteX153" fmla="*/ 1123950 w 1143000"/>
                  <a:gd name="connsiteY153" fmla="*/ 833469 h 1019206"/>
                  <a:gd name="connsiteX154" fmla="*/ 1131093 w 1143000"/>
                  <a:gd name="connsiteY154" fmla="*/ 826325 h 1019206"/>
                  <a:gd name="connsiteX155" fmla="*/ 1138237 w 1143000"/>
                  <a:gd name="connsiteY155" fmla="*/ 785844 h 1019206"/>
                  <a:gd name="connsiteX156" fmla="*/ 1143000 w 1143000"/>
                  <a:gd name="connsiteY156" fmla="*/ 754887 h 1019206"/>
                  <a:gd name="connsiteX157" fmla="*/ 1140618 w 1143000"/>
                  <a:gd name="connsiteY157" fmla="*/ 695356 h 1019206"/>
                  <a:gd name="connsiteX158" fmla="*/ 1135856 w 1143000"/>
                  <a:gd name="connsiteY158" fmla="*/ 688212 h 1019206"/>
                  <a:gd name="connsiteX159" fmla="*/ 1133475 w 1143000"/>
                  <a:gd name="connsiteY159" fmla="*/ 681069 h 1019206"/>
                  <a:gd name="connsiteX160" fmla="*/ 1123950 w 1143000"/>
                  <a:gd name="connsiteY160" fmla="*/ 678687 h 1019206"/>
                  <a:gd name="connsiteX161" fmla="*/ 1107281 w 1143000"/>
                  <a:gd name="connsiteY161" fmla="*/ 685831 h 1019206"/>
                  <a:gd name="connsiteX162" fmla="*/ 1090612 w 1143000"/>
                  <a:gd name="connsiteY162" fmla="*/ 707262 h 1019206"/>
                  <a:gd name="connsiteX163" fmla="*/ 1083468 w 1143000"/>
                  <a:gd name="connsiteY163" fmla="*/ 712025 h 1019206"/>
                  <a:gd name="connsiteX164" fmla="*/ 1066800 w 1143000"/>
                  <a:gd name="connsiteY164" fmla="*/ 714406 h 1019206"/>
                  <a:gd name="connsiteX165" fmla="*/ 1050131 w 1143000"/>
                  <a:gd name="connsiteY165" fmla="*/ 721550 h 1019206"/>
                  <a:gd name="connsiteX166" fmla="*/ 1042987 w 1143000"/>
                  <a:gd name="connsiteY166" fmla="*/ 726312 h 1019206"/>
                  <a:gd name="connsiteX167" fmla="*/ 1012031 w 1143000"/>
                  <a:gd name="connsiteY167" fmla="*/ 728694 h 1019206"/>
                  <a:gd name="connsiteX168" fmla="*/ 1002506 w 1143000"/>
                  <a:gd name="connsiteY168" fmla="*/ 731075 h 1019206"/>
                  <a:gd name="connsiteX169" fmla="*/ 995362 w 1143000"/>
                  <a:gd name="connsiteY169" fmla="*/ 733456 h 1019206"/>
                  <a:gd name="connsiteX170" fmla="*/ 947737 w 1143000"/>
                  <a:gd name="connsiteY170" fmla="*/ 731075 h 1019206"/>
                  <a:gd name="connsiteX171" fmla="*/ 945356 w 1143000"/>
                  <a:gd name="connsiteY171" fmla="*/ 721550 h 1019206"/>
                  <a:gd name="connsiteX172" fmla="*/ 928687 w 1143000"/>
                  <a:gd name="connsiteY172" fmla="*/ 702500 h 1019206"/>
                  <a:gd name="connsiteX173" fmla="*/ 919162 w 1143000"/>
                  <a:gd name="connsiteY173" fmla="*/ 681069 h 1019206"/>
                  <a:gd name="connsiteX174" fmla="*/ 909637 w 1143000"/>
                  <a:gd name="connsiteY174" fmla="*/ 666781 h 1019206"/>
                  <a:gd name="connsiteX175" fmla="*/ 902493 w 1143000"/>
                  <a:gd name="connsiteY175" fmla="*/ 662019 h 1019206"/>
                  <a:gd name="connsiteX176" fmla="*/ 897731 w 1143000"/>
                  <a:gd name="connsiteY176" fmla="*/ 635825 h 1019206"/>
                  <a:gd name="connsiteX177" fmla="*/ 892968 w 1143000"/>
                  <a:gd name="connsiteY177" fmla="*/ 621537 h 1019206"/>
                  <a:gd name="connsiteX178" fmla="*/ 883443 w 1143000"/>
                  <a:gd name="connsiteY178" fmla="*/ 616775 h 1019206"/>
                  <a:gd name="connsiteX179" fmla="*/ 876300 w 1143000"/>
                  <a:gd name="connsiteY179" fmla="*/ 612012 h 1019206"/>
                  <a:gd name="connsiteX180" fmla="*/ 864393 w 1143000"/>
                  <a:gd name="connsiteY180" fmla="*/ 607250 h 1019206"/>
                  <a:gd name="connsiteX181" fmla="*/ 842962 w 1143000"/>
                  <a:gd name="connsiteY181" fmla="*/ 595344 h 1019206"/>
                  <a:gd name="connsiteX182" fmla="*/ 838200 w 1143000"/>
                  <a:gd name="connsiteY182" fmla="*/ 588200 h 1019206"/>
                  <a:gd name="connsiteX183" fmla="*/ 809625 w 1143000"/>
                  <a:gd name="connsiteY183" fmla="*/ 576294 h 1019206"/>
                  <a:gd name="connsiteX184" fmla="*/ 797718 w 1143000"/>
                  <a:gd name="connsiteY184" fmla="*/ 569150 h 1019206"/>
                  <a:gd name="connsiteX185" fmla="*/ 781050 w 1143000"/>
                  <a:gd name="connsiteY185" fmla="*/ 564387 h 1019206"/>
                  <a:gd name="connsiteX186" fmla="*/ 766762 w 1143000"/>
                  <a:gd name="connsiteY186" fmla="*/ 554862 h 1019206"/>
                  <a:gd name="connsiteX187" fmla="*/ 759618 w 1143000"/>
                  <a:gd name="connsiteY187" fmla="*/ 538194 h 1019206"/>
                  <a:gd name="connsiteX188" fmla="*/ 754856 w 1143000"/>
                  <a:gd name="connsiteY188" fmla="*/ 523906 h 1019206"/>
                  <a:gd name="connsiteX189" fmla="*/ 752475 w 1143000"/>
                  <a:gd name="connsiteY189" fmla="*/ 512000 h 1019206"/>
                  <a:gd name="connsiteX190" fmla="*/ 731043 w 1143000"/>
                  <a:gd name="connsiteY190" fmla="*/ 488187 h 1019206"/>
                  <a:gd name="connsiteX191" fmla="*/ 721518 w 1143000"/>
                  <a:gd name="connsiteY191" fmla="*/ 478662 h 1019206"/>
                  <a:gd name="connsiteX192" fmla="*/ 719137 w 1143000"/>
                  <a:gd name="connsiteY192" fmla="*/ 471519 h 1019206"/>
                  <a:gd name="connsiteX193" fmla="*/ 711993 w 1143000"/>
                  <a:gd name="connsiteY193" fmla="*/ 464375 h 1019206"/>
                  <a:gd name="connsiteX194" fmla="*/ 690562 w 1143000"/>
                  <a:gd name="connsiteY194" fmla="*/ 459612 h 1019206"/>
                  <a:gd name="connsiteX195" fmla="*/ 681037 w 1143000"/>
                  <a:gd name="connsiteY195" fmla="*/ 454850 h 1019206"/>
                  <a:gd name="connsiteX196" fmla="*/ 673893 w 1143000"/>
                  <a:gd name="connsiteY196" fmla="*/ 445325 h 1019206"/>
                  <a:gd name="connsiteX197" fmla="*/ 657225 w 1143000"/>
                  <a:gd name="connsiteY197" fmla="*/ 431037 h 1019206"/>
                  <a:gd name="connsiteX198" fmla="*/ 647700 w 1143000"/>
                  <a:gd name="connsiteY198" fmla="*/ 428656 h 1019206"/>
                  <a:gd name="connsiteX199" fmla="*/ 640556 w 1143000"/>
                  <a:gd name="connsiteY199" fmla="*/ 419131 h 1019206"/>
                  <a:gd name="connsiteX200" fmla="*/ 626268 w 1143000"/>
                  <a:gd name="connsiteY200" fmla="*/ 411987 h 1019206"/>
                  <a:gd name="connsiteX201" fmla="*/ 616743 w 1143000"/>
                  <a:gd name="connsiteY201" fmla="*/ 400081 h 1019206"/>
                  <a:gd name="connsiteX202" fmla="*/ 609600 w 1143000"/>
                  <a:gd name="connsiteY202" fmla="*/ 392937 h 1019206"/>
                  <a:gd name="connsiteX203" fmla="*/ 604837 w 1143000"/>
                  <a:gd name="connsiteY203" fmla="*/ 378650 h 1019206"/>
                  <a:gd name="connsiteX204" fmla="*/ 595312 w 1143000"/>
                  <a:gd name="connsiteY204" fmla="*/ 361981 h 1019206"/>
                  <a:gd name="connsiteX205" fmla="*/ 592931 w 1143000"/>
                  <a:gd name="connsiteY205" fmla="*/ 354837 h 1019206"/>
                  <a:gd name="connsiteX206" fmla="*/ 581025 w 1143000"/>
                  <a:gd name="connsiteY206" fmla="*/ 338169 h 1019206"/>
                  <a:gd name="connsiteX207" fmla="*/ 576262 w 1143000"/>
                  <a:gd name="connsiteY207" fmla="*/ 319119 h 1019206"/>
                  <a:gd name="connsiteX208" fmla="*/ 578643 w 1143000"/>
                  <a:gd name="connsiteY208" fmla="*/ 300069 h 1019206"/>
                  <a:gd name="connsiteX209" fmla="*/ 585787 w 1143000"/>
                  <a:gd name="connsiteY209" fmla="*/ 292925 h 1019206"/>
                  <a:gd name="connsiteX210" fmla="*/ 590550 w 1143000"/>
                  <a:gd name="connsiteY210" fmla="*/ 281019 h 1019206"/>
                  <a:gd name="connsiteX211" fmla="*/ 595312 w 1143000"/>
                  <a:gd name="connsiteY211" fmla="*/ 266731 h 1019206"/>
                  <a:gd name="connsiteX212" fmla="*/ 597693 w 1143000"/>
                  <a:gd name="connsiteY212" fmla="*/ 259587 h 1019206"/>
                  <a:gd name="connsiteX213" fmla="*/ 588168 w 1143000"/>
                  <a:gd name="connsiteY213" fmla="*/ 202437 h 1019206"/>
                  <a:gd name="connsiteX214" fmla="*/ 581025 w 1143000"/>
                  <a:gd name="connsiteY214" fmla="*/ 200056 h 1019206"/>
                  <a:gd name="connsiteX215" fmla="*/ 576262 w 1143000"/>
                  <a:gd name="connsiteY215" fmla="*/ 192912 h 1019206"/>
                  <a:gd name="connsiteX216" fmla="*/ 559593 w 1143000"/>
                  <a:gd name="connsiteY216" fmla="*/ 181006 h 1019206"/>
                  <a:gd name="connsiteX217" fmla="*/ 557212 w 1143000"/>
                  <a:gd name="connsiteY217" fmla="*/ 166719 h 1019206"/>
                  <a:gd name="connsiteX218" fmla="*/ 554831 w 1143000"/>
                  <a:gd name="connsiteY218" fmla="*/ 157194 h 1019206"/>
                  <a:gd name="connsiteX219" fmla="*/ 552450 w 1143000"/>
                  <a:gd name="connsiteY219" fmla="*/ 133381 h 1019206"/>
                  <a:gd name="connsiteX220" fmla="*/ 542925 w 1143000"/>
                  <a:gd name="connsiteY220" fmla="*/ 114331 h 1019206"/>
                  <a:gd name="connsiteX221" fmla="*/ 533400 w 1143000"/>
                  <a:gd name="connsiteY221" fmla="*/ 100044 h 1019206"/>
                  <a:gd name="connsiteX222" fmla="*/ 531018 w 1143000"/>
                  <a:gd name="connsiteY222" fmla="*/ 92900 h 1019206"/>
                  <a:gd name="connsiteX223" fmla="*/ 526256 w 1143000"/>
                  <a:gd name="connsiteY223" fmla="*/ 85756 h 1019206"/>
                  <a:gd name="connsiteX224" fmla="*/ 523875 w 1143000"/>
                  <a:gd name="connsiteY224" fmla="*/ 57181 h 1019206"/>
                  <a:gd name="connsiteX225" fmla="*/ 516731 w 1143000"/>
                  <a:gd name="connsiteY225" fmla="*/ 38131 h 1019206"/>
                  <a:gd name="connsiteX226" fmla="*/ 509587 w 1143000"/>
                  <a:gd name="connsiteY226" fmla="*/ 33369 h 1019206"/>
                  <a:gd name="connsiteX227" fmla="*/ 507206 w 1143000"/>
                  <a:gd name="connsiteY227" fmla="*/ 26225 h 1019206"/>
                  <a:gd name="connsiteX228" fmla="*/ 509587 w 1143000"/>
                  <a:gd name="connsiteY228" fmla="*/ 14319 h 1019206"/>
                  <a:gd name="connsiteX229" fmla="*/ 497681 w 1143000"/>
                  <a:gd name="connsiteY229" fmla="*/ 31 h 101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1143000" h="1019206">
                    <a:moveTo>
                      <a:pt x="497681" y="31"/>
                    </a:moveTo>
                    <a:cubicBezTo>
                      <a:pt x="490537" y="825"/>
                      <a:pt x="476999" y="12659"/>
                      <a:pt x="466725" y="19081"/>
                    </a:cubicBezTo>
                    <a:cubicBezTo>
                      <a:pt x="464298" y="20598"/>
                      <a:pt x="462296" y="22939"/>
                      <a:pt x="459581" y="23844"/>
                    </a:cubicBezTo>
                    <a:cubicBezTo>
                      <a:pt x="457200" y="24638"/>
                      <a:pt x="454682" y="25103"/>
                      <a:pt x="452437" y="26225"/>
                    </a:cubicBezTo>
                    <a:cubicBezTo>
                      <a:pt x="439507" y="32689"/>
                      <a:pt x="451519" y="31193"/>
                      <a:pt x="433387" y="33369"/>
                    </a:cubicBezTo>
                    <a:cubicBezTo>
                      <a:pt x="417546" y="35270"/>
                      <a:pt x="401637" y="36544"/>
                      <a:pt x="385762" y="38131"/>
                    </a:cubicBezTo>
                    <a:cubicBezTo>
                      <a:pt x="381793" y="40512"/>
                      <a:pt x="377996" y="43205"/>
                      <a:pt x="373856" y="45275"/>
                    </a:cubicBezTo>
                    <a:cubicBezTo>
                      <a:pt x="371611" y="46398"/>
                      <a:pt x="367257" y="45206"/>
                      <a:pt x="366712" y="47656"/>
                    </a:cubicBezTo>
                    <a:cubicBezTo>
                      <a:pt x="364916" y="55736"/>
                      <a:pt x="368829" y="65915"/>
                      <a:pt x="371475" y="73850"/>
                    </a:cubicBezTo>
                    <a:cubicBezTo>
                      <a:pt x="367506" y="77025"/>
                      <a:pt x="363393" y="80028"/>
                      <a:pt x="359568" y="83375"/>
                    </a:cubicBezTo>
                    <a:cubicBezTo>
                      <a:pt x="357034" y="85593"/>
                      <a:pt x="355165" y="88562"/>
                      <a:pt x="352425" y="90519"/>
                    </a:cubicBezTo>
                    <a:cubicBezTo>
                      <a:pt x="349537" y="92582"/>
                      <a:pt x="346075" y="93694"/>
                      <a:pt x="342900" y="95281"/>
                    </a:cubicBezTo>
                    <a:cubicBezTo>
                      <a:pt x="341312" y="99250"/>
                      <a:pt x="339638" y="103185"/>
                      <a:pt x="338137" y="107187"/>
                    </a:cubicBezTo>
                    <a:cubicBezTo>
                      <a:pt x="337256" y="109537"/>
                      <a:pt x="337148" y="112242"/>
                      <a:pt x="335756" y="114331"/>
                    </a:cubicBezTo>
                    <a:cubicBezTo>
                      <a:pt x="333888" y="117133"/>
                      <a:pt x="330768" y="118888"/>
                      <a:pt x="328612" y="121475"/>
                    </a:cubicBezTo>
                    <a:cubicBezTo>
                      <a:pt x="323485" y="127628"/>
                      <a:pt x="323855" y="128605"/>
                      <a:pt x="321468" y="135762"/>
                    </a:cubicBezTo>
                    <a:cubicBezTo>
                      <a:pt x="320674" y="149256"/>
                      <a:pt x="320311" y="162782"/>
                      <a:pt x="319087" y="176244"/>
                    </a:cubicBezTo>
                    <a:cubicBezTo>
                      <a:pt x="318721" y="180275"/>
                      <a:pt x="318127" y="184360"/>
                      <a:pt x="316706" y="188150"/>
                    </a:cubicBezTo>
                    <a:cubicBezTo>
                      <a:pt x="315701" y="190830"/>
                      <a:pt x="313531" y="192913"/>
                      <a:pt x="311943" y="195294"/>
                    </a:cubicBezTo>
                    <a:cubicBezTo>
                      <a:pt x="302694" y="223041"/>
                      <a:pt x="308015" y="204302"/>
                      <a:pt x="311943" y="269112"/>
                    </a:cubicBezTo>
                    <a:cubicBezTo>
                      <a:pt x="312748" y="282400"/>
                      <a:pt x="312469" y="279781"/>
                      <a:pt x="321468" y="285781"/>
                    </a:cubicBezTo>
                    <a:cubicBezTo>
                      <a:pt x="324643" y="290544"/>
                      <a:pt x="329183" y="294639"/>
                      <a:pt x="330993" y="300069"/>
                    </a:cubicBezTo>
                    <a:cubicBezTo>
                      <a:pt x="336661" y="317071"/>
                      <a:pt x="331579" y="311571"/>
                      <a:pt x="342900" y="319119"/>
                    </a:cubicBezTo>
                    <a:lnTo>
                      <a:pt x="347662" y="333406"/>
                    </a:lnTo>
                    <a:cubicBezTo>
                      <a:pt x="348456" y="335787"/>
                      <a:pt x="348651" y="338462"/>
                      <a:pt x="350043" y="340550"/>
                    </a:cubicBezTo>
                    <a:lnTo>
                      <a:pt x="354806" y="347694"/>
                    </a:lnTo>
                    <a:cubicBezTo>
                      <a:pt x="354012" y="356425"/>
                      <a:pt x="353584" y="365197"/>
                      <a:pt x="352425" y="373887"/>
                    </a:cubicBezTo>
                    <a:cubicBezTo>
                      <a:pt x="351992" y="377131"/>
                      <a:pt x="351507" y="380485"/>
                      <a:pt x="350043" y="383412"/>
                    </a:cubicBezTo>
                    <a:cubicBezTo>
                      <a:pt x="347483" y="388532"/>
                      <a:pt x="340518" y="397700"/>
                      <a:pt x="340518" y="397700"/>
                    </a:cubicBezTo>
                    <a:cubicBezTo>
                      <a:pt x="339724" y="406431"/>
                      <a:pt x="342293" y="416175"/>
                      <a:pt x="338137" y="423894"/>
                    </a:cubicBezTo>
                    <a:cubicBezTo>
                      <a:pt x="337108" y="425805"/>
                      <a:pt x="318052" y="429972"/>
                      <a:pt x="314325" y="431037"/>
                    </a:cubicBezTo>
                    <a:cubicBezTo>
                      <a:pt x="291005" y="437700"/>
                      <a:pt x="330493" y="431962"/>
                      <a:pt x="269081" y="435800"/>
                    </a:cubicBezTo>
                    <a:cubicBezTo>
                      <a:pt x="266700" y="436594"/>
                      <a:pt x="264447" y="438181"/>
                      <a:pt x="261937" y="438181"/>
                    </a:cubicBezTo>
                    <a:cubicBezTo>
                      <a:pt x="244321" y="438181"/>
                      <a:pt x="241175" y="436023"/>
                      <a:pt x="226218" y="431037"/>
                    </a:cubicBezTo>
                    <a:lnTo>
                      <a:pt x="219075" y="428656"/>
                    </a:lnTo>
                    <a:lnTo>
                      <a:pt x="211931" y="426275"/>
                    </a:lnTo>
                    <a:cubicBezTo>
                      <a:pt x="209550" y="424687"/>
                      <a:pt x="207347" y="422792"/>
                      <a:pt x="204787" y="421512"/>
                    </a:cubicBezTo>
                    <a:cubicBezTo>
                      <a:pt x="202542" y="420389"/>
                      <a:pt x="199950" y="420120"/>
                      <a:pt x="197643" y="419131"/>
                    </a:cubicBezTo>
                    <a:cubicBezTo>
                      <a:pt x="194380" y="417733"/>
                      <a:pt x="191200" y="416130"/>
                      <a:pt x="188118" y="414369"/>
                    </a:cubicBezTo>
                    <a:cubicBezTo>
                      <a:pt x="185633" y="412949"/>
                      <a:pt x="183535" y="410886"/>
                      <a:pt x="180975" y="409606"/>
                    </a:cubicBezTo>
                    <a:cubicBezTo>
                      <a:pt x="177170" y="407703"/>
                      <a:pt x="167865" y="405861"/>
                      <a:pt x="164306" y="404844"/>
                    </a:cubicBezTo>
                    <a:cubicBezTo>
                      <a:pt x="161892" y="404154"/>
                      <a:pt x="159543" y="403256"/>
                      <a:pt x="157162" y="402462"/>
                    </a:cubicBezTo>
                    <a:cubicBezTo>
                      <a:pt x="153193" y="404843"/>
                      <a:pt x="146881" y="405272"/>
                      <a:pt x="145256" y="409606"/>
                    </a:cubicBezTo>
                    <a:cubicBezTo>
                      <a:pt x="141622" y="419296"/>
                      <a:pt x="142875" y="430213"/>
                      <a:pt x="142875" y="440562"/>
                    </a:cubicBezTo>
                    <a:cubicBezTo>
                      <a:pt x="142875" y="457250"/>
                      <a:pt x="144023" y="473927"/>
                      <a:pt x="145256" y="490569"/>
                    </a:cubicBezTo>
                    <a:cubicBezTo>
                      <a:pt x="145613" y="495384"/>
                      <a:pt x="146110" y="500276"/>
                      <a:pt x="147637" y="504856"/>
                    </a:cubicBezTo>
                    <a:cubicBezTo>
                      <a:pt x="148542" y="507571"/>
                      <a:pt x="150812" y="509619"/>
                      <a:pt x="152400" y="512000"/>
                    </a:cubicBezTo>
                    <a:cubicBezTo>
                      <a:pt x="152717" y="513269"/>
                      <a:pt x="155796" y="526620"/>
                      <a:pt x="157162" y="528669"/>
                    </a:cubicBezTo>
                    <a:cubicBezTo>
                      <a:pt x="159030" y="531471"/>
                      <a:pt x="161925" y="533431"/>
                      <a:pt x="164306" y="535812"/>
                    </a:cubicBezTo>
                    <a:cubicBezTo>
                      <a:pt x="171046" y="556035"/>
                      <a:pt x="173669" y="557893"/>
                      <a:pt x="166687" y="585819"/>
                    </a:cubicBezTo>
                    <a:cubicBezTo>
                      <a:pt x="166078" y="588254"/>
                      <a:pt x="161788" y="587077"/>
                      <a:pt x="159543" y="588200"/>
                    </a:cubicBezTo>
                    <a:cubicBezTo>
                      <a:pt x="155403" y="590270"/>
                      <a:pt x="151777" y="593274"/>
                      <a:pt x="147637" y="595344"/>
                    </a:cubicBezTo>
                    <a:cubicBezTo>
                      <a:pt x="145392" y="596467"/>
                      <a:pt x="142907" y="597035"/>
                      <a:pt x="140493" y="597725"/>
                    </a:cubicBezTo>
                    <a:cubicBezTo>
                      <a:pt x="132646" y="599967"/>
                      <a:pt x="127246" y="600850"/>
                      <a:pt x="119062" y="602487"/>
                    </a:cubicBezTo>
                    <a:cubicBezTo>
                      <a:pt x="110692" y="615044"/>
                      <a:pt x="119127" y="605861"/>
                      <a:pt x="104775" y="612012"/>
                    </a:cubicBezTo>
                    <a:cubicBezTo>
                      <a:pt x="83467" y="621144"/>
                      <a:pt x="117572" y="613452"/>
                      <a:pt x="83343" y="619156"/>
                    </a:cubicBezTo>
                    <a:cubicBezTo>
                      <a:pt x="78336" y="664224"/>
                      <a:pt x="83736" y="624332"/>
                      <a:pt x="78581" y="650112"/>
                    </a:cubicBezTo>
                    <a:cubicBezTo>
                      <a:pt x="77634" y="654847"/>
                      <a:pt x="77371" y="659716"/>
                      <a:pt x="76200" y="664400"/>
                    </a:cubicBezTo>
                    <a:cubicBezTo>
                      <a:pt x="74982" y="669270"/>
                      <a:pt x="73025" y="673925"/>
                      <a:pt x="71437" y="678687"/>
                    </a:cubicBezTo>
                    <a:cubicBezTo>
                      <a:pt x="70643" y="697737"/>
                      <a:pt x="71850" y="716976"/>
                      <a:pt x="69056" y="735837"/>
                    </a:cubicBezTo>
                    <a:cubicBezTo>
                      <a:pt x="68562" y="739168"/>
                      <a:pt x="64714" y="741113"/>
                      <a:pt x="61912" y="742981"/>
                    </a:cubicBezTo>
                    <a:cubicBezTo>
                      <a:pt x="59823" y="744373"/>
                      <a:pt x="57182" y="744672"/>
                      <a:pt x="54768" y="745362"/>
                    </a:cubicBezTo>
                    <a:cubicBezTo>
                      <a:pt x="42525" y="748860"/>
                      <a:pt x="41666" y="748191"/>
                      <a:pt x="26193" y="750125"/>
                    </a:cubicBezTo>
                    <a:cubicBezTo>
                      <a:pt x="23812" y="753300"/>
                      <a:pt x="20825" y="756100"/>
                      <a:pt x="19050" y="759650"/>
                    </a:cubicBezTo>
                    <a:cubicBezTo>
                      <a:pt x="11916" y="773918"/>
                      <a:pt x="14966" y="781428"/>
                      <a:pt x="9525" y="797750"/>
                    </a:cubicBezTo>
                    <a:cubicBezTo>
                      <a:pt x="3857" y="814752"/>
                      <a:pt x="7546" y="807860"/>
                      <a:pt x="0" y="819181"/>
                    </a:cubicBezTo>
                    <a:cubicBezTo>
                      <a:pt x="794" y="828706"/>
                      <a:pt x="-82" y="838521"/>
                      <a:pt x="2381" y="847756"/>
                    </a:cubicBezTo>
                    <a:cubicBezTo>
                      <a:pt x="3249" y="851010"/>
                      <a:pt x="6867" y="852832"/>
                      <a:pt x="9525" y="854900"/>
                    </a:cubicBezTo>
                    <a:cubicBezTo>
                      <a:pt x="14043" y="858414"/>
                      <a:pt x="23812" y="864425"/>
                      <a:pt x="23812" y="864425"/>
                    </a:cubicBezTo>
                    <a:cubicBezTo>
                      <a:pt x="25400" y="866806"/>
                      <a:pt x="26376" y="869737"/>
                      <a:pt x="28575" y="871569"/>
                    </a:cubicBezTo>
                    <a:cubicBezTo>
                      <a:pt x="31302" y="873841"/>
                      <a:pt x="35018" y="874570"/>
                      <a:pt x="38100" y="876331"/>
                    </a:cubicBezTo>
                    <a:cubicBezTo>
                      <a:pt x="40585" y="877751"/>
                      <a:pt x="42862" y="879506"/>
                      <a:pt x="45243" y="881094"/>
                    </a:cubicBezTo>
                    <a:cubicBezTo>
                      <a:pt x="53181" y="880300"/>
                      <a:pt x="61215" y="880182"/>
                      <a:pt x="69056" y="878712"/>
                    </a:cubicBezTo>
                    <a:cubicBezTo>
                      <a:pt x="73990" y="877787"/>
                      <a:pt x="78581" y="875537"/>
                      <a:pt x="83343" y="873950"/>
                    </a:cubicBezTo>
                    <a:lnTo>
                      <a:pt x="90487" y="871569"/>
                    </a:lnTo>
                    <a:cubicBezTo>
                      <a:pt x="97566" y="873928"/>
                      <a:pt x="106255" y="875431"/>
                      <a:pt x="111918" y="881094"/>
                    </a:cubicBezTo>
                    <a:cubicBezTo>
                      <a:pt x="129937" y="899113"/>
                      <a:pt x="97768" y="875011"/>
                      <a:pt x="126206" y="897762"/>
                    </a:cubicBezTo>
                    <a:cubicBezTo>
                      <a:pt x="130675" y="901338"/>
                      <a:pt x="140493" y="907287"/>
                      <a:pt x="140493" y="907287"/>
                    </a:cubicBezTo>
                    <a:cubicBezTo>
                      <a:pt x="144495" y="919291"/>
                      <a:pt x="140290" y="911194"/>
                      <a:pt x="152400" y="921575"/>
                    </a:cubicBezTo>
                    <a:cubicBezTo>
                      <a:pt x="159075" y="927297"/>
                      <a:pt x="160707" y="931682"/>
                      <a:pt x="169068" y="935862"/>
                    </a:cubicBezTo>
                    <a:cubicBezTo>
                      <a:pt x="203077" y="952866"/>
                      <a:pt x="169484" y="931379"/>
                      <a:pt x="190500" y="945387"/>
                    </a:cubicBezTo>
                    <a:cubicBezTo>
                      <a:pt x="200716" y="965822"/>
                      <a:pt x="188943" y="946211"/>
                      <a:pt x="202406" y="959675"/>
                    </a:cubicBezTo>
                    <a:cubicBezTo>
                      <a:pt x="204430" y="961699"/>
                      <a:pt x="204933" y="965031"/>
                      <a:pt x="207168" y="966819"/>
                    </a:cubicBezTo>
                    <a:cubicBezTo>
                      <a:pt x="209128" y="968387"/>
                      <a:pt x="212067" y="968078"/>
                      <a:pt x="214312" y="969200"/>
                    </a:cubicBezTo>
                    <a:cubicBezTo>
                      <a:pt x="216872" y="970480"/>
                      <a:pt x="219075" y="972375"/>
                      <a:pt x="221456" y="973962"/>
                    </a:cubicBezTo>
                    <a:cubicBezTo>
                      <a:pt x="234149" y="993004"/>
                      <a:pt x="217493" y="970001"/>
                      <a:pt x="233362" y="985869"/>
                    </a:cubicBezTo>
                    <a:cubicBezTo>
                      <a:pt x="235386" y="987893"/>
                      <a:pt x="236101" y="990988"/>
                      <a:pt x="238125" y="993012"/>
                    </a:cubicBezTo>
                    <a:cubicBezTo>
                      <a:pt x="242743" y="997630"/>
                      <a:pt x="246600" y="998219"/>
                      <a:pt x="252412" y="1000156"/>
                    </a:cubicBezTo>
                    <a:cubicBezTo>
                      <a:pt x="275206" y="1022950"/>
                      <a:pt x="246019" y="995893"/>
                      <a:pt x="266700" y="1009681"/>
                    </a:cubicBezTo>
                    <a:cubicBezTo>
                      <a:pt x="283724" y="1021031"/>
                      <a:pt x="263222" y="1014170"/>
                      <a:pt x="283368" y="1019206"/>
                    </a:cubicBezTo>
                    <a:cubicBezTo>
                      <a:pt x="288131" y="1018412"/>
                      <a:pt x="293562" y="1019384"/>
                      <a:pt x="297656" y="1016825"/>
                    </a:cubicBezTo>
                    <a:cubicBezTo>
                      <a:pt x="300666" y="1014944"/>
                      <a:pt x="300537" y="1010310"/>
                      <a:pt x="302418" y="1007300"/>
                    </a:cubicBezTo>
                    <a:cubicBezTo>
                      <a:pt x="308747" y="997174"/>
                      <a:pt x="308086" y="998759"/>
                      <a:pt x="316706" y="993012"/>
                    </a:cubicBezTo>
                    <a:cubicBezTo>
                      <a:pt x="317500" y="990631"/>
                      <a:pt x="318427" y="988290"/>
                      <a:pt x="319087" y="985869"/>
                    </a:cubicBezTo>
                    <a:cubicBezTo>
                      <a:pt x="320809" y="979554"/>
                      <a:pt x="320220" y="972265"/>
                      <a:pt x="323850" y="966819"/>
                    </a:cubicBezTo>
                    <a:lnTo>
                      <a:pt x="328612" y="959675"/>
                    </a:lnTo>
                    <a:cubicBezTo>
                      <a:pt x="327818" y="957294"/>
                      <a:pt x="325818" y="955007"/>
                      <a:pt x="326231" y="952531"/>
                    </a:cubicBezTo>
                    <a:cubicBezTo>
                      <a:pt x="327498" y="944927"/>
                      <a:pt x="332564" y="944863"/>
                      <a:pt x="338137" y="943006"/>
                    </a:cubicBezTo>
                    <a:cubicBezTo>
                      <a:pt x="339725" y="939831"/>
                      <a:pt x="340060" y="935611"/>
                      <a:pt x="342900" y="933481"/>
                    </a:cubicBezTo>
                    <a:cubicBezTo>
                      <a:pt x="346916" y="930469"/>
                      <a:pt x="357187" y="928719"/>
                      <a:pt x="357187" y="928719"/>
                    </a:cubicBezTo>
                    <a:cubicBezTo>
                      <a:pt x="374042" y="917481"/>
                      <a:pt x="353154" y="931599"/>
                      <a:pt x="373856" y="916812"/>
                    </a:cubicBezTo>
                    <a:cubicBezTo>
                      <a:pt x="376185" y="915149"/>
                      <a:pt x="378162" y="912420"/>
                      <a:pt x="381000" y="912050"/>
                    </a:cubicBezTo>
                    <a:cubicBezTo>
                      <a:pt x="396761" y="909994"/>
                      <a:pt x="412759" y="910631"/>
                      <a:pt x="428625" y="909669"/>
                    </a:cubicBezTo>
                    <a:cubicBezTo>
                      <a:pt x="438955" y="909043"/>
                      <a:pt x="449262" y="908081"/>
                      <a:pt x="459581" y="907287"/>
                    </a:cubicBezTo>
                    <a:cubicBezTo>
                      <a:pt x="461962" y="905700"/>
                      <a:pt x="464165" y="903805"/>
                      <a:pt x="466725" y="902525"/>
                    </a:cubicBezTo>
                    <a:cubicBezTo>
                      <a:pt x="472587" y="899594"/>
                      <a:pt x="482670" y="898677"/>
                      <a:pt x="488156" y="897762"/>
                    </a:cubicBezTo>
                    <a:cubicBezTo>
                      <a:pt x="499268" y="898556"/>
                      <a:pt x="510728" y="897273"/>
                      <a:pt x="521493" y="900144"/>
                    </a:cubicBezTo>
                    <a:cubicBezTo>
                      <a:pt x="523918" y="900791"/>
                      <a:pt x="522100" y="905512"/>
                      <a:pt x="523875" y="907287"/>
                    </a:cubicBezTo>
                    <a:cubicBezTo>
                      <a:pt x="525650" y="909062"/>
                      <a:pt x="528773" y="908546"/>
                      <a:pt x="531018" y="909669"/>
                    </a:cubicBezTo>
                    <a:cubicBezTo>
                      <a:pt x="533578" y="910949"/>
                      <a:pt x="535781" y="912844"/>
                      <a:pt x="538162" y="914431"/>
                    </a:cubicBezTo>
                    <a:cubicBezTo>
                      <a:pt x="546100" y="913637"/>
                      <a:pt x="554407" y="914573"/>
                      <a:pt x="561975" y="912050"/>
                    </a:cubicBezTo>
                    <a:cubicBezTo>
                      <a:pt x="564690" y="911145"/>
                      <a:pt x="564583" y="906791"/>
                      <a:pt x="566737" y="904906"/>
                    </a:cubicBezTo>
                    <a:cubicBezTo>
                      <a:pt x="571045" y="901137"/>
                      <a:pt x="576262" y="898556"/>
                      <a:pt x="581025" y="895381"/>
                    </a:cubicBezTo>
                    <a:cubicBezTo>
                      <a:pt x="583406" y="893794"/>
                      <a:pt x="585453" y="891524"/>
                      <a:pt x="588168" y="890619"/>
                    </a:cubicBezTo>
                    <a:lnTo>
                      <a:pt x="602456" y="885856"/>
                    </a:lnTo>
                    <a:cubicBezTo>
                      <a:pt x="604043" y="883475"/>
                      <a:pt x="605194" y="880736"/>
                      <a:pt x="607218" y="878712"/>
                    </a:cubicBezTo>
                    <a:cubicBezTo>
                      <a:pt x="611833" y="874097"/>
                      <a:pt x="615697" y="873505"/>
                      <a:pt x="621506" y="871569"/>
                    </a:cubicBezTo>
                    <a:cubicBezTo>
                      <a:pt x="638058" y="860534"/>
                      <a:pt x="617254" y="873695"/>
                      <a:pt x="640556" y="862044"/>
                    </a:cubicBezTo>
                    <a:cubicBezTo>
                      <a:pt x="659023" y="852810"/>
                      <a:pt x="636887" y="860885"/>
                      <a:pt x="654843" y="854900"/>
                    </a:cubicBezTo>
                    <a:cubicBezTo>
                      <a:pt x="657224" y="853312"/>
                      <a:pt x="659963" y="852161"/>
                      <a:pt x="661987" y="850137"/>
                    </a:cubicBezTo>
                    <a:cubicBezTo>
                      <a:pt x="664011" y="848113"/>
                      <a:pt x="664551" y="844826"/>
                      <a:pt x="666750" y="842994"/>
                    </a:cubicBezTo>
                    <a:cubicBezTo>
                      <a:pt x="669477" y="840722"/>
                      <a:pt x="673100" y="839819"/>
                      <a:pt x="676275" y="838231"/>
                    </a:cubicBezTo>
                    <a:cubicBezTo>
                      <a:pt x="687465" y="827039"/>
                      <a:pt x="681550" y="833889"/>
                      <a:pt x="692943" y="816800"/>
                    </a:cubicBezTo>
                    <a:cubicBezTo>
                      <a:pt x="694531" y="814419"/>
                      <a:pt x="695146" y="810936"/>
                      <a:pt x="697706" y="809656"/>
                    </a:cubicBezTo>
                    <a:cubicBezTo>
                      <a:pt x="709476" y="803771"/>
                      <a:pt x="703864" y="806017"/>
                      <a:pt x="714375" y="802512"/>
                    </a:cubicBezTo>
                    <a:cubicBezTo>
                      <a:pt x="725023" y="786540"/>
                      <a:pt x="712480" y="802187"/>
                      <a:pt x="726281" y="792987"/>
                    </a:cubicBezTo>
                    <a:cubicBezTo>
                      <a:pt x="744120" y="781095"/>
                      <a:pt x="723582" y="789126"/>
                      <a:pt x="740568" y="783462"/>
                    </a:cubicBezTo>
                    <a:cubicBezTo>
                      <a:pt x="757237" y="784256"/>
                      <a:pt x="773945" y="784458"/>
                      <a:pt x="790575" y="785844"/>
                    </a:cubicBezTo>
                    <a:cubicBezTo>
                      <a:pt x="793076" y="786052"/>
                      <a:pt x="795473" y="787103"/>
                      <a:pt x="797718" y="788225"/>
                    </a:cubicBezTo>
                    <a:cubicBezTo>
                      <a:pt x="801858" y="790295"/>
                      <a:pt x="805656" y="792988"/>
                      <a:pt x="809625" y="795369"/>
                    </a:cubicBezTo>
                    <a:cubicBezTo>
                      <a:pt x="811212" y="797750"/>
                      <a:pt x="812364" y="800489"/>
                      <a:pt x="814387" y="802512"/>
                    </a:cubicBezTo>
                    <a:cubicBezTo>
                      <a:pt x="816411" y="804536"/>
                      <a:pt x="819743" y="805040"/>
                      <a:pt x="821531" y="807275"/>
                    </a:cubicBezTo>
                    <a:cubicBezTo>
                      <a:pt x="834674" y="823704"/>
                      <a:pt x="810585" y="805536"/>
                      <a:pt x="831056" y="819181"/>
                    </a:cubicBezTo>
                    <a:cubicBezTo>
                      <a:pt x="831850" y="821562"/>
                      <a:pt x="831869" y="824365"/>
                      <a:pt x="833437" y="826325"/>
                    </a:cubicBezTo>
                    <a:cubicBezTo>
                      <a:pt x="835225" y="828560"/>
                      <a:pt x="837729" y="830849"/>
                      <a:pt x="840581" y="831087"/>
                    </a:cubicBezTo>
                    <a:cubicBezTo>
                      <a:pt x="866696" y="833263"/>
                      <a:pt x="892968" y="832675"/>
                      <a:pt x="919162" y="833469"/>
                    </a:cubicBezTo>
                    <a:cubicBezTo>
                      <a:pt x="923925" y="836644"/>
                      <a:pt x="931640" y="837564"/>
                      <a:pt x="933450" y="842994"/>
                    </a:cubicBezTo>
                    <a:cubicBezTo>
                      <a:pt x="935037" y="847756"/>
                      <a:pt x="935428" y="853104"/>
                      <a:pt x="938212" y="857281"/>
                    </a:cubicBezTo>
                    <a:cubicBezTo>
                      <a:pt x="941387" y="862044"/>
                      <a:pt x="945927" y="866139"/>
                      <a:pt x="947737" y="871569"/>
                    </a:cubicBezTo>
                    <a:cubicBezTo>
                      <a:pt x="948531" y="873950"/>
                      <a:pt x="948076" y="877253"/>
                      <a:pt x="950118" y="878712"/>
                    </a:cubicBezTo>
                    <a:cubicBezTo>
                      <a:pt x="954203" y="881630"/>
                      <a:pt x="960101" y="880892"/>
                      <a:pt x="964406" y="883475"/>
                    </a:cubicBezTo>
                    <a:cubicBezTo>
                      <a:pt x="971936" y="887993"/>
                      <a:pt x="977863" y="891964"/>
                      <a:pt x="985837" y="895381"/>
                    </a:cubicBezTo>
                    <a:cubicBezTo>
                      <a:pt x="993454" y="898645"/>
                      <a:pt x="995947" y="897909"/>
                      <a:pt x="1004887" y="900144"/>
                    </a:cubicBezTo>
                    <a:cubicBezTo>
                      <a:pt x="1007322" y="900753"/>
                      <a:pt x="1009650" y="901731"/>
                      <a:pt x="1012031" y="902525"/>
                    </a:cubicBezTo>
                    <a:cubicBezTo>
                      <a:pt x="1018381" y="901731"/>
                      <a:pt x="1024907" y="901828"/>
                      <a:pt x="1031081" y="900144"/>
                    </a:cubicBezTo>
                    <a:cubicBezTo>
                      <a:pt x="1036355" y="898706"/>
                      <a:pt x="1041698" y="891295"/>
                      <a:pt x="1045368" y="888237"/>
                    </a:cubicBezTo>
                    <a:cubicBezTo>
                      <a:pt x="1047567" y="886405"/>
                      <a:pt x="1050131" y="885062"/>
                      <a:pt x="1052512" y="883475"/>
                    </a:cubicBezTo>
                    <a:cubicBezTo>
                      <a:pt x="1054100" y="881094"/>
                      <a:pt x="1055443" y="878530"/>
                      <a:pt x="1057275" y="876331"/>
                    </a:cubicBezTo>
                    <a:cubicBezTo>
                      <a:pt x="1060455" y="872514"/>
                      <a:pt x="1066703" y="866507"/>
                      <a:pt x="1071562" y="864425"/>
                    </a:cubicBezTo>
                    <a:cubicBezTo>
                      <a:pt x="1074570" y="863136"/>
                      <a:pt x="1077940" y="862943"/>
                      <a:pt x="1081087" y="862044"/>
                    </a:cubicBezTo>
                    <a:cubicBezTo>
                      <a:pt x="1083501" y="861354"/>
                      <a:pt x="1085781" y="860207"/>
                      <a:pt x="1088231" y="859662"/>
                    </a:cubicBezTo>
                    <a:cubicBezTo>
                      <a:pt x="1113387" y="854071"/>
                      <a:pt x="1093574" y="860262"/>
                      <a:pt x="1109662" y="854900"/>
                    </a:cubicBezTo>
                    <a:cubicBezTo>
                      <a:pt x="1112043" y="851725"/>
                      <a:pt x="1114604" y="848677"/>
                      <a:pt x="1116806" y="845375"/>
                    </a:cubicBezTo>
                    <a:cubicBezTo>
                      <a:pt x="1119373" y="841524"/>
                      <a:pt x="1121173" y="837172"/>
                      <a:pt x="1123950" y="833469"/>
                    </a:cubicBezTo>
                    <a:cubicBezTo>
                      <a:pt x="1125970" y="830775"/>
                      <a:pt x="1128712" y="828706"/>
                      <a:pt x="1131093" y="826325"/>
                    </a:cubicBezTo>
                    <a:cubicBezTo>
                      <a:pt x="1135483" y="808769"/>
                      <a:pt x="1134650" y="813345"/>
                      <a:pt x="1138237" y="785844"/>
                    </a:cubicBezTo>
                    <a:cubicBezTo>
                      <a:pt x="1142183" y="755589"/>
                      <a:pt x="1137681" y="770840"/>
                      <a:pt x="1143000" y="754887"/>
                    </a:cubicBezTo>
                    <a:cubicBezTo>
                      <a:pt x="1142206" y="735043"/>
                      <a:pt x="1142734" y="715103"/>
                      <a:pt x="1140618" y="695356"/>
                    </a:cubicBezTo>
                    <a:cubicBezTo>
                      <a:pt x="1140313" y="692510"/>
                      <a:pt x="1137136" y="690772"/>
                      <a:pt x="1135856" y="688212"/>
                    </a:cubicBezTo>
                    <a:cubicBezTo>
                      <a:pt x="1134734" y="685967"/>
                      <a:pt x="1135435" y="682637"/>
                      <a:pt x="1133475" y="681069"/>
                    </a:cubicBezTo>
                    <a:cubicBezTo>
                      <a:pt x="1130919" y="679024"/>
                      <a:pt x="1127125" y="679481"/>
                      <a:pt x="1123950" y="678687"/>
                    </a:cubicBezTo>
                    <a:cubicBezTo>
                      <a:pt x="1117668" y="680258"/>
                      <a:pt x="1111884" y="680570"/>
                      <a:pt x="1107281" y="685831"/>
                    </a:cubicBezTo>
                    <a:cubicBezTo>
                      <a:pt x="1092978" y="702177"/>
                      <a:pt x="1103516" y="696509"/>
                      <a:pt x="1090612" y="707262"/>
                    </a:cubicBezTo>
                    <a:cubicBezTo>
                      <a:pt x="1088413" y="709094"/>
                      <a:pt x="1086209" y="711203"/>
                      <a:pt x="1083468" y="712025"/>
                    </a:cubicBezTo>
                    <a:cubicBezTo>
                      <a:pt x="1078092" y="713638"/>
                      <a:pt x="1072356" y="713612"/>
                      <a:pt x="1066800" y="714406"/>
                    </a:cubicBezTo>
                    <a:cubicBezTo>
                      <a:pt x="1048869" y="726361"/>
                      <a:pt x="1071654" y="712327"/>
                      <a:pt x="1050131" y="721550"/>
                    </a:cubicBezTo>
                    <a:cubicBezTo>
                      <a:pt x="1047500" y="722677"/>
                      <a:pt x="1045800" y="725785"/>
                      <a:pt x="1042987" y="726312"/>
                    </a:cubicBezTo>
                    <a:cubicBezTo>
                      <a:pt x="1032815" y="728219"/>
                      <a:pt x="1022350" y="727900"/>
                      <a:pt x="1012031" y="728694"/>
                    </a:cubicBezTo>
                    <a:cubicBezTo>
                      <a:pt x="1008856" y="729488"/>
                      <a:pt x="1005653" y="730176"/>
                      <a:pt x="1002506" y="731075"/>
                    </a:cubicBezTo>
                    <a:cubicBezTo>
                      <a:pt x="1000092" y="731765"/>
                      <a:pt x="997872" y="733456"/>
                      <a:pt x="995362" y="733456"/>
                    </a:cubicBezTo>
                    <a:cubicBezTo>
                      <a:pt x="979467" y="733456"/>
                      <a:pt x="963612" y="731869"/>
                      <a:pt x="947737" y="731075"/>
                    </a:cubicBezTo>
                    <a:cubicBezTo>
                      <a:pt x="946943" y="727900"/>
                      <a:pt x="946820" y="724477"/>
                      <a:pt x="945356" y="721550"/>
                    </a:cubicBezTo>
                    <a:cubicBezTo>
                      <a:pt x="942077" y="714992"/>
                      <a:pt x="933598" y="707411"/>
                      <a:pt x="928687" y="702500"/>
                    </a:cubicBezTo>
                    <a:cubicBezTo>
                      <a:pt x="925488" y="692901"/>
                      <a:pt x="925593" y="692093"/>
                      <a:pt x="919162" y="681069"/>
                    </a:cubicBezTo>
                    <a:cubicBezTo>
                      <a:pt x="916278" y="676125"/>
                      <a:pt x="914400" y="669956"/>
                      <a:pt x="909637" y="666781"/>
                    </a:cubicBezTo>
                    <a:lnTo>
                      <a:pt x="902493" y="662019"/>
                    </a:lnTo>
                    <a:cubicBezTo>
                      <a:pt x="900817" y="650283"/>
                      <a:pt x="900792" y="646030"/>
                      <a:pt x="897731" y="635825"/>
                    </a:cubicBezTo>
                    <a:cubicBezTo>
                      <a:pt x="896288" y="631016"/>
                      <a:pt x="897458" y="623782"/>
                      <a:pt x="892968" y="621537"/>
                    </a:cubicBezTo>
                    <a:cubicBezTo>
                      <a:pt x="889793" y="619950"/>
                      <a:pt x="886525" y="618536"/>
                      <a:pt x="883443" y="616775"/>
                    </a:cubicBezTo>
                    <a:cubicBezTo>
                      <a:pt x="880958" y="615355"/>
                      <a:pt x="878860" y="613292"/>
                      <a:pt x="876300" y="612012"/>
                    </a:cubicBezTo>
                    <a:cubicBezTo>
                      <a:pt x="872477" y="610100"/>
                      <a:pt x="868146" y="609297"/>
                      <a:pt x="864393" y="607250"/>
                    </a:cubicBezTo>
                    <a:cubicBezTo>
                      <a:pt x="838657" y="593213"/>
                      <a:pt x="859641" y="600903"/>
                      <a:pt x="842962" y="595344"/>
                    </a:cubicBezTo>
                    <a:cubicBezTo>
                      <a:pt x="841375" y="592963"/>
                      <a:pt x="840614" y="589736"/>
                      <a:pt x="838200" y="588200"/>
                    </a:cubicBezTo>
                    <a:cubicBezTo>
                      <a:pt x="792440" y="559080"/>
                      <a:pt x="831258" y="587111"/>
                      <a:pt x="809625" y="576294"/>
                    </a:cubicBezTo>
                    <a:cubicBezTo>
                      <a:pt x="805485" y="574224"/>
                      <a:pt x="801858" y="571220"/>
                      <a:pt x="797718" y="569150"/>
                    </a:cubicBezTo>
                    <a:cubicBezTo>
                      <a:pt x="794304" y="567443"/>
                      <a:pt x="784098" y="565149"/>
                      <a:pt x="781050" y="564387"/>
                    </a:cubicBezTo>
                    <a:cubicBezTo>
                      <a:pt x="776287" y="561212"/>
                      <a:pt x="771070" y="558631"/>
                      <a:pt x="766762" y="554862"/>
                    </a:cubicBezTo>
                    <a:cubicBezTo>
                      <a:pt x="761129" y="549933"/>
                      <a:pt x="761614" y="544848"/>
                      <a:pt x="759618" y="538194"/>
                    </a:cubicBezTo>
                    <a:cubicBezTo>
                      <a:pt x="758175" y="533386"/>
                      <a:pt x="755840" y="528829"/>
                      <a:pt x="754856" y="523906"/>
                    </a:cubicBezTo>
                    <a:cubicBezTo>
                      <a:pt x="754062" y="519937"/>
                      <a:pt x="754394" y="515563"/>
                      <a:pt x="752475" y="512000"/>
                    </a:cubicBezTo>
                    <a:cubicBezTo>
                      <a:pt x="737592" y="484361"/>
                      <a:pt x="744387" y="499625"/>
                      <a:pt x="731043" y="488187"/>
                    </a:cubicBezTo>
                    <a:cubicBezTo>
                      <a:pt x="727634" y="485265"/>
                      <a:pt x="724693" y="481837"/>
                      <a:pt x="721518" y="478662"/>
                    </a:cubicBezTo>
                    <a:cubicBezTo>
                      <a:pt x="720724" y="476281"/>
                      <a:pt x="720529" y="473607"/>
                      <a:pt x="719137" y="471519"/>
                    </a:cubicBezTo>
                    <a:cubicBezTo>
                      <a:pt x="717269" y="468717"/>
                      <a:pt x="714795" y="466243"/>
                      <a:pt x="711993" y="464375"/>
                    </a:cubicBezTo>
                    <a:cubicBezTo>
                      <a:pt x="708086" y="461770"/>
                      <a:pt x="692288" y="459900"/>
                      <a:pt x="690562" y="459612"/>
                    </a:cubicBezTo>
                    <a:cubicBezTo>
                      <a:pt x="687387" y="458025"/>
                      <a:pt x="683732" y="457160"/>
                      <a:pt x="681037" y="454850"/>
                    </a:cubicBezTo>
                    <a:cubicBezTo>
                      <a:pt x="678024" y="452267"/>
                      <a:pt x="676699" y="448131"/>
                      <a:pt x="673893" y="445325"/>
                    </a:cubicBezTo>
                    <a:cubicBezTo>
                      <a:pt x="668719" y="440150"/>
                      <a:pt x="663399" y="434966"/>
                      <a:pt x="657225" y="431037"/>
                    </a:cubicBezTo>
                    <a:cubicBezTo>
                      <a:pt x="654464" y="429280"/>
                      <a:pt x="650875" y="429450"/>
                      <a:pt x="647700" y="428656"/>
                    </a:cubicBezTo>
                    <a:cubicBezTo>
                      <a:pt x="645319" y="425481"/>
                      <a:pt x="643362" y="421937"/>
                      <a:pt x="640556" y="419131"/>
                    </a:cubicBezTo>
                    <a:cubicBezTo>
                      <a:pt x="635941" y="414516"/>
                      <a:pt x="632077" y="413924"/>
                      <a:pt x="626268" y="411987"/>
                    </a:cubicBezTo>
                    <a:cubicBezTo>
                      <a:pt x="623093" y="408018"/>
                      <a:pt x="620090" y="403906"/>
                      <a:pt x="616743" y="400081"/>
                    </a:cubicBezTo>
                    <a:cubicBezTo>
                      <a:pt x="614526" y="397547"/>
                      <a:pt x="611235" y="395881"/>
                      <a:pt x="609600" y="392937"/>
                    </a:cubicBezTo>
                    <a:cubicBezTo>
                      <a:pt x="607162" y="388549"/>
                      <a:pt x="607082" y="383140"/>
                      <a:pt x="604837" y="378650"/>
                    </a:cubicBezTo>
                    <a:cubicBezTo>
                      <a:pt x="598795" y="366565"/>
                      <a:pt x="602044" y="372078"/>
                      <a:pt x="595312" y="361981"/>
                    </a:cubicBezTo>
                    <a:cubicBezTo>
                      <a:pt x="594518" y="359600"/>
                      <a:pt x="594176" y="357016"/>
                      <a:pt x="592931" y="354837"/>
                    </a:cubicBezTo>
                    <a:cubicBezTo>
                      <a:pt x="588612" y="347279"/>
                      <a:pt x="584713" y="345545"/>
                      <a:pt x="581025" y="338169"/>
                    </a:cubicBezTo>
                    <a:cubicBezTo>
                      <a:pt x="578582" y="333284"/>
                      <a:pt x="577169" y="323653"/>
                      <a:pt x="576262" y="319119"/>
                    </a:cubicBezTo>
                    <a:cubicBezTo>
                      <a:pt x="577056" y="312769"/>
                      <a:pt x="576456" y="306083"/>
                      <a:pt x="578643" y="300069"/>
                    </a:cubicBezTo>
                    <a:cubicBezTo>
                      <a:pt x="579794" y="296904"/>
                      <a:pt x="584002" y="295781"/>
                      <a:pt x="585787" y="292925"/>
                    </a:cubicBezTo>
                    <a:cubicBezTo>
                      <a:pt x="588053" y="289300"/>
                      <a:pt x="589089" y="285036"/>
                      <a:pt x="590550" y="281019"/>
                    </a:cubicBezTo>
                    <a:cubicBezTo>
                      <a:pt x="592266" y="276301"/>
                      <a:pt x="593725" y="271494"/>
                      <a:pt x="595312" y="266731"/>
                    </a:cubicBezTo>
                    <a:lnTo>
                      <a:pt x="597693" y="259587"/>
                    </a:lnTo>
                    <a:cubicBezTo>
                      <a:pt x="596690" y="238531"/>
                      <a:pt x="606801" y="214860"/>
                      <a:pt x="588168" y="202437"/>
                    </a:cubicBezTo>
                    <a:cubicBezTo>
                      <a:pt x="586080" y="201045"/>
                      <a:pt x="583406" y="200850"/>
                      <a:pt x="581025" y="200056"/>
                    </a:cubicBezTo>
                    <a:cubicBezTo>
                      <a:pt x="579437" y="197675"/>
                      <a:pt x="578591" y="194576"/>
                      <a:pt x="576262" y="192912"/>
                    </a:cubicBezTo>
                    <a:cubicBezTo>
                      <a:pt x="555873" y="178349"/>
                      <a:pt x="570628" y="197558"/>
                      <a:pt x="559593" y="181006"/>
                    </a:cubicBezTo>
                    <a:cubicBezTo>
                      <a:pt x="558799" y="176244"/>
                      <a:pt x="558159" y="171453"/>
                      <a:pt x="557212" y="166719"/>
                    </a:cubicBezTo>
                    <a:cubicBezTo>
                      <a:pt x="556570" y="163510"/>
                      <a:pt x="555294" y="160434"/>
                      <a:pt x="554831" y="157194"/>
                    </a:cubicBezTo>
                    <a:cubicBezTo>
                      <a:pt x="553703" y="149297"/>
                      <a:pt x="554015" y="141203"/>
                      <a:pt x="552450" y="133381"/>
                    </a:cubicBezTo>
                    <a:cubicBezTo>
                      <a:pt x="549705" y="119655"/>
                      <a:pt x="547995" y="124471"/>
                      <a:pt x="542925" y="114331"/>
                    </a:cubicBezTo>
                    <a:cubicBezTo>
                      <a:pt x="536034" y="100548"/>
                      <a:pt x="546938" y="113582"/>
                      <a:pt x="533400" y="100044"/>
                    </a:cubicBezTo>
                    <a:cubicBezTo>
                      <a:pt x="532606" y="97663"/>
                      <a:pt x="532141" y="95145"/>
                      <a:pt x="531018" y="92900"/>
                    </a:cubicBezTo>
                    <a:cubicBezTo>
                      <a:pt x="529738" y="90340"/>
                      <a:pt x="526817" y="88562"/>
                      <a:pt x="526256" y="85756"/>
                    </a:cubicBezTo>
                    <a:cubicBezTo>
                      <a:pt x="524382" y="76384"/>
                      <a:pt x="524992" y="66674"/>
                      <a:pt x="523875" y="57181"/>
                    </a:cubicBezTo>
                    <a:cubicBezTo>
                      <a:pt x="522967" y="49460"/>
                      <a:pt x="522299" y="43699"/>
                      <a:pt x="516731" y="38131"/>
                    </a:cubicBezTo>
                    <a:cubicBezTo>
                      <a:pt x="514707" y="36107"/>
                      <a:pt x="511968" y="34956"/>
                      <a:pt x="509587" y="33369"/>
                    </a:cubicBezTo>
                    <a:cubicBezTo>
                      <a:pt x="508793" y="30988"/>
                      <a:pt x="507206" y="28735"/>
                      <a:pt x="507206" y="26225"/>
                    </a:cubicBezTo>
                    <a:cubicBezTo>
                      <a:pt x="507206" y="22178"/>
                      <a:pt x="508922" y="18311"/>
                      <a:pt x="509587" y="14319"/>
                    </a:cubicBezTo>
                    <a:cubicBezTo>
                      <a:pt x="509718" y="13536"/>
                      <a:pt x="504825" y="-763"/>
                      <a:pt x="497681" y="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lerida">
                <a:extLst>
                  <a:ext uri="{FF2B5EF4-FFF2-40B4-BE49-F238E27FC236}">
                    <a16:creationId xmlns:a16="http://schemas.microsoft.com/office/drawing/2014/main" id="{2858E076-4225-427C-6428-CFC518B9DB9A}"/>
                  </a:ext>
                </a:extLst>
              </p:cNvPr>
              <p:cNvSpPr/>
              <p:nvPr/>
            </p:nvSpPr>
            <p:spPr>
              <a:xfrm>
                <a:off x="4311286" y="519930"/>
                <a:ext cx="635891" cy="921209"/>
              </a:xfrm>
              <a:custGeom>
                <a:avLst/>
                <a:gdLst>
                  <a:gd name="connsiteX0" fmla="*/ 607219 w 635794"/>
                  <a:gd name="connsiteY0" fmla="*/ 175272 h 921209"/>
                  <a:gd name="connsiteX1" fmla="*/ 578644 w 635794"/>
                  <a:gd name="connsiteY1" fmla="*/ 177653 h 921209"/>
                  <a:gd name="connsiteX2" fmla="*/ 564356 w 635794"/>
                  <a:gd name="connsiteY2" fmla="*/ 184797 h 921209"/>
                  <a:gd name="connsiteX3" fmla="*/ 557212 w 635794"/>
                  <a:gd name="connsiteY3" fmla="*/ 191941 h 921209"/>
                  <a:gd name="connsiteX4" fmla="*/ 542925 w 635794"/>
                  <a:gd name="connsiteY4" fmla="*/ 194322 h 921209"/>
                  <a:gd name="connsiteX5" fmla="*/ 528637 w 635794"/>
                  <a:gd name="connsiteY5" fmla="*/ 199085 h 921209"/>
                  <a:gd name="connsiteX6" fmla="*/ 514350 w 635794"/>
                  <a:gd name="connsiteY6" fmla="*/ 203847 h 921209"/>
                  <a:gd name="connsiteX7" fmla="*/ 507206 w 635794"/>
                  <a:gd name="connsiteY7" fmla="*/ 206228 h 921209"/>
                  <a:gd name="connsiteX8" fmla="*/ 500062 w 635794"/>
                  <a:gd name="connsiteY8" fmla="*/ 208610 h 921209"/>
                  <a:gd name="connsiteX9" fmla="*/ 485775 w 635794"/>
                  <a:gd name="connsiteY9" fmla="*/ 203847 h 921209"/>
                  <a:gd name="connsiteX10" fmla="*/ 483394 w 635794"/>
                  <a:gd name="connsiteY10" fmla="*/ 196703 h 921209"/>
                  <a:gd name="connsiteX11" fmla="*/ 478631 w 635794"/>
                  <a:gd name="connsiteY11" fmla="*/ 165747 h 921209"/>
                  <a:gd name="connsiteX12" fmla="*/ 476250 w 635794"/>
                  <a:gd name="connsiteY12" fmla="*/ 144316 h 921209"/>
                  <a:gd name="connsiteX13" fmla="*/ 473869 w 635794"/>
                  <a:gd name="connsiteY13" fmla="*/ 134791 h 921209"/>
                  <a:gd name="connsiteX14" fmla="*/ 471487 w 635794"/>
                  <a:gd name="connsiteY14" fmla="*/ 122885 h 921209"/>
                  <a:gd name="connsiteX15" fmla="*/ 473869 w 635794"/>
                  <a:gd name="connsiteY15" fmla="*/ 72878 h 921209"/>
                  <a:gd name="connsiteX16" fmla="*/ 476250 w 635794"/>
                  <a:gd name="connsiteY16" fmla="*/ 65735 h 921209"/>
                  <a:gd name="connsiteX17" fmla="*/ 481012 w 635794"/>
                  <a:gd name="connsiteY17" fmla="*/ 58591 h 921209"/>
                  <a:gd name="connsiteX18" fmla="*/ 471487 w 635794"/>
                  <a:gd name="connsiteY18" fmla="*/ 63353 h 921209"/>
                  <a:gd name="connsiteX19" fmla="*/ 450056 w 635794"/>
                  <a:gd name="connsiteY19" fmla="*/ 70497 h 921209"/>
                  <a:gd name="connsiteX20" fmla="*/ 431006 w 635794"/>
                  <a:gd name="connsiteY20" fmla="*/ 77641 h 921209"/>
                  <a:gd name="connsiteX21" fmla="*/ 423862 w 635794"/>
                  <a:gd name="connsiteY21" fmla="*/ 82403 h 921209"/>
                  <a:gd name="connsiteX22" fmla="*/ 411956 w 635794"/>
                  <a:gd name="connsiteY22" fmla="*/ 94310 h 921209"/>
                  <a:gd name="connsiteX23" fmla="*/ 409575 w 635794"/>
                  <a:gd name="connsiteY23" fmla="*/ 103835 h 921209"/>
                  <a:gd name="connsiteX24" fmla="*/ 402431 w 635794"/>
                  <a:gd name="connsiteY24" fmla="*/ 99072 h 921209"/>
                  <a:gd name="connsiteX25" fmla="*/ 390525 w 635794"/>
                  <a:gd name="connsiteY25" fmla="*/ 77641 h 921209"/>
                  <a:gd name="connsiteX26" fmla="*/ 388144 w 635794"/>
                  <a:gd name="connsiteY26" fmla="*/ 70497 h 921209"/>
                  <a:gd name="connsiteX27" fmla="*/ 314325 w 635794"/>
                  <a:gd name="connsiteY27" fmla="*/ 65735 h 921209"/>
                  <a:gd name="connsiteX28" fmla="*/ 300037 w 635794"/>
                  <a:gd name="connsiteY28" fmla="*/ 75260 h 921209"/>
                  <a:gd name="connsiteX29" fmla="*/ 285750 w 635794"/>
                  <a:gd name="connsiteY29" fmla="*/ 82403 h 921209"/>
                  <a:gd name="connsiteX30" fmla="*/ 273844 w 635794"/>
                  <a:gd name="connsiteY30" fmla="*/ 77641 h 921209"/>
                  <a:gd name="connsiteX31" fmla="*/ 266700 w 635794"/>
                  <a:gd name="connsiteY31" fmla="*/ 75260 h 921209"/>
                  <a:gd name="connsiteX32" fmla="*/ 261937 w 635794"/>
                  <a:gd name="connsiteY32" fmla="*/ 68116 h 921209"/>
                  <a:gd name="connsiteX33" fmla="*/ 247650 w 635794"/>
                  <a:gd name="connsiteY33" fmla="*/ 60972 h 921209"/>
                  <a:gd name="connsiteX34" fmla="*/ 238125 w 635794"/>
                  <a:gd name="connsiteY34" fmla="*/ 49066 h 921209"/>
                  <a:gd name="connsiteX35" fmla="*/ 233362 w 635794"/>
                  <a:gd name="connsiteY35" fmla="*/ 41922 h 921209"/>
                  <a:gd name="connsiteX36" fmla="*/ 226219 w 635794"/>
                  <a:gd name="connsiteY36" fmla="*/ 37160 h 921209"/>
                  <a:gd name="connsiteX37" fmla="*/ 180975 w 635794"/>
                  <a:gd name="connsiteY37" fmla="*/ 30016 h 921209"/>
                  <a:gd name="connsiteX38" fmla="*/ 107156 w 635794"/>
                  <a:gd name="connsiteY38" fmla="*/ 27635 h 921209"/>
                  <a:gd name="connsiteX39" fmla="*/ 102394 w 635794"/>
                  <a:gd name="connsiteY39" fmla="*/ 10966 h 921209"/>
                  <a:gd name="connsiteX40" fmla="*/ 100012 w 635794"/>
                  <a:gd name="connsiteY40" fmla="*/ 3822 h 921209"/>
                  <a:gd name="connsiteX41" fmla="*/ 92869 w 635794"/>
                  <a:gd name="connsiteY41" fmla="*/ 1441 h 921209"/>
                  <a:gd name="connsiteX42" fmla="*/ 47625 w 635794"/>
                  <a:gd name="connsiteY42" fmla="*/ 10966 h 921209"/>
                  <a:gd name="connsiteX43" fmla="*/ 45244 w 635794"/>
                  <a:gd name="connsiteY43" fmla="*/ 18110 h 921209"/>
                  <a:gd name="connsiteX44" fmla="*/ 50006 w 635794"/>
                  <a:gd name="connsiteY44" fmla="*/ 58591 h 921209"/>
                  <a:gd name="connsiteX45" fmla="*/ 54769 w 635794"/>
                  <a:gd name="connsiteY45" fmla="*/ 65735 h 921209"/>
                  <a:gd name="connsiteX46" fmla="*/ 59531 w 635794"/>
                  <a:gd name="connsiteY46" fmla="*/ 80022 h 921209"/>
                  <a:gd name="connsiteX47" fmla="*/ 61912 w 635794"/>
                  <a:gd name="connsiteY47" fmla="*/ 94310 h 921209"/>
                  <a:gd name="connsiteX48" fmla="*/ 66675 w 635794"/>
                  <a:gd name="connsiteY48" fmla="*/ 101453 h 921209"/>
                  <a:gd name="connsiteX49" fmla="*/ 80962 w 635794"/>
                  <a:gd name="connsiteY49" fmla="*/ 115741 h 921209"/>
                  <a:gd name="connsiteX50" fmla="*/ 95250 w 635794"/>
                  <a:gd name="connsiteY50" fmla="*/ 120503 h 921209"/>
                  <a:gd name="connsiteX51" fmla="*/ 102394 w 635794"/>
                  <a:gd name="connsiteY51" fmla="*/ 122885 h 921209"/>
                  <a:gd name="connsiteX52" fmla="*/ 119062 w 635794"/>
                  <a:gd name="connsiteY52" fmla="*/ 127647 h 921209"/>
                  <a:gd name="connsiteX53" fmla="*/ 126206 w 635794"/>
                  <a:gd name="connsiteY53" fmla="*/ 132410 h 921209"/>
                  <a:gd name="connsiteX54" fmla="*/ 135731 w 635794"/>
                  <a:gd name="connsiteY54" fmla="*/ 146697 h 921209"/>
                  <a:gd name="connsiteX55" fmla="*/ 138112 w 635794"/>
                  <a:gd name="connsiteY55" fmla="*/ 158603 h 921209"/>
                  <a:gd name="connsiteX56" fmla="*/ 130969 w 635794"/>
                  <a:gd name="connsiteY56" fmla="*/ 225278 h 921209"/>
                  <a:gd name="connsiteX57" fmla="*/ 128587 w 635794"/>
                  <a:gd name="connsiteY57" fmla="*/ 232422 h 921209"/>
                  <a:gd name="connsiteX58" fmla="*/ 130969 w 635794"/>
                  <a:gd name="connsiteY58" fmla="*/ 256235 h 921209"/>
                  <a:gd name="connsiteX59" fmla="*/ 135731 w 635794"/>
                  <a:gd name="connsiteY59" fmla="*/ 263378 h 921209"/>
                  <a:gd name="connsiteX60" fmla="*/ 138112 w 635794"/>
                  <a:gd name="connsiteY60" fmla="*/ 337197 h 921209"/>
                  <a:gd name="connsiteX61" fmla="*/ 140494 w 635794"/>
                  <a:gd name="connsiteY61" fmla="*/ 363391 h 921209"/>
                  <a:gd name="connsiteX62" fmla="*/ 145256 w 635794"/>
                  <a:gd name="connsiteY62" fmla="*/ 377678 h 921209"/>
                  <a:gd name="connsiteX63" fmla="*/ 150019 w 635794"/>
                  <a:gd name="connsiteY63" fmla="*/ 403872 h 921209"/>
                  <a:gd name="connsiteX64" fmla="*/ 147637 w 635794"/>
                  <a:gd name="connsiteY64" fmla="*/ 439591 h 921209"/>
                  <a:gd name="connsiteX65" fmla="*/ 135731 w 635794"/>
                  <a:gd name="connsiteY65" fmla="*/ 453878 h 921209"/>
                  <a:gd name="connsiteX66" fmla="*/ 128587 w 635794"/>
                  <a:gd name="connsiteY66" fmla="*/ 465785 h 921209"/>
                  <a:gd name="connsiteX67" fmla="*/ 123825 w 635794"/>
                  <a:gd name="connsiteY67" fmla="*/ 472928 h 921209"/>
                  <a:gd name="connsiteX68" fmla="*/ 121444 w 635794"/>
                  <a:gd name="connsiteY68" fmla="*/ 480072 h 921209"/>
                  <a:gd name="connsiteX69" fmla="*/ 111919 w 635794"/>
                  <a:gd name="connsiteY69" fmla="*/ 489597 h 921209"/>
                  <a:gd name="connsiteX70" fmla="*/ 116681 w 635794"/>
                  <a:gd name="connsiteY70" fmla="*/ 537222 h 921209"/>
                  <a:gd name="connsiteX71" fmla="*/ 109537 w 635794"/>
                  <a:gd name="connsiteY71" fmla="*/ 570560 h 921209"/>
                  <a:gd name="connsiteX72" fmla="*/ 102394 w 635794"/>
                  <a:gd name="connsiteY72" fmla="*/ 575322 h 921209"/>
                  <a:gd name="connsiteX73" fmla="*/ 92869 w 635794"/>
                  <a:gd name="connsiteY73" fmla="*/ 589610 h 921209"/>
                  <a:gd name="connsiteX74" fmla="*/ 83344 w 635794"/>
                  <a:gd name="connsiteY74" fmla="*/ 606278 h 921209"/>
                  <a:gd name="connsiteX75" fmla="*/ 76200 w 635794"/>
                  <a:gd name="connsiteY75" fmla="*/ 608660 h 921209"/>
                  <a:gd name="connsiteX76" fmla="*/ 64294 w 635794"/>
                  <a:gd name="connsiteY76" fmla="*/ 620566 h 921209"/>
                  <a:gd name="connsiteX77" fmla="*/ 59531 w 635794"/>
                  <a:gd name="connsiteY77" fmla="*/ 627710 h 921209"/>
                  <a:gd name="connsiteX78" fmla="*/ 52387 w 635794"/>
                  <a:gd name="connsiteY78" fmla="*/ 632472 h 921209"/>
                  <a:gd name="connsiteX79" fmla="*/ 45244 w 635794"/>
                  <a:gd name="connsiteY79" fmla="*/ 639616 h 921209"/>
                  <a:gd name="connsiteX80" fmla="*/ 40481 w 635794"/>
                  <a:gd name="connsiteY80" fmla="*/ 646760 h 921209"/>
                  <a:gd name="connsiteX81" fmla="*/ 33337 w 635794"/>
                  <a:gd name="connsiteY81" fmla="*/ 649141 h 921209"/>
                  <a:gd name="connsiteX82" fmla="*/ 16669 w 635794"/>
                  <a:gd name="connsiteY82" fmla="*/ 665810 h 921209"/>
                  <a:gd name="connsiteX83" fmla="*/ 11906 w 635794"/>
                  <a:gd name="connsiteY83" fmla="*/ 672953 h 921209"/>
                  <a:gd name="connsiteX84" fmla="*/ 2381 w 635794"/>
                  <a:gd name="connsiteY84" fmla="*/ 680097 h 921209"/>
                  <a:gd name="connsiteX85" fmla="*/ 0 w 635794"/>
                  <a:gd name="connsiteY85" fmla="*/ 687241 h 921209"/>
                  <a:gd name="connsiteX86" fmla="*/ 2381 w 635794"/>
                  <a:gd name="connsiteY86" fmla="*/ 706291 h 921209"/>
                  <a:gd name="connsiteX87" fmla="*/ 7144 w 635794"/>
                  <a:gd name="connsiteY87" fmla="*/ 720578 h 921209"/>
                  <a:gd name="connsiteX88" fmla="*/ 9525 w 635794"/>
                  <a:gd name="connsiteY88" fmla="*/ 727722 h 921209"/>
                  <a:gd name="connsiteX89" fmla="*/ 14287 w 635794"/>
                  <a:gd name="connsiteY89" fmla="*/ 734866 h 921209"/>
                  <a:gd name="connsiteX90" fmla="*/ 16669 w 635794"/>
                  <a:gd name="connsiteY90" fmla="*/ 751535 h 921209"/>
                  <a:gd name="connsiteX91" fmla="*/ 19050 w 635794"/>
                  <a:gd name="connsiteY91" fmla="*/ 763441 h 921209"/>
                  <a:gd name="connsiteX92" fmla="*/ 21431 w 635794"/>
                  <a:gd name="connsiteY92" fmla="*/ 787253 h 921209"/>
                  <a:gd name="connsiteX93" fmla="*/ 19050 w 635794"/>
                  <a:gd name="connsiteY93" fmla="*/ 830116 h 921209"/>
                  <a:gd name="connsiteX94" fmla="*/ 16669 w 635794"/>
                  <a:gd name="connsiteY94" fmla="*/ 837260 h 921209"/>
                  <a:gd name="connsiteX95" fmla="*/ 7144 w 635794"/>
                  <a:gd name="connsiteY95" fmla="*/ 851547 h 921209"/>
                  <a:gd name="connsiteX96" fmla="*/ 9525 w 635794"/>
                  <a:gd name="connsiteY96" fmla="*/ 920603 h 921209"/>
                  <a:gd name="connsiteX97" fmla="*/ 14287 w 635794"/>
                  <a:gd name="connsiteY97" fmla="*/ 913460 h 921209"/>
                  <a:gd name="connsiteX98" fmla="*/ 21431 w 635794"/>
                  <a:gd name="connsiteY98" fmla="*/ 908697 h 921209"/>
                  <a:gd name="connsiteX99" fmla="*/ 30956 w 635794"/>
                  <a:gd name="connsiteY99" fmla="*/ 899172 h 921209"/>
                  <a:gd name="connsiteX100" fmla="*/ 35719 w 635794"/>
                  <a:gd name="connsiteY100" fmla="*/ 892028 h 921209"/>
                  <a:gd name="connsiteX101" fmla="*/ 45244 w 635794"/>
                  <a:gd name="connsiteY101" fmla="*/ 887266 h 921209"/>
                  <a:gd name="connsiteX102" fmla="*/ 97631 w 635794"/>
                  <a:gd name="connsiteY102" fmla="*/ 880122 h 921209"/>
                  <a:gd name="connsiteX103" fmla="*/ 192881 w 635794"/>
                  <a:gd name="connsiteY103" fmla="*/ 884885 h 921209"/>
                  <a:gd name="connsiteX104" fmla="*/ 200025 w 635794"/>
                  <a:gd name="connsiteY104" fmla="*/ 887266 h 921209"/>
                  <a:gd name="connsiteX105" fmla="*/ 207169 w 635794"/>
                  <a:gd name="connsiteY105" fmla="*/ 894410 h 921209"/>
                  <a:gd name="connsiteX106" fmla="*/ 242887 w 635794"/>
                  <a:gd name="connsiteY106" fmla="*/ 896791 h 921209"/>
                  <a:gd name="connsiteX107" fmla="*/ 254794 w 635794"/>
                  <a:gd name="connsiteY107" fmla="*/ 887266 h 921209"/>
                  <a:gd name="connsiteX108" fmla="*/ 269081 w 635794"/>
                  <a:gd name="connsiteY108" fmla="*/ 880122 h 921209"/>
                  <a:gd name="connsiteX109" fmla="*/ 273844 w 635794"/>
                  <a:gd name="connsiteY109" fmla="*/ 872978 h 921209"/>
                  <a:gd name="connsiteX110" fmla="*/ 280987 w 635794"/>
                  <a:gd name="connsiteY110" fmla="*/ 870597 h 921209"/>
                  <a:gd name="connsiteX111" fmla="*/ 285750 w 635794"/>
                  <a:gd name="connsiteY111" fmla="*/ 861072 h 921209"/>
                  <a:gd name="connsiteX112" fmla="*/ 290512 w 635794"/>
                  <a:gd name="connsiteY112" fmla="*/ 853928 h 921209"/>
                  <a:gd name="connsiteX113" fmla="*/ 292894 w 635794"/>
                  <a:gd name="connsiteY113" fmla="*/ 846785 h 921209"/>
                  <a:gd name="connsiteX114" fmla="*/ 300037 w 635794"/>
                  <a:gd name="connsiteY114" fmla="*/ 839641 h 921209"/>
                  <a:gd name="connsiteX115" fmla="*/ 304800 w 635794"/>
                  <a:gd name="connsiteY115" fmla="*/ 832497 h 921209"/>
                  <a:gd name="connsiteX116" fmla="*/ 316706 w 635794"/>
                  <a:gd name="connsiteY116" fmla="*/ 818210 h 921209"/>
                  <a:gd name="connsiteX117" fmla="*/ 326231 w 635794"/>
                  <a:gd name="connsiteY117" fmla="*/ 806303 h 921209"/>
                  <a:gd name="connsiteX118" fmla="*/ 328612 w 635794"/>
                  <a:gd name="connsiteY118" fmla="*/ 799160 h 921209"/>
                  <a:gd name="connsiteX119" fmla="*/ 340519 w 635794"/>
                  <a:gd name="connsiteY119" fmla="*/ 777728 h 921209"/>
                  <a:gd name="connsiteX120" fmla="*/ 342900 w 635794"/>
                  <a:gd name="connsiteY120" fmla="*/ 765822 h 921209"/>
                  <a:gd name="connsiteX121" fmla="*/ 340519 w 635794"/>
                  <a:gd name="connsiteY121" fmla="*/ 746772 h 921209"/>
                  <a:gd name="connsiteX122" fmla="*/ 335756 w 635794"/>
                  <a:gd name="connsiteY122" fmla="*/ 730103 h 921209"/>
                  <a:gd name="connsiteX123" fmla="*/ 338137 w 635794"/>
                  <a:gd name="connsiteY123" fmla="*/ 720578 h 921209"/>
                  <a:gd name="connsiteX124" fmla="*/ 345281 w 635794"/>
                  <a:gd name="connsiteY124" fmla="*/ 718197 h 921209"/>
                  <a:gd name="connsiteX125" fmla="*/ 438150 w 635794"/>
                  <a:gd name="connsiteY125" fmla="*/ 715816 h 921209"/>
                  <a:gd name="connsiteX126" fmla="*/ 447675 w 635794"/>
                  <a:gd name="connsiteY126" fmla="*/ 701528 h 921209"/>
                  <a:gd name="connsiteX127" fmla="*/ 454819 w 635794"/>
                  <a:gd name="connsiteY127" fmla="*/ 687241 h 921209"/>
                  <a:gd name="connsiteX128" fmla="*/ 457200 w 635794"/>
                  <a:gd name="connsiteY128" fmla="*/ 625328 h 921209"/>
                  <a:gd name="connsiteX129" fmla="*/ 459581 w 635794"/>
                  <a:gd name="connsiteY129" fmla="*/ 615803 h 921209"/>
                  <a:gd name="connsiteX130" fmla="*/ 461962 w 635794"/>
                  <a:gd name="connsiteY130" fmla="*/ 608660 h 921209"/>
                  <a:gd name="connsiteX131" fmla="*/ 483394 w 635794"/>
                  <a:gd name="connsiteY131" fmla="*/ 584847 h 921209"/>
                  <a:gd name="connsiteX132" fmla="*/ 490537 w 635794"/>
                  <a:gd name="connsiteY132" fmla="*/ 580085 h 921209"/>
                  <a:gd name="connsiteX133" fmla="*/ 497681 w 635794"/>
                  <a:gd name="connsiteY133" fmla="*/ 577703 h 921209"/>
                  <a:gd name="connsiteX134" fmla="*/ 504825 w 635794"/>
                  <a:gd name="connsiteY134" fmla="*/ 572941 h 921209"/>
                  <a:gd name="connsiteX135" fmla="*/ 521494 w 635794"/>
                  <a:gd name="connsiteY135" fmla="*/ 568178 h 921209"/>
                  <a:gd name="connsiteX136" fmla="*/ 538162 w 635794"/>
                  <a:gd name="connsiteY136" fmla="*/ 556272 h 921209"/>
                  <a:gd name="connsiteX137" fmla="*/ 547687 w 635794"/>
                  <a:gd name="connsiteY137" fmla="*/ 551510 h 921209"/>
                  <a:gd name="connsiteX138" fmla="*/ 554831 w 635794"/>
                  <a:gd name="connsiteY138" fmla="*/ 544366 h 921209"/>
                  <a:gd name="connsiteX139" fmla="*/ 554831 w 635794"/>
                  <a:gd name="connsiteY139" fmla="*/ 513410 h 921209"/>
                  <a:gd name="connsiteX140" fmla="*/ 538162 w 635794"/>
                  <a:gd name="connsiteY140" fmla="*/ 501503 h 921209"/>
                  <a:gd name="connsiteX141" fmla="*/ 533400 w 635794"/>
                  <a:gd name="connsiteY141" fmla="*/ 494360 h 921209"/>
                  <a:gd name="connsiteX142" fmla="*/ 526256 w 635794"/>
                  <a:gd name="connsiteY142" fmla="*/ 489597 h 921209"/>
                  <a:gd name="connsiteX143" fmla="*/ 523875 w 635794"/>
                  <a:gd name="connsiteY143" fmla="*/ 470547 h 921209"/>
                  <a:gd name="connsiteX144" fmla="*/ 526256 w 635794"/>
                  <a:gd name="connsiteY144" fmla="*/ 451497 h 921209"/>
                  <a:gd name="connsiteX145" fmla="*/ 528637 w 635794"/>
                  <a:gd name="connsiteY145" fmla="*/ 444353 h 921209"/>
                  <a:gd name="connsiteX146" fmla="*/ 547687 w 635794"/>
                  <a:gd name="connsiteY146" fmla="*/ 420541 h 921209"/>
                  <a:gd name="connsiteX147" fmla="*/ 552450 w 635794"/>
                  <a:gd name="connsiteY147" fmla="*/ 406253 h 921209"/>
                  <a:gd name="connsiteX148" fmla="*/ 554831 w 635794"/>
                  <a:gd name="connsiteY148" fmla="*/ 399110 h 921209"/>
                  <a:gd name="connsiteX149" fmla="*/ 557212 w 635794"/>
                  <a:gd name="connsiteY149" fmla="*/ 389585 h 921209"/>
                  <a:gd name="connsiteX150" fmla="*/ 561975 w 635794"/>
                  <a:gd name="connsiteY150" fmla="*/ 375297 h 921209"/>
                  <a:gd name="connsiteX151" fmla="*/ 566737 w 635794"/>
                  <a:gd name="connsiteY151" fmla="*/ 353866 h 921209"/>
                  <a:gd name="connsiteX152" fmla="*/ 571500 w 635794"/>
                  <a:gd name="connsiteY152" fmla="*/ 344341 h 921209"/>
                  <a:gd name="connsiteX153" fmla="*/ 578644 w 635794"/>
                  <a:gd name="connsiteY153" fmla="*/ 339578 h 921209"/>
                  <a:gd name="connsiteX154" fmla="*/ 581025 w 635794"/>
                  <a:gd name="connsiteY154" fmla="*/ 289572 h 921209"/>
                  <a:gd name="connsiteX155" fmla="*/ 585787 w 635794"/>
                  <a:gd name="connsiteY155" fmla="*/ 282428 h 921209"/>
                  <a:gd name="connsiteX156" fmla="*/ 588169 w 635794"/>
                  <a:gd name="connsiteY156" fmla="*/ 275285 h 921209"/>
                  <a:gd name="connsiteX157" fmla="*/ 602456 w 635794"/>
                  <a:gd name="connsiteY157" fmla="*/ 265760 h 921209"/>
                  <a:gd name="connsiteX158" fmla="*/ 616744 w 635794"/>
                  <a:gd name="connsiteY158" fmla="*/ 258616 h 921209"/>
                  <a:gd name="connsiteX159" fmla="*/ 631031 w 635794"/>
                  <a:gd name="connsiteY159" fmla="*/ 246710 h 921209"/>
                  <a:gd name="connsiteX160" fmla="*/ 635794 w 635794"/>
                  <a:gd name="connsiteY160" fmla="*/ 232422 h 921209"/>
                  <a:gd name="connsiteX161" fmla="*/ 633412 w 635794"/>
                  <a:gd name="connsiteY161" fmla="*/ 220516 h 921209"/>
                  <a:gd name="connsiteX162" fmla="*/ 628650 w 635794"/>
                  <a:gd name="connsiteY162" fmla="*/ 213372 h 921209"/>
                  <a:gd name="connsiteX163" fmla="*/ 626269 w 635794"/>
                  <a:gd name="connsiteY163" fmla="*/ 206228 h 921209"/>
                  <a:gd name="connsiteX164" fmla="*/ 614362 w 635794"/>
                  <a:gd name="connsiteY164" fmla="*/ 191941 h 921209"/>
                  <a:gd name="connsiteX165" fmla="*/ 607219 w 635794"/>
                  <a:gd name="connsiteY165" fmla="*/ 175272 h 921209"/>
                  <a:gd name="connsiteX166" fmla="*/ 607219 w 635794"/>
                  <a:gd name="connsiteY166" fmla="*/ 175272 h 92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635794" h="921209">
                    <a:moveTo>
                      <a:pt x="607219" y="175272"/>
                    </a:moveTo>
                    <a:cubicBezTo>
                      <a:pt x="602457" y="175669"/>
                      <a:pt x="588118" y="176390"/>
                      <a:pt x="578644" y="177653"/>
                    </a:cubicBezTo>
                    <a:cubicBezTo>
                      <a:pt x="573532" y="178335"/>
                      <a:pt x="568177" y="181613"/>
                      <a:pt x="564356" y="184797"/>
                    </a:cubicBezTo>
                    <a:cubicBezTo>
                      <a:pt x="561769" y="186953"/>
                      <a:pt x="560289" y="190573"/>
                      <a:pt x="557212" y="191941"/>
                    </a:cubicBezTo>
                    <a:cubicBezTo>
                      <a:pt x="552800" y="193902"/>
                      <a:pt x="547609" y="193151"/>
                      <a:pt x="542925" y="194322"/>
                    </a:cubicBezTo>
                    <a:cubicBezTo>
                      <a:pt x="538055" y="195540"/>
                      <a:pt x="533400" y="197497"/>
                      <a:pt x="528637" y="199085"/>
                    </a:cubicBezTo>
                    <a:lnTo>
                      <a:pt x="514350" y="203847"/>
                    </a:lnTo>
                    <a:lnTo>
                      <a:pt x="507206" y="206228"/>
                    </a:lnTo>
                    <a:lnTo>
                      <a:pt x="500062" y="208610"/>
                    </a:lnTo>
                    <a:cubicBezTo>
                      <a:pt x="495300" y="207022"/>
                      <a:pt x="489860" y="206765"/>
                      <a:pt x="485775" y="203847"/>
                    </a:cubicBezTo>
                    <a:cubicBezTo>
                      <a:pt x="483733" y="202388"/>
                      <a:pt x="483776" y="199184"/>
                      <a:pt x="483394" y="196703"/>
                    </a:cubicBezTo>
                    <a:cubicBezTo>
                      <a:pt x="478131" y="162500"/>
                      <a:pt x="484362" y="182943"/>
                      <a:pt x="478631" y="165747"/>
                    </a:cubicBezTo>
                    <a:cubicBezTo>
                      <a:pt x="477837" y="158603"/>
                      <a:pt x="477343" y="151420"/>
                      <a:pt x="476250" y="144316"/>
                    </a:cubicBezTo>
                    <a:cubicBezTo>
                      <a:pt x="475752" y="141081"/>
                      <a:pt x="474579" y="137986"/>
                      <a:pt x="473869" y="134791"/>
                    </a:cubicBezTo>
                    <a:cubicBezTo>
                      <a:pt x="472991" y="130840"/>
                      <a:pt x="472281" y="126854"/>
                      <a:pt x="471487" y="122885"/>
                    </a:cubicBezTo>
                    <a:cubicBezTo>
                      <a:pt x="472281" y="106216"/>
                      <a:pt x="472483" y="89508"/>
                      <a:pt x="473869" y="72878"/>
                    </a:cubicBezTo>
                    <a:cubicBezTo>
                      <a:pt x="474077" y="70377"/>
                      <a:pt x="475128" y="67980"/>
                      <a:pt x="476250" y="65735"/>
                    </a:cubicBezTo>
                    <a:cubicBezTo>
                      <a:pt x="477530" y="63175"/>
                      <a:pt x="483572" y="59871"/>
                      <a:pt x="481012" y="58591"/>
                    </a:cubicBezTo>
                    <a:cubicBezTo>
                      <a:pt x="477837" y="57003"/>
                      <a:pt x="474800" y="62079"/>
                      <a:pt x="471487" y="63353"/>
                    </a:cubicBezTo>
                    <a:cubicBezTo>
                      <a:pt x="464459" y="66056"/>
                      <a:pt x="456791" y="67129"/>
                      <a:pt x="450056" y="70497"/>
                    </a:cubicBezTo>
                    <a:cubicBezTo>
                      <a:pt x="437604" y="76724"/>
                      <a:pt x="443975" y="74399"/>
                      <a:pt x="431006" y="77641"/>
                    </a:cubicBezTo>
                    <a:cubicBezTo>
                      <a:pt x="428625" y="79228"/>
                      <a:pt x="425886" y="80379"/>
                      <a:pt x="423862" y="82403"/>
                    </a:cubicBezTo>
                    <a:cubicBezTo>
                      <a:pt x="407983" y="98282"/>
                      <a:pt x="431011" y="81606"/>
                      <a:pt x="411956" y="94310"/>
                    </a:cubicBezTo>
                    <a:cubicBezTo>
                      <a:pt x="411162" y="97485"/>
                      <a:pt x="412502" y="102372"/>
                      <a:pt x="409575" y="103835"/>
                    </a:cubicBezTo>
                    <a:cubicBezTo>
                      <a:pt x="407015" y="105115"/>
                      <a:pt x="403948" y="101499"/>
                      <a:pt x="402431" y="99072"/>
                    </a:cubicBezTo>
                    <a:cubicBezTo>
                      <a:pt x="383007" y="67993"/>
                      <a:pt x="410340" y="97456"/>
                      <a:pt x="390525" y="77641"/>
                    </a:cubicBezTo>
                    <a:cubicBezTo>
                      <a:pt x="389731" y="75260"/>
                      <a:pt x="389536" y="72586"/>
                      <a:pt x="388144" y="70497"/>
                    </a:cubicBezTo>
                    <a:cubicBezTo>
                      <a:pt x="372721" y="47362"/>
                      <a:pt x="335193" y="64989"/>
                      <a:pt x="314325" y="65735"/>
                    </a:cubicBezTo>
                    <a:cubicBezTo>
                      <a:pt x="301771" y="69919"/>
                      <a:pt x="311928" y="65350"/>
                      <a:pt x="300037" y="75260"/>
                    </a:cubicBezTo>
                    <a:cubicBezTo>
                      <a:pt x="293882" y="80389"/>
                      <a:pt x="292910" y="80017"/>
                      <a:pt x="285750" y="82403"/>
                    </a:cubicBezTo>
                    <a:cubicBezTo>
                      <a:pt x="281781" y="80816"/>
                      <a:pt x="277846" y="79142"/>
                      <a:pt x="273844" y="77641"/>
                    </a:cubicBezTo>
                    <a:cubicBezTo>
                      <a:pt x="271494" y="76760"/>
                      <a:pt x="268660" y="76828"/>
                      <a:pt x="266700" y="75260"/>
                    </a:cubicBezTo>
                    <a:cubicBezTo>
                      <a:pt x="264465" y="73472"/>
                      <a:pt x="263961" y="70140"/>
                      <a:pt x="261937" y="68116"/>
                    </a:cubicBezTo>
                    <a:cubicBezTo>
                      <a:pt x="257320" y="63498"/>
                      <a:pt x="253462" y="62909"/>
                      <a:pt x="247650" y="60972"/>
                    </a:cubicBezTo>
                    <a:cubicBezTo>
                      <a:pt x="243015" y="47064"/>
                      <a:pt x="248896" y="59836"/>
                      <a:pt x="238125" y="49066"/>
                    </a:cubicBezTo>
                    <a:cubicBezTo>
                      <a:pt x="236101" y="47042"/>
                      <a:pt x="235386" y="43946"/>
                      <a:pt x="233362" y="41922"/>
                    </a:cubicBezTo>
                    <a:cubicBezTo>
                      <a:pt x="231339" y="39899"/>
                      <a:pt x="228834" y="38322"/>
                      <a:pt x="226219" y="37160"/>
                    </a:cubicBezTo>
                    <a:cubicBezTo>
                      <a:pt x="210201" y="30041"/>
                      <a:pt x="200265" y="30893"/>
                      <a:pt x="180975" y="30016"/>
                    </a:cubicBezTo>
                    <a:cubicBezTo>
                      <a:pt x="156381" y="28898"/>
                      <a:pt x="131762" y="28429"/>
                      <a:pt x="107156" y="27635"/>
                    </a:cubicBezTo>
                    <a:cubicBezTo>
                      <a:pt x="101440" y="10486"/>
                      <a:pt x="108382" y="31923"/>
                      <a:pt x="102394" y="10966"/>
                    </a:cubicBezTo>
                    <a:cubicBezTo>
                      <a:pt x="101704" y="8552"/>
                      <a:pt x="101787" y="5597"/>
                      <a:pt x="100012" y="3822"/>
                    </a:cubicBezTo>
                    <a:cubicBezTo>
                      <a:pt x="98237" y="2047"/>
                      <a:pt x="95250" y="2235"/>
                      <a:pt x="92869" y="1441"/>
                    </a:cubicBezTo>
                    <a:cubicBezTo>
                      <a:pt x="64444" y="3113"/>
                      <a:pt x="56727" y="-7240"/>
                      <a:pt x="47625" y="10966"/>
                    </a:cubicBezTo>
                    <a:cubicBezTo>
                      <a:pt x="46503" y="13211"/>
                      <a:pt x="46038" y="15729"/>
                      <a:pt x="45244" y="18110"/>
                    </a:cubicBezTo>
                    <a:cubicBezTo>
                      <a:pt x="45620" y="23370"/>
                      <a:pt x="44595" y="47768"/>
                      <a:pt x="50006" y="58591"/>
                    </a:cubicBezTo>
                    <a:cubicBezTo>
                      <a:pt x="51286" y="61151"/>
                      <a:pt x="53181" y="63354"/>
                      <a:pt x="54769" y="65735"/>
                    </a:cubicBezTo>
                    <a:cubicBezTo>
                      <a:pt x="56356" y="70497"/>
                      <a:pt x="58314" y="75152"/>
                      <a:pt x="59531" y="80022"/>
                    </a:cubicBezTo>
                    <a:cubicBezTo>
                      <a:pt x="60702" y="84706"/>
                      <a:pt x="60385" y="89729"/>
                      <a:pt x="61912" y="94310"/>
                    </a:cubicBezTo>
                    <a:cubicBezTo>
                      <a:pt x="62817" y="97025"/>
                      <a:pt x="64774" y="99314"/>
                      <a:pt x="66675" y="101453"/>
                    </a:cubicBezTo>
                    <a:cubicBezTo>
                      <a:pt x="71150" y="106487"/>
                      <a:pt x="74572" y="113611"/>
                      <a:pt x="80962" y="115741"/>
                    </a:cubicBezTo>
                    <a:lnTo>
                      <a:pt x="95250" y="120503"/>
                    </a:lnTo>
                    <a:cubicBezTo>
                      <a:pt x="97631" y="121297"/>
                      <a:pt x="99959" y="122276"/>
                      <a:pt x="102394" y="122885"/>
                    </a:cubicBezTo>
                    <a:cubicBezTo>
                      <a:pt x="114354" y="125875"/>
                      <a:pt x="108814" y="124231"/>
                      <a:pt x="119062" y="127647"/>
                    </a:cubicBezTo>
                    <a:cubicBezTo>
                      <a:pt x="121443" y="129235"/>
                      <a:pt x="124321" y="130256"/>
                      <a:pt x="126206" y="132410"/>
                    </a:cubicBezTo>
                    <a:cubicBezTo>
                      <a:pt x="129975" y="136717"/>
                      <a:pt x="135731" y="146697"/>
                      <a:pt x="135731" y="146697"/>
                    </a:cubicBezTo>
                    <a:cubicBezTo>
                      <a:pt x="136525" y="150666"/>
                      <a:pt x="138112" y="154556"/>
                      <a:pt x="138112" y="158603"/>
                    </a:cubicBezTo>
                    <a:cubicBezTo>
                      <a:pt x="138112" y="174285"/>
                      <a:pt x="136936" y="207381"/>
                      <a:pt x="130969" y="225278"/>
                    </a:cubicBezTo>
                    <a:lnTo>
                      <a:pt x="128587" y="232422"/>
                    </a:lnTo>
                    <a:cubicBezTo>
                      <a:pt x="129381" y="240360"/>
                      <a:pt x="129175" y="248462"/>
                      <a:pt x="130969" y="256235"/>
                    </a:cubicBezTo>
                    <a:cubicBezTo>
                      <a:pt x="131612" y="259023"/>
                      <a:pt x="135480" y="260527"/>
                      <a:pt x="135731" y="263378"/>
                    </a:cubicBezTo>
                    <a:cubicBezTo>
                      <a:pt x="137895" y="287902"/>
                      <a:pt x="136941" y="312606"/>
                      <a:pt x="138112" y="337197"/>
                    </a:cubicBezTo>
                    <a:cubicBezTo>
                      <a:pt x="138529" y="345954"/>
                      <a:pt x="138970" y="354757"/>
                      <a:pt x="140494" y="363391"/>
                    </a:cubicBezTo>
                    <a:cubicBezTo>
                      <a:pt x="141366" y="368335"/>
                      <a:pt x="144272" y="372756"/>
                      <a:pt x="145256" y="377678"/>
                    </a:cubicBezTo>
                    <a:cubicBezTo>
                      <a:pt x="148584" y="394319"/>
                      <a:pt x="146971" y="385593"/>
                      <a:pt x="150019" y="403872"/>
                    </a:cubicBezTo>
                    <a:cubicBezTo>
                      <a:pt x="149225" y="415778"/>
                      <a:pt x="149599" y="427821"/>
                      <a:pt x="147637" y="439591"/>
                    </a:cubicBezTo>
                    <a:cubicBezTo>
                      <a:pt x="146843" y="444354"/>
                      <a:pt x="138032" y="450810"/>
                      <a:pt x="135731" y="453878"/>
                    </a:cubicBezTo>
                    <a:cubicBezTo>
                      <a:pt x="132954" y="457581"/>
                      <a:pt x="131040" y="461860"/>
                      <a:pt x="128587" y="465785"/>
                    </a:cubicBezTo>
                    <a:cubicBezTo>
                      <a:pt x="127070" y="468212"/>
                      <a:pt x="125412" y="470547"/>
                      <a:pt x="123825" y="472928"/>
                    </a:cubicBezTo>
                    <a:cubicBezTo>
                      <a:pt x="123031" y="475309"/>
                      <a:pt x="122903" y="478029"/>
                      <a:pt x="121444" y="480072"/>
                    </a:cubicBezTo>
                    <a:cubicBezTo>
                      <a:pt x="118834" y="483726"/>
                      <a:pt x="112292" y="485122"/>
                      <a:pt x="111919" y="489597"/>
                    </a:cubicBezTo>
                    <a:cubicBezTo>
                      <a:pt x="110594" y="505496"/>
                      <a:pt x="115094" y="521347"/>
                      <a:pt x="116681" y="537222"/>
                    </a:cubicBezTo>
                    <a:cubicBezTo>
                      <a:pt x="115515" y="550051"/>
                      <a:pt x="118682" y="561415"/>
                      <a:pt x="109537" y="570560"/>
                    </a:cubicBezTo>
                    <a:cubicBezTo>
                      <a:pt x="107514" y="572583"/>
                      <a:pt x="104775" y="573735"/>
                      <a:pt x="102394" y="575322"/>
                    </a:cubicBezTo>
                    <a:cubicBezTo>
                      <a:pt x="99219" y="580085"/>
                      <a:pt x="95814" y="584702"/>
                      <a:pt x="92869" y="589610"/>
                    </a:cubicBezTo>
                    <a:cubicBezTo>
                      <a:pt x="91247" y="592312"/>
                      <a:pt x="86511" y="603744"/>
                      <a:pt x="83344" y="606278"/>
                    </a:cubicBezTo>
                    <a:cubicBezTo>
                      <a:pt x="81384" y="607846"/>
                      <a:pt x="78581" y="607866"/>
                      <a:pt x="76200" y="608660"/>
                    </a:cubicBezTo>
                    <a:cubicBezTo>
                      <a:pt x="63496" y="627712"/>
                      <a:pt x="80171" y="604687"/>
                      <a:pt x="64294" y="620566"/>
                    </a:cubicBezTo>
                    <a:cubicBezTo>
                      <a:pt x="62270" y="622590"/>
                      <a:pt x="61555" y="625686"/>
                      <a:pt x="59531" y="627710"/>
                    </a:cubicBezTo>
                    <a:cubicBezTo>
                      <a:pt x="57507" y="629734"/>
                      <a:pt x="54586" y="630640"/>
                      <a:pt x="52387" y="632472"/>
                    </a:cubicBezTo>
                    <a:cubicBezTo>
                      <a:pt x="49800" y="634628"/>
                      <a:pt x="47400" y="637029"/>
                      <a:pt x="45244" y="639616"/>
                    </a:cubicBezTo>
                    <a:cubicBezTo>
                      <a:pt x="43412" y="641815"/>
                      <a:pt x="42716" y="644972"/>
                      <a:pt x="40481" y="646760"/>
                    </a:cubicBezTo>
                    <a:cubicBezTo>
                      <a:pt x="38521" y="648328"/>
                      <a:pt x="35718" y="648347"/>
                      <a:pt x="33337" y="649141"/>
                    </a:cubicBezTo>
                    <a:cubicBezTo>
                      <a:pt x="22420" y="665516"/>
                      <a:pt x="29242" y="661617"/>
                      <a:pt x="16669" y="665810"/>
                    </a:cubicBezTo>
                    <a:cubicBezTo>
                      <a:pt x="15081" y="668191"/>
                      <a:pt x="13930" y="670929"/>
                      <a:pt x="11906" y="672953"/>
                    </a:cubicBezTo>
                    <a:cubicBezTo>
                      <a:pt x="9100" y="675759"/>
                      <a:pt x="4922" y="677048"/>
                      <a:pt x="2381" y="680097"/>
                    </a:cubicBezTo>
                    <a:cubicBezTo>
                      <a:pt x="774" y="682025"/>
                      <a:pt x="794" y="684860"/>
                      <a:pt x="0" y="687241"/>
                    </a:cubicBezTo>
                    <a:cubicBezTo>
                      <a:pt x="794" y="693591"/>
                      <a:pt x="1040" y="700034"/>
                      <a:pt x="2381" y="706291"/>
                    </a:cubicBezTo>
                    <a:cubicBezTo>
                      <a:pt x="3433" y="711200"/>
                      <a:pt x="5556" y="715816"/>
                      <a:pt x="7144" y="720578"/>
                    </a:cubicBezTo>
                    <a:cubicBezTo>
                      <a:pt x="7938" y="722959"/>
                      <a:pt x="8133" y="725633"/>
                      <a:pt x="9525" y="727722"/>
                    </a:cubicBezTo>
                    <a:lnTo>
                      <a:pt x="14287" y="734866"/>
                    </a:lnTo>
                    <a:cubicBezTo>
                      <a:pt x="15081" y="740422"/>
                      <a:pt x="15746" y="745999"/>
                      <a:pt x="16669" y="751535"/>
                    </a:cubicBezTo>
                    <a:cubicBezTo>
                      <a:pt x="17334" y="755527"/>
                      <a:pt x="18515" y="759429"/>
                      <a:pt x="19050" y="763441"/>
                    </a:cubicBezTo>
                    <a:cubicBezTo>
                      <a:pt x="20104" y="771348"/>
                      <a:pt x="20637" y="779316"/>
                      <a:pt x="21431" y="787253"/>
                    </a:cubicBezTo>
                    <a:cubicBezTo>
                      <a:pt x="20637" y="801541"/>
                      <a:pt x="20407" y="815871"/>
                      <a:pt x="19050" y="830116"/>
                    </a:cubicBezTo>
                    <a:cubicBezTo>
                      <a:pt x="18812" y="832615"/>
                      <a:pt x="17888" y="835066"/>
                      <a:pt x="16669" y="837260"/>
                    </a:cubicBezTo>
                    <a:cubicBezTo>
                      <a:pt x="13889" y="842263"/>
                      <a:pt x="7144" y="851547"/>
                      <a:pt x="7144" y="851547"/>
                    </a:cubicBezTo>
                    <a:cubicBezTo>
                      <a:pt x="7938" y="874566"/>
                      <a:pt x="6885" y="897722"/>
                      <a:pt x="9525" y="920603"/>
                    </a:cubicBezTo>
                    <a:cubicBezTo>
                      <a:pt x="9853" y="923446"/>
                      <a:pt x="12264" y="915483"/>
                      <a:pt x="14287" y="913460"/>
                    </a:cubicBezTo>
                    <a:cubicBezTo>
                      <a:pt x="16311" y="911436"/>
                      <a:pt x="19050" y="910285"/>
                      <a:pt x="21431" y="908697"/>
                    </a:cubicBezTo>
                    <a:cubicBezTo>
                      <a:pt x="26626" y="893111"/>
                      <a:pt x="19411" y="908408"/>
                      <a:pt x="30956" y="899172"/>
                    </a:cubicBezTo>
                    <a:cubicBezTo>
                      <a:pt x="33191" y="897384"/>
                      <a:pt x="33520" y="893860"/>
                      <a:pt x="35719" y="892028"/>
                    </a:cubicBezTo>
                    <a:cubicBezTo>
                      <a:pt x="38446" y="889756"/>
                      <a:pt x="41831" y="888241"/>
                      <a:pt x="45244" y="887266"/>
                    </a:cubicBezTo>
                    <a:cubicBezTo>
                      <a:pt x="64378" y="881799"/>
                      <a:pt x="77580" y="881793"/>
                      <a:pt x="97631" y="880122"/>
                    </a:cubicBezTo>
                    <a:cubicBezTo>
                      <a:pt x="124359" y="880886"/>
                      <a:pt x="162556" y="877303"/>
                      <a:pt x="192881" y="884885"/>
                    </a:cubicBezTo>
                    <a:cubicBezTo>
                      <a:pt x="195316" y="885494"/>
                      <a:pt x="197644" y="886472"/>
                      <a:pt x="200025" y="887266"/>
                    </a:cubicBezTo>
                    <a:cubicBezTo>
                      <a:pt x="202406" y="889647"/>
                      <a:pt x="204582" y="892254"/>
                      <a:pt x="207169" y="894410"/>
                    </a:cubicBezTo>
                    <a:cubicBezTo>
                      <a:pt x="219520" y="904703"/>
                      <a:pt x="220628" y="898646"/>
                      <a:pt x="242887" y="896791"/>
                    </a:cubicBezTo>
                    <a:cubicBezTo>
                      <a:pt x="256793" y="892156"/>
                      <a:pt x="244025" y="898036"/>
                      <a:pt x="254794" y="887266"/>
                    </a:cubicBezTo>
                    <a:cubicBezTo>
                      <a:pt x="259411" y="882648"/>
                      <a:pt x="263269" y="882059"/>
                      <a:pt x="269081" y="880122"/>
                    </a:cubicBezTo>
                    <a:cubicBezTo>
                      <a:pt x="270669" y="877741"/>
                      <a:pt x="271609" y="874766"/>
                      <a:pt x="273844" y="872978"/>
                    </a:cubicBezTo>
                    <a:cubicBezTo>
                      <a:pt x="275804" y="871410"/>
                      <a:pt x="279212" y="872372"/>
                      <a:pt x="280987" y="870597"/>
                    </a:cubicBezTo>
                    <a:cubicBezTo>
                      <a:pt x="283497" y="868087"/>
                      <a:pt x="283989" y="864154"/>
                      <a:pt x="285750" y="861072"/>
                    </a:cubicBezTo>
                    <a:cubicBezTo>
                      <a:pt x="287170" y="858587"/>
                      <a:pt x="289232" y="856488"/>
                      <a:pt x="290512" y="853928"/>
                    </a:cubicBezTo>
                    <a:cubicBezTo>
                      <a:pt x="291635" y="851683"/>
                      <a:pt x="291502" y="848873"/>
                      <a:pt x="292894" y="846785"/>
                    </a:cubicBezTo>
                    <a:cubicBezTo>
                      <a:pt x="294762" y="843983"/>
                      <a:pt x="297881" y="842228"/>
                      <a:pt x="300037" y="839641"/>
                    </a:cubicBezTo>
                    <a:cubicBezTo>
                      <a:pt x="301869" y="837442"/>
                      <a:pt x="302968" y="834696"/>
                      <a:pt x="304800" y="832497"/>
                    </a:cubicBezTo>
                    <a:cubicBezTo>
                      <a:pt x="320077" y="814165"/>
                      <a:pt x="304884" y="835943"/>
                      <a:pt x="316706" y="818210"/>
                    </a:cubicBezTo>
                    <a:cubicBezTo>
                      <a:pt x="322690" y="800256"/>
                      <a:pt x="313922" y="821689"/>
                      <a:pt x="326231" y="806303"/>
                    </a:cubicBezTo>
                    <a:cubicBezTo>
                      <a:pt x="327799" y="804343"/>
                      <a:pt x="327393" y="801354"/>
                      <a:pt x="328612" y="799160"/>
                    </a:cubicBezTo>
                    <a:cubicBezTo>
                      <a:pt x="336670" y="784655"/>
                      <a:pt x="337580" y="789481"/>
                      <a:pt x="340519" y="777728"/>
                    </a:cubicBezTo>
                    <a:cubicBezTo>
                      <a:pt x="341501" y="773802"/>
                      <a:pt x="342106" y="769791"/>
                      <a:pt x="342900" y="765822"/>
                    </a:cubicBezTo>
                    <a:cubicBezTo>
                      <a:pt x="342106" y="759472"/>
                      <a:pt x="341571" y="753084"/>
                      <a:pt x="340519" y="746772"/>
                    </a:cubicBezTo>
                    <a:cubicBezTo>
                      <a:pt x="339523" y="740799"/>
                      <a:pt x="337641" y="735760"/>
                      <a:pt x="335756" y="730103"/>
                    </a:cubicBezTo>
                    <a:cubicBezTo>
                      <a:pt x="336550" y="726928"/>
                      <a:pt x="336093" y="723134"/>
                      <a:pt x="338137" y="720578"/>
                    </a:cubicBezTo>
                    <a:cubicBezTo>
                      <a:pt x="339705" y="718618"/>
                      <a:pt x="342774" y="718316"/>
                      <a:pt x="345281" y="718197"/>
                    </a:cubicBezTo>
                    <a:cubicBezTo>
                      <a:pt x="376212" y="716724"/>
                      <a:pt x="407194" y="716610"/>
                      <a:pt x="438150" y="715816"/>
                    </a:cubicBezTo>
                    <a:cubicBezTo>
                      <a:pt x="451693" y="702273"/>
                      <a:pt x="440783" y="715313"/>
                      <a:pt x="447675" y="701528"/>
                    </a:cubicBezTo>
                    <a:cubicBezTo>
                      <a:pt x="456911" y="683056"/>
                      <a:pt x="448829" y="705206"/>
                      <a:pt x="454819" y="687241"/>
                    </a:cubicBezTo>
                    <a:cubicBezTo>
                      <a:pt x="455613" y="666603"/>
                      <a:pt x="455826" y="645935"/>
                      <a:pt x="457200" y="625328"/>
                    </a:cubicBezTo>
                    <a:cubicBezTo>
                      <a:pt x="457418" y="622063"/>
                      <a:pt x="458682" y="618950"/>
                      <a:pt x="459581" y="615803"/>
                    </a:cubicBezTo>
                    <a:cubicBezTo>
                      <a:pt x="460270" y="613390"/>
                      <a:pt x="460840" y="610905"/>
                      <a:pt x="461962" y="608660"/>
                    </a:cubicBezTo>
                    <a:cubicBezTo>
                      <a:pt x="465961" y="600663"/>
                      <a:pt x="478767" y="587932"/>
                      <a:pt x="483394" y="584847"/>
                    </a:cubicBezTo>
                    <a:cubicBezTo>
                      <a:pt x="485775" y="583260"/>
                      <a:pt x="487978" y="581365"/>
                      <a:pt x="490537" y="580085"/>
                    </a:cubicBezTo>
                    <a:cubicBezTo>
                      <a:pt x="492782" y="578962"/>
                      <a:pt x="495436" y="578826"/>
                      <a:pt x="497681" y="577703"/>
                    </a:cubicBezTo>
                    <a:cubicBezTo>
                      <a:pt x="500241" y="576423"/>
                      <a:pt x="502194" y="574068"/>
                      <a:pt x="504825" y="572941"/>
                    </a:cubicBezTo>
                    <a:cubicBezTo>
                      <a:pt x="515517" y="568359"/>
                      <a:pt x="512218" y="572816"/>
                      <a:pt x="521494" y="568178"/>
                    </a:cubicBezTo>
                    <a:cubicBezTo>
                      <a:pt x="526534" y="565658"/>
                      <a:pt x="533844" y="558971"/>
                      <a:pt x="538162" y="556272"/>
                    </a:cubicBezTo>
                    <a:cubicBezTo>
                      <a:pt x="541172" y="554391"/>
                      <a:pt x="544512" y="553097"/>
                      <a:pt x="547687" y="551510"/>
                    </a:cubicBezTo>
                    <a:cubicBezTo>
                      <a:pt x="550068" y="549129"/>
                      <a:pt x="552963" y="547168"/>
                      <a:pt x="554831" y="544366"/>
                    </a:cubicBezTo>
                    <a:cubicBezTo>
                      <a:pt x="560034" y="536561"/>
                      <a:pt x="556508" y="517771"/>
                      <a:pt x="554831" y="513410"/>
                    </a:cubicBezTo>
                    <a:cubicBezTo>
                      <a:pt x="554322" y="512086"/>
                      <a:pt x="540455" y="503032"/>
                      <a:pt x="538162" y="501503"/>
                    </a:cubicBezTo>
                    <a:cubicBezTo>
                      <a:pt x="536575" y="499122"/>
                      <a:pt x="535423" y="496383"/>
                      <a:pt x="533400" y="494360"/>
                    </a:cubicBezTo>
                    <a:cubicBezTo>
                      <a:pt x="531376" y="492336"/>
                      <a:pt x="527319" y="492254"/>
                      <a:pt x="526256" y="489597"/>
                    </a:cubicBezTo>
                    <a:cubicBezTo>
                      <a:pt x="523879" y="483655"/>
                      <a:pt x="524669" y="476897"/>
                      <a:pt x="523875" y="470547"/>
                    </a:cubicBezTo>
                    <a:cubicBezTo>
                      <a:pt x="524669" y="464197"/>
                      <a:pt x="525111" y="457793"/>
                      <a:pt x="526256" y="451497"/>
                    </a:cubicBezTo>
                    <a:cubicBezTo>
                      <a:pt x="526705" y="449027"/>
                      <a:pt x="527418" y="446547"/>
                      <a:pt x="528637" y="444353"/>
                    </a:cubicBezTo>
                    <a:cubicBezTo>
                      <a:pt x="536146" y="430837"/>
                      <a:pt x="537650" y="430578"/>
                      <a:pt x="547687" y="420541"/>
                    </a:cubicBezTo>
                    <a:lnTo>
                      <a:pt x="552450" y="406253"/>
                    </a:lnTo>
                    <a:cubicBezTo>
                      <a:pt x="553244" y="403872"/>
                      <a:pt x="554222" y="401545"/>
                      <a:pt x="554831" y="399110"/>
                    </a:cubicBezTo>
                    <a:cubicBezTo>
                      <a:pt x="555625" y="395935"/>
                      <a:pt x="556272" y="392720"/>
                      <a:pt x="557212" y="389585"/>
                    </a:cubicBezTo>
                    <a:cubicBezTo>
                      <a:pt x="558655" y="384776"/>
                      <a:pt x="561150" y="380249"/>
                      <a:pt x="561975" y="375297"/>
                    </a:cubicBezTo>
                    <a:cubicBezTo>
                      <a:pt x="563401" y="366738"/>
                      <a:pt x="563540" y="361325"/>
                      <a:pt x="566737" y="353866"/>
                    </a:cubicBezTo>
                    <a:cubicBezTo>
                      <a:pt x="568135" y="350603"/>
                      <a:pt x="569227" y="347068"/>
                      <a:pt x="571500" y="344341"/>
                    </a:cubicBezTo>
                    <a:cubicBezTo>
                      <a:pt x="573332" y="342142"/>
                      <a:pt x="576263" y="341166"/>
                      <a:pt x="578644" y="339578"/>
                    </a:cubicBezTo>
                    <a:cubicBezTo>
                      <a:pt x="579438" y="322909"/>
                      <a:pt x="578955" y="306131"/>
                      <a:pt x="581025" y="289572"/>
                    </a:cubicBezTo>
                    <a:cubicBezTo>
                      <a:pt x="581380" y="286732"/>
                      <a:pt x="584507" y="284988"/>
                      <a:pt x="585787" y="282428"/>
                    </a:cubicBezTo>
                    <a:cubicBezTo>
                      <a:pt x="586910" y="280183"/>
                      <a:pt x="586394" y="277060"/>
                      <a:pt x="588169" y="275285"/>
                    </a:cubicBezTo>
                    <a:cubicBezTo>
                      <a:pt x="592216" y="271238"/>
                      <a:pt x="597694" y="268935"/>
                      <a:pt x="602456" y="265760"/>
                    </a:cubicBezTo>
                    <a:cubicBezTo>
                      <a:pt x="611689" y="259604"/>
                      <a:pt x="606884" y="261902"/>
                      <a:pt x="616744" y="258616"/>
                    </a:cubicBezTo>
                    <a:cubicBezTo>
                      <a:pt x="621188" y="255653"/>
                      <a:pt x="628336" y="251560"/>
                      <a:pt x="631031" y="246710"/>
                    </a:cubicBezTo>
                    <a:cubicBezTo>
                      <a:pt x="633469" y="242322"/>
                      <a:pt x="635794" y="232422"/>
                      <a:pt x="635794" y="232422"/>
                    </a:cubicBezTo>
                    <a:cubicBezTo>
                      <a:pt x="635000" y="228453"/>
                      <a:pt x="634833" y="224306"/>
                      <a:pt x="633412" y="220516"/>
                    </a:cubicBezTo>
                    <a:cubicBezTo>
                      <a:pt x="632407" y="217836"/>
                      <a:pt x="629930" y="215932"/>
                      <a:pt x="628650" y="213372"/>
                    </a:cubicBezTo>
                    <a:cubicBezTo>
                      <a:pt x="627528" y="211127"/>
                      <a:pt x="627392" y="208473"/>
                      <a:pt x="626269" y="206228"/>
                    </a:cubicBezTo>
                    <a:cubicBezTo>
                      <a:pt x="622955" y="199600"/>
                      <a:pt x="619626" y="197205"/>
                      <a:pt x="614362" y="191941"/>
                    </a:cubicBezTo>
                    <a:cubicBezTo>
                      <a:pt x="609408" y="172122"/>
                      <a:pt x="615439" y="191713"/>
                      <a:pt x="607219" y="175272"/>
                    </a:cubicBezTo>
                    <a:lnTo>
                      <a:pt x="607219" y="175272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gerona">
                <a:extLst>
                  <a:ext uri="{FF2B5EF4-FFF2-40B4-BE49-F238E27FC236}">
                    <a16:creationId xmlns:a16="http://schemas.microsoft.com/office/drawing/2014/main" id="{B164C1EA-DF28-5A7D-1D00-68B6B8E12863}"/>
                  </a:ext>
                </a:extLst>
              </p:cNvPr>
              <p:cNvSpPr/>
              <p:nvPr/>
            </p:nvSpPr>
            <p:spPr>
              <a:xfrm>
                <a:off x="4913834" y="635671"/>
                <a:ext cx="678771" cy="497681"/>
              </a:xfrm>
              <a:custGeom>
                <a:avLst/>
                <a:gdLst>
                  <a:gd name="connsiteX0" fmla="*/ 664369 w 678667"/>
                  <a:gd name="connsiteY0" fmla="*/ 188119 h 497681"/>
                  <a:gd name="connsiteX1" fmla="*/ 676275 w 678667"/>
                  <a:gd name="connsiteY1" fmla="*/ 180975 h 497681"/>
                  <a:gd name="connsiteX2" fmla="*/ 678656 w 678667"/>
                  <a:gd name="connsiteY2" fmla="*/ 173831 h 497681"/>
                  <a:gd name="connsiteX3" fmla="*/ 673894 w 678667"/>
                  <a:gd name="connsiteY3" fmla="*/ 128587 h 497681"/>
                  <a:gd name="connsiteX4" fmla="*/ 664369 w 678667"/>
                  <a:gd name="connsiteY4" fmla="*/ 114300 h 497681"/>
                  <a:gd name="connsiteX5" fmla="*/ 659606 w 678667"/>
                  <a:gd name="connsiteY5" fmla="*/ 107156 h 497681"/>
                  <a:gd name="connsiteX6" fmla="*/ 654844 w 678667"/>
                  <a:gd name="connsiteY6" fmla="*/ 100012 h 497681"/>
                  <a:gd name="connsiteX7" fmla="*/ 640556 w 678667"/>
                  <a:gd name="connsiteY7" fmla="*/ 88106 h 497681"/>
                  <a:gd name="connsiteX8" fmla="*/ 633413 w 678667"/>
                  <a:gd name="connsiteY8" fmla="*/ 80962 h 497681"/>
                  <a:gd name="connsiteX9" fmla="*/ 619125 w 678667"/>
                  <a:gd name="connsiteY9" fmla="*/ 69056 h 497681"/>
                  <a:gd name="connsiteX10" fmla="*/ 616744 w 678667"/>
                  <a:gd name="connsiteY10" fmla="*/ 61912 h 497681"/>
                  <a:gd name="connsiteX11" fmla="*/ 607219 w 678667"/>
                  <a:gd name="connsiteY11" fmla="*/ 47625 h 497681"/>
                  <a:gd name="connsiteX12" fmla="*/ 602456 w 678667"/>
                  <a:gd name="connsiteY12" fmla="*/ 35719 h 497681"/>
                  <a:gd name="connsiteX13" fmla="*/ 595313 w 678667"/>
                  <a:gd name="connsiteY13" fmla="*/ 21431 h 497681"/>
                  <a:gd name="connsiteX14" fmla="*/ 588169 w 678667"/>
                  <a:gd name="connsiteY14" fmla="*/ 16669 h 497681"/>
                  <a:gd name="connsiteX15" fmla="*/ 581025 w 678667"/>
                  <a:gd name="connsiteY15" fmla="*/ 9525 h 497681"/>
                  <a:gd name="connsiteX16" fmla="*/ 566738 w 678667"/>
                  <a:gd name="connsiteY16" fmla="*/ 0 h 497681"/>
                  <a:gd name="connsiteX17" fmla="*/ 514350 w 678667"/>
                  <a:gd name="connsiteY17" fmla="*/ 2381 h 497681"/>
                  <a:gd name="connsiteX18" fmla="*/ 485775 w 678667"/>
                  <a:gd name="connsiteY18" fmla="*/ 9525 h 497681"/>
                  <a:gd name="connsiteX19" fmla="*/ 466725 w 678667"/>
                  <a:gd name="connsiteY19" fmla="*/ 11906 h 497681"/>
                  <a:gd name="connsiteX20" fmla="*/ 438150 w 678667"/>
                  <a:gd name="connsiteY20" fmla="*/ 26194 h 497681"/>
                  <a:gd name="connsiteX21" fmla="*/ 431006 w 678667"/>
                  <a:gd name="connsiteY21" fmla="*/ 30956 h 497681"/>
                  <a:gd name="connsiteX22" fmla="*/ 426244 w 678667"/>
                  <a:gd name="connsiteY22" fmla="*/ 38100 h 497681"/>
                  <a:gd name="connsiteX23" fmla="*/ 395288 w 678667"/>
                  <a:gd name="connsiteY23" fmla="*/ 47625 h 497681"/>
                  <a:gd name="connsiteX24" fmla="*/ 385763 w 678667"/>
                  <a:gd name="connsiteY24" fmla="*/ 50006 h 497681"/>
                  <a:gd name="connsiteX25" fmla="*/ 371475 w 678667"/>
                  <a:gd name="connsiteY25" fmla="*/ 54769 h 497681"/>
                  <a:gd name="connsiteX26" fmla="*/ 364331 w 678667"/>
                  <a:gd name="connsiteY26" fmla="*/ 61912 h 497681"/>
                  <a:gd name="connsiteX27" fmla="*/ 352425 w 678667"/>
                  <a:gd name="connsiteY27" fmla="*/ 76200 h 497681"/>
                  <a:gd name="connsiteX28" fmla="*/ 340519 w 678667"/>
                  <a:gd name="connsiteY28" fmla="*/ 97631 h 497681"/>
                  <a:gd name="connsiteX29" fmla="*/ 335756 w 678667"/>
                  <a:gd name="connsiteY29" fmla="*/ 104775 h 497681"/>
                  <a:gd name="connsiteX30" fmla="*/ 316706 w 678667"/>
                  <a:gd name="connsiteY30" fmla="*/ 109537 h 497681"/>
                  <a:gd name="connsiteX31" fmla="*/ 276225 w 678667"/>
                  <a:gd name="connsiteY31" fmla="*/ 107156 h 497681"/>
                  <a:gd name="connsiteX32" fmla="*/ 261938 w 678667"/>
                  <a:gd name="connsiteY32" fmla="*/ 95250 h 497681"/>
                  <a:gd name="connsiteX33" fmla="*/ 254794 w 678667"/>
                  <a:gd name="connsiteY33" fmla="*/ 92869 h 497681"/>
                  <a:gd name="connsiteX34" fmla="*/ 247650 w 678667"/>
                  <a:gd name="connsiteY34" fmla="*/ 88106 h 497681"/>
                  <a:gd name="connsiteX35" fmla="*/ 238125 w 678667"/>
                  <a:gd name="connsiteY35" fmla="*/ 85725 h 497681"/>
                  <a:gd name="connsiteX36" fmla="*/ 221456 w 678667"/>
                  <a:gd name="connsiteY36" fmla="*/ 80962 h 497681"/>
                  <a:gd name="connsiteX37" fmla="*/ 216694 w 678667"/>
                  <a:gd name="connsiteY37" fmla="*/ 73819 h 497681"/>
                  <a:gd name="connsiteX38" fmla="*/ 202406 w 678667"/>
                  <a:gd name="connsiteY38" fmla="*/ 71437 h 497681"/>
                  <a:gd name="connsiteX39" fmla="*/ 173831 w 678667"/>
                  <a:gd name="connsiteY39" fmla="*/ 69056 h 497681"/>
                  <a:gd name="connsiteX40" fmla="*/ 161925 w 678667"/>
                  <a:gd name="connsiteY40" fmla="*/ 71437 h 497681"/>
                  <a:gd name="connsiteX41" fmla="*/ 152400 w 678667"/>
                  <a:gd name="connsiteY41" fmla="*/ 85725 h 497681"/>
                  <a:gd name="connsiteX42" fmla="*/ 142875 w 678667"/>
                  <a:gd name="connsiteY42" fmla="*/ 90487 h 497681"/>
                  <a:gd name="connsiteX43" fmla="*/ 138113 w 678667"/>
                  <a:gd name="connsiteY43" fmla="*/ 97631 h 497681"/>
                  <a:gd name="connsiteX44" fmla="*/ 130969 w 678667"/>
                  <a:gd name="connsiteY44" fmla="*/ 100012 h 497681"/>
                  <a:gd name="connsiteX45" fmla="*/ 128588 w 678667"/>
                  <a:gd name="connsiteY45" fmla="*/ 107156 h 497681"/>
                  <a:gd name="connsiteX46" fmla="*/ 111919 w 678667"/>
                  <a:gd name="connsiteY46" fmla="*/ 121444 h 497681"/>
                  <a:gd name="connsiteX47" fmla="*/ 83344 w 678667"/>
                  <a:gd name="connsiteY47" fmla="*/ 119062 h 497681"/>
                  <a:gd name="connsiteX48" fmla="*/ 76200 w 678667"/>
                  <a:gd name="connsiteY48" fmla="*/ 111919 h 497681"/>
                  <a:gd name="connsiteX49" fmla="*/ 66675 w 678667"/>
                  <a:gd name="connsiteY49" fmla="*/ 107156 h 497681"/>
                  <a:gd name="connsiteX50" fmla="*/ 50006 w 678667"/>
                  <a:gd name="connsiteY50" fmla="*/ 97631 h 497681"/>
                  <a:gd name="connsiteX51" fmla="*/ 19050 w 678667"/>
                  <a:gd name="connsiteY51" fmla="*/ 100012 h 497681"/>
                  <a:gd name="connsiteX52" fmla="*/ 16669 w 678667"/>
                  <a:gd name="connsiteY52" fmla="*/ 107156 h 497681"/>
                  <a:gd name="connsiteX53" fmla="*/ 14288 w 678667"/>
                  <a:gd name="connsiteY53" fmla="*/ 150019 h 497681"/>
                  <a:gd name="connsiteX54" fmla="*/ 0 w 678667"/>
                  <a:gd name="connsiteY54" fmla="*/ 164306 h 497681"/>
                  <a:gd name="connsiteX55" fmla="*/ 2381 w 678667"/>
                  <a:gd name="connsiteY55" fmla="*/ 171450 h 497681"/>
                  <a:gd name="connsiteX56" fmla="*/ 16669 w 678667"/>
                  <a:gd name="connsiteY56" fmla="*/ 185737 h 497681"/>
                  <a:gd name="connsiteX57" fmla="*/ 23813 w 678667"/>
                  <a:gd name="connsiteY57" fmla="*/ 188119 h 497681"/>
                  <a:gd name="connsiteX58" fmla="*/ 45244 w 678667"/>
                  <a:gd name="connsiteY58" fmla="*/ 185737 h 497681"/>
                  <a:gd name="connsiteX59" fmla="*/ 61913 w 678667"/>
                  <a:gd name="connsiteY59" fmla="*/ 178594 h 497681"/>
                  <a:gd name="connsiteX60" fmla="*/ 78581 w 678667"/>
                  <a:gd name="connsiteY60" fmla="*/ 173831 h 497681"/>
                  <a:gd name="connsiteX61" fmla="*/ 85725 w 678667"/>
                  <a:gd name="connsiteY61" fmla="*/ 169069 h 497681"/>
                  <a:gd name="connsiteX62" fmla="*/ 116681 w 678667"/>
                  <a:gd name="connsiteY62" fmla="*/ 169069 h 497681"/>
                  <a:gd name="connsiteX63" fmla="*/ 121444 w 678667"/>
                  <a:gd name="connsiteY63" fmla="*/ 176212 h 497681"/>
                  <a:gd name="connsiteX64" fmla="*/ 128588 w 678667"/>
                  <a:gd name="connsiteY64" fmla="*/ 192881 h 497681"/>
                  <a:gd name="connsiteX65" fmla="*/ 133350 w 678667"/>
                  <a:gd name="connsiteY65" fmla="*/ 207169 h 497681"/>
                  <a:gd name="connsiteX66" fmla="*/ 135731 w 678667"/>
                  <a:gd name="connsiteY66" fmla="*/ 257175 h 497681"/>
                  <a:gd name="connsiteX67" fmla="*/ 142875 w 678667"/>
                  <a:gd name="connsiteY67" fmla="*/ 259556 h 497681"/>
                  <a:gd name="connsiteX68" fmla="*/ 154781 w 678667"/>
                  <a:gd name="connsiteY68" fmla="*/ 261937 h 497681"/>
                  <a:gd name="connsiteX69" fmla="*/ 204788 w 678667"/>
                  <a:gd name="connsiteY69" fmla="*/ 264319 h 497681"/>
                  <a:gd name="connsiteX70" fmla="*/ 238125 w 678667"/>
                  <a:gd name="connsiteY70" fmla="*/ 269081 h 497681"/>
                  <a:gd name="connsiteX71" fmla="*/ 247650 w 678667"/>
                  <a:gd name="connsiteY71" fmla="*/ 271462 h 497681"/>
                  <a:gd name="connsiteX72" fmla="*/ 285750 w 678667"/>
                  <a:gd name="connsiteY72" fmla="*/ 278606 h 497681"/>
                  <a:gd name="connsiteX73" fmla="*/ 300038 w 678667"/>
                  <a:gd name="connsiteY73" fmla="*/ 283369 h 497681"/>
                  <a:gd name="connsiteX74" fmla="*/ 309563 w 678667"/>
                  <a:gd name="connsiteY74" fmla="*/ 285750 h 497681"/>
                  <a:gd name="connsiteX75" fmla="*/ 314325 w 678667"/>
                  <a:gd name="connsiteY75" fmla="*/ 300037 h 497681"/>
                  <a:gd name="connsiteX76" fmla="*/ 323850 w 678667"/>
                  <a:gd name="connsiteY76" fmla="*/ 314325 h 497681"/>
                  <a:gd name="connsiteX77" fmla="*/ 321469 w 678667"/>
                  <a:gd name="connsiteY77" fmla="*/ 347662 h 497681"/>
                  <a:gd name="connsiteX78" fmla="*/ 319088 w 678667"/>
                  <a:gd name="connsiteY78" fmla="*/ 354806 h 497681"/>
                  <a:gd name="connsiteX79" fmla="*/ 316706 w 678667"/>
                  <a:gd name="connsiteY79" fmla="*/ 364331 h 497681"/>
                  <a:gd name="connsiteX80" fmla="*/ 309563 w 678667"/>
                  <a:gd name="connsiteY80" fmla="*/ 378619 h 497681"/>
                  <a:gd name="connsiteX81" fmla="*/ 300038 w 678667"/>
                  <a:gd name="connsiteY81" fmla="*/ 381000 h 497681"/>
                  <a:gd name="connsiteX82" fmla="*/ 292894 w 678667"/>
                  <a:gd name="connsiteY82" fmla="*/ 385762 h 497681"/>
                  <a:gd name="connsiteX83" fmla="*/ 285750 w 678667"/>
                  <a:gd name="connsiteY83" fmla="*/ 388144 h 497681"/>
                  <a:gd name="connsiteX84" fmla="*/ 283369 w 678667"/>
                  <a:gd name="connsiteY84" fmla="*/ 395287 h 497681"/>
                  <a:gd name="connsiteX85" fmla="*/ 290513 w 678667"/>
                  <a:gd name="connsiteY85" fmla="*/ 440531 h 497681"/>
                  <a:gd name="connsiteX86" fmla="*/ 297656 w 678667"/>
                  <a:gd name="connsiteY86" fmla="*/ 445294 h 497681"/>
                  <a:gd name="connsiteX87" fmla="*/ 307181 w 678667"/>
                  <a:gd name="connsiteY87" fmla="*/ 457200 h 497681"/>
                  <a:gd name="connsiteX88" fmla="*/ 314325 w 678667"/>
                  <a:gd name="connsiteY88" fmla="*/ 464344 h 497681"/>
                  <a:gd name="connsiteX89" fmla="*/ 338138 w 678667"/>
                  <a:gd name="connsiteY89" fmla="*/ 473869 h 497681"/>
                  <a:gd name="connsiteX90" fmla="*/ 357188 w 678667"/>
                  <a:gd name="connsiteY90" fmla="*/ 481012 h 497681"/>
                  <a:gd name="connsiteX91" fmla="*/ 366713 w 678667"/>
                  <a:gd name="connsiteY91" fmla="*/ 483394 h 497681"/>
                  <a:gd name="connsiteX92" fmla="*/ 373856 w 678667"/>
                  <a:gd name="connsiteY92" fmla="*/ 488156 h 497681"/>
                  <a:gd name="connsiteX93" fmla="*/ 385763 w 678667"/>
                  <a:gd name="connsiteY93" fmla="*/ 490537 h 497681"/>
                  <a:gd name="connsiteX94" fmla="*/ 481013 w 678667"/>
                  <a:gd name="connsiteY94" fmla="*/ 492919 h 497681"/>
                  <a:gd name="connsiteX95" fmla="*/ 492919 w 678667"/>
                  <a:gd name="connsiteY95" fmla="*/ 495300 h 497681"/>
                  <a:gd name="connsiteX96" fmla="*/ 500063 w 678667"/>
                  <a:gd name="connsiteY96" fmla="*/ 497681 h 497681"/>
                  <a:gd name="connsiteX97" fmla="*/ 514350 w 678667"/>
                  <a:gd name="connsiteY97" fmla="*/ 495300 h 497681"/>
                  <a:gd name="connsiteX98" fmla="*/ 521494 w 678667"/>
                  <a:gd name="connsiteY98" fmla="*/ 478631 h 497681"/>
                  <a:gd name="connsiteX99" fmla="*/ 528638 w 678667"/>
                  <a:gd name="connsiteY99" fmla="*/ 473869 h 497681"/>
                  <a:gd name="connsiteX100" fmla="*/ 538163 w 678667"/>
                  <a:gd name="connsiteY100" fmla="*/ 450056 h 497681"/>
                  <a:gd name="connsiteX101" fmla="*/ 547688 w 678667"/>
                  <a:gd name="connsiteY101" fmla="*/ 445294 h 497681"/>
                  <a:gd name="connsiteX102" fmla="*/ 569119 w 678667"/>
                  <a:gd name="connsiteY102" fmla="*/ 428625 h 497681"/>
                  <a:gd name="connsiteX103" fmla="*/ 595313 w 678667"/>
                  <a:gd name="connsiteY103" fmla="*/ 423862 h 497681"/>
                  <a:gd name="connsiteX104" fmla="*/ 633413 w 678667"/>
                  <a:gd name="connsiteY104" fmla="*/ 419100 h 497681"/>
                  <a:gd name="connsiteX105" fmla="*/ 635794 w 678667"/>
                  <a:gd name="connsiteY105" fmla="*/ 411956 h 497681"/>
                  <a:gd name="connsiteX106" fmla="*/ 640556 w 678667"/>
                  <a:gd name="connsiteY106" fmla="*/ 350044 h 497681"/>
                  <a:gd name="connsiteX107" fmla="*/ 645319 w 678667"/>
                  <a:gd name="connsiteY107" fmla="*/ 340519 h 497681"/>
                  <a:gd name="connsiteX108" fmla="*/ 652463 w 678667"/>
                  <a:gd name="connsiteY108" fmla="*/ 314325 h 497681"/>
                  <a:gd name="connsiteX109" fmla="*/ 657225 w 678667"/>
                  <a:gd name="connsiteY109" fmla="*/ 307181 h 497681"/>
                  <a:gd name="connsiteX110" fmla="*/ 661988 w 678667"/>
                  <a:gd name="connsiteY110" fmla="*/ 290512 h 497681"/>
                  <a:gd name="connsiteX111" fmla="*/ 659606 w 678667"/>
                  <a:gd name="connsiteY111" fmla="*/ 242887 h 497681"/>
                  <a:gd name="connsiteX112" fmla="*/ 650081 w 678667"/>
                  <a:gd name="connsiteY112" fmla="*/ 228600 h 497681"/>
                  <a:gd name="connsiteX113" fmla="*/ 652463 w 678667"/>
                  <a:gd name="connsiteY113" fmla="*/ 197644 h 497681"/>
                  <a:gd name="connsiteX114" fmla="*/ 654844 w 678667"/>
                  <a:gd name="connsiteY114" fmla="*/ 180975 h 497681"/>
                  <a:gd name="connsiteX115" fmla="*/ 664369 w 678667"/>
                  <a:gd name="connsiteY115" fmla="*/ 188119 h 49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678667" h="497681">
                    <a:moveTo>
                      <a:pt x="664369" y="188119"/>
                    </a:moveTo>
                    <a:cubicBezTo>
                      <a:pt x="667941" y="188119"/>
                      <a:pt x="673002" y="184248"/>
                      <a:pt x="676275" y="180975"/>
                    </a:cubicBezTo>
                    <a:cubicBezTo>
                      <a:pt x="678050" y="179200"/>
                      <a:pt x="678770" y="176339"/>
                      <a:pt x="678656" y="173831"/>
                    </a:cubicBezTo>
                    <a:cubicBezTo>
                      <a:pt x="677967" y="158682"/>
                      <a:pt x="677433" y="143333"/>
                      <a:pt x="673894" y="128587"/>
                    </a:cubicBezTo>
                    <a:cubicBezTo>
                      <a:pt x="672558" y="123021"/>
                      <a:pt x="667544" y="119062"/>
                      <a:pt x="664369" y="114300"/>
                    </a:cubicBezTo>
                    <a:lnTo>
                      <a:pt x="659606" y="107156"/>
                    </a:lnTo>
                    <a:cubicBezTo>
                      <a:pt x="658019" y="104775"/>
                      <a:pt x="656868" y="102036"/>
                      <a:pt x="654844" y="100012"/>
                    </a:cubicBezTo>
                    <a:cubicBezTo>
                      <a:pt x="633956" y="79127"/>
                      <a:pt x="660463" y="104697"/>
                      <a:pt x="640556" y="88106"/>
                    </a:cubicBezTo>
                    <a:cubicBezTo>
                      <a:pt x="637969" y="85950"/>
                      <a:pt x="636000" y="83118"/>
                      <a:pt x="633413" y="80962"/>
                    </a:cubicBezTo>
                    <a:cubicBezTo>
                      <a:pt x="613514" y="64379"/>
                      <a:pt x="640005" y="89936"/>
                      <a:pt x="619125" y="69056"/>
                    </a:cubicBezTo>
                    <a:cubicBezTo>
                      <a:pt x="618331" y="66675"/>
                      <a:pt x="617963" y="64106"/>
                      <a:pt x="616744" y="61912"/>
                    </a:cubicBezTo>
                    <a:cubicBezTo>
                      <a:pt x="613964" y="56909"/>
                      <a:pt x="609345" y="52939"/>
                      <a:pt x="607219" y="47625"/>
                    </a:cubicBezTo>
                    <a:cubicBezTo>
                      <a:pt x="605631" y="43656"/>
                      <a:pt x="603957" y="39721"/>
                      <a:pt x="602456" y="35719"/>
                    </a:cubicBezTo>
                    <a:cubicBezTo>
                      <a:pt x="600132" y="29522"/>
                      <a:pt x="600371" y="26489"/>
                      <a:pt x="595313" y="21431"/>
                    </a:cubicBezTo>
                    <a:cubicBezTo>
                      <a:pt x="593289" y="19407"/>
                      <a:pt x="590368" y="18501"/>
                      <a:pt x="588169" y="16669"/>
                    </a:cubicBezTo>
                    <a:cubicBezTo>
                      <a:pt x="585582" y="14513"/>
                      <a:pt x="583683" y="11593"/>
                      <a:pt x="581025" y="9525"/>
                    </a:cubicBezTo>
                    <a:cubicBezTo>
                      <a:pt x="576507" y="6011"/>
                      <a:pt x="566738" y="0"/>
                      <a:pt x="566738" y="0"/>
                    </a:cubicBezTo>
                    <a:cubicBezTo>
                      <a:pt x="549275" y="794"/>
                      <a:pt x="531711" y="339"/>
                      <a:pt x="514350" y="2381"/>
                    </a:cubicBezTo>
                    <a:cubicBezTo>
                      <a:pt x="504599" y="3528"/>
                      <a:pt x="495517" y="8307"/>
                      <a:pt x="485775" y="9525"/>
                    </a:cubicBezTo>
                    <a:lnTo>
                      <a:pt x="466725" y="11906"/>
                    </a:lnTo>
                    <a:cubicBezTo>
                      <a:pt x="447007" y="18480"/>
                      <a:pt x="456616" y="13884"/>
                      <a:pt x="438150" y="26194"/>
                    </a:cubicBezTo>
                    <a:lnTo>
                      <a:pt x="431006" y="30956"/>
                    </a:lnTo>
                    <a:cubicBezTo>
                      <a:pt x="429419" y="33337"/>
                      <a:pt x="428268" y="36076"/>
                      <a:pt x="426244" y="38100"/>
                    </a:cubicBezTo>
                    <a:cubicBezTo>
                      <a:pt x="418034" y="46310"/>
                      <a:pt x="405703" y="45732"/>
                      <a:pt x="395288" y="47625"/>
                    </a:cubicBezTo>
                    <a:cubicBezTo>
                      <a:pt x="392068" y="48210"/>
                      <a:pt x="388898" y="49066"/>
                      <a:pt x="385763" y="50006"/>
                    </a:cubicBezTo>
                    <a:cubicBezTo>
                      <a:pt x="380954" y="51449"/>
                      <a:pt x="371475" y="54769"/>
                      <a:pt x="371475" y="54769"/>
                    </a:cubicBezTo>
                    <a:cubicBezTo>
                      <a:pt x="369094" y="57150"/>
                      <a:pt x="366487" y="59325"/>
                      <a:pt x="364331" y="61912"/>
                    </a:cubicBezTo>
                    <a:cubicBezTo>
                      <a:pt x="347748" y="81811"/>
                      <a:pt x="373305" y="55320"/>
                      <a:pt x="352425" y="76200"/>
                    </a:cubicBezTo>
                    <a:cubicBezTo>
                      <a:pt x="344828" y="98994"/>
                      <a:pt x="352400" y="83374"/>
                      <a:pt x="340519" y="97631"/>
                    </a:cubicBezTo>
                    <a:cubicBezTo>
                      <a:pt x="338687" y="99830"/>
                      <a:pt x="338316" y="103495"/>
                      <a:pt x="335756" y="104775"/>
                    </a:cubicBezTo>
                    <a:cubicBezTo>
                      <a:pt x="329902" y="107702"/>
                      <a:pt x="316706" y="109537"/>
                      <a:pt x="316706" y="109537"/>
                    </a:cubicBezTo>
                    <a:cubicBezTo>
                      <a:pt x="303212" y="108743"/>
                      <a:pt x="289592" y="109161"/>
                      <a:pt x="276225" y="107156"/>
                    </a:cubicBezTo>
                    <a:cubicBezTo>
                      <a:pt x="271195" y="106402"/>
                      <a:pt x="265320" y="97504"/>
                      <a:pt x="261938" y="95250"/>
                    </a:cubicBezTo>
                    <a:cubicBezTo>
                      <a:pt x="259849" y="93858"/>
                      <a:pt x="257175" y="93663"/>
                      <a:pt x="254794" y="92869"/>
                    </a:cubicBezTo>
                    <a:cubicBezTo>
                      <a:pt x="252413" y="91281"/>
                      <a:pt x="250281" y="89233"/>
                      <a:pt x="247650" y="88106"/>
                    </a:cubicBezTo>
                    <a:cubicBezTo>
                      <a:pt x="244642" y="86817"/>
                      <a:pt x="241272" y="86624"/>
                      <a:pt x="238125" y="85725"/>
                    </a:cubicBezTo>
                    <a:cubicBezTo>
                      <a:pt x="214171" y="78882"/>
                      <a:pt x="251285" y="88422"/>
                      <a:pt x="221456" y="80962"/>
                    </a:cubicBezTo>
                    <a:cubicBezTo>
                      <a:pt x="219869" y="78581"/>
                      <a:pt x="219253" y="75099"/>
                      <a:pt x="216694" y="73819"/>
                    </a:cubicBezTo>
                    <a:cubicBezTo>
                      <a:pt x="212375" y="71660"/>
                      <a:pt x="207205" y="71970"/>
                      <a:pt x="202406" y="71437"/>
                    </a:cubicBezTo>
                    <a:cubicBezTo>
                      <a:pt x="192906" y="70381"/>
                      <a:pt x="183356" y="69850"/>
                      <a:pt x="173831" y="69056"/>
                    </a:cubicBezTo>
                    <a:cubicBezTo>
                      <a:pt x="169862" y="69850"/>
                      <a:pt x="165120" y="68952"/>
                      <a:pt x="161925" y="71437"/>
                    </a:cubicBezTo>
                    <a:cubicBezTo>
                      <a:pt x="157407" y="74951"/>
                      <a:pt x="157520" y="83165"/>
                      <a:pt x="152400" y="85725"/>
                    </a:cubicBezTo>
                    <a:lnTo>
                      <a:pt x="142875" y="90487"/>
                    </a:lnTo>
                    <a:cubicBezTo>
                      <a:pt x="141288" y="92868"/>
                      <a:pt x="140348" y="95843"/>
                      <a:pt x="138113" y="97631"/>
                    </a:cubicBezTo>
                    <a:cubicBezTo>
                      <a:pt x="136153" y="99199"/>
                      <a:pt x="132744" y="98237"/>
                      <a:pt x="130969" y="100012"/>
                    </a:cubicBezTo>
                    <a:cubicBezTo>
                      <a:pt x="129194" y="101787"/>
                      <a:pt x="130047" y="105113"/>
                      <a:pt x="128588" y="107156"/>
                    </a:cubicBezTo>
                    <a:cubicBezTo>
                      <a:pt x="123339" y="114504"/>
                      <a:pt x="118783" y="116868"/>
                      <a:pt x="111919" y="121444"/>
                    </a:cubicBezTo>
                    <a:cubicBezTo>
                      <a:pt x="102394" y="120650"/>
                      <a:pt x="92579" y="121525"/>
                      <a:pt x="83344" y="119062"/>
                    </a:cubicBezTo>
                    <a:cubicBezTo>
                      <a:pt x="80090" y="118194"/>
                      <a:pt x="78940" y="113876"/>
                      <a:pt x="76200" y="111919"/>
                    </a:cubicBezTo>
                    <a:cubicBezTo>
                      <a:pt x="73311" y="109856"/>
                      <a:pt x="69685" y="109037"/>
                      <a:pt x="66675" y="107156"/>
                    </a:cubicBezTo>
                    <a:cubicBezTo>
                      <a:pt x="50201" y="96859"/>
                      <a:pt x="64040" y="102308"/>
                      <a:pt x="50006" y="97631"/>
                    </a:cubicBezTo>
                    <a:cubicBezTo>
                      <a:pt x="39687" y="98425"/>
                      <a:pt x="29001" y="97169"/>
                      <a:pt x="19050" y="100012"/>
                    </a:cubicBezTo>
                    <a:cubicBezTo>
                      <a:pt x="16636" y="100702"/>
                      <a:pt x="16907" y="104657"/>
                      <a:pt x="16669" y="107156"/>
                    </a:cubicBezTo>
                    <a:cubicBezTo>
                      <a:pt x="15312" y="121401"/>
                      <a:pt x="18295" y="136282"/>
                      <a:pt x="14288" y="150019"/>
                    </a:cubicBezTo>
                    <a:cubicBezTo>
                      <a:pt x="12402" y="156485"/>
                      <a:pt x="0" y="164306"/>
                      <a:pt x="0" y="164306"/>
                    </a:cubicBezTo>
                    <a:cubicBezTo>
                      <a:pt x="794" y="166687"/>
                      <a:pt x="1136" y="169271"/>
                      <a:pt x="2381" y="171450"/>
                    </a:cubicBezTo>
                    <a:cubicBezTo>
                      <a:pt x="6358" y="178409"/>
                      <a:pt x="9745" y="182275"/>
                      <a:pt x="16669" y="185737"/>
                    </a:cubicBezTo>
                    <a:cubicBezTo>
                      <a:pt x="18914" y="186860"/>
                      <a:pt x="21432" y="187325"/>
                      <a:pt x="23813" y="188119"/>
                    </a:cubicBezTo>
                    <a:cubicBezTo>
                      <a:pt x="30957" y="187325"/>
                      <a:pt x="38154" y="186919"/>
                      <a:pt x="45244" y="185737"/>
                    </a:cubicBezTo>
                    <a:cubicBezTo>
                      <a:pt x="51336" y="184721"/>
                      <a:pt x="56392" y="180960"/>
                      <a:pt x="61913" y="178594"/>
                    </a:cubicBezTo>
                    <a:cubicBezTo>
                      <a:pt x="66703" y="176541"/>
                      <a:pt x="73737" y="175042"/>
                      <a:pt x="78581" y="173831"/>
                    </a:cubicBezTo>
                    <a:cubicBezTo>
                      <a:pt x="80962" y="172244"/>
                      <a:pt x="83165" y="170349"/>
                      <a:pt x="85725" y="169069"/>
                    </a:cubicBezTo>
                    <a:cubicBezTo>
                      <a:pt x="96352" y="163755"/>
                      <a:pt x="103349" y="167735"/>
                      <a:pt x="116681" y="169069"/>
                    </a:cubicBezTo>
                    <a:cubicBezTo>
                      <a:pt x="118269" y="171450"/>
                      <a:pt x="120317" y="173582"/>
                      <a:pt x="121444" y="176212"/>
                    </a:cubicBezTo>
                    <a:cubicBezTo>
                      <a:pt x="130672" y="197743"/>
                      <a:pt x="116629" y="174943"/>
                      <a:pt x="128588" y="192881"/>
                    </a:cubicBezTo>
                    <a:cubicBezTo>
                      <a:pt x="130175" y="197644"/>
                      <a:pt x="133111" y="202154"/>
                      <a:pt x="133350" y="207169"/>
                    </a:cubicBezTo>
                    <a:cubicBezTo>
                      <a:pt x="134144" y="223838"/>
                      <a:pt x="132746" y="240757"/>
                      <a:pt x="135731" y="257175"/>
                    </a:cubicBezTo>
                    <a:cubicBezTo>
                      <a:pt x="136180" y="259645"/>
                      <a:pt x="140440" y="258947"/>
                      <a:pt x="142875" y="259556"/>
                    </a:cubicBezTo>
                    <a:cubicBezTo>
                      <a:pt x="146801" y="260538"/>
                      <a:pt x="150746" y="261627"/>
                      <a:pt x="154781" y="261937"/>
                    </a:cubicBezTo>
                    <a:cubicBezTo>
                      <a:pt x="171420" y="263217"/>
                      <a:pt x="188119" y="263525"/>
                      <a:pt x="204788" y="264319"/>
                    </a:cubicBezTo>
                    <a:cubicBezTo>
                      <a:pt x="221990" y="270053"/>
                      <a:pt x="203346" y="264444"/>
                      <a:pt x="238125" y="269081"/>
                    </a:cubicBezTo>
                    <a:cubicBezTo>
                      <a:pt x="241369" y="269513"/>
                      <a:pt x="244450" y="270776"/>
                      <a:pt x="247650" y="271462"/>
                    </a:cubicBezTo>
                    <a:cubicBezTo>
                      <a:pt x="267643" y="275746"/>
                      <a:pt x="268580" y="275745"/>
                      <a:pt x="285750" y="278606"/>
                    </a:cubicBezTo>
                    <a:cubicBezTo>
                      <a:pt x="290513" y="280194"/>
                      <a:pt x="295229" y="281926"/>
                      <a:pt x="300038" y="283369"/>
                    </a:cubicBezTo>
                    <a:cubicBezTo>
                      <a:pt x="303173" y="284309"/>
                      <a:pt x="307433" y="283265"/>
                      <a:pt x="309563" y="285750"/>
                    </a:cubicBezTo>
                    <a:cubicBezTo>
                      <a:pt x="312830" y="289561"/>
                      <a:pt x="311541" y="295860"/>
                      <a:pt x="314325" y="300037"/>
                    </a:cubicBezTo>
                    <a:lnTo>
                      <a:pt x="323850" y="314325"/>
                    </a:lnTo>
                    <a:cubicBezTo>
                      <a:pt x="323056" y="325437"/>
                      <a:pt x="322771" y="336598"/>
                      <a:pt x="321469" y="347662"/>
                    </a:cubicBezTo>
                    <a:cubicBezTo>
                      <a:pt x="321176" y="350155"/>
                      <a:pt x="319778" y="352392"/>
                      <a:pt x="319088" y="354806"/>
                    </a:cubicBezTo>
                    <a:cubicBezTo>
                      <a:pt x="318189" y="357953"/>
                      <a:pt x="317605" y="361184"/>
                      <a:pt x="316706" y="364331"/>
                    </a:cubicBezTo>
                    <a:cubicBezTo>
                      <a:pt x="315587" y="368246"/>
                      <a:pt x="313246" y="376163"/>
                      <a:pt x="309563" y="378619"/>
                    </a:cubicBezTo>
                    <a:cubicBezTo>
                      <a:pt x="306840" y="380434"/>
                      <a:pt x="303213" y="380206"/>
                      <a:pt x="300038" y="381000"/>
                    </a:cubicBezTo>
                    <a:cubicBezTo>
                      <a:pt x="297657" y="382587"/>
                      <a:pt x="295454" y="384482"/>
                      <a:pt x="292894" y="385762"/>
                    </a:cubicBezTo>
                    <a:cubicBezTo>
                      <a:pt x="290649" y="386885"/>
                      <a:pt x="287525" y="386369"/>
                      <a:pt x="285750" y="388144"/>
                    </a:cubicBezTo>
                    <a:cubicBezTo>
                      <a:pt x="283975" y="389919"/>
                      <a:pt x="284163" y="392906"/>
                      <a:pt x="283369" y="395287"/>
                    </a:cubicBezTo>
                    <a:cubicBezTo>
                      <a:pt x="284030" y="404543"/>
                      <a:pt x="282389" y="429156"/>
                      <a:pt x="290513" y="440531"/>
                    </a:cubicBezTo>
                    <a:cubicBezTo>
                      <a:pt x="292176" y="442860"/>
                      <a:pt x="295275" y="443706"/>
                      <a:pt x="297656" y="445294"/>
                    </a:cubicBezTo>
                    <a:cubicBezTo>
                      <a:pt x="301566" y="457020"/>
                      <a:pt x="297239" y="448915"/>
                      <a:pt x="307181" y="457200"/>
                    </a:cubicBezTo>
                    <a:cubicBezTo>
                      <a:pt x="309768" y="459356"/>
                      <a:pt x="311523" y="462476"/>
                      <a:pt x="314325" y="464344"/>
                    </a:cubicBezTo>
                    <a:cubicBezTo>
                      <a:pt x="326245" y="472290"/>
                      <a:pt x="326702" y="470601"/>
                      <a:pt x="338138" y="473869"/>
                    </a:cubicBezTo>
                    <a:cubicBezTo>
                      <a:pt x="349840" y="477213"/>
                      <a:pt x="342093" y="475980"/>
                      <a:pt x="357188" y="481012"/>
                    </a:cubicBezTo>
                    <a:cubicBezTo>
                      <a:pt x="360293" y="482047"/>
                      <a:pt x="363538" y="482600"/>
                      <a:pt x="366713" y="483394"/>
                    </a:cubicBezTo>
                    <a:cubicBezTo>
                      <a:pt x="369094" y="484981"/>
                      <a:pt x="371177" y="487151"/>
                      <a:pt x="373856" y="488156"/>
                    </a:cubicBezTo>
                    <a:cubicBezTo>
                      <a:pt x="377646" y="489577"/>
                      <a:pt x="381719" y="490357"/>
                      <a:pt x="385763" y="490537"/>
                    </a:cubicBezTo>
                    <a:cubicBezTo>
                      <a:pt x="417492" y="491947"/>
                      <a:pt x="449263" y="492125"/>
                      <a:pt x="481013" y="492919"/>
                    </a:cubicBezTo>
                    <a:cubicBezTo>
                      <a:pt x="484982" y="493713"/>
                      <a:pt x="488993" y="494318"/>
                      <a:pt x="492919" y="495300"/>
                    </a:cubicBezTo>
                    <a:cubicBezTo>
                      <a:pt x="495354" y="495909"/>
                      <a:pt x="497553" y="497681"/>
                      <a:pt x="500063" y="497681"/>
                    </a:cubicBezTo>
                    <a:cubicBezTo>
                      <a:pt x="504891" y="497681"/>
                      <a:pt x="509588" y="496094"/>
                      <a:pt x="514350" y="495300"/>
                    </a:cubicBezTo>
                    <a:cubicBezTo>
                      <a:pt x="516172" y="488013"/>
                      <a:pt x="516012" y="484113"/>
                      <a:pt x="521494" y="478631"/>
                    </a:cubicBezTo>
                    <a:cubicBezTo>
                      <a:pt x="523518" y="476607"/>
                      <a:pt x="526257" y="475456"/>
                      <a:pt x="528638" y="473869"/>
                    </a:cubicBezTo>
                    <a:cubicBezTo>
                      <a:pt x="529569" y="471076"/>
                      <a:pt x="534658" y="453561"/>
                      <a:pt x="538163" y="450056"/>
                    </a:cubicBezTo>
                    <a:cubicBezTo>
                      <a:pt x="540673" y="447546"/>
                      <a:pt x="544513" y="446881"/>
                      <a:pt x="547688" y="445294"/>
                    </a:cubicBezTo>
                    <a:cubicBezTo>
                      <a:pt x="553014" y="439967"/>
                      <a:pt x="561996" y="430049"/>
                      <a:pt x="569119" y="428625"/>
                    </a:cubicBezTo>
                    <a:cubicBezTo>
                      <a:pt x="578450" y="426759"/>
                      <a:pt x="585753" y="425166"/>
                      <a:pt x="595313" y="423862"/>
                    </a:cubicBezTo>
                    <a:cubicBezTo>
                      <a:pt x="607994" y="422133"/>
                      <a:pt x="620713" y="420687"/>
                      <a:pt x="633413" y="419100"/>
                    </a:cubicBezTo>
                    <a:cubicBezTo>
                      <a:pt x="634207" y="416719"/>
                      <a:pt x="635544" y="414454"/>
                      <a:pt x="635794" y="411956"/>
                    </a:cubicBezTo>
                    <a:cubicBezTo>
                      <a:pt x="636060" y="409295"/>
                      <a:pt x="638031" y="360983"/>
                      <a:pt x="640556" y="350044"/>
                    </a:cubicBezTo>
                    <a:cubicBezTo>
                      <a:pt x="641354" y="346585"/>
                      <a:pt x="643731" y="343694"/>
                      <a:pt x="645319" y="340519"/>
                    </a:cubicBezTo>
                    <a:cubicBezTo>
                      <a:pt x="646597" y="334126"/>
                      <a:pt x="649008" y="319508"/>
                      <a:pt x="652463" y="314325"/>
                    </a:cubicBezTo>
                    <a:cubicBezTo>
                      <a:pt x="654050" y="311944"/>
                      <a:pt x="655945" y="309741"/>
                      <a:pt x="657225" y="307181"/>
                    </a:cubicBezTo>
                    <a:cubicBezTo>
                      <a:pt x="658931" y="303768"/>
                      <a:pt x="661226" y="293559"/>
                      <a:pt x="661988" y="290512"/>
                    </a:cubicBezTo>
                    <a:cubicBezTo>
                      <a:pt x="661194" y="274637"/>
                      <a:pt x="662608" y="258496"/>
                      <a:pt x="659606" y="242887"/>
                    </a:cubicBezTo>
                    <a:cubicBezTo>
                      <a:pt x="658525" y="237266"/>
                      <a:pt x="650081" y="228600"/>
                      <a:pt x="650081" y="228600"/>
                    </a:cubicBezTo>
                    <a:cubicBezTo>
                      <a:pt x="645015" y="213400"/>
                      <a:pt x="647612" y="225131"/>
                      <a:pt x="652463" y="197644"/>
                    </a:cubicBezTo>
                    <a:cubicBezTo>
                      <a:pt x="653438" y="192117"/>
                      <a:pt x="653991" y="186522"/>
                      <a:pt x="654844" y="180975"/>
                    </a:cubicBezTo>
                    <a:cubicBezTo>
                      <a:pt x="657747" y="162104"/>
                      <a:pt x="660797" y="188119"/>
                      <a:pt x="664369" y="1881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barcelona">
                <a:extLst>
                  <a:ext uri="{FF2B5EF4-FFF2-40B4-BE49-F238E27FC236}">
                    <a16:creationId xmlns:a16="http://schemas.microsoft.com/office/drawing/2014/main" id="{09527B87-D72F-8A84-2322-ED6AB15B15E1}"/>
                  </a:ext>
                </a:extLst>
              </p:cNvPr>
              <p:cNvSpPr/>
              <p:nvPr/>
            </p:nvSpPr>
            <p:spPr>
              <a:xfrm>
                <a:off x="4779795" y="802358"/>
                <a:ext cx="634896" cy="659607"/>
              </a:xfrm>
              <a:custGeom>
                <a:avLst/>
                <a:gdLst>
                  <a:gd name="connsiteX0" fmla="*/ 605507 w 634799"/>
                  <a:gd name="connsiteY0" fmla="*/ 359569 h 659607"/>
                  <a:gd name="connsiteX1" fmla="*/ 588838 w 634799"/>
                  <a:gd name="connsiteY1" fmla="*/ 371475 h 659607"/>
                  <a:gd name="connsiteX2" fmla="*/ 579313 w 634799"/>
                  <a:gd name="connsiteY2" fmla="*/ 376238 h 659607"/>
                  <a:gd name="connsiteX3" fmla="*/ 565025 w 634799"/>
                  <a:gd name="connsiteY3" fmla="*/ 385763 h 659607"/>
                  <a:gd name="connsiteX4" fmla="*/ 548357 w 634799"/>
                  <a:gd name="connsiteY4" fmla="*/ 392907 h 659607"/>
                  <a:gd name="connsiteX5" fmla="*/ 541213 w 634799"/>
                  <a:gd name="connsiteY5" fmla="*/ 400050 h 659607"/>
                  <a:gd name="connsiteX6" fmla="*/ 534069 w 634799"/>
                  <a:gd name="connsiteY6" fmla="*/ 402432 h 659607"/>
                  <a:gd name="connsiteX7" fmla="*/ 522163 w 634799"/>
                  <a:gd name="connsiteY7" fmla="*/ 409575 h 659607"/>
                  <a:gd name="connsiteX8" fmla="*/ 515019 w 634799"/>
                  <a:gd name="connsiteY8" fmla="*/ 414338 h 659607"/>
                  <a:gd name="connsiteX9" fmla="*/ 505494 w 634799"/>
                  <a:gd name="connsiteY9" fmla="*/ 416719 h 659607"/>
                  <a:gd name="connsiteX10" fmla="*/ 484063 w 634799"/>
                  <a:gd name="connsiteY10" fmla="*/ 423863 h 659607"/>
                  <a:gd name="connsiteX11" fmla="*/ 469775 w 634799"/>
                  <a:gd name="connsiteY11" fmla="*/ 428625 h 659607"/>
                  <a:gd name="connsiteX12" fmla="*/ 462632 w 634799"/>
                  <a:gd name="connsiteY12" fmla="*/ 433388 h 659607"/>
                  <a:gd name="connsiteX13" fmla="*/ 455488 w 634799"/>
                  <a:gd name="connsiteY13" fmla="*/ 435769 h 659607"/>
                  <a:gd name="connsiteX14" fmla="*/ 450725 w 634799"/>
                  <a:gd name="connsiteY14" fmla="*/ 442913 h 659607"/>
                  <a:gd name="connsiteX15" fmla="*/ 443582 w 634799"/>
                  <a:gd name="connsiteY15" fmla="*/ 459582 h 659607"/>
                  <a:gd name="connsiteX16" fmla="*/ 441200 w 634799"/>
                  <a:gd name="connsiteY16" fmla="*/ 466725 h 659607"/>
                  <a:gd name="connsiteX17" fmla="*/ 431675 w 634799"/>
                  <a:gd name="connsiteY17" fmla="*/ 471488 h 659607"/>
                  <a:gd name="connsiteX18" fmla="*/ 429294 w 634799"/>
                  <a:gd name="connsiteY18" fmla="*/ 478632 h 659607"/>
                  <a:gd name="connsiteX19" fmla="*/ 419769 w 634799"/>
                  <a:gd name="connsiteY19" fmla="*/ 495300 h 659607"/>
                  <a:gd name="connsiteX20" fmla="*/ 410244 w 634799"/>
                  <a:gd name="connsiteY20" fmla="*/ 507207 h 659607"/>
                  <a:gd name="connsiteX21" fmla="*/ 395957 w 634799"/>
                  <a:gd name="connsiteY21" fmla="*/ 521494 h 659607"/>
                  <a:gd name="connsiteX22" fmla="*/ 388813 w 634799"/>
                  <a:gd name="connsiteY22" fmla="*/ 528638 h 659607"/>
                  <a:gd name="connsiteX23" fmla="*/ 381669 w 634799"/>
                  <a:gd name="connsiteY23" fmla="*/ 533400 h 659607"/>
                  <a:gd name="connsiteX24" fmla="*/ 360238 w 634799"/>
                  <a:gd name="connsiteY24" fmla="*/ 545307 h 659607"/>
                  <a:gd name="connsiteX25" fmla="*/ 353094 w 634799"/>
                  <a:gd name="connsiteY25" fmla="*/ 552450 h 659607"/>
                  <a:gd name="connsiteX26" fmla="*/ 348332 w 634799"/>
                  <a:gd name="connsiteY26" fmla="*/ 559594 h 659607"/>
                  <a:gd name="connsiteX27" fmla="*/ 334044 w 634799"/>
                  <a:gd name="connsiteY27" fmla="*/ 573882 h 659607"/>
                  <a:gd name="connsiteX28" fmla="*/ 326900 w 634799"/>
                  <a:gd name="connsiteY28" fmla="*/ 581025 h 659607"/>
                  <a:gd name="connsiteX29" fmla="*/ 312613 w 634799"/>
                  <a:gd name="connsiteY29" fmla="*/ 590550 h 659607"/>
                  <a:gd name="connsiteX30" fmla="*/ 307850 w 634799"/>
                  <a:gd name="connsiteY30" fmla="*/ 597694 h 659607"/>
                  <a:gd name="connsiteX31" fmla="*/ 300707 w 634799"/>
                  <a:gd name="connsiteY31" fmla="*/ 604838 h 659607"/>
                  <a:gd name="connsiteX32" fmla="*/ 288800 w 634799"/>
                  <a:gd name="connsiteY32" fmla="*/ 611982 h 659607"/>
                  <a:gd name="connsiteX33" fmla="*/ 274513 w 634799"/>
                  <a:gd name="connsiteY33" fmla="*/ 619125 h 659607"/>
                  <a:gd name="connsiteX34" fmla="*/ 255463 w 634799"/>
                  <a:gd name="connsiteY34" fmla="*/ 631032 h 659607"/>
                  <a:gd name="connsiteX35" fmla="*/ 241175 w 634799"/>
                  <a:gd name="connsiteY35" fmla="*/ 635794 h 659607"/>
                  <a:gd name="connsiteX36" fmla="*/ 234032 w 634799"/>
                  <a:gd name="connsiteY36" fmla="*/ 640557 h 659607"/>
                  <a:gd name="connsiteX37" fmla="*/ 214982 w 634799"/>
                  <a:gd name="connsiteY37" fmla="*/ 647700 h 659607"/>
                  <a:gd name="connsiteX38" fmla="*/ 207838 w 634799"/>
                  <a:gd name="connsiteY38" fmla="*/ 652463 h 659607"/>
                  <a:gd name="connsiteX39" fmla="*/ 198313 w 634799"/>
                  <a:gd name="connsiteY39" fmla="*/ 654844 h 659607"/>
                  <a:gd name="connsiteX40" fmla="*/ 179263 w 634799"/>
                  <a:gd name="connsiteY40" fmla="*/ 659607 h 659607"/>
                  <a:gd name="connsiteX41" fmla="*/ 143544 w 634799"/>
                  <a:gd name="connsiteY41" fmla="*/ 657225 h 659607"/>
                  <a:gd name="connsiteX42" fmla="*/ 136400 w 634799"/>
                  <a:gd name="connsiteY42" fmla="*/ 654844 h 659607"/>
                  <a:gd name="connsiteX43" fmla="*/ 129257 w 634799"/>
                  <a:gd name="connsiteY43" fmla="*/ 640557 h 659607"/>
                  <a:gd name="connsiteX44" fmla="*/ 126875 w 634799"/>
                  <a:gd name="connsiteY44" fmla="*/ 626269 h 659607"/>
                  <a:gd name="connsiteX45" fmla="*/ 124494 w 634799"/>
                  <a:gd name="connsiteY45" fmla="*/ 609600 h 659607"/>
                  <a:gd name="connsiteX46" fmla="*/ 119732 w 634799"/>
                  <a:gd name="connsiteY46" fmla="*/ 602457 h 659607"/>
                  <a:gd name="connsiteX47" fmla="*/ 112588 w 634799"/>
                  <a:gd name="connsiteY47" fmla="*/ 588169 h 659607"/>
                  <a:gd name="connsiteX48" fmla="*/ 110207 w 634799"/>
                  <a:gd name="connsiteY48" fmla="*/ 576263 h 659607"/>
                  <a:gd name="connsiteX49" fmla="*/ 103063 w 634799"/>
                  <a:gd name="connsiteY49" fmla="*/ 571500 h 659607"/>
                  <a:gd name="connsiteX50" fmla="*/ 95919 w 634799"/>
                  <a:gd name="connsiteY50" fmla="*/ 561975 h 659607"/>
                  <a:gd name="connsiteX51" fmla="*/ 79250 w 634799"/>
                  <a:gd name="connsiteY51" fmla="*/ 547688 h 659607"/>
                  <a:gd name="connsiteX52" fmla="*/ 64963 w 634799"/>
                  <a:gd name="connsiteY52" fmla="*/ 542925 h 659607"/>
                  <a:gd name="connsiteX53" fmla="*/ 31625 w 634799"/>
                  <a:gd name="connsiteY53" fmla="*/ 523875 h 659607"/>
                  <a:gd name="connsiteX54" fmla="*/ 26863 w 634799"/>
                  <a:gd name="connsiteY54" fmla="*/ 516732 h 659607"/>
                  <a:gd name="connsiteX55" fmla="*/ 22100 w 634799"/>
                  <a:gd name="connsiteY55" fmla="*/ 502444 h 659607"/>
                  <a:gd name="connsiteX56" fmla="*/ 14957 w 634799"/>
                  <a:gd name="connsiteY56" fmla="*/ 469107 h 659607"/>
                  <a:gd name="connsiteX57" fmla="*/ 12575 w 634799"/>
                  <a:gd name="connsiteY57" fmla="*/ 454819 h 659607"/>
                  <a:gd name="connsiteX58" fmla="*/ 10194 w 634799"/>
                  <a:gd name="connsiteY58" fmla="*/ 445294 h 659607"/>
                  <a:gd name="connsiteX59" fmla="*/ 5432 w 634799"/>
                  <a:gd name="connsiteY59" fmla="*/ 438150 h 659607"/>
                  <a:gd name="connsiteX60" fmla="*/ 3050 w 634799"/>
                  <a:gd name="connsiteY60" fmla="*/ 431007 h 659607"/>
                  <a:gd name="connsiteX61" fmla="*/ 3050 w 634799"/>
                  <a:gd name="connsiteY61" fmla="*/ 366713 h 659607"/>
                  <a:gd name="connsiteX62" fmla="*/ 5432 w 634799"/>
                  <a:gd name="connsiteY62" fmla="*/ 333375 h 659607"/>
                  <a:gd name="connsiteX63" fmla="*/ 7813 w 634799"/>
                  <a:gd name="connsiteY63" fmla="*/ 326232 h 659607"/>
                  <a:gd name="connsiteX64" fmla="*/ 14957 w 634799"/>
                  <a:gd name="connsiteY64" fmla="*/ 316707 h 659607"/>
                  <a:gd name="connsiteX65" fmla="*/ 24482 w 634799"/>
                  <a:gd name="connsiteY65" fmla="*/ 307182 h 659607"/>
                  <a:gd name="connsiteX66" fmla="*/ 38769 w 634799"/>
                  <a:gd name="connsiteY66" fmla="*/ 297657 h 659607"/>
                  <a:gd name="connsiteX67" fmla="*/ 53057 w 634799"/>
                  <a:gd name="connsiteY67" fmla="*/ 285750 h 659607"/>
                  <a:gd name="connsiteX68" fmla="*/ 64963 w 634799"/>
                  <a:gd name="connsiteY68" fmla="*/ 283369 h 659607"/>
                  <a:gd name="connsiteX69" fmla="*/ 72107 w 634799"/>
                  <a:gd name="connsiteY69" fmla="*/ 278607 h 659607"/>
                  <a:gd name="connsiteX70" fmla="*/ 86394 w 634799"/>
                  <a:gd name="connsiteY70" fmla="*/ 271463 h 659607"/>
                  <a:gd name="connsiteX71" fmla="*/ 88775 w 634799"/>
                  <a:gd name="connsiteY71" fmla="*/ 264319 h 659607"/>
                  <a:gd name="connsiteX72" fmla="*/ 93538 w 634799"/>
                  <a:gd name="connsiteY72" fmla="*/ 257175 h 659607"/>
                  <a:gd name="connsiteX73" fmla="*/ 95919 w 634799"/>
                  <a:gd name="connsiteY73" fmla="*/ 233363 h 659607"/>
                  <a:gd name="connsiteX74" fmla="*/ 91157 w 634799"/>
                  <a:gd name="connsiteY74" fmla="*/ 216694 h 659607"/>
                  <a:gd name="connsiteX75" fmla="*/ 84013 w 634799"/>
                  <a:gd name="connsiteY75" fmla="*/ 211932 h 659607"/>
                  <a:gd name="connsiteX76" fmla="*/ 79250 w 634799"/>
                  <a:gd name="connsiteY76" fmla="*/ 204788 h 659607"/>
                  <a:gd name="connsiteX77" fmla="*/ 72107 w 634799"/>
                  <a:gd name="connsiteY77" fmla="*/ 202407 h 659607"/>
                  <a:gd name="connsiteX78" fmla="*/ 74488 w 634799"/>
                  <a:gd name="connsiteY78" fmla="*/ 180975 h 659607"/>
                  <a:gd name="connsiteX79" fmla="*/ 81632 w 634799"/>
                  <a:gd name="connsiteY79" fmla="*/ 154782 h 659607"/>
                  <a:gd name="connsiteX80" fmla="*/ 88775 w 634799"/>
                  <a:gd name="connsiteY80" fmla="*/ 138113 h 659607"/>
                  <a:gd name="connsiteX81" fmla="*/ 95919 w 634799"/>
                  <a:gd name="connsiteY81" fmla="*/ 114300 h 659607"/>
                  <a:gd name="connsiteX82" fmla="*/ 98300 w 634799"/>
                  <a:gd name="connsiteY82" fmla="*/ 107157 h 659607"/>
                  <a:gd name="connsiteX83" fmla="*/ 103063 w 634799"/>
                  <a:gd name="connsiteY83" fmla="*/ 57150 h 659607"/>
                  <a:gd name="connsiteX84" fmla="*/ 107825 w 634799"/>
                  <a:gd name="connsiteY84" fmla="*/ 42863 h 659607"/>
                  <a:gd name="connsiteX85" fmla="*/ 110207 w 634799"/>
                  <a:gd name="connsiteY85" fmla="*/ 35719 h 659607"/>
                  <a:gd name="connsiteX86" fmla="*/ 114969 w 634799"/>
                  <a:gd name="connsiteY86" fmla="*/ 26194 h 659607"/>
                  <a:gd name="connsiteX87" fmla="*/ 122113 w 634799"/>
                  <a:gd name="connsiteY87" fmla="*/ 11907 h 659607"/>
                  <a:gd name="connsiteX88" fmla="*/ 129257 w 634799"/>
                  <a:gd name="connsiteY88" fmla="*/ 9525 h 659607"/>
                  <a:gd name="connsiteX89" fmla="*/ 207838 w 634799"/>
                  <a:gd name="connsiteY89" fmla="*/ 7144 h 659607"/>
                  <a:gd name="connsiteX90" fmla="*/ 248319 w 634799"/>
                  <a:gd name="connsiteY90" fmla="*/ 0 h 659607"/>
                  <a:gd name="connsiteX91" fmla="*/ 255463 w 634799"/>
                  <a:gd name="connsiteY91" fmla="*/ 2382 h 659607"/>
                  <a:gd name="connsiteX92" fmla="*/ 262607 w 634799"/>
                  <a:gd name="connsiteY92" fmla="*/ 19050 h 659607"/>
                  <a:gd name="connsiteX93" fmla="*/ 264988 w 634799"/>
                  <a:gd name="connsiteY93" fmla="*/ 50007 h 659607"/>
                  <a:gd name="connsiteX94" fmla="*/ 267369 w 634799"/>
                  <a:gd name="connsiteY94" fmla="*/ 57150 h 659607"/>
                  <a:gd name="connsiteX95" fmla="*/ 274513 w 634799"/>
                  <a:gd name="connsiteY95" fmla="*/ 59532 h 659607"/>
                  <a:gd name="connsiteX96" fmla="*/ 281657 w 634799"/>
                  <a:gd name="connsiteY96" fmla="*/ 64294 h 659607"/>
                  <a:gd name="connsiteX97" fmla="*/ 286419 w 634799"/>
                  <a:gd name="connsiteY97" fmla="*/ 83344 h 659607"/>
                  <a:gd name="connsiteX98" fmla="*/ 291182 w 634799"/>
                  <a:gd name="connsiteY98" fmla="*/ 90488 h 659607"/>
                  <a:gd name="connsiteX99" fmla="*/ 300707 w 634799"/>
                  <a:gd name="connsiteY99" fmla="*/ 95250 h 659607"/>
                  <a:gd name="connsiteX100" fmla="*/ 398338 w 634799"/>
                  <a:gd name="connsiteY100" fmla="*/ 97632 h 659607"/>
                  <a:gd name="connsiteX101" fmla="*/ 419769 w 634799"/>
                  <a:gd name="connsiteY101" fmla="*/ 104775 h 659607"/>
                  <a:gd name="connsiteX102" fmla="*/ 426913 w 634799"/>
                  <a:gd name="connsiteY102" fmla="*/ 107157 h 659607"/>
                  <a:gd name="connsiteX103" fmla="*/ 436438 w 634799"/>
                  <a:gd name="connsiteY103" fmla="*/ 109538 h 659607"/>
                  <a:gd name="connsiteX104" fmla="*/ 443582 w 634799"/>
                  <a:gd name="connsiteY104" fmla="*/ 114300 h 659607"/>
                  <a:gd name="connsiteX105" fmla="*/ 467394 w 634799"/>
                  <a:gd name="connsiteY105" fmla="*/ 121444 h 659607"/>
                  <a:gd name="connsiteX106" fmla="*/ 469775 w 634799"/>
                  <a:gd name="connsiteY106" fmla="*/ 128588 h 659607"/>
                  <a:gd name="connsiteX107" fmla="*/ 467394 w 634799"/>
                  <a:gd name="connsiteY107" fmla="*/ 183357 h 659607"/>
                  <a:gd name="connsiteX108" fmla="*/ 457869 w 634799"/>
                  <a:gd name="connsiteY108" fmla="*/ 207169 h 659607"/>
                  <a:gd name="connsiteX109" fmla="*/ 445963 w 634799"/>
                  <a:gd name="connsiteY109" fmla="*/ 228600 h 659607"/>
                  <a:gd name="connsiteX110" fmla="*/ 438819 w 634799"/>
                  <a:gd name="connsiteY110" fmla="*/ 230982 h 659607"/>
                  <a:gd name="connsiteX111" fmla="*/ 436438 w 634799"/>
                  <a:gd name="connsiteY111" fmla="*/ 238125 h 659607"/>
                  <a:gd name="connsiteX112" fmla="*/ 436438 w 634799"/>
                  <a:gd name="connsiteY112" fmla="*/ 280988 h 659607"/>
                  <a:gd name="connsiteX113" fmla="*/ 441200 w 634799"/>
                  <a:gd name="connsiteY113" fmla="*/ 288132 h 659607"/>
                  <a:gd name="connsiteX114" fmla="*/ 448344 w 634799"/>
                  <a:gd name="connsiteY114" fmla="*/ 290513 h 659607"/>
                  <a:gd name="connsiteX115" fmla="*/ 455488 w 634799"/>
                  <a:gd name="connsiteY115" fmla="*/ 295275 h 659607"/>
                  <a:gd name="connsiteX116" fmla="*/ 469775 w 634799"/>
                  <a:gd name="connsiteY116" fmla="*/ 300038 h 659607"/>
                  <a:gd name="connsiteX117" fmla="*/ 476919 w 634799"/>
                  <a:gd name="connsiteY117" fmla="*/ 302419 h 659607"/>
                  <a:gd name="connsiteX118" fmla="*/ 486444 w 634799"/>
                  <a:gd name="connsiteY118" fmla="*/ 304800 h 659607"/>
                  <a:gd name="connsiteX119" fmla="*/ 500732 w 634799"/>
                  <a:gd name="connsiteY119" fmla="*/ 309563 h 659607"/>
                  <a:gd name="connsiteX120" fmla="*/ 507875 w 634799"/>
                  <a:gd name="connsiteY120" fmla="*/ 311944 h 659607"/>
                  <a:gd name="connsiteX121" fmla="*/ 517400 w 634799"/>
                  <a:gd name="connsiteY121" fmla="*/ 314325 h 659607"/>
                  <a:gd name="connsiteX122" fmla="*/ 524544 w 634799"/>
                  <a:gd name="connsiteY122" fmla="*/ 316707 h 659607"/>
                  <a:gd name="connsiteX123" fmla="*/ 536450 w 634799"/>
                  <a:gd name="connsiteY123" fmla="*/ 319088 h 659607"/>
                  <a:gd name="connsiteX124" fmla="*/ 555500 w 634799"/>
                  <a:gd name="connsiteY124" fmla="*/ 323850 h 659607"/>
                  <a:gd name="connsiteX125" fmla="*/ 605507 w 634799"/>
                  <a:gd name="connsiteY125" fmla="*/ 326232 h 659607"/>
                  <a:gd name="connsiteX126" fmla="*/ 629319 w 634799"/>
                  <a:gd name="connsiteY126" fmla="*/ 328613 h 659607"/>
                  <a:gd name="connsiteX127" fmla="*/ 605507 w 634799"/>
                  <a:gd name="connsiteY127" fmla="*/ 359569 h 65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34799" h="659607">
                    <a:moveTo>
                      <a:pt x="605507" y="359569"/>
                    </a:moveTo>
                    <a:cubicBezTo>
                      <a:pt x="598760" y="366713"/>
                      <a:pt x="606945" y="356385"/>
                      <a:pt x="588838" y="371475"/>
                    </a:cubicBezTo>
                    <a:cubicBezTo>
                      <a:pt x="586111" y="373748"/>
                      <a:pt x="582357" y="374412"/>
                      <a:pt x="579313" y="376238"/>
                    </a:cubicBezTo>
                    <a:cubicBezTo>
                      <a:pt x="574405" y="379183"/>
                      <a:pt x="570455" y="383953"/>
                      <a:pt x="565025" y="385763"/>
                    </a:cubicBezTo>
                    <a:cubicBezTo>
                      <a:pt x="559194" y="387707"/>
                      <a:pt x="553508" y="389228"/>
                      <a:pt x="548357" y="392907"/>
                    </a:cubicBezTo>
                    <a:cubicBezTo>
                      <a:pt x="545617" y="394864"/>
                      <a:pt x="544015" y="398182"/>
                      <a:pt x="541213" y="400050"/>
                    </a:cubicBezTo>
                    <a:cubicBezTo>
                      <a:pt x="539124" y="401442"/>
                      <a:pt x="536314" y="401309"/>
                      <a:pt x="534069" y="402432"/>
                    </a:cubicBezTo>
                    <a:cubicBezTo>
                      <a:pt x="529929" y="404502"/>
                      <a:pt x="526088" y="407122"/>
                      <a:pt x="522163" y="409575"/>
                    </a:cubicBezTo>
                    <a:cubicBezTo>
                      <a:pt x="519736" y="411092"/>
                      <a:pt x="517650" y="413211"/>
                      <a:pt x="515019" y="414338"/>
                    </a:cubicBezTo>
                    <a:cubicBezTo>
                      <a:pt x="512011" y="415627"/>
                      <a:pt x="508629" y="415779"/>
                      <a:pt x="505494" y="416719"/>
                    </a:cubicBezTo>
                    <a:cubicBezTo>
                      <a:pt x="498281" y="418883"/>
                      <a:pt x="491207" y="421482"/>
                      <a:pt x="484063" y="423863"/>
                    </a:cubicBezTo>
                    <a:lnTo>
                      <a:pt x="469775" y="428625"/>
                    </a:lnTo>
                    <a:cubicBezTo>
                      <a:pt x="467394" y="430213"/>
                      <a:pt x="465192" y="432108"/>
                      <a:pt x="462632" y="433388"/>
                    </a:cubicBezTo>
                    <a:cubicBezTo>
                      <a:pt x="460387" y="434511"/>
                      <a:pt x="457448" y="434201"/>
                      <a:pt x="455488" y="435769"/>
                    </a:cubicBezTo>
                    <a:cubicBezTo>
                      <a:pt x="453253" y="437557"/>
                      <a:pt x="452313" y="440532"/>
                      <a:pt x="450725" y="442913"/>
                    </a:cubicBezTo>
                    <a:cubicBezTo>
                      <a:pt x="445145" y="459654"/>
                      <a:pt x="452403" y="439002"/>
                      <a:pt x="443582" y="459582"/>
                    </a:cubicBezTo>
                    <a:cubicBezTo>
                      <a:pt x="442593" y="461889"/>
                      <a:pt x="442975" y="464950"/>
                      <a:pt x="441200" y="466725"/>
                    </a:cubicBezTo>
                    <a:cubicBezTo>
                      <a:pt x="438690" y="469235"/>
                      <a:pt x="434850" y="469900"/>
                      <a:pt x="431675" y="471488"/>
                    </a:cubicBezTo>
                    <a:cubicBezTo>
                      <a:pt x="430881" y="473869"/>
                      <a:pt x="430283" y="476325"/>
                      <a:pt x="429294" y="478632"/>
                    </a:cubicBezTo>
                    <a:cubicBezTo>
                      <a:pt x="425668" y="487094"/>
                      <a:pt x="424554" y="488124"/>
                      <a:pt x="419769" y="495300"/>
                    </a:cubicBezTo>
                    <a:cubicBezTo>
                      <a:pt x="415631" y="507716"/>
                      <a:pt x="420448" y="498137"/>
                      <a:pt x="410244" y="507207"/>
                    </a:cubicBezTo>
                    <a:cubicBezTo>
                      <a:pt x="405210" y="511681"/>
                      <a:pt x="400719" y="516732"/>
                      <a:pt x="395957" y="521494"/>
                    </a:cubicBezTo>
                    <a:cubicBezTo>
                      <a:pt x="393576" y="523875"/>
                      <a:pt x="391615" y="526770"/>
                      <a:pt x="388813" y="528638"/>
                    </a:cubicBezTo>
                    <a:cubicBezTo>
                      <a:pt x="386432" y="530225"/>
                      <a:pt x="384229" y="532120"/>
                      <a:pt x="381669" y="533400"/>
                    </a:cubicBezTo>
                    <a:cubicBezTo>
                      <a:pt x="369692" y="539389"/>
                      <a:pt x="375253" y="530294"/>
                      <a:pt x="360238" y="545307"/>
                    </a:cubicBezTo>
                    <a:cubicBezTo>
                      <a:pt x="357857" y="547688"/>
                      <a:pt x="355250" y="549863"/>
                      <a:pt x="353094" y="552450"/>
                    </a:cubicBezTo>
                    <a:cubicBezTo>
                      <a:pt x="351262" y="554649"/>
                      <a:pt x="350233" y="557455"/>
                      <a:pt x="348332" y="559594"/>
                    </a:cubicBezTo>
                    <a:cubicBezTo>
                      <a:pt x="343857" y="564628"/>
                      <a:pt x="338807" y="569119"/>
                      <a:pt x="334044" y="573882"/>
                    </a:cubicBezTo>
                    <a:lnTo>
                      <a:pt x="326900" y="581025"/>
                    </a:lnTo>
                    <a:cubicBezTo>
                      <a:pt x="321877" y="596097"/>
                      <a:pt x="329177" y="581085"/>
                      <a:pt x="312613" y="590550"/>
                    </a:cubicBezTo>
                    <a:cubicBezTo>
                      <a:pt x="310128" y="591970"/>
                      <a:pt x="309682" y="595495"/>
                      <a:pt x="307850" y="597694"/>
                    </a:cubicBezTo>
                    <a:cubicBezTo>
                      <a:pt x="305694" y="600281"/>
                      <a:pt x="303401" y="602817"/>
                      <a:pt x="300707" y="604838"/>
                    </a:cubicBezTo>
                    <a:cubicBezTo>
                      <a:pt x="297004" y="607615"/>
                      <a:pt x="292725" y="609529"/>
                      <a:pt x="288800" y="611982"/>
                    </a:cubicBezTo>
                    <a:cubicBezTo>
                      <a:pt x="278249" y="618576"/>
                      <a:pt x="285529" y="615454"/>
                      <a:pt x="274513" y="619125"/>
                    </a:cubicBezTo>
                    <a:cubicBezTo>
                      <a:pt x="269608" y="622396"/>
                      <a:pt x="259976" y="628981"/>
                      <a:pt x="255463" y="631032"/>
                    </a:cubicBezTo>
                    <a:cubicBezTo>
                      <a:pt x="250893" y="633109"/>
                      <a:pt x="241175" y="635794"/>
                      <a:pt x="241175" y="635794"/>
                    </a:cubicBezTo>
                    <a:cubicBezTo>
                      <a:pt x="238794" y="637382"/>
                      <a:pt x="236592" y="639277"/>
                      <a:pt x="234032" y="640557"/>
                    </a:cubicBezTo>
                    <a:cubicBezTo>
                      <a:pt x="228343" y="643402"/>
                      <a:pt x="221161" y="645640"/>
                      <a:pt x="214982" y="647700"/>
                    </a:cubicBezTo>
                    <a:cubicBezTo>
                      <a:pt x="212601" y="649288"/>
                      <a:pt x="210469" y="651336"/>
                      <a:pt x="207838" y="652463"/>
                    </a:cubicBezTo>
                    <a:cubicBezTo>
                      <a:pt x="204830" y="653752"/>
                      <a:pt x="201508" y="654134"/>
                      <a:pt x="198313" y="654844"/>
                    </a:cubicBezTo>
                    <a:cubicBezTo>
                      <a:pt x="181075" y="658674"/>
                      <a:pt x="192027" y="655351"/>
                      <a:pt x="179263" y="659607"/>
                    </a:cubicBezTo>
                    <a:cubicBezTo>
                      <a:pt x="167357" y="658813"/>
                      <a:pt x="155404" y="658543"/>
                      <a:pt x="143544" y="657225"/>
                    </a:cubicBezTo>
                    <a:cubicBezTo>
                      <a:pt x="141049" y="656948"/>
                      <a:pt x="138360" y="656412"/>
                      <a:pt x="136400" y="654844"/>
                    </a:cubicBezTo>
                    <a:cubicBezTo>
                      <a:pt x="132929" y="652068"/>
                      <a:pt x="130190" y="644753"/>
                      <a:pt x="129257" y="640557"/>
                    </a:cubicBezTo>
                    <a:cubicBezTo>
                      <a:pt x="128209" y="635844"/>
                      <a:pt x="127609" y="631041"/>
                      <a:pt x="126875" y="626269"/>
                    </a:cubicBezTo>
                    <a:cubicBezTo>
                      <a:pt x="126021" y="620722"/>
                      <a:pt x="126107" y="614976"/>
                      <a:pt x="124494" y="609600"/>
                    </a:cubicBezTo>
                    <a:cubicBezTo>
                      <a:pt x="123672" y="606859"/>
                      <a:pt x="121012" y="605016"/>
                      <a:pt x="119732" y="602457"/>
                    </a:cubicBezTo>
                    <a:cubicBezTo>
                      <a:pt x="109870" y="582735"/>
                      <a:pt x="126238" y="608647"/>
                      <a:pt x="112588" y="588169"/>
                    </a:cubicBezTo>
                    <a:cubicBezTo>
                      <a:pt x="111794" y="584200"/>
                      <a:pt x="112215" y="579777"/>
                      <a:pt x="110207" y="576263"/>
                    </a:cubicBezTo>
                    <a:cubicBezTo>
                      <a:pt x="108787" y="573778"/>
                      <a:pt x="105087" y="573524"/>
                      <a:pt x="103063" y="571500"/>
                    </a:cubicBezTo>
                    <a:cubicBezTo>
                      <a:pt x="100257" y="568694"/>
                      <a:pt x="98532" y="564962"/>
                      <a:pt x="95919" y="561975"/>
                    </a:cubicBezTo>
                    <a:cubicBezTo>
                      <a:pt x="92162" y="557681"/>
                      <a:pt x="85164" y="550317"/>
                      <a:pt x="79250" y="547688"/>
                    </a:cubicBezTo>
                    <a:cubicBezTo>
                      <a:pt x="74663" y="545649"/>
                      <a:pt x="69076" y="545804"/>
                      <a:pt x="64963" y="542925"/>
                    </a:cubicBezTo>
                    <a:cubicBezTo>
                      <a:pt x="38469" y="524380"/>
                      <a:pt x="50549" y="528608"/>
                      <a:pt x="31625" y="523875"/>
                    </a:cubicBezTo>
                    <a:cubicBezTo>
                      <a:pt x="30038" y="521494"/>
                      <a:pt x="28025" y="519347"/>
                      <a:pt x="26863" y="516732"/>
                    </a:cubicBezTo>
                    <a:cubicBezTo>
                      <a:pt x="24824" y="512144"/>
                      <a:pt x="23317" y="507314"/>
                      <a:pt x="22100" y="502444"/>
                    </a:cubicBezTo>
                    <a:cubicBezTo>
                      <a:pt x="18847" y="489432"/>
                      <a:pt x="17662" y="485331"/>
                      <a:pt x="14957" y="469107"/>
                    </a:cubicBezTo>
                    <a:cubicBezTo>
                      <a:pt x="14163" y="464344"/>
                      <a:pt x="13522" y="459554"/>
                      <a:pt x="12575" y="454819"/>
                    </a:cubicBezTo>
                    <a:cubicBezTo>
                      <a:pt x="11933" y="451610"/>
                      <a:pt x="11483" y="448302"/>
                      <a:pt x="10194" y="445294"/>
                    </a:cubicBezTo>
                    <a:cubicBezTo>
                      <a:pt x="9067" y="442663"/>
                      <a:pt x="6712" y="440710"/>
                      <a:pt x="5432" y="438150"/>
                    </a:cubicBezTo>
                    <a:cubicBezTo>
                      <a:pt x="4309" y="435905"/>
                      <a:pt x="3844" y="433388"/>
                      <a:pt x="3050" y="431007"/>
                    </a:cubicBezTo>
                    <a:cubicBezTo>
                      <a:pt x="-1961" y="400934"/>
                      <a:pt x="50" y="419206"/>
                      <a:pt x="3050" y="366713"/>
                    </a:cubicBezTo>
                    <a:cubicBezTo>
                      <a:pt x="3686" y="355590"/>
                      <a:pt x="4130" y="344440"/>
                      <a:pt x="5432" y="333375"/>
                    </a:cubicBezTo>
                    <a:cubicBezTo>
                      <a:pt x="5725" y="330882"/>
                      <a:pt x="6568" y="328411"/>
                      <a:pt x="7813" y="326232"/>
                    </a:cubicBezTo>
                    <a:cubicBezTo>
                      <a:pt x="9782" y="322786"/>
                      <a:pt x="12576" y="319882"/>
                      <a:pt x="14957" y="316707"/>
                    </a:cubicBezTo>
                    <a:cubicBezTo>
                      <a:pt x="19492" y="303099"/>
                      <a:pt x="13596" y="314440"/>
                      <a:pt x="24482" y="307182"/>
                    </a:cubicBezTo>
                    <a:cubicBezTo>
                      <a:pt x="42319" y="295290"/>
                      <a:pt x="21782" y="303319"/>
                      <a:pt x="38769" y="297657"/>
                    </a:cubicBezTo>
                    <a:cubicBezTo>
                      <a:pt x="42475" y="293951"/>
                      <a:pt x="47753" y="287739"/>
                      <a:pt x="53057" y="285750"/>
                    </a:cubicBezTo>
                    <a:cubicBezTo>
                      <a:pt x="56847" y="284329"/>
                      <a:pt x="60994" y="284163"/>
                      <a:pt x="64963" y="283369"/>
                    </a:cubicBezTo>
                    <a:cubicBezTo>
                      <a:pt x="67344" y="281782"/>
                      <a:pt x="69547" y="279887"/>
                      <a:pt x="72107" y="278607"/>
                    </a:cubicBezTo>
                    <a:cubicBezTo>
                      <a:pt x="91824" y="268748"/>
                      <a:pt x="65920" y="285111"/>
                      <a:pt x="86394" y="271463"/>
                    </a:cubicBezTo>
                    <a:cubicBezTo>
                      <a:pt x="87188" y="269082"/>
                      <a:pt x="87652" y="266564"/>
                      <a:pt x="88775" y="264319"/>
                    </a:cubicBezTo>
                    <a:cubicBezTo>
                      <a:pt x="90055" y="261759"/>
                      <a:pt x="92894" y="259964"/>
                      <a:pt x="93538" y="257175"/>
                    </a:cubicBezTo>
                    <a:cubicBezTo>
                      <a:pt x="95332" y="249402"/>
                      <a:pt x="95125" y="241300"/>
                      <a:pt x="95919" y="233363"/>
                    </a:cubicBezTo>
                    <a:cubicBezTo>
                      <a:pt x="95764" y="232741"/>
                      <a:pt x="92399" y="218246"/>
                      <a:pt x="91157" y="216694"/>
                    </a:cubicBezTo>
                    <a:cubicBezTo>
                      <a:pt x="89369" y="214459"/>
                      <a:pt x="86394" y="213519"/>
                      <a:pt x="84013" y="211932"/>
                    </a:cubicBezTo>
                    <a:cubicBezTo>
                      <a:pt x="82425" y="209551"/>
                      <a:pt x="81485" y="206576"/>
                      <a:pt x="79250" y="204788"/>
                    </a:cubicBezTo>
                    <a:cubicBezTo>
                      <a:pt x="77290" y="203220"/>
                      <a:pt x="72599" y="204868"/>
                      <a:pt x="72107" y="202407"/>
                    </a:cubicBezTo>
                    <a:cubicBezTo>
                      <a:pt x="70697" y="195359"/>
                      <a:pt x="73472" y="188091"/>
                      <a:pt x="74488" y="180975"/>
                    </a:cubicBezTo>
                    <a:cubicBezTo>
                      <a:pt x="77235" y="161745"/>
                      <a:pt x="76356" y="175887"/>
                      <a:pt x="81632" y="154782"/>
                    </a:cubicBezTo>
                    <a:cubicBezTo>
                      <a:pt x="84707" y="142481"/>
                      <a:pt x="82198" y="147980"/>
                      <a:pt x="88775" y="138113"/>
                    </a:cubicBezTo>
                    <a:cubicBezTo>
                      <a:pt x="92374" y="123720"/>
                      <a:pt x="90123" y="131690"/>
                      <a:pt x="95919" y="114300"/>
                    </a:cubicBezTo>
                    <a:lnTo>
                      <a:pt x="98300" y="107157"/>
                    </a:lnTo>
                    <a:cubicBezTo>
                      <a:pt x="99888" y="90488"/>
                      <a:pt x="97768" y="73035"/>
                      <a:pt x="103063" y="57150"/>
                    </a:cubicBezTo>
                    <a:lnTo>
                      <a:pt x="107825" y="42863"/>
                    </a:lnTo>
                    <a:cubicBezTo>
                      <a:pt x="108619" y="40482"/>
                      <a:pt x="109084" y="37964"/>
                      <a:pt x="110207" y="35719"/>
                    </a:cubicBezTo>
                    <a:cubicBezTo>
                      <a:pt x="111794" y="32544"/>
                      <a:pt x="113571" y="29457"/>
                      <a:pt x="114969" y="26194"/>
                    </a:cubicBezTo>
                    <a:cubicBezTo>
                      <a:pt x="117220" y="20941"/>
                      <a:pt x="117137" y="15887"/>
                      <a:pt x="122113" y="11907"/>
                    </a:cubicBezTo>
                    <a:cubicBezTo>
                      <a:pt x="124073" y="10339"/>
                      <a:pt x="126751" y="9664"/>
                      <a:pt x="129257" y="9525"/>
                    </a:cubicBezTo>
                    <a:cubicBezTo>
                      <a:pt x="155422" y="8071"/>
                      <a:pt x="181644" y="7938"/>
                      <a:pt x="207838" y="7144"/>
                    </a:cubicBezTo>
                    <a:cubicBezTo>
                      <a:pt x="230443" y="-390"/>
                      <a:pt x="217126" y="2837"/>
                      <a:pt x="248319" y="0"/>
                    </a:cubicBezTo>
                    <a:cubicBezTo>
                      <a:pt x="250700" y="794"/>
                      <a:pt x="253503" y="814"/>
                      <a:pt x="255463" y="2382"/>
                    </a:cubicBezTo>
                    <a:cubicBezTo>
                      <a:pt x="260601" y="6493"/>
                      <a:pt x="261177" y="13331"/>
                      <a:pt x="262607" y="19050"/>
                    </a:cubicBezTo>
                    <a:cubicBezTo>
                      <a:pt x="263401" y="29369"/>
                      <a:pt x="263704" y="39737"/>
                      <a:pt x="264988" y="50007"/>
                    </a:cubicBezTo>
                    <a:cubicBezTo>
                      <a:pt x="265299" y="52497"/>
                      <a:pt x="265594" y="55375"/>
                      <a:pt x="267369" y="57150"/>
                    </a:cubicBezTo>
                    <a:cubicBezTo>
                      <a:pt x="269144" y="58925"/>
                      <a:pt x="272268" y="58409"/>
                      <a:pt x="274513" y="59532"/>
                    </a:cubicBezTo>
                    <a:cubicBezTo>
                      <a:pt x="277073" y="60812"/>
                      <a:pt x="279276" y="62707"/>
                      <a:pt x="281657" y="64294"/>
                    </a:cubicBezTo>
                    <a:cubicBezTo>
                      <a:pt x="283244" y="70644"/>
                      <a:pt x="282788" y="77898"/>
                      <a:pt x="286419" y="83344"/>
                    </a:cubicBezTo>
                    <a:cubicBezTo>
                      <a:pt x="288007" y="85725"/>
                      <a:pt x="288983" y="88656"/>
                      <a:pt x="291182" y="90488"/>
                    </a:cubicBezTo>
                    <a:cubicBezTo>
                      <a:pt x="293909" y="92760"/>
                      <a:pt x="297165" y="95014"/>
                      <a:pt x="300707" y="95250"/>
                    </a:cubicBezTo>
                    <a:cubicBezTo>
                      <a:pt x="333188" y="97415"/>
                      <a:pt x="365794" y="96838"/>
                      <a:pt x="398338" y="97632"/>
                    </a:cubicBezTo>
                    <a:lnTo>
                      <a:pt x="419769" y="104775"/>
                    </a:lnTo>
                    <a:cubicBezTo>
                      <a:pt x="422150" y="105569"/>
                      <a:pt x="424478" y="106548"/>
                      <a:pt x="426913" y="107157"/>
                    </a:cubicBezTo>
                    <a:lnTo>
                      <a:pt x="436438" y="109538"/>
                    </a:lnTo>
                    <a:cubicBezTo>
                      <a:pt x="438819" y="111125"/>
                      <a:pt x="440967" y="113138"/>
                      <a:pt x="443582" y="114300"/>
                    </a:cubicBezTo>
                    <a:cubicBezTo>
                      <a:pt x="451041" y="117615"/>
                      <a:pt x="459474" y="119464"/>
                      <a:pt x="467394" y="121444"/>
                    </a:cubicBezTo>
                    <a:cubicBezTo>
                      <a:pt x="468188" y="123825"/>
                      <a:pt x="469775" y="126078"/>
                      <a:pt x="469775" y="128588"/>
                    </a:cubicBezTo>
                    <a:cubicBezTo>
                      <a:pt x="469775" y="146862"/>
                      <a:pt x="469274" y="165180"/>
                      <a:pt x="467394" y="183357"/>
                    </a:cubicBezTo>
                    <a:cubicBezTo>
                      <a:pt x="466408" y="192887"/>
                      <a:pt x="461413" y="198900"/>
                      <a:pt x="457869" y="207169"/>
                    </a:cubicBezTo>
                    <a:cubicBezTo>
                      <a:pt x="455073" y="213693"/>
                      <a:pt x="453700" y="226020"/>
                      <a:pt x="445963" y="228600"/>
                    </a:cubicBezTo>
                    <a:lnTo>
                      <a:pt x="438819" y="230982"/>
                    </a:lnTo>
                    <a:cubicBezTo>
                      <a:pt x="438025" y="233363"/>
                      <a:pt x="437127" y="235712"/>
                      <a:pt x="436438" y="238125"/>
                    </a:cubicBezTo>
                    <a:cubicBezTo>
                      <a:pt x="431776" y="254443"/>
                      <a:pt x="432391" y="258055"/>
                      <a:pt x="436438" y="280988"/>
                    </a:cubicBezTo>
                    <a:cubicBezTo>
                      <a:pt x="436935" y="283806"/>
                      <a:pt x="438965" y="286344"/>
                      <a:pt x="441200" y="288132"/>
                    </a:cubicBezTo>
                    <a:cubicBezTo>
                      <a:pt x="443160" y="289700"/>
                      <a:pt x="446099" y="289391"/>
                      <a:pt x="448344" y="290513"/>
                    </a:cubicBezTo>
                    <a:cubicBezTo>
                      <a:pt x="450904" y="291793"/>
                      <a:pt x="452873" y="294113"/>
                      <a:pt x="455488" y="295275"/>
                    </a:cubicBezTo>
                    <a:cubicBezTo>
                      <a:pt x="460075" y="297314"/>
                      <a:pt x="465013" y="298450"/>
                      <a:pt x="469775" y="300038"/>
                    </a:cubicBezTo>
                    <a:cubicBezTo>
                      <a:pt x="472156" y="300832"/>
                      <a:pt x="474484" y="301810"/>
                      <a:pt x="476919" y="302419"/>
                    </a:cubicBezTo>
                    <a:cubicBezTo>
                      <a:pt x="480094" y="303213"/>
                      <a:pt x="483309" y="303860"/>
                      <a:pt x="486444" y="304800"/>
                    </a:cubicBezTo>
                    <a:cubicBezTo>
                      <a:pt x="491253" y="306243"/>
                      <a:pt x="495969" y="307975"/>
                      <a:pt x="500732" y="309563"/>
                    </a:cubicBezTo>
                    <a:cubicBezTo>
                      <a:pt x="503113" y="310357"/>
                      <a:pt x="505440" y="311335"/>
                      <a:pt x="507875" y="311944"/>
                    </a:cubicBezTo>
                    <a:cubicBezTo>
                      <a:pt x="511050" y="312738"/>
                      <a:pt x="514253" y="313426"/>
                      <a:pt x="517400" y="314325"/>
                    </a:cubicBezTo>
                    <a:cubicBezTo>
                      <a:pt x="519814" y="315015"/>
                      <a:pt x="522109" y="316098"/>
                      <a:pt x="524544" y="316707"/>
                    </a:cubicBezTo>
                    <a:cubicBezTo>
                      <a:pt x="528470" y="317689"/>
                      <a:pt x="532506" y="318178"/>
                      <a:pt x="536450" y="319088"/>
                    </a:cubicBezTo>
                    <a:cubicBezTo>
                      <a:pt x="542828" y="320560"/>
                      <a:pt x="548989" y="323176"/>
                      <a:pt x="555500" y="323850"/>
                    </a:cubicBezTo>
                    <a:cubicBezTo>
                      <a:pt x="572099" y="325567"/>
                      <a:pt x="588838" y="325438"/>
                      <a:pt x="605507" y="326232"/>
                    </a:cubicBezTo>
                    <a:cubicBezTo>
                      <a:pt x="613444" y="327026"/>
                      <a:pt x="621412" y="327559"/>
                      <a:pt x="629319" y="328613"/>
                    </a:cubicBezTo>
                    <a:cubicBezTo>
                      <a:pt x="648346" y="331150"/>
                      <a:pt x="612254" y="352425"/>
                      <a:pt x="605507" y="35956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tarragona">
                <a:extLst>
                  <a:ext uri="{FF2B5EF4-FFF2-40B4-BE49-F238E27FC236}">
                    <a16:creationId xmlns:a16="http://schemas.microsoft.com/office/drawing/2014/main" id="{23003D34-6EF2-3FBF-8901-852C2CC50073}"/>
                  </a:ext>
                </a:extLst>
              </p:cNvPr>
              <p:cNvSpPr/>
              <p:nvPr/>
            </p:nvSpPr>
            <p:spPr>
              <a:xfrm>
                <a:off x="4246982" y="1240508"/>
                <a:ext cx="648568" cy="638175"/>
              </a:xfrm>
              <a:custGeom>
                <a:avLst/>
                <a:gdLst>
                  <a:gd name="connsiteX0" fmla="*/ 647700 w 648469"/>
                  <a:gd name="connsiteY0" fmla="*/ 223838 h 638175"/>
                  <a:gd name="connsiteX1" fmla="*/ 645319 w 648469"/>
                  <a:gd name="connsiteY1" fmla="*/ 209550 h 638175"/>
                  <a:gd name="connsiteX2" fmla="*/ 642938 w 648469"/>
                  <a:gd name="connsiteY2" fmla="*/ 200025 h 638175"/>
                  <a:gd name="connsiteX3" fmla="*/ 638175 w 648469"/>
                  <a:gd name="connsiteY3" fmla="*/ 176213 h 638175"/>
                  <a:gd name="connsiteX4" fmla="*/ 633413 w 648469"/>
                  <a:gd name="connsiteY4" fmla="*/ 161925 h 638175"/>
                  <a:gd name="connsiteX5" fmla="*/ 631031 w 648469"/>
                  <a:gd name="connsiteY5" fmla="*/ 154782 h 638175"/>
                  <a:gd name="connsiteX6" fmla="*/ 616744 w 648469"/>
                  <a:gd name="connsiteY6" fmla="*/ 147638 h 638175"/>
                  <a:gd name="connsiteX7" fmla="*/ 611981 w 648469"/>
                  <a:gd name="connsiteY7" fmla="*/ 140494 h 638175"/>
                  <a:gd name="connsiteX8" fmla="*/ 609600 w 648469"/>
                  <a:gd name="connsiteY8" fmla="*/ 133350 h 638175"/>
                  <a:gd name="connsiteX9" fmla="*/ 600075 w 648469"/>
                  <a:gd name="connsiteY9" fmla="*/ 119063 h 638175"/>
                  <a:gd name="connsiteX10" fmla="*/ 588169 w 648469"/>
                  <a:gd name="connsiteY10" fmla="*/ 102394 h 638175"/>
                  <a:gd name="connsiteX11" fmla="*/ 581025 w 648469"/>
                  <a:gd name="connsiteY11" fmla="*/ 95250 h 638175"/>
                  <a:gd name="connsiteX12" fmla="*/ 564356 w 648469"/>
                  <a:gd name="connsiteY12" fmla="*/ 73819 h 638175"/>
                  <a:gd name="connsiteX13" fmla="*/ 557213 w 648469"/>
                  <a:gd name="connsiteY13" fmla="*/ 71438 h 638175"/>
                  <a:gd name="connsiteX14" fmla="*/ 552450 w 648469"/>
                  <a:gd name="connsiteY14" fmla="*/ 64294 h 638175"/>
                  <a:gd name="connsiteX15" fmla="*/ 540544 w 648469"/>
                  <a:gd name="connsiteY15" fmla="*/ 50007 h 638175"/>
                  <a:gd name="connsiteX16" fmla="*/ 538163 w 648469"/>
                  <a:gd name="connsiteY16" fmla="*/ 38100 h 638175"/>
                  <a:gd name="connsiteX17" fmla="*/ 535781 w 648469"/>
                  <a:gd name="connsiteY17" fmla="*/ 16669 h 638175"/>
                  <a:gd name="connsiteX18" fmla="*/ 521494 w 648469"/>
                  <a:gd name="connsiteY18" fmla="*/ 14288 h 638175"/>
                  <a:gd name="connsiteX19" fmla="*/ 514350 w 648469"/>
                  <a:gd name="connsiteY19" fmla="*/ 11907 h 638175"/>
                  <a:gd name="connsiteX20" fmla="*/ 490538 w 648469"/>
                  <a:gd name="connsiteY20" fmla="*/ 9525 h 638175"/>
                  <a:gd name="connsiteX21" fmla="*/ 478631 w 648469"/>
                  <a:gd name="connsiteY21" fmla="*/ 7144 h 638175"/>
                  <a:gd name="connsiteX22" fmla="*/ 450056 w 648469"/>
                  <a:gd name="connsiteY22" fmla="*/ 4763 h 638175"/>
                  <a:gd name="connsiteX23" fmla="*/ 409575 w 648469"/>
                  <a:gd name="connsiteY23" fmla="*/ 0 h 638175"/>
                  <a:gd name="connsiteX24" fmla="*/ 400050 w 648469"/>
                  <a:gd name="connsiteY24" fmla="*/ 2382 h 638175"/>
                  <a:gd name="connsiteX25" fmla="*/ 404813 w 648469"/>
                  <a:gd name="connsiteY25" fmla="*/ 11907 h 638175"/>
                  <a:gd name="connsiteX26" fmla="*/ 409575 w 648469"/>
                  <a:gd name="connsiteY26" fmla="*/ 40482 h 638175"/>
                  <a:gd name="connsiteX27" fmla="*/ 407194 w 648469"/>
                  <a:gd name="connsiteY27" fmla="*/ 59532 h 638175"/>
                  <a:gd name="connsiteX28" fmla="*/ 392906 w 648469"/>
                  <a:gd name="connsiteY28" fmla="*/ 88107 h 638175"/>
                  <a:gd name="connsiteX29" fmla="*/ 388144 w 648469"/>
                  <a:gd name="connsiteY29" fmla="*/ 95250 h 638175"/>
                  <a:gd name="connsiteX30" fmla="*/ 381000 w 648469"/>
                  <a:gd name="connsiteY30" fmla="*/ 100013 h 638175"/>
                  <a:gd name="connsiteX31" fmla="*/ 366713 w 648469"/>
                  <a:gd name="connsiteY31" fmla="*/ 128588 h 638175"/>
                  <a:gd name="connsiteX32" fmla="*/ 359569 w 648469"/>
                  <a:gd name="connsiteY32" fmla="*/ 133350 h 638175"/>
                  <a:gd name="connsiteX33" fmla="*/ 350044 w 648469"/>
                  <a:gd name="connsiteY33" fmla="*/ 145257 h 638175"/>
                  <a:gd name="connsiteX34" fmla="*/ 338138 w 648469"/>
                  <a:gd name="connsiteY34" fmla="*/ 154782 h 638175"/>
                  <a:gd name="connsiteX35" fmla="*/ 330994 w 648469"/>
                  <a:gd name="connsiteY35" fmla="*/ 161925 h 638175"/>
                  <a:gd name="connsiteX36" fmla="*/ 323850 w 648469"/>
                  <a:gd name="connsiteY36" fmla="*/ 166688 h 638175"/>
                  <a:gd name="connsiteX37" fmla="*/ 319088 w 648469"/>
                  <a:gd name="connsiteY37" fmla="*/ 173832 h 638175"/>
                  <a:gd name="connsiteX38" fmla="*/ 302419 w 648469"/>
                  <a:gd name="connsiteY38" fmla="*/ 180975 h 638175"/>
                  <a:gd name="connsiteX39" fmla="*/ 271463 w 648469"/>
                  <a:gd name="connsiteY39" fmla="*/ 183357 h 638175"/>
                  <a:gd name="connsiteX40" fmla="*/ 264319 w 648469"/>
                  <a:gd name="connsiteY40" fmla="*/ 178594 h 638175"/>
                  <a:gd name="connsiteX41" fmla="*/ 240506 w 648469"/>
                  <a:gd name="connsiteY41" fmla="*/ 171450 h 638175"/>
                  <a:gd name="connsiteX42" fmla="*/ 216694 w 648469"/>
                  <a:gd name="connsiteY42" fmla="*/ 166688 h 638175"/>
                  <a:gd name="connsiteX43" fmla="*/ 190500 w 648469"/>
                  <a:gd name="connsiteY43" fmla="*/ 169069 h 638175"/>
                  <a:gd name="connsiteX44" fmla="*/ 180975 w 648469"/>
                  <a:gd name="connsiteY44" fmla="*/ 171450 h 638175"/>
                  <a:gd name="connsiteX45" fmla="*/ 154781 w 648469"/>
                  <a:gd name="connsiteY45" fmla="*/ 173832 h 638175"/>
                  <a:gd name="connsiteX46" fmla="*/ 145256 w 648469"/>
                  <a:gd name="connsiteY46" fmla="*/ 176213 h 638175"/>
                  <a:gd name="connsiteX47" fmla="*/ 138113 w 648469"/>
                  <a:gd name="connsiteY47" fmla="*/ 178594 h 638175"/>
                  <a:gd name="connsiteX48" fmla="*/ 107156 w 648469"/>
                  <a:gd name="connsiteY48" fmla="*/ 180975 h 638175"/>
                  <a:gd name="connsiteX49" fmla="*/ 92869 w 648469"/>
                  <a:gd name="connsiteY49" fmla="*/ 183357 h 638175"/>
                  <a:gd name="connsiteX50" fmla="*/ 90488 w 648469"/>
                  <a:gd name="connsiteY50" fmla="*/ 192882 h 638175"/>
                  <a:gd name="connsiteX51" fmla="*/ 85725 w 648469"/>
                  <a:gd name="connsiteY51" fmla="*/ 200025 h 638175"/>
                  <a:gd name="connsiteX52" fmla="*/ 78581 w 648469"/>
                  <a:gd name="connsiteY52" fmla="*/ 230982 h 638175"/>
                  <a:gd name="connsiteX53" fmla="*/ 76200 w 648469"/>
                  <a:gd name="connsiteY53" fmla="*/ 242888 h 638175"/>
                  <a:gd name="connsiteX54" fmla="*/ 69056 w 648469"/>
                  <a:gd name="connsiteY54" fmla="*/ 247650 h 638175"/>
                  <a:gd name="connsiteX55" fmla="*/ 64294 w 648469"/>
                  <a:gd name="connsiteY55" fmla="*/ 254794 h 638175"/>
                  <a:gd name="connsiteX56" fmla="*/ 61913 w 648469"/>
                  <a:gd name="connsiteY56" fmla="*/ 261938 h 638175"/>
                  <a:gd name="connsiteX57" fmla="*/ 47625 w 648469"/>
                  <a:gd name="connsiteY57" fmla="*/ 269082 h 638175"/>
                  <a:gd name="connsiteX58" fmla="*/ 45244 w 648469"/>
                  <a:gd name="connsiteY58" fmla="*/ 276225 h 638175"/>
                  <a:gd name="connsiteX59" fmla="*/ 38100 w 648469"/>
                  <a:gd name="connsiteY59" fmla="*/ 280988 h 638175"/>
                  <a:gd name="connsiteX60" fmla="*/ 11906 w 648469"/>
                  <a:gd name="connsiteY60" fmla="*/ 292894 h 638175"/>
                  <a:gd name="connsiteX61" fmla="*/ 4763 w 648469"/>
                  <a:gd name="connsiteY61" fmla="*/ 300038 h 638175"/>
                  <a:gd name="connsiteX62" fmla="*/ 0 w 648469"/>
                  <a:gd name="connsiteY62" fmla="*/ 319088 h 638175"/>
                  <a:gd name="connsiteX63" fmla="*/ 2381 w 648469"/>
                  <a:gd name="connsiteY63" fmla="*/ 330994 h 638175"/>
                  <a:gd name="connsiteX64" fmla="*/ 4763 w 648469"/>
                  <a:gd name="connsiteY64" fmla="*/ 345282 h 638175"/>
                  <a:gd name="connsiteX65" fmla="*/ 14288 w 648469"/>
                  <a:gd name="connsiteY65" fmla="*/ 359569 h 638175"/>
                  <a:gd name="connsiteX66" fmla="*/ 19050 w 648469"/>
                  <a:gd name="connsiteY66" fmla="*/ 366713 h 638175"/>
                  <a:gd name="connsiteX67" fmla="*/ 21431 w 648469"/>
                  <a:gd name="connsiteY67" fmla="*/ 376238 h 638175"/>
                  <a:gd name="connsiteX68" fmla="*/ 28575 w 648469"/>
                  <a:gd name="connsiteY68" fmla="*/ 397669 h 638175"/>
                  <a:gd name="connsiteX69" fmla="*/ 30956 w 648469"/>
                  <a:gd name="connsiteY69" fmla="*/ 404813 h 638175"/>
                  <a:gd name="connsiteX70" fmla="*/ 33338 w 648469"/>
                  <a:gd name="connsiteY70" fmla="*/ 411957 h 638175"/>
                  <a:gd name="connsiteX71" fmla="*/ 30956 w 648469"/>
                  <a:gd name="connsiteY71" fmla="*/ 426244 h 638175"/>
                  <a:gd name="connsiteX72" fmla="*/ 28575 w 648469"/>
                  <a:gd name="connsiteY72" fmla="*/ 433388 h 638175"/>
                  <a:gd name="connsiteX73" fmla="*/ 30956 w 648469"/>
                  <a:gd name="connsiteY73" fmla="*/ 507207 h 638175"/>
                  <a:gd name="connsiteX74" fmla="*/ 45244 w 648469"/>
                  <a:gd name="connsiteY74" fmla="*/ 535782 h 638175"/>
                  <a:gd name="connsiteX75" fmla="*/ 54769 w 648469"/>
                  <a:gd name="connsiteY75" fmla="*/ 550069 h 638175"/>
                  <a:gd name="connsiteX76" fmla="*/ 59531 w 648469"/>
                  <a:gd name="connsiteY76" fmla="*/ 557213 h 638175"/>
                  <a:gd name="connsiteX77" fmla="*/ 66675 w 648469"/>
                  <a:gd name="connsiteY77" fmla="*/ 564357 h 638175"/>
                  <a:gd name="connsiteX78" fmla="*/ 83344 w 648469"/>
                  <a:gd name="connsiteY78" fmla="*/ 583407 h 638175"/>
                  <a:gd name="connsiteX79" fmla="*/ 85725 w 648469"/>
                  <a:gd name="connsiteY79" fmla="*/ 592932 h 638175"/>
                  <a:gd name="connsiteX80" fmla="*/ 92869 w 648469"/>
                  <a:gd name="connsiteY80" fmla="*/ 597694 h 638175"/>
                  <a:gd name="connsiteX81" fmla="*/ 97631 w 648469"/>
                  <a:gd name="connsiteY81" fmla="*/ 604838 h 638175"/>
                  <a:gd name="connsiteX82" fmla="*/ 111919 w 648469"/>
                  <a:gd name="connsiteY82" fmla="*/ 614363 h 638175"/>
                  <a:gd name="connsiteX83" fmla="*/ 119063 w 648469"/>
                  <a:gd name="connsiteY83" fmla="*/ 621507 h 638175"/>
                  <a:gd name="connsiteX84" fmla="*/ 123825 w 648469"/>
                  <a:gd name="connsiteY84" fmla="*/ 628650 h 638175"/>
                  <a:gd name="connsiteX85" fmla="*/ 130969 w 648469"/>
                  <a:gd name="connsiteY85" fmla="*/ 631032 h 638175"/>
                  <a:gd name="connsiteX86" fmla="*/ 147638 w 648469"/>
                  <a:gd name="connsiteY86" fmla="*/ 638175 h 638175"/>
                  <a:gd name="connsiteX87" fmla="*/ 159544 w 648469"/>
                  <a:gd name="connsiteY87" fmla="*/ 616744 h 638175"/>
                  <a:gd name="connsiteX88" fmla="*/ 159544 w 648469"/>
                  <a:gd name="connsiteY88" fmla="*/ 616744 h 638175"/>
                  <a:gd name="connsiteX89" fmla="*/ 166688 w 648469"/>
                  <a:gd name="connsiteY89" fmla="*/ 611982 h 638175"/>
                  <a:gd name="connsiteX90" fmla="*/ 169069 w 648469"/>
                  <a:gd name="connsiteY90" fmla="*/ 604838 h 638175"/>
                  <a:gd name="connsiteX91" fmla="*/ 183356 w 648469"/>
                  <a:gd name="connsiteY91" fmla="*/ 600075 h 638175"/>
                  <a:gd name="connsiteX92" fmla="*/ 228600 w 648469"/>
                  <a:gd name="connsiteY92" fmla="*/ 604838 h 638175"/>
                  <a:gd name="connsiteX93" fmla="*/ 240506 w 648469"/>
                  <a:gd name="connsiteY93" fmla="*/ 607219 h 638175"/>
                  <a:gd name="connsiteX94" fmla="*/ 247650 w 648469"/>
                  <a:gd name="connsiteY94" fmla="*/ 611982 h 638175"/>
                  <a:gd name="connsiteX95" fmla="*/ 261938 w 648469"/>
                  <a:gd name="connsiteY95" fmla="*/ 600075 h 638175"/>
                  <a:gd name="connsiteX96" fmla="*/ 271463 w 648469"/>
                  <a:gd name="connsiteY96" fmla="*/ 585788 h 638175"/>
                  <a:gd name="connsiteX97" fmla="*/ 280988 w 648469"/>
                  <a:gd name="connsiteY97" fmla="*/ 581025 h 638175"/>
                  <a:gd name="connsiteX98" fmla="*/ 288131 w 648469"/>
                  <a:gd name="connsiteY98" fmla="*/ 576263 h 638175"/>
                  <a:gd name="connsiteX99" fmla="*/ 292894 w 648469"/>
                  <a:gd name="connsiteY99" fmla="*/ 569119 h 638175"/>
                  <a:gd name="connsiteX100" fmla="*/ 300038 w 648469"/>
                  <a:gd name="connsiteY100" fmla="*/ 564357 h 638175"/>
                  <a:gd name="connsiteX101" fmla="*/ 302419 w 648469"/>
                  <a:gd name="connsiteY101" fmla="*/ 554832 h 638175"/>
                  <a:gd name="connsiteX102" fmla="*/ 304800 w 648469"/>
                  <a:gd name="connsiteY102" fmla="*/ 538163 h 638175"/>
                  <a:gd name="connsiteX103" fmla="*/ 302419 w 648469"/>
                  <a:gd name="connsiteY103" fmla="*/ 511969 h 638175"/>
                  <a:gd name="connsiteX104" fmla="*/ 280988 w 648469"/>
                  <a:gd name="connsiteY104" fmla="*/ 495300 h 638175"/>
                  <a:gd name="connsiteX105" fmla="*/ 273844 w 648469"/>
                  <a:gd name="connsiteY105" fmla="*/ 488157 h 638175"/>
                  <a:gd name="connsiteX106" fmla="*/ 273844 w 648469"/>
                  <a:gd name="connsiteY106" fmla="*/ 447675 h 638175"/>
                  <a:gd name="connsiteX107" fmla="*/ 276225 w 648469"/>
                  <a:gd name="connsiteY107" fmla="*/ 440532 h 638175"/>
                  <a:gd name="connsiteX108" fmla="*/ 300038 w 648469"/>
                  <a:gd name="connsiteY108" fmla="*/ 428625 h 638175"/>
                  <a:gd name="connsiteX109" fmla="*/ 314325 w 648469"/>
                  <a:gd name="connsiteY109" fmla="*/ 421482 h 638175"/>
                  <a:gd name="connsiteX110" fmla="*/ 323850 w 648469"/>
                  <a:gd name="connsiteY110" fmla="*/ 411957 h 638175"/>
                  <a:gd name="connsiteX111" fmla="*/ 326231 w 648469"/>
                  <a:gd name="connsiteY111" fmla="*/ 404813 h 638175"/>
                  <a:gd name="connsiteX112" fmla="*/ 335756 w 648469"/>
                  <a:gd name="connsiteY112" fmla="*/ 390525 h 638175"/>
                  <a:gd name="connsiteX113" fmla="*/ 340519 w 648469"/>
                  <a:gd name="connsiteY113" fmla="*/ 383382 h 638175"/>
                  <a:gd name="connsiteX114" fmla="*/ 345281 w 648469"/>
                  <a:gd name="connsiteY114" fmla="*/ 364332 h 638175"/>
                  <a:gd name="connsiteX115" fmla="*/ 352425 w 648469"/>
                  <a:gd name="connsiteY115" fmla="*/ 357188 h 638175"/>
                  <a:gd name="connsiteX116" fmla="*/ 373856 w 648469"/>
                  <a:gd name="connsiteY116" fmla="*/ 350044 h 638175"/>
                  <a:gd name="connsiteX117" fmla="*/ 388144 w 648469"/>
                  <a:gd name="connsiteY117" fmla="*/ 345282 h 638175"/>
                  <a:gd name="connsiteX118" fmla="*/ 409575 w 648469"/>
                  <a:gd name="connsiteY118" fmla="*/ 338138 h 638175"/>
                  <a:gd name="connsiteX119" fmla="*/ 416719 w 648469"/>
                  <a:gd name="connsiteY119" fmla="*/ 335757 h 638175"/>
                  <a:gd name="connsiteX120" fmla="*/ 426244 w 648469"/>
                  <a:gd name="connsiteY120" fmla="*/ 323850 h 638175"/>
                  <a:gd name="connsiteX121" fmla="*/ 428625 w 648469"/>
                  <a:gd name="connsiteY121" fmla="*/ 316707 h 638175"/>
                  <a:gd name="connsiteX122" fmla="*/ 433388 w 648469"/>
                  <a:gd name="connsiteY122" fmla="*/ 309563 h 638175"/>
                  <a:gd name="connsiteX123" fmla="*/ 435769 w 648469"/>
                  <a:gd name="connsiteY123" fmla="*/ 302419 h 638175"/>
                  <a:gd name="connsiteX124" fmla="*/ 442913 w 648469"/>
                  <a:gd name="connsiteY124" fmla="*/ 297657 h 638175"/>
                  <a:gd name="connsiteX125" fmla="*/ 495300 w 648469"/>
                  <a:gd name="connsiteY125" fmla="*/ 295275 h 638175"/>
                  <a:gd name="connsiteX126" fmla="*/ 514350 w 648469"/>
                  <a:gd name="connsiteY126" fmla="*/ 288132 h 638175"/>
                  <a:gd name="connsiteX127" fmla="*/ 521494 w 648469"/>
                  <a:gd name="connsiteY127" fmla="*/ 285750 h 638175"/>
                  <a:gd name="connsiteX128" fmla="*/ 535781 w 648469"/>
                  <a:gd name="connsiteY128" fmla="*/ 276225 h 638175"/>
                  <a:gd name="connsiteX129" fmla="*/ 559594 w 648469"/>
                  <a:gd name="connsiteY129" fmla="*/ 269082 h 638175"/>
                  <a:gd name="connsiteX130" fmla="*/ 566738 w 648469"/>
                  <a:gd name="connsiteY130" fmla="*/ 266700 h 638175"/>
                  <a:gd name="connsiteX131" fmla="*/ 573881 w 648469"/>
                  <a:gd name="connsiteY131" fmla="*/ 264319 h 638175"/>
                  <a:gd name="connsiteX132" fmla="*/ 602456 w 648469"/>
                  <a:gd name="connsiteY132" fmla="*/ 250032 h 638175"/>
                  <a:gd name="connsiteX133" fmla="*/ 609600 w 648469"/>
                  <a:gd name="connsiteY133" fmla="*/ 247650 h 638175"/>
                  <a:gd name="connsiteX134" fmla="*/ 626269 w 648469"/>
                  <a:gd name="connsiteY134" fmla="*/ 230982 h 638175"/>
                  <a:gd name="connsiteX135" fmla="*/ 631031 w 648469"/>
                  <a:gd name="connsiteY135" fmla="*/ 223838 h 638175"/>
                  <a:gd name="connsiteX136" fmla="*/ 647700 w 648469"/>
                  <a:gd name="connsiteY136" fmla="*/ 223838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648469" h="638175">
                    <a:moveTo>
                      <a:pt x="647700" y="223838"/>
                    </a:moveTo>
                    <a:cubicBezTo>
                      <a:pt x="650081" y="221457"/>
                      <a:pt x="646266" y="214285"/>
                      <a:pt x="645319" y="209550"/>
                    </a:cubicBezTo>
                    <a:cubicBezTo>
                      <a:pt x="644677" y="206341"/>
                      <a:pt x="643580" y="203234"/>
                      <a:pt x="642938" y="200025"/>
                    </a:cubicBezTo>
                    <a:cubicBezTo>
                      <a:pt x="640364" y="187159"/>
                      <a:pt x="641492" y="187271"/>
                      <a:pt x="638175" y="176213"/>
                    </a:cubicBezTo>
                    <a:cubicBezTo>
                      <a:pt x="636733" y="171404"/>
                      <a:pt x="635001" y="166688"/>
                      <a:pt x="633413" y="161925"/>
                    </a:cubicBezTo>
                    <a:cubicBezTo>
                      <a:pt x="632619" y="159544"/>
                      <a:pt x="633119" y="156174"/>
                      <a:pt x="631031" y="154782"/>
                    </a:cubicBezTo>
                    <a:cubicBezTo>
                      <a:pt x="621800" y="148626"/>
                      <a:pt x="626603" y="150924"/>
                      <a:pt x="616744" y="147638"/>
                    </a:cubicBezTo>
                    <a:cubicBezTo>
                      <a:pt x="615156" y="145257"/>
                      <a:pt x="613261" y="143054"/>
                      <a:pt x="611981" y="140494"/>
                    </a:cubicBezTo>
                    <a:cubicBezTo>
                      <a:pt x="610858" y="138249"/>
                      <a:pt x="610819" y="135544"/>
                      <a:pt x="609600" y="133350"/>
                    </a:cubicBezTo>
                    <a:cubicBezTo>
                      <a:pt x="606820" y="128347"/>
                      <a:pt x="603250" y="123825"/>
                      <a:pt x="600075" y="119063"/>
                    </a:cubicBezTo>
                    <a:cubicBezTo>
                      <a:pt x="596302" y="113403"/>
                      <a:pt x="592606" y="107570"/>
                      <a:pt x="588169" y="102394"/>
                    </a:cubicBezTo>
                    <a:cubicBezTo>
                      <a:pt x="585977" y="99837"/>
                      <a:pt x="583093" y="97908"/>
                      <a:pt x="581025" y="95250"/>
                    </a:cubicBezTo>
                    <a:cubicBezTo>
                      <a:pt x="575930" y="88700"/>
                      <a:pt x="571842" y="78810"/>
                      <a:pt x="564356" y="73819"/>
                    </a:cubicBezTo>
                    <a:cubicBezTo>
                      <a:pt x="562268" y="72427"/>
                      <a:pt x="559594" y="72232"/>
                      <a:pt x="557213" y="71438"/>
                    </a:cubicBezTo>
                    <a:cubicBezTo>
                      <a:pt x="555625" y="69057"/>
                      <a:pt x="554282" y="66493"/>
                      <a:pt x="552450" y="64294"/>
                    </a:cubicBezTo>
                    <a:cubicBezTo>
                      <a:pt x="537173" y="45962"/>
                      <a:pt x="552366" y="67740"/>
                      <a:pt x="540544" y="50007"/>
                    </a:cubicBezTo>
                    <a:cubicBezTo>
                      <a:pt x="539750" y="46038"/>
                      <a:pt x="538735" y="42107"/>
                      <a:pt x="538163" y="38100"/>
                    </a:cubicBezTo>
                    <a:cubicBezTo>
                      <a:pt x="537146" y="30985"/>
                      <a:pt x="539903" y="22557"/>
                      <a:pt x="535781" y="16669"/>
                    </a:cubicBezTo>
                    <a:cubicBezTo>
                      <a:pt x="533012" y="12714"/>
                      <a:pt x="526207" y="15335"/>
                      <a:pt x="521494" y="14288"/>
                    </a:cubicBezTo>
                    <a:cubicBezTo>
                      <a:pt x="519044" y="13744"/>
                      <a:pt x="516831" y="12289"/>
                      <a:pt x="514350" y="11907"/>
                    </a:cubicBezTo>
                    <a:cubicBezTo>
                      <a:pt x="506466" y="10694"/>
                      <a:pt x="498445" y="10579"/>
                      <a:pt x="490538" y="9525"/>
                    </a:cubicBezTo>
                    <a:cubicBezTo>
                      <a:pt x="486526" y="8990"/>
                      <a:pt x="482651" y="7617"/>
                      <a:pt x="478631" y="7144"/>
                    </a:cubicBezTo>
                    <a:cubicBezTo>
                      <a:pt x="469138" y="6027"/>
                      <a:pt x="459563" y="5747"/>
                      <a:pt x="450056" y="4763"/>
                    </a:cubicBezTo>
                    <a:cubicBezTo>
                      <a:pt x="436541" y="3365"/>
                      <a:pt x="423069" y="1588"/>
                      <a:pt x="409575" y="0"/>
                    </a:cubicBezTo>
                    <a:cubicBezTo>
                      <a:pt x="406400" y="794"/>
                      <a:pt x="401265" y="-657"/>
                      <a:pt x="400050" y="2382"/>
                    </a:cubicBezTo>
                    <a:cubicBezTo>
                      <a:pt x="398732" y="5678"/>
                      <a:pt x="403952" y="8463"/>
                      <a:pt x="404813" y="11907"/>
                    </a:cubicBezTo>
                    <a:cubicBezTo>
                      <a:pt x="407155" y="21275"/>
                      <a:pt x="409575" y="40482"/>
                      <a:pt x="409575" y="40482"/>
                    </a:cubicBezTo>
                    <a:cubicBezTo>
                      <a:pt x="408781" y="46832"/>
                      <a:pt x="408535" y="53275"/>
                      <a:pt x="407194" y="59532"/>
                    </a:cubicBezTo>
                    <a:cubicBezTo>
                      <a:pt x="404081" y="74058"/>
                      <a:pt x="401270" y="75561"/>
                      <a:pt x="392906" y="88107"/>
                    </a:cubicBezTo>
                    <a:cubicBezTo>
                      <a:pt x="391319" y="90488"/>
                      <a:pt x="390525" y="93663"/>
                      <a:pt x="388144" y="95250"/>
                    </a:cubicBezTo>
                    <a:lnTo>
                      <a:pt x="381000" y="100013"/>
                    </a:lnTo>
                    <a:cubicBezTo>
                      <a:pt x="378284" y="108162"/>
                      <a:pt x="374626" y="123313"/>
                      <a:pt x="366713" y="128588"/>
                    </a:cubicBezTo>
                    <a:lnTo>
                      <a:pt x="359569" y="133350"/>
                    </a:lnTo>
                    <a:cubicBezTo>
                      <a:pt x="354934" y="147256"/>
                      <a:pt x="360814" y="134488"/>
                      <a:pt x="350044" y="145257"/>
                    </a:cubicBezTo>
                    <a:cubicBezTo>
                      <a:pt x="339273" y="156028"/>
                      <a:pt x="352044" y="150145"/>
                      <a:pt x="338138" y="154782"/>
                    </a:cubicBezTo>
                    <a:cubicBezTo>
                      <a:pt x="335757" y="157163"/>
                      <a:pt x="333581" y="159769"/>
                      <a:pt x="330994" y="161925"/>
                    </a:cubicBezTo>
                    <a:cubicBezTo>
                      <a:pt x="328795" y="163757"/>
                      <a:pt x="325874" y="164664"/>
                      <a:pt x="323850" y="166688"/>
                    </a:cubicBezTo>
                    <a:cubicBezTo>
                      <a:pt x="321826" y="168712"/>
                      <a:pt x="321287" y="172000"/>
                      <a:pt x="319088" y="173832"/>
                    </a:cubicBezTo>
                    <a:cubicBezTo>
                      <a:pt x="315165" y="177101"/>
                      <a:pt x="307381" y="179321"/>
                      <a:pt x="302419" y="180975"/>
                    </a:cubicBezTo>
                    <a:cubicBezTo>
                      <a:pt x="290032" y="189234"/>
                      <a:pt x="294238" y="188613"/>
                      <a:pt x="271463" y="183357"/>
                    </a:cubicBezTo>
                    <a:cubicBezTo>
                      <a:pt x="268674" y="182713"/>
                      <a:pt x="266934" y="179756"/>
                      <a:pt x="264319" y="178594"/>
                    </a:cubicBezTo>
                    <a:cubicBezTo>
                      <a:pt x="254144" y="174072"/>
                      <a:pt x="250196" y="174219"/>
                      <a:pt x="240506" y="171450"/>
                    </a:cubicBezTo>
                    <a:cubicBezTo>
                      <a:pt x="223888" y="166701"/>
                      <a:pt x="245129" y="170750"/>
                      <a:pt x="216694" y="166688"/>
                    </a:cubicBezTo>
                    <a:cubicBezTo>
                      <a:pt x="207963" y="167482"/>
                      <a:pt x="199190" y="167910"/>
                      <a:pt x="190500" y="169069"/>
                    </a:cubicBezTo>
                    <a:cubicBezTo>
                      <a:pt x="187256" y="169501"/>
                      <a:pt x="184219" y="171017"/>
                      <a:pt x="180975" y="171450"/>
                    </a:cubicBezTo>
                    <a:cubicBezTo>
                      <a:pt x="172285" y="172609"/>
                      <a:pt x="163512" y="173038"/>
                      <a:pt x="154781" y="173832"/>
                    </a:cubicBezTo>
                    <a:cubicBezTo>
                      <a:pt x="151606" y="174626"/>
                      <a:pt x="148403" y="175314"/>
                      <a:pt x="145256" y="176213"/>
                    </a:cubicBezTo>
                    <a:cubicBezTo>
                      <a:pt x="142843" y="176902"/>
                      <a:pt x="140603" y="178283"/>
                      <a:pt x="138113" y="178594"/>
                    </a:cubicBezTo>
                    <a:cubicBezTo>
                      <a:pt x="127843" y="179878"/>
                      <a:pt x="117475" y="180181"/>
                      <a:pt x="107156" y="180975"/>
                    </a:cubicBezTo>
                    <a:cubicBezTo>
                      <a:pt x="102394" y="181769"/>
                      <a:pt x="96798" y="180551"/>
                      <a:pt x="92869" y="183357"/>
                    </a:cubicBezTo>
                    <a:cubicBezTo>
                      <a:pt x="90206" y="185259"/>
                      <a:pt x="91777" y="189874"/>
                      <a:pt x="90488" y="192882"/>
                    </a:cubicBezTo>
                    <a:cubicBezTo>
                      <a:pt x="89361" y="195512"/>
                      <a:pt x="87313" y="197644"/>
                      <a:pt x="85725" y="200025"/>
                    </a:cubicBezTo>
                    <a:cubicBezTo>
                      <a:pt x="80785" y="214848"/>
                      <a:pt x="83836" y="204710"/>
                      <a:pt x="78581" y="230982"/>
                    </a:cubicBezTo>
                    <a:cubicBezTo>
                      <a:pt x="77787" y="234951"/>
                      <a:pt x="79568" y="240643"/>
                      <a:pt x="76200" y="242888"/>
                    </a:cubicBezTo>
                    <a:lnTo>
                      <a:pt x="69056" y="247650"/>
                    </a:lnTo>
                    <a:cubicBezTo>
                      <a:pt x="67469" y="250031"/>
                      <a:pt x="65574" y="252234"/>
                      <a:pt x="64294" y="254794"/>
                    </a:cubicBezTo>
                    <a:cubicBezTo>
                      <a:pt x="63172" y="257039"/>
                      <a:pt x="63481" y="259978"/>
                      <a:pt x="61913" y="261938"/>
                    </a:cubicBezTo>
                    <a:cubicBezTo>
                      <a:pt x="58557" y="266133"/>
                      <a:pt x="52329" y="267513"/>
                      <a:pt x="47625" y="269082"/>
                    </a:cubicBezTo>
                    <a:cubicBezTo>
                      <a:pt x="46831" y="271463"/>
                      <a:pt x="46812" y="274265"/>
                      <a:pt x="45244" y="276225"/>
                    </a:cubicBezTo>
                    <a:cubicBezTo>
                      <a:pt x="43456" y="278460"/>
                      <a:pt x="40613" y="279617"/>
                      <a:pt x="38100" y="280988"/>
                    </a:cubicBezTo>
                    <a:cubicBezTo>
                      <a:pt x="21368" y="290115"/>
                      <a:pt x="24172" y="288806"/>
                      <a:pt x="11906" y="292894"/>
                    </a:cubicBezTo>
                    <a:cubicBezTo>
                      <a:pt x="9525" y="295275"/>
                      <a:pt x="6631" y="297236"/>
                      <a:pt x="4763" y="300038"/>
                    </a:cubicBezTo>
                    <a:cubicBezTo>
                      <a:pt x="2669" y="303179"/>
                      <a:pt x="344" y="317365"/>
                      <a:pt x="0" y="319088"/>
                    </a:cubicBezTo>
                    <a:cubicBezTo>
                      <a:pt x="794" y="323057"/>
                      <a:pt x="1657" y="327012"/>
                      <a:pt x="2381" y="330994"/>
                    </a:cubicBezTo>
                    <a:cubicBezTo>
                      <a:pt x="3245" y="335745"/>
                      <a:pt x="2906" y="340825"/>
                      <a:pt x="4763" y="345282"/>
                    </a:cubicBezTo>
                    <a:cubicBezTo>
                      <a:pt x="6965" y="350565"/>
                      <a:pt x="11113" y="354807"/>
                      <a:pt x="14288" y="359569"/>
                    </a:cubicBezTo>
                    <a:lnTo>
                      <a:pt x="19050" y="366713"/>
                    </a:lnTo>
                    <a:cubicBezTo>
                      <a:pt x="19844" y="369888"/>
                      <a:pt x="20491" y="373103"/>
                      <a:pt x="21431" y="376238"/>
                    </a:cubicBezTo>
                    <a:cubicBezTo>
                      <a:pt x="23595" y="383451"/>
                      <a:pt x="26194" y="390525"/>
                      <a:pt x="28575" y="397669"/>
                    </a:cubicBezTo>
                    <a:lnTo>
                      <a:pt x="30956" y="404813"/>
                    </a:lnTo>
                    <a:lnTo>
                      <a:pt x="33338" y="411957"/>
                    </a:lnTo>
                    <a:cubicBezTo>
                      <a:pt x="32544" y="416719"/>
                      <a:pt x="32003" y="421531"/>
                      <a:pt x="30956" y="426244"/>
                    </a:cubicBezTo>
                    <a:cubicBezTo>
                      <a:pt x="30411" y="428694"/>
                      <a:pt x="28575" y="430878"/>
                      <a:pt x="28575" y="433388"/>
                    </a:cubicBezTo>
                    <a:cubicBezTo>
                      <a:pt x="28575" y="458007"/>
                      <a:pt x="28966" y="482668"/>
                      <a:pt x="30956" y="507207"/>
                    </a:cubicBezTo>
                    <a:cubicBezTo>
                      <a:pt x="31866" y="518429"/>
                      <a:pt x="39392" y="527004"/>
                      <a:pt x="45244" y="535782"/>
                    </a:cubicBezTo>
                    <a:lnTo>
                      <a:pt x="54769" y="550069"/>
                    </a:lnTo>
                    <a:cubicBezTo>
                      <a:pt x="56356" y="552450"/>
                      <a:pt x="57507" y="555189"/>
                      <a:pt x="59531" y="557213"/>
                    </a:cubicBezTo>
                    <a:cubicBezTo>
                      <a:pt x="61912" y="559594"/>
                      <a:pt x="64607" y="561699"/>
                      <a:pt x="66675" y="564357"/>
                    </a:cubicBezTo>
                    <a:cubicBezTo>
                      <a:pt x="81634" y="583590"/>
                      <a:pt x="69514" y="574186"/>
                      <a:pt x="83344" y="583407"/>
                    </a:cubicBezTo>
                    <a:cubicBezTo>
                      <a:pt x="84138" y="586582"/>
                      <a:pt x="83910" y="590209"/>
                      <a:pt x="85725" y="592932"/>
                    </a:cubicBezTo>
                    <a:cubicBezTo>
                      <a:pt x="87313" y="595313"/>
                      <a:pt x="90845" y="595670"/>
                      <a:pt x="92869" y="597694"/>
                    </a:cubicBezTo>
                    <a:cubicBezTo>
                      <a:pt x="94893" y="599718"/>
                      <a:pt x="95477" y="602953"/>
                      <a:pt x="97631" y="604838"/>
                    </a:cubicBezTo>
                    <a:cubicBezTo>
                      <a:pt x="101939" y="608607"/>
                      <a:pt x="107872" y="610316"/>
                      <a:pt x="111919" y="614363"/>
                    </a:cubicBezTo>
                    <a:cubicBezTo>
                      <a:pt x="114300" y="616744"/>
                      <a:pt x="116907" y="618920"/>
                      <a:pt x="119063" y="621507"/>
                    </a:cubicBezTo>
                    <a:cubicBezTo>
                      <a:pt x="120895" y="623705"/>
                      <a:pt x="121590" y="626862"/>
                      <a:pt x="123825" y="628650"/>
                    </a:cubicBezTo>
                    <a:cubicBezTo>
                      <a:pt x="125785" y="630218"/>
                      <a:pt x="128724" y="629909"/>
                      <a:pt x="130969" y="631032"/>
                    </a:cubicBezTo>
                    <a:cubicBezTo>
                      <a:pt x="147410" y="639252"/>
                      <a:pt x="127819" y="633221"/>
                      <a:pt x="147638" y="638175"/>
                    </a:cubicBezTo>
                    <a:cubicBezTo>
                      <a:pt x="160991" y="633724"/>
                      <a:pt x="154172" y="638229"/>
                      <a:pt x="159544" y="616744"/>
                    </a:cubicBezTo>
                    <a:lnTo>
                      <a:pt x="159544" y="616744"/>
                    </a:lnTo>
                    <a:lnTo>
                      <a:pt x="166688" y="611982"/>
                    </a:lnTo>
                    <a:cubicBezTo>
                      <a:pt x="167482" y="609601"/>
                      <a:pt x="167027" y="606297"/>
                      <a:pt x="169069" y="604838"/>
                    </a:cubicBezTo>
                    <a:cubicBezTo>
                      <a:pt x="173154" y="601920"/>
                      <a:pt x="183356" y="600075"/>
                      <a:pt x="183356" y="600075"/>
                    </a:cubicBezTo>
                    <a:lnTo>
                      <a:pt x="228600" y="604838"/>
                    </a:lnTo>
                    <a:cubicBezTo>
                      <a:pt x="232616" y="605340"/>
                      <a:pt x="236716" y="605798"/>
                      <a:pt x="240506" y="607219"/>
                    </a:cubicBezTo>
                    <a:cubicBezTo>
                      <a:pt x="243186" y="608224"/>
                      <a:pt x="245269" y="610394"/>
                      <a:pt x="247650" y="611982"/>
                    </a:cubicBezTo>
                    <a:cubicBezTo>
                      <a:pt x="252921" y="608468"/>
                      <a:pt x="258271" y="605575"/>
                      <a:pt x="261938" y="600075"/>
                    </a:cubicBezTo>
                    <a:cubicBezTo>
                      <a:pt x="269547" y="588662"/>
                      <a:pt x="256959" y="596149"/>
                      <a:pt x="271463" y="585788"/>
                    </a:cubicBezTo>
                    <a:cubicBezTo>
                      <a:pt x="274352" y="583725"/>
                      <a:pt x="277906" y="582786"/>
                      <a:pt x="280988" y="581025"/>
                    </a:cubicBezTo>
                    <a:cubicBezTo>
                      <a:pt x="283473" y="579605"/>
                      <a:pt x="285750" y="577850"/>
                      <a:pt x="288131" y="576263"/>
                    </a:cubicBezTo>
                    <a:cubicBezTo>
                      <a:pt x="289719" y="573882"/>
                      <a:pt x="290870" y="571143"/>
                      <a:pt x="292894" y="569119"/>
                    </a:cubicBezTo>
                    <a:cubicBezTo>
                      <a:pt x="294918" y="567095"/>
                      <a:pt x="298450" y="566738"/>
                      <a:pt x="300038" y="564357"/>
                    </a:cubicBezTo>
                    <a:cubicBezTo>
                      <a:pt x="301853" y="561634"/>
                      <a:pt x="301834" y="558052"/>
                      <a:pt x="302419" y="554832"/>
                    </a:cubicBezTo>
                    <a:cubicBezTo>
                      <a:pt x="303423" y="549310"/>
                      <a:pt x="304006" y="543719"/>
                      <a:pt x="304800" y="538163"/>
                    </a:cubicBezTo>
                    <a:cubicBezTo>
                      <a:pt x="304006" y="529432"/>
                      <a:pt x="305757" y="520076"/>
                      <a:pt x="302419" y="511969"/>
                    </a:cubicBezTo>
                    <a:cubicBezTo>
                      <a:pt x="297309" y="499560"/>
                      <a:pt x="290439" y="498452"/>
                      <a:pt x="280988" y="495300"/>
                    </a:cubicBezTo>
                    <a:cubicBezTo>
                      <a:pt x="278607" y="492919"/>
                      <a:pt x="275712" y="490959"/>
                      <a:pt x="273844" y="488157"/>
                    </a:cubicBezTo>
                    <a:cubicBezTo>
                      <a:pt x="267372" y="478449"/>
                      <a:pt x="273808" y="447985"/>
                      <a:pt x="273844" y="447675"/>
                    </a:cubicBezTo>
                    <a:cubicBezTo>
                      <a:pt x="274137" y="445182"/>
                      <a:pt x="274618" y="442460"/>
                      <a:pt x="276225" y="440532"/>
                    </a:cubicBezTo>
                    <a:cubicBezTo>
                      <a:pt x="287261" y="427289"/>
                      <a:pt x="285154" y="438548"/>
                      <a:pt x="300038" y="428625"/>
                    </a:cubicBezTo>
                    <a:cubicBezTo>
                      <a:pt x="309270" y="422471"/>
                      <a:pt x="304466" y="424768"/>
                      <a:pt x="314325" y="421482"/>
                    </a:cubicBezTo>
                    <a:cubicBezTo>
                      <a:pt x="317500" y="418307"/>
                      <a:pt x="321240" y="415611"/>
                      <a:pt x="323850" y="411957"/>
                    </a:cubicBezTo>
                    <a:cubicBezTo>
                      <a:pt x="325309" y="409914"/>
                      <a:pt x="325012" y="407007"/>
                      <a:pt x="326231" y="404813"/>
                    </a:cubicBezTo>
                    <a:cubicBezTo>
                      <a:pt x="329011" y="399809"/>
                      <a:pt x="332581" y="395288"/>
                      <a:pt x="335756" y="390525"/>
                    </a:cubicBezTo>
                    <a:lnTo>
                      <a:pt x="340519" y="383382"/>
                    </a:lnTo>
                    <a:cubicBezTo>
                      <a:pt x="340862" y="381665"/>
                      <a:pt x="343189" y="367470"/>
                      <a:pt x="345281" y="364332"/>
                    </a:cubicBezTo>
                    <a:cubicBezTo>
                      <a:pt x="347149" y="361530"/>
                      <a:pt x="349569" y="358973"/>
                      <a:pt x="352425" y="357188"/>
                    </a:cubicBezTo>
                    <a:cubicBezTo>
                      <a:pt x="359772" y="352596"/>
                      <a:pt x="366001" y="352400"/>
                      <a:pt x="373856" y="350044"/>
                    </a:cubicBezTo>
                    <a:cubicBezTo>
                      <a:pt x="378665" y="348602"/>
                      <a:pt x="383381" y="346870"/>
                      <a:pt x="388144" y="345282"/>
                    </a:cubicBezTo>
                    <a:lnTo>
                      <a:pt x="409575" y="338138"/>
                    </a:lnTo>
                    <a:lnTo>
                      <a:pt x="416719" y="335757"/>
                    </a:lnTo>
                    <a:cubicBezTo>
                      <a:pt x="422703" y="317803"/>
                      <a:pt x="413935" y="339236"/>
                      <a:pt x="426244" y="323850"/>
                    </a:cubicBezTo>
                    <a:cubicBezTo>
                      <a:pt x="427812" y="321890"/>
                      <a:pt x="427503" y="318952"/>
                      <a:pt x="428625" y="316707"/>
                    </a:cubicBezTo>
                    <a:cubicBezTo>
                      <a:pt x="429905" y="314147"/>
                      <a:pt x="431800" y="311944"/>
                      <a:pt x="433388" y="309563"/>
                    </a:cubicBezTo>
                    <a:cubicBezTo>
                      <a:pt x="434182" y="307182"/>
                      <a:pt x="434201" y="304379"/>
                      <a:pt x="435769" y="302419"/>
                    </a:cubicBezTo>
                    <a:cubicBezTo>
                      <a:pt x="437557" y="300184"/>
                      <a:pt x="440072" y="297998"/>
                      <a:pt x="442913" y="297657"/>
                    </a:cubicBezTo>
                    <a:cubicBezTo>
                      <a:pt x="460269" y="295574"/>
                      <a:pt x="477838" y="296069"/>
                      <a:pt x="495300" y="295275"/>
                    </a:cubicBezTo>
                    <a:cubicBezTo>
                      <a:pt x="518266" y="290682"/>
                      <a:pt x="498002" y="296306"/>
                      <a:pt x="514350" y="288132"/>
                    </a:cubicBezTo>
                    <a:cubicBezTo>
                      <a:pt x="516595" y="287009"/>
                      <a:pt x="519300" y="286969"/>
                      <a:pt x="521494" y="285750"/>
                    </a:cubicBezTo>
                    <a:cubicBezTo>
                      <a:pt x="526497" y="282970"/>
                      <a:pt x="530228" y="277613"/>
                      <a:pt x="535781" y="276225"/>
                    </a:cubicBezTo>
                    <a:cubicBezTo>
                      <a:pt x="550170" y="272628"/>
                      <a:pt x="542211" y="274876"/>
                      <a:pt x="559594" y="269082"/>
                    </a:cubicBezTo>
                    <a:lnTo>
                      <a:pt x="566738" y="266700"/>
                    </a:lnTo>
                    <a:cubicBezTo>
                      <a:pt x="569119" y="265906"/>
                      <a:pt x="571793" y="265711"/>
                      <a:pt x="573881" y="264319"/>
                    </a:cubicBezTo>
                    <a:cubicBezTo>
                      <a:pt x="592348" y="252008"/>
                      <a:pt x="582736" y="256605"/>
                      <a:pt x="602456" y="250032"/>
                    </a:cubicBezTo>
                    <a:lnTo>
                      <a:pt x="609600" y="247650"/>
                    </a:lnTo>
                    <a:cubicBezTo>
                      <a:pt x="620517" y="231274"/>
                      <a:pt x="613695" y="235173"/>
                      <a:pt x="626269" y="230982"/>
                    </a:cubicBezTo>
                    <a:cubicBezTo>
                      <a:pt x="627856" y="228601"/>
                      <a:pt x="628796" y="225626"/>
                      <a:pt x="631031" y="223838"/>
                    </a:cubicBezTo>
                    <a:cubicBezTo>
                      <a:pt x="643291" y="214030"/>
                      <a:pt x="645319" y="226219"/>
                      <a:pt x="647700" y="22383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teruel">
                <a:extLst>
                  <a:ext uri="{FF2B5EF4-FFF2-40B4-BE49-F238E27FC236}">
                    <a16:creationId xmlns:a16="http://schemas.microsoft.com/office/drawing/2014/main" id="{312918E2-BE2B-D421-126F-D37C63053E78}"/>
                  </a:ext>
                </a:extLst>
              </p:cNvPr>
              <p:cNvSpPr/>
              <p:nvPr/>
            </p:nvSpPr>
            <p:spPr>
              <a:xfrm>
                <a:off x="3370805" y="1473871"/>
                <a:ext cx="909520" cy="800100"/>
              </a:xfrm>
              <a:custGeom>
                <a:avLst/>
                <a:gdLst>
                  <a:gd name="connsiteX0" fmla="*/ 857335 w 902579"/>
                  <a:gd name="connsiteY0" fmla="*/ 85725 h 800100"/>
                  <a:gd name="connsiteX1" fmla="*/ 840666 w 902579"/>
                  <a:gd name="connsiteY1" fmla="*/ 90487 h 800100"/>
                  <a:gd name="connsiteX2" fmla="*/ 833522 w 902579"/>
                  <a:gd name="connsiteY2" fmla="*/ 92869 h 800100"/>
                  <a:gd name="connsiteX3" fmla="*/ 812091 w 902579"/>
                  <a:gd name="connsiteY3" fmla="*/ 109537 h 800100"/>
                  <a:gd name="connsiteX4" fmla="*/ 807329 w 902579"/>
                  <a:gd name="connsiteY4" fmla="*/ 116681 h 800100"/>
                  <a:gd name="connsiteX5" fmla="*/ 778754 w 902579"/>
                  <a:gd name="connsiteY5" fmla="*/ 111919 h 800100"/>
                  <a:gd name="connsiteX6" fmla="*/ 764466 w 902579"/>
                  <a:gd name="connsiteY6" fmla="*/ 102394 h 800100"/>
                  <a:gd name="connsiteX7" fmla="*/ 752560 w 902579"/>
                  <a:gd name="connsiteY7" fmla="*/ 92869 h 800100"/>
                  <a:gd name="connsiteX8" fmla="*/ 728747 w 902579"/>
                  <a:gd name="connsiteY8" fmla="*/ 76200 h 800100"/>
                  <a:gd name="connsiteX9" fmla="*/ 721604 w 902579"/>
                  <a:gd name="connsiteY9" fmla="*/ 73819 h 800100"/>
                  <a:gd name="connsiteX10" fmla="*/ 716841 w 902579"/>
                  <a:gd name="connsiteY10" fmla="*/ 66675 h 800100"/>
                  <a:gd name="connsiteX11" fmla="*/ 709697 w 902579"/>
                  <a:gd name="connsiteY11" fmla="*/ 61912 h 800100"/>
                  <a:gd name="connsiteX12" fmla="*/ 669216 w 902579"/>
                  <a:gd name="connsiteY12" fmla="*/ 54769 h 800100"/>
                  <a:gd name="connsiteX13" fmla="*/ 652547 w 902579"/>
                  <a:gd name="connsiteY13" fmla="*/ 52387 h 800100"/>
                  <a:gd name="connsiteX14" fmla="*/ 647785 w 902579"/>
                  <a:gd name="connsiteY14" fmla="*/ 45244 h 800100"/>
                  <a:gd name="connsiteX15" fmla="*/ 640641 w 902579"/>
                  <a:gd name="connsiteY15" fmla="*/ 28575 h 800100"/>
                  <a:gd name="connsiteX16" fmla="*/ 633497 w 902579"/>
                  <a:gd name="connsiteY16" fmla="*/ 23812 h 800100"/>
                  <a:gd name="connsiteX17" fmla="*/ 612066 w 902579"/>
                  <a:gd name="connsiteY17" fmla="*/ 7144 h 800100"/>
                  <a:gd name="connsiteX18" fmla="*/ 566822 w 902579"/>
                  <a:gd name="connsiteY18" fmla="*/ 2381 h 800100"/>
                  <a:gd name="connsiteX19" fmla="*/ 547772 w 902579"/>
                  <a:gd name="connsiteY19" fmla="*/ 0 h 800100"/>
                  <a:gd name="connsiteX20" fmla="*/ 516816 w 902579"/>
                  <a:gd name="connsiteY20" fmla="*/ 4762 h 800100"/>
                  <a:gd name="connsiteX21" fmla="*/ 509672 w 902579"/>
                  <a:gd name="connsiteY21" fmla="*/ 9525 h 800100"/>
                  <a:gd name="connsiteX22" fmla="*/ 493004 w 902579"/>
                  <a:gd name="connsiteY22" fmla="*/ 14287 h 800100"/>
                  <a:gd name="connsiteX23" fmla="*/ 471572 w 902579"/>
                  <a:gd name="connsiteY23" fmla="*/ 19050 h 800100"/>
                  <a:gd name="connsiteX24" fmla="*/ 457285 w 902579"/>
                  <a:gd name="connsiteY24" fmla="*/ 23812 h 800100"/>
                  <a:gd name="connsiteX25" fmla="*/ 454904 w 902579"/>
                  <a:gd name="connsiteY25" fmla="*/ 30956 h 800100"/>
                  <a:gd name="connsiteX26" fmla="*/ 450141 w 902579"/>
                  <a:gd name="connsiteY26" fmla="*/ 54769 h 800100"/>
                  <a:gd name="connsiteX27" fmla="*/ 447760 w 902579"/>
                  <a:gd name="connsiteY27" fmla="*/ 61912 h 800100"/>
                  <a:gd name="connsiteX28" fmla="*/ 433472 w 902579"/>
                  <a:gd name="connsiteY28" fmla="*/ 73819 h 800100"/>
                  <a:gd name="connsiteX29" fmla="*/ 428710 w 902579"/>
                  <a:gd name="connsiteY29" fmla="*/ 80962 h 800100"/>
                  <a:gd name="connsiteX30" fmla="*/ 409660 w 902579"/>
                  <a:gd name="connsiteY30" fmla="*/ 85725 h 800100"/>
                  <a:gd name="connsiteX31" fmla="*/ 402516 w 902579"/>
                  <a:gd name="connsiteY31" fmla="*/ 90487 h 800100"/>
                  <a:gd name="connsiteX32" fmla="*/ 392991 w 902579"/>
                  <a:gd name="connsiteY32" fmla="*/ 92869 h 800100"/>
                  <a:gd name="connsiteX33" fmla="*/ 385847 w 902579"/>
                  <a:gd name="connsiteY33" fmla="*/ 95250 h 800100"/>
                  <a:gd name="connsiteX34" fmla="*/ 364416 w 902579"/>
                  <a:gd name="connsiteY34" fmla="*/ 107156 h 800100"/>
                  <a:gd name="connsiteX35" fmla="*/ 338222 w 902579"/>
                  <a:gd name="connsiteY35" fmla="*/ 104775 h 800100"/>
                  <a:gd name="connsiteX36" fmla="*/ 331079 w 902579"/>
                  <a:gd name="connsiteY36" fmla="*/ 102394 h 800100"/>
                  <a:gd name="connsiteX37" fmla="*/ 321554 w 902579"/>
                  <a:gd name="connsiteY37" fmla="*/ 100012 h 800100"/>
                  <a:gd name="connsiteX38" fmla="*/ 290597 w 902579"/>
                  <a:gd name="connsiteY38" fmla="*/ 97631 h 800100"/>
                  <a:gd name="connsiteX39" fmla="*/ 233447 w 902579"/>
                  <a:gd name="connsiteY39" fmla="*/ 100012 h 800100"/>
                  <a:gd name="connsiteX40" fmla="*/ 219160 w 902579"/>
                  <a:gd name="connsiteY40" fmla="*/ 104775 h 800100"/>
                  <a:gd name="connsiteX41" fmla="*/ 212016 w 902579"/>
                  <a:gd name="connsiteY41" fmla="*/ 107156 h 800100"/>
                  <a:gd name="connsiteX42" fmla="*/ 190585 w 902579"/>
                  <a:gd name="connsiteY42" fmla="*/ 116681 h 800100"/>
                  <a:gd name="connsiteX43" fmla="*/ 183441 w 902579"/>
                  <a:gd name="connsiteY43" fmla="*/ 119062 h 800100"/>
                  <a:gd name="connsiteX44" fmla="*/ 176297 w 902579"/>
                  <a:gd name="connsiteY44" fmla="*/ 123825 h 800100"/>
                  <a:gd name="connsiteX45" fmla="*/ 157247 w 902579"/>
                  <a:gd name="connsiteY45" fmla="*/ 130969 h 800100"/>
                  <a:gd name="connsiteX46" fmla="*/ 147722 w 902579"/>
                  <a:gd name="connsiteY46" fmla="*/ 133350 h 800100"/>
                  <a:gd name="connsiteX47" fmla="*/ 133435 w 902579"/>
                  <a:gd name="connsiteY47" fmla="*/ 138112 h 800100"/>
                  <a:gd name="connsiteX48" fmla="*/ 128672 w 902579"/>
                  <a:gd name="connsiteY48" fmla="*/ 147637 h 800100"/>
                  <a:gd name="connsiteX49" fmla="*/ 123910 w 902579"/>
                  <a:gd name="connsiteY49" fmla="*/ 154781 h 800100"/>
                  <a:gd name="connsiteX50" fmla="*/ 116766 w 902579"/>
                  <a:gd name="connsiteY50" fmla="*/ 171450 h 800100"/>
                  <a:gd name="connsiteX51" fmla="*/ 107241 w 902579"/>
                  <a:gd name="connsiteY51" fmla="*/ 192881 h 800100"/>
                  <a:gd name="connsiteX52" fmla="*/ 109622 w 902579"/>
                  <a:gd name="connsiteY52" fmla="*/ 219075 h 800100"/>
                  <a:gd name="connsiteX53" fmla="*/ 112004 w 902579"/>
                  <a:gd name="connsiteY53" fmla="*/ 235744 h 800100"/>
                  <a:gd name="connsiteX54" fmla="*/ 107241 w 902579"/>
                  <a:gd name="connsiteY54" fmla="*/ 261937 h 800100"/>
                  <a:gd name="connsiteX55" fmla="*/ 104860 w 902579"/>
                  <a:gd name="connsiteY55" fmla="*/ 278606 h 800100"/>
                  <a:gd name="connsiteX56" fmla="*/ 102479 w 902579"/>
                  <a:gd name="connsiteY56" fmla="*/ 285750 h 800100"/>
                  <a:gd name="connsiteX57" fmla="*/ 100097 w 902579"/>
                  <a:gd name="connsiteY57" fmla="*/ 295275 h 800100"/>
                  <a:gd name="connsiteX58" fmla="*/ 90572 w 902579"/>
                  <a:gd name="connsiteY58" fmla="*/ 309562 h 800100"/>
                  <a:gd name="connsiteX59" fmla="*/ 88191 w 902579"/>
                  <a:gd name="connsiteY59" fmla="*/ 335756 h 800100"/>
                  <a:gd name="connsiteX60" fmla="*/ 85810 w 902579"/>
                  <a:gd name="connsiteY60" fmla="*/ 381000 h 800100"/>
                  <a:gd name="connsiteX61" fmla="*/ 83429 w 902579"/>
                  <a:gd name="connsiteY61" fmla="*/ 397669 h 800100"/>
                  <a:gd name="connsiteX62" fmla="*/ 81047 w 902579"/>
                  <a:gd name="connsiteY62" fmla="*/ 404812 h 800100"/>
                  <a:gd name="connsiteX63" fmla="*/ 76285 w 902579"/>
                  <a:gd name="connsiteY63" fmla="*/ 411956 h 800100"/>
                  <a:gd name="connsiteX64" fmla="*/ 69141 w 902579"/>
                  <a:gd name="connsiteY64" fmla="*/ 416719 h 800100"/>
                  <a:gd name="connsiteX65" fmla="*/ 35804 w 902579"/>
                  <a:gd name="connsiteY65" fmla="*/ 423862 h 800100"/>
                  <a:gd name="connsiteX66" fmla="*/ 31041 w 902579"/>
                  <a:gd name="connsiteY66" fmla="*/ 431006 h 800100"/>
                  <a:gd name="connsiteX67" fmla="*/ 26279 w 902579"/>
                  <a:gd name="connsiteY67" fmla="*/ 459581 h 800100"/>
                  <a:gd name="connsiteX68" fmla="*/ 23897 w 902579"/>
                  <a:gd name="connsiteY68" fmla="*/ 466725 h 800100"/>
                  <a:gd name="connsiteX69" fmla="*/ 19135 w 902579"/>
                  <a:gd name="connsiteY69" fmla="*/ 502444 h 800100"/>
                  <a:gd name="connsiteX70" fmla="*/ 16754 w 902579"/>
                  <a:gd name="connsiteY70" fmla="*/ 509587 h 800100"/>
                  <a:gd name="connsiteX71" fmla="*/ 7229 w 902579"/>
                  <a:gd name="connsiteY71" fmla="*/ 514350 h 800100"/>
                  <a:gd name="connsiteX72" fmla="*/ 85 w 902579"/>
                  <a:gd name="connsiteY72" fmla="*/ 519112 h 800100"/>
                  <a:gd name="connsiteX73" fmla="*/ 4847 w 902579"/>
                  <a:gd name="connsiteY73" fmla="*/ 566737 h 800100"/>
                  <a:gd name="connsiteX74" fmla="*/ 9610 w 902579"/>
                  <a:gd name="connsiteY74" fmla="*/ 573881 h 800100"/>
                  <a:gd name="connsiteX75" fmla="*/ 21516 w 902579"/>
                  <a:gd name="connsiteY75" fmla="*/ 590550 h 800100"/>
                  <a:gd name="connsiteX76" fmla="*/ 35804 w 902579"/>
                  <a:gd name="connsiteY76" fmla="*/ 600075 h 800100"/>
                  <a:gd name="connsiteX77" fmla="*/ 50091 w 902579"/>
                  <a:gd name="connsiteY77" fmla="*/ 609600 h 800100"/>
                  <a:gd name="connsiteX78" fmla="*/ 66760 w 902579"/>
                  <a:gd name="connsiteY78" fmla="*/ 611981 h 800100"/>
                  <a:gd name="connsiteX79" fmla="*/ 76285 w 902579"/>
                  <a:gd name="connsiteY79" fmla="*/ 614362 h 800100"/>
                  <a:gd name="connsiteX80" fmla="*/ 95335 w 902579"/>
                  <a:gd name="connsiteY80" fmla="*/ 616744 h 800100"/>
                  <a:gd name="connsiteX81" fmla="*/ 100097 w 902579"/>
                  <a:gd name="connsiteY81" fmla="*/ 623887 h 800100"/>
                  <a:gd name="connsiteX82" fmla="*/ 107241 w 902579"/>
                  <a:gd name="connsiteY82" fmla="*/ 628650 h 800100"/>
                  <a:gd name="connsiteX83" fmla="*/ 116766 w 902579"/>
                  <a:gd name="connsiteY83" fmla="*/ 642937 h 800100"/>
                  <a:gd name="connsiteX84" fmla="*/ 121529 w 902579"/>
                  <a:gd name="connsiteY84" fmla="*/ 650081 h 800100"/>
                  <a:gd name="connsiteX85" fmla="*/ 131054 w 902579"/>
                  <a:gd name="connsiteY85" fmla="*/ 664369 h 800100"/>
                  <a:gd name="connsiteX86" fmla="*/ 135816 w 902579"/>
                  <a:gd name="connsiteY86" fmla="*/ 671512 h 800100"/>
                  <a:gd name="connsiteX87" fmla="*/ 142960 w 902579"/>
                  <a:gd name="connsiteY87" fmla="*/ 673894 h 800100"/>
                  <a:gd name="connsiteX88" fmla="*/ 162010 w 902579"/>
                  <a:gd name="connsiteY88" fmla="*/ 678656 h 800100"/>
                  <a:gd name="connsiteX89" fmla="*/ 183441 w 902579"/>
                  <a:gd name="connsiteY89" fmla="*/ 669131 h 800100"/>
                  <a:gd name="connsiteX90" fmla="*/ 185822 w 902579"/>
                  <a:gd name="connsiteY90" fmla="*/ 650081 h 800100"/>
                  <a:gd name="connsiteX91" fmla="*/ 207254 w 902579"/>
                  <a:gd name="connsiteY91" fmla="*/ 631031 h 800100"/>
                  <a:gd name="connsiteX92" fmla="*/ 238210 w 902579"/>
                  <a:gd name="connsiteY92" fmla="*/ 633412 h 800100"/>
                  <a:gd name="connsiteX93" fmla="*/ 245354 w 902579"/>
                  <a:gd name="connsiteY93" fmla="*/ 647700 h 800100"/>
                  <a:gd name="connsiteX94" fmla="*/ 254879 w 902579"/>
                  <a:gd name="connsiteY94" fmla="*/ 661987 h 800100"/>
                  <a:gd name="connsiteX95" fmla="*/ 259641 w 902579"/>
                  <a:gd name="connsiteY95" fmla="*/ 669131 h 800100"/>
                  <a:gd name="connsiteX96" fmla="*/ 269166 w 902579"/>
                  <a:gd name="connsiteY96" fmla="*/ 673894 h 800100"/>
                  <a:gd name="connsiteX97" fmla="*/ 276310 w 902579"/>
                  <a:gd name="connsiteY97" fmla="*/ 676275 h 800100"/>
                  <a:gd name="connsiteX98" fmla="*/ 283454 w 902579"/>
                  <a:gd name="connsiteY98" fmla="*/ 681037 h 800100"/>
                  <a:gd name="connsiteX99" fmla="*/ 292979 w 902579"/>
                  <a:gd name="connsiteY99" fmla="*/ 678656 h 800100"/>
                  <a:gd name="connsiteX100" fmla="*/ 304885 w 902579"/>
                  <a:gd name="connsiteY100" fmla="*/ 669131 h 800100"/>
                  <a:gd name="connsiteX101" fmla="*/ 321554 w 902579"/>
                  <a:gd name="connsiteY101" fmla="*/ 671512 h 800100"/>
                  <a:gd name="connsiteX102" fmla="*/ 326316 w 902579"/>
                  <a:gd name="connsiteY102" fmla="*/ 685800 h 800100"/>
                  <a:gd name="connsiteX103" fmla="*/ 321554 w 902579"/>
                  <a:gd name="connsiteY103" fmla="*/ 716756 h 800100"/>
                  <a:gd name="connsiteX104" fmla="*/ 316791 w 902579"/>
                  <a:gd name="connsiteY104" fmla="*/ 723900 h 800100"/>
                  <a:gd name="connsiteX105" fmla="*/ 326316 w 902579"/>
                  <a:gd name="connsiteY105" fmla="*/ 735806 h 800100"/>
                  <a:gd name="connsiteX106" fmla="*/ 338222 w 902579"/>
                  <a:gd name="connsiteY106" fmla="*/ 750094 h 800100"/>
                  <a:gd name="connsiteX107" fmla="*/ 347747 w 902579"/>
                  <a:gd name="connsiteY107" fmla="*/ 752475 h 800100"/>
                  <a:gd name="connsiteX108" fmla="*/ 364416 w 902579"/>
                  <a:gd name="connsiteY108" fmla="*/ 757237 h 800100"/>
                  <a:gd name="connsiteX109" fmla="*/ 371560 w 902579"/>
                  <a:gd name="connsiteY109" fmla="*/ 762000 h 800100"/>
                  <a:gd name="connsiteX110" fmla="*/ 381085 w 902579"/>
                  <a:gd name="connsiteY110" fmla="*/ 776287 h 800100"/>
                  <a:gd name="connsiteX111" fmla="*/ 388229 w 902579"/>
                  <a:gd name="connsiteY111" fmla="*/ 781050 h 800100"/>
                  <a:gd name="connsiteX112" fmla="*/ 402516 w 902579"/>
                  <a:gd name="connsiteY112" fmla="*/ 792956 h 800100"/>
                  <a:gd name="connsiteX113" fmla="*/ 409660 w 902579"/>
                  <a:gd name="connsiteY113" fmla="*/ 795337 h 800100"/>
                  <a:gd name="connsiteX114" fmla="*/ 419185 w 902579"/>
                  <a:gd name="connsiteY114" fmla="*/ 800100 h 800100"/>
                  <a:gd name="connsiteX115" fmla="*/ 435854 w 902579"/>
                  <a:gd name="connsiteY115" fmla="*/ 790575 h 800100"/>
                  <a:gd name="connsiteX116" fmla="*/ 431091 w 902579"/>
                  <a:gd name="connsiteY116" fmla="*/ 776287 h 800100"/>
                  <a:gd name="connsiteX117" fmla="*/ 428710 w 902579"/>
                  <a:gd name="connsiteY117" fmla="*/ 769144 h 800100"/>
                  <a:gd name="connsiteX118" fmla="*/ 431091 w 902579"/>
                  <a:gd name="connsiteY118" fmla="*/ 759619 h 800100"/>
                  <a:gd name="connsiteX119" fmla="*/ 459666 w 902579"/>
                  <a:gd name="connsiteY119" fmla="*/ 740569 h 800100"/>
                  <a:gd name="connsiteX120" fmla="*/ 483479 w 902579"/>
                  <a:gd name="connsiteY120" fmla="*/ 733425 h 800100"/>
                  <a:gd name="connsiteX121" fmla="*/ 497766 w 902579"/>
                  <a:gd name="connsiteY121" fmla="*/ 731044 h 800100"/>
                  <a:gd name="connsiteX122" fmla="*/ 509672 w 902579"/>
                  <a:gd name="connsiteY122" fmla="*/ 709612 h 800100"/>
                  <a:gd name="connsiteX123" fmla="*/ 512054 w 902579"/>
                  <a:gd name="connsiteY123" fmla="*/ 683419 h 800100"/>
                  <a:gd name="connsiteX124" fmla="*/ 519197 w 902579"/>
                  <a:gd name="connsiteY124" fmla="*/ 676275 h 800100"/>
                  <a:gd name="connsiteX125" fmla="*/ 523960 w 902579"/>
                  <a:gd name="connsiteY125" fmla="*/ 669131 h 800100"/>
                  <a:gd name="connsiteX126" fmla="*/ 533485 w 902579"/>
                  <a:gd name="connsiteY126" fmla="*/ 654844 h 800100"/>
                  <a:gd name="connsiteX127" fmla="*/ 535866 w 902579"/>
                  <a:gd name="connsiteY127" fmla="*/ 647700 h 800100"/>
                  <a:gd name="connsiteX128" fmla="*/ 540629 w 902579"/>
                  <a:gd name="connsiteY128" fmla="*/ 640556 h 800100"/>
                  <a:gd name="connsiteX129" fmla="*/ 554916 w 902579"/>
                  <a:gd name="connsiteY129" fmla="*/ 633412 h 800100"/>
                  <a:gd name="connsiteX130" fmla="*/ 562060 w 902579"/>
                  <a:gd name="connsiteY130" fmla="*/ 626269 h 800100"/>
                  <a:gd name="connsiteX131" fmla="*/ 578729 w 902579"/>
                  <a:gd name="connsiteY131" fmla="*/ 614362 h 800100"/>
                  <a:gd name="connsiteX132" fmla="*/ 590635 w 902579"/>
                  <a:gd name="connsiteY132" fmla="*/ 602456 h 800100"/>
                  <a:gd name="connsiteX133" fmla="*/ 602541 w 902579"/>
                  <a:gd name="connsiteY133" fmla="*/ 588169 h 800100"/>
                  <a:gd name="connsiteX134" fmla="*/ 614447 w 902579"/>
                  <a:gd name="connsiteY134" fmla="*/ 583406 h 800100"/>
                  <a:gd name="connsiteX135" fmla="*/ 628735 w 902579"/>
                  <a:gd name="connsiteY135" fmla="*/ 561975 h 800100"/>
                  <a:gd name="connsiteX136" fmla="*/ 633497 w 902579"/>
                  <a:gd name="connsiteY136" fmla="*/ 554831 h 800100"/>
                  <a:gd name="connsiteX137" fmla="*/ 635879 w 902579"/>
                  <a:gd name="connsiteY137" fmla="*/ 547687 h 800100"/>
                  <a:gd name="connsiteX138" fmla="*/ 643022 w 902579"/>
                  <a:gd name="connsiteY138" fmla="*/ 545306 h 800100"/>
                  <a:gd name="connsiteX139" fmla="*/ 652547 w 902579"/>
                  <a:gd name="connsiteY139" fmla="*/ 531019 h 800100"/>
                  <a:gd name="connsiteX140" fmla="*/ 659691 w 902579"/>
                  <a:gd name="connsiteY140" fmla="*/ 516731 h 800100"/>
                  <a:gd name="connsiteX141" fmla="*/ 666835 w 902579"/>
                  <a:gd name="connsiteY141" fmla="*/ 502444 h 800100"/>
                  <a:gd name="connsiteX142" fmla="*/ 671597 w 902579"/>
                  <a:gd name="connsiteY142" fmla="*/ 488156 h 800100"/>
                  <a:gd name="connsiteX143" fmla="*/ 673979 w 902579"/>
                  <a:gd name="connsiteY143" fmla="*/ 481012 h 800100"/>
                  <a:gd name="connsiteX144" fmla="*/ 669216 w 902579"/>
                  <a:gd name="connsiteY144" fmla="*/ 426244 h 800100"/>
                  <a:gd name="connsiteX145" fmla="*/ 664454 w 902579"/>
                  <a:gd name="connsiteY145" fmla="*/ 411956 h 800100"/>
                  <a:gd name="connsiteX146" fmla="*/ 659691 w 902579"/>
                  <a:gd name="connsiteY146" fmla="*/ 388144 h 800100"/>
                  <a:gd name="connsiteX147" fmla="*/ 654929 w 902579"/>
                  <a:gd name="connsiteY147" fmla="*/ 381000 h 800100"/>
                  <a:gd name="connsiteX148" fmla="*/ 666835 w 902579"/>
                  <a:gd name="connsiteY148" fmla="*/ 323850 h 800100"/>
                  <a:gd name="connsiteX149" fmla="*/ 673979 w 902579"/>
                  <a:gd name="connsiteY149" fmla="*/ 319087 h 800100"/>
                  <a:gd name="connsiteX150" fmla="*/ 685885 w 902579"/>
                  <a:gd name="connsiteY150" fmla="*/ 304800 h 800100"/>
                  <a:gd name="connsiteX151" fmla="*/ 690647 w 902579"/>
                  <a:gd name="connsiteY151" fmla="*/ 297656 h 800100"/>
                  <a:gd name="connsiteX152" fmla="*/ 697791 w 902579"/>
                  <a:gd name="connsiteY152" fmla="*/ 295275 h 800100"/>
                  <a:gd name="connsiteX153" fmla="*/ 704935 w 902579"/>
                  <a:gd name="connsiteY153" fmla="*/ 288131 h 800100"/>
                  <a:gd name="connsiteX154" fmla="*/ 719222 w 902579"/>
                  <a:gd name="connsiteY154" fmla="*/ 283369 h 800100"/>
                  <a:gd name="connsiteX155" fmla="*/ 766847 w 902579"/>
                  <a:gd name="connsiteY155" fmla="*/ 288131 h 800100"/>
                  <a:gd name="connsiteX156" fmla="*/ 773991 w 902579"/>
                  <a:gd name="connsiteY156" fmla="*/ 292894 h 800100"/>
                  <a:gd name="connsiteX157" fmla="*/ 788279 w 902579"/>
                  <a:gd name="connsiteY157" fmla="*/ 297656 h 800100"/>
                  <a:gd name="connsiteX158" fmla="*/ 871622 w 902579"/>
                  <a:gd name="connsiteY158" fmla="*/ 295275 h 800100"/>
                  <a:gd name="connsiteX159" fmla="*/ 885910 w 902579"/>
                  <a:gd name="connsiteY159" fmla="*/ 290512 h 800100"/>
                  <a:gd name="connsiteX160" fmla="*/ 897816 w 902579"/>
                  <a:gd name="connsiteY160" fmla="*/ 269081 h 800100"/>
                  <a:gd name="connsiteX161" fmla="*/ 900197 w 902579"/>
                  <a:gd name="connsiteY161" fmla="*/ 261937 h 800100"/>
                  <a:gd name="connsiteX162" fmla="*/ 902579 w 902579"/>
                  <a:gd name="connsiteY162" fmla="*/ 254794 h 800100"/>
                  <a:gd name="connsiteX163" fmla="*/ 897816 w 902579"/>
                  <a:gd name="connsiteY163" fmla="*/ 204787 h 800100"/>
                  <a:gd name="connsiteX164" fmla="*/ 890672 w 902579"/>
                  <a:gd name="connsiteY164" fmla="*/ 188119 h 800100"/>
                  <a:gd name="connsiteX165" fmla="*/ 888291 w 902579"/>
                  <a:gd name="connsiteY165" fmla="*/ 180975 h 800100"/>
                  <a:gd name="connsiteX166" fmla="*/ 883529 w 902579"/>
                  <a:gd name="connsiteY166" fmla="*/ 154781 h 800100"/>
                  <a:gd name="connsiteX167" fmla="*/ 876385 w 902579"/>
                  <a:gd name="connsiteY167" fmla="*/ 126206 h 800100"/>
                  <a:gd name="connsiteX168" fmla="*/ 871622 w 902579"/>
                  <a:gd name="connsiteY168" fmla="*/ 119062 h 800100"/>
                  <a:gd name="connsiteX169" fmla="*/ 857335 w 902579"/>
                  <a:gd name="connsiteY169" fmla="*/ 8572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902579" h="800100">
                    <a:moveTo>
                      <a:pt x="857335" y="85725"/>
                    </a:moveTo>
                    <a:cubicBezTo>
                      <a:pt x="852176" y="80962"/>
                      <a:pt x="846201" y="88827"/>
                      <a:pt x="840666" y="90487"/>
                    </a:cubicBezTo>
                    <a:cubicBezTo>
                      <a:pt x="838262" y="91208"/>
                      <a:pt x="835716" y="91650"/>
                      <a:pt x="833522" y="92869"/>
                    </a:cubicBezTo>
                    <a:cubicBezTo>
                      <a:pt x="825287" y="97444"/>
                      <a:pt x="818074" y="102358"/>
                      <a:pt x="812091" y="109537"/>
                    </a:cubicBezTo>
                    <a:cubicBezTo>
                      <a:pt x="810259" y="111736"/>
                      <a:pt x="808916" y="114300"/>
                      <a:pt x="807329" y="116681"/>
                    </a:cubicBezTo>
                    <a:cubicBezTo>
                      <a:pt x="807183" y="116663"/>
                      <a:pt x="783159" y="114436"/>
                      <a:pt x="778754" y="111919"/>
                    </a:cubicBezTo>
                    <a:cubicBezTo>
                      <a:pt x="753783" y="97650"/>
                      <a:pt x="786769" y="109827"/>
                      <a:pt x="764466" y="102394"/>
                    </a:cubicBezTo>
                    <a:cubicBezTo>
                      <a:pt x="755430" y="88838"/>
                      <a:pt x="764947" y="99947"/>
                      <a:pt x="752560" y="92869"/>
                    </a:cubicBezTo>
                    <a:cubicBezTo>
                      <a:pt x="744950" y="88520"/>
                      <a:pt x="736971" y="78941"/>
                      <a:pt x="728747" y="76200"/>
                    </a:cubicBezTo>
                    <a:lnTo>
                      <a:pt x="721604" y="73819"/>
                    </a:lnTo>
                    <a:cubicBezTo>
                      <a:pt x="720016" y="71438"/>
                      <a:pt x="718865" y="68699"/>
                      <a:pt x="716841" y="66675"/>
                    </a:cubicBezTo>
                    <a:cubicBezTo>
                      <a:pt x="714817" y="64651"/>
                      <a:pt x="712312" y="63074"/>
                      <a:pt x="709697" y="61912"/>
                    </a:cubicBezTo>
                    <a:cubicBezTo>
                      <a:pt x="693546" y="54734"/>
                      <a:pt x="689139" y="56983"/>
                      <a:pt x="669216" y="54769"/>
                    </a:cubicBezTo>
                    <a:cubicBezTo>
                      <a:pt x="663638" y="54149"/>
                      <a:pt x="658103" y="53181"/>
                      <a:pt x="652547" y="52387"/>
                    </a:cubicBezTo>
                    <a:cubicBezTo>
                      <a:pt x="650960" y="50006"/>
                      <a:pt x="648912" y="47874"/>
                      <a:pt x="647785" y="45244"/>
                    </a:cubicBezTo>
                    <a:cubicBezTo>
                      <a:pt x="643686" y="35679"/>
                      <a:pt x="648115" y="36049"/>
                      <a:pt x="640641" y="28575"/>
                    </a:cubicBezTo>
                    <a:cubicBezTo>
                      <a:pt x="638617" y="26551"/>
                      <a:pt x="635696" y="25644"/>
                      <a:pt x="633497" y="23812"/>
                    </a:cubicBezTo>
                    <a:cubicBezTo>
                      <a:pt x="626289" y="17805"/>
                      <a:pt x="622386" y="9725"/>
                      <a:pt x="612066" y="7144"/>
                    </a:cubicBezTo>
                    <a:cubicBezTo>
                      <a:pt x="589635" y="1534"/>
                      <a:pt x="610655" y="6192"/>
                      <a:pt x="566822" y="2381"/>
                    </a:cubicBezTo>
                    <a:cubicBezTo>
                      <a:pt x="560447" y="1827"/>
                      <a:pt x="554122" y="794"/>
                      <a:pt x="547772" y="0"/>
                    </a:cubicBezTo>
                    <a:cubicBezTo>
                      <a:pt x="546489" y="183"/>
                      <a:pt x="519292" y="3937"/>
                      <a:pt x="516816" y="4762"/>
                    </a:cubicBezTo>
                    <a:cubicBezTo>
                      <a:pt x="514101" y="5667"/>
                      <a:pt x="512232" y="8245"/>
                      <a:pt x="509672" y="9525"/>
                    </a:cubicBezTo>
                    <a:cubicBezTo>
                      <a:pt x="506490" y="11116"/>
                      <a:pt x="495751" y="13677"/>
                      <a:pt x="493004" y="14287"/>
                    </a:cubicBezTo>
                    <a:cubicBezTo>
                      <a:pt x="484275" y="16227"/>
                      <a:pt x="479860" y="16564"/>
                      <a:pt x="471572" y="19050"/>
                    </a:cubicBezTo>
                    <a:cubicBezTo>
                      <a:pt x="466764" y="20492"/>
                      <a:pt x="457285" y="23812"/>
                      <a:pt x="457285" y="23812"/>
                    </a:cubicBezTo>
                    <a:cubicBezTo>
                      <a:pt x="456491" y="26193"/>
                      <a:pt x="455449" y="28506"/>
                      <a:pt x="454904" y="30956"/>
                    </a:cubicBezTo>
                    <a:cubicBezTo>
                      <a:pt x="450228" y="51997"/>
                      <a:pt x="454883" y="38171"/>
                      <a:pt x="450141" y="54769"/>
                    </a:cubicBezTo>
                    <a:cubicBezTo>
                      <a:pt x="449452" y="57182"/>
                      <a:pt x="449152" y="59824"/>
                      <a:pt x="447760" y="61912"/>
                    </a:cubicBezTo>
                    <a:cubicBezTo>
                      <a:pt x="444093" y="67412"/>
                      <a:pt x="438743" y="70305"/>
                      <a:pt x="433472" y="73819"/>
                    </a:cubicBezTo>
                    <a:cubicBezTo>
                      <a:pt x="431885" y="76200"/>
                      <a:pt x="430945" y="79174"/>
                      <a:pt x="428710" y="80962"/>
                    </a:cubicBezTo>
                    <a:cubicBezTo>
                      <a:pt x="426267" y="82916"/>
                      <a:pt x="410257" y="85606"/>
                      <a:pt x="409660" y="85725"/>
                    </a:cubicBezTo>
                    <a:cubicBezTo>
                      <a:pt x="407279" y="87312"/>
                      <a:pt x="405146" y="89360"/>
                      <a:pt x="402516" y="90487"/>
                    </a:cubicBezTo>
                    <a:cubicBezTo>
                      <a:pt x="399508" y="91776"/>
                      <a:pt x="396138" y="91970"/>
                      <a:pt x="392991" y="92869"/>
                    </a:cubicBezTo>
                    <a:cubicBezTo>
                      <a:pt x="390577" y="93559"/>
                      <a:pt x="388228" y="94456"/>
                      <a:pt x="385847" y="95250"/>
                    </a:cubicBezTo>
                    <a:cubicBezTo>
                      <a:pt x="369471" y="106167"/>
                      <a:pt x="376990" y="102965"/>
                      <a:pt x="364416" y="107156"/>
                    </a:cubicBezTo>
                    <a:cubicBezTo>
                      <a:pt x="355685" y="106362"/>
                      <a:pt x="346901" y="106015"/>
                      <a:pt x="338222" y="104775"/>
                    </a:cubicBezTo>
                    <a:cubicBezTo>
                      <a:pt x="335737" y="104420"/>
                      <a:pt x="333492" y="103084"/>
                      <a:pt x="331079" y="102394"/>
                    </a:cubicBezTo>
                    <a:cubicBezTo>
                      <a:pt x="327932" y="101495"/>
                      <a:pt x="324804" y="100394"/>
                      <a:pt x="321554" y="100012"/>
                    </a:cubicBezTo>
                    <a:cubicBezTo>
                      <a:pt x="311275" y="98803"/>
                      <a:pt x="300916" y="98425"/>
                      <a:pt x="290597" y="97631"/>
                    </a:cubicBezTo>
                    <a:cubicBezTo>
                      <a:pt x="271547" y="98425"/>
                      <a:pt x="252419" y="98115"/>
                      <a:pt x="233447" y="100012"/>
                    </a:cubicBezTo>
                    <a:cubicBezTo>
                      <a:pt x="228452" y="100512"/>
                      <a:pt x="223922" y="103187"/>
                      <a:pt x="219160" y="104775"/>
                    </a:cubicBezTo>
                    <a:lnTo>
                      <a:pt x="212016" y="107156"/>
                    </a:lnTo>
                    <a:cubicBezTo>
                      <a:pt x="200696" y="114704"/>
                      <a:pt x="207587" y="111014"/>
                      <a:pt x="190585" y="116681"/>
                    </a:cubicBezTo>
                    <a:lnTo>
                      <a:pt x="183441" y="119062"/>
                    </a:lnTo>
                    <a:cubicBezTo>
                      <a:pt x="181060" y="120650"/>
                      <a:pt x="178857" y="122545"/>
                      <a:pt x="176297" y="123825"/>
                    </a:cubicBezTo>
                    <a:cubicBezTo>
                      <a:pt x="172951" y="125498"/>
                      <a:pt x="162050" y="129597"/>
                      <a:pt x="157247" y="130969"/>
                    </a:cubicBezTo>
                    <a:cubicBezTo>
                      <a:pt x="154100" y="131868"/>
                      <a:pt x="150857" y="132410"/>
                      <a:pt x="147722" y="133350"/>
                    </a:cubicBezTo>
                    <a:cubicBezTo>
                      <a:pt x="142914" y="134792"/>
                      <a:pt x="133435" y="138112"/>
                      <a:pt x="133435" y="138112"/>
                    </a:cubicBezTo>
                    <a:cubicBezTo>
                      <a:pt x="131847" y="141287"/>
                      <a:pt x="130433" y="144555"/>
                      <a:pt x="128672" y="147637"/>
                    </a:cubicBezTo>
                    <a:cubicBezTo>
                      <a:pt x="127252" y="150122"/>
                      <a:pt x="125037" y="152150"/>
                      <a:pt x="123910" y="154781"/>
                    </a:cubicBezTo>
                    <a:cubicBezTo>
                      <a:pt x="114687" y="176304"/>
                      <a:pt x="128721" y="153519"/>
                      <a:pt x="116766" y="171450"/>
                    </a:cubicBezTo>
                    <a:cubicBezTo>
                      <a:pt x="111099" y="188452"/>
                      <a:pt x="114789" y="181560"/>
                      <a:pt x="107241" y="192881"/>
                    </a:cubicBezTo>
                    <a:cubicBezTo>
                      <a:pt x="108035" y="201612"/>
                      <a:pt x="108654" y="210361"/>
                      <a:pt x="109622" y="219075"/>
                    </a:cubicBezTo>
                    <a:cubicBezTo>
                      <a:pt x="110242" y="224653"/>
                      <a:pt x="112315" y="230140"/>
                      <a:pt x="112004" y="235744"/>
                    </a:cubicBezTo>
                    <a:cubicBezTo>
                      <a:pt x="111512" y="244605"/>
                      <a:pt x="108700" y="253184"/>
                      <a:pt x="107241" y="261937"/>
                    </a:cubicBezTo>
                    <a:cubicBezTo>
                      <a:pt x="106318" y="267473"/>
                      <a:pt x="105961" y="273102"/>
                      <a:pt x="104860" y="278606"/>
                    </a:cubicBezTo>
                    <a:cubicBezTo>
                      <a:pt x="104368" y="281067"/>
                      <a:pt x="103169" y="283336"/>
                      <a:pt x="102479" y="285750"/>
                    </a:cubicBezTo>
                    <a:cubicBezTo>
                      <a:pt x="101580" y="288897"/>
                      <a:pt x="101561" y="292348"/>
                      <a:pt x="100097" y="295275"/>
                    </a:cubicBezTo>
                    <a:cubicBezTo>
                      <a:pt x="97537" y="300394"/>
                      <a:pt x="90572" y="309562"/>
                      <a:pt x="90572" y="309562"/>
                    </a:cubicBezTo>
                    <a:cubicBezTo>
                      <a:pt x="84530" y="327690"/>
                      <a:pt x="84826" y="318927"/>
                      <a:pt x="88191" y="335756"/>
                    </a:cubicBezTo>
                    <a:cubicBezTo>
                      <a:pt x="87397" y="350837"/>
                      <a:pt x="86968" y="365942"/>
                      <a:pt x="85810" y="381000"/>
                    </a:cubicBezTo>
                    <a:cubicBezTo>
                      <a:pt x="85380" y="386596"/>
                      <a:pt x="84530" y="392165"/>
                      <a:pt x="83429" y="397669"/>
                    </a:cubicBezTo>
                    <a:cubicBezTo>
                      <a:pt x="82937" y="400130"/>
                      <a:pt x="82170" y="402567"/>
                      <a:pt x="81047" y="404812"/>
                    </a:cubicBezTo>
                    <a:cubicBezTo>
                      <a:pt x="79767" y="407372"/>
                      <a:pt x="78309" y="409932"/>
                      <a:pt x="76285" y="411956"/>
                    </a:cubicBezTo>
                    <a:cubicBezTo>
                      <a:pt x="74261" y="413980"/>
                      <a:pt x="71756" y="415557"/>
                      <a:pt x="69141" y="416719"/>
                    </a:cubicBezTo>
                    <a:cubicBezTo>
                      <a:pt x="55865" y="422619"/>
                      <a:pt x="50806" y="421987"/>
                      <a:pt x="35804" y="423862"/>
                    </a:cubicBezTo>
                    <a:cubicBezTo>
                      <a:pt x="34216" y="426243"/>
                      <a:pt x="32046" y="428326"/>
                      <a:pt x="31041" y="431006"/>
                    </a:cubicBezTo>
                    <a:cubicBezTo>
                      <a:pt x="29215" y="435874"/>
                      <a:pt x="26936" y="456299"/>
                      <a:pt x="26279" y="459581"/>
                    </a:cubicBezTo>
                    <a:cubicBezTo>
                      <a:pt x="25787" y="462042"/>
                      <a:pt x="24691" y="464344"/>
                      <a:pt x="23897" y="466725"/>
                    </a:cubicBezTo>
                    <a:cubicBezTo>
                      <a:pt x="22410" y="481600"/>
                      <a:pt x="22422" y="489293"/>
                      <a:pt x="19135" y="502444"/>
                    </a:cubicBezTo>
                    <a:cubicBezTo>
                      <a:pt x="18526" y="504879"/>
                      <a:pt x="18529" y="507812"/>
                      <a:pt x="16754" y="509587"/>
                    </a:cubicBezTo>
                    <a:cubicBezTo>
                      <a:pt x="14244" y="512097"/>
                      <a:pt x="10311" y="512589"/>
                      <a:pt x="7229" y="514350"/>
                    </a:cubicBezTo>
                    <a:cubicBezTo>
                      <a:pt x="4744" y="515770"/>
                      <a:pt x="2466" y="517525"/>
                      <a:pt x="85" y="519112"/>
                    </a:cubicBezTo>
                    <a:cubicBezTo>
                      <a:pt x="224" y="521470"/>
                      <a:pt x="-1365" y="554314"/>
                      <a:pt x="4847" y="566737"/>
                    </a:cubicBezTo>
                    <a:cubicBezTo>
                      <a:pt x="6127" y="569297"/>
                      <a:pt x="8022" y="571500"/>
                      <a:pt x="9610" y="573881"/>
                    </a:cubicBezTo>
                    <a:cubicBezTo>
                      <a:pt x="15166" y="590550"/>
                      <a:pt x="9609" y="586582"/>
                      <a:pt x="21516" y="590550"/>
                    </a:cubicBezTo>
                    <a:cubicBezTo>
                      <a:pt x="37372" y="606406"/>
                      <a:pt x="20295" y="591459"/>
                      <a:pt x="35804" y="600075"/>
                    </a:cubicBezTo>
                    <a:cubicBezTo>
                      <a:pt x="40807" y="602855"/>
                      <a:pt x="44425" y="608791"/>
                      <a:pt x="50091" y="609600"/>
                    </a:cubicBezTo>
                    <a:cubicBezTo>
                      <a:pt x="55647" y="610394"/>
                      <a:pt x="61238" y="610977"/>
                      <a:pt x="66760" y="611981"/>
                    </a:cubicBezTo>
                    <a:cubicBezTo>
                      <a:pt x="69980" y="612566"/>
                      <a:pt x="73057" y="613824"/>
                      <a:pt x="76285" y="614362"/>
                    </a:cubicBezTo>
                    <a:cubicBezTo>
                      <a:pt x="82597" y="615414"/>
                      <a:pt x="88985" y="615950"/>
                      <a:pt x="95335" y="616744"/>
                    </a:cubicBezTo>
                    <a:cubicBezTo>
                      <a:pt x="96922" y="619125"/>
                      <a:pt x="98074" y="621864"/>
                      <a:pt x="100097" y="623887"/>
                    </a:cubicBezTo>
                    <a:cubicBezTo>
                      <a:pt x="102121" y="625911"/>
                      <a:pt x="105356" y="626496"/>
                      <a:pt x="107241" y="628650"/>
                    </a:cubicBezTo>
                    <a:cubicBezTo>
                      <a:pt x="111010" y="632957"/>
                      <a:pt x="113591" y="638175"/>
                      <a:pt x="116766" y="642937"/>
                    </a:cubicBezTo>
                    <a:lnTo>
                      <a:pt x="121529" y="650081"/>
                    </a:lnTo>
                    <a:cubicBezTo>
                      <a:pt x="125713" y="662635"/>
                      <a:pt x="121144" y="652478"/>
                      <a:pt x="131054" y="664369"/>
                    </a:cubicBezTo>
                    <a:cubicBezTo>
                      <a:pt x="132886" y="666567"/>
                      <a:pt x="133581" y="669724"/>
                      <a:pt x="135816" y="671512"/>
                    </a:cubicBezTo>
                    <a:cubicBezTo>
                      <a:pt x="137776" y="673080"/>
                      <a:pt x="140525" y="673285"/>
                      <a:pt x="142960" y="673894"/>
                    </a:cubicBezTo>
                    <a:lnTo>
                      <a:pt x="162010" y="678656"/>
                    </a:lnTo>
                    <a:cubicBezTo>
                      <a:pt x="169365" y="677430"/>
                      <a:pt x="180035" y="678497"/>
                      <a:pt x="183441" y="669131"/>
                    </a:cubicBezTo>
                    <a:cubicBezTo>
                      <a:pt x="185628" y="663117"/>
                      <a:pt x="182960" y="655805"/>
                      <a:pt x="185822" y="650081"/>
                    </a:cubicBezTo>
                    <a:cubicBezTo>
                      <a:pt x="189899" y="641928"/>
                      <a:pt x="199705" y="636064"/>
                      <a:pt x="207254" y="631031"/>
                    </a:cubicBezTo>
                    <a:cubicBezTo>
                      <a:pt x="217573" y="631825"/>
                      <a:pt x="228210" y="630745"/>
                      <a:pt x="238210" y="633412"/>
                    </a:cubicBezTo>
                    <a:cubicBezTo>
                      <a:pt x="242344" y="634515"/>
                      <a:pt x="243838" y="644972"/>
                      <a:pt x="245354" y="647700"/>
                    </a:cubicBezTo>
                    <a:cubicBezTo>
                      <a:pt x="248134" y="652703"/>
                      <a:pt x="251704" y="657225"/>
                      <a:pt x="254879" y="661987"/>
                    </a:cubicBezTo>
                    <a:cubicBezTo>
                      <a:pt x="256466" y="664368"/>
                      <a:pt x="257081" y="667851"/>
                      <a:pt x="259641" y="669131"/>
                    </a:cubicBezTo>
                    <a:cubicBezTo>
                      <a:pt x="262816" y="670719"/>
                      <a:pt x="265903" y="672496"/>
                      <a:pt x="269166" y="673894"/>
                    </a:cubicBezTo>
                    <a:cubicBezTo>
                      <a:pt x="271473" y="674883"/>
                      <a:pt x="274065" y="675153"/>
                      <a:pt x="276310" y="676275"/>
                    </a:cubicBezTo>
                    <a:cubicBezTo>
                      <a:pt x="278870" y="677555"/>
                      <a:pt x="281073" y="679450"/>
                      <a:pt x="283454" y="681037"/>
                    </a:cubicBezTo>
                    <a:cubicBezTo>
                      <a:pt x="286629" y="680243"/>
                      <a:pt x="290256" y="680471"/>
                      <a:pt x="292979" y="678656"/>
                    </a:cubicBezTo>
                    <a:cubicBezTo>
                      <a:pt x="314519" y="664295"/>
                      <a:pt x="281531" y="676914"/>
                      <a:pt x="304885" y="669131"/>
                    </a:cubicBezTo>
                    <a:cubicBezTo>
                      <a:pt x="310441" y="669925"/>
                      <a:pt x="317124" y="668066"/>
                      <a:pt x="321554" y="671512"/>
                    </a:cubicBezTo>
                    <a:cubicBezTo>
                      <a:pt x="325517" y="674594"/>
                      <a:pt x="326316" y="685800"/>
                      <a:pt x="326316" y="685800"/>
                    </a:cubicBezTo>
                    <a:cubicBezTo>
                      <a:pt x="325634" y="692624"/>
                      <a:pt x="325844" y="708176"/>
                      <a:pt x="321554" y="716756"/>
                    </a:cubicBezTo>
                    <a:cubicBezTo>
                      <a:pt x="320274" y="719316"/>
                      <a:pt x="318379" y="721519"/>
                      <a:pt x="316791" y="723900"/>
                    </a:cubicBezTo>
                    <a:cubicBezTo>
                      <a:pt x="321426" y="737808"/>
                      <a:pt x="315545" y="725036"/>
                      <a:pt x="326316" y="735806"/>
                    </a:cubicBezTo>
                    <a:cubicBezTo>
                      <a:pt x="332890" y="742379"/>
                      <a:pt x="329123" y="744894"/>
                      <a:pt x="338222" y="750094"/>
                    </a:cubicBezTo>
                    <a:cubicBezTo>
                      <a:pt x="341063" y="751718"/>
                      <a:pt x="344600" y="751576"/>
                      <a:pt x="347747" y="752475"/>
                    </a:cubicBezTo>
                    <a:cubicBezTo>
                      <a:pt x="371660" y="759307"/>
                      <a:pt x="334640" y="749794"/>
                      <a:pt x="364416" y="757237"/>
                    </a:cubicBezTo>
                    <a:cubicBezTo>
                      <a:pt x="366797" y="758825"/>
                      <a:pt x="369675" y="759846"/>
                      <a:pt x="371560" y="762000"/>
                    </a:cubicBezTo>
                    <a:cubicBezTo>
                      <a:pt x="375329" y="766307"/>
                      <a:pt x="376323" y="773112"/>
                      <a:pt x="381085" y="776287"/>
                    </a:cubicBezTo>
                    <a:cubicBezTo>
                      <a:pt x="383466" y="777875"/>
                      <a:pt x="386030" y="779218"/>
                      <a:pt x="388229" y="781050"/>
                    </a:cubicBezTo>
                    <a:cubicBezTo>
                      <a:pt x="396130" y="787635"/>
                      <a:pt x="393645" y="788521"/>
                      <a:pt x="402516" y="792956"/>
                    </a:cubicBezTo>
                    <a:cubicBezTo>
                      <a:pt x="404761" y="794078"/>
                      <a:pt x="407353" y="794348"/>
                      <a:pt x="409660" y="795337"/>
                    </a:cubicBezTo>
                    <a:cubicBezTo>
                      <a:pt x="412923" y="796735"/>
                      <a:pt x="416010" y="798512"/>
                      <a:pt x="419185" y="800100"/>
                    </a:cubicBezTo>
                    <a:cubicBezTo>
                      <a:pt x="423987" y="799140"/>
                      <a:pt x="435854" y="799685"/>
                      <a:pt x="435854" y="790575"/>
                    </a:cubicBezTo>
                    <a:cubicBezTo>
                      <a:pt x="435854" y="785555"/>
                      <a:pt x="432679" y="781050"/>
                      <a:pt x="431091" y="776287"/>
                    </a:cubicBezTo>
                    <a:lnTo>
                      <a:pt x="428710" y="769144"/>
                    </a:lnTo>
                    <a:cubicBezTo>
                      <a:pt x="429504" y="765969"/>
                      <a:pt x="429214" y="762300"/>
                      <a:pt x="431091" y="759619"/>
                    </a:cubicBezTo>
                    <a:cubicBezTo>
                      <a:pt x="441949" y="744107"/>
                      <a:pt x="444191" y="745728"/>
                      <a:pt x="459666" y="740569"/>
                    </a:cubicBezTo>
                    <a:cubicBezTo>
                      <a:pt x="467561" y="737937"/>
                      <a:pt x="475293" y="735062"/>
                      <a:pt x="483479" y="733425"/>
                    </a:cubicBezTo>
                    <a:cubicBezTo>
                      <a:pt x="488213" y="732478"/>
                      <a:pt x="493004" y="731838"/>
                      <a:pt x="497766" y="731044"/>
                    </a:cubicBezTo>
                    <a:cubicBezTo>
                      <a:pt x="508683" y="714667"/>
                      <a:pt x="505481" y="722186"/>
                      <a:pt x="509672" y="709612"/>
                    </a:cubicBezTo>
                    <a:cubicBezTo>
                      <a:pt x="510466" y="700881"/>
                      <a:pt x="509645" y="691849"/>
                      <a:pt x="512054" y="683419"/>
                    </a:cubicBezTo>
                    <a:cubicBezTo>
                      <a:pt x="512979" y="680181"/>
                      <a:pt x="517041" y="678862"/>
                      <a:pt x="519197" y="676275"/>
                    </a:cubicBezTo>
                    <a:cubicBezTo>
                      <a:pt x="521029" y="674076"/>
                      <a:pt x="522372" y="671512"/>
                      <a:pt x="523960" y="669131"/>
                    </a:cubicBezTo>
                    <a:cubicBezTo>
                      <a:pt x="529622" y="652144"/>
                      <a:pt x="521593" y="672681"/>
                      <a:pt x="533485" y="654844"/>
                    </a:cubicBezTo>
                    <a:cubicBezTo>
                      <a:pt x="534877" y="652755"/>
                      <a:pt x="534743" y="649945"/>
                      <a:pt x="535866" y="647700"/>
                    </a:cubicBezTo>
                    <a:cubicBezTo>
                      <a:pt x="537146" y="645140"/>
                      <a:pt x="538605" y="642580"/>
                      <a:pt x="540629" y="640556"/>
                    </a:cubicBezTo>
                    <a:cubicBezTo>
                      <a:pt x="545244" y="635941"/>
                      <a:pt x="549107" y="635349"/>
                      <a:pt x="554916" y="633412"/>
                    </a:cubicBezTo>
                    <a:cubicBezTo>
                      <a:pt x="557297" y="631031"/>
                      <a:pt x="559503" y="628460"/>
                      <a:pt x="562060" y="626269"/>
                    </a:cubicBezTo>
                    <a:cubicBezTo>
                      <a:pt x="567230" y="621838"/>
                      <a:pt x="573075" y="618132"/>
                      <a:pt x="578729" y="614362"/>
                    </a:cubicBezTo>
                    <a:cubicBezTo>
                      <a:pt x="591429" y="595312"/>
                      <a:pt x="574758" y="618334"/>
                      <a:pt x="590635" y="602456"/>
                    </a:cubicBezTo>
                    <a:cubicBezTo>
                      <a:pt x="598318" y="594773"/>
                      <a:pt x="592134" y="594673"/>
                      <a:pt x="602541" y="588169"/>
                    </a:cubicBezTo>
                    <a:cubicBezTo>
                      <a:pt x="606166" y="585904"/>
                      <a:pt x="610478" y="584994"/>
                      <a:pt x="614447" y="583406"/>
                    </a:cubicBezTo>
                    <a:lnTo>
                      <a:pt x="628735" y="561975"/>
                    </a:lnTo>
                    <a:cubicBezTo>
                      <a:pt x="630322" y="559594"/>
                      <a:pt x="632592" y="557546"/>
                      <a:pt x="633497" y="554831"/>
                    </a:cubicBezTo>
                    <a:cubicBezTo>
                      <a:pt x="634291" y="552450"/>
                      <a:pt x="634104" y="549462"/>
                      <a:pt x="635879" y="547687"/>
                    </a:cubicBezTo>
                    <a:cubicBezTo>
                      <a:pt x="637654" y="545912"/>
                      <a:pt x="640641" y="546100"/>
                      <a:pt x="643022" y="545306"/>
                    </a:cubicBezTo>
                    <a:cubicBezTo>
                      <a:pt x="646197" y="540544"/>
                      <a:pt x="650737" y="536449"/>
                      <a:pt x="652547" y="531019"/>
                    </a:cubicBezTo>
                    <a:cubicBezTo>
                      <a:pt x="658537" y="513055"/>
                      <a:pt x="650456" y="535204"/>
                      <a:pt x="659691" y="516731"/>
                    </a:cubicBezTo>
                    <a:cubicBezTo>
                      <a:pt x="669542" y="497027"/>
                      <a:pt x="653195" y="522900"/>
                      <a:pt x="666835" y="502444"/>
                    </a:cubicBezTo>
                    <a:lnTo>
                      <a:pt x="671597" y="488156"/>
                    </a:lnTo>
                    <a:lnTo>
                      <a:pt x="673979" y="481012"/>
                    </a:lnTo>
                    <a:cubicBezTo>
                      <a:pt x="673574" y="475344"/>
                      <a:pt x="671221" y="436271"/>
                      <a:pt x="669216" y="426244"/>
                    </a:cubicBezTo>
                    <a:cubicBezTo>
                      <a:pt x="668232" y="421321"/>
                      <a:pt x="665672" y="416826"/>
                      <a:pt x="664454" y="411956"/>
                    </a:cubicBezTo>
                    <a:cubicBezTo>
                      <a:pt x="663274" y="407235"/>
                      <a:pt x="662063" y="393680"/>
                      <a:pt x="659691" y="388144"/>
                    </a:cubicBezTo>
                    <a:cubicBezTo>
                      <a:pt x="658564" y="385513"/>
                      <a:pt x="656516" y="383381"/>
                      <a:pt x="654929" y="381000"/>
                    </a:cubicBezTo>
                    <a:cubicBezTo>
                      <a:pt x="655529" y="370199"/>
                      <a:pt x="650212" y="334933"/>
                      <a:pt x="666835" y="323850"/>
                    </a:cubicBezTo>
                    <a:lnTo>
                      <a:pt x="673979" y="319087"/>
                    </a:lnTo>
                    <a:cubicBezTo>
                      <a:pt x="685805" y="301348"/>
                      <a:pt x="670602" y="323140"/>
                      <a:pt x="685885" y="304800"/>
                    </a:cubicBezTo>
                    <a:cubicBezTo>
                      <a:pt x="687717" y="302601"/>
                      <a:pt x="688412" y="299444"/>
                      <a:pt x="690647" y="297656"/>
                    </a:cubicBezTo>
                    <a:cubicBezTo>
                      <a:pt x="692607" y="296088"/>
                      <a:pt x="695410" y="296069"/>
                      <a:pt x="697791" y="295275"/>
                    </a:cubicBezTo>
                    <a:cubicBezTo>
                      <a:pt x="700172" y="292894"/>
                      <a:pt x="701991" y="289766"/>
                      <a:pt x="704935" y="288131"/>
                    </a:cubicBezTo>
                    <a:cubicBezTo>
                      <a:pt x="709323" y="285693"/>
                      <a:pt x="719222" y="283369"/>
                      <a:pt x="719222" y="283369"/>
                    </a:cubicBezTo>
                    <a:cubicBezTo>
                      <a:pt x="721580" y="283508"/>
                      <a:pt x="754424" y="281919"/>
                      <a:pt x="766847" y="288131"/>
                    </a:cubicBezTo>
                    <a:cubicBezTo>
                      <a:pt x="769407" y="289411"/>
                      <a:pt x="771376" y="291732"/>
                      <a:pt x="773991" y="292894"/>
                    </a:cubicBezTo>
                    <a:cubicBezTo>
                      <a:pt x="778579" y="294933"/>
                      <a:pt x="788279" y="297656"/>
                      <a:pt x="788279" y="297656"/>
                    </a:cubicBezTo>
                    <a:cubicBezTo>
                      <a:pt x="816060" y="296862"/>
                      <a:pt x="843904" y="297303"/>
                      <a:pt x="871622" y="295275"/>
                    </a:cubicBezTo>
                    <a:cubicBezTo>
                      <a:pt x="876629" y="294909"/>
                      <a:pt x="885910" y="290512"/>
                      <a:pt x="885910" y="290512"/>
                    </a:cubicBezTo>
                    <a:cubicBezTo>
                      <a:pt x="896604" y="279819"/>
                      <a:pt x="891989" y="286564"/>
                      <a:pt x="897816" y="269081"/>
                    </a:cubicBezTo>
                    <a:lnTo>
                      <a:pt x="900197" y="261937"/>
                    </a:lnTo>
                    <a:lnTo>
                      <a:pt x="902579" y="254794"/>
                    </a:lnTo>
                    <a:cubicBezTo>
                      <a:pt x="901543" y="240300"/>
                      <a:pt x="900893" y="220171"/>
                      <a:pt x="897816" y="204787"/>
                    </a:cubicBezTo>
                    <a:cubicBezTo>
                      <a:pt x="896420" y="197806"/>
                      <a:pt x="893577" y="194897"/>
                      <a:pt x="890672" y="188119"/>
                    </a:cubicBezTo>
                    <a:cubicBezTo>
                      <a:pt x="889683" y="185812"/>
                      <a:pt x="888981" y="183389"/>
                      <a:pt x="888291" y="180975"/>
                    </a:cubicBezTo>
                    <a:cubicBezTo>
                      <a:pt x="884895" y="169089"/>
                      <a:pt x="885778" y="169400"/>
                      <a:pt x="883529" y="154781"/>
                    </a:cubicBezTo>
                    <a:cubicBezTo>
                      <a:pt x="882458" y="147822"/>
                      <a:pt x="880452" y="132306"/>
                      <a:pt x="876385" y="126206"/>
                    </a:cubicBezTo>
                    <a:cubicBezTo>
                      <a:pt x="874797" y="123825"/>
                      <a:pt x="873646" y="121086"/>
                      <a:pt x="871622" y="119062"/>
                    </a:cubicBezTo>
                    <a:cubicBezTo>
                      <a:pt x="869599" y="117039"/>
                      <a:pt x="862494" y="90488"/>
                      <a:pt x="857335" y="857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castellon">
                <a:extLst>
                  <a:ext uri="{FF2B5EF4-FFF2-40B4-BE49-F238E27FC236}">
                    <a16:creationId xmlns:a16="http://schemas.microsoft.com/office/drawing/2014/main" id="{312B361F-9CEF-BF6C-59D0-464A7C90160A}"/>
                  </a:ext>
                </a:extLst>
              </p:cNvPr>
              <p:cNvSpPr/>
              <p:nvPr/>
            </p:nvSpPr>
            <p:spPr>
              <a:xfrm>
                <a:off x="3806088" y="1766765"/>
                <a:ext cx="576646" cy="614821"/>
              </a:xfrm>
              <a:custGeom>
                <a:avLst/>
                <a:gdLst>
                  <a:gd name="connsiteX0" fmla="*/ 576558 w 576558"/>
                  <a:gd name="connsiteY0" fmla="*/ 111918 h 614821"/>
                  <a:gd name="connsiteX1" fmla="*/ 564652 w 576558"/>
                  <a:gd name="connsiteY1" fmla="*/ 92868 h 614821"/>
                  <a:gd name="connsiteX2" fmla="*/ 557508 w 576558"/>
                  <a:gd name="connsiteY2" fmla="*/ 85725 h 614821"/>
                  <a:gd name="connsiteX3" fmla="*/ 545602 w 576558"/>
                  <a:gd name="connsiteY3" fmla="*/ 69056 h 614821"/>
                  <a:gd name="connsiteX4" fmla="*/ 521790 w 576558"/>
                  <a:gd name="connsiteY4" fmla="*/ 59531 h 614821"/>
                  <a:gd name="connsiteX5" fmla="*/ 517027 w 576558"/>
                  <a:gd name="connsiteY5" fmla="*/ 52387 h 614821"/>
                  <a:gd name="connsiteX6" fmla="*/ 509883 w 576558"/>
                  <a:gd name="connsiteY6" fmla="*/ 50006 h 614821"/>
                  <a:gd name="connsiteX7" fmla="*/ 493215 w 576558"/>
                  <a:gd name="connsiteY7" fmla="*/ 45243 h 614821"/>
                  <a:gd name="connsiteX8" fmla="*/ 476546 w 576558"/>
                  <a:gd name="connsiteY8" fmla="*/ 33337 h 614821"/>
                  <a:gd name="connsiteX9" fmla="*/ 469402 w 576558"/>
                  <a:gd name="connsiteY9" fmla="*/ 30956 h 614821"/>
                  <a:gd name="connsiteX10" fmla="*/ 428921 w 576558"/>
                  <a:gd name="connsiteY10" fmla="*/ 21431 h 614821"/>
                  <a:gd name="connsiteX11" fmla="*/ 417015 w 576558"/>
                  <a:gd name="connsiteY11" fmla="*/ 19050 h 614821"/>
                  <a:gd name="connsiteX12" fmla="*/ 374152 w 576558"/>
                  <a:gd name="connsiteY12" fmla="*/ 14287 h 614821"/>
                  <a:gd name="connsiteX13" fmla="*/ 364627 w 576558"/>
                  <a:gd name="connsiteY13" fmla="*/ 11906 h 614821"/>
                  <a:gd name="connsiteX14" fmla="*/ 357483 w 576558"/>
                  <a:gd name="connsiteY14" fmla="*/ 4762 h 614821"/>
                  <a:gd name="connsiteX15" fmla="*/ 324146 w 576558"/>
                  <a:gd name="connsiteY15" fmla="*/ 0 h 614821"/>
                  <a:gd name="connsiteX16" fmla="*/ 290808 w 576558"/>
                  <a:gd name="connsiteY16" fmla="*/ 4762 h 614821"/>
                  <a:gd name="connsiteX17" fmla="*/ 276521 w 576558"/>
                  <a:gd name="connsiteY17" fmla="*/ 7143 h 614821"/>
                  <a:gd name="connsiteX18" fmla="*/ 262233 w 576558"/>
                  <a:gd name="connsiteY18" fmla="*/ 11906 h 614821"/>
                  <a:gd name="connsiteX19" fmla="*/ 255090 w 576558"/>
                  <a:gd name="connsiteY19" fmla="*/ 14287 h 614821"/>
                  <a:gd name="connsiteX20" fmla="*/ 250327 w 576558"/>
                  <a:gd name="connsiteY20" fmla="*/ 21431 h 614821"/>
                  <a:gd name="connsiteX21" fmla="*/ 240802 w 576558"/>
                  <a:gd name="connsiteY21" fmla="*/ 26193 h 614821"/>
                  <a:gd name="connsiteX22" fmla="*/ 233658 w 576558"/>
                  <a:gd name="connsiteY22" fmla="*/ 30956 h 614821"/>
                  <a:gd name="connsiteX23" fmla="*/ 231277 w 576558"/>
                  <a:gd name="connsiteY23" fmla="*/ 42862 h 614821"/>
                  <a:gd name="connsiteX24" fmla="*/ 238421 w 576558"/>
                  <a:gd name="connsiteY24" fmla="*/ 66675 h 614821"/>
                  <a:gd name="connsiteX25" fmla="*/ 243183 w 576558"/>
                  <a:gd name="connsiteY25" fmla="*/ 90487 h 614821"/>
                  <a:gd name="connsiteX26" fmla="*/ 240802 w 576558"/>
                  <a:gd name="connsiteY26" fmla="*/ 180975 h 614821"/>
                  <a:gd name="connsiteX27" fmla="*/ 238421 w 576558"/>
                  <a:gd name="connsiteY27" fmla="*/ 188118 h 614821"/>
                  <a:gd name="connsiteX28" fmla="*/ 236040 w 576558"/>
                  <a:gd name="connsiteY28" fmla="*/ 202406 h 614821"/>
                  <a:gd name="connsiteX29" fmla="*/ 231277 w 576558"/>
                  <a:gd name="connsiteY29" fmla="*/ 219075 h 614821"/>
                  <a:gd name="connsiteX30" fmla="*/ 228896 w 576558"/>
                  <a:gd name="connsiteY30" fmla="*/ 228600 h 614821"/>
                  <a:gd name="connsiteX31" fmla="*/ 221752 w 576558"/>
                  <a:gd name="connsiteY31" fmla="*/ 230981 h 614821"/>
                  <a:gd name="connsiteX32" fmla="*/ 216990 w 576558"/>
                  <a:gd name="connsiteY32" fmla="*/ 240506 h 614821"/>
                  <a:gd name="connsiteX33" fmla="*/ 200321 w 576558"/>
                  <a:gd name="connsiteY33" fmla="*/ 261937 h 614821"/>
                  <a:gd name="connsiteX34" fmla="*/ 193177 w 576558"/>
                  <a:gd name="connsiteY34" fmla="*/ 266700 h 614821"/>
                  <a:gd name="connsiteX35" fmla="*/ 188415 w 576558"/>
                  <a:gd name="connsiteY35" fmla="*/ 273843 h 614821"/>
                  <a:gd name="connsiteX36" fmla="*/ 186033 w 576558"/>
                  <a:gd name="connsiteY36" fmla="*/ 280987 h 614821"/>
                  <a:gd name="connsiteX37" fmla="*/ 176508 w 576558"/>
                  <a:gd name="connsiteY37" fmla="*/ 295275 h 614821"/>
                  <a:gd name="connsiteX38" fmla="*/ 174127 w 576558"/>
                  <a:gd name="connsiteY38" fmla="*/ 302418 h 614821"/>
                  <a:gd name="connsiteX39" fmla="*/ 159840 w 576558"/>
                  <a:gd name="connsiteY39" fmla="*/ 321468 h 614821"/>
                  <a:gd name="connsiteX40" fmla="*/ 152696 w 576558"/>
                  <a:gd name="connsiteY40" fmla="*/ 326231 h 614821"/>
                  <a:gd name="connsiteX41" fmla="*/ 143171 w 576558"/>
                  <a:gd name="connsiteY41" fmla="*/ 335756 h 614821"/>
                  <a:gd name="connsiteX42" fmla="*/ 136027 w 576558"/>
                  <a:gd name="connsiteY42" fmla="*/ 342900 h 614821"/>
                  <a:gd name="connsiteX43" fmla="*/ 119358 w 576558"/>
                  <a:gd name="connsiteY43" fmla="*/ 350043 h 614821"/>
                  <a:gd name="connsiteX44" fmla="*/ 112215 w 576558"/>
                  <a:gd name="connsiteY44" fmla="*/ 359568 h 614821"/>
                  <a:gd name="connsiteX45" fmla="*/ 107452 w 576558"/>
                  <a:gd name="connsiteY45" fmla="*/ 373856 h 614821"/>
                  <a:gd name="connsiteX46" fmla="*/ 102690 w 576558"/>
                  <a:gd name="connsiteY46" fmla="*/ 383381 h 614821"/>
                  <a:gd name="connsiteX47" fmla="*/ 97927 w 576558"/>
                  <a:gd name="connsiteY47" fmla="*/ 397668 h 614821"/>
                  <a:gd name="connsiteX48" fmla="*/ 95546 w 576558"/>
                  <a:gd name="connsiteY48" fmla="*/ 404812 h 614821"/>
                  <a:gd name="connsiteX49" fmla="*/ 88402 w 576558"/>
                  <a:gd name="connsiteY49" fmla="*/ 407193 h 614821"/>
                  <a:gd name="connsiteX50" fmla="*/ 81258 w 576558"/>
                  <a:gd name="connsiteY50" fmla="*/ 414337 h 614821"/>
                  <a:gd name="connsiteX51" fmla="*/ 74115 w 576558"/>
                  <a:gd name="connsiteY51" fmla="*/ 419100 h 614821"/>
                  <a:gd name="connsiteX52" fmla="*/ 71733 w 576558"/>
                  <a:gd name="connsiteY52" fmla="*/ 428625 h 614821"/>
                  <a:gd name="connsiteX53" fmla="*/ 64590 w 576558"/>
                  <a:gd name="connsiteY53" fmla="*/ 433387 h 614821"/>
                  <a:gd name="connsiteX54" fmla="*/ 57446 w 576558"/>
                  <a:gd name="connsiteY54" fmla="*/ 440531 h 614821"/>
                  <a:gd name="connsiteX55" fmla="*/ 50302 w 576558"/>
                  <a:gd name="connsiteY55" fmla="*/ 442912 h 614821"/>
                  <a:gd name="connsiteX56" fmla="*/ 38396 w 576558"/>
                  <a:gd name="connsiteY56" fmla="*/ 447675 h 614821"/>
                  <a:gd name="connsiteX57" fmla="*/ 24108 w 576558"/>
                  <a:gd name="connsiteY57" fmla="*/ 452437 h 614821"/>
                  <a:gd name="connsiteX58" fmla="*/ 9821 w 576558"/>
                  <a:gd name="connsiteY58" fmla="*/ 461962 h 614821"/>
                  <a:gd name="connsiteX59" fmla="*/ 2677 w 576558"/>
                  <a:gd name="connsiteY59" fmla="*/ 466725 h 614821"/>
                  <a:gd name="connsiteX60" fmla="*/ 2677 w 576558"/>
                  <a:gd name="connsiteY60" fmla="*/ 492918 h 614821"/>
                  <a:gd name="connsiteX61" fmla="*/ 7440 w 576558"/>
                  <a:gd name="connsiteY61" fmla="*/ 502443 h 614821"/>
                  <a:gd name="connsiteX62" fmla="*/ 12202 w 576558"/>
                  <a:gd name="connsiteY62" fmla="*/ 516731 h 614821"/>
                  <a:gd name="connsiteX63" fmla="*/ 24108 w 576558"/>
                  <a:gd name="connsiteY63" fmla="*/ 533400 h 614821"/>
                  <a:gd name="connsiteX64" fmla="*/ 26490 w 576558"/>
                  <a:gd name="connsiteY64" fmla="*/ 540543 h 614821"/>
                  <a:gd name="connsiteX65" fmla="*/ 28871 w 576558"/>
                  <a:gd name="connsiteY65" fmla="*/ 550068 h 614821"/>
                  <a:gd name="connsiteX66" fmla="*/ 36015 w 576558"/>
                  <a:gd name="connsiteY66" fmla="*/ 557212 h 614821"/>
                  <a:gd name="connsiteX67" fmla="*/ 45540 w 576558"/>
                  <a:gd name="connsiteY67" fmla="*/ 559593 h 614821"/>
                  <a:gd name="connsiteX68" fmla="*/ 55065 w 576558"/>
                  <a:gd name="connsiteY68" fmla="*/ 573881 h 614821"/>
                  <a:gd name="connsiteX69" fmla="*/ 57446 w 576558"/>
                  <a:gd name="connsiteY69" fmla="*/ 581025 h 614821"/>
                  <a:gd name="connsiteX70" fmla="*/ 71733 w 576558"/>
                  <a:gd name="connsiteY70" fmla="*/ 590550 h 614821"/>
                  <a:gd name="connsiteX71" fmla="*/ 74115 w 576558"/>
                  <a:gd name="connsiteY71" fmla="*/ 597693 h 614821"/>
                  <a:gd name="connsiteX72" fmla="*/ 81258 w 576558"/>
                  <a:gd name="connsiteY72" fmla="*/ 600075 h 614821"/>
                  <a:gd name="connsiteX73" fmla="*/ 95546 w 576558"/>
                  <a:gd name="connsiteY73" fmla="*/ 607218 h 614821"/>
                  <a:gd name="connsiteX74" fmla="*/ 102690 w 576558"/>
                  <a:gd name="connsiteY74" fmla="*/ 611981 h 614821"/>
                  <a:gd name="connsiteX75" fmla="*/ 138408 w 576558"/>
                  <a:gd name="connsiteY75" fmla="*/ 611981 h 614821"/>
                  <a:gd name="connsiteX76" fmla="*/ 145552 w 576558"/>
                  <a:gd name="connsiteY76" fmla="*/ 604837 h 614821"/>
                  <a:gd name="connsiteX77" fmla="*/ 159840 w 576558"/>
                  <a:gd name="connsiteY77" fmla="*/ 600075 h 614821"/>
                  <a:gd name="connsiteX78" fmla="*/ 166983 w 576558"/>
                  <a:gd name="connsiteY78" fmla="*/ 595312 h 614821"/>
                  <a:gd name="connsiteX79" fmla="*/ 186033 w 576558"/>
                  <a:gd name="connsiteY79" fmla="*/ 590550 h 614821"/>
                  <a:gd name="connsiteX80" fmla="*/ 200321 w 576558"/>
                  <a:gd name="connsiteY80" fmla="*/ 581025 h 614821"/>
                  <a:gd name="connsiteX81" fmla="*/ 214608 w 576558"/>
                  <a:gd name="connsiteY81" fmla="*/ 566737 h 614821"/>
                  <a:gd name="connsiteX82" fmla="*/ 219371 w 576558"/>
                  <a:gd name="connsiteY82" fmla="*/ 559593 h 614821"/>
                  <a:gd name="connsiteX83" fmla="*/ 226515 w 576558"/>
                  <a:gd name="connsiteY83" fmla="*/ 557212 h 614821"/>
                  <a:gd name="connsiteX84" fmla="*/ 233658 w 576558"/>
                  <a:gd name="connsiteY84" fmla="*/ 552450 h 614821"/>
                  <a:gd name="connsiteX85" fmla="*/ 255090 w 576558"/>
                  <a:gd name="connsiteY85" fmla="*/ 554831 h 614821"/>
                  <a:gd name="connsiteX86" fmla="*/ 262233 w 576558"/>
                  <a:gd name="connsiteY86" fmla="*/ 557212 h 614821"/>
                  <a:gd name="connsiteX87" fmla="*/ 269377 w 576558"/>
                  <a:gd name="connsiteY87" fmla="*/ 564356 h 614821"/>
                  <a:gd name="connsiteX88" fmla="*/ 278902 w 576558"/>
                  <a:gd name="connsiteY88" fmla="*/ 578643 h 614821"/>
                  <a:gd name="connsiteX89" fmla="*/ 281283 w 576558"/>
                  <a:gd name="connsiteY89" fmla="*/ 585787 h 614821"/>
                  <a:gd name="connsiteX90" fmla="*/ 295571 w 576558"/>
                  <a:gd name="connsiteY90" fmla="*/ 590550 h 614821"/>
                  <a:gd name="connsiteX91" fmla="*/ 312240 w 576558"/>
                  <a:gd name="connsiteY91" fmla="*/ 588168 h 614821"/>
                  <a:gd name="connsiteX92" fmla="*/ 319383 w 576558"/>
                  <a:gd name="connsiteY92" fmla="*/ 571500 h 614821"/>
                  <a:gd name="connsiteX93" fmla="*/ 324146 w 576558"/>
                  <a:gd name="connsiteY93" fmla="*/ 564356 h 614821"/>
                  <a:gd name="connsiteX94" fmla="*/ 331290 w 576558"/>
                  <a:gd name="connsiteY94" fmla="*/ 547687 h 614821"/>
                  <a:gd name="connsiteX95" fmla="*/ 336052 w 576558"/>
                  <a:gd name="connsiteY95" fmla="*/ 523875 h 614821"/>
                  <a:gd name="connsiteX96" fmla="*/ 338433 w 576558"/>
                  <a:gd name="connsiteY96" fmla="*/ 511968 h 614821"/>
                  <a:gd name="connsiteX97" fmla="*/ 355102 w 576558"/>
                  <a:gd name="connsiteY97" fmla="*/ 490537 h 614821"/>
                  <a:gd name="connsiteX98" fmla="*/ 376533 w 576558"/>
                  <a:gd name="connsiteY98" fmla="*/ 481012 h 614821"/>
                  <a:gd name="connsiteX99" fmla="*/ 381296 w 576558"/>
                  <a:gd name="connsiteY99" fmla="*/ 471487 h 614821"/>
                  <a:gd name="connsiteX100" fmla="*/ 388440 w 576558"/>
                  <a:gd name="connsiteY100" fmla="*/ 466725 h 614821"/>
                  <a:gd name="connsiteX101" fmla="*/ 395583 w 576558"/>
                  <a:gd name="connsiteY101" fmla="*/ 459581 h 614821"/>
                  <a:gd name="connsiteX102" fmla="*/ 409871 w 576558"/>
                  <a:gd name="connsiteY102" fmla="*/ 452437 h 614821"/>
                  <a:gd name="connsiteX103" fmla="*/ 417015 w 576558"/>
                  <a:gd name="connsiteY103" fmla="*/ 445293 h 614821"/>
                  <a:gd name="connsiteX104" fmla="*/ 424158 w 576558"/>
                  <a:gd name="connsiteY104" fmla="*/ 416718 h 614821"/>
                  <a:gd name="connsiteX105" fmla="*/ 426540 w 576558"/>
                  <a:gd name="connsiteY105" fmla="*/ 400050 h 614821"/>
                  <a:gd name="connsiteX106" fmla="*/ 428921 w 576558"/>
                  <a:gd name="connsiteY106" fmla="*/ 392906 h 614821"/>
                  <a:gd name="connsiteX107" fmla="*/ 443208 w 576558"/>
                  <a:gd name="connsiteY107" fmla="*/ 385762 h 614821"/>
                  <a:gd name="connsiteX108" fmla="*/ 450352 w 576558"/>
                  <a:gd name="connsiteY108" fmla="*/ 381000 h 614821"/>
                  <a:gd name="connsiteX109" fmla="*/ 455115 w 576558"/>
                  <a:gd name="connsiteY109" fmla="*/ 373856 h 614821"/>
                  <a:gd name="connsiteX110" fmla="*/ 469402 w 576558"/>
                  <a:gd name="connsiteY110" fmla="*/ 369093 h 614821"/>
                  <a:gd name="connsiteX111" fmla="*/ 476546 w 576558"/>
                  <a:gd name="connsiteY111" fmla="*/ 364331 h 614821"/>
                  <a:gd name="connsiteX112" fmla="*/ 483690 w 576558"/>
                  <a:gd name="connsiteY112" fmla="*/ 350043 h 614821"/>
                  <a:gd name="connsiteX113" fmla="*/ 486071 w 576558"/>
                  <a:gd name="connsiteY113" fmla="*/ 342900 h 614821"/>
                  <a:gd name="connsiteX114" fmla="*/ 490833 w 576558"/>
                  <a:gd name="connsiteY114" fmla="*/ 333375 h 614821"/>
                  <a:gd name="connsiteX115" fmla="*/ 493215 w 576558"/>
                  <a:gd name="connsiteY115" fmla="*/ 323850 h 614821"/>
                  <a:gd name="connsiteX116" fmla="*/ 497977 w 576558"/>
                  <a:gd name="connsiteY116" fmla="*/ 309562 h 614821"/>
                  <a:gd name="connsiteX117" fmla="*/ 500358 w 576558"/>
                  <a:gd name="connsiteY117" fmla="*/ 302418 h 614821"/>
                  <a:gd name="connsiteX118" fmla="*/ 517027 w 576558"/>
                  <a:gd name="connsiteY118" fmla="*/ 280987 h 614821"/>
                  <a:gd name="connsiteX119" fmla="*/ 521790 w 576558"/>
                  <a:gd name="connsiteY119" fmla="*/ 273843 h 614821"/>
                  <a:gd name="connsiteX120" fmla="*/ 533696 w 576558"/>
                  <a:gd name="connsiteY120" fmla="*/ 266700 h 614821"/>
                  <a:gd name="connsiteX121" fmla="*/ 543221 w 576558"/>
                  <a:gd name="connsiteY121" fmla="*/ 252412 h 614821"/>
                  <a:gd name="connsiteX122" fmla="*/ 545602 w 576558"/>
                  <a:gd name="connsiteY122" fmla="*/ 245268 h 614821"/>
                  <a:gd name="connsiteX123" fmla="*/ 557508 w 576558"/>
                  <a:gd name="connsiteY123" fmla="*/ 223837 h 614821"/>
                  <a:gd name="connsiteX124" fmla="*/ 555127 w 576558"/>
                  <a:gd name="connsiteY124" fmla="*/ 169068 h 614821"/>
                  <a:gd name="connsiteX125" fmla="*/ 557508 w 576558"/>
                  <a:gd name="connsiteY125" fmla="*/ 150018 h 614821"/>
                  <a:gd name="connsiteX126" fmla="*/ 559890 w 576558"/>
                  <a:gd name="connsiteY126" fmla="*/ 142875 h 614821"/>
                  <a:gd name="connsiteX127" fmla="*/ 569415 w 576558"/>
                  <a:gd name="connsiteY127" fmla="*/ 138112 h 614821"/>
                  <a:gd name="connsiteX128" fmla="*/ 574177 w 576558"/>
                  <a:gd name="connsiteY128" fmla="*/ 123825 h 614821"/>
                  <a:gd name="connsiteX129" fmla="*/ 576558 w 576558"/>
                  <a:gd name="connsiteY129" fmla="*/ 111918 h 61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576558" h="614821">
                    <a:moveTo>
                      <a:pt x="576558" y="111918"/>
                    </a:moveTo>
                    <a:cubicBezTo>
                      <a:pt x="575559" y="110253"/>
                      <a:pt x="567272" y="96012"/>
                      <a:pt x="564652" y="92868"/>
                    </a:cubicBezTo>
                    <a:cubicBezTo>
                      <a:pt x="562496" y="90281"/>
                      <a:pt x="559664" y="88312"/>
                      <a:pt x="557508" y="85725"/>
                    </a:cubicBezTo>
                    <a:cubicBezTo>
                      <a:pt x="550740" y="77604"/>
                      <a:pt x="554192" y="77646"/>
                      <a:pt x="545602" y="69056"/>
                    </a:cubicBezTo>
                    <a:cubicBezTo>
                      <a:pt x="539486" y="62940"/>
                      <a:pt x="529729" y="61516"/>
                      <a:pt x="521790" y="59531"/>
                    </a:cubicBezTo>
                    <a:cubicBezTo>
                      <a:pt x="520202" y="57150"/>
                      <a:pt x="519262" y="54175"/>
                      <a:pt x="517027" y="52387"/>
                    </a:cubicBezTo>
                    <a:cubicBezTo>
                      <a:pt x="515067" y="50819"/>
                      <a:pt x="512297" y="50696"/>
                      <a:pt x="509883" y="50006"/>
                    </a:cubicBezTo>
                    <a:cubicBezTo>
                      <a:pt x="488988" y="44037"/>
                      <a:pt x="510315" y="50945"/>
                      <a:pt x="493215" y="45243"/>
                    </a:cubicBezTo>
                    <a:cubicBezTo>
                      <a:pt x="491062" y="43629"/>
                      <a:pt x="480024" y="35076"/>
                      <a:pt x="476546" y="33337"/>
                    </a:cubicBezTo>
                    <a:cubicBezTo>
                      <a:pt x="474301" y="32214"/>
                      <a:pt x="471783" y="31750"/>
                      <a:pt x="469402" y="30956"/>
                    </a:cubicBezTo>
                    <a:cubicBezTo>
                      <a:pt x="462907" y="11469"/>
                      <a:pt x="469984" y="25341"/>
                      <a:pt x="428921" y="21431"/>
                    </a:cubicBezTo>
                    <a:cubicBezTo>
                      <a:pt x="424892" y="21047"/>
                      <a:pt x="421028" y="19573"/>
                      <a:pt x="417015" y="19050"/>
                    </a:cubicBezTo>
                    <a:cubicBezTo>
                      <a:pt x="402760" y="17191"/>
                      <a:pt x="374152" y="14287"/>
                      <a:pt x="374152" y="14287"/>
                    </a:cubicBezTo>
                    <a:cubicBezTo>
                      <a:pt x="370977" y="13493"/>
                      <a:pt x="367469" y="13530"/>
                      <a:pt x="364627" y="11906"/>
                    </a:cubicBezTo>
                    <a:cubicBezTo>
                      <a:pt x="361703" y="10235"/>
                      <a:pt x="360714" y="5712"/>
                      <a:pt x="357483" y="4762"/>
                    </a:cubicBezTo>
                    <a:cubicBezTo>
                      <a:pt x="346714" y="1595"/>
                      <a:pt x="324146" y="0"/>
                      <a:pt x="324146" y="0"/>
                    </a:cubicBezTo>
                    <a:lnTo>
                      <a:pt x="290808" y="4762"/>
                    </a:lnTo>
                    <a:cubicBezTo>
                      <a:pt x="286033" y="5478"/>
                      <a:pt x="281205" y="5972"/>
                      <a:pt x="276521" y="7143"/>
                    </a:cubicBezTo>
                    <a:cubicBezTo>
                      <a:pt x="271651" y="8361"/>
                      <a:pt x="266996" y="10318"/>
                      <a:pt x="262233" y="11906"/>
                    </a:cubicBezTo>
                    <a:lnTo>
                      <a:pt x="255090" y="14287"/>
                    </a:lnTo>
                    <a:cubicBezTo>
                      <a:pt x="253502" y="16668"/>
                      <a:pt x="252526" y="19599"/>
                      <a:pt x="250327" y="21431"/>
                    </a:cubicBezTo>
                    <a:cubicBezTo>
                      <a:pt x="247600" y="23703"/>
                      <a:pt x="243884" y="24432"/>
                      <a:pt x="240802" y="26193"/>
                    </a:cubicBezTo>
                    <a:cubicBezTo>
                      <a:pt x="238317" y="27613"/>
                      <a:pt x="236039" y="29368"/>
                      <a:pt x="233658" y="30956"/>
                    </a:cubicBezTo>
                    <a:cubicBezTo>
                      <a:pt x="232864" y="34925"/>
                      <a:pt x="231277" y="38815"/>
                      <a:pt x="231277" y="42862"/>
                    </a:cubicBezTo>
                    <a:cubicBezTo>
                      <a:pt x="231277" y="46825"/>
                      <a:pt x="238143" y="65285"/>
                      <a:pt x="238421" y="66675"/>
                    </a:cubicBezTo>
                    <a:lnTo>
                      <a:pt x="243183" y="90487"/>
                    </a:lnTo>
                    <a:cubicBezTo>
                      <a:pt x="242389" y="120650"/>
                      <a:pt x="242272" y="150838"/>
                      <a:pt x="240802" y="180975"/>
                    </a:cubicBezTo>
                    <a:cubicBezTo>
                      <a:pt x="240680" y="183482"/>
                      <a:pt x="238965" y="185668"/>
                      <a:pt x="238421" y="188118"/>
                    </a:cubicBezTo>
                    <a:cubicBezTo>
                      <a:pt x="237374" y="192831"/>
                      <a:pt x="236987" y="197671"/>
                      <a:pt x="236040" y="202406"/>
                    </a:cubicBezTo>
                    <a:cubicBezTo>
                      <a:pt x="233560" y="214803"/>
                      <a:pt x="234301" y="208491"/>
                      <a:pt x="231277" y="219075"/>
                    </a:cubicBezTo>
                    <a:cubicBezTo>
                      <a:pt x="230378" y="222222"/>
                      <a:pt x="230940" y="226044"/>
                      <a:pt x="228896" y="228600"/>
                    </a:cubicBezTo>
                    <a:cubicBezTo>
                      <a:pt x="227328" y="230560"/>
                      <a:pt x="224133" y="230187"/>
                      <a:pt x="221752" y="230981"/>
                    </a:cubicBezTo>
                    <a:cubicBezTo>
                      <a:pt x="220165" y="234156"/>
                      <a:pt x="218816" y="237462"/>
                      <a:pt x="216990" y="240506"/>
                    </a:cubicBezTo>
                    <a:cubicBezTo>
                      <a:pt x="211680" y="249356"/>
                      <a:pt x="207933" y="255593"/>
                      <a:pt x="200321" y="261937"/>
                    </a:cubicBezTo>
                    <a:cubicBezTo>
                      <a:pt x="198122" y="263769"/>
                      <a:pt x="195558" y="265112"/>
                      <a:pt x="193177" y="266700"/>
                    </a:cubicBezTo>
                    <a:cubicBezTo>
                      <a:pt x="191590" y="269081"/>
                      <a:pt x="189695" y="271284"/>
                      <a:pt x="188415" y="273843"/>
                    </a:cubicBezTo>
                    <a:cubicBezTo>
                      <a:pt x="187292" y="276088"/>
                      <a:pt x="187252" y="278793"/>
                      <a:pt x="186033" y="280987"/>
                    </a:cubicBezTo>
                    <a:cubicBezTo>
                      <a:pt x="183253" y="285991"/>
                      <a:pt x="176508" y="295275"/>
                      <a:pt x="176508" y="295275"/>
                    </a:cubicBezTo>
                    <a:cubicBezTo>
                      <a:pt x="175714" y="297656"/>
                      <a:pt x="175249" y="300173"/>
                      <a:pt x="174127" y="302418"/>
                    </a:cubicBezTo>
                    <a:cubicBezTo>
                      <a:pt x="169832" y="311009"/>
                      <a:pt x="166923" y="315565"/>
                      <a:pt x="159840" y="321468"/>
                    </a:cubicBezTo>
                    <a:cubicBezTo>
                      <a:pt x="157641" y="323300"/>
                      <a:pt x="155077" y="324643"/>
                      <a:pt x="152696" y="326231"/>
                    </a:cubicBezTo>
                    <a:cubicBezTo>
                      <a:pt x="148161" y="339839"/>
                      <a:pt x="154057" y="328499"/>
                      <a:pt x="143171" y="335756"/>
                    </a:cubicBezTo>
                    <a:cubicBezTo>
                      <a:pt x="140369" y="337624"/>
                      <a:pt x="138767" y="340943"/>
                      <a:pt x="136027" y="342900"/>
                    </a:cubicBezTo>
                    <a:cubicBezTo>
                      <a:pt x="130878" y="346578"/>
                      <a:pt x="125187" y="348100"/>
                      <a:pt x="119358" y="350043"/>
                    </a:cubicBezTo>
                    <a:cubicBezTo>
                      <a:pt x="116977" y="353218"/>
                      <a:pt x="113990" y="356018"/>
                      <a:pt x="112215" y="359568"/>
                    </a:cubicBezTo>
                    <a:cubicBezTo>
                      <a:pt x="109970" y="364058"/>
                      <a:pt x="109697" y="369366"/>
                      <a:pt x="107452" y="373856"/>
                    </a:cubicBezTo>
                    <a:cubicBezTo>
                      <a:pt x="105865" y="377031"/>
                      <a:pt x="104008" y="380085"/>
                      <a:pt x="102690" y="383381"/>
                    </a:cubicBezTo>
                    <a:cubicBezTo>
                      <a:pt x="100826" y="388042"/>
                      <a:pt x="99515" y="392906"/>
                      <a:pt x="97927" y="397668"/>
                    </a:cubicBezTo>
                    <a:cubicBezTo>
                      <a:pt x="97133" y="400049"/>
                      <a:pt x="97927" y="404018"/>
                      <a:pt x="95546" y="404812"/>
                    </a:cubicBezTo>
                    <a:lnTo>
                      <a:pt x="88402" y="407193"/>
                    </a:lnTo>
                    <a:cubicBezTo>
                      <a:pt x="86021" y="409574"/>
                      <a:pt x="83845" y="412181"/>
                      <a:pt x="81258" y="414337"/>
                    </a:cubicBezTo>
                    <a:cubicBezTo>
                      <a:pt x="79060" y="416169"/>
                      <a:pt x="75702" y="416719"/>
                      <a:pt x="74115" y="419100"/>
                    </a:cubicBezTo>
                    <a:cubicBezTo>
                      <a:pt x="72300" y="421823"/>
                      <a:pt x="73548" y="425902"/>
                      <a:pt x="71733" y="428625"/>
                    </a:cubicBezTo>
                    <a:cubicBezTo>
                      <a:pt x="70146" y="431006"/>
                      <a:pt x="66788" y="431555"/>
                      <a:pt x="64590" y="433387"/>
                    </a:cubicBezTo>
                    <a:cubicBezTo>
                      <a:pt x="62003" y="435543"/>
                      <a:pt x="60248" y="438663"/>
                      <a:pt x="57446" y="440531"/>
                    </a:cubicBezTo>
                    <a:cubicBezTo>
                      <a:pt x="55357" y="441923"/>
                      <a:pt x="52652" y="442031"/>
                      <a:pt x="50302" y="442912"/>
                    </a:cubicBezTo>
                    <a:cubicBezTo>
                      <a:pt x="46300" y="444413"/>
                      <a:pt x="42413" y="446214"/>
                      <a:pt x="38396" y="447675"/>
                    </a:cubicBezTo>
                    <a:cubicBezTo>
                      <a:pt x="33678" y="449391"/>
                      <a:pt x="24108" y="452437"/>
                      <a:pt x="24108" y="452437"/>
                    </a:cubicBezTo>
                    <a:lnTo>
                      <a:pt x="9821" y="461962"/>
                    </a:lnTo>
                    <a:lnTo>
                      <a:pt x="2677" y="466725"/>
                    </a:lnTo>
                    <a:cubicBezTo>
                      <a:pt x="-344" y="478810"/>
                      <a:pt x="-1403" y="477957"/>
                      <a:pt x="2677" y="492918"/>
                    </a:cubicBezTo>
                    <a:cubicBezTo>
                      <a:pt x="3611" y="496343"/>
                      <a:pt x="6122" y="499147"/>
                      <a:pt x="7440" y="502443"/>
                    </a:cubicBezTo>
                    <a:cubicBezTo>
                      <a:pt x="9304" y="507104"/>
                      <a:pt x="9190" y="512715"/>
                      <a:pt x="12202" y="516731"/>
                    </a:cubicBezTo>
                    <a:cubicBezTo>
                      <a:pt x="13825" y="518895"/>
                      <a:pt x="22364" y="529913"/>
                      <a:pt x="24108" y="533400"/>
                    </a:cubicBezTo>
                    <a:cubicBezTo>
                      <a:pt x="25231" y="535645"/>
                      <a:pt x="25800" y="538130"/>
                      <a:pt x="26490" y="540543"/>
                    </a:cubicBezTo>
                    <a:cubicBezTo>
                      <a:pt x="27389" y="543690"/>
                      <a:pt x="27247" y="547226"/>
                      <a:pt x="28871" y="550068"/>
                    </a:cubicBezTo>
                    <a:cubicBezTo>
                      <a:pt x="30542" y="552992"/>
                      <a:pt x="33091" y="555541"/>
                      <a:pt x="36015" y="557212"/>
                    </a:cubicBezTo>
                    <a:cubicBezTo>
                      <a:pt x="38857" y="558836"/>
                      <a:pt x="42365" y="558799"/>
                      <a:pt x="45540" y="559593"/>
                    </a:cubicBezTo>
                    <a:cubicBezTo>
                      <a:pt x="51201" y="576580"/>
                      <a:pt x="43174" y="556043"/>
                      <a:pt x="55065" y="573881"/>
                    </a:cubicBezTo>
                    <a:cubicBezTo>
                      <a:pt x="56457" y="575970"/>
                      <a:pt x="55671" y="579250"/>
                      <a:pt x="57446" y="581025"/>
                    </a:cubicBezTo>
                    <a:cubicBezTo>
                      <a:pt x="61493" y="585072"/>
                      <a:pt x="71733" y="590550"/>
                      <a:pt x="71733" y="590550"/>
                    </a:cubicBezTo>
                    <a:cubicBezTo>
                      <a:pt x="72527" y="592931"/>
                      <a:pt x="72340" y="595918"/>
                      <a:pt x="74115" y="597693"/>
                    </a:cubicBezTo>
                    <a:cubicBezTo>
                      <a:pt x="75890" y="599468"/>
                      <a:pt x="79013" y="598952"/>
                      <a:pt x="81258" y="600075"/>
                    </a:cubicBezTo>
                    <a:cubicBezTo>
                      <a:pt x="99712" y="609302"/>
                      <a:pt x="77599" y="601237"/>
                      <a:pt x="95546" y="607218"/>
                    </a:cubicBezTo>
                    <a:cubicBezTo>
                      <a:pt x="97927" y="608806"/>
                      <a:pt x="100130" y="610701"/>
                      <a:pt x="102690" y="611981"/>
                    </a:cubicBezTo>
                    <a:cubicBezTo>
                      <a:pt x="114268" y="617770"/>
                      <a:pt x="124973" y="613100"/>
                      <a:pt x="138408" y="611981"/>
                    </a:cubicBezTo>
                    <a:cubicBezTo>
                      <a:pt x="140789" y="609600"/>
                      <a:pt x="142608" y="606472"/>
                      <a:pt x="145552" y="604837"/>
                    </a:cubicBezTo>
                    <a:cubicBezTo>
                      <a:pt x="149941" y="602399"/>
                      <a:pt x="159840" y="600075"/>
                      <a:pt x="159840" y="600075"/>
                    </a:cubicBezTo>
                    <a:cubicBezTo>
                      <a:pt x="162221" y="598487"/>
                      <a:pt x="164423" y="596592"/>
                      <a:pt x="166983" y="595312"/>
                    </a:cubicBezTo>
                    <a:cubicBezTo>
                      <a:pt x="171863" y="592872"/>
                      <a:pt x="181507" y="591455"/>
                      <a:pt x="186033" y="590550"/>
                    </a:cubicBezTo>
                    <a:cubicBezTo>
                      <a:pt x="190796" y="587375"/>
                      <a:pt x="196887" y="585604"/>
                      <a:pt x="200321" y="581025"/>
                    </a:cubicBezTo>
                    <a:cubicBezTo>
                      <a:pt x="209182" y="569211"/>
                      <a:pt x="204163" y="573702"/>
                      <a:pt x="214608" y="566737"/>
                    </a:cubicBezTo>
                    <a:cubicBezTo>
                      <a:pt x="216196" y="564356"/>
                      <a:pt x="217136" y="561381"/>
                      <a:pt x="219371" y="559593"/>
                    </a:cubicBezTo>
                    <a:cubicBezTo>
                      <a:pt x="221331" y="558025"/>
                      <a:pt x="224270" y="558334"/>
                      <a:pt x="226515" y="557212"/>
                    </a:cubicBezTo>
                    <a:cubicBezTo>
                      <a:pt x="229075" y="555932"/>
                      <a:pt x="231277" y="554037"/>
                      <a:pt x="233658" y="552450"/>
                    </a:cubicBezTo>
                    <a:cubicBezTo>
                      <a:pt x="240802" y="553244"/>
                      <a:pt x="248000" y="553649"/>
                      <a:pt x="255090" y="554831"/>
                    </a:cubicBezTo>
                    <a:cubicBezTo>
                      <a:pt x="257566" y="555244"/>
                      <a:pt x="260145" y="555820"/>
                      <a:pt x="262233" y="557212"/>
                    </a:cubicBezTo>
                    <a:cubicBezTo>
                      <a:pt x="265035" y="559080"/>
                      <a:pt x="266996" y="561975"/>
                      <a:pt x="269377" y="564356"/>
                    </a:cubicBezTo>
                    <a:cubicBezTo>
                      <a:pt x="274845" y="586232"/>
                      <a:pt x="266942" y="563693"/>
                      <a:pt x="278902" y="578643"/>
                    </a:cubicBezTo>
                    <a:cubicBezTo>
                      <a:pt x="280470" y="580603"/>
                      <a:pt x="279240" y="584328"/>
                      <a:pt x="281283" y="585787"/>
                    </a:cubicBezTo>
                    <a:cubicBezTo>
                      <a:pt x="285368" y="588705"/>
                      <a:pt x="295571" y="590550"/>
                      <a:pt x="295571" y="590550"/>
                    </a:cubicBezTo>
                    <a:cubicBezTo>
                      <a:pt x="301127" y="589756"/>
                      <a:pt x="307111" y="590448"/>
                      <a:pt x="312240" y="588168"/>
                    </a:cubicBezTo>
                    <a:cubicBezTo>
                      <a:pt x="317515" y="585824"/>
                      <a:pt x="317798" y="575199"/>
                      <a:pt x="319383" y="571500"/>
                    </a:cubicBezTo>
                    <a:cubicBezTo>
                      <a:pt x="320510" y="568869"/>
                      <a:pt x="322726" y="566841"/>
                      <a:pt x="324146" y="564356"/>
                    </a:cubicBezTo>
                    <a:cubicBezTo>
                      <a:pt x="328852" y="556121"/>
                      <a:pt x="328619" y="555699"/>
                      <a:pt x="331290" y="547687"/>
                    </a:cubicBezTo>
                    <a:cubicBezTo>
                      <a:pt x="337125" y="506839"/>
                      <a:pt x="330510" y="546044"/>
                      <a:pt x="336052" y="523875"/>
                    </a:cubicBezTo>
                    <a:cubicBezTo>
                      <a:pt x="337034" y="519948"/>
                      <a:pt x="337451" y="515895"/>
                      <a:pt x="338433" y="511968"/>
                    </a:cubicBezTo>
                    <a:cubicBezTo>
                      <a:pt x="340693" y="502929"/>
                      <a:pt x="345085" y="494543"/>
                      <a:pt x="355102" y="490537"/>
                    </a:cubicBezTo>
                    <a:cubicBezTo>
                      <a:pt x="370304" y="484457"/>
                      <a:pt x="363185" y="487687"/>
                      <a:pt x="376533" y="481012"/>
                    </a:cubicBezTo>
                    <a:cubicBezTo>
                      <a:pt x="378121" y="477837"/>
                      <a:pt x="379023" y="474214"/>
                      <a:pt x="381296" y="471487"/>
                    </a:cubicBezTo>
                    <a:cubicBezTo>
                      <a:pt x="383128" y="469289"/>
                      <a:pt x="386241" y="468557"/>
                      <a:pt x="388440" y="466725"/>
                    </a:cubicBezTo>
                    <a:cubicBezTo>
                      <a:pt x="391027" y="464569"/>
                      <a:pt x="392996" y="461737"/>
                      <a:pt x="395583" y="459581"/>
                    </a:cubicBezTo>
                    <a:cubicBezTo>
                      <a:pt x="401738" y="454451"/>
                      <a:pt x="402711" y="454823"/>
                      <a:pt x="409871" y="452437"/>
                    </a:cubicBezTo>
                    <a:cubicBezTo>
                      <a:pt x="412252" y="450056"/>
                      <a:pt x="415380" y="448237"/>
                      <a:pt x="417015" y="445293"/>
                    </a:cubicBezTo>
                    <a:cubicBezTo>
                      <a:pt x="421344" y="437501"/>
                      <a:pt x="422837" y="425305"/>
                      <a:pt x="424158" y="416718"/>
                    </a:cubicBezTo>
                    <a:cubicBezTo>
                      <a:pt x="425012" y="411171"/>
                      <a:pt x="425439" y="405553"/>
                      <a:pt x="426540" y="400050"/>
                    </a:cubicBezTo>
                    <a:cubicBezTo>
                      <a:pt x="427032" y="397589"/>
                      <a:pt x="427353" y="394866"/>
                      <a:pt x="428921" y="392906"/>
                    </a:cubicBezTo>
                    <a:cubicBezTo>
                      <a:pt x="433471" y="387219"/>
                      <a:pt x="437456" y="388638"/>
                      <a:pt x="443208" y="385762"/>
                    </a:cubicBezTo>
                    <a:cubicBezTo>
                      <a:pt x="445768" y="384482"/>
                      <a:pt x="447971" y="382587"/>
                      <a:pt x="450352" y="381000"/>
                    </a:cubicBezTo>
                    <a:cubicBezTo>
                      <a:pt x="451940" y="378619"/>
                      <a:pt x="452688" y="375373"/>
                      <a:pt x="455115" y="373856"/>
                    </a:cubicBezTo>
                    <a:cubicBezTo>
                      <a:pt x="459372" y="371195"/>
                      <a:pt x="465225" y="371877"/>
                      <a:pt x="469402" y="369093"/>
                    </a:cubicBezTo>
                    <a:lnTo>
                      <a:pt x="476546" y="364331"/>
                    </a:lnTo>
                    <a:cubicBezTo>
                      <a:pt x="482529" y="346378"/>
                      <a:pt x="474459" y="368504"/>
                      <a:pt x="483690" y="350043"/>
                    </a:cubicBezTo>
                    <a:cubicBezTo>
                      <a:pt x="484812" y="347798"/>
                      <a:pt x="485082" y="345207"/>
                      <a:pt x="486071" y="342900"/>
                    </a:cubicBezTo>
                    <a:cubicBezTo>
                      <a:pt x="487469" y="339637"/>
                      <a:pt x="489587" y="336699"/>
                      <a:pt x="490833" y="333375"/>
                    </a:cubicBezTo>
                    <a:cubicBezTo>
                      <a:pt x="491982" y="330311"/>
                      <a:pt x="492275" y="326985"/>
                      <a:pt x="493215" y="323850"/>
                    </a:cubicBezTo>
                    <a:cubicBezTo>
                      <a:pt x="494658" y="319042"/>
                      <a:pt x="496390" y="314325"/>
                      <a:pt x="497977" y="309562"/>
                    </a:cubicBezTo>
                    <a:cubicBezTo>
                      <a:pt x="498771" y="307181"/>
                      <a:pt x="498966" y="304507"/>
                      <a:pt x="500358" y="302418"/>
                    </a:cubicBezTo>
                    <a:cubicBezTo>
                      <a:pt x="524430" y="266311"/>
                      <a:pt x="498376" y="303368"/>
                      <a:pt x="517027" y="280987"/>
                    </a:cubicBezTo>
                    <a:cubicBezTo>
                      <a:pt x="518859" y="278788"/>
                      <a:pt x="519617" y="275706"/>
                      <a:pt x="521790" y="273843"/>
                    </a:cubicBezTo>
                    <a:cubicBezTo>
                      <a:pt x="525304" y="270831"/>
                      <a:pt x="529727" y="269081"/>
                      <a:pt x="533696" y="266700"/>
                    </a:cubicBezTo>
                    <a:cubicBezTo>
                      <a:pt x="539357" y="249713"/>
                      <a:pt x="531330" y="270250"/>
                      <a:pt x="543221" y="252412"/>
                    </a:cubicBezTo>
                    <a:cubicBezTo>
                      <a:pt x="544613" y="250323"/>
                      <a:pt x="544383" y="247462"/>
                      <a:pt x="545602" y="245268"/>
                    </a:cubicBezTo>
                    <a:cubicBezTo>
                      <a:pt x="559248" y="220704"/>
                      <a:pt x="552120" y="240002"/>
                      <a:pt x="557508" y="223837"/>
                    </a:cubicBezTo>
                    <a:cubicBezTo>
                      <a:pt x="556714" y="205581"/>
                      <a:pt x="555127" y="187342"/>
                      <a:pt x="555127" y="169068"/>
                    </a:cubicBezTo>
                    <a:cubicBezTo>
                      <a:pt x="555127" y="162669"/>
                      <a:pt x="556363" y="156314"/>
                      <a:pt x="557508" y="150018"/>
                    </a:cubicBezTo>
                    <a:cubicBezTo>
                      <a:pt x="557957" y="147549"/>
                      <a:pt x="558115" y="144650"/>
                      <a:pt x="559890" y="142875"/>
                    </a:cubicBezTo>
                    <a:cubicBezTo>
                      <a:pt x="562400" y="140365"/>
                      <a:pt x="566240" y="139700"/>
                      <a:pt x="569415" y="138112"/>
                    </a:cubicBezTo>
                    <a:lnTo>
                      <a:pt x="574177" y="123825"/>
                    </a:lnTo>
                    <a:lnTo>
                      <a:pt x="576558" y="111918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valencia">
                <a:extLst>
                  <a:ext uri="{FF2B5EF4-FFF2-40B4-BE49-F238E27FC236}">
                    <a16:creationId xmlns:a16="http://schemas.microsoft.com/office/drawing/2014/main" id="{D5203E2F-EEC4-08CB-5C05-DF52A4ABAC11}"/>
                  </a:ext>
                </a:extLst>
              </p:cNvPr>
              <p:cNvSpPr/>
              <p:nvPr/>
            </p:nvSpPr>
            <p:spPr>
              <a:xfrm>
                <a:off x="3487585" y="2126333"/>
                <a:ext cx="699857" cy="857250"/>
              </a:xfrm>
              <a:custGeom>
                <a:avLst/>
                <a:gdLst>
                  <a:gd name="connsiteX0" fmla="*/ 626273 w 692948"/>
                  <a:gd name="connsiteY0" fmla="*/ 242888 h 857250"/>
                  <a:gd name="connsiteX1" fmla="*/ 614367 w 692948"/>
                  <a:gd name="connsiteY1" fmla="*/ 238125 h 857250"/>
                  <a:gd name="connsiteX2" fmla="*/ 607223 w 692948"/>
                  <a:gd name="connsiteY2" fmla="*/ 233363 h 857250"/>
                  <a:gd name="connsiteX3" fmla="*/ 595317 w 692948"/>
                  <a:gd name="connsiteY3" fmla="*/ 228600 h 857250"/>
                  <a:gd name="connsiteX4" fmla="*/ 581029 w 692948"/>
                  <a:gd name="connsiteY4" fmla="*/ 219075 h 857250"/>
                  <a:gd name="connsiteX5" fmla="*/ 571504 w 692948"/>
                  <a:gd name="connsiteY5" fmla="*/ 214313 h 857250"/>
                  <a:gd name="connsiteX6" fmla="*/ 566742 w 692948"/>
                  <a:gd name="connsiteY6" fmla="*/ 207169 h 857250"/>
                  <a:gd name="connsiteX7" fmla="*/ 533404 w 692948"/>
                  <a:gd name="connsiteY7" fmla="*/ 204788 h 857250"/>
                  <a:gd name="connsiteX8" fmla="*/ 526260 w 692948"/>
                  <a:gd name="connsiteY8" fmla="*/ 211932 h 857250"/>
                  <a:gd name="connsiteX9" fmla="*/ 519117 w 692948"/>
                  <a:gd name="connsiteY9" fmla="*/ 216694 h 857250"/>
                  <a:gd name="connsiteX10" fmla="*/ 500067 w 692948"/>
                  <a:gd name="connsiteY10" fmla="*/ 233363 h 857250"/>
                  <a:gd name="connsiteX11" fmla="*/ 483398 w 692948"/>
                  <a:gd name="connsiteY11" fmla="*/ 238125 h 857250"/>
                  <a:gd name="connsiteX12" fmla="*/ 469110 w 692948"/>
                  <a:gd name="connsiteY12" fmla="*/ 240507 h 857250"/>
                  <a:gd name="connsiteX13" fmla="*/ 447679 w 692948"/>
                  <a:gd name="connsiteY13" fmla="*/ 245269 h 857250"/>
                  <a:gd name="connsiteX14" fmla="*/ 373860 w 692948"/>
                  <a:gd name="connsiteY14" fmla="*/ 240507 h 857250"/>
                  <a:gd name="connsiteX15" fmla="*/ 366717 w 692948"/>
                  <a:gd name="connsiteY15" fmla="*/ 235744 h 857250"/>
                  <a:gd name="connsiteX16" fmla="*/ 361954 w 692948"/>
                  <a:gd name="connsiteY16" fmla="*/ 207169 h 857250"/>
                  <a:gd name="connsiteX17" fmla="*/ 352429 w 692948"/>
                  <a:gd name="connsiteY17" fmla="*/ 185738 h 857250"/>
                  <a:gd name="connsiteX18" fmla="*/ 345285 w 692948"/>
                  <a:gd name="connsiteY18" fmla="*/ 178594 h 857250"/>
                  <a:gd name="connsiteX19" fmla="*/ 342904 w 692948"/>
                  <a:gd name="connsiteY19" fmla="*/ 171450 h 857250"/>
                  <a:gd name="connsiteX20" fmla="*/ 335760 w 692948"/>
                  <a:gd name="connsiteY20" fmla="*/ 164307 h 857250"/>
                  <a:gd name="connsiteX21" fmla="*/ 314329 w 692948"/>
                  <a:gd name="connsiteY21" fmla="*/ 152400 h 857250"/>
                  <a:gd name="connsiteX22" fmla="*/ 297660 w 692948"/>
                  <a:gd name="connsiteY22" fmla="*/ 150019 h 857250"/>
                  <a:gd name="connsiteX23" fmla="*/ 261942 w 692948"/>
                  <a:gd name="connsiteY23" fmla="*/ 145257 h 857250"/>
                  <a:gd name="connsiteX24" fmla="*/ 254798 w 692948"/>
                  <a:gd name="connsiteY24" fmla="*/ 126207 h 857250"/>
                  <a:gd name="connsiteX25" fmla="*/ 242892 w 692948"/>
                  <a:gd name="connsiteY25" fmla="*/ 109538 h 857250"/>
                  <a:gd name="connsiteX26" fmla="*/ 221460 w 692948"/>
                  <a:gd name="connsiteY26" fmla="*/ 92869 h 857250"/>
                  <a:gd name="connsiteX27" fmla="*/ 214317 w 692948"/>
                  <a:gd name="connsiteY27" fmla="*/ 88107 h 857250"/>
                  <a:gd name="connsiteX28" fmla="*/ 209554 w 692948"/>
                  <a:gd name="connsiteY28" fmla="*/ 80963 h 857250"/>
                  <a:gd name="connsiteX29" fmla="*/ 204792 w 692948"/>
                  <a:gd name="connsiteY29" fmla="*/ 50007 h 857250"/>
                  <a:gd name="connsiteX30" fmla="*/ 200029 w 692948"/>
                  <a:gd name="connsiteY30" fmla="*/ 33338 h 857250"/>
                  <a:gd name="connsiteX31" fmla="*/ 173835 w 692948"/>
                  <a:gd name="connsiteY31" fmla="*/ 30957 h 857250"/>
                  <a:gd name="connsiteX32" fmla="*/ 152404 w 692948"/>
                  <a:gd name="connsiteY32" fmla="*/ 28575 h 857250"/>
                  <a:gd name="connsiteX33" fmla="*/ 138117 w 692948"/>
                  <a:gd name="connsiteY33" fmla="*/ 21432 h 857250"/>
                  <a:gd name="connsiteX34" fmla="*/ 133354 w 692948"/>
                  <a:gd name="connsiteY34" fmla="*/ 4763 h 857250"/>
                  <a:gd name="connsiteX35" fmla="*/ 126210 w 692948"/>
                  <a:gd name="connsiteY35" fmla="*/ 0 h 857250"/>
                  <a:gd name="connsiteX36" fmla="*/ 109542 w 692948"/>
                  <a:gd name="connsiteY36" fmla="*/ 2382 h 857250"/>
                  <a:gd name="connsiteX37" fmla="*/ 102398 w 692948"/>
                  <a:gd name="connsiteY37" fmla="*/ 4763 h 857250"/>
                  <a:gd name="connsiteX38" fmla="*/ 95254 w 692948"/>
                  <a:gd name="connsiteY38" fmla="*/ 2382 h 857250"/>
                  <a:gd name="connsiteX39" fmla="*/ 76204 w 692948"/>
                  <a:gd name="connsiteY39" fmla="*/ 9525 h 857250"/>
                  <a:gd name="connsiteX40" fmla="*/ 69060 w 692948"/>
                  <a:gd name="connsiteY40" fmla="*/ 14288 h 857250"/>
                  <a:gd name="connsiteX41" fmla="*/ 52392 w 692948"/>
                  <a:gd name="connsiteY41" fmla="*/ 21432 h 857250"/>
                  <a:gd name="connsiteX42" fmla="*/ 47629 w 692948"/>
                  <a:gd name="connsiteY42" fmla="*/ 30957 h 857250"/>
                  <a:gd name="connsiteX43" fmla="*/ 38104 w 692948"/>
                  <a:gd name="connsiteY43" fmla="*/ 42863 h 857250"/>
                  <a:gd name="connsiteX44" fmla="*/ 42867 w 692948"/>
                  <a:gd name="connsiteY44" fmla="*/ 50007 h 857250"/>
                  <a:gd name="connsiteX45" fmla="*/ 59535 w 692948"/>
                  <a:gd name="connsiteY45" fmla="*/ 57150 h 857250"/>
                  <a:gd name="connsiteX46" fmla="*/ 80967 w 692948"/>
                  <a:gd name="connsiteY46" fmla="*/ 71438 h 857250"/>
                  <a:gd name="connsiteX47" fmla="*/ 88110 w 692948"/>
                  <a:gd name="connsiteY47" fmla="*/ 76200 h 857250"/>
                  <a:gd name="connsiteX48" fmla="*/ 95254 w 692948"/>
                  <a:gd name="connsiteY48" fmla="*/ 83344 h 857250"/>
                  <a:gd name="connsiteX49" fmla="*/ 109542 w 692948"/>
                  <a:gd name="connsiteY49" fmla="*/ 88107 h 857250"/>
                  <a:gd name="connsiteX50" fmla="*/ 114304 w 692948"/>
                  <a:gd name="connsiteY50" fmla="*/ 95250 h 857250"/>
                  <a:gd name="connsiteX51" fmla="*/ 121448 w 692948"/>
                  <a:gd name="connsiteY51" fmla="*/ 100013 h 857250"/>
                  <a:gd name="connsiteX52" fmla="*/ 123829 w 692948"/>
                  <a:gd name="connsiteY52" fmla="*/ 107157 h 857250"/>
                  <a:gd name="connsiteX53" fmla="*/ 128592 w 692948"/>
                  <a:gd name="connsiteY53" fmla="*/ 114300 h 857250"/>
                  <a:gd name="connsiteX54" fmla="*/ 130973 w 692948"/>
                  <a:gd name="connsiteY54" fmla="*/ 121444 h 857250"/>
                  <a:gd name="connsiteX55" fmla="*/ 135735 w 692948"/>
                  <a:gd name="connsiteY55" fmla="*/ 128588 h 857250"/>
                  <a:gd name="connsiteX56" fmla="*/ 138117 w 692948"/>
                  <a:gd name="connsiteY56" fmla="*/ 138113 h 857250"/>
                  <a:gd name="connsiteX57" fmla="*/ 135735 w 692948"/>
                  <a:gd name="connsiteY57" fmla="*/ 257175 h 857250"/>
                  <a:gd name="connsiteX58" fmla="*/ 121448 w 692948"/>
                  <a:gd name="connsiteY58" fmla="*/ 266700 h 857250"/>
                  <a:gd name="connsiteX59" fmla="*/ 107160 w 692948"/>
                  <a:gd name="connsiteY59" fmla="*/ 273844 h 857250"/>
                  <a:gd name="connsiteX60" fmla="*/ 100017 w 692948"/>
                  <a:gd name="connsiteY60" fmla="*/ 278607 h 857250"/>
                  <a:gd name="connsiteX61" fmla="*/ 97635 w 692948"/>
                  <a:gd name="connsiteY61" fmla="*/ 285750 h 857250"/>
                  <a:gd name="connsiteX62" fmla="*/ 90492 w 692948"/>
                  <a:gd name="connsiteY62" fmla="*/ 288132 h 857250"/>
                  <a:gd name="connsiteX63" fmla="*/ 83348 w 692948"/>
                  <a:gd name="connsiteY63" fmla="*/ 292894 h 857250"/>
                  <a:gd name="connsiteX64" fmla="*/ 76204 w 692948"/>
                  <a:gd name="connsiteY64" fmla="*/ 300038 h 857250"/>
                  <a:gd name="connsiteX65" fmla="*/ 71442 w 692948"/>
                  <a:gd name="connsiteY65" fmla="*/ 307182 h 857250"/>
                  <a:gd name="connsiteX66" fmla="*/ 52392 w 692948"/>
                  <a:gd name="connsiteY66" fmla="*/ 311944 h 857250"/>
                  <a:gd name="connsiteX67" fmla="*/ 45248 w 692948"/>
                  <a:gd name="connsiteY67" fmla="*/ 314325 h 857250"/>
                  <a:gd name="connsiteX68" fmla="*/ 38104 w 692948"/>
                  <a:gd name="connsiteY68" fmla="*/ 319088 h 857250"/>
                  <a:gd name="connsiteX69" fmla="*/ 33342 w 692948"/>
                  <a:gd name="connsiteY69" fmla="*/ 326232 h 857250"/>
                  <a:gd name="connsiteX70" fmla="*/ 26198 w 692948"/>
                  <a:gd name="connsiteY70" fmla="*/ 328613 h 857250"/>
                  <a:gd name="connsiteX71" fmla="*/ 21435 w 692948"/>
                  <a:gd name="connsiteY71" fmla="*/ 335757 h 857250"/>
                  <a:gd name="connsiteX72" fmla="*/ 14292 w 692948"/>
                  <a:gd name="connsiteY72" fmla="*/ 338138 h 857250"/>
                  <a:gd name="connsiteX73" fmla="*/ 4767 w 692948"/>
                  <a:gd name="connsiteY73" fmla="*/ 352425 h 857250"/>
                  <a:gd name="connsiteX74" fmla="*/ 2385 w 692948"/>
                  <a:gd name="connsiteY74" fmla="*/ 369094 h 857250"/>
                  <a:gd name="connsiteX75" fmla="*/ 4 w 692948"/>
                  <a:gd name="connsiteY75" fmla="*/ 376238 h 857250"/>
                  <a:gd name="connsiteX76" fmla="*/ 7148 w 692948"/>
                  <a:gd name="connsiteY76" fmla="*/ 411957 h 857250"/>
                  <a:gd name="connsiteX77" fmla="*/ 11910 w 692948"/>
                  <a:gd name="connsiteY77" fmla="*/ 419100 h 857250"/>
                  <a:gd name="connsiteX78" fmla="*/ 19054 w 692948"/>
                  <a:gd name="connsiteY78" fmla="*/ 423863 h 857250"/>
                  <a:gd name="connsiteX79" fmla="*/ 23817 w 692948"/>
                  <a:gd name="connsiteY79" fmla="*/ 431007 h 857250"/>
                  <a:gd name="connsiteX80" fmla="*/ 64298 w 692948"/>
                  <a:gd name="connsiteY80" fmla="*/ 440532 h 857250"/>
                  <a:gd name="connsiteX81" fmla="*/ 76204 w 692948"/>
                  <a:gd name="connsiteY81" fmla="*/ 442913 h 857250"/>
                  <a:gd name="connsiteX82" fmla="*/ 90492 w 692948"/>
                  <a:gd name="connsiteY82" fmla="*/ 450057 h 857250"/>
                  <a:gd name="connsiteX83" fmla="*/ 97635 w 692948"/>
                  <a:gd name="connsiteY83" fmla="*/ 454819 h 857250"/>
                  <a:gd name="connsiteX84" fmla="*/ 109542 w 692948"/>
                  <a:gd name="connsiteY84" fmla="*/ 469107 h 857250"/>
                  <a:gd name="connsiteX85" fmla="*/ 119067 w 692948"/>
                  <a:gd name="connsiteY85" fmla="*/ 483394 h 857250"/>
                  <a:gd name="connsiteX86" fmla="*/ 121448 w 692948"/>
                  <a:gd name="connsiteY86" fmla="*/ 490538 h 857250"/>
                  <a:gd name="connsiteX87" fmla="*/ 130973 w 692948"/>
                  <a:gd name="connsiteY87" fmla="*/ 504825 h 857250"/>
                  <a:gd name="connsiteX88" fmla="*/ 140498 w 692948"/>
                  <a:gd name="connsiteY88" fmla="*/ 519113 h 857250"/>
                  <a:gd name="connsiteX89" fmla="*/ 150023 w 692948"/>
                  <a:gd name="connsiteY89" fmla="*/ 533400 h 857250"/>
                  <a:gd name="connsiteX90" fmla="*/ 154785 w 692948"/>
                  <a:gd name="connsiteY90" fmla="*/ 540544 h 857250"/>
                  <a:gd name="connsiteX91" fmla="*/ 161929 w 692948"/>
                  <a:gd name="connsiteY91" fmla="*/ 561975 h 857250"/>
                  <a:gd name="connsiteX92" fmla="*/ 164310 w 692948"/>
                  <a:gd name="connsiteY92" fmla="*/ 583407 h 857250"/>
                  <a:gd name="connsiteX93" fmla="*/ 166692 w 692948"/>
                  <a:gd name="connsiteY93" fmla="*/ 602457 h 857250"/>
                  <a:gd name="connsiteX94" fmla="*/ 161929 w 692948"/>
                  <a:gd name="connsiteY94" fmla="*/ 650082 h 857250"/>
                  <a:gd name="connsiteX95" fmla="*/ 164310 w 692948"/>
                  <a:gd name="connsiteY95" fmla="*/ 678657 h 857250"/>
                  <a:gd name="connsiteX96" fmla="*/ 166692 w 692948"/>
                  <a:gd name="connsiteY96" fmla="*/ 685800 h 857250"/>
                  <a:gd name="connsiteX97" fmla="*/ 173835 w 692948"/>
                  <a:gd name="connsiteY97" fmla="*/ 690563 h 857250"/>
                  <a:gd name="connsiteX98" fmla="*/ 176217 w 692948"/>
                  <a:gd name="connsiteY98" fmla="*/ 700088 h 857250"/>
                  <a:gd name="connsiteX99" fmla="*/ 185742 w 692948"/>
                  <a:gd name="connsiteY99" fmla="*/ 707232 h 857250"/>
                  <a:gd name="connsiteX100" fmla="*/ 200029 w 692948"/>
                  <a:gd name="connsiteY100" fmla="*/ 711994 h 857250"/>
                  <a:gd name="connsiteX101" fmla="*/ 207173 w 692948"/>
                  <a:gd name="connsiteY101" fmla="*/ 714375 h 857250"/>
                  <a:gd name="connsiteX102" fmla="*/ 221460 w 692948"/>
                  <a:gd name="connsiteY102" fmla="*/ 716757 h 857250"/>
                  <a:gd name="connsiteX103" fmla="*/ 228604 w 692948"/>
                  <a:gd name="connsiteY103" fmla="*/ 719138 h 857250"/>
                  <a:gd name="connsiteX104" fmla="*/ 252417 w 692948"/>
                  <a:gd name="connsiteY104" fmla="*/ 726282 h 857250"/>
                  <a:gd name="connsiteX105" fmla="*/ 261942 w 692948"/>
                  <a:gd name="connsiteY105" fmla="*/ 731044 h 857250"/>
                  <a:gd name="connsiteX106" fmla="*/ 266704 w 692948"/>
                  <a:gd name="connsiteY106" fmla="*/ 738188 h 857250"/>
                  <a:gd name="connsiteX107" fmla="*/ 273848 w 692948"/>
                  <a:gd name="connsiteY107" fmla="*/ 742950 h 857250"/>
                  <a:gd name="connsiteX108" fmla="*/ 283373 w 692948"/>
                  <a:gd name="connsiteY108" fmla="*/ 750094 h 857250"/>
                  <a:gd name="connsiteX109" fmla="*/ 285754 w 692948"/>
                  <a:gd name="connsiteY109" fmla="*/ 757238 h 857250"/>
                  <a:gd name="connsiteX110" fmla="*/ 292898 w 692948"/>
                  <a:gd name="connsiteY110" fmla="*/ 809625 h 857250"/>
                  <a:gd name="connsiteX111" fmla="*/ 297660 w 692948"/>
                  <a:gd name="connsiteY111" fmla="*/ 819150 h 857250"/>
                  <a:gd name="connsiteX112" fmla="*/ 300042 w 692948"/>
                  <a:gd name="connsiteY112" fmla="*/ 826294 h 857250"/>
                  <a:gd name="connsiteX113" fmla="*/ 314329 w 692948"/>
                  <a:gd name="connsiteY113" fmla="*/ 831057 h 857250"/>
                  <a:gd name="connsiteX114" fmla="*/ 330998 w 692948"/>
                  <a:gd name="connsiteY114" fmla="*/ 838200 h 857250"/>
                  <a:gd name="connsiteX115" fmla="*/ 342904 w 692948"/>
                  <a:gd name="connsiteY115" fmla="*/ 840582 h 857250"/>
                  <a:gd name="connsiteX116" fmla="*/ 357192 w 692948"/>
                  <a:gd name="connsiteY116" fmla="*/ 845344 h 857250"/>
                  <a:gd name="connsiteX117" fmla="*/ 364335 w 692948"/>
                  <a:gd name="connsiteY117" fmla="*/ 850107 h 857250"/>
                  <a:gd name="connsiteX118" fmla="*/ 395292 w 692948"/>
                  <a:gd name="connsiteY118" fmla="*/ 854869 h 857250"/>
                  <a:gd name="connsiteX119" fmla="*/ 433392 w 692948"/>
                  <a:gd name="connsiteY119" fmla="*/ 857250 h 857250"/>
                  <a:gd name="connsiteX120" fmla="*/ 442917 w 692948"/>
                  <a:gd name="connsiteY120" fmla="*/ 854869 h 857250"/>
                  <a:gd name="connsiteX121" fmla="*/ 440535 w 692948"/>
                  <a:gd name="connsiteY121" fmla="*/ 833438 h 857250"/>
                  <a:gd name="connsiteX122" fmla="*/ 438154 w 692948"/>
                  <a:gd name="connsiteY122" fmla="*/ 790575 h 857250"/>
                  <a:gd name="connsiteX123" fmla="*/ 442917 w 692948"/>
                  <a:gd name="connsiteY123" fmla="*/ 781050 h 857250"/>
                  <a:gd name="connsiteX124" fmla="*/ 483398 w 692948"/>
                  <a:gd name="connsiteY124" fmla="*/ 778669 h 857250"/>
                  <a:gd name="connsiteX125" fmla="*/ 540548 w 692948"/>
                  <a:gd name="connsiteY125" fmla="*/ 776288 h 857250"/>
                  <a:gd name="connsiteX126" fmla="*/ 547692 w 692948"/>
                  <a:gd name="connsiteY126" fmla="*/ 771525 h 857250"/>
                  <a:gd name="connsiteX127" fmla="*/ 571504 w 692948"/>
                  <a:gd name="connsiteY127" fmla="*/ 764382 h 857250"/>
                  <a:gd name="connsiteX128" fmla="*/ 585792 w 692948"/>
                  <a:gd name="connsiteY128" fmla="*/ 759619 h 857250"/>
                  <a:gd name="connsiteX129" fmla="*/ 604842 w 692948"/>
                  <a:gd name="connsiteY129" fmla="*/ 754857 h 857250"/>
                  <a:gd name="connsiteX130" fmla="*/ 621510 w 692948"/>
                  <a:gd name="connsiteY130" fmla="*/ 750094 h 857250"/>
                  <a:gd name="connsiteX131" fmla="*/ 635798 w 692948"/>
                  <a:gd name="connsiteY131" fmla="*/ 745332 h 857250"/>
                  <a:gd name="connsiteX132" fmla="*/ 642942 w 692948"/>
                  <a:gd name="connsiteY132" fmla="*/ 742950 h 857250"/>
                  <a:gd name="connsiteX133" fmla="*/ 652467 w 692948"/>
                  <a:gd name="connsiteY133" fmla="*/ 740569 h 857250"/>
                  <a:gd name="connsiteX134" fmla="*/ 659610 w 692948"/>
                  <a:gd name="connsiteY134" fmla="*/ 733425 h 857250"/>
                  <a:gd name="connsiteX135" fmla="*/ 664373 w 692948"/>
                  <a:gd name="connsiteY135" fmla="*/ 726282 h 857250"/>
                  <a:gd name="connsiteX136" fmla="*/ 673898 w 692948"/>
                  <a:gd name="connsiteY136" fmla="*/ 719138 h 857250"/>
                  <a:gd name="connsiteX137" fmla="*/ 678660 w 692948"/>
                  <a:gd name="connsiteY137" fmla="*/ 711994 h 857250"/>
                  <a:gd name="connsiteX138" fmla="*/ 690567 w 692948"/>
                  <a:gd name="connsiteY138" fmla="*/ 700088 h 857250"/>
                  <a:gd name="connsiteX139" fmla="*/ 692948 w 692948"/>
                  <a:gd name="connsiteY139" fmla="*/ 692944 h 857250"/>
                  <a:gd name="connsiteX140" fmla="*/ 690567 w 692948"/>
                  <a:gd name="connsiteY140" fmla="*/ 683419 h 857250"/>
                  <a:gd name="connsiteX141" fmla="*/ 685804 w 692948"/>
                  <a:gd name="connsiteY141" fmla="*/ 673894 h 857250"/>
                  <a:gd name="connsiteX142" fmla="*/ 664373 w 692948"/>
                  <a:gd name="connsiteY142" fmla="*/ 659607 h 857250"/>
                  <a:gd name="connsiteX143" fmla="*/ 657229 w 692948"/>
                  <a:gd name="connsiteY143" fmla="*/ 654844 h 857250"/>
                  <a:gd name="connsiteX144" fmla="*/ 642942 w 692948"/>
                  <a:gd name="connsiteY144" fmla="*/ 642938 h 857250"/>
                  <a:gd name="connsiteX145" fmla="*/ 631035 w 692948"/>
                  <a:gd name="connsiteY145" fmla="*/ 628650 h 857250"/>
                  <a:gd name="connsiteX146" fmla="*/ 621510 w 692948"/>
                  <a:gd name="connsiteY146" fmla="*/ 614363 h 857250"/>
                  <a:gd name="connsiteX147" fmla="*/ 616748 w 692948"/>
                  <a:gd name="connsiteY147" fmla="*/ 607219 h 857250"/>
                  <a:gd name="connsiteX148" fmla="*/ 611985 w 692948"/>
                  <a:gd name="connsiteY148" fmla="*/ 600075 h 857250"/>
                  <a:gd name="connsiteX149" fmla="*/ 609604 w 692948"/>
                  <a:gd name="connsiteY149" fmla="*/ 590550 h 857250"/>
                  <a:gd name="connsiteX150" fmla="*/ 600079 w 692948"/>
                  <a:gd name="connsiteY150" fmla="*/ 576263 h 857250"/>
                  <a:gd name="connsiteX151" fmla="*/ 595317 w 692948"/>
                  <a:gd name="connsiteY151" fmla="*/ 542925 h 857250"/>
                  <a:gd name="connsiteX152" fmla="*/ 592935 w 692948"/>
                  <a:gd name="connsiteY152" fmla="*/ 528638 h 857250"/>
                  <a:gd name="connsiteX153" fmla="*/ 590554 w 692948"/>
                  <a:gd name="connsiteY153" fmla="*/ 497682 h 857250"/>
                  <a:gd name="connsiteX154" fmla="*/ 585792 w 692948"/>
                  <a:gd name="connsiteY154" fmla="*/ 438150 h 857250"/>
                  <a:gd name="connsiteX155" fmla="*/ 583410 w 692948"/>
                  <a:gd name="connsiteY155" fmla="*/ 428625 h 857250"/>
                  <a:gd name="connsiteX156" fmla="*/ 576267 w 692948"/>
                  <a:gd name="connsiteY156" fmla="*/ 407194 h 857250"/>
                  <a:gd name="connsiteX157" fmla="*/ 571504 w 692948"/>
                  <a:gd name="connsiteY157" fmla="*/ 378619 h 857250"/>
                  <a:gd name="connsiteX158" fmla="*/ 566742 w 692948"/>
                  <a:gd name="connsiteY158" fmla="*/ 354807 h 857250"/>
                  <a:gd name="connsiteX159" fmla="*/ 571504 w 692948"/>
                  <a:gd name="connsiteY159" fmla="*/ 326232 h 857250"/>
                  <a:gd name="connsiteX160" fmla="*/ 573885 w 692948"/>
                  <a:gd name="connsiteY160" fmla="*/ 316707 h 857250"/>
                  <a:gd name="connsiteX161" fmla="*/ 581029 w 692948"/>
                  <a:gd name="connsiteY161" fmla="*/ 309563 h 857250"/>
                  <a:gd name="connsiteX162" fmla="*/ 583410 w 692948"/>
                  <a:gd name="connsiteY162" fmla="*/ 300038 h 857250"/>
                  <a:gd name="connsiteX163" fmla="*/ 592935 w 692948"/>
                  <a:gd name="connsiteY163" fmla="*/ 285750 h 857250"/>
                  <a:gd name="connsiteX164" fmla="*/ 597698 w 692948"/>
                  <a:gd name="connsiteY164" fmla="*/ 278607 h 857250"/>
                  <a:gd name="connsiteX165" fmla="*/ 604842 w 692948"/>
                  <a:gd name="connsiteY165" fmla="*/ 271463 h 857250"/>
                  <a:gd name="connsiteX166" fmla="*/ 609604 w 692948"/>
                  <a:gd name="connsiteY166" fmla="*/ 264319 h 857250"/>
                  <a:gd name="connsiteX167" fmla="*/ 626273 w 692948"/>
                  <a:gd name="connsiteY167" fmla="*/ 24288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692948" h="857250">
                    <a:moveTo>
                      <a:pt x="626273" y="242888"/>
                    </a:moveTo>
                    <a:cubicBezTo>
                      <a:pt x="627067" y="238522"/>
                      <a:pt x="618190" y="240037"/>
                      <a:pt x="614367" y="238125"/>
                    </a:cubicBezTo>
                    <a:cubicBezTo>
                      <a:pt x="611807" y="236845"/>
                      <a:pt x="609783" y="234643"/>
                      <a:pt x="607223" y="233363"/>
                    </a:cubicBezTo>
                    <a:cubicBezTo>
                      <a:pt x="603400" y="231451"/>
                      <a:pt x="599070" y="230647"/>
                      <a:pt x="595317" y="228600"/>
                    </a:cubicBezTo>
                    <a:cubicBezTo>
                      <a:pt x="590292" y="225859"/>
                      <a:pt x="586149" y="221635"/>
                      <a:pt x="581029" y="219075"/>
                    </a:cubicBezTo>
                    <a:lnTo>
                      <a:pt x="571504" y="214313"/>
                    </a:lnTo>
                    <a:cubicBezTo>
                      <a:pt x="569917" y="211932"/>
                      <a:pt x="568766" y="209193"/>
                      <a:pt x="566742" y="207169"/>
                    </a:cubicBezTo>
                    <a:cubicBezTo>
                      <a:pt x="556716" y="197143"/>
                      <a:pt x="548928" y="203377"/>
                      <a:pt x="533404" y="204788"/>
                    </a:cubicBezTo>
                    <a:cubicBezTo>
                      <a:pt x="531023" y="207169"/>
                      <a:pt x="528847" y="209776"/>
                      <a:pt x="526260" y="211932"/>
                    </a:cubicBezTo>
                    <a:cubicBezTo>
                      <a:pt x="524062" y="213764"/>
                      <a:pt x="521140" y="214671"/>
                      <a:pt x="519117" y="216694"/>
                    </a:cubicBezTo>
                    <a:cubicBezTo>
                      <a:pt x="509395" y="226416"/>
                      <a:pt x="520303" y="226619"/>
                      <a:pt x="500067" y="233363"/>
                    </a:cubicBezTo>
                    <a:cubicBezTo>
                      <a:pt x="493257" y="235633"/>
                      <a:pt x="490875" y="236630"/>
                      <a:pt x="483398" y="238125"/>
                    </a:cubicBezTo>
                    <a:cubicBezTo>
                      <a:pt x="478663" y="239072"/>
                      <a:pt x="473861" y="239643"/>
                      <a:pt x="469110" y="240507"/>
                    </a:cubicBezTo>
                    <a:cubicBezTo>
                      <a:pt x="458021" y="242523"/>
                      <a:pt x="457875" y="242720"/>
                      <a:pt x="447679" y="245269"/>
                    </a:cubicBezTo>
                    <a:cubicBezTo>
                      <a:pt x="423073" y="243682"/>
                      <a:pt x="398349" y="243388"/>
                      <a:pt x="373860" y="240507"/>
                    </a:cubicBezTo>
                    <a:cubicBezTo>
                      <a:pt x="371018" y="240173"/>
                      <a:pt x="367679" y="238439"/>
                      <a:pt x="366717" y="235744"/>
                    </a:cubicBezTo>
                    <a:cubicBezTo>
                      <a:pt x="363469" y="226650"/>
                      <a:pt x="365007" y="216330"/>
                      <a:pt x="361954" y="207169"/>
                    </a:cubicBezTo>
                    <a:cubicBezTo>
                      <a:pt x="358493" y="196784"/>
                      <a:pt x="358719" y="193286"/>
                      <a:pt x="352429" y="185738"/>
                    </a:cubicBezTo>
                    <a:cubicBezTo>
                      <a:pt x="350273" y="183151"/>
                      <a:pt x="347666" y="180975"/>
                      <a:pt x="345285" y="178594"/>
                    </a:cubicBezTo>
                    <a:cubicBezTo>
                      <a:pt x="344491" y="176213"/>
                      <a:pt x="344296" y="173539"/>
                      <a:pt x="342904" y="171450"/>
                    </a:cubicBezTo>
                    <a:cubicBezTo>
                      <a:pt x="341036" y="168648"/>
                      <a:pt x="338418" y="166374"/>
                      <a:pt x="335760" y="164307"/>
                    </a:cubicBezTo>
                    <a:cubicBezTo>
                      <a:pt x="329153" y="159168"/>
                      <a:pt x="322619" y="154058"/>
                      <a:pt x="314329" y="152400"/>
                    </a:cubicBezTo>
                    <a:cubicBezTo>
                      <a:pt x="308825" y="151299"/>
                      <a:pt x="303196" y="150942"/>
                      <a:pt x="297660" y="150019"/>
                    </a:cubicBezTo>
                    <a:cubicBezTo>
                      <a:pt x="268066" y="145087"/>
                      <a:pt x="309226" y="149985"/>
                      <a:pt x="261942" y="145257"/>
                    </a:cubicBezTo>
                    <a:cubicBezTo>
                      <a:pt x="256784" y="124633"/>
                      <a:pt x="263100" y="146962"/>
                      <a:pt x="254798" y="126207"/>
                    </a:cubicBezTo>
                    <a:cubicBezTo>
                      <a:pt x="247960" y="109111"/>
                      <a:pt x="255438" y="113720"/>
                      <a:pt x="242892" y="109538"/>
                    </a:cubicBezTo>
                    <a:cubicBezTo>
                      <a:pt x="231700" y="98346"/>
                      <a:pt x="238551" y="104262"/>
                      <a:pt x="221460" y="92869"/>
                    </a:cubicBezTo>
                    <a:lnTo>
                      <a:pt x="214317" y="88107"/>
                    </a:lnTo>
                    <a:cubicBezTo>
                      <a:pt x="212729" y="85726"/>
                      <a:pt x="210834" y="83523"/>
                      <a:pt x="209554" y="80963"/>
                    </a:cubicBezTo>
                    <a:cubicBezTo>
                      <a:pt x="205010" y="71875"/>
                      <a:pt x="206281" y="58445"/>
                      <a:pt x="204792" y="50007"/>
                    </a:cubicBezTo>
                    <a:cubicBezTo>
                      <a:pt x="203788" y="44316"/>
                      <a:pt x="204951" y="36367"/>
                      <a:pt x="200029" y="33338"/>
                    </a:cubicBezTo>
                    <a:cubicBezTo>
                      <a:pt x="192562" y="28743"/>
                      <a:pt x="182559" y="31829"/>
                      <a:pt x="173835" y="30957"/>
                    </a:cubicBezTo>
                    <a:cubicBezTo>
                      <a:pt x="166683" y="30242"/>
                      <a:pt x="159548" y="29369"/>
                      <a:pt x="152404" y="28575"/>
                    </a:cubicBezTo>
                    <a:cubicBezTo>
                      <a:pt x="148329" y="27217"/>
                      <a:pt x="140755" y="25389"/>
                      <a:pt x="138117" y="21432"/>
                    </a:cubicBezTo>
                    <a:cubicBezTo>
                      <a:pt x="136413" y="18876"/>
                      <a:pt x="135783" y="7799"/>
                      <a:pt x="133354" y="4763"/>
                    </a:cubicBezTo>
                    <a:cubicBezTo>
                      <a:pt x="131566" y="2528"/>
                      <a:pt x="128591" y="1588"/>
                      <a:pt x="126210" y="0"/>
                    </a:cubicBezTo>
                    <a:cubicBezTo>
                      <a:pt x="120654" y="794"/>
                      <a:pt x="115045" y="1281"/>
                      <a:pt x="109542" y="2382"/>
                    </a:cubicBezTo>
                    <a:cubicBezTo>
                      <a:pt x="107081" y="2874"/>
                      <a:pt x="104908" y="4763"/>
                      <a:pt x="102398" y="4763"/>
                    </a:cubicBezTo>
                    <a:cubicBezTo>
                      <a:pt x="99888" y="4763"/>
                      <a:pt x="97635" y="3176"/>
                      <a:pt x="95254" y="2382"/>
                    </a:cubicBezTo>
                    <a:cubicBezTo>
                      <a:pt x="89072" y="4443"/>
                      <a:pt x="81898" y="6678"/>
                      <a:pt x="76204" y="9525"/>
                    </a:cubicBezTo>
                    <a:cubicBezTo>
                      <a:pt x="73644" y="10805"/>
                      <a:pt x="71545" y="12868"/>
                      <a:pt x="69060" y="14288"/>
                    </a:cubicBezTo>
                    <a:cubicBezTo>
                      <a:pt x="60825" y="18993"/>
                      <a:pt x="60403" y="18761"/>
                      <a:pt x="52392" y="21432"/>
                    </a:cubicBezTo>
                    <a:cubicBezTo>
                      <a:pt x="50804" y="24607"/>
                      <a:pt x="49902" y="28230"/>
                      <a:pt x="47629" y="30957"/>
                    </a:cubicBezTo>
                    <a:cubicBezTo>
                      <a:pt x="35662" y="45316"/>
                      <a:pt x="43788" y="25807"/>
                      <a:pt x="38104" y="42863"/>
                    </a:cubicBezTo>
                    <a:cubicBezTo>
                      <a:pt x="39692" y="45244"/>
                      <a:pt x="40843" y="47983"/>
                      <a:pt x="42867" y="50007"/>
                    </a:cubicBezTo>
                    <a:cubicBezTo>
                      <a:pt x="48348" y="55488"/>
                      <a:pt x="52248" y="55329"/>
                      <a:pt x="59535" y="57150"/>
                    </a:cubicBezTo>
                    <a:lnTo>
                      <a:pt x="80967" y="71438"/>
                    </a:lnTo>
                    <a:cubicBezTo>
                      <a:pt x="83348" y="73025"/>
                      <a:pt x="86087" y="74177"/>
                      <a:pt x="88110" y="76200"/>
                    </a:cubicBezTo>
                    <a:cubicBezTo>
                      <a:pt x="90491" y="78581"/>
                      <a:pt x="92310" y="81708"/>
                      <a:pt x="95254" y="83344"/>
                    </a:cubicBezTo>
                    <a:cubicBezTo>
                      <a:pt x="99643" y="85782"/>
                      <a:pt x="109542" y="88107"/>
                      <a:pt x="109542" y="88107"/>
                    </a:cubicBezTo>
                    <a:cubicBezTo>
                      <a:pt x="111129" y="90488"/>
                      <a:pt x="112281" y="93227"/>
                      <a:pt x="114304" y="95250"/>
                    </a:cubicBezTo>
                    <a:cubicBezTo>
                      <a:pt x="116328" y="97274"/>
                      <a:pt x="119660" y="97778"/>
                      <a:pt x="121448" y="100013"/>
                    </a:cubicBezTo>
                    <a:cubicBezTo>
                      <a:pt x="123016" y="101973"/>
                      <a:pt x="122706" y="104912"/>
                      <a:pt x="123829" y="107157"/>
                    </a:cubicBezTo>
                    <a:cubicBezTo>
                      <a:pt x="125109" y="109717"/>
                      <a:pt x="127004" y="111919"/>
                      <a:pt x="128592" y="114300"/>
                    </a:cubicBezTo>
                    <a:cubicBezTo>
                      <a:pt x="129386" y="116681"/>
                      <a:pt x="129851" y="119199"/>
                      <a:pt x="130973" y="121444"/>
                    </a:cubicBezTo>
                    <a:cubicBezTo>
                      <a:pt x="132253" y="124004"/>
                      <a:pt x="134608" y="125958"/>
                      <a:pt x="135735" y="128588"/>
                    </a:cubicBezTo>
                    <a:cubicBezTo>
                      <a:pt x="137024" y="131596"/>
                      <a:pt x="137323" y="134938"/>
                      <a:pt x="138117" y="138113"/>
                    </a:cubicBezTo>
                    <a:cubicBezTo>
                      <a:pt x="137323" y="177800"/>
                      <a:pt x="140838" y="217809"/>
                      <a:pt x="135735" y="257175"/>
                    </a:cubicBezTo>
                    <a:cubicBezTo>
                      <a:pt x="134999" y="262851"/>
                      <a:pt x="126210" y="263525"/>
                      <a:pt x="121448" y="266700"/>
                    </a:cubicBezTo>
                    <a:cubicBezTo>
                      <a:pt x="112215" y="272856"/>
                      <a:pt x="117020" y="270558"/>
                      <a:pt x="107160" y="273844"/>
                    </a:cubicBezTo>
                    <a:cubicBezTo>
                      <a:pt x="104779" y="275432"/>
                      <a:pt x="101805" y="276372"/>
                      <a:pt x="100017" y="278607"/>
                    </a:cubicBezTo>
                    <a:cubicBezTo>
                      <a:pt x="98449" y="280567"/>
                      <a:pt x="99410" y="283975"/>
                      <a:pt x="97635" y="285750"/>
                    </a:cubicBezTo>
                    <a:cubicBezTo>
                      <a:pt x="95860" y="287525"/>
                      <a:pt x="92737" y="287009"/>
                      <a:pt x="90492" y="288132"/>
                    </a:cubicBezTo>
                    <a:cubicBezTo>
                      <a:pt x="87932" y="289412"/>
                      <a:pt x="85547" y="291062"/>
                      <a:pt x="83348" y="292894"/>
                    </a:cubicBezTo>
                    <a:cubicBezTo>
                      <a:pt x="80761" y="295050"/>
                      <a:pt x="78360" y="297451"/>
                      <a:pt x="76204" y="300038"/>
                    </a:cubicBezTo>
                    <a:cubicBezTo>
                      <a:pt x="74372" y="302237"/>
                      <a:pt x="74002" y="305902"/>
                      <a:pt x="71442" y="307182"/>
                    </a:cubicBezTo>
                    <a:cubicBezTo>
                      <a:pt x="65588" y="310109"/>
                      <a:pt x="58602" y="309874"/>
                      <a:pt x="52392" y="311944"/>
                    </a:cubicBezTo>
                    <a:lnTo>
                      <a:pt x="45248" y="314325"/>
                    </a:lnTo>
                    <a:cubicBezTo>
                      <a:pt x="42867" y="315913"/>
                      <a:pt x="40128" y="317064"/>
                      <a:pt x="38104" y="319088"/>
                    </a:cubicBezTo>
                    <a:cubicBezTo>
                      <a:pt x="36080" y="321112"/>
                      <a:pt x="35577" y="324444"/>
                      <a:pt x="33342" y="326232"/>
                    </a:cubicBezTo>
                    <a:cubicBezTo>
                      <a:pt x="31382" y="327800"/>
                      <a:pt x="28579" y="327819"/>
                      <a:pt x="26198" y="328613"/>
                    </a:cubicBezTo>
                    <a:cubicBezTo>
                      <a:pt x="24610" y="330994"/>
                      <a:pt x="23670" y="333969"/>
                      <a:pt x="21435" y="335757"/>
                    </a:cubicBezTo>
                    <a:cubicBezTo>
                      <a:pt x="19475" y="337325"/>
                      <a:pt x="16067" y="336363"/>
                      <a:pt x="14292" y="338138"/>
                    </a:cubicBezTo>
                    <a:cubicBezTo>
                      <a:pt x="10245" y="342185"/>
                      <a:pt x="4767" y="352425"/>
                      <a:pt x="4767" y="352425"/>
                    </a:cubicBezTo>
                    <a:cubicBezTo>
                      <a:pt x="3973" y="357981"/>
                      <a:pt x="3486" y="363590"/>
                      <a:pt x="2385" y="369094"/>
                    </a:cubicBezTo>
                    <a:cubicBezTo>
                      <a:pt x="1893" y="371555"/>
                      <a:pt x="4" y="373728"/>
                      <a:pt x="4" y="376238"/>
                    </a:cubicBezTo>
                    <a:cubicBezTo>
                      <a:pt x="4" y="395879"/>
                      <a:pt x="-442" y="398675"/>
                      <a:pt x="7148" y="411957"/>
                    </a:cubicBezTo>
                    <a:cubicBezTo>
                      <a:pt x="8568" y="414442"/>
                      <a:pt x="9887" y="417077"/>
                      <a:pt x="11910" y="419100"/>
                    </a:cubicBezTo>
                    <a:cubicBezTo>
                      <a:pt x="13934" y="421124"/>
                      <a:pt x="16673" y="422275"/>
                      <a:pt x="19054" y="423863"/>
                    </a:cubicBezTo>
                    <a:cubicBezTo>
                      <a:pt x="20642" y="426244"/>
                      <a:pt x="21793" y="428983"/>
                      <a:pt x="23817" y="431007"/>
                    </a:cubicBezTo>
                    <a:cubicBezTo>
                      <a:pt x="34091" y="441281"/>
                      <a:pt x="52486" y="438170"/>
                      <a:pt x="64298" y="440532"/>
                    </a:cubicBezTo>
                    <a:lnTo>
                      <a:pt x="76204" y="442913"/>
                    </a:lnTo>
                    <a:cubicBezTo>
                      <a:pt x="96682" y="456563"/>
                      <a:pt x="70770" y="440195"/>
                      <a:pt x="90492" y="450057"/>
                    </a:cubicBezTo>
                    <a:cubicBezTo>
                      <a:pt x="93051" y="451337"/>
                      <a:pt x="95254" y="453232"/>
                      <a:pt x="97635" y="454819"/>
                    </a:cubicBezTo>
                    <a:cubicBezTo>
                      <a:pt x="102732" y="470105"/>
                      <a:pt x="95701" y="453537"/>
                      <a:pt x="109542" y="469107"/>
                    </a:cubicBezTo>
                    <a:cubicBezTo>
                      <a:pt x="113345" y="473385"/>
                      <a:pt x="119067" y="483394"/>
                      <a:pt x="119067" y="483394"/>
                    </a:cubicBezTo>
                    <a:cubicBezTo>
                      <a:pt x="119861" y="485775"/>
                      <a:pt x="120229" y="488344"/>
                      <a:pt x="121448" y="490538"/>
                    </a:cubicBezTo>
                    <a:cubicBezTo>
                      <a:pt x="124228" y="495541"/>
                      <a:pt x="130973" y="504825"/>
                      <a:pt x="130973" y="504825"/>
                    </a:cubicBezTo>
                    <a:cubicBezTo>
                      <a:pt x="135526" y="518487"/>
                      <a:pt x="130093" y="505736"/>
                      <a:pt x="140498" y="519113"/>
                    </a:cubicBezTo>
                    <a:cubicBezTo>
                      <a:pt x="144012" y="523631"/>
                      <a:pt x="146848" y="528638"/>
                      <a:pt x="150023" y="533400"/>
                    </a:cubicBezTo>
                    <a:cubicBezTo>
                      <a:pt x="151610" y="535781"/>
                      <a:pt x="153722" y="537887"/>
                      <a:pt x="154785" y="540544"/>
                    </a:cubicBezTo>
                    <a:cubicBezTo>
                      <a:pt x="160764" y="555489"/>
                      <a:pt x="158511" y="548303"/>
                      <a:pt x="161929" y="561975"/>
                    </a:cubicBezTo>
                    <a:cubicBezTo>
                      <a:pt x="162723" y="569119"/>
                      <a:pt x="163470" y="576268"/>
                      <a:pt x="164310" y="583407"/>
                    </a:cubicBezTo>
                    <a:cubicBezTo>
                      <a:pt x="165058" y="589763"/>
                      <a:pt x="166692" y="596058"/>
                      <a:pt x="166692" y="602457"/>
                    </a:cubicBezTo>
                    <a:cubicBezTo>
                      <a:pt x="166692" y="633477"/>
                      <a:pt x="166731" y="630873"/>
                      <a:pt x="161929" y="650082"/>
                    </a:cubicBezTo>
                    <a:cubicBezTo>
                      <a:pt x="162723" y="659607"/>
                      <a:pt x="163047" y="669183"/>
                      <a:pt x="164310" y="678657"/>
                    </a:cubicBezTo>
                    <a:cubicBezTo>
                      <a:pt x="164642" y="681145"/>
                      <a:pt x="165124" y="683840"/>
                      <a:pt x="166692" y="685800"/>
                    </a:cubicBezTo>
                    <a:cubicBezTo>
                      <a:pt x="168480" y="688035"/>
                      <a:pt x="171454" y="688975"/>
                      <a:pt x="173835" y="690563"/>
                    </a:cubicBezTo>
                    <a:cubicBezTo>
                      <a:pt x="174629" y="693738"/>
                      <a:pt x="174315" y="697425"/>
                      <a:pt x="176217" y="700088"/>
                    </a:cubicBezTo>
                    <a:cubicBezTo>
                      <a:pt x="178524" y="703317"/>
                      <a:pt x="182192" y="705457"/>
                      <a:pt x="185742" y="707232"/>
                    </a:cubicBezTo>
                    <a:cubicBezTo>
                      <a:pt x="190232" y="709477"/>
                      <a:pt x="195267" y="710407"/>
                      <a:pt x="200029" y="711994"/>
                    </a:cubicBezTo>
                    <a:cubicBezTo>
                      <a:pt x="202410" y="712788"/>
                      <a:pt x="204697" y="713962"/>
                      <a:pt x="207173" y="714375"/>
                    </a:cubicBezTo>
                    <a:cubicBezTo>
                      <a:pt x="211935" y="715169"/>
                      <a:pt x="216747" y="715710"/>
                      <a:pt x="221460" y="716757"/>
                    </a:cubicBezTo>
                    <a:cubicBezTo>
                      <a:pt x="223910" y="717302"/>
                      <a:pt x="226190" y="718448"/>
                      <a:pt x="228604" y="719138"/>
                    </a:cubicBezTo>
                    <a:cubicBezTo>
                      <a:pt x="236583" y="721417"/>
                      <a:pt x="244867" y="722507"/>
                      <a:pt x="252417" y="726282"/>
                    </a:cubicBezTo>
                    <a:lnTo>
                      <a:pt x="261942" y="731044"/>
                    </a:lnTo>
                    <a:cubicBezTo>
                      <a:pt x="263529" y="733425"/>
                      <a:pt x="264680" y="736164"/>
                      <a:pt x="266704" y="738188"/>
                    </a:cubicBezTo>
                    <a:cubicBezTo>
                      <a:pt x="268728" y="740212"/>
                      <a:pt x="271519" y="741287"/>
                      <a:pt x="273848" y="742950"/>
                    </a:cubicBezTo>
                    <a:cubicBezTo>
                      <a:pt x="277078" y="745257"/>
                      <a:pt x="280198" y="747713"/>
                      <a:pt x="283373" y="750094"/>
                    </a:cubicBezTo>
                    <a:cubicBezTo>
                      <a:pt x="284167" y="752475"/>
                      <a:pt x="285491" y="754742"/>
                      <a:pt x="285754" y="757238"/>
                    </a:cubicBezTo>
                    <a:cubicBezTo>
                      <a:pt x="287815" y="776822"/>
                      <a:pt x="284360" y="792548"/>
                      <a:pt x="292898" y="809625"/>
                    </a:cubicBezTo>
                    <a:cubicBezTo>
                      <a:pt x="294485" y="812800"/>
                      <a:pt x="296262" y="815887"/>
                      <a:pt x="297660" y="819150"/>
                    </a:cubicBezTo>
                    <a:cubicBezTo>
                      <a:pt x="298649" y="821457"/>
                      <a:pt x="297999" y="824835"/>
                      <a:pt x="300042" y="826294"/>
                    </a:cubicBezTo>
                    <a:cubicBezTo>
                      <a:pt x="304127" y="829212"/>
                      <a:pt x="309839" y="828812"/>
                      <a:pt x="314329" y="831057"/>
                    </a:cubicBezTo>
                    <a:cubicBezTo>
                      <a:pt x="321147" y="834466"/>
                      <a:pt x="323988" y="836447"/>
                      <a:pt x="330998" y="838200"/>
                    </a:cubicBezTo>
                    <a:cubicBezTo>
                      <a:pt x="334924" y="839182"/>
                      <a:pt x="338999" y="839517"/>
                      <a:pt x="342904" y="840582"/>
                    </a:cubicBezTo>
                    <a:cubicBezTo>
                      <a:pt x="347747" y="841903"/>
                      <a:pt x="357192" y="845344"/>
                      <a:pt x="357192" y="845344"/>
                    </a:cubicBezTo>
                    <a:cubicBezTo>
                      <a:pt x="359573" y="846932"/>
                      <a:pt x="361775" y="848827"/>
                      <a:pt x="364335" y="850107"/>
                    </a:cubicBezTo>
                    <a:cubicBezTo>
                      <a:pt x="372798" y="854339"/>
                      <a:pt x="388842" y="854373"/>
                      <a:pt x="395292" y="854869"/>
                    </a:cubicBezTo>
                    <a:cubicBezTo>
                      <a:pt x="407979" y="855845"/>
                      <a:pt x="420692" y="856456"/>
                      <a:pt x="433392" y="857250"/>
                    </a:cubicBezTo>
                    <a:cubicBezTo>
                      <a:pt x="436567" y="856456"/>
                      <a:pt x="441977" y="858004"/>
                      <a:pt x="442917" y="854869"/>
                    </a:cubicBezTo>
                    <a:cubicBezTo>
                      <a:pt x="444982" y="847984"/>
                      <a:pt x="441066" y="840606"/>
                      <a:pt x="440535" y="833438"/>
                    </a:cubicBezTo>
                    <a:cubicBezTo>
                      <a:pt x="439478" y="819167"/>
                      <a:pt x="438948" y="804863"/>
                      <a:pt x="438154" y="790575"/>
                    </a:cubicBezTo>
                    <a:cubicBezTo>
                      <a:pt x="439742" y="787400"/>
                      <a:pt x="439484" y="781953"/>
                      <a:pt x="442917" y="781050"/>
                    </a:cubicBezTo>
                    <a:cubicBezTo>
                      <a:pt x="455989" y="777610"/>
                      <a:pt x="469897" y="779328"/>
                      <a:pt x="483398" y="778669"/>
                    </a:cubicBezTo>
                    <a:lnTo>
                      <a:pt x="540548" y="776288"/>
                    </a:lnTo>
                    <a:cubicBezTo>
                      <a:pt x="542929" y="774700"/>
                      <a:pt x="545077" y="772687"/>
                      <a:pt x="547692" y="771525"/>
                    </a:cubicBezTo>
                    <a:cubicBezTo>
                      <a:pt x="559350" y="766344"/>
                      <a:pt x="560847" y="767579"/>
                      <a:pt x="571504" y="764382"/>
                    </a:cubicBezTo>
                    <a:cubicBezTo>
                      <a:pt x="576313" y="762939"/>
                      <a:pt x="580922" y="760836"/>
                      <a:pt x="585792" y="759619"/>
                    </a:cubicBezTo>
                    <a:cubicBezTo>
                      <a:pt x="592142" y="758032"/>
                      <a:pt x="598633" y="756928"/>
                      <a:pt x="604842" y="754857"/>
                    </a:cubicBezTo>
                    <a:cubicBezTo>
                      <a:pt x="628772" y="746877"/>
                      <a:pt x="591709" y="759033"/>
                      <a:pt x="621510" y="750094"/>
                    </a:cubicBezTo>
                    <a:cubicBezTo>
                      <a:pt x="626319" y="748652"/>
                      <a:pt x="631035" y="746920"/>
                      <a:pt x="635798" y="745332"/>
                    </a:cubicBezTo>
                    <a:cubicBezTo>
                      <a:pt x="638179" y="744538"/>
                      <a:pt x="640507" y="743559"/>
                      <a:pt x="642942" y="742950"/>
                    </a:cubicBezTo>
                    <a:lnTo>
                      <a:pt x="652467" y="740569"/>
                    </a:lnTo>
                    <a:cubicBezTo>
                      <a:pt x="654848" y="738188"/>
                      <a:pt x="657454" y="736012"/>
                      <a:pt x="659610" y="733425"/>
                    </a:cubicBezTo>
                    <a:cubicBezTo>
                      <a:pt x="661442" y="731227"/>
                      <a:pt x="662349" y="728306"/>
                      <a:pt x="664373" y="726282"/>
                    </a:cubicBezTo>
                    <a:cubicBezTo>
                      <a:pt x="667179" y="723476"/>
                      <a:pt x="670723" y="721519"/>
                      <a:pt x="673898" y="719138"/>
                    </a:cubicBezTo>
                    <a:cubicBezTo>
                      <a:pt x="675485" y="716757"/>
                      <a:pt x="676636" y="714018"/>
                      <a:pt x="678660" y="711994"/>
                    </a:cubicBezTo>
                    <a:cubicBezTo>
                      <a:pt x="694539" y="696115"/>
                      <a:pt x="677863" y="719143"/>
                      <a:pt x="690567" y="700088"/>
                    </a:cubicBezTo>
                    <a:cubicBezTo>
                      <a:pt x="691361" y="697707"/>
                      <a:pt x="692948" y="695454"/>
                      <a:pt x="692948" y="692944"/>
                    </a:cubicBezTo>
                    <a:cubicBezTo>
                      <a:pt x="692948" y="689671"/>
                      <a:pt x="691716" y="686483"/>
                      <a:pt x="690567" y="683419"/>
                    </a:cubicBezTo>
                    <a:cubicBezTo>
                      <a:pt x="689321" y="680095"/>
                      <a:pt x="688314" y="676404"/>
                      <a:pt x="685804" y="673894"/>
                    </a:cubicBezTo>
                    <a:cubicBezTo>
                      <a:pt x="685797" y="673887"/>
                      <a:pt x="667949" y="661991"/>
                      <a:pt x="664373" y="659607"/>
                    </a:cubicBezTo>
                    <a:cubicBezTo>
                      <a:pt x="661992" y="658019"/>
                      <a:pt x="659253" y="656868"/>
                      <a:pt x="657229" y="654844"/>
                    </a:cubicBezTo>
                    <a:cubicBezTo>
                      <a:pt x="648062" y="645677"/>
                      <a:pt x="652887" y="649568"/>
                      <a:pt x="642942" y="642938"/>
                    </a:cubicBezTo>
                    <a:cubicBezTo>
                      <a:pt x="629940" y="616938"/>
                      <a:pt x="646743" y="646602"/>
                      <a:pt x="631035" y="628650"/>
                    </a:cubicBezTo>
                    <a:cubicBezTo>
                      <a:pt x="627266" y="624343"/>
                      <a:pt x="624685" y="619125"/>
                      <a:pt x="621510" y="614363"/>
                    </a:cubicBezTo>
                    <a:lnTo>
                      <a:pt x="616748" y="607219"/>
                    </a:lnTo>
                    <a:lnTo>
                      <a:pt x="611985" y="600075"/>
                    </a:lnTo>
                    <a:cubicBezTo>
                      <a:pt x="611191" y="596900"/>
                      <a:pt x="611068" y="593477"/>
                      <a:pt x="609604" y="590550"/>
                    </a:cubicBezTo>
                    <a:cubicBezTo>
                      <a:pt x="607044" y="585431"/>
                      <a:pt x="600079" y="576263"/>
                      <a:pt x="600079" y="576263"/>
                    </a:cubicBezTo>
                    <a:cubicBezTo>
                      <a:pt x="594586" y="559782"/>
                      <a:pt x="599112" y="575180"/>
                      <a:pt x="595317" y="542925"/>
                    </a:cubicBezTo>
                    <a:cubicBezTo>
                      <a:pt x="594753" y="538130"/>
                      <a:pt x="593729" y="533400"/>
                      <a:pt x="592935" y="528638"/>
                    </a:cubicBezTo>
                    <a:cubicBezTo>
                      <a:pt x="592141" y="518319"/>
                      <a:pt x="591242" y="508008"/>
                      <a:pt x="590554" y="497682"/>
                    </a:cubicBezTo>
                    <a:cubicBezTo>
                      <a:pt x="589090" y="475722"/>
                      <a:pt x="589237" y="458820"/>
                      <a:pt x="585792" y="438150"/>
                    </a:cubicBezTo>
                    <a:cubicBezTo>
                      <a:pt x="585254" y="434922"/>
                      <a:pt x="584372" y="431753"/>
                      <a:pt x="583410" y="428625"/>
                    </a:cubicBezTo>
                    <a:cubicBezTo>
                      <a:pt x="581196" y="421428"/>
                      <a:pt x="576267" y="407194"/>
                      <a:pt x="576267" y="407194"/>
                    </a:cubicBezTo>
                    <a:cubicBezTo>
                      <a:pt x="571700" y="375237"/>
                      <a:pt x="576148" y="404164"/>
                      <a:pt x="571504" y="378619"/>
                    </a:cubicBezTo>
                    <a:cubicBezTo>
                      <a:pt x="567612" y="357211"/>
                      <a:pt x="570953" y="371654"/>
                      <a:pt x="566742" y="354807"/>
                    </a:cubicBezTo>
                    <a:cubicBezTo>
                      <a:pt x="570612" y="319971"/>
                      <a:pt x="566427" y="344003"/>
                      <a:pt x="571504" y="326232"/>
                    </a:cubicBezTo>
                    <a:cubicBezTo>
                      <a:pt x="572403" y="323085"/>
                      <a:pt x="572261" y="319549"/>
                      <a:pt x="573885" y="316707"/>
                    </a:cubicBezTo>
                    <a:cubicBezTo>
                      <a:pt x="575556" y="313783"/>
                      <a:pt x="578648" y="311944"/>
                      <a:pt x="581029" y="309563"/>
                    </a:cubicBezTo>
                    <a:cubicBezTo>
                      <a:pt x="581823" y="306388"/>
                      <a:pt x="581946" y="302965"/>
                      <a:pt x="583410" y="300038"/>
                    </a:cubicBezTo>
                    <a:cubicBezTo>
                      <a:pt x="585970" y="294918"/>
                      <a:pt x="589760" y="290513"/>
                      <a:pt x="592935" y="285750"/>
                    </a:cubicBezTo>
                    <a:cubicBezTo>
                      <a:pt x="594522" y="283369"/>
                      <a:pt x="595674" y="280631"/>
                      <a:pt x="597698" y="278607"/>
                    </a:cubicBezTo>
                    <a:cubicBezTo>
                      <a:pt x="600079" y="276226"/>
                      <a:pt x="602686" y="274050"/>
                      <a:pt x="604842" y="271463"/>
                    </a:cubicBezTo>
                    <a:cubicBezTo>
                      <a:pt x="606674" y="269264"/>
                      <a:pt x="608324" y="266879"/>
                      <a:pt x="609604" y="264319"/>
                    </a:cubicBezTo>
                    <a:cubicBezTo>
                      <a:pt x="610726" y="262074"/>
                      <a:pt x="625479" y="247254"/>
                      <a:pt x="626273" y="24288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ceuta">
                <a:extLst>
                  <a:ext uri="{FF2B5EF4-FFF2-40B4-BE49-F238E27FC236}">
                    <a16:creationId xmlns:a16="http://schemas.microsoft.com/office/drawing/2014/main" id="{5D4424C4-5EA0-AEA3-67A5-C6A0EEB16AE4}"/>
                  </a:ext>
                </a:extLst>
              </p:cNvPr>
              <p:cNvSpPr/>
              <p:nvPr/>
            </p:nvSpPr>
            <p:spPr>
              <a:xfrm>
                <a:off x="1445296" y="4714834"/>
                <a:ext cx="119893" cy="86963"/>
              </a:xfrm>
              <a:custGeom>
                <a:avLst/>
                <a:gdLst>
                  <a:gd name="connsiteX0" fmla="*/ 76200 w 119875"/>
                  <a:gd name="connsiteY0" fmla="*/ 3093 h 86963"/>
                  <a:gd name="connsiteX1" fmla="*/ 44450 w 119875"/>
                  <a:gd name="connsiteY1" fmla="*/ 15793 h 86963"/>
                  <a:gd name="connsiteX2" fmla="*/ 19050 w 119875"/>
                  <a:gd name="connsiteY2" fmla="*/ 22143 h 86963"/>
                  <a:gd name="connsiteX3" fmla="*/ 0 w 119875"/>
                  <a:gd name="connsiteY3" fmla="*/ 28493 h 86963"/>
                  <a:gd name="connsiteX4" fmla="*/ 6350 w 119875"/>
                  <a:gd name="connsiteY4" fmla="*/ 47543 h 86963"/>
                  <a:gd name="connsiteX5" fmla="*/ 44450 w 119875"/>
                  <a:gd name="connsiteY5" fmla="*/ 72943 h 86963"/>
                  <a:gd name="connsiteX6" fmla="*/ 63500 w 119875"/>
                  <a:gd name="connsiteY6" fmla="*/ 85643 h 86963"/>
                  <a:gd name="connsiteX7" fmla="*/ 107950 w 119875"/>
                  <a:gd name="connsiteY7" fmla="*/ 79293 h 86963"/>
                  <a:gd name="connsiteX8" fmla="*/ 76200 w 119875"/>
                  <a:gd name="connsiteY8" fmla="*/ 3093 h 8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875" h="86963">
                    <a:moveTo>
                      <a:pt x="76200" y="3093"/>
                    </a:moveTo>
                    <a:cubicBezTo>
                      <a:pt x="65617" y="-7490"/>
                      <a:pt x="55264" y="12188"/>
                      <a:pt x="44450" y="15793"/>
                    </a:cubicBezTo>
                    <a:cubicBezTo>
                      <a:pt x="36171" y="18553"/>
                      <a:pt x="27441" y="19745"/>
                      <a:pt x="19050" y="22143"/>
                    </a:cubicBezTo>
                    <a:cubicBezTo>
                      <a:pt x="12614" y="23982"/>
                      <a:pt x="6350" y="26376"/>
                      <a:pt x="0" y="28493"/>
                    </a:cubicBezTo>
                    <a:cubicBezTo>
                      <a:pt x="2117" y="34843"/>
                      <a:pt x="2637" y="41974"/>
                      <a:pt x="6350" y="47543"/>
                    </a:cubicBezTo>
                    <a:cubicBezTo>
                      <a:pt x="24406" y="74627"/>
                      <a:pt x="21149" y="61293"/>
                      <a:pt x="44450" y="72943"/>
                    </a:cubicBezTo>
                    <a:cubicBezTo>
                      <a:pt x="51276" y="76356"/>
                      <a:pt x="57150" y="81410"/>
                      <a:pt x="63500" y="85643"/>
                    </a:cubicBezTo>
                    <a:cubicBezTo>
                      <a:pt x="78317" y="83526"/>
                      <a:pt x="102391" y="93190"/>
                      <a:pt x="107950" y="79293"/>
                    </a:cubicBezTo>
                    <a:cubicBezTo>
                      <a:pt x="144355" y="-11718"/>
                      <a:pt x="86783" y="13676"/>
                      <a:pt x="76200" y="309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melilla">
                <a:extLst>
                  <a:ext uri="{FF2B5EF4-FFF2-40B4-BE49-F238E27FC236}">
                    <a16:creationId xmlns:a16="http://schemas.microsoft.com/office/drawing/2014/main" id="{0EE1BBCE-5636-DEF4-DB91-ABE6AD8BB93C}"/>
                  </a:ext>
                </a:extLst>
              </p:cNvPr>
              <p:cNvSpPr/>
              <p:nvPr/>
            </p:nvSpPr>
            <p:spPr>
              <a:xfrm>
                <a:off x="2843367" y="4907499"/>
                <a:ext cx="111898" cy="89828"/>
              </a:xfrm>
              <a:custGeom>
                <a:avLst/>
                <a:gdLst>
                  <a:gd name="connsiteX0" fmla="*/ 54933 w 113241"/>
                  <a:gd name="connsiteY0" fmla="*/ 928 h 89828"/>
                  <a:gd name="connsiteX1" fmla="*/ 23183 w 113241"/>
                  <a:gd name="connsiteY1" fmla="*/ 19978 h 89828"/>
                  <a:gd name="connsiteX2" fmla="*/ 10483 w 113241"/>
                  <a:gd name="connsiteY2" fmla="*/ 58078 h 89828"/>
                  <a:gd name="connsiteX3" fmla="*/ 29533 w 113241"/>
                  <a:gd name="connsiteY3" fmla="*/ 77128 h 89828"/>
                  <a:gd name="connsiteX4" fmla="*/ 67633 w 113241"/>
                  <a:gd name="connsiteY4" fmla="*/ 89828 h 89828"/>
                  <a:gd name="connsiteX5" fmla="*/ 112083 w 113241"/>
                  <a:gd name="connsiteY5" fmla="*/ 83478 h 89828"/>
                  <a:gd name="connsiteX6" fmla="*/ 93033 w 113241"/>
                  <a:gd name="connsiteY6" fmla="*/ 70778 h 89828"/>
                  <a:gd name="connsiteX7" fmla="*/ 80333 w 113241"/>
                  <a:gd name="connsiteY7" fmla="*/ 51728 h 89828"/>
                  <a:gd name="connsiteX8" fmla="*/ 54933 w 113241"/>
                  <a:gd name="connsiteY8" fmla="*/ 928 h 8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241" h="89828">
                    <a:moveTo>
                      <a:pt x="54933" y="928"/>
                    </a:moveTo>
                    <a:cubicBezTo>
                      <a:pt x="45408" y="-4364"/>
                      <a:pt x="34222" y="14458"/>
                      <a:pt x="23183" y="19978"/>
                    </a:cubicBezTo>
                    <a:cubicBezTo>
                      <a:pt x="1549" y="30795"/>
                      <a:pt x="-9523" y="18065"/>
                      <a:pt x="10483" y="58078"/>
                    </a:cubicBezTo>
                    <a:cubicBezTo>
                      <a:pt x="14499" y="66110"/>
                      <a:pt x="21683" y="72767"/>
                      <a:pt x="29533" y="77128"/>
                    </a:cubicBezTo>
                    <a:cubicBezTo>
                      <a:pt x="41235" y="83629"/>
                      <a:pt x="67633" y="89828"/>
                      <a:pt x="67633" y="89828"/>
                    </a:cubicBezTo>
                    <a:cubicBezTo>
                      <a:pt x="82450" y="87711"/>
                      <a:pt x="100109" y="92458"/>
                      <a:pt x="112083" y="83478"/>
                    </a:cubicBezTo>
                    <a:cubicBezTo>
                      <a:pt x="118188" y="78899"/>
                      <a:pt x="98429" y="76174"/>
                      <a:pt x="93033" y="70778"/>
                    </a:cubicBezTo>
                    <a:cubicBezTo>
                      <a:pt x="87637" y="65382"/>
                      <a:pt x="85219" y="57591"/>
                      <a:pt x="80333" y="51728"/>
                    </a:cubicBezTo>
                    <a:cubicBezTo>
                      <a:pt x="74584" y="44829"/>
                      <a:pt x="64458" y="6220"/>
                      <a:pt x="54933" y="92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nerife">
                <a:extLst>
                  <a:ext uri="{FF2B5EF4-FFF2-40B4-BE49-F238E27FC236}">
                    <a16:creationId xmlns:a16="http://schemas.microsoft.com/office/drawing/2014/main" id="{778607EC-7929-75B8-EF8C-04AC04CCCF0C}"/>
                  </a:ext>
                </a:extLst>
              </p:cNvPr>
              <p:cNvSpPr/>
              <p:nvPr/>
            </p:nvSpPr>
            <p:spPr>
              <a:xfrm>
                <a:off x="3844490" y="4342296"/>
                <a:ext cx="800100" cy="517648"/>
              </a:xfrm>
              <a:custGeom>
                <a:avLst/>
                <a:gdLst>
                  <a:gd name="connsiteX0" fmla="*/ 80962 w 800100"/>
                  <a:gd name="connsiteY0" fmla="*/ 411957 h 517648"/>
                  <a:gd name="connsiteX1" fmla="*/ 107156 w 800100"/>
                  <a:gd name="connsiteY1" fmla="*/ 419100 h 517648"/>
                  <a:gd name="connsiteX2" fmla="*/ 107156 w 800100"/>
                  <a:gd name="connsiteY2" fmla="*/ 447675 h 517648"/>
                  <a:gd name="connsiteX3" fmla="*/ 104775 w 800100"/>
                  <a:gd name="connsiteY3" fmla="*/ 476250 h 517648"/>
                  <a:gd name="connsiteX4" fmla="*/ 102394 w 800100"/>
                  <a:gd name="connsiteY4" fmla="*/ 483394 h 517648"/>
                  <a:gd name="connsiteX5" fmla="*/ 100012 w 800100"/>
                  <a:gd name="connsiteY5" fmla="*/ 492919 h 517648"/>
                  <a:gd name="connsiteX6" fmla="*/ 88106 w 800100"/>
                  <a:gd name="connsiteY6" fmla="*/ 507207 h 517648"/>
                  <a:gd name="connsiteX7" fmla="*/ 71437 w 800100"/>
                  <a:gd name="connsiteY7" fmla="*/ 511969 h 517648"/>
                  <a:gd name="connsiteX8" fmla="*/ 38100 w 800100"/>
                  <a:gd name="connsiteY8" fmla="*/ 516732 h 517648"/>
                  <a:gd name="connsiteX9" fmla="*/ 30956 w 800100"/>
                  <a:gd name="connsiteY9" fmla="*/ 509588 h 517648"/>
                  <a:gd name="connsiteX10" fmla="*/ 19050 w 800100"/>
                  <a:gd name="connsiteY10" fmla="*/ 500063 h 517648"/>
                  <a:gd name="connsiteX11" fmla="*/ 11906 w 800100"/>
                  <a:gd name="connsiteY11" fmla="*/ 492919 h 517648"/>
                  <a:gd name="connsiteX12" fmla="*/ 2381 w 800100"/>
                  <a:gd name="connsiteY12" fmla="*/ 476250 h 517648"/>
                  <a:gd name="connsiteX13" fmla="*/ 0 w 800100"/>
                  <a:gd name="connsiteY13" fmla="*/ 454819 h 517648"/>
                  <a:gd name="connsiteX14" fmla="*/ 7144 w 800100"/>
                  <a:gd name="connsiteY14" fmla="*/ 426244 h 517648"/>
                  <a:gd name="connsiteX15" fmla="*/ 76200 w 800100"/>
                  <a:gd name="connsiteY15" fmla="*/ 423863 h 517648"/>
                  <a:gd name="connsiteX16" fmla="*/ 80962 w 800100"/>
                  <a:gd name="connsiteY16" fmla="*/ 411957 h 517648"/>
                  <a:gd name="connsiteX17" fmla="*/ 351581 w 800100"/>
                  <a:gd name="connsiteY17" fmla="*/ 259603 h 517648"/>
                  <a:gd name="connsiteX18" fmla="*/ 373856 w 800100"/>
                  <a:gd name="connsiteY18" fmla="*/ 261938 h 517648"/>
                  <a:gd name="connsiteX19" fmla="*/ 402431 w 800100"/>
                  <a:gd name="connsiteY19" fmla="*/ 266700 h 517648"/>
                  <a:gd name="connsiteX20" fmla="*/ 409575 w 800100"/>
                  <a:gd name="connsiteY20" fmla="*/ 271463 h 517648"/>
                  <a:gd name="connsiteX21" fmla="*/ 416719 w 800100"/>
                  <a:gd name="connsiteY21" fmla="*/ 273844 h 517648"/>
                  <a:gd name="connsiteX22" fmla="*/ 419100 w 800100"/>
                  <a:gd name="connsiteY22" fmla="*/ 280988 h 517648"/>
                  <a:gd name="connsiteX23" fmla="*/ 421481 w 800100"/>
                  <a:gd name="connsiteY23" fmla="*/ 304800 h 517648"/>
                  <a:gd name="connsiteX24" fmla="*/ 416719 w 800100"/>
                  <a:gd name="connsiteY24" fmla="*/ 311944 h 517648"/>
                  <a:gd name="connsiteX25" fmla="*/ 414337 w 800100"/>
                  <a:gd name="connsiteY25" fmla="*/ 319088 h 517648"/>
                  <a:gd name="connsiteX26" fmla="*/ 409575 w 800100"/>
                  <a:gd name="connsiteY26" fmla="*/ 354807 h 517648"/>
                  <a:gd name="connsiteX27" fmla="*/ 397669 w 800100"/>
                  <a:gd name="connsiteY27" fmla="*/ 369094 h 517648"/>
                  <a:gd name="connsiteX28" fmla="*/ 378619 w 800100"/>
                  <a:gd name="connsiteY28" fmla="*/ 373857 h 517648"/>
                  <a:gd name="connsiteX29" fmla="*/ 371475 w 800100"/>
                  <a:gd name="connsiteY29" fmla="*/ 371475 h 517648"/>
                  <a:gd name="connsiteX30" fmla="*/ 357187 w 800100"/>
                  <a:gd name="connsiteY30" fmla="*/ 364332 h 517648"/>
                  <a:gd name="connsiteX31" fmla="*/ 319087 w 800100"/>
                  <a:gd name="connsiteY31" fmla="*/ 364332 h 517648"/>
                  <a:gd name="connsiteX32" fmla="*/ 304800 w 800100"/>
                  <a:gd name="connsiteY32" fmla="*/ 359569 h 517648"/>
                  <a:gd name="connsiteX33" fmla="*/ 297656 w 800100"/>
                  <a:gd name="connsiteY33" fmla="*/ 354807 h 517648"/>
                  <a:gd name="connsiteX34" fmla="*/ 295275 w 800100"/>
                  <a:gd name="connsiteY34" fmla="*/ 311944 h 517648"/>
                  <a:gd name="connsiteX35" fmla="*/ 304800 w 800100"/>
                  <a:gd name="connsiteY35" fmla="*/ 290513 h 517648"/>
                  <a:gd name="connsiteX36" fmla="*/ 309562 w 800100"/>
                  <a:gd name="connsiteY36" fmla="*/ 283369 h 517648"/>
                  <a:gd name="connsiteX37" fmla="*/ 311944 w 800100"/>
                  <a:gd name="connsiteY37" fmla="*/ 276225 h 517648"/>
                  <a:gd name="connsiteX38" fmla="*/ 321469 w 800100"/>
                  <a:gd name="connsiteY38" fmla="*/ 269082 h 517648"/>
                  <a:gd name="connsiteX39" fmla="*/ 323850 w 800100"/>
                  <a:gd name="connsiteY39" fmla="*/ 261938 h 517648"/>
                  <a:gd name="connsiteX40" fmla="*/ 351581 w 800100"/>
                  <a:gd name="connsiteY40" fmla="*/ 259603 h 517648"/>
                  <a:gd name="connsiteX41" fmla="*/ 728662 w 800100"/>
                  <a:gd name="connsiteY41" fmla="*/ 116682 h 517648"/>
                  <a:gd name="connsiteX42" fmla="*/ 747712 w 800100"/>
                  <a:gd name="connsiteY42" fmla="*/ 121444 h 517648"/>
                  <a:gd name="connsiteX43" fmla="*/ 759619 w 800100"/>
                  <a:gd name="connsiteY43" fmla="*/ 123825 h 517648"/>
                  <a:gd name="connsiteX44" fmla="*/ 783431 w 800100"/>
                  <a:gd name="connsiteY44" fmla="*/ 128588 h 517648"/>
                  <a:gd name="connsiteX45" fmla="*/ 790575 w 800100"/>
                  <a:gd name="connsiteY45" fmla="*/ 130969 h 517648"/>
                  <a:gd name="connsiteX46" fmla="*/ 800100 w 800100"/>
                  <a:gd name="connsiteY46" fmla="*/ 152400 h 517648"/>
                  <a:gd name="connsiteX47" fmla="*/ 781050 w 800100"/>
                  <a:gd name="connsiteY47" fmla="*/ 157163 h 517648"/>
                  <a:gd name="connsiteX48" fmla="*/ 766762 w 800100"/>
                  <a:gd name="connsiteY48" fmla="*/ 161925 h 517648"/>
                  <a:gd name="connsiteX49" fmla="*/ 759619 w 800100"/>
                  <a:gd name="connsiteY49" fmla="*/ 169069 h 517648"/>
                  <a:gd name="connsiteX50" fmla="*/ 752475 w 800100"/>
                  <a:gd name="connsiteY50" fmla="*/ 173832 h 517648"/>
                  <a:gd name="connsiteX51" fmla="*/ 745331 w 800100"/>
                  <a:gd name="connsiteY51" fmla="*/ 176213 h 517648"/>
                  <a:gd name="connsiteX52" fmla="*/ 738187 w 800100"/>
                  <a:gd name="connsiteY52" fmla="*/ 180975 h 517648"/>
                  <a:gd name="connsiteX53" fmla="*/ 728662 w 800100"/>
                  <a:gd name="connsiteY53" fmla="*/ 185738 h 517648"/>
                  <a:gd name="connsiteX54" fmla="*/ 719137 w 800100"/>
                  <a:gd name="connsiteY54" fmla="*/ 188119 h 517648"/>
                  <a:gd name="connsiteX55" fmla="*/ 711994 w 800100"/>
                  <a:gd name="connsiteY55" fmla="*/ 190500 h 517648"/>
                  <a:gd name="connsiteX56" fmla="*/ 709612 w 800100"/>
                  <a:gd name="connsiteY56" fmla="*/ 200025 h 517648"/>
                  <a:gd name="connsiteX57" fmla="*/ 707231 w 800100"/>
                  <a:gd name="connsiteY57" fmla="*/ 252413 h 517648"/>
                  <a:gd name="connsiteX58" fmla="*/ 700087 w 800100"/>
                  <a:gd name="connsiteY58" fmla="*/ 254794 h 517648"/>
                  <a:gd name="connsiteX59" fmla="*/ 678656 w 800100"/>
                  <a:gd name="connsiteY59" fmla="*/ 264319 h 517648"/>
                  <a:gd name="connsiteX60" fmla="*/ 678656 w 800100"/>
                  <a:gd name="connsiteY60" fmla="*/ 300038 h 517648"/>
                  <a:gd name="connsiteX61" fmla="*/ 676275 w 800100"/>
                  <a:gd name="connsiteY61" fmla="*/ 307182 h 517648"/>
                  <a:gd name="connsiteX62" fmla="*/ 669131 w 800100"/>
                  <a:gd name="connsiteY62" fmla="*/ 311944 h 517648"/>
                  <a:gd name="connsiteX63" fmla="*/ 664369 w 800100"/>
                  <a:gd name="connsiteY63" fmla="*/ 319088 h 517648"/>
                  <a:gd name="connsiteX64" fmla="*/ 652462 w 800100"/>
                  <a:gd name="connsiteY64" fmla="*/ 340519 h 517648"/>
                  <a:gd name="connsiteX65" fmla="*/ 642937 w 800100"/>
                  <a:gd name="connsiteY65" fmla="*/ 345282 h 517648"/>
                  <a:gd name="connsiteX66" fmla="*/ 640556 w 800100"/>
                  <a:gd name="connsiteY66" fmla="*/ 352425 h 517648"/>
                  <a:gd name="connsiteX67" fmla="*/ 635794 w 800100"/>
                  <a:gd name="connsiteY67" fmla="*/ 359569 h 517648"/>
                  <a:gd name="connsiteX68" fmla="*/ 628650 w 800100"/>
                  <a:gd name="connsiteY68" fmla="*/ 361950 h 517648"/>
                  <a:gd name="connsiteX69" fmla="*/ 616744 w 800100"/>
                  <a:gd name="connsiteY69" fmla="*/ 376238 h 517648"/>
                  <a:gd name="connsiteX70" fmla="*/ 590550 w 800100"/>
                  <a:gd name="connsiteY70" fmla="*/ 378619 h 517648"/>
                  <a:gd name="connsiteX71" fmla="*/ 583406 w 800100"/>
                  <a:gd name="connsiteY71" fmla="*/ 373857 h 517648"/>
                  <a:gd name="connsiteX72" fmla="*/ 581025 w 800100"/>
                  <a:gd name="connsiteY72" fmla="*/ 366713 h 517648"/>
                  <a:gd name="connsiteX73" fmla="*/ 571500 w 800100"/>
                  <a:gd name="connsiteY73" fmla="*/ 357188 h 517648"/>
                  <a:gd name="connsiteX74" fmla="*/ 547687 w 800100"/>
                  <a:gd name="connsiteY74" fmla="*/ 352425 h 517648"/>
                  <a:gd name="connsiteX75" fmla="*/ 540544 w 800100"/>
                  <a:gd name="connsiteY75" fmla="*/ 350044 h 517648"/>
                  <a:gd name="connsiteX76" fmla="*/ 511969 w 800100"/>
                  <a:gd name="connsiteY76" fmla="*/ 335757 h 517648"/>
                  <a:gd name="connsiteX77" fmla="*/ 509587 w 800100"/>
                  <a:gd name="connsiteY77" fmla="*/ 328613 h 517648"/>
                  <a:gd name="connsiteX78" fmla="*/ 504825 w 800100"/>
                  <a:gd name="connsiteY78" fmla="*/ 314325 h 517648"/>
                  <a:gd name="connsiteX79" fmla="*/ 502444 w 800100"/>
                  <a:gd name="connsiteY79" fmla="*/ 264319 h 517648"/>
                  <a:gd name="connsiteX80" fmla="*/ 500062 w 800100"/>
                  <a:gd name="connsiteY80" fmla="*/ 257175 h 517648"/>
                  <a:gd name="connsiteX81" fmla="*/ 492919 w 800100"/>
                  <a:gd name="connsiteY81" fmla="*/ 235744 h 517648"/>
                  <a:gd name="connsiteX82" fmla="*/ 478631 w 800100"/>
                  <a:gd name="connsiteY82" fmla="*/ 226219 h 517648"/>
                  <a:gd name="connsiteX83" fmla="*/ 476250 w 800100"/>
                  <a:gd name="connsiteY83" fmla="*/ 214313 h 517648"/>
                  <a:gd name="connsiteX84" fmla="*/ 481012 w 800100"/>
                  <a:gd name="connsiteY84" fmla="*/ 200025 h 517648"/>
                  <a:gd name="connsiteX85" fmla="*/ 500062 w 800100"/>
                  <a:gd name="connsiteY85" fmla="*/ 197644 h 517648"/>
                  <a:gd name="connsiteX86" fmla="*/ 519112 w 800100"/>
                  <a:gd name="connsiteY86" fmla="*/ 200025 h 517648"/>
                  <a:gd name="connsiteX87" fmla="*/ 540544 w 800100"/>
                  <a:gd name="connsiteY87" fmla="*/ 202407 h 517648"/>
                  <a:gd name="connsiteX88" fmla="*/ 557212 w 800100"/>
                  <a:gd name="connsiteY88" fmla="*/ 207169 h 517648"/>
                  <a:gd name="connsiteX89" fmla="*/ 585787 w 800100"/>
                  <a:gd name="connsiteY89" fmla="*/ 202407 h 517648"/>
                  <a:gd name="connsiteX90" fmla="*/ 595312 w 800100"/>
                  <a:gd name="connsiteY90" fmla="*/ 200025 h 517648"/>
                  <a:gd name="connsiteX91" fmla="*/ 602456 w 800100"/>
                  <a:gd name="connsiteY91" fmla="*/ 195263 h 517648"/>
                  <a:gd name="connsiteX92" fmla="*/ 609600 w 800100"/>
                  <a:gd name="connsiteY92" fmla="*/ 192882 h 517648"/>
                  <a:gd name="connsiteX93" fmla="*/ 623887 w 800100"/>
                  <a:gd name="connsiteY93" fmla="*/ 183357 h 517648"/>
                  <a:gd name="connsiteX94" fmla="*/ 631031 w 800100"/>
                  <a:gd name="connsiteY94" fmla="*/ 180975 h 517648"/>
                  <a:gd name="connsiteX95" fmla="*/ 635794 w 800100"/>
                  <a:gd name="connsiteY95" fmla="*/ 173832 h 517648"/>
                  <a:gd name="connsiteX96" fmla="*/ 647700 w 800100"/>
                  <a:gd name="connsiteY96" fmla="*/ 150019 h 517648"/>
                  <a:gd name="connsiteX97" fmla="*/ 654844 w 800100"/>
                  <a:gd name="connsiteY97" fmla="*/ 135732 h 517648"/>
                  <a:gd name="connsiteX98" fmla="*/ 659606 w 800100"/>
                  <a:gd name="connsiteY98" fmla="*/ 128588 h 517648"/>
                  <a:gd name="connsiteX99" fmla="*/ 666750 w 800100"/>
                  <a:gd name="connsiteY99" fmla="*/ 123825 h 517648"/>
                  <a:gd name="connsiteX100" fmla="*/ 688181 w 800100"/>
                  <a:gd name="connsiteY100" fmla="*/ 121444 h 517648"/>
                  <a:gd name="connsiteX101" fmla="*/ 702469 w 800100"/>
                  <a:gd name="connsiteY101" fmla="*/ 119063 h 517648"/>
                  <a:gd name="connsiteX102" fmla="*/ 728662 w 800100"/>
                  <a:gd name="connsiteY102" fmla="*/ 116682 h 517648"/>
                  <a:gd name="connsiteX103" fmla="*/ 166687 w 800100"/>
                  <a:gd name="connsiteY103" fmla="*/ 0 h 517648"/>
                  <a:gd name="connsiteX104" fmla="*/ 180975 w 800100"/>
                  <a:gd name="connsiteY104" fmla="*/ 2382 h 517648"/>
                  <a:gd name="connsiteX105" fmla="*/ 188119 w 800100"/>
                  <a:gd name="connsiteY105" fmla="*/ 4763 h 517648"/>
                  <a:gd name="connsiteX106" fmla="*/ 190500 w 800100"/>
                  <a:gd name="connsiteY106" fmla="*/ 11907 h 517648"/>
                  <a:gd name="connsiteX107" fmla="*/ 192881 w 800100"/>
                  <a:gd name="connsiteY107" fmla="*/ 38100 h 517648"/>
                  <a:gd name="connsiteX108" fmla="*/ 183356 w 800100"/>
                  <a:gd name="connsiteY108" fmla="*/ 40482 h 517648"/>
                  <a:gd name="connsiteX109" fmla="*/ 173831 w 800100"/>
                  <a:gd name="connsiteY109" fmla="*/ 54769 h 517648"/>
                  <a:gd name="connsiteX110" fmla="*/ 171450 w 800100"/>
                  <a:gd name="connsiteY110" fmla="*/ 83344 h 517648"/>
                  <a:gd name="connsiteX111" fmla="*/ 169069 w 800100"/>
                  <a:gd name="connsiteY111" fmla="*/ 104775 h 517648"/>
                  <a:gd name="connsiteX112" fmla="*/ 166687 w 800100"/>
                  <a:gd name="connsiteY112" fmla="*/ 111919 h 517648"/>
                  <a:gd name="connsiteX113" fmla="*/ 161925 w 800100"/>
                  <a:gd name="connsiteY113" fmla="*/ 126207 h 517648"/>
                  <a:gd name="connsiteX114" fmla="*/ 152400 w 800100"/>
                  <a:gd name="connsiteY114" fmla="*/ 147638 h 517648"/>
                  <a:gd name="connsiteX115" fmla="*/ 147637 w 800100"/>
                  <a:gd name="connsiteY115" fmla="*/ 154782 h 517648"/>
                  <a:gd name="connsiteX116" fmla="*/ 145256 w 800100"/>
                  <a:gd name="connsiteY116" fmla="*/ 180975 h 517648"/>
                  <a:gd name="connsiteX117" fmla="*/ 142875 w 800100"/>
                  <a:gd name="connsiteY117" fmla="*/ 188119 h 517648"/>
                  <a:gd name="connsiteX118" fmla="*/ 135731 w 800100"/>
                  <a:gd name="connsiteY118" fmla="*/ 183357 h 517648"/>
                  <a:gd name="connsiteX119" fmla="*/ 121444 w 800100"/>
                  <a:gd name="connsiteY119" fmla="*/ 161925 h 517648"/>
                  <a:gd name="connsiteX120" fmla="*/ 119062 w 800100"/>
                  <a:gd name="connsiteY120" fmla="*/ 133350 h 517648"/>
                  <a:gd name="connsiteX121" fmla="*/ 116681 w 800100"/>
                  <a:gd name="connsiteY121" fmla="*/ 126207 h 517648"/>
                  <a:gd name="connsiteX122" fmla="*/ 111919 w 800100"/>
                  <a:gd name="connsiteY122" fmla="*/ 111919 h 517648"/>
                  <a:gd name="connsiteX123" fmla="*/ 109537 w 800100"/>
                  <a:gd name="connsiteY123" fmla="*/ 104775 h 517648"/>
                  <a:gd name="connsiteX124" fmla="*/ 104775 w 800100"/>
                  <a:gd name="connsiteY124" fmla="*/ 90488 h 517648"/>
                  <a:gd name="connsiteX125" fmla="*/ 100012 w 800100"/>
                  <a:gd name="connsiteY125" fmla="*/ 83344 h 517648"/>
                  <a:gd name="connsiteX126" fmla="*/ 95250 w 800100"/>
                  <a:gd name="connsiteY126" fmla="*/ 73819 h 517648"/>
                  <a:gd name="connsiteX127" fmla="*/ 88106 w 800100"/>
                  <a:gd name="connsiteY127" fmla="*/ 66675 h 517648"/>
                  <a:gd name="connsiteX128" fmla="*/ 80962 w 800100"/>
                  <a:gd name="connsiteY128" fmla="*/ 61913 h 517648"/>
                  <a:gd name="connsiteX129" fmla="*/ 73819 w 800100"/>
                  <a:gd name="connsiteY129" fmla="*/ 45244 h 517648"/>
                  <a:gd name="connsiteX130" fmla="*/ 71437 w 800100"/>
                  <a:gd name="connsiteY130" fmla="*/ 28575 h 517648"/>
                  <a:gd name="connsiteX131" fmla="*/ 76200 w 800100"/>
                  <a:gd name="connsiteY131" fmla="*/ 21432 h 517648"/>
                  <a:gd name="connsiteX132" fmla="*/ 90487 w 800100"/>
                  <a:gd name="connsiteY132" fmla="*/ 9525 h 517648"/>
                  <a:gd name="connsiteX133" fmla="*/ 100012 w 800100"/>
                  <a:gd name="connsiteY133" fmla="*/ 7144 h 517648"/>
                  <a:gd name="connsiteX134" fmla="*/ 119062 w 800100"/>
                  <a:gd name="connsiteY134" fmla="*/ 2382 h 517648"/>
                  <a:gd name="connsiteX135" fmla="*/ 166687 w 800100"/>
                  <a:gd name="connsiteY135" fmla="*/ 0 h 51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800100" h="517648">
                    <a:moveTo>
                      <a:pt x="80962" y="411957"/>
                    </a:moveTo>
                    <a:cubicBezTo>
                      <a:pt x="84452" y="412274"/>
                      <a:pt x="105573" y="416838"/>
                      <a:pt x="107156" y="419100"/>
                    </a:cubicBezTo>
                    <a:cubicBezTo>
                      <a:pt x="115148" y="430517"/>
                      <a:pt x="108427" y="437506"/>
                      <a:pt x="107156" y="447675"/>
                    </a:cubicBezTo>
                    <a:cubicBezTo>
                      <a:pt x="105971" y="457159"/>
                      <a:pt x="105569" y="466725"/>
                      <a:pt x="104775" y="476250"/>
                    </a:cubicBezTo>
                    <a:cubicBezTo>
                      <a:pt x="103981" y="478631"/>
                      <a:pt x="103084" y="480980"/>
                      <a:pt x="102394" y="483394"/>
                    </a:cubicBezTo>
                    <a:cubicBezTo>
                      <a:pt x="101495" y="486541"/>
                      <a:pt x="101301" y="489911"/>
                      <a:pt x="100012" y="492919"/>
                    </a:cubicBezTo>
                    <a:cubicBezTo>
                      <a:pt x="97525" y="498723"/>
                      <a:pt x="92399" y="502914"/>
                      <a:pt x="88106" y="507207"/>
                    </a:cubicBezTo>
                    <a:cubicBezTo>
                      <a:pt x="70971" y="512918"/>
                      <a:pt x="92375" y="505987"/>
                      <a:pt x="71437" y="511969"/>
                    </a:cubicBezTo>
                    <a:cubicBezTo>
                      <a:pt x="58739" y="515597"/>
                      <a:pt x="57144" y="519452"/>
                      <a:pt x="38100" y="516732"/>
                    </a:cubicBezTo>
                    <a:cubicBezTo>
                      <a:pt x="34766" y="516256"/>
                      <a:pt x="33337" y="511969"/>
                      <a:pt x="30956" y="509588"/>
                    </a:cubicBezTo>
                    <a:cubicBezTo>
                      <a:pt x="19228" y="505679"/>
                      <a:pt x="27335" y="510006"/>
                      <a:pt x="19050" y="500063"/>
                    </a:cubicBezTo>
                    <a:cubicBezTo>
                      <a:pt x="16894" y="497476"/>
                      <a:pt x="14062" y="495506"/>
                      <a:pt x="11906" y="492919"/>
                    </a:cubicBezTo>
                    <a:cubicBezTo>
                      <a:pt x="9448" y="489969"/>
                      <a:pt x="3124" y="479468"/>
                      <a:pt x="2381" y="476250"/>
                    </a:cubicBezTo>
                    <a:cubicBezTo>
                      <a:pt x="765" y="469246"/>
                      <a:pt x="794" y="461963"/>
                      <a:pt x="0" y="454819"/>
                    </a:cubicBezTo>
                    <a:cubicBezTo>
                      <a:pt x="301" y="453016"/>
                      <a:pt x="3876" y="426982"/>
                      <a:pt x="7144" y="426244"/>
                    </a:cubicBezTo>
                    <a:cubicBezTo>
                      <a:pt x="29611" y="421171"/>
                      <a:pt x="63897" y="426244"/>
                      <a:pt x="76200" y="423863"/>
                    </a:cubicBezTo>
                    <a:cubicBezTo>
                      <a:pt x="88503" y="421482"/>
                      <a:pt x="76219" y="411526"/>
                      <a:pt x="80962" y="411957"/>
                    </a:cubicBezTo>
                    <a:close/>
                    <a:moveTo>
                      <a:pt x="351581" y="259603"/>
                    </a:moveTo>
                    <a:cubicBezTo>
                      <a:pt x="359899" y="260183"/>
                      <a:pt x="367308" y="261541"/>
                      <a:pt x="373856" y="261938"/>
                    </a:cubicBezTo>
                    <a:cubicBezTo>
                      <a:pt x="386953" y="262732"/>
                      <a:pt x="388328" y="260432"/>
                      <a:pt x="402431" y="266700"/>
                    </a:cubicBezTo>
                    <a:cubicBezTo>
                      <a:pt x="405046" y="267862"/>
                      <a:pt x="407194" y="269875"/>
                      <a:pt x="409575" y="271463"/>
                    </a:cubicBezTo>
                    <a:cubicBezTo>
                      <a:pt x="411956" y="272257"/>
                      <a:pt x="414944" y="272069"/>
                      <a:pt x="416719" y="273844"/>
                    </a:cubicBezTo>
                    <a:cubicBezTo>
                      <a:pt x="418494" y="275619"/>
                      <a:pt x="418718" y="278507"/>
                      <a:pt x="419100" y="280988"/>
                    </a:cubicBezTo>
                    <a:cubicBezTo>
                      <a:pt x="420313" y="288872"/>
                      <a:pt x="420687" y="296863"/>
                      <a:pt x="421481" y="304800"/>
                    </a:cubicBezTo>
                    <a:cubicBezTo>
                      <a:pt x="419894" y="307181"/>
                      <a:pt x="417999" y="309384"/>
                      <a:pt x="416719" y="311944"/>
                    </a:cubicBezTo>
                    <a:cubicBezTo>
                      <a:pt x="415596" y="314189"/>
                      <a:pt x="415027" y="316674"/>
                      <a:pt x="414337" y="319088"/>
                    </a:cubicBezTo>
                    <a:cubicBezTo>
                      <a:pt x="410131" y="333809"/>
                      <a:pt x="411446" y="334220"/>
                      <a:pt x="409575" y="354807"/>
                    </a:cubicBezTo>
                    <a:cubicBezTo>
                      <a:pt x="406062" y="360075"/>
                      <a:pt x="403166" y="365429"/>
                      <a:pt x="397669" y="369094"/>
                    </a:cubicBezTo>
                    <a:cubicBezTo>
                      <a:pt x="394533" y="371185"/>
                      <a:pt x="380332" y="373514"/>
                      <a:pt x="378619" y="373857"/>
                    </a:cubicBezTo>
                    <a:cubicBezTo>
                      <a:pt x="376238" y="373063"/>
                      <a:pt x="373720" y="372598"/>
                      <a:pt x="371475" y="371475"/>
                    </a:cubicBezTo>
                    <a:cubicBezTo>
                      <a:pt x="363626" y="367551"/>
                      <a:pt x="365832" y="365662"/>
                      <a:pt x="357187" y="364332"/>
                    </a:cubicBezTo>
                    <a:cubicBezTo>
                      <a:pt x="333376" y="360668"/>
                      <a:pt x="338335" y="361123"/>
                      <a:pt x="319087" y="364332"/>
                    </a:cubicBezTo>
                    <a:cubicBezTo>
                      <a:pt x="319087" y="364332"/>
                      <a:pt x="309387" y="361608"/>
                      <a:pt x="304800" y="359569"/>
                    </a:cubicBezTo>
                    <a:cubicBezTo>
                      <a:pt x="302185" y="358407"/>
                      <a:pt x="298217" y="357613"/>
                      <a:pt x="297656" y="354807"/>
                    </a:cubicBezTo>
                    <a:cubicBezTo>
                      <a:pt x="294850" y="340775"/>
                      <a:pt x="296069" y="326232"/>
                      <a:pt x="295275" y="311944"/>
                    </a:cubicBezTo>
                    <a:cubicBezTo>
                      <a:pt x="306052" y="295776"/>
                      <a:pt x="293465" y="316017"/>
                      <a:pt x="304800" y="290513"/>
                    </a:cubicBezTo>
                    <a:cubicBezTo>
                      <a:pt x="305962" y="287898"/>
                      <a:pt x="308282" y="285929"/>
                      <a:pt x="309562" y="283369"/>
                    </a:cubicBezTo>
                    <a:cubicBezTo>
                      <a:pt x="310685" y="281124"/>
                      <a:pt x="311150" y="278606"/>
                      <a:pt x="311944" y="276225"/>
                    </a:cubicBezTo>
                    <a:cubicBezTo>
                      <a:pt x="315119" y="273844"/>
                      <a:pt x="318928" y="272131"/>
                      <a:pt x="321469" y="269082"/>
                    </a:cubicBezTo>
                    <a:cubicBezTo>
                      <a:pt x="323076" y="267154"/>
                      <a:pt x="321425" y="262585"/>
                      <a:pt x="323850" y="261938"/>
                    </a:cubicBezTo>
                    <a:cubicBezTo>
                      <a:pt x="334036" y="259222"/>
                      <a:pt x="343263" y="259023"/>
                      <a:pt x="351581" y="259603"/>
                    </a:cubicBezTo>
                    <a:close/>
                    <a:moveTo>
                      <a:pt x="728662" y="116682"/>
                    </a:moveTo>
                    <a:cubicBezTo>
                      <a:pt x="735157" y="117494"/>
                      <a:pt x="741334" y="119972"/>
                      <a:pt x="747712" y="121444"/>
                    </a:cubicBezTo>
                    <a:cubicBezTo>
                      <a:pt x="751656" y="122354"/>
                      <a:pt x="755637" y="123101"/>
                      <a:pt x="759619" y="123825"/>
                    </a:cubicBezTo>
                    <a:cubicBezTo>
                      <a:pt x="772475" y="126163"/>
                      <a:pt x="772380" y="125431"/>
                      <a:pt x="783431" y="128588"/>
                    </a:cubicBezTo>
                    <a:cubicBezTo>
                      <a:pt x="785845" y="129278"/>
                      <a:pt x="788615" y="129401"/>
                      <a:pt x="790575" y="130969"/>
                    </a:cubicBezTo>
                    <a:cubicBezTo>
                      <a:pt x="795719" y="135084"/>
                      <a:pt x="798646" y="148038"/>
                      <a:pt x="800100" y="152400"/>
                    </a:cubicBezTo>
                    <a:cubicBezTo>
                      <a:pt x="785733" y="155274"/>
                      <a:pt x="792034" y="153502"/>
                      <a:pt x="781050" y="157163"/>
                    </a:cubicBezTo>
                    <a:cubicBezTo>
                      <a:pt x="776287" y="158750"/>
                      <a:pt x="771150" y="159487"/>
                      <a:pt x="766762" y="161925"/>
                    </a:cubicBezTo>
                    <a:cubicBezTo>
                      <a:pt x="763818" y="163560"/>
                      <a:pt x="762206" y="166913"/>
                      <a:pt x="759619" y="169069"/>
                    </a:cubicBezTo>
                    <a:cubicBezTo>
                      <a:pt x="757420" y="170901"/>
                      <a:pt x="754856" y="172244"/>
                      <a:pt x="752475" y="173832"/>
                    </a:cubicBezTo>
                    <a:cubicBezTo>
                      <a:pt x="750094" y="174626"/>
                      <a:pt x="747576" y="175091"/>
                      <a:pt x="745331" y="176213"/>
                    </a:cubicBezTo>
                    <a:cubicBezTo>
                      <a:pt x="742771" y="177493"/>
                      <a:pt x="740672" y="179555"/>
                      <a:pt x="738187" y="180975"/>
                    </a:cubicBezTo>
                    <a:cubicBezTo>
                      <a:pt x="735105" y="182736"/>
                      <a:pt x="731837" y="184150"/>
                      <a:pt x="728662" y="185738"/>
                    </a:cubicBezTo>
                    <a:cubicBezTo>
                      <a:pt x="725487" y="186532"/>
                      <a:pt x="722284" y="187220"/>
                      <a:pt x="719137" y="188119"/>
                    </a:cubicBezTo>
                    <a:cubicBezTo>
                      <a:pt x="716724" y="188808"/>
                      <a:pt x="713562" y="188540"/>
                      <a:pt x="711994" y="190500"/>
                    </a:cubicBezTo>
                    <a:cubicBezTo>
                      <a:pt x="709949" y="193056"/>
                      <a:pt x="709612" y="196752"/>
                      <a:pt x="709612" y="200025"/>
                    </a:cubicBezTo>
                    <a:cubicBezTo>
                      <a:pt x="709612" y="251926"/>
                      <a:pt x="720852" y="231984"/>
                      <a:pt x="707231" y="252413"/>
                    </a:cubicBezTo>
                    <a:lnTo>
                      <a:pt x="700087" y="254794"/>
                    </a:lnTo>
                    <a:cubicBezTo>
                      <a:pt x="698272" y="255399"/>
                      <a:pt x="681319" y="259659"/>
                      <a:pt x="678656" y="264319"/>
                    </a:cubicBezTo>
                    <a:cubicBezTo>
                      <a:pt x="673298" y="273694"/>
                      <a:pt x="678656" y="292604"/>
                      <a:pt x="678656" y="300038"/>
                    </a:cubicBezTo>
                    <a:cubicBezTo>
                      <a:pt x="678656" y="302548"/>
                      <a:pt x="677069" y="304801"/>
                      <a:pt x="676275" y="307182"/>
                    </a:cubicBezTo>
                    <a:lnTo>
                      <a:pt x="669131" y="311944"/>
                    </a:lnTo>
                    <a:cubicBezTo>
                      <a:pt x="666750" y="313531"/>
                      <a:pt x="665956" y="316707"/>
                      <a:pt x="664369" y="319088"/>
                    </a:cubicBezTo>
                    <a:cubicBezTo>
                      <a:pt x="653451" y="335466"/>
                      <a:pt x="656655" y="327944"/>
                      <a:pt x="652462" y="340519"/>
                    </a:cubicBezTo>
                    <a:cubicBezTo>
                      <a:pt x="649287" y="342107"/>
                      <a:pt x="645447" y="342772"/>
                      <a:pt x="642937" y="345282"/>
                    </a:cubicBezTo>
                    <a:cubicBezTo>
                      <a:pt x="641162" y="347057"/>
                      <a:pt x="641678" y="350180"/>
                      <a:pt x="640556" y="352425"/>
                    </a:cubicBezTo>
                    <a:cubicBezTo>
                      <a:pt x="639276" y="354985"/>
                      <a:pt x="637381" y="357188"/>
                      <a:pt x="635794" y="359569"/>
                    </a:cubicBezTo>
                    <a:cubicBezTo>
                      <a:pt x="633413" y="360363"/>
                      <a:pt x="630610" y="360382"/>
                      <a:pt x="628650" y="361950"/>
                    </a:cubicBezTo>
                    <a:cubicBezTo>
                      <a:pt x="623817" y="365816"/>
                      <a:pt x="623795" y="374223"/>
                      <a:pt x="616744" y="376238"/>
                    </a:cubicBezTo>
                    <a:cubicBezTo>
                      <a:pt x="608314" y="378647"/>
                      <a:pt x="599281" y="377825"/>
                      <a:pt x="590550" y="378619"/>
                    </a:cubicBezTo>
                    <a:cubicBezTo>
                      <a:pt x="588169" y="377032"/>
                      <a:pt x="585194" y="376092"/>
                      <a:pt x="583406" y="373857"/>
                    </a:cubicBezTo>
                    <a:cubicBezTo>
                      <a:pt x="581838" y="371897"/>
                      <a:pt x="582800" y="368488"/>
                      <a:pt x="581025" y="366713"/>
                    </a:cubicBezTo>
                    <a:cubicBezTo>
                      <a:pt x="568325" y="354013"/>
                      <a:pt x="577849" y="376239"/>
                      <a:pt x="571500" y="357188"/>
                    </a:cubicBezTo>
                    <a:lnTo>
                      <a:pt x="547687" y="352425"/>
                    </a:lnTo>
                    <a:cubicBezTo>
                      <a:pt x="545226" y="351933"/>
                      <a:pt x="542925" y="350838"/>
                      <a:pt x="540544" y="350044"/>
                    </a:cubicBezTo>
                    <a:cubicBezTo>
                      <a:pt x="520825" y="343472"/>
                      <a:pt x="530434" y="348067"/>
                      <a:pt x="511969" y="335757"/>
                    </a:cubicBezTo>
                    <a:cubicBezTo>
                      <a:pt x="509880" y="334365"/>
                      <a:pt x="510381" y="330994"/>
                      <a:pt x="509587" y="328613"/>
                    </a:cubicBezTo>
                    <a:cubicBezTo>
                      <a:pt x="507999" y="323850"/>
                      <a:pt x="505379" y="319315"/>
                      <a:pt x="504825" y="314325"/>
                    </a:cubicBezTo>
                    <a:cubicBezTo>
                      <a:pt x="502982" y="297739"/>
                      <a:pt x="503238" y="280988"/>
                      <a:pt x="502444" y="264319"/>
                    </a:cubicBezTo>
                    <a:lnTo>
                      <a:pt x="500062" y="257175"/>
                    </a:lnTo>
                    <a:lnTo>
                      <a:pt x="492919" y="235744"/>
                    </a:lnTo>
                    <a:cubicBezTo>
                      <a:pt x="486569" y="233627"/>
                      <a:pt x="482199" y="233354"/>
                      <a:pt x="478631" y="226219"/>
                    </a:cubicBezTo>
                    <a:cubicBezTo>
                      <a:pt x="476821" y="222599"/>
                      <a:pt x="477044" y="218282"/>
                      <a:pt x="476250" y="214313"/>
                    </a:cubicBezTo>
                    <a:cubicBezTo>
                      <a:pt x="476250" y="214313"/>
                      <a:pt x="476899" y="202904"/>
                      <a:pt x="481012" y="200025"/>
                    </a:cubicBezTo>
                    <a:cubicBezTo>
                      <a:pt x="486255" y="196355"/>
                      <a:pt x="493712" y="198438"/>
                      <a:pt x="500062" y="197644"/>
                    </a:cubicBezTo>
                    <a:lnTo>
                      <a:pt x="519112" y="200025"/>
                    </a:lnTo>
                    <a:cubicBezTo>
                      <a:pt x="526251" y="200865"/>
                      <a:pt x="533440" y="201314"/>
                      <a:pt x="540544" y="202407"/>
                    </a:cubicBezTo>
                    <a:cubicBezTo>
                      <a:pt x="546099" y="203262"/>
                      <a:pt x="551876" y="205390"/>
                      <a:pt x="557212" y="207169"/>
                    </a:cubicBezTo>
                    <a:cubicBezTo>
                      <a:pt x="566737" y="205582"/>
                      <a:pt x="576296" y="204187"/>
                      <a:pt x="585787" y="202407"/>
                    </a:cubicBezTo>
                    <a:cubicBezTo>
                      <a:pt x="589004" y="201804"/>
                      <a:pt x="592304" y="201314"/>
                      <a:pt x="595312" y="200025"/>
                    </a:cubicBezTo>
                    <a:cubicBezTo>
                      <a:pt x="597942" y="198898"/>
                      <a:pt x="599896" y="196543"/>
                      <a:pt x="602456" y="195263"/>
                    </a:cubicBezTo>
                    <a:cubicBezTo>
                      <a:pt x="604701" y="194141"/>
                      <a:pt x="607219" y="193676"/>
                      <a:pt x="609600" y="192882"/>
                    </a:cubicBezTo>
                    <a:cubicBezTo>
                      <a:pt x="615030" y="191072"/>
                      <a:pt x="618884" y="186137"/>
                      <a:pt x="623887" y="183357"/>
                    </a:cubicBezTo>
                    <a:cubicBezTo>
                      <a:pt x="626081" y="182138"/>
                      <a:pt x="628650" y="181769"/>
                      <a:pt x="631031" y="180975"/>
                    </a:cubicBezTo>
                    <a:cubicBezTo>
                      <a:pt x="633746" y="180070"/>
                      <a:pt x="634207" y="176213"/>
                      <a:pt x="635794" y="173832"/>
                    </a:cubicBezTo>
                    <a:cubicBezTo>
                      <a:pt x="647134" y="156823"/>
                      <a:pt x="643931" y="165096"/>
                      <a:pt x="647700" y="150019"/>
                    </a:cubicBezTo>
                    <a:cubicBezTo>
                      <a:pt x="661348" y="129545"/>
                      <a:pt x="644985" y="155449"/>
                      <a:pt x="654844" y="135732"/>
                    </a:cubicBezTo>
                    <a:cubicBezTo>
                      <a:pt x="656124" y="133172"/>
                      <a:pt x="658019" y="130969"/>
                      <a:pt x="659606" y="128588"/>
                    </a:cubicBezTo>
                    <a:cubicBezTo>
                      <a:pt x="661987" y="127000"/>
                      <a:pt x="663973" y="124519"/>
                      <a:pt x="666750" y="123825"/>
                    </a:cubicBezTo>
                    <a:cubicBezTo>
                      <a:pt x="673723" y="122082"/>
                      <a:pt x="681056" y="122394"/>
                      <a:pt x="688181" y="121444"/>
                    </a:cubicBezTo>
                    <a:cubicBezTo>
                      <a:pt x="692967" y="120806"/>
                      <a:pt x="695722" y="119857"/>
                      <a:pt x="702469" y="119063"/>
                    </a:cubicBezTo>
                    <a:cubicBezTo>
                      <a:pt x="709216" y="118269"/>
                      <a:pt x="722361" y="115894"/>
                      <a:pt x="728662" y="116682"/>
                    </a:cubicBezTo>
                    <a:close/>
                    <a:moveTo>
                      <a:pt x="166687" y="0"/>
                    </a:moveTo>
                    <a:cubicBezTo>
                      <a:pt x="177006" y="0"/>
                      <a:pt x="174679" y="1237"/>
                      <a:pt x="180975" y="2382"/>
                    </a:cubicBezTo>
                    <a:cubicBezTo>
                      <a:pt x="183445" y="2831"/>
                      <a:pt x="186344" y="2988"/>
                      <a:pt x="188119" y="4763"/>
                    </a:cubicBezTo>
                    <a:cubicBezTo>
                      <a:pt x="189894" y="6538"/>
                      <a:pt x="189840" y="9485"/>
                      <a:pt x="190500" y="11907"/>
                    </a:cubicBezTo>
                    <a:cubicBezTo>
                      <a:pt x="196139" y="32586"/>
                      <a:pt x="197229" y="25056"/>
                      <a:pt x="192881" y="38100"/>
                    </a:cubicBezTo>
                    <a:lnTo>
                      <a:pt x="183356" y="40482"/>
                    </a:lnTo>
                    <a:cubicBezTo>
                      <a:pt x="177803" y="41871"/>
                      <a:pt x="175363" y="49254"/>
                      <a:pt x="173831" y="54769"/>
                    </a:cubicBezTo>
                    <a:cubicBezTo>
                      <a:pt x="171273" y="63978"/>
                      <a:pt x="172356" y="73829"/>
                      <a:pt x="171450" y="83344"/>
                    </a:cubicBezTo>
                    <a:cubicBezTo>
                      <a:pt x="170769" y="90499"/>
                      <a:pt x="169863" y="97631"/>
                      <a:pt x="169069" y="104775"/>
                    </a:cubicBezTo>
                    <a:lnTo>
                      <a:pt x="166687" y="111919"/>
                    </a:lnTo>
                    <a:lnTo>
                      <a:pt x="161925" y="126207"/>
                    </a:lnTo>
                    <a:cubicBezTo>
                      <a:pt x="154377" y="137527"/>
                      <a:pt x="158067" y="130635"/>
                      <a:pt x="152400" y="147638"/>
                    </a:cubicBezTo>
                    <a:cubicBezTo>
                      <a:pt x="150812" y="150019"/>
                      <a:pt x="148237" y="151983"/>
                      <a:pt x="147637" y="154782"/>
                    </a:cubicBezTo>
                    <a:cubicBezTo>
                      <a:pt x="145800" y="163354"/>
                      <a:pt x="146496" y="172296"/>
                      <a:pt x="145256" y="180975"/>
                    </a:cubicBezTo>
                    <a:cubicBezTo>
                      <a:pt x="144901" y="183460"/>
                      <a:pt x="143669" y="185738"/>
                      <a:pt x="142875" y="188119"/>
                    </a:cubicBezTo>
                    <a:cubicBezTo>
                      <a:pt x="140494" y="186532"/>
                      <a:pt x="137930" y="185189"/>
                      <a:pt x="135731" y="183357"/>
                    </a:cubicBezTo>
                    <a:cubicBezTo>
                      <a:pt x="129598" y="178247"/>
                      <a:pt x="122555" y="170260"/>
                      <a:pt x="121444" y="161925"/>
                    </a:cubicBezTo>
                    <a:cubicBezTo>
                      <a:pt x="120181" y="152451"/>
                      <a:pt x="119856" y="142875"/>
                      <a:pt x="119062" y="133350"/>
                    </a:cubicBezTo>
                    <a:lnTo>
                      <a:pt x="116681" y="126207"/>
                    </a:lnTo>
                    <a:lnTo>
                      <a:pt x="111919" y="111919"/>
                    </a:lnTo>
                    <a:lnTo>
                      <a:pt x="109537" y="104775"/>
                    </a:lnTo>
                    <a:cubicBezTo>
                      <a:pt x="107950" y="100013"/>
                      <a:pt x="106814" y="95075"/>
                      <a:pt x="104775" y="90488"/>
                    </a:cubicBezTo>
                    <a:cubicBezTo>
                      <a:pt x="103613" y="87873"/>
                      <a:pt x="101432" y="85829"/>
                      <a:pt x="100012" y="83344"/>
                    </a:cubicBezTo>
                    <a:cubicBezTo>
                      <a:pt x="98251" y="80262"/>
                      <a:pt x="96837" y="76994"/>
                      <a:pt x="95250" y="73819"/>
                    </a:cubicBezTo>
                    <a:cubicBezTo>
                      <a:pt x="92869" y="71438"/>
                      <a:pt x="90693" y="68831"/>
                      <a:pt x="88106" y="66675"/>
                    </a:cubicBezTo>
                    <a:cubicBezTo>
                      <a:pt x="85907" y="64843"/>
                      <a:pt x="82986" y="63937"/>
                      <a:pt x="80962" y="61913"/>
                    </a:cubicBezTo>
                    <a:cubicBezTo>
                      <a:pt x="76012" y="56963"/>
                      <a:pt x="75033" y="51923"/>
                      <a:pt x="73819" y="45244"/>
                    </a:cubicBezTo>
                    <a:cubicBezTo>
                      <a:pt x="72815" y="39722"/>
                      <a:pt x="72231" y="34131"/>
                      <a:pt x="71437" y="28575"/>
                    </a:cubicBezTo>
                    <a:cubicBezTo>
                      <a:pt x="73025" y="26194"/>
                      <a:pt x="74368" y="23630"/>
                      <a:pt x="76200" y="21432"/>
                    </a:cubicBezTo>
                    <a:cubicBezTo>
                      <a:pt x="81930" y="14557"/>
                      <a:pt x="83463" y="14209"/>
                      <a:pt x="90487" y="9525"/>
                    </a:cubicBezTo>
                    <a:cubicBezTo>
                      <a:pt x="93662" y="8731"/>
                      <a:pt x="96865" y="8043"/>
                      <a:pt x="100012" y="7144"/>
                    </a:cubicBezTo>
                    <a:cubicBezTo>
                      <a:pt x="108340" y="4765"/>
                      <a:pt x="108976" y="3189"/>
                      <a:pt x="119062" y="2382"/>
                    </a:cubicBezTo>
                    <a:cubicBezTo>
                      <a:pt x="134906" y="1114"/>
                      <a:pt x="156368" y="0"/>
                      <a:pt x="166687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gran_Canarias">
                <a:extLst>
                  <a:ext uri="{FF2B5EF4-FFF2-40B4-BE49-F238E27FC236}">
                    <a16:creationId xmlns:a16="http://schemas.microsoft.com/office/drawing/2014/main" id="{4C37D3EE-88F1-DDAE-C189-37A43F01958E}"/>
                  </a:ext>
                </a:extLst>
              </p:cNvPr>
              <p:cNvSpPr/>
              <p:nvPr/>
            </p:nvSpPr>
            <p:spPr>
              <a:xfrm>
                <a:off x="4752166" y="4263854"/>
                <a:ext cx="926312" cy="645319"/>
              </a:xfrm>
              <a:custGeom>
                <a:avLst/>
                <a:gdLst>
                  <a:gd name="connsiteX0" fmla="*/ 78587 w 926312"/>
                  <a:gd name="connsiteY0" fmla="*/ 435769 h 645319"/>
                  <a:gd name="connsiteX1" fmla="*/ 109543 w 926312"/>
                  <a:gd name="connsiteY1" fmla="*/ 447675 h 645319"/>
                  <a:gd name="connsiteX2" fmla="*/ 121449 w 926312"/>
                  <a:gd name="connsiteY2" fmla="*/ 461963 h 645319"/>
                  <a:gd name="connsiteX3" fmla="*/ 130974 w 926312"/>
                  <a:gd name="connsiteY3" fmla="*/ 476250 h 645319"/>
                  <a:gd name="connsiteX4" fmla="*/ 154787 w 926312"/>
                  <a:gd name="connsiteY4" fmla="*/ 483394 h 645319"/>
                  <a:gd name="connsiteX5" fmla="*/ 164312 w 926312"/>
                  <a:gd name="connsiteY5" fmla="*/ 497682 h 645319"/>
                  <a:gd name="connsiteX6" fmla="*/ 166693 w 926312"/>
                  <a:gd name="connsiteY6" fmla="*/ 531019 h 645319"/>
                  <a:gd name="connsiteX7" fmla="*/ 171456 w 926312"/>
                  <a:gd name="connsiteY7" fmla="*/ 538163 h 645319"/>
                  <a:gd name="connsiteX8" fmla="*/ 173837 w 926312"/>
                  <a:gd name="connsiteY8" fmla="*/ 545307 h 645319"/>
                  <a:gd name="connsiteX9" fmla="*/ 180981 w 926312"/>
                  <a:gd name="connsiteY9" fmla="*/ 550069 h 645319"/>
                  <a:gd name="connsiteX10" fmla="*/ 190506 w 926312"/>
                  <a:gd name="connsiteY10" fmla="*/ 559594 h 645319"/>
                  <a:gd name="connsiteX11" fmla="*/ 185743 w 926312"/>
                  <a:gd name="connsiteY11" fmla="*/ 569119 h 645319"/>
                  <a:gd name="connsiteX12" fmla="*/ 173837 w 926312"/>
                  <a:gd name="connsiteY12" fmla="*/ 588169 h 645319"/>
                  <a:gd name="connsiteX13" fmla="*/ 166693 w 926312"/>
                  <a:gd name="connsiteY13" fmla="*/ 592932 h 645319"/>
                  <a:gd name="connsiteX14" fmla="*/ 159549 w 926312"/>
                  <a:gd name="connsiteY14" fmla="*/ 597694 h 645319"/>
                  <a:gd name="connsiteX15" fmla="*/ 145262 w 926312"/>
                  <a:gd name="connsiteY15" fmla="*/ 607219 h 645319"/>
                  <a:gd name="connsiteX16" fmla="*/ 138118 w 926312"/>
                  <a:gd name="connsiteY16" fmla="*/ 609600 h 645319"/>
                  <a:gd name="connsiteX17" fmla="*/ 128593 w 926312"/>
                  <a:gd name="connsiteY17" fmla="*/ 611982 h 645319"/>
                  <a:gd name="connsiteX18" fmla="*/ 123831 w 926312"/>
                  <a:gd name="connsiteY18" fmla="*/ 621507 h 645319"/>
                  <a:gd name="connsiteX19" fmla="*/ 116687 w 926312"/>
                  <a:gd name="connsiteY19" fmla="*/ 623888 h 645319"/>
                  <a:gd name="connsiteX20" fmla="*/ 102399 w 926312"/>
                  <a:gd name="connsiteY20" fmla="*/ 628650 h 645319"/>
                  <a:gd name="connsiteX21" fmla="*/ 88112 w 926312"/>
                  <a:gd name="connsiteY21" fmla="*/ 642938 h 645319"/>
                  <a:gd name="connsiteX22" fmla="*/ 59537 w 926312"/>
                  <a:gd name="connsiteY22" fmla="*/ 645319 h 645319"/>
                  <a:gd name="connsiteX23" fmla="*/ 52393 w 926312"/>
                  <a:gd name="connsiteY23" fmla="*/ 642938 h 645319"/>
                  <a:gd name="connsiteX24" fmla="*/ 38106 w 926312"/>
                  <a:gd name="connsiteY24" fmla="*/ 638175 h 645319"/>
                  <a:gd name="connsiteX25" fmla="*/ 28581 w 926312"/>
                  <a:gd name="connsiteY25" fmla="*/ 623888 h 645319"/>
                  <a:gd name="connsiteX26" fmla="*/ 19056 w 926312"/>
                  <a:gd name="connsiteY26" fmla="*/ 611982 h 645319"/>
                  <a:gd name="connsiteX27" fmla="*/ 9531 w 926312"/>
                  <a:gd name="connsiteY27" fmla="*/ 597694 h 645319"/>
                  <a:gd name="connsiteX28" fmla="*/ 7149 w 926312"/>
                  <a:gd name="connsiteY28" fmla="*/ 588169 h 645319"/>
                  <a:gd name="connsiteX29" fmla="*/ 6 w 926312"/>
                  <a:gd name="connsiteY29" fmla="*/ 540544 h 645319"/>
                  <a:gd name="connsiteX30" fmla="*/ 2387 w 926312"/>
                  <a:gd name="connsiteY30" fmla="*/ 533400 h 645319"/>
                  <a:gd name="connsiteX31" fmla="*/ 23818 w 926312"/>
                  <a:gd name="connsiteY31" fmla="*/ 521494 h 645319"/>
                  <a:gd name="connsiteX32" fmla="*/ 28581 w 926312"/>
                  <a:gd name="connsiteY32" fmla="*/ 514350 h 645319"/>
                  <a:gd name="connsiteX33" fmla="*/ 40487 w 926312"/>
                  <a:gd name="connsiteY33" fmla="*/ 500063 h 645319"/>
                  <a:gd name="connsiteX34" fmla="*/ 47631 w 926312"/>
                  <a:gd name="connsiteY34" fmla="*/ 497682 h 645319"/>
                  <a:gd name="connsiteX35" fmla="*/ 57156 w 926312"/>
                  <a:gd name="connsiteY35" fmla="*/ 490538 h 645319"/>
                  <a:gd name="connsiteX36" fmla="*/ 59537 w 926312"/>
                  <a:gd name="connsiteY36" fmla="*/ 483394 h 645319"/>
                  <a:gd name="connsiteX37" fmla="*/ 61918 w 926312"/>
                  <a:gd name="connsiteY37" fmla="*/ 459582 h 645319"/>
                  <a:gd name="connsiteX38" fmla="*/ 69062 w 926312"/>
                  <a:gd name="connsiteY38" fmla="*/ 445294 h 645319"/>
                  <a:gd name="connsiteX39" fmla="*/ 80968 w 926312"/>
                  <a:gd name="connsiteY39" fmla="*/ 447675 h 645319"/>
                  <a:gd name="connsiteX40" fmla="*/ 78587 w 926312"/>
                  <a:gd name="connsiteY40" fmla="*/ 435769 h 645319"/>
                  <a:gd name="connsiteX41" fmla="*/ 742903 w 926312"/>
                  <a:gd name="connsiteY41" fmla="*/ 214377 h 645319"/>
                  <a:gd name="connsiteX42" fmla="*/ 757243 w 926312"/>
                  <a:gd name="connsiteY42" fmla="*/ 216694 h 645319"/>
                  <a:gd name="connsiteX43" fmla="*/ 766768 w 926312"/>
                  <a:gd name="connsiteY43" fmla="*/ 230982 h 645319"/>
                  <a:gd name="connsiteX44" fmla="*/ 781056 w 926312"/>
                  <a:gd name="connsiteY44" fmla="*/ 240507 h 645319"/>
                  <a:gd name="connsiteX45" fmla="*/ 783437 w 926312"/>
                  <a:gd name="connsiteY45" fmla="*/ 247650 h 645319"/>
                  <a:gd name="connsiteX46" fmla="*/ 790581 w 926312"/>
                  <a:gd name="connsiteY46" fmla="*/ 252413 h 645319"/>
                  <a:gd name="connsiteX47" fmla="*/ 790581 w 926312"/>
                  <a:gd name="connsiteY47" fmla="*/ 280988 h 645319"/>
                  <a:gd name="connsiteX48" fmla="*/ 778674 w 926312"/>
                  <a:gd name="connsiteY48" fmla="*/ 295275 h 645319"/>
                  <a:gd name="connsiteX49" fmla="*/ 764387 w 926312"/>
                  <a:gd name="connsiteY49" fmla="*/ 307182 h 645319"/>
                  <a:gd name="connsiteX50" fmla="*/ 759624 w 926312"/>
                  <a:gd name="connsiteY50" fmla="*/ 314325 h 645319"/>
                  <a:gd name="connsiteX51" fmla="*/ 750099 w 926312"/>
                  <a:gd name="connsiteY51" fmla="*/ 338138 h 645319"/>
                  <a:gd name="connsiteX52" fmla="*/ 754862 w 926312"/>
                  <a:gd name="connsiteY52" fmla="*/ 354807 h 645319"/>
                  <a:gd name="connsiteX53" fmla="*/ 757243 w 926312"/>
                  <a:gd name="connsiteY53" fmla="*/ 392907 h 645319"/>
                  <a:gd name="connsiteX54" fmla="*/ 747718 w 926312"/>
                  <a:gd name="connsiteY54" fmla="*/ 407194 h 645319"/>
                  <a:gd name="connsiteX55" fmla="*/ 740574 w 926312"/>
                  <a:gd name="connsiteY55" fmla="*/ 411957 h 645319"/>
                  <a:gd name="connsiteX56" fmla="*/ 731049 w 926312"/>
                  <a:gd name="connsiteY56" fmla="*/ 416719 h 645319"/>
                  <a:gd name="connsiteX57" fmla="*/ 728668 w 926312"/>
                  <a:gd name="connsiteY57" fmla="*/ 426244 h 645319"/>
                  <a:gd name="connsiteX58" fmla="*/ 723906 w 926312"/>
                  <a:gd name="connsiteY58" fmla="*/ 447675 h 645319"/>
                  <a:gd name="connsiteX59" fmla="*/ 714381 w 926312"/>
                  <a:gd name="connsiteY59" fmla="*/ 461963 h 645319"/>
                  <a:gd name="connsiteX60" fmla="*/ 654849 w 926312"/>
                  <a:gd name="connsiteY60" fmla="*/ 461963 h 645319"/>
                  <a:gd name="connsiteX61" fmla="*/ 640562 w 926312"/>
                  <a:gd name="connsiteY61" fmla="*/ 466725 h 645319"/>
                  <a:gd name="connsiteX62" fmla="*/ 633418 w 926312"/>
                  <a:gd name="connsiteY62" fmla="*/ 471488 h 645319"/>
                  <a:gd name="connsiteX63" fmla="*/ 609606 w 926312"/>
                  <a:gd name="connsiteY63" fmla="*/ 490538 h 645319"/>
                  <a:gd name="connsiteX64" fmla="*/ 590556 w 926312"/>
                  <a:gd name="connsiteY64" fmla="*/ 500063 h 645319"/>
                  <a:gd name="connsiteX65" fmla="*/ 576268 w 926312"/>
                  <a:gd name="connsiteY65" fmla="*/ 509588 h 645319"/>
                  <a:gd name="connsiteX66" fmla="*/ 533406 w 926312"/>
                  <a:gd name="connsiteY66" fmla="*/ 511969 h 645319"/>
                  <a:gd name="connsiteX67" fmla="*/ 526262 w 926312"/>
                  <a:gd name="connsiteY67" fmla="*/ 507207 h 645319"/>
                  <a:gd name="connsiteX68" fmla="*/ 516737 w 926312"/>
                  <a:gd name="connsiteY68" fmla="*/ 473869 h 645319"/>
                  <a:gd name="connsiteX69" fmla="*/ 521499 w 926312"/>
                  <a:gd name="connsiteY69" fmla="*/ 459582 h 645319"/>
                  <a:gd name="connsiteX70" fmla="*/ 535787 w 926312"/>
                  <a:gd name="connsiteY70" fmla="*/ 452438 h 645319"/>
                  <a:gd name="connsiteX71" fmla="*/ 552456 w 926312"/>
                  <a:gd name="connsiteY71" fmla="*/ 447675 h 645319"/>
                  <a:gd name="connsiteX72" fmla="*/ 559599 w 926312"/>
                  <a:gd name="connsiteY72" fmla="*/ 445294 h 645319"/>
                  <a:gd name="connsiteX73" fmla="*/ 581031 w 926312"/>
                  <a:gd name="connsiteY73" fmla="*/ 435769 h 645319"/>
                  <a:gd name="connsiteX74" fmla="*/ 585793 w 926312"/>
                  <a:gd name="connsiteY74" fmla="*/ 428625 h 645319"/>
                  <a:gd name="connsiteX75" fmla="*/ 597699 w 926312"/>
                  <a:gd name="connsiteY75" fmla="*/ 416719 h 645319"/>
                  <a:gd name="connsiteX76" fmla="*/ 611987 w 926312"/>
                  <a:gd name="connsiteY76" fmla="*/ 404813 h 645319"/>
                  <a:gd name="connsiteX77" fmla="*/ 616749 w 926312"/>
                  <a:gd name="connsiteY77" fmla="*/ 390525 h 645319"/>
                  <a:gd name="connsiteX78" fmla="*/ 623893 w 926312"/>
                  <a:gd name="connsiteY78" fmla="*/ 371475 h 645319"/>
                  <a:gd name="connsiteX79" fmla="*/ 623893 w 926312"/>
                  <a:gd name="connsiteY79" fmla="*/ 354807 h 645319"/>
                  <a:gd name="connsiteX80" fmla="*/ 635799 w 926312"/>
                  <a:gd name="connsiteY80" fmla="*/ 340519 h 645319"/>
                  <a:gd name="connsiteX81" fmla="*/ 652468 w 926312"/>
                  <a:gd name="connsiteY81" fmla="*/ 319088 h 645319"/>
                  <a:gd name="connsiteX82" fmla="*/ 659612 w 926312"/>
                  <a:gd name="connsiteY82" fmla="*/ 314325 h 645319"/>
                  <a:gd name="connsiteX83" fmla="*/ 671518 w 926312"/>
                  <a:gd name="connsiteY83" fmla="*/ 297657 h 645319"/>
                  <a:gd name="connsiteX84" fmla="*/ 673899 w 926312"/>
                  <a:gd name="connsiteY84" fmla="*/ 290513 h 645319"/>
                  <a:gd name="connsiteX85" fmla="*/ 681043 w 926312"/>
                  <a:gd name="connsiteY85" fmla="*/ 283369 h 645319"/>
                  <a:gd name="connsiteX86" fmla="*/ 685806 w 926312"/>
                  <a:gd name="connsiteY86" fmla="*/ 276225 h 645319"/>
                  <a:gd name="connsiteX87" fmla="*/ 690568 w 926312"/>
                  <a:gd name="connsiteY87" fmla="*/ 254794 h 645319"/>
                  <a:gd name="connsiteX88" fmla="*/ 702474 w 926312"/>
                  <a:gd name="connsiteY88" fmla="*/ 238125 h 645319"/>
                  <a:gd name="connsiteX89" fmla="*/ 704856 w 926312"/>
                  <a:gd name="connsiteY89" fmla="*/ 228600 h 645319"/>
                  <a:gd name="connsiteX90" fmla="*/ 709618 w 926312"/>
                  <a:gd name="connsiteY90" fmla="*/ 221457 h 645319"/>
                  <a:gd name="connsiteX91" fmla="*/ 728668 w 926312"/>
                  <a:gd name="connsiteY91" fmla="*/ 216694 h 645319"/>
                  <a:gd name="connsiteX92" fmla="*/ 742903 w 926312"/>
                  <a:gd name="connsiteY92" fmla="*/ 214377 h 645319"/>
                  <a:gd name="connsiteX93" fmla="*/ 926312 w 926312"/>
                  <a:gd name="connsiteY93" fmla="*/ 0 h 645319"/>
                  <a:gd name="connsiteX94" fmla="*/ 923931 w 926312"/>
                  <a:gd name="connsiteY94" fmla="*/ 66675 h 645319"/>
                  <a:gd name="connsiteX95" fmla="*/ 921549 w 926312"/>
                  <a:gd name="connsiteY95" fmla="*/ 76200 h 645319"/>
                  <a:gd name="connsiteX96" fmla="*/ 919168 w 926312"/>
                  <a:gd name="connsiteY96" fmla="*/ 83344 h 645319"/>
                  <a:gd name="connsiteX97" fmla="*/ 914406 w 926312"/>
                  <a:gd name="connsiteY97" fmla="*/ 97632 h 645319"/>
                  <a:gd name="connsiteX98" fmla="*/ 902499 w 926312"/>
                  <a:gd name="connsiteY98" fmla="*/ 109538 h 645319"/>
                  <a:gd name="connsiteX99" fmla="*/ 897737 w 926312"/>
                  <a:gd name="connsiteY99" fmla="*/ 116682 h 645319"/>
                  <a:gd name="connsiteX100" fmla="*/ 890593 w 926312"/>
                  <a:gd name="connsiteY100" fmla="*/ 119063 h 645319"/>
                  <a:gd name="connsiteX101" fmla="*/ 869162 w 926312"/>
                  <a:gd name="connsiteY101" fmla="*/ 135732 h 645319"/>
                  <a:gd name="connsiteX102" fmla="*/ 864399 w 926312"/>
                  <a:gd name="connsiteY102" fmla="*/ 150019 h 645319"/>
                  <a:gd name="connsiteX103" fmla="*/ 857256 w 926312"/>
                  <a:gd name="connsiteY103" fmla="*/ 152400 h 645319"/>
                  <a:gd name="connsiteX104" fmla="*/ 835824 w 926312"/>
                  <a:gd name="connsiteY104" fmla="*/ 164307 h 645319"/>
                  <a:gd name="connsiteX105" fmla="*/ 792962 w 926312"/>
                  <a:gd name="connsiteY105" fmla="*/ 166688 h 645319"/>
                  <a:gd name="connsiteX106" fmla="*/ 778674 w 926312"/>
                  <a:gd name="connsiteY106" fmla="*/ 154782 h 645319"/>
                  <a:gd name="connsiteX107" fmla="*/ 776293 w 926312"/>
                  <a:gd name="connsiteY107" fmla="*/ 147638 h 645319"/>
                  <a:gd name="connsiteX108" fmla="*/ 771531 w 926312"/>
                  <a:gd name="connsiteY108" fmla="*/ 140494 h 645319"/>
                  <a:gd name="connsiteX109" fmla="*/ 764387 w 926312"/>
                  <a:gd name="connsiteY109" fmla="*/ 135732 h 645319"/>
                  <a:gd name="connsiteX110" fmla="*/ 757243 w 926312"/>
                  <a:gd name="connsiteY110" fmla="*/ 102394 h 645319"/>
                  <a:gd name="connsiteX111" fmla="*/ 762006 w 926312"/>
                  <a:gd name="connsiteY111" fmla="*/ 95250 h 645319"/>
                  <a:gd name="connsiteX112" fmla="*/ 773912 w 926312"/>
                  <a:gd name="connsiteY112" fmla="*/ 83344 h 645319"/>
                  <a:gd name="connsiteX113" fmla="*/ 781056 w 926312"/>
                  <a:gd name="connsiteY113" fmla="*/ 76200 h 645319"/>
                  <a:gd name="connsiteX114" fmla="*/ 783437 w 926312"/>
                  <a:gd name="connsiteY114" fmla="*/ 69057 h 645319"/>
                  <a:gd name="connsiteX115" fmla="*/ 788199 w 926312"/>
                  <a:gd name="connsiteY115" fmla="*/ 61913 h 645319"/>
                  <a:gd name="connsiteX116" fmla="*/ 800106 w 926312"/>
                  <a:gd name="connsiteY116" fmla="*/ 50007 h 645319"/>
                  <a:gd name="connsiteX117" fmla="*/ 802487 w 926312"/>
                  <a:gd name="connsiteY117" fmla="*/ 42863 h 645319"/>
                  <a:gd name="connsiteX118" fmla="*/ 809631 w 926312"/>
                  <a:gd name="connsiteY118" fmla="*/ 40482 h 645319"/>
                  <a:gd name="connsiteX119" fmla="*/ 814393 w 926312"/>
                  <a:gd name="connsiteY119" fmla="*/ 33338 h 645319"/>
                  <a:gd name="connsiteX120" fmla="*/ 821537 w 926312"/>
                  <a:gd name="connsiteY120" fmla="*/ 28575 h 645319"/>
                  <a:gd name="connsiteX121" fmla="*/ 835824 w 926312"/>
                  <a:gd name="connsiteY121" fmla="*/ 19050 h 645319"/>
                  <a:gd name="connsiteX122" fmla="*/ 871543 w 926312"/>
                  <a:gd name="connsiteY122" fmla="*/ 16669 h 645319"/>
                  <a:gd name="connsiteX123" fmla="*/ 881068 w 926312"/>
                  <a:gd name="connsiteY123" fmla="*/ 14288 h 645319"/>
                  <a:gd name="connsiteX124" fmla="*/ 900118 w 926312"/>
                  <a:gd name="connsiteY124" fmla="*/ 9525 h 645319"/>
                  <a:gd name="connsiteX125" fmla="*/ 907262 w 926312"/>
                  <a:gd name="connsiteY125" fmla="*/ 7144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926312" h="645319">
                    <a:moveTo>
                      <a:pt x="78587" y="435769"/>
                    </a:moveTo>
                    <a:cubicBezTo>
                      <a:pt x="90907" y="437138"/>
                      <a:pt x="98359" y="440558"/>
                      <a:pt x="109543" y="447675"/>
                    </a:cubicBezTo>
                    <a:cubicBezTo>
                      <a:pt x="114852" y="451054"/>
                      <a:pt x="118098" y="456936"/>
                      <a:pt x="121449" y="461963"/>
                    </a:cubicBezTo>
                    <a:lnTo>
                      <a:pt x="130974" y="476250"/>
                    </a:lnTo>
                    <a:cubicBezTo>
                      <a:pt x="137119" y="477787"/>
                      <a:pt x="150049" y="480762"/>
                      <a:pt x="154787" y="483394"/>
                    </a:cubicBezTo>
                    <a:cubicBezTo>
                      <a:pt x="160006" y="486294"/>
                      <a:pt x="163624" y="491830"/>
                      <a:pt x="164312" y="497682"/>
                    </a:cubicBezTo>
                    <a:cubicBezTo>
                      <a:pt x="165614" y="508746"/>
                      <a:pt x="164757" y="520048"/>
                      <a:pt x="166693" y="531019"/>
                    </a:cubicBezTo>
                    <a:cubicBezTo>
                      <a:pt x="167190" y="533838"/>
                      <a:pt x="170176" y="535603"/>
                      <a:pt x="171456" y="538163"/>
                    </a:cubicBezTo>
                    <a:cubicBezTo>
                      <a:pt x="172579" y="540408"/>
                      <a:pt x="173043" y="542926"/>
                      <a:pt x="173837" y="545307"/>
                    </a:cubicBezTo>
                    <a:cubicBezTo>
                      <a:pt x="176218" y="546894"/>
                      <a:pt x="178421" y="548789"/>
                      <a:pt x="180981" y="550069"/>
                    </a:cubicBezTo>
                    <a:cubicBezTo>
                      <a:pt x="186060" y="552609"/>
                      <a:pt x="191776" y="550704"/>
                      <a:pt x="190506" y="559594"/>
                    </a:cubicBezTo>
                    <a:cubicBezTo>
                      <a:pt x="190004" y="563108"/>
                      <a:pt x="187331" y="565944"/>
                      <a:pt x="185743" y="569119"/>
                    </a:cubicBezTo>
                    <a:cubicBezTo>
                      <a:pt x="174422" y="576667"/>
                      <a:pt x="179504" y="571167"/>
                      <a:pt x="173837" y="588169"/>
                    </a:cubicBezTo>
                    <a:lnTo>
                      <a:pt x="166693" y="592932"/>
                    </a:lnTo>
                    <a:lnTo>
                      <a:pt x="159549" y="597694"/>
                    </a:lnTo>
                    <a:cubicBezTo>
                      <a:pt x="154787" y="600869"/>
                      <a:pt x="150265" y="604439"/>
                      <a:pt x="145262" y="607219"/>
                    </a:cubicBezTo>
                    <a:cubicBezTo>
                      <a:pt x="143068" y="608438"/>
                      <a:pt x="140532" y="608910"/>
                      <a:pt x="138118" y="609600"/>
                    </a:cubicBezTo>
                    <a:cubicBezTo>
                      <a:pt x="134971" y="610499"/>
                      <a:pt x="131107" y="609887"/>
                      <a:pt x="128593" y="611982"/>
                    </a:cubicBezTo>
                    <a:cubicBezTo>
                      <a:pt x="125866" y="614255"/>
                      <a:pt x="125418" y="618332"/>
                      <a:pt x="123831" y="621507"/>
                    </a:cubicBezTo>
                    <a:lnTo>
                      <a:pt x="116687" y="623888"/>
                    </a:lnTo>
                    <a:lnTo>
                      <a:pt x="102399" y="628650"/>
                    </a:lnTo>
                    <a:cubicBezTo>
                      <a:pt x="96009" y="630780"/>
                      <a:pt x="94389" y="640497"/>
                      <a:pt x="88112" y="642938"/>
                    </a:cubicBezTo>
                    <a:cubicBezTo>
                      <a:pt x="79204" y="646402"/>
                      <a:pt x="69062" y="644525"/>
                      <a:pt x="59537" y="645319"/>
                    </a:cubicBezTo>
                    <a:lnTo>
                      <a:pt x="52393" y="642938"/>
                    </a:lnTo>
                    <a:lnTo>
                      <a:pt x="38106" y="638175"/>
                    </a:lnTo>
                    <a:cubicBezTo>
                      <a:pt x="32676" y="636365"/>
                      <a:pt x="32350" y="628195"/>
                      <a:pt x="28581" y="623888"/>
                    </a:cubicBezTo>
                    <a:cubicBezTo>
                      <a:pt x="16982" y="610632"/>
                      <a:pt x="24418" y="628067"/>
                      <a:pt x="19056" y="611982"/>
                    </a:cubicBezTo>
                    <a:cubicBezTo>
                      <a:pt x="19056" y="611982"/>
                      <a:pt x="12091" y="602814"/>
                      <a:pt x="9531" y="597694"/>
                    </a:cubicBezTo>
                    <a:cubicBezTo>
                      <a:pt x="8067" y="594767"/>
                      <a:pt x="8048" y="591316"/>
                      <a:pt x="7149" y="588169"/>
                    </a:cubicBezTo>
                    <a:cubicBezTo>
                      <a:pt x="921" y="566373"/>
                      <a:pt x="2631" y="593058"/>
                      <a:pt x="6" y="540544"/>
                    </a:cubicBezTo>
                    <a:cubicBezTo>
                      <a:pt x="-119" y="538037"/>
                      <a:pt x="1593" y="535781"/>
                      <a:pt x="2387" y="533400"/>
                    </a:cubicBezTo>
                    <a:cubicBezTo>
                      <a:pt x="12199" y="530130"/>
                      <a:pt x="13740" y="530313"/>
                      <a:pt x="23818" y="521494"/>
                    </a:cubicBezTo>
                    <a:cubicBezTo>
                      <a:pt x="25972" y="519609"/>
                      <a:pt x="26749" y="516549"/>
                      <a:pt x="28581" y="514350"/>
                    </a:cubicBezTo>
                    <a:cubicBezTo>
                      <a:pt x="43860" y="496015"/>
                      <a:pt x="28661" y="517801"/>
                      <a:pt x="40487" y="500063"/>
                    </a:cubicBezTo>
                    <a:cubicBezTo>
                      <a:pt x="42868" y="499269"/>
                      <a:pt x="45452" y="498927"/>
                      <a:pt x="47631" y="497682"/>
                    </a:cubicBezTo>
                    <a:cubicBezTo>
                      <a:pt x="51077" y="495713"/>
                      <a:pt x="54615" y="493587"/>
                      <a:pt x="57156" y="490538"/>
                    </a:cubicBezTo>
                    <a:cubicBezTo>
                      <a:pt x="58763" y="488610"/>
                      <a:pt x="59155" y="485875"/>
                      <a:pt x="59537" y="483394"/>
                    </a:cubicBezTo>
                    <a:cubicBezTo>
                      <a:pt x="60750" y="475510"/>
                      <a:pt x="61124" y="467519"/>
                      <a:pt x="61918" y="459582"/>
                    </a:cubicBezTo>
                    <a:cubicBezTo>
                      <a:pt x="62789" y="456967"/>
                      <a:pt x="65660" y="446266"/>
                      <a:pt x="69062" y="445294"/>
                    </a:cubicBezTo>
                    <a:cubicBezTo>
                      <a:pt x="72954" y="444182"/>
                      <a:pt x="79381" y="449262"/>
                      <a:pt x="80968" y="447675"/>
                    </a:cubicBezTo>
                    <a:cubicBezTo>
                      <a:pt x="82555" y="446088"/>
                      <a:pt x="75431" y="435418"/>
                      <a:pt x="78587" y="435769"/>
                    </a:cubicBezTo>
                    <a:close/>
                    <a:moveTo>
                      <a:pt x="742903" y="214377"/>
                    </a:moveTo>
                    <a:cubicBezTo>
                      <a:pt x="748045" y="213803"/>
                      <a:pt x="753204" y="214001"/>
                      <a:pt x="757243" y="216694"/>
                    </a:cubicBezTo>
                    <a:cubicBezTo>
                      <a:pt x="762006" y="219869"/>
                      <a:pt x="763593" y="226219"/>
                      <a:pt x="766768" y="230982"/>
                    </a:cubicBezTo>
                    <a:cubicBezTo>
                      <a:pt x="766768" y="230982"/>
                      <a:pt x="777008" y="236460"/>
                      <a:pt x="781056" y="240507"/>
                    </a:cubicBezTo>
                    <a:cubicBezTo>
                      <a:pt x="782831" y="242282"/>
                      <a:pt x="782643" y="245269"/>
                      <a:pt x="783437" y="247650"/>
                    </a:cubicBezTo>
                    <a:cubicBezTo>
                      <a:pt x="785818" y="249238"/>
                      <a:pt x="789419" y="249798"/>
                      <a:pt x="790581" y="252413"/>
                    </a:cubicBezTo>
                    <a:cubicBezTo>
                      <a:pt x="795469" y="263412"/>
                      <a:pt x="792667" y="270556"/>
                      <a:pt x="790581" y="280988"/>
                    </a:cubicBezTo>
                    <a:cubicBezTo>
                      <a:pt x="769719" y="301850"/>
                      <a:pt x="795243" y="275392"/>
                      <a:pt x="778674" y="295275"/>
                    </a:cubicBezTo>
                    <a:cubicBezTo>
                      <a:pt x="759174" y="318674"/>
                      <a:pt x="783115" y="288456"/>
                      <a:pt x="764387" y="307182"/>
                    </a:cubicBezTo>
                    <a:cubicBezTo>
                      <a:pt x="762363" y="309206"/>
                      <a:pt x="761141" y="311898"/>
                      <a:pt x="759624" y="314325"/>
                    </a:cubicBezTo>
                    <a:cubicBezTo>
                      <a:pt x="750581" y="328795"/>
                      <a:pt x="753230" y="322487"/>
                      <a:pt x="750099" y="338138"/>
                    </a:cubicBezTo>
                    <a:cubicBezTo>
                      <a:pt x="751551" y="342492"/>
                      <a:pt x="754434" y="350531"/>
                      <a:pt x="754862" y="354807"/>
                    </a:cubicBezTo>
                    <a:cubicBezTo>
                      <a:pt x="756128" y="367469"/>
                      <a:pt x="756449" y="380207"/>
                      <a:pt x="757243" y="392907"/>
                    </a:cubicBezTo>
                    <a:cubicBezTo>
                      <a:pt x="757600" y="398620"/>
                      <a:pt x="750893" y="402432"/>
                      <a:pt x="747718" y="407194"/>
                    </a:cubicBezTo>
                    <a:cubicBezTo>
                      <a:pt x="745337" y="408782"/>
                      <a:pt x="743059" y="410537"/>
                      <a:pt x="740574" y="411957"/>
                    </a:cubicBezTo>
                    <a:cubicBezTo>
                      <a:pt x="737492" y="413718"/>
                      <a:pt x="733321" y="413992"/>
                      <a:pt x="731049" y="416719"/>
                    </a:cubicBezTo>
                    <a:cubicBezTo>
                      <a:pt x="728954" y="419233"/>
                      <a:pt x="729310" y="423035"/>
                      <a:pt x="728668" y="426244"/>
                    </a:cubicBezTo>
                    <a:cubicBezTo>
                      <a:pt x="724478" y="447198"/>
                      <a:pt x="728540" y="433774"/>
                      <a:pt x="723906" y="447675"/>
                    </a:cubicBezTo>
                    <a:cubicBezTo>
                      <a:pt x="723906" y="447675"/>
                      <a:pt x="719835" y="460227"/>
                      <a:pt x="714381" y="461963"/>
                    </a:cubicBezTo>
                    <a:cubicBezTo>
                      <a:pt x="693524" y="468599"/>
                      <a:pt x="674854" y="464821"/>
                      <a:pt x="654849" y="461963"/>
                    </a:cubicBezTo>
                    <a:lnTo>
                      <a:pt x="640562" y="466725"/>
                    </a:lnTo>
                    <a:cubicBezTo>
                      <a:pt x="637847" y="467630"/>
                      <a:pt x="635799" y="469900"/>
                      <a:pt x="633418" y="471488"/>
                    </a:cubicBezTo>
                    <a:cubicBezTo>
                      <a:pt x="615395" y="483504"/>
                      <a:pt x="623179" y="476965"/>
                      <a:pt x="609606" y="490538"/>
                    </a:cubicBezTo>
                    <a:lnTo>
                      <a:pt x="590556" y="500063"/>
                    </a:lnTo>
                    <a:cubicBezTo>
                      <a:pt x="585436" y="502623"/>
                      <a:pt x="581872" y="508421"/>
                      <a:pt x="576268" y="509588"/>
                    </a:cubicBezTo>
                    <a:cubicBezTo>
                      <a:pt x="562259" y="512506"/>
                      <a:pt x="547693" y="511175"/>
                      <a:pt x="533406" y="511969"/>
                    </a:cubicBezTo>
                    <a:cubicBezTo>
                      <a:pt x="531025" y="510382"/>
                      <a:pt x="528286" y="509231"/>
                      <a:pt x="526262" y="507207"/>
                    </a:cubicBezTo>
                    <a:cubicBezTo>
                      <a:pt x="517722" y="498668"/>
                      <a:pt x="518076" y="484579"/>
                      <a:pt x="516737" y="473869"/>
                    </a:cubicBezTo>
                    <a:cubicBezTo>
                      <a:pt x="516114" y="468888"/>
                      <a:pt x="519912" y="464344"/>
                      <a:pt x="521499" y="459582"/>
                    </a:cubicBezTo>
                    <a:cubicBezTo>
                      <a:pt x="539463" y="453592"/>
                      <a:pt x="517314" y="461673"/>
                      <a:pt x="535787" y="452438"/>
                    </a:cubicBezTo>
                    <a:cubicBezTo>
                      <a:pt x="539200" y="450732"/>
                      <a:pt x="549409" y="448437"/>
                      <a:pt x="552456" y="447675"/>
                    </a:cubicBezTo>
                    <a:cubicBezTo>
                      <a:pt x="554891" y="447066"/>
                      <a:pt x="557218" y="446088"/>
                      <a:pt x="559599" y="445294"/>
                    </a:cubicBezTo>
                    <a:cubicBezTo>
                      <a:pt x="566674" y="442936"/>
                      <a:pt x="575370" y="441431"/>
                      <a:pt x="581031" y="435769"/>
                    </a:cubicBezTo>
                    <a:cubicBezTo>
                      <a:pt x="583055" y="433745"/>
                      <a:pt x="584206" y="431006"/>
                      <a:pt x="585793" y="428625"/>
                    </a:cubicBezTo>
                    <a:cubicBezTo>
                      <a:pt x="598890" y="419895"/>
                      <a:pt x="587778" y="428625"/>
                      <a:pt x="597699" y="416719"/>
                    </a:cubicBezTo>
                    <a:cubicBezTo>
                      <a:pt x="603429" y="409843"/>
                      <a:pt x="604962" y="409495"/>
                      <a:pt x="611987" y="404813"/>
                    </a:cubicBezTo>
                    <a:cubicBezTo>
                      <a:pt x="616164" y="402029"/>
                      <a:pt x="615162" y="395288"/>
                      <a:pt x="616749" y="390525"/>
                    </a:cubicBezTo>
                    <a:cubicBezTo>
                      <a:pt x="621677" y="383134"/>
                      <a:pt x="623893" y="381776"/>
                      <a:pt x="623893" y="371475"/>
                    </a:cubicBezTo>
                    <a:cubicBezTo>
                      <a:pt x="623893" y="350546"/>
                      <a:pt x="618184" y="371933"/>
                      <a:pt x="623893" y="354807"/>
                    </a:cubicBezTo>
                    <a:cubicBezTo>
                      <a:pt x="633061" y="345639"/>
                      <a:pt x="629169" y="350465"/>
                      <a:pt x="635799" y="340519"/>
                    </a:cubicBezTo>
                    <a:cubicBezTo>
                      <a:pt x="657219" y="308385"/>
                      <a:pt x="645961" y="338611"/>
                      <a:pt x="652468" y="319088"/>
                    </a:cubicBezTo>
                    <a:cubicBezTo>
                      <a:pt x="654849" y="317500"/>
                      <a:pt x="657588" y="316349"/>
                      <a:pt x="659612" y="314325"/>
                    </a:cubicBezTo>
                    <a:cubicBezTo>
                      <a:pt x="660691" y="313246"/>
                      <a:pt x="670166" y="300362"/>
                      <a:pt x="671518" y="297657"/>
                    </a:cubicBezTo>
                    <a:cubicBezTo>
                      <a:pt x="672640" y="295412"/>
                      <a:pt x="673105" y="292894"/>
                      <a:pt x="673899" y="290513"/>
                    </a:cubicBezTo>
                    <a:cubicBezTo>
                      <a:pt x="676280" y="288132"/>
                      <a:pt x="678887" y="285956"/>
                      <a:pt x="681043" y="283369"/>
                    </a:cubicBezTo>
                    <a:cubicBezTo>
                      <a:pt x="682875" y="281170"/>
                      <a:pt x="684526" y="278785"/>
                      <a:pt x="685806" y="276225"/>
                    </a:cubicBezTo>
                    <a:cubicBezTo>
                      <a:pt x="688737" y="270363"/>
                      <a:pt x="689654" y="260280"/>
                      <a:pt x="690568" y="254794"/>
                    </a:cubicBezTo>
                    <a:cubicBezTo>
                      <a:pt x="691385" y="253705"/>
                      <a:pt x="701312" y="240837"/>
                      <a:pt x="702474" y="238125"/>
                    </a:cubicBezTo>
                    <a:cubicBezTo>
                      <a:pt x="703763" y="235117"/>
                      <a:pt x="704062" y="231775"/>
                      <a:pt x="704856" y="228600"/>
                    </a:cubicBezTo>
                    <a:cubicBezTo>
                      <a:pt x="706443" y="226219"/>
                      <a:pt x="707383" y="223245"/>
                      <a:pt x="709618" y="221457"/>
                    </a:cubicBezTo>
                    <a:cubicBezTo>
                      <a:pt x="712061" y="219503"/>
                      <a:pt x="720731" y="217488"/>
                      <a:pt x="728668" y="216694"/>
                    </a:cubicBezTo>
                    <a:cubicBezTo>
                      <a:pt x="732637" y="216297"/>
                      <a:pt x="737761" y="214951"/>
                      <a:pt x="742903" y="214377"/>
                    </a:cubicBezTo>
                    <a:close/>
                    <a:moveTo>
                      <a:pt x="926312" y="0"/>
                    </a:moveTo>
                    <a:cubicBezTo>
                      <a:pt x="925518" y="22225"/>
                      <a:pt x="924725" y="44450"/>
                      <a:pt x="923931" y="66675"/>
                    </a:cubicBezTo>
                    <a:lnTo>
                      <a:pt x="921549" y="76200"/>
                    </a:lnTo>
                    <a:cubicBezTo>
                      <a:pt x="920940" y="78635"/>
                      <a:pt x="919962" y="80963"/>
                      <a:pt x="919168" y="83344"/>
                    </a:cubicBezTo>
                    <a:lnTo>
                      <a:pt x="914406" y="97632"/>
                    </a:lnTo>
                    <a:cubicBezTo>
                      <a:pt x="901700" y="116687"/>
                      <a:pt x="918380" y="93656"/>
                      <a:pt x="902499" y="109538"/>
                    </a:cubicBezTo>
                    <a:cubicBezTo>
                      <a:pt x="900475" y="111562"/>
                      <a:pt x="899324" y="114301"/>
                      <a:pt x="897737" y="116682"/>
                    </a:cubicBezTo>
                    <a:lnTo>
                      <a:pt x="890593" y="119063"/>
                    </a:lnTo>
                    <a:cubicBezTo>
                      <a:pt x="882050" y="121910"/>
                      <a:pt x="875325" y="129569"/>
                      <a:pt x="869162" y="135732"/>
                    </a:cubicBezTo>
                    <a:cubicBezTo>
                      <a:pt x="865612" y="139282"/>
                      <a:pt x="865987" y="145257"/>
                      <a:pt x="864399" y="150019"/>
                    </a:cubicBezTo>
                    <a:lnTo>
                      <a:pt x="857256" y="152400"/>
                    </a:lnTo>
                    <a:cubicBezTo>
                      <a:pt x="846636" y="155940"/>
                      <a:pt x="845873" y="163350"/>
                      <a:pt x="835824" y="164307"/>
                    </a:cubicBezTo>
                    <a:cubicBezTo>
                      <a:pt x="821579" y="165664"/>
                      <a:pt x="807249" y="165894"/>
                      <a:pt x="792962" y="166688"/>
                    </a:cubicBezTo>
                    <a:cubicBezTo>
                      <a:pt x="787693" y="163175"/>
                      <a:pt x="782340" y="160280"/>
                      <a:pt x="778674" y="154782"/>
                    </a:cubicBezTo>
                    <a:cubicBezTo>
                      <a:pt x="777282" y="152693"/>
                      <a:pt x="777415" y="149883"/>
                      <a:pt x="776293" y="147638"/>
                    </a:cubicBezTo>
                    <a:cubicBezTo>
                      <a:pt x="775013" y="145078"/>
                      <a:pt x="773118" y="142875"/>
                      <a:pt x="771531" y="140494"/>
                    </a:cubicBezTo>
                    <a:cubicBezTo>
                      <a:pt x="769150" y="138907"/>
                      <a:pt x="766219" y="137930"/>
                      <a:pt x="764387" y="135732"/>
                    </a:cubicBezTo>
                    <a:cubicBezTo>
                      <a:pt x="757558" y="127538"/>
                      <a:pt x="756603" y="110715"/>
                      <a:pt x="757243" y="102394"/>
                    </a:cubicBezTo>
                    <a:cubicBezTo>
                      <a:pt x="757463" y="99540"/>
                      <a:pt x="760418" y="97631"/>
                      <a:pt x="762006" y="95250"/>
                    </a:cubicBezTo>
                    <a:cubicBezTo>
                      <a:pt x="775101" y="86520"/>
                      <a:pt x="763990" y="95250"/>
                      <a:pt x="773912" y="83344"/>
                    </a:cubicBezTo>
                    <a:cubicBezTo>
                      <a:pt x="776068" y="80757"/>
                      <a:pt x="779188" y="79002"/>
                      <a:pt x="781056" y="76200"/>
                    </a:cubicBezTo>
                    <a:cubicBezTo>
                      <a:pt x="782448" y="74112"/>
                      <a:pt x="782315" y="71302"/>
                      <a:pt x="783437" y="69057"/>
                    </a:cubicBezTo>
                    <a:cubicBezTo>
                      <a:pt x="784717" y="66497"/>
                      <a:pt x="786612" y="64294"/>
                      <a:pt x="788199" y="61913"/>
                    </a:cubicBezTo>
                    <a:cubicBezTo>
                      <a:pt x="795341" y="57151"/>
                      <a:pt x="796138" y="57943"/>
                      <a:pt x="800106" y="50007"/>
                    </a:cubicBezTo>
                    <a:cubicBezTo>
                      <a:pt x="801229" y="47762"/>
                      <a:pt x="800712" y="44638"/>
                      <a:pt x="802487" y="42863"/>
                    </a:cubicBezTo>
                    <a:cubicBezTo>
                      <a:pt x="804262" y="41088"/>
                      <a:pt x="807671" y="42050"/>
                      <a:pt x="809631" y="40482"/>
                    </a:cubicBezTo>
                    <a:cubicBezTo>
                      <a:pt x="811866" y="38694"/>
                      <a:pt x="812806" y="35719"/>
                      <a:pt x="814393" y="33338"/>
                    </a:cubicBezTo>
                    <a:lnTo>
                      <a:pt x="821537" y="28575"/>
                    </a:lnTo>
                    <a:lnTo>
                      <a:pt x="835824" y="19050"/>
                    </a:lnTo>
                    <a:lnTo>
                      <a:pt x="871543" y="16669"/>
                    </a:lnTo>
                    <a:cubicBezTo>
                      <a:pt x="874808" y="16451"/>
                      <a:pt x="877893" y="15082"/>
                      <a:pt x="881068" y="14288"/>
                    </a:cubicBezTo>
                    <a:cubicBezTo>
                      <a:pt x="887418" y="12700"/>
                      <a:pt x="893803" y="11247"/>
                      <a:pt x="900118" y="9525"/>
                    </a:cubicBezTo>
                    <a:cubicBezTo>
                      <a:pt x="902540" y="8865"/>
                      <a:pt x="904903" y="8002"/>
                      <a:pt x="907262" y="714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baleares">
                <a:extLst>
                  <a:ext uri="{FF2B5EF4-FFF2-40B4-BE49-F238E27FC236}">
                    <a16:creationId xmlns:a16="http://schemas.microsoft.com/office/drawing/2014/main" id="{3269C6E4-FFA4-8A31-264B-44CD86D5C843}"/>
                  </a:ext>
                </a:extLst>
              </p:cNvPr>
              <p:cNvSpPr/>
              <p:nvPr/>
            </p:nvSpPr>
            <p:spPr>
              <a:xfrm>
                <a:off x="4613054" y="2176875"/>
                <a:ext cx="1012382" cy="590550"/>
              </a:xfrm>
              <a:custGeom>
                <a:avLst/>
                <a:gdLst>
                  <a:gd name="connsiteX0" fmla="*/ 72250 w 1012382"/>
                  <a:gd name="connsiteY0" fmla="*/ 473075 h 590550"/>
                  <a:gd name="connsiteX1" fmla="*/ 84950 w 1012382"/>
                  <a:gd name="connsiteY1" fmla="*/ 476250 h 590550"/>
                  <a:gd name="connsiteX2" fmla="*/ 97650 w 1012382"/>
                  <a:gd name="connsiteY2" fmla="*/ 536575 h 590550"/>
                  <a:gd name="connsiteX3" fmla="*/ 78600 w 1012382"/>
                  <a:gd name="connsiteY3" fmla="*/ 546100 h 590550"/>
                  <a:gd name="connsiteX4" fmla="*/ 72250 w 1012382"/>
                  <a:gd name="connsiteY4" fmla="*/ 571500 h 590550"/>
                  <a:gd name="connsiteX5" fmla="*/ 65900 w 1012382"/>
                  <a:gd name="connsiteY5" fmla="*/ 581025 h 590550"/>
                  <a:gd name="connsiteX6" fmla="*/ 43675 w 1012382"/>
                  <a:gd name="connsiteY6" fmla="*/ 590550 h 590550"/>
                  <a:gd name="connsiteX7" fmla="*/ 21450 w 1012382"/>
                  <a:gd name="connsiteY7" fmla="*/ 584200 h 590550"/>
                  <a:gd name="connsiteX8" fmla="*/ 8750 w 1012382"/>
                  <a:gd name="connsiteY8" fmla="*/ 565150 h 590550"/>
                  <a:gd name="connsiteX9" fmla="*/ 11925 w 1012382"/>
                  <a:gd name="connsiteY9" fmla="*/ 492125 h 590550"/>
                  <a:gd name="connsiteX10" fmla="*/ 37325 w 1012382"/>
                  <a:gd name="connsiteY10" fmla="*/ 482600 h 590550"/>
                  <a:gd name="connsiteX11" fmla="*/ 72250 w 1012382"/>
                  <a:gd name="connsiteY11" fmla="*/ 473075 h 590550"/>
                  <a:gd name="connsiteX12" fmla="*/ 583425 w 1012382"/>
                  <a:gd name="connsiteY12" fmla="*/ 76200 h 590550"/>
                  <a:gd name="connsiteX13" fmla="*/ 592950 w 1012382"/>
                  <a:gd name="connsiteY13" fmla="*/ 79375 h 590550"/>
                  <a:gd name="connsiteX14" fmla="*/ 605650 w 1012382"/>
                  <a:gd name="connsiteY14" fmla="*/ 92075 h 590550"/>
                  <a:gd name="connsiteX15" fmla="*/ 599300 w 1012382"/>
                  <a:gd name="connsiteY15" fmla="*/ 114300 h 590550"/>
                  <a:gd name="connsiteX16" fmla="*/ 592950 w 1012382"/>
                  <a:gd name="connsiteY16" fmla="*/ 123825 h 590550"/>
                  <a:gd name="connsiteX17" fmla="*/ 589775 w 1012382"/>
                  <a:gd name="connsiteY17" fmla="*/ 171450 h 590550"/>
                  <a:gd name="connsiteX18" fmla="*/ 592950 w 1012382"/>
                  <a:gd name="connsiteY18" fmla="*/ 180975 h 590550"/>
                  <a:gd name="connsiteX19" fmla="*/ 596125 w 1012382"/>
                  <a:gd name="connsiteY19" fmla="*/ 193675 h 590550"/>
                  <a:gd name="connsiteX20" fmla="*/ 605650 w 1012382"/>
                  <a:gd name="connsiteY20" fmla="*/ 196850 h 590550"/>
                  <a:gd name="connsiteX21" fmla="*/ 618350 w 1012382"/>
                  <a:gd name="connsiteY21" fmla="*/ 200025 h 590550"/>
                  <a:gd name="connsiteX22" fmla="*/ 627875 w 1012382"/>
                  <a:gd name="connsiteY22" fmla="*/ 190500 h 590550"/>
                  <a:gd name="connsiteX23" fmla="*/ 634225 w 1012382"/>
                  <a:gd name="connsiteY23" fmla="*/ 180975 h 590550"/>
                  <a:gd name="connsiteX24" fmla="*/ 643750 w 1012382"/>
                  <a:gd name="connsiteY24" fmla="*/ 177800 h 590550"/>
                  <a:gd name="connsiteX25" fmla="*/ 662800 w 1012382"/>
                  <a:gd name="connsiteY25" fmla="*/ 184150 h 590550"/>
                  <a:gd name="connsiteX26" fmla="*/ 665975 w 1012382"/>
                  <a:gd name="connsiteY26" fmla="*/ 196850 h 590550"/>
                  <a:gd name="connsiteX27" fmla="*/ 669150 w 1012382"/>
                  <a:gd name="connsiteY27" fmla="*/ 225425 h 590550"/>
                  <a:gd name="connsiteX28" fmla="*/ 665975 w 1012382"/>
                  <a:gd name="connsiteY28" fmla="*/ 234950 h 590550"/>
                  <a:gd name="connsiteX29" fmla="*/ 656450 w 1012382"/>
                  <a:gd name="connsiteY29" fmla="*/ 254000 h 590550"/>
                  <a:gd name="connsiteX30" fmla="*/ 646925 w 1012382"/>
                  <a:gd name="connsiteY30" fmla="*/ 263525 h 590550"/>
                  <a:gd name="connsiteX31" fmla="*/ 637400 w 1012382"/>
                  <a:gd name="connsiteY31" fmla="*/ 311150 h 590550"/>
                  <a:gd name="connsiteX32" fmla="*/ 631050 w 1012382"/>
                  <a:gd name="connsiteY32" fmla="*/ 333375 h 590550"/>
                  <a:gd name="connsiteX33" fmla="*/ 615175 w 1012382"/>
                  <a:gd name="connsiteY33" fmla="*/ 352425 h 590550"/>
                  <a:gd name="connsiteX34" fmla="*/ 596125 w 1012382"/>
                  <a:gd name="connsiteY34" fmla="*/ 365125 h 590550"/>
                  <a:gd name="connsiteX35" fmla="*/ 586600 w 1012382"/>
                  <a:gd name="connsiteY35" fmla="*/ 368300 h 590550"/>
                  <a:gd name="connsiteX36" fmla="*/ 580250 w 1012382"/>
                  <a:gd name="connsiteY36" fmla="*/ 377825 h 590550"/>
                  <a:gd name="connsiteX37" fmla="*/ 570725 w 1012382"/>
                  <a:gd name="connsiteY37" fmla="*/ 384175 h 590550"/>
                  <a:gd name="connsiteX38" fmla="*/ 558025 w 1012382"/>
                  <a:gd name="connsiteY38" fmla="*/ 412750 h 590550"/>
                  <a:gd name="connsiteX39" fmla="*/ 551675 w 1012382"/>
                  <a:gd name="connsiteY39" fmla="*/ 438150 h 590550"/>
                  <a:gd name="connsiteX40" fmla="*/ 545325 w 1012382"/>
                  <a:gd name="connsiteY40" fmla="*/ 447675 h 590550"/>
                  <a:gd name="connsiteX41" fmla="*/ 542150 w 1012382"/>
                  <a:gd name="connsiteY41" fmla="*/ 463550 h 590550"/>
                  <a:gd name="connsiteX42" fmla="*/ 538975 w 1012382"/>
                  <a:gd name="connsiteY42" fmla="*/ 476250 h 590550"/>
                  <a:gd name="connsiteX43" fmla="*/ 535800 w 1012382"/>
                  <a:gd name="connsiteY43" fmla="*/ 495300 h 590550"/>
                  <a:gd name="connsiteX44" fmla="*/ 529450 w 1012382"/>
                  <a:gd name="connsiteY44" fmla="*/ 504825 h 590550"/>
                  <a:gd name="connsiteX45" fmla="*/ 516750 w 1012382"/>
                  <a:gd name="connsiteY45" fmla="*/ 485775 h 590550"/>
                  <a:gd name="connsiteX46" fmla="*/ 510400 w 1012382"/>
                  <a:gd name="connsiteY46" fmla="*/ 476250 h 590550"/>
                  <a:gd name="connsiteX47" fmla="*/ 507225 w 1012382"/>
                  <a:gd name="connsiteY47" fmla="*/ 438150 h 590550"/>
                  <a:gd name="connsiteX48" fmla="*/ 507225 w 1012382"/>
                  <a:gd name="connsiteY48" fmla="*/ 390525 h 590550"/>
                  <a:gd name="connsiteX49" fmla="*/ 500875 w 1012382"/>
                  <a:gd name="connsiteY49" fmla="*/ 381000 h 590550"/>
                  <a:gd name="connsiteX50" fmla="*/ 475475 w 1012382"/>
                  <a:gd name="connsiteY50" fmla="*/ 374650 h 590550"/>
                  <a:gd name="connsiteX51" fmla="*/ 465950 w 1012382"/>
                  <a:gd name="connsiteY51" fmla="*/ 365125 h 590550"/>
                  <a:gd name="connsiteX52" fmla="*/ 459600 w 1012382"/>
                  <a:gd name="connsiteY52" fmla="*/ 355600 h 590550"/>
                  <a:gd name="connsiteX53" fmla="*/ 456425 w 1012382"/>
                  <a:gd name="connsiteY53" fmla="*/ 330200 h 590550"/>
                  <a:gd name="connsiteX54" fmla="*/ 453250 w 1012382"/>
                  <a:gd name="connsiteY54" fmla="*/ 320675 h 590550"/>
                  <a:gd name="connsiteX55" fmla="*/ 421500 w 1012382"/>
                  <a:gd name="connsiteY55" fmla="*/ 317500 h 590550"/>
                  <a:gd name="connsiteX56" fmla="*/ 392925 w 1012382"/>
                  <a:gd name="connsiteY56" fmla="*/ 339725 h 590550"/>
                  <a:gd name="connsiteX57" fmla="*/ 380225 w 1012382"/>
                  <a:gd name="connsiteY57" fmla="*/ 342900 h 590550"/>
                  <a:gd name="connsiteX58" fmla="*/ 361175 w 1012382"/>
                  <a:gd name="connsiteY58" fmla="*/ 330200 h 590550"/>
                  <a:gd name="connsiteX59" fmla="*/ 354825 w 1012382"/>
                  <a:gd name="connsiteY59" fmla="*/ 311150 h 590550"/>
                  <a:gd name="connsiteX60" fmla="*/ 351650 w 1012382"/>
                  <a:gd name="connsiteY60" fmla="*/ 263525 h 590550"/>
                  <a:gd name="connsiteX61" fmla="*/ 364350 w 1012382"/>
                  <a:gd name="connsiteY61" fmla="*/ 234950 h 590550"/>
                  <a:gd name="connsiteX62" fmla="*/ 383400 w 1012382"/>
                  <a:gd name="connsiteY62" fmla="*/ 219075 h 590550"/>
                  <a:gd name="connsiteX63" fmla="*/ 392925 w 1012382"/>
                  <a:gd name="connsiteY63" fmla="*/ 215900 h 590550"/>
                  <a:gd name="connsiteX64" fmla="*/ 396100 w 1012382"/>
                  <a:gd name="connsiteY64" fmla="*/ 206375 h 590550"/>
                  <a:gd name="connsiteX65" fmla="*/ 405625 w 1012382"/>
                  <a:gd name="connsiteY65" fmla="*/ 203200 h 590550"/>
                  <a:gd name="connsiteX66" fmla="*/ 415150 w 1012382"/>
                  <a:gd name="connsiteY66" fmla="*/ 196850 h 590550"/>
                  <a:gd name="connsiteX67" fmla="*/ 446900 w 1012382"/>
                  <a:gd name="connsiteY67" fmla="*/ 187325 h 590550"/>
                  <a:gd name="connsiteX68" fmla="*/ 456425 w 1012382"/>
                  <a:gd name="connsiteY68" fmla="*/ 161925 h 590550"/>
                  <a:gd name="connsiteX69" fmla="*/ 459600 w 1012382"/>
                  <a:gd name="connsiteY69" fmla="*/ 152400 h 590550"/>
                  <a:gd name="connsiteX70" fmla="*/ 478650 w 1012382"/>
                  <a:gd name="connsiteY70" fmla="*/ 139700 h 590550"/>
                  <a:gd name="connsiteX71" fmla="*/ 516750 w 1012382"/>
                  <a:gd name="connsiteY71" fmla="*/ 130175 h 590550"/>
                  <a:gd name="connsiteX72" fmla="*/ 526275 w 1012382"/>
                  <a:gd name="connsiteY72" fmla="*/ 123825 h 590550"/>
                  <a:gd name="connsiteX73" fmla="*/ 532625 w 1012382"/>
                  <a:gd name="connsiteY73" fmla="*/ 114300 h 590550"/>
                  <a:gd name="connsiteX74" fmla="*/ 554850 w 1012382"/>
                  <a:gd name="connsiteY74" fmla="*/ 101600 h 590550"/>
                  <a:gd name="connsiteX75" fmla="*/ 558025 w 1012382"/>
                  <a:gd name="connsiteY75" fmla="*/ 92075 h 590550"/>
                  <a:gd name="connsiteX76" fmla="*/ 567550 w 1012382"/>
                  <a:gd name="connsiteY76" fmla="*/ 85725 h 590550"/>
                  <a:gd name="connsiteX77" fmla="*/ 583425 w 1012382"/>
                  <a:gd name="connsiteY77" fmla="*/ 76200 h 590550"/>
                  <a:gd name="connsiteX78" fmla="*/ 881875 w 1012382"/>
                  <a:gd name="connsiteY78" fmla="*/ 0 h 590550"/>
                  <a:gd name="connsiteX79" fmla="*/ 891400 w 1012382"/>
                  <a:gd name="connsiteY79" fmla="*/ 6350 h 590550"/>
                  <a:gd name="connsiteX80" fmla="*/ 900925 w 1012382"/>
                  <a:gd name="connsiteY80" fmla="*/ 9525 h 590550"/>
                  <a:gd name="connsiteX81" fmla="*/ 910450 w 1012382"/>
                  <a:gd name="connsiteY81" fmla="*/ 19050 h 590550"/>
                  <a:gd name="connsiteX82" fmla="*/ 926325 w 1012382"/>
                  <a:gd name="connsiteY82" fmla="*/ 31750 h 590550"/>
                  <a:gd name="connsiteX83" fmla="*/ 951725 w 1012382"/>
                  <a:gd name="connsiteY83" fmla="*/ 47625 h 590550"/>
                  <a:gd name="connsiteX84" fmla="*/ 1008875 w 1012382"/>
                  <a:gd name="connsiteY84" fmla="*/ 41275 h 590550"/>
                  <a:gd name="connsiteX85" fmla="*/ 1012050 w 1012382"/>
                  <a:gd name="connsiteY85" fmla="*/ 60325 h 590550"/>
                  <a:gd name="connsiteX86" fmla="*/ 1005700 w 1012382"/>
                  <a:gd name="connsiteY86" fmla="*/ 69850 h 590550"/>
                  <a:gd name="connsiteX87" fmla="*/ 996175 w 1012382"/>
                  <a:gd name="connsiteY87" fmla="*/ 73025 h 590550"/>
                  <a:gd name="connsiteX88" fmla="*/ 993000 w 1012382"/>
                  <a:gd name="connsiteY88" fmla="*/ 130175 h 590550"/>
                  <a:gd name="connsiteX89" fmla="*/ 983475 w 1012382"/>
                  <a:gd name="connsiteY89" fmla="*/ 152400 h 590550"/>
                  <a:gd name="connsiteX90" fmla="*/ 973950 w 1012382"/>
                  <a:gd name="connsiteY90" fmla="*/ 155575 h 590550"/>
                  <a:gd name="connsiteX91" fmla="*/ 970775 w 1012382"/>
                  <a:gd name="connsiteY91" fmla="*/ 142875 h 590550"/>
                  <a:gd name="connsiteX92" fmla="*/ 954900 w 1012382"/>
                  <a:gd name="connsiteY92" fmla="*/ 127000 h 590550"/>
                  <a:gd name="connsiteX93" fmla="*/ 942200 w 1012382"/>
                  <a:gd name="connsiteY93" fmla="*/ 107950 h 590550"/>
                  <a:gd name="connsiteX94" fmla="*/ 913625 w 1012382"/>
                  <a:gd name="connsiteY94" fmla="*/ 104775 h 590550"/>
                  <a:gd name="connsiteX95" fmla="*/ 846950 w 1012382"/>
                  <a:gd name="connsiteY95" fmla="*/ 107950 h 590550"/>
                  <a:gd name="connsiteX96" fmla="*/ 837425 w 1012382"/>
                  <a:gd name="connsiteY96" fmla="*/ 101600 h 590550"/>
                  <a:gd name="connsiteX97" fmla="*/ 827900 w 1012382"/>
                  <a:gd name="connsiteY97" fmla="*/ 98425 h 590550"/>
                  <a:gd name="connsiteX98" fmla="*/ 824725 w 1012382"/>
                  <a:gd name="connsiteY98" fmla="*/ 69850 h 590550"/>
                  <a:gd name="connsiteX99" fmla="*/ 831075 w 1012382"/>
                  <a:gd name="connsiteY99" fmla="*/ 60325 h 590550"/>
                  <a:gd name="connsiteX100" fmla="*/ 846950 w 1012382"/>
                  <a:gd name="connsiteY100" fmla="*/ 41275 h 590550"/>
                  <a:gd name="connsiteX101" fmla="*/ 856475 w 1012382"/>
                  <a:gd name="connsiteY101" fmla="*/ 38100 h 590550"/>
                  <a:gd name="connsiteX102" fmla="*/ 862825 w 1012382"/>
                  <a:gd name="connsiteY102" fmla="*/ 28575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12382" h="590550">
                    <a:moveTo>
                      <a:pt x="72250" y="473075"/>
                    </a:moveTo>
                    <a:cubicBezTo>
                      <a:pt x="80187" y="472017"/>
                      <a:pt x="82613" y="474380"/>
                      <a:pt x="84950" y="476250"/>
                    </a:cubicBezTo>
                    <a:cubicBezTo>
                      <a:pt x="109673" y="496028"/>
                      <a:pt x="93298" y="462586"/>
                      <a:pt x="97650" y="536575"/>
                    </a:cubicBezTo>
                    <a:cubicBezTo>
                      <a:pt x="91375" y="538667"/>
                      <a:pt x="83076" y="540505"/>
                      <a:pt x="78600" y="546100"/>
                    </a:cubicBezTo>
                    <a:cubicBezTo>
                      <a:pt x="75997" y="549354"/>
                      <a:pt x="72408" y="570709"/>
                      <a:pt x="72250" y="571500"/>
                    </a:cubicBezTo>
                    <a:cubicBezTo>
                      <a:pt x="70133" y="574675"/>
                      <a:pt x="68598" y="578327"/>
                      <a:pt x="65900" y="581025"/>
                    </a:cubicBezTo>
                    <a:cubicBezTo>
                      <a:pt x="58591" y="588334"/>
                      <a:pt x="53391" y="588121"/>
                      <a:pt x="43675" y="590550"/>
                    </a:cubicBezTo>
                    <a:cubicBezTo>
                      <a:pt x="30010" y="585995"/>
                      <a:pt x="37397" y="588187"/>
                      <a:pt x="21450" y="584200"/>
                    </a:cubicBezTo>
                    <a:cubicBezTo>
                      <a:pt x="14046" y="582349"/>
                      <a:pt x="10191" y="572644"/>
                      <a:pt x="8750" y="565150"/>
                    </a:cubicBezTo>
                    <a:cubicBezTo>
                      <a:pt x="-2050" y="508990"/>
                      <a:pt x="-4842" y="517276"/>
                      <a:pt x="11925" y="492125"/>
                    </a:cubicBezTo>
                    <a:cubicBezTo>
                      <a:pt x="31542" y="488202"/>
                      <a:pt x="23310" y="491943"/>
                      <a:pt x="37325" y="482600"/>
                    </a:cubicBezTo>
                    <a:cubicBezTo>
                      <a:pt x="44231" y="477996"/>
                      <a:pt x="64313" y="474133"/>
                      <a:pt x="72250" y="473075"/>
                    </a:cubicBezTo>
                    <a:close/>
                    <a:moveTo>
                      <a:pt x="583425" y="76200"/>
                    </a:moveTo>
                    <a:cubicBezTo>
                      <a:pt x="587658" y="75142"/>
                      <a:pt x="591923" y="79118"/>
                      <a:pt x="592950" y="79375"/>
                    </a:cubicBezTo>
                    <a:cubicBezTo>
                      <a:pt x="605265" y="82454"/>
                      <a:pt x="601802" y="80530"/>
                      <a:pt x="605650" y="92075"/>
                    </a:cubicBezTo>
                    <a:cubicBezTo>
                      <a:pt x="604633" y="96144"/>
                      <a:pt x="601577" y="109745"/>
                      <a:pt x="599300" y="114300"/>
                    </a:cubicBezTo>
                    <a:cubicBezTo>
                      <a:pt x="597593" y="117713"/>
                      <a:pt x="593577" y="120061"/>
                      <a:pt x="592950" y="123825"/>
                    </a:cubicBezTo>
                    <a:cubicBezTo>
                      <a:pt x="590334" y="139519"/>
                      <a:pt x="590833" y="155575"/>
                      <a:pt x="589775" y="171450"/>
                    </a:cubicBezTo>
                    <a:cubicBezTo>
                      <a:pt x="590833" y="174625"/>
                      <a:pt x="592031" y="177757"/>
                      <a:pt x="592950" y="180975"/>
                    </a:cubicBezTo>
                    <a:cubicBezTo>
                      <a:pt x="594149" y="185171"/>
                      <a:pt x="593399" y="190268"/>
                      <a:pt x="596125" y="193675"/>
                    </a:cubicBezTo>
                    <a:cubicBezTo>
                      <a:pt x="598216" y="196288"/>
                      <a:pt x="602432" y="195931"/>
                      <a:pt x="605650" y="196850"/>
                    </a:cubicBezTo>
                    <a:cubicBezTo>
                      <a:pt x="609846" y="198049"/>
                      <a:pt x="614117" y="198967"/>
                      <a:pt x="618350" y="200025"/>
                    </a:cubicBezTo>
                    <a:cubicBezTo>
                      <a:pt x="621525" y="196850"/>
                      <a:pt x="625000" y="193949"/>
                      <a:pt x="627875" y="190500"/>
                    </a:cubicBezTo>
                    <a:cubicBezTo>
                      <a:pt x="630318" y="187569"/>
                      <a:pt x="631245" y="183359"/>
                      <a:pt x="634225" y="180975"/>
                    </a:cubicBezTo>
                    <a:cubicBezTo>
                      <a:pt x="636838" y="178884"/>
                      <a:pt x="640575" y="178858"/>
                      <a:pt x="643750" y="177800"/>
                    </a:cubicBezTo>
                    <a:cubicBezTo>
                      <a:pt x="643750" y="177800"/>
                      <a:pt x="657718" y="179794"/>
                      <a:pt x="662800" y="184150"/>
                    </a:cubicBezTo>
                    <a:cubicBezTo>
                      <a:pt x="666113" y="186990"/>
                      <a:pt x="665311" y="192537"/>
                      <a:pt x="665975" y="196850"/>
                    </a:cubicBezTo>
                    <a:cubicBezTo>
                      <a:pt x="667432" y="206322"/>
                      <a:pt x="668092" y="215900"/>
                      <a:pt x="669150" y="225425"/>
                    </a:cubicBezTo>
                    <a:cubicBezTo>
                      <a:pt x="668092" y="228600"/>
                      <a:pt x="667472" y="231957"/>
                      <a:pt x="665975" y="234950"/>
                    </a:cubicBezTo>
                    <a:cubicBezTo>
                      <a:pt x="653665" y="259569"/>
                      <a:pt x="664430" y="230059"/>
                      <a:pt x="656450" y="254000"/>
                    </a:cubicBezTo>
                    <a:lnTo>
                      <a:pt x="646925" y="263525"/>
                    </a:lnTo>
                    <a:cubicBezTo>
                      <a:pt x="639890" y="270560"/>
                      <a:pt x="637956" y="306142"/>
                      <a:pt x="637400" y="311150"/>
                    </a:cubicBezTo>
                    <a:cubicBezTo>
                      <a:pt x="636383" y="315219"/>
                      <a:pt x="633327" y="328820"/>
                      <a:pt x="631050" y="333375"/>
                    </a:cubicBezTo>
                    <a:cubicBezTo>
                      <a:pt x="626630" y="342216"/>
                      <a:pt x="622197" y="345403"/>
                      <a:pt x="615175" y="352425"/>
                    </a:cubicBezTo>
                    <a:cubicBezTo>
                      <a:pt x="609779" y="357821"/>
                      <a:pt x="602796" y="361419"/>
                      <a:pt x="596125" y="365125"/>
                    </a:cubicBezTo>
                    <a:cubicBezTo>
                      <a:pt x="593199" y="366750"/>
                      <a:pt x="589213" y="366209"/>
                      <a:pt x="586600" y="368300"/>
                    </a:cubicBezTo>
                    <a:cubicBezTo>
                      <a:pt x="583620" y="370684"/>
                      <a:pt x="582367" y="374650"/>
                      <a:pt x="580250" y="377825"/>
                    </a:cubicBezTo>
                    <a:cubicBezTo>
                      <a:pt x="577075" y="379942"/>
                      <a:pt x="573423" y="381477"/>
                      <a:pt x="570725" y="384175"/>
                    </a:cubicBezTo>
                    <a:cubicBezTo>
                      <a:pt x="563178" y="391722"/>
                      <a:pt x="561169" y="403319"/>
                      <a:pt x="558025" y="412750"/>
                    </a:cubicBezTo>
                    <a:cubicBezTo>
                      <a:pt x="555265" y="421029"/>
                      <a:pt x="553792" y="429683"/>
                      <a:pt x="551675" y="438150"/>
                    </a:cubicBezTo>
                    <a:cubicBezTo>
                      <a:pt x="549558" y="441325"/>
                      <a:pt x="546665" y="444102"/>
                      <a:pt x="545325" y="447675"/>
                    </a:cubicBezTo>
                    <a:cubicBezTo>
                      <a:pt x="543430" y="452728"/>
                      <a:pt x="543321" y="458282"/>
                      <a:pt x="542150" y="463550"/>
                    </a:cubicBezTo>
                    <a:cubicBezTo>
                      <a:pt x="541203" y="467810"/>
                      <a:pt x="539831" y="471971"/>
                      <a:pt x="538975" y="476250"/>
                    </a:cubicBezTo>
                    <a:cubicBezTo>
                      <a:pt x="537712" y="482563"/>
                      <a:pt x="537836" y="489193"/>
                      <a:pt x="535800" y="495300"/>
                    </a:cubicBezTo>
                    <a:cubicBezTo>
                      <a:pt x="534593" y="498920"/>
                      <a:pt x="531567" y="501650"/>
                      <a:pt x="529450" y="504825"/>
                    </a:cubicBezTo>
                    <a:cubicBezTo>
                      <a:pt x="512708" y="493664"/>
                      <a:pt x="524951" y="504911"/>
                      <a:pt x="516750" y="485775"/>
                    </a:cubicBezTo>
                    <a:cubicBezTo>
                      <a:pt x="515247" y="482268"/>
                      <a:pt x="511148" y="479992"/>
                      <a:pt x="510400" y="476250"/>
                    </a:cubicBezTo>
                    <a:cubicBezTo>
                      <a:pt x="507901" y="463753"/>
                      <a:pt x="508283" y="450850"/>
                      <a:pt x="507225" y="438150"/>
                    </a:cubicBezTo>
                    <a:cubicBezTo>
                      <a:pt x="508718" y="420231"/>
                      <a:pt x="514945" y="405964"/>
                      <a:pt x="507225" y="390525"/>
                    </a:cubicBezTo>
                    <a:cubicBezTo>
                      <a:pt x="505518" y="387112"/>
                      <a:pt x="502992" y="384175"/>
                      <a:pt x="500875" y="381000"/>
                    </a:cubicBezTo>
                    <a:cubicBezTo>
                      <a:pt x="498585" y="380542"/>
                      <a:pt x="479659" y="377439"/>
                      <a:pt x="475475" y="374650"/>
                    </a:cubicBezTo>
                    <a:cubicBezTo>
                      <a:pt x="471739" y="372159"/>
                      <a:pt x="468825" y="368574"/>
                      <a:pt x="465950" y="365125"/>
                    </a:cubicBezTo>
                    <a:cubicBezTo>
                      <a:pt x="463507" y="362194"/>
                      <a:pt x="460604" y="359281"/>
                      <a:pt x="459600" y="355600"/>
                    </a:cubicBezTo>
                    <a:cubicBezTo>
                      <a:pt x="457355" y="347368"/>
                      <a:pt x="457951" y="338595"/>
                      <a:pt x="456425" y="330200"/>
                    </a:cubicBezTo>
                    <a:cubicBezTo>
                      <a:pt x="455826" y="326907"/>
                      <a:pt x="456395" y="321819"/>
                      <a:pt x="453250" y="320675"/>
                    </a:cubicBezTo>
                    <a:cubicBezTo>
                      <a:pt x="443254" y="317040"/>
                      <a:pt x="432083" y="318558"/>
                      <a:pt x="421500" y="317500"/>
                    </a:cubicBezTo>
                    <a:cubicBezTo>
                      <a:pt x="396925" y="325692"/>
                      <a:pt x="431864" y="312468"/>
                      <a:pt x="392925" y="339725"/>
                    </a:cubicBezTo>
                    <a:cubicBezTo>
                      <a:pt x="389350" y="342227"/>
                      <a:pt x="384458" y="341842"/>
                      <a:pt x="380225" y="342900"/>
                    </a:cubicBezTo>
                    <a:lnTo>
                      <a:pt x="361175" y="330200"/>
                    </a:lnTo>
                    <a:cubicBezTo>
                      <a:pt x="355606" y="326487"/>
                      <a:pt x="355772" y="317776"/>
                      <a:pt x="354825" y="311150"/>
                    </a:cubicBezTo>
                    <a:cubicBezTo>
                      <a:pt x="352575" y="295400"/>
                      <a:pt x="352708" y="279400"/>
                      <a:pt x="351650" y="263525"/>
                    </a:cubicBezTo>
                    <a:cubicBezTo>
                      <a:pt x="361713" y="248431"/>
                      <a:pt x="356793" y="257620"/>
                      <a:pt x="364350" y="234950"/>
                    </a:cubicBezTo>
                    <a:cubicBezTo>
                      <a:pt x="371372" y="227928"/>
                      <a:pt x="374559" y="223495"/>
                      <a:pt x="383400" y="219075"/>
                    </a:cubicBezTo>
                    <a:cubicBezTo>
                      <a:pt x="386393" y="217578"/>
                      <a:pt x="390558" y="218267"/>
                      <a:pt x="392925" y="215900"/>
                    </a:cubicBezTo>
                    <a:cubicBezTo>
                      <a:pt x="395292" y="213533"/>
                      <a:pt x="393733" y="208742"/>
                      <a:pt x="396100" y="206375"/>
                    </a:cubicBezTo>
                    <a:cubicBezTo>
                      <a:pt x="398467" y="204008"/>
                      <a:pt x="402632" y="204697"/>
                      <a:pt x="405625" y="203200"/>
                    </a:cubicBezTo>
                    <a:cubicBezTo>
                      <a:pt x="409038" y="201493"/>
                      <a:pt x="411975" y="198967"/>
                      <a:pt x="415150" y="196850"/>
                    </a:cubicBezTo>
                    <a:cubicBezTo>
                      <a:pt x="429139" y="194852"/>
                      <a:pt x="437274" y="196951"/>
                      <a:pt x="446900" y="187325"/>
                    </a:cubicBezTo>
                    <a:cubicBezTo>
                      <a:pt x="455611" y="178614"/>
                      <a:pt x="453396" y="174040"/>
                      <a:pt x="456425" y="161925"/>
                    </a:cubicBezTo>
                    <a:cubicBezTo>
                      <a:pt x="457237" y="158678"/>
                      <a:pt x="458542" y="155575"/>
                      <a:pt x="459600" y="152400"/>
                    </a:cubicBezTo>
                    <a:cubicBezTo>
                      <a:pt x="462013" y="145160"/>
                      <a:pt x="472300" y="143933"/>
                      <a:pt x="478650" y="139700"/>
                    </a:cubicBezTo>
                    <a:cubicBezTo>
                      <a:pt x="494624" y="137038"/>
                      <a:pt x="501656" y="136884"/>
                      <a:pt x="516750" y="130175"/>
                    </a:cubicBezTo>
                    <a:cubicBezTo>
                      <a:pt x="520237" y="128625"/>
                      <a:pt x="523577" y="126523"/>
                      <a:pt x="526275" y="123825"/>
                    </a:cubicBezTo>
                    <a:cubicBezTo>
                      <a:pt x="528973" y="121127"/>
                      <a:pt x="530508" y="117475"/>
                      <a:pt x="532625" y="114300"/>
                    </a:cubicBezTo>
                    <a:cubicBezTo>
                      <a:pt x="544779" y="111262"/>
                      <a:pt x="547284" y="112949"/>
                      <a:pt x="554850" y="101600"/>
                    </a:cubicBezTo>
                    <a:cubicBezTo>
                      <a:pt x="556706" y="98815"/>
                      <a:pt x="555934" y="94688"/>
                      <a:pt x="558025" y="92075"/>
                    </a:cubicBezTo>
                    <a:cubicBezTo>
                      <a:pt x="560409" y="89095"/>
                      <a:pt x="564314" y="87747"/>
                      <a:pt x="567550" y="85725"/>
                    </a:cubicBezTo>
                    <a:cubicBezTo>
                      <a:pt x="572783" y="82454"/>
                      <a:pt x="579192" y="77258"/>
                      <a:pt x="583425" y="76200"/>
                    </a:cubicBezTo>
                    <a:close/>
                    <a:moveTo>
                      <a:pt x="881875" y="0"/>
                    </a:moveTo>
                    <a:cubicBezTo>
                      <a:pt x="885050" y="2117"/>
                      <a:pt x="887987" y="4643"/>
                      <a:pt x="891400" y="6350"/>
                    </a:cubicBezTo>
                    <a:cubicBezTo>
                      <a:pt x="894393" y="7847"/>
                      <a:pt x="898140" y="7669"/>
                      <a:pt x="900925" y="9525"/>
                    </a:cubicBezTo>
                    <a:cubicBezTo>
                      <a:pt x="904661" y="12016"/>
                      <a:pt x="907071" y="16093"/>
                      <a:pt x="910450" y="19050"/>
                    </a:cubicBezTo>
                    <a:cubicBezTo>
                      <a:pt x="915550" y="23512"/>
                      <a:pt x="919446" y="26988"/>
                      <a:pt x="926325" y="31750"/>
                    </a:cubicBezTo>
                    <a:cubicBezTo>
                      <a:pt x="933204" y="36512"/>
                      <a:pt x="934867" y="40882"/>
                      <a:pt x="951725" y="47625"/>
                    </a:cubicBezTo>
                    <a:cubicBezTo>
                      <a:pt x="970050" y="41517"/>
                      <a:pt x="987832" y="34699"/>
                      <a:pt x="1008875" y="41275"/>
                    </a:cubicBezTo>
                    <a:cubicBezTo>
                      <a:pt x="1015020" y="43195"/>
                      <a:pt x="1010992" y="53975"/>
                      <a:pt x="1012050" y="60325"/>
                    </a:cubicBezTo>
                    <a:cubicBezTo>
                      <a:pt x="1009933" y="63500"/>
                      <a:pt x="1008680" y="67466"/>
                      <a:pt x="1005700" y="69850"/>
                    </a:cubicBezTo>
                    <a:cubicBezTo>
                      <a:pt x="1003087" y="71941"/>
                      <a:pt x="996864" y="69750"/>
                      <a:pt x="996175" y="73025"/>
                    </a:cubicBezTo>
                    <a:cubicBezTo>
                      <a:pt x="992244" y="91695"/>
                      <a:pt x="994058" y="111125"/>
                      <a:pt x="993000" y="130175"/>
                    </a:cubicBezTo>
                    <a:cubicBezTo>
                      <a:pt x="991103" y="135867"/>
                      <a:pt x="987398" y="148477"/>
                      <a:pt x="983475" y="152400"/>
                    </a:cubicBezTo>
                    <a:cubicBezTo>
                      <a:pt x="981108" y="154767"/>
                      <a:pt x="976627" y="157583"/>
                      <a:pt x="973950" y="155575"/>
                    </a:cubicBezTo>
                    <a:cubicBezTo>
                      <a:pt x="970459" y="152957"/>
                      <a:pt x="971833" y="147108"/>
                      <a:pt x="970775" y="142875"/>
                    </a:cubicBezTo>
                    <a:cubicBezTo>
                      <a:pt x="958075" y="134408"/>
                      <a:pt x="963367" y="139700"/>
                      <a:pt x="954900" y="127000"/>
                    </a:cubicBezTo>
                    <a:cubicBezTo>
                      <a:pt x="950667" y="120650"/>
                      <a:pt x="948920" y="111568"/>
                      <a:pt x="942200" y="107950"/>
                    </a:cubicBezTo>
                    <a:cubicBezTo>
                      <a:pt x="933762" y="103406"/>
                      <a:pt x="923209" y="104775"/>
                      <a:pt x="913625" y="104775"/>
                    </a:cubicBezTo>
                    <a:cubicBezTo>
                      <a:pt x="891375" y="104775"/>
                      <a:pt x="869175" y="106892"/>
                      <a:pt x="846950" y="107950"/>
                    </a:cubicBezTo>
                    <a:cubicBezTo>
                      <a:pt x="843775" y="105833"/>
                      <a:pt x="840838" y="103307"/>
                      <a:pt x="837425" y="101600"/>
                    </a:cubicBezTo>
                    <a:cubicBezTo>
                      <a:pt x="834432" y="100103"/>
                      <a:pt x="829143" y="101532"/>
                      <a:pt x="827900" y="98425"/>
                    </a:cubicBezTo>
                    <a:cubicBezTo>
                      <a:pt x="824341" y="89527"/>
                      <a:pt x="825783" y="79375"/>
                      <a:pt x="824725" y="69850"/>
                    </a:cubicBezTo>
                    <a:cubicBezTo>
                      <a:pt x="826842" y="66675"/>
                      <a:pt x="828632" y="63256"/>
                      <a:pt x="831075" y="60325"/>
                    </a:cubicBezTo>
                    <a:cubicBezTo>
                      <a:pt x="851447" y="35879"/>
                      <a:pt x="831184" y="64924"/>
                      <a:pt x="846950" y="41275"/>
                    </a:cubicBezTo>
                    <a:lnTo>
                      <a:pt x="856475" y="38100"/>
                    </a:lnTo>
                    <a:cubicBezTo>
                      <a:pt x="860095" y="36893"/>
                      <a:pt x="860708" y="31750"/>
                      <a:pt x="862825" y="285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61" name="1538 Grupo">
            <a:extLst>
              <a:ext uri="{FF2B5EF4-FFF2-40B4-BE49-F238E27FC236}">
                <a16:creationId xmlns:a16="http://schemas.microsoft.com/office/drawing/2014/main" id="{58249C81-A639-0A55-6A4A-0DB74D2C2D06}"/>
              </a:ext>
            </a:extLst>
          </p:cNvPr>
          <p:cNvGrpSpPr/>
          <p:nvPr/>
        </p:nvGrpSpPr>
        <p:grpSpPr>
          <a:xfrm>
            <a:off x="1075099" y="1665472"/>
            <a:ext cx="12067936" cy="10194661"/>
            <a:chOff x="361561" y="785100"/>
            <a:chExt cx="8447555" cy="7136263"/>
          </a:xfrm>
        </p:grpSpPr>
        <p:sp>
          <p:nvSpPr>
            <p:cNvPr id="62" name="140 CuadroTexto">
              <a:extLst>
                <a:ext uri="{FF2B5EF4-FFF2-40B4-BE49-F238E27FC236}">
                  <a16:creationId xmlns:a16="http://schemas.microsoft.com/office/drawing/2014/main" id="{673FF3B0-91FE-0EC6-4DA1-DD04A2EDE2B8}"/>
                </a:ext>
              </a:extLst>
            </p:cNvPr>
            <p:cNvSpPr txBox="1"/>
            <p:nvPr/>
          </p:nvSpPr>
          <p:spPr>
            <a:xfrm>
              <a:off x="6852856" y="7526576"/>
              <a:ext cx="179438" cy="884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indent="0" algn="ctr">
                <a:defRPr sz="8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indent="0">
                <a:defRPr sz="1100"/>
              </a:lvl2pPr>
              <a:lvl3pPr marL="914400" indent="0">
                <a:defRPr sz="1100"/>
              </a:lvl3pPr>
              <a:lvl4pPr marL="1371600" indent="0">
                <a:defRPr sz="1100"/>
              </a:lvl4pPr>
              <a:lvl5pPr marL="1828800" indent="0">
                <a:defRPr sz="1100"/>
              </a:lvl5pPr>
              <a:lvl6pPr marL="2286000" indent="0">
                <a:defRPr sz="1100"/>
              </a:lvl6pPr>
              <a:lvl7pPr marL="2743200" indent="0">
                <a:defRPr sz="1100"/>
              </a:lvl7pPr>
              <a:lvl8pPr marL="3200400" indent="0">
                <a:defRPr sz="1100"/>
              </a:lvl8pPr>
              <a:lvl9pPr marL="3657600" indent="0">
                <a:defRPr sz="1100"/>
              </a:lvl9pPr>
            </a:lstStyle>
            <a:p>
              <a:pPr defTabSz="2438430"/>
              <a:r>
                <a:rPr lang="es-ES" sz="1144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E103</a:t>
              </a:r>
            </a:p>
          </p:txBody>
        </p:sp>
        <p:sp>
          <p:nvSpPr>
            <p:cNvPr id="63" name="140 CuadroTexto">
              <a:extLst>
                <a:ext uri="{FF2B5EF4-FFF2-40B4-BE49-F238E27FC236}">
                  <a16:creationId xmlns:a16="http://schemas.microsoft.com/office/drawing/2014/main" id="{2AAB6333-5B2F-C44B-351C-F66D307841AC}"/>
                </a:ext>
              </a:extLst>
            </p:cNvPr>
            <p:cNvSpPr txBox="1"/>
            <p:nvPr/>
          </p:nvSpPr>
          <p:spPr>
            <a:xfrm>
              <a:off x="7692135" y="7832873"/>
              <a:ext cx="179438" cy="884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indent="0" algn="ctr">
                <a:defRPr sz="8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indent="0">
                <a:defRPr sz="1100"/>
              </a:lvl2pPr>
              <a:lvl3pPr marL="914400" indent="0">
                <a:defRPr sz="1100"/>
              </a:lvl3pPr>
              <a:lvl4pPr marL="1371600" indent="0">
                <a:defRPr sz="1100"/>
              </a:lvl4pPr>
              <a:lvl5pPr marL="1828800" indent="0">
                <a:defRPr sz="1100"/>
              </a:lvl5pPr>
              <a:lvl6pPr marL="2286000" indent="0">
                <a:defRPr sz="1100"/>
              </a:lvl6pPr>
              <a:lvl7pPr marL="2743200" indent="0">
                <a:defRPr sz="1100"/>
              </a:lvl7pPr>
              <a:lvl8pPr marL="3200400" indent="0">
                <a:defRPr sz="1100"/>
              </a:lvl8pPr>
              <a:lvl9pPr marL="3657600" indent="0">
                <a:defRPr sz="1100"/>
              </a:lvl9pPr>
            </a:lstStyle>
            <a:p>
              <a:pPr defTabSz="2438430"/>
              <a:r>
                <a:rPr lang="es-ES" sz="1144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E102</a:t>
              </a:r>
            </a:p>
          </p:txBody>
        </p:sp>
        <p:grpSp>
          <p:nvGrpSpPr>
            <p:cNvPr id="64" name="1541 Grupo">
              <a:extLst>
                <a:ext uri="{FF2B5EF4-FFF2-40B4-BE49-F238E27FC236}">
                  <a16:creationId xmlns:a16="http://schemas.microsoft.com/office/drawing/2014/main" id="{E5113EE0-B18F-53DF-9575-2D723B623325}"/>
                </a:ext>
              </a:extLst>
            </p:cNvPr>
            <p:cNvGrpSpPr/>
            <p:nvPr/>
          </p:nvGrpSpPr>
          <p:grpSpPr>
            <a:xfrm>
              <a:off x="361561" y="785100"/>
              <a:ext cx="8447555" cy="7057539"/>
              <a:chOff x="361561" y="785100"/>
              <a:chExt cx="8447555" cy="7057539"/>
            </a:xfrm>
          </p:grpSpPr>
          <p:sp>
            <p:nvSpPr>
              <p:cNvPr id="65" name="140 CuadroTexto">
                <a:extLst>
                  <a:ext uri="{FF2B5EF4-FFF2-40B4-BE49-F238E27FC236}">
                    <a16:creationId xmlns:a16="http://schemas.microsoft.com/office/drawing/2014/main" id="{5CED9AC9-AC23-1F0F-5953-C9A18F655D08}"/>
                  </a:ext>
                </a:extLst>
              </p:cNvPr>
              <p:cNvSpPr txBox="1"/>
              <p:nvPr/>
            </p:nvSpPr>
            <p:spPr>
              <a:xfrm>
                <a:off x="4176919" y="3626046"/>
                <a:ext cx="179439" cy="8848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E19</a:t>
                </a:r>
              </a:p>
            </p:txBody>
          </p:sp>
          <p:sp>
            <p:nvSpPr>
              <p:cNvPr id="66" name="140 CuadroTexto">
                <a:extLst>
                  <a:ext uri="{FF2B5EF4-FFF2-40B4-BE49-F238E27FC236}">
                    <a16:creationId xmlns:a16="http://schemas.microsoft.com/office/drawing/2014/main" id="{75E2D911-FCE1-9DE6-E829-A9F2E37735B0}"/>
                  </a:ext>
                </a:extLst>
              </p:cNvPr>
              <p:cNvSpPr txBox="1"/>
              <p:nvPr/>
            </p:nvSpPr>
            <p:spPr>
              <a:xfrm>
                <a:off x="1725658" y="7249105"/>
                <a:ext cx="179438" cy="8849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E101</a:t>
                </a:r>
              </a:p>
            </p:txBody>
          </p:sp>
          <p:sp>
            <p:nvSpPr>
              <p:cNvPr id="67" name="140 CuadroTexto">
                <a:extLst>
                  <a:ext uri="{FF2B5EF4-FFF2-40B4-BE49-F238E27FC236}">
                    <a16:creationId xmlns:a16="http://schemas.microsoft.com/office/drawing/2014/main" id="{3A923AE4-CBD9-8E64-9924-E0E3CF244709}"/>
                  </a:ext>
                </a:extLst>
              </p:cNvPr>
              <p:cNvSpPr txBox="1"/>
              <p:nvPr/>
            </p:nvSpPr>
            <p:spPr>
              <a:xfrm>
                <a:off x="8455822" y="6910748"/>
                <a:ext cx="179438" cy="8849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E101</a:t>
                </a:r>
              </a:p>
            </p:txBody>
          </p:sp>
          <p:grpSp>
            <p:nvGrpSpPr>
              <p:cNvPr id="68" name="1545 Grupo">
                <a:extLst>
                  <a:ext uri="{FF2B5EF4-FFF2-40B4-BE49-F238E27FC236}">
                    <a16:creationId xmlns:a16="http://schemas.microsoft.com/office/drawing/2014/main" id="{CACAECF2-A846-CEA2-BAEE-B7107C6EEC02}"/>
                  </a:ext>
                </a:extLst>
              </p:cNvPr>
              <p:cNvGrpSpPr/>
              <p:nvPr/>
            </p:nvGrpSpPr>
            <p:grpSpPr>
              <a:xfrm>
                <a:off x="361561" y="785100"/>
                <a:ext cx="8447555" cy="7057539"/>
                <a:chOff x="1945737" y="785100"/>
                <a:chExt cx="8447555" cy="7057539"/>
              </a:xfrm>
            </p:grpSpPr>
            <p:sp>
              <p:nvSpPr>
                <p:cNvPr id="69" name="139 CuadroTexto">
                  <a:extLst>
                    <a:ext uri="{FF2B5EF4-FFF2-40B4-BE49-F238E27FC236}">
                      <a16:creationId xmlns:a16="http://schemas.microsoft.com/office/drawing/2014/main" id="{C23C7E5A-572A-DD3C-7CCD-C2EB9AFA54C2}"/>
                    </a:ext>
                  </a:extLst>
                </p:cNvPr>
                <p:cNvSpPr txBox="1"/>
                <p:nvPr/>
              </p:nvSpPr>
              <p:spPr>
                <a:xfrm>
                  <a:off x="2512790" y="963872"/>
                  <a:ext cx="177193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</a:t>
                  </a:r>
                </a:p>
              </p:txBody>
            </p:sp>
            <p:sp>
              <p:nvSpPr>
                <p:cNvPr id="70" name="140 CuadroTexto">
                  <a:extLst>
                    <a:ext uri="{FF2B5EF4-FFF2-40B4-BE49-F238E27FC236}">
                      <a16:creationId xmlns:a16="http://schemas.microsoft.com/office/drawing/2014/main" id="{4D0A1517-6F05-95F2-A492-7A7A9C67B958}"/>
                    </a:ext>
                  </a:extLst>
                </p:cNvPr>
                <p:cNvSpPr txBox="1"/>
                <p:nvPr/>
              </p:nvSpPr>
              <p:spPr>
                <a:xfrm>
                  <a:off x="3043288" y="83355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</a:t>
                  </a:r>
                </a:p>
              </p:txBody>
            </p:sp>
            <p:sp>
              <p:nvSpPr>
                <p:cNvPr id="71" name="140 CuadroTexto">
                  <a:extLst>
                    <a:ext uri="{FF2B5EF4-FFF2-40B4-BE49-F238E27FC236}">
                      <a16:creationId xmlns:a16="http://schemas.microsoft.com/office/drawing/2014/main" id="{2A128915-A007-F769-2AE6-6CC2BAC12EF6}"/>
                    </a:ext>
                  </a:extLst>
                </p:cNvPr>
                <p:cNvSpPr txBox="1"/>
                <p:nvPr/>
              </p:nvSpPr>
              <p:spPr>
                <a:xfrm>
                  <a:off x="2333812" y="128444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</a:t>
                  </a:r>
                </a:p>
              </p:txBody>
            </p:sp>
            <p:sp>
              <p:nvSpPr>
                <p:cNvPr id="72" name="140 CuadroTexto">
                  <a:extLst>
                    <a:ext uri="{FF2B5EF4-FFF2-40B4-BE49-F238E27FC236}">
                      <a16:creationId xmlns:a16="http://schemas.microsoft.com/office/drawing/2014/main" id="{6D7591A8-6647-3228-0760-BD0028104D3F}"/>
                    </a:ext>
                  </a:extLst>
                </p:cNvPr>
                <p:cNvSpPr txBox="1"/>
                <p:nvPr/>
              </p:nvSpPr>
              <p:spPr>
                <a:xfrm>
                  <a:off x="2039230" y="174018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E64</a:t>
                  </a:r>
                </a:p>
              </p:txBody>
            </p:sp>
            <p:sp>
              <p:nvSpPr>
                <p:cNvPr id="73" name="140 CuadroTexto">
                  <a:extLst>
                    <a:ext uri="{FF2B5EF4-FFF2-40B4-BE49-F238E27FC236}">
                      <a16:creationId xmlns:a16="http://schemas.microsoft.com/office/drawing/2014/main" id="{622A5FE5-C14A-09B2-81A5-E871779A76C7}"/>
                    </a:ext>
                  </a:extLst>
                </p:cNvPr>
                <p:cNvSpPr txBox="1"/>
                <p:nvPr/>
              </p:nvSpPr>
              <p:spPr>
                <a:xfrm>
                  <a:off x="2416777" y="178105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E69</a:t>
                  </a:r>
                </a:p>
              </p:txBody>
            </p:sp>
            <p:sp>
              <p:nvSpPr>
                <p:cNvPr id="74" name="140 CuadroTexto">
                  <a:extLst>
                    <a:ext uri="{FF2B5EF4-FFF2-40B4-BE49-F238E27FC236}">
                      <a16:creationId xmlns:a16="http://schemas.microsoft.com/office/drawing/2014/main" id="{E4679B79-F439-E300-914D-2CE30F29318B}"/>
                    </a:ext>
                  </a:extLst>
                </p:cNvPr>
                <p:cNvSpPr txBox="1"/>
                <p:nvPr/>
              </p:nvSpPr>
              <p:spPr>
                <a:xfrm>
                  <a:off x="3177323" y="174524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</a:t>
                  </a:r>
                </a:p>
              </p:txBody>
            </p:sp>
            <p:sp>
              <p:nvSpPr>
                <p:cNvPr id="75" name="140 CuadroTexto">
                  <a:extLst>
                    <a:ext uri="{FF2B5EF4-FFF2-40B4-BE49-F238E27FC236}">
                      <a16:creationId xmlns:a16="http://schemas.microsoft.com/office/drawing/2014/main" id="{1B7E32D9-D938-6CBC-6660-D22EE399EEDC}"/>
                    </a:ext>
                  </a:extLst>
                </p:cNvPr>
                <p:cNvSpPr txBox="1"/>
                <p:nvPr/>
              </p:nvSpPr>
              <p:spPr>
                <a:xfrm>
                  <a:off x="2621379" y="231245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E901</a:t>
                  </a:r>
                </a:p>
              </p:txBody>
            </p:sp>
            <p:sp>
              <p:nvSpPr>
                <p:cNvPr id="76" name="140 CuadroTexto">
                  <a:extLst>
                    <a:ext uri="{FF2B5EF4-FFF2-40B4-BE49-F238E27FC236}">
                      <a16:creationId xmlns:a16="http://schemas.microsoft.com/office/drawing/2014/main" id="{3DF71690-42FA-A3A4-63BC-57FEC22EA798}"/>
                    </a:ext>
                  </a:extLst>
                </p:cNvPr>
                <p:cNvSpPr txBox="1"/>
                <p:nvPr/>
              </p:nvSpPr>
              <p:spPr>
                <a:xfrm>
                  <a:off x="3704305" y="86301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</a:t>
                  </a:r>
                </a:p>
              </p:txBody>
            </p:sp>
            <p:sp>
              <p:nvSpPr>
                <p:cNvPr id="77" name="140 CuadroTexto">
                  <a:extLst>
                    <a:ext uri="{FF2B5EF4-FFF2-40B4-BE49-F238E27FC236}">
                      <a16:creationId xmlns:a16="http://schemas.microsoft.com/office/drawing/2014/main" id="{826EDD1F-0E2D-B2E2-6AE5-A8A94C4C6C75}"/>
                    </a:ext>
                  </a:extLst>
                </p:cNvPr>
                <p:cNvSpPr txBox="1"/>
                <p:nvPr/>
              </p:nvSpPr>
              <p:spPr>
                <a:xfrm>
                  <a:off x="5125414" y="7851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</a:t>
                  </a:r>
                </a:p>
              </p:txBody>
            </p:sp>
            <p:sp>
              <p:nvSpPr>
                <p:cNvPr id="78" name="140 CuadroTexto">
                  <a:extLst>
                    <a:ext uri="{FF2B5EF4-FFF2-40B4-BE49-F238E27FC236}">
                      <a16:creationId xmlns:a16="http://schemas.microsoft.com/office/drawing/2014/main" id="{3C705577-A3C6-6DDF-BF80-75188F9BA732}"/>
                    </a:ext>
                  </a:extLst>
                </p:cNvPr>
                <p:cNvSpPr txBox="1"/>
                <p:nvPr/>
              </p:nvSpPr>
              <p:spPr>
                <a:xfrm>
                  <a:off x="4127003" y="113104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</a:t>
                  </a:r>
                </a:p>
              </p:txBody>
            </p:sp>
            <p:sp>
              <p:nvSpPr>
                <p:cNvPr id="79" name="140 CuadroTexto">
                  <a:extLst>
                    <a:ext uri="{FF2B5EF4-FFF2-40B4-BE49-F238E27FC236}">
                      <a16:creationId xmlns:a16="http://schemas.microsoft.com/office/drawing/2014/main" id="{17E60BEA-DCEA-D692-0F2E-E09B3315686A}"/>
                    </a:ext>
                  </a:extLst>
                </p:cNvPr>
                <p:cNvSpPr txBox="1"/>
                <p:nvPr/>
              </p:nvSpPr>
              <p:spPr>
                <a:xfrm>
                  <a:off x="3824328" y="173092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</a:t>
                  </a:r>
                </a:p>
              </p:txBody>
            </p:sp>
            <p:sp>
              <p:nvSpPr>
                <p:cNvPr id="80" name="140 CuadroTexto">
                  <a:extLst>
                    <a:ext uri="{FF2B5EF4-FFF2-40B4-BE49-F238E27FC236}">
                      <a16:creationId xmlns:a16="http://schemas.microsoft.com/office/drawing/2014/main" id="{B292378B-AEDE-656E-A4F7-4D5B550FAFC3}"/>
                    </a:ext>
                  </a:extLst>
                </p:cNvPr>
                <p:cNvSpPr txBox="1"/>
                <p:nvPr/>
              </p:nvSpPr>
              <p:spPr>
                <a:xfrm>
                  <a:off x="4559648" y="8855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E62</a:t>
                  </a:r>
                </a:p>
              </p:txBody>
            </p:sp>
            <p:sp>
              <p:nvSpPr>
                <p:cNvPr id="81" name="140 CuadroTexto">
                  <a:extLst>
                    <a:ext uri="{FF2B5EF4-FFF2-40B4-BE49-F238E27FC236}">
                      <a16:creationId xmlns:a16="http://schemas.microsoft.com/office/drawing/2014/main" id="{D98D434F-81D1-147E-38F1-3078E8542260}"/>
                    </a:ext>
                  </a:extLst>
                </p:cNvPr>
                <p:cNvSpPr txBox="1"/>
                <p:nvPr/>
              </p:nvSpPr>
              <p:spPr>
                <a:xfrm>
                  <a:off x="4734894" y="11371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E63</a:t>
                  </a:r>
                </a:p>
              </p:txBody>
            </p:sp>
            <p:sp>
              <p:nvSpPr>
                <p:cNvPr id="82" name="140 CuadroTexto">
                  <a:extLst>
                    <a:ext uri="{FF2B5EF4-FFF2-40B4-BE49-F238E27FC236}">
                      <a16:creationId xmlns:a16="http://schemas.microsoft.com/office/drawing/2014/main" id="{9265FD0B-1B12-7F2C-6D94-DC209059721E}"/>
                    </a:ext>
                  </a:extLst>
                </p:cNvPr>
                <p:cNvSpPr txBox="1"/>
                <p:nvPr/>
              </p:nvSpPr>
              <p:spPr>
                <a:xfrm>
                  <a:off x="4625591" y="194489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E12</a:t>
                  </a:r>
                </a:p>
              </p:txBody>
            </p:sp>
            <p:sp>
              <p:nvSpPr>
                <p:cNvPr id="83" name="140 CuadroTexto">
                  <a:extLst>
                    <a:ext uri="{FF2B5EF4-FFF2-40B4-BE49-F238E27FC236}">
                      <a16:creationId xmlns:a16="http://schemas.microsoft.com/office/drawing/2014/main" id="{7F4419DB-CF2C-698D-DF53-8A9C66D3BDEB}"/>
                    </a:ext>
                  </a:extLst>
                </p:cNvPr>
                <p:cNvSpPr txBox="1"/>
                <p:nvPr/>
              </p:nvSpPr>
              <p:spPr>
                <a:xfrm>
                  <a:off x="5621294" y="261236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E17</a:t>
                  </a:r>
                </a:p>
              </p:txBody>
            </p:sp>
            <p:sp>
              <p:nvSpPr>
                <p:cNvPr id="84" name="140 CuadroTexto">
                  <a:extLst>
                    <a:ext uri="{FF2B5EF4-FFF2-40B4-BE49-F238E27FC236}">
                      <a16:creationId xmlns:a16="http://schemas.microsoft.com/office/drawing/2014/main" id="{A4FC62BB-B5D4-7884-129B-48D11FEBE064}"/>
                    </a:ext>
                  </a:extLst>
                </p:cNvPr>
                <p:cNvSpPr txBox="1"/>
                <p:nvPr/>
              </p:nvSpPr>
              <p:spPr>
                <a:xfrm>
                  <a:off x="4045294" y="214014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E26</a:t>
                  </a:r>
                </a:p>
              </p:txBody>
            </p:sp>
            <p:sp>
              <p:nvSpPr>
                <p:cNvPr id="85" name="140 CuadroTexto">
                  <a:extLst>
                    <a:ext uri="{FF2B5EF4-FFF2-40B4-BE49-F238E27FC236}">
                      <a16:creationId xmlns:a16="http://schemas.microsoft.com/office/drawing/2014/main" id="{6D9FAD43-68A7-4808-1193-0A8E3F3F18EC}"/>
                    </a:ext>
                  </a:extLst>
                </p:cNvPr>
                <p:cNvSpPr txBox="1"/>
                <p:nvPr/>
              </p:nvSpPr>
              <p:spPr>
                <a:xfrm rot="2547606">
                  <a:off x="5823235" y="3072293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E21</a:t>
                  </a:r>
                </a:p>
              </p:txBody>
            </p:sp>
            <p:sp>
              <p:nvSpPr>
                <p:cNvPr id="86" name="140 CuadroTexto">
                  <a:extLst>
                    <a:ext uri="{FF2B5EF4-FFF2-40B4-BE49-F238E27FC236}">
                      <a16:creationId xmlns:a16="http://schemas.microsoft.com/office/drawing/2014/main" id="{A756EE54-2CA1-C417-BF2D-BAB74A50D985}"/>
                    </a:ext>
                  </a:extLst>
                </p:cNvPr>
                <p:cNvSpPr txBox="1"/>
                <p:nvPr/>
              </p:nvSpPr>
              <p:spPr>
                <a:xfrm>
                  <a:off x="5451117" y="3400397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E18</a:t>
                  </a:r>
                </a:p>
              </p:txBody>
            </p:sp>
            <p:sp>
              <p:nvSpPr>
                <p:cNvPr id="87" name="140 CuadroTexto">
                  <a:extLst>
                    <a:ext uri="{FF2B5EF4-FFF2-40B4-BE49-F238E27FC236}">
                      <a16:creationId xmlns:a16="http://schemas.microsoft.com/office/drawing/2014/main" id="{2B209B42-987C-C166-C95E-AC8BB61C1345}"/>
                    </a:ext>
                  </a:extLst>
                </p:cNvPr>
                <p:cNvSpPr txBox="1"/>
                <p:nvPr/>
              </p:nvSpPr>
              <p:spPr>
                <a:xfrm>
                  <a:off x="6281328" y="3398193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</a:t>
                  </a:r>
                </a:p>
              </p:txBody>
            </p:sp>
            <p:sp>
              <p:nvSpPr>
                <p:cNvPr id="88" name="140 CuadroTexto">
                  <a:extLst>
                    <a:ext uri="{FF2B5EF4-FFF2-40B4-BE49-F238E27FC236}">
                      <a16:creationId xmlns:a16="http://schemas.microsoft.com/office/drawing/2014/main" id="{36E4ADC5-BD54-6D0E-CAE5-1ED5AC781380}"/>
                    </a:ext>
                  </a:extLst>
                </p:cNvPr>
                <p:cNvSpPr txBox="1"/>
                <p:nvPr/>
              </p:nvSpPr>
              <p:spPr>
                <a:xfrm>
                  <a:off x="4218895" y="34400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E27</a:t>
                  </a:r>
                </a:p>
              </p:txBody>
            </p:sp>
            <p:sp>
              <p:nvSpPr>
                <p:cNvPr id="89" name="140 CuadroTexto">
                  <a:extLst>
                    <a:ext uri="{FF2B5EF4-FFF2-40B4-BE49-F238E27FC236}">
                      <a16:creationId xmlns:a16="http://schemas.microsoft.com/office/drawing/2014/main" id="{42C054E4-1EC7-2A2D-3C52-3167C37F3D83}"/>
                    </a:ext>
                  </a:extLst>
                </p:cNvPr>
                <p:cNvSpPr txBox="1"/>
                <p:nvPr/>
              </p:nvSpPr>
              <p:spPr>
                <a:xfrm>
                  <a:off x="3843636" y="396499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E204</a:t>
                  </a:r>
                </a:p>
              </p:txBody>
            </p:sp>
            <p:sp>
              <p:nvSpPr>
                <p:cNvPr id="90" name="140 CuadroTexto">
                  <a:extLst>
                    <a:ext uri="{FF2B5EF4-FFF2-40B4-BE49-F238E27FC236}">
                      <a16:creationId xmlns:a16="http://schemas.microsoft.com/office/drawing/2014/main" id="{C978DF7F-B1ED-EE64-1B56-C01F7CE942B0}"/>
                    </a:ext>
                  </a:extLst>
                </p:cNvPr>
                <p:cNvSpPr txBox="1"/>
                <p:nvPr/>
              </p:nvSpPr>
              <p:spPr>
                <a:xfrm rot="18644881">
                  <a:off x="4145121" y="412248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E202</a:t>
                  </a:r>
                </a:p>
              </p:txBody>
            </p:sp>
            <p:sp>
              <p:nvSpPr>
                <p:cNvPr id="91" name="140 CuadroTexto">
                  <a:extLst>
                    <a:ext uri="{FF2B5EF4-FFF2-40B4-BE49-F238E27FC236}">
                      <a16:creationId xmlns:a16="http://schemas.microsoft.com/office/drawing/2014/main" id="{F046411C-B003-F3CA-FA09-84662FDF7527}"/>
                    </a:ext>
                  </a:extLst>
                </p:cNvPr>
                <p:cNvSpPr txBox="1"/>
                <p:nvPr/>
              </p:nvSpPr>
              <p:spPr>
                <a:xfrm>
                  <a:off x="5266177" y="3800422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E902</a:t>
                  </a:r>
                </a:p>
              </p:txBody>
            </p:sp>
            <p:sp>
              <p:nvSpPr>
                <p:cNvPr id="92" name="140 CuadroTexto">
                  <a:extLst>
                    <a:ext uri="{FF2B5EF4-FFF2-40B4-BE49-F238E27FC236}">
                      <a16:creationId xmlns:a16="http://schemas.microsoft.com/office/drawing/2014/main" id="{CD85A9E8-AEAB-7031-225D-4F4F3FA5CE81}"/>
                    </a:ext>
                  </a:extLst>
                </p:cNvPr>
                <p:cNvSpPr txBox="1"/>
                <p:nvPr/>
              </p:nvSpPr>
              <p:spPr>
                <a:xfrm>
                  <a:off x="3978201" y="458738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E78</a:t>
                  </a:r>
                </a:p>
              </p:txBody>
            </p:sp>
            <p:sp>
              <p:nvSpPr>
                <p:cNvPr id="93" name="140 CuadroTexto">
                  <a:extLst>
                    <a:ext uri="{FF2B5EF4-FFF2-40B4-BE49-F238E27FC236}">
                      <a16:creationId xmlns:a16="http://schemas.microsoft.com/office/drawing/2014/main" id="{781880CB-99E4-02C7-69C7-150013E5356C}"/>
                    </a:ext>
                  </a:extLst>
                </p:cNvPr>
                <p:cNvSpPr txBox="1"/>
                <p:nvPr/>
              </p:nvSpPr>
              <p:spPr>
                <a:xfrm>
                  <a:off x="6140778" y="83654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</a:t>
                  </a:r>
                </a:p>
              </p:txBody>
            </p:sp>
            <p:sp>
              <p:nvSpPr>
                <p:cNvPr id="94" name="140 CuadroTexto">
                  <a:extLst>
                    <a:ext uri="{FF2B5EF4-FFF2-40B4-BE49-F238E27FC236}">
                      <a16:creationId xmlns:a16="http://schemas.microsoft.com/office/drawing/2014/main" id="{393EF338-7840-81EE-1231-03AA1F04733D}"/>
                    </a:ext>
                  </a:extLst>
                </p:cNvPr>
                <p:cNvSpPr txBox="1"/>
                <p:nvPr/>
              </p:nvSpPr>
              <p:spPr>
                <a:xfrm>
                  <a:off x="6242120" y="114178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</a:t>
                  </a:r>
                </a:p>
              </p:txBody>
            </p:sp>
            <p:sp>
              <p:nvSpPr>
                <p:cNvPr id="95" name="140 CuadroTexto">
                  <a:extLst>
                    <a:ext uri="{FF2B5EF4-FFF2-40B4-BE49-F238E27FC236}">
                      <a16:creationId xmlns:a16="http://schemas.microsoft.com/office/drawing/2014/main" id="{895D05B3-E93E-7198-F664-C4250F6C2F8D}"/>
                    </a:ext>
                  </a:extLst>
                </p:cNvPr>
                <p:cNvSpPr txBox="1"/>
                <p:nvPr/>
              </p:nvSpPr>
              <p:spPr>
                <a:xfrm>
                  <a:off x="7091350" y="158605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E66</a:t>
                  </a:r>
                </a:p>
              </p:txBody>
            </p:sp>
            <p:sp>
              <p:nvSpPr>
                <p:cNvPr id="96" name="140 CuadroTexto">
                  <a:extLst>
                    <a:ext uri="{FF2B5EF4-FFF2-40B4-BE49-F238E27FC236}">
                      <a16:creationId xmlns:a16="http://schemas.microsoft.com/office/drawing/2014/main" id="{57627DF5-F0D1-821A-B0F1-14A32144CCBD}"/>
                    </a:ext>
                  </a:extLst>
                </p:cNvPr>
                <p:cNvSpPr txBox="1"/>
                <p:nvPr/>
              </p:nvSpPr>
              <p:spPr>
                <a:xfrm>
                  <a:off x="7196043" y="202922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E15</a:t>
                  </a:r>
                </a:p>
              </p:txBody>
            </p:sp>
            <p:sp>
              <p:nvSpPr>
                <p:cNvPr id="97" name="140 CuadroTexto">
                  <a:extLst>
                    <a:ext uri="{FF2B5EF4-FFF2-40B4-BE49-F238E27FC236}">
                      <a16:creationId xmlns:a16="http://schemas.microsoft.com/office/drawing/2014/main" id="{5FCB711A-383C-374E-F708-9A9A2318FD81}"/>
                    </a:ext>
                  </a:extLst>
                </p:cNvPr>
                <p:cNvSpPr txBox="1"/>
                <p:nvPr/>
              </p:nvSpPr>
              <p:spPr>
                <a:xfrm>
                  <a:off x="7414793" y="274419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E16</a:t>
                  </a:r>
                </a:p>
              </p:txBody>
            </p:sp>
            <p:sp>
              <p:nvSpPr>
                <p:cNvPr id="98" name="140 CuadroTexto">
                  <a:extLst>
                    <a:ext uri="{FF2B5EF4-FFF2-40B4-BE49-F238E27FC236}">
                      <a16:creationId xmlns:a16="http://schemas.microsoft.com/office/drawing/2014/main" id="{23F42169-547C-BD71-A904-C6256D3D6005}"/>
                    </a:ext>
                  </a:extLst>
                </p:cNvPr>
                <p:cNvSpPr txBox="1"/>
                <p:nvPr/>
              </p:nvSpPr>
              <p:spPr>
                <a:xfrm>
                  <a:off x="6799151" y="306680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E71</a:t>
                  </a:r>
                </a:p>
              </p:txBody>
            </p:sp>
            <p:sp>
              <p:nvSpPr>
                <p:cNvPr id="99" name="140 CuadroTexto">
                  <a:extLst>
                    <a:ext uri="{FF2B5EF4-FFF2-40B4-BE49-F238E27FC236}">
                      <a16:creationId xmlns:a16="http://schemas.microsoft.com/office/drawing/2014/main" id="{F743DED7-BCEB-5435-04E8-E2CF51CD210D}"/>
                    </a:ext>
                  </a:extLst>
                </p:cNvPr>
                <p:cNvSpPr txBox="1"/>
                <p:nvPr/>
              </p:nvSpPr>
              <p:spPr>
                <a:xfrm>
                  <a:off x="6827497" y="880432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E13</a:t>
                  </a:r>
                </a:p>
              </p:txBody>
            </p:sp>
            <p:sp>
              <p:nvSpPr>
                <p:cNvPr id="100" name="140 CuadroTexto">
                  <a:extLst>
                    <a:ext uri="{FF2B5EF4-FFF2-40B4-BE49-F238E27FC236}">
                      <a16:creationId xmlns:a16="http://schemas.microsoft.com/office/drawing/2014/main" id="{7D90B513-E4F1-5C17-418A-B4A3B56F8689}"/>
                    </a:ext>
                  </a:extLst>
                </p:cNvPr>
                <p:cNvSpPr txBox="1"/>
                <p:nvPr/>
              </p:nvSpPr>
              <p:spPr>
                <a:xfrm>
                  <a:off x="6834734" y="135887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E14</a:t>
                  </a:r>
                </a:p>
              </p:txBody>
            </p:sp>
            <p:sp>
              <p:nvSpPr>
                <p:cNvPr id="101" name="140 CuadroTexto">
                  <a:extLst>
                    <a:ext uri="{FF2B5EF4-FFF2-40B4-BE49-F238E27FC236}">
                      <a16:creationId xmlns:a16="http://schemas.microsoft.com/office/drawing/2014/main" id="{A2DBA366-C7AC-08E1-13D5-A200E7F364CF}"/>
                    </a:ext>
                  </a:extLst>
                </p:cNvPr>
                <p:cNvSpPr txBox="1"/>
                <p:nvPr/>
              </p:nvSpPr>
              <p:spPr>
                <a:xfrm>
                  <a:off x="10213853" y="2371044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E46</a:t>
                  </a:r>
                </a:p>
              </p:txBody>
            </p:sp>
            <p:sp>
              <p:nvSpPr>
                <p:cNvPr id="102" name="140 CuadroTexto">
                  <a:extLst>
                    <a:ext uri="{FF2B5EF4-FFF2-40B4-BE49-F238E27FC236}">
                      <a16:creationId xmlns:a16="http://schemas.microsoft.com/office/drawing/2014/main" id="{25F84161-D8B7-1477-BAC6-298B3B6420C7}"/>
                    </a:ext>
                  </a:extLst>
                </p:cNvPr>
                <p:cNvSpPr txBox="1"/>
                <p:nvPr/>
              </p:nvSpPr>
              <p:spPr>
                <a:xfrm>
                  <a:off x="9346834" y="205612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E40</a:t>
                  </a:r>
                </a:p>
              </p:txBody>
            </p:sp>
            <p:sp>
              <p:nvSpPr>
                <p:cNvPr id="103" name="140 CuadroTexto">
                  <a:extLst>
                    <a:ext uri="{FF2B5EF4-FFF2-40B4-BE49-F238E27FC236}">
                      <a16:creationId xmlns:a16="http://schemas.microsoft.com/office/drawing/2014/main" id="{571027B2-DF02-DB79-CAE5-BB50DE9A3BAE}"/>
                    </a:ext>
                  </a:extLst>
                </p:cNvPr>
                <p:cNvSpPr txBox="1"/>
                <p:nvPr/>
              </p:nvSpPr>
              <p:spPr>
                <a:xfrm>
                  <a:off x="9373886" y="29119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E41</a:t>
                  </a:r>
                </a:p>
              </p:txBody>
            </p:sp>
            <p:sp>
              <p:nvSpPr>
                <p:cNvPr id="104" name="140 CuadroTexto">
                  <a:extLst>
                    <a:ext uri="{FF2B5EF4-FFF2-40B4-BE49-F238E27FC236}">
                      <a16:creationId xmlns:a16="http://schemas.microsoft.com/office/drawing/2014/main" id="{10287775-D5E1-F063-85A8-B93D95E10A33}"/>
                    </a:ext>
                  </a:extLst>
                </p:cNvPr>
                <p:cNvSpPr txBox="1"/>
                <p:nvPr/>
              </p:nvSpPr>
              <p:spPr>
                <a:xfrm>
                  <a:off x="8534285" y="400916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E42</a:t>
                  </a:r>
                </a:p>
              </p:txBody>
            </p:sp>
            <p:sp>
              <p:nvSpPr>
                <p:cNvPr id="105" name="140 CuadroTexto">
                  <a:extLst>
                    <a:ext uri="{FF2B5EF4-FFF2-40B4-BE49-F238E27FC236}">
                      <a16:creationId xmlns:a16="http://schemas.microsoft.com/office/drawing/2014/main" id="{FD33C211-37DB-9469-1053-290F41A49BB7}"/>
                    </a:ext>
                  </a:extLst>
                </p:cNvPr>
                <p:cNvSpPr txBox="1"/>
                <p:nvPr/>
              </p:nvSpPr>
              <p:spPr>
                <a:xfrm>
                  <a:off x="7629084" y="3081690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E43</a:t>
                  </a:r>
                </a:p>
              </p:txBody>
            </p:sp>
            <p:sp>
              <p:nvSpPr>
                <p:cNvPr id="106" name="140 CuadroTexto">
                  <a:extLst>
                    <a:ext uri="{FF2B5EF4-FFF2-40B4-BE49-F238E27FC236}">
                      <a16:creationId xmlns:a16="http://schemas.microsoft.com/office/drawing/2014/main" id="{4F3B4270-1516-F9B1-8C62-AFE260EC2AFB}"/>
                    </a:ext>
                  </a:extLst>
                </p:cNvPr>
                <p:cNvSpPr txBox="1"/>
                <p:nvPr/>
              </p:nvSpPr>
              <p:spPr>
                <a:xfrm>
                  <a:off x="9061099" y="386455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E110</a:t>
                  </a:r>
                </a:p>
              </p:txBody>
            </p:sp>
            <p:sp>
              <p:nvSpPr>
                <p:cNvPr id="107" name="140 CuadroTexto">
                  <a:extLst>
                    <a:ext uri="{FF2B5EF4-FFF2-40B4-BE49-F238E27FC236}">
                      <a16:creationId xmlns:a16="http://schemas.microsoft.com/office/drawing/2014/main" id="{7498CAC5-278A-79C3-688A-F3F5AF1B5D3E}"/>
                    </a:ext>
                  </a:extLst>
                </p:cNvPr>
                <p:cNvSpPr txBox="1"/>
                <p:nvPr/>
              </p:nvSpPr>
              <p:spPr>
                <a:xfrm>
                  <a:off x="9085854" y="435207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E111</a:t>
                  </a:r>
                </a:p>
              </p:txBody>
            </p:sp>
            <p:sp>
              <p:nvSpPr>
                <p:cNvPr id="108" name="140 CuadroTexto">
                  <a:extLst>
                    <a:ext uri="{FF2B5EF4-FFF2-40B4-BE49-F238E27FC236}">
                      <a16:creationId xmlns:a16="http://schemas.microsoft.com/office/drawing/2014/main" id="{CAEE3A2C-0587-96AC-EA46-D6D8476F2CC7}"/>
                    </a:ext>
                  </a:extLst>
                </p:cNvPr>
                <p:cNvSpPr txBox="1"/>
                <p:nvPr/>
              </p:nvSpPr>
              <p:spPr>
                <a:xfrm>
                  <a:off x="6524852" y="363658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E22</a:t>
                  </a:r>
                </a:p>
              </p:txBody>
            </p:sp>
            <p:sp>
              <p:nvSpPr>
                <p:cNvPr id="109" name="140 CuadroTexto">
                  <a:extLst>
                    <a:ext uri="{FF2B5EF4-FFF2-40B4-BE49-F238E27FC236}">
                      <a16:creationId xmlns:a16="http://schemas.microsoft.com/office/drawing/2014/main" id="{165CAC57-DE4E-F276-E2B3-93305997977C}"/>
                    </a:ext>
                  </a:extLst>
                </p:cNvPr>
                <p:cNvSpPr txBox="1"/>
                <p:nvPr/>
              </p:nvSpPr>
              <p:spPr>
                <a:xfrm>
                  <a:off x="5437516" y="1929583"/>
                  <a:ext cx="179438" cy="7612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E61</a:t>
                  </a:r>
                </a:p>
              </p:txBody>
            </p:sp>
            <p:sp>
              <p:nvSpPr>
                <p:cNvPr id="110" name="140 CuadroTexto">
                  <a:extLst>
                    <a:ext uri="{FF2B5EF4-FFF2-40B4-BE49-F238E27FC236}">
                      <a16:creationId xmlns:a16="http://schemas.microsoft.com/office/drawing/2014/main" id="{68E2F6E2-432E-6534-6F03-CB08A5E5139F}"/>
                    </a:ext>
                  </a:extLst>
                </p:cNvPr>
                <p:cNvSpPr txBox="1"/>
                <p:nvPr/>
              </p:nvSpPr>
              <p:spPr>
                <a:xfrm>
                  <a:off x="6210614" y="160099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E65</a:t>
                  </a:r>
                </a:p>
              </p:txBody>
            </p:sp>
            <p:sp>
              <p:nvSpPr>
                <p:cNvPr id="111" name="140 CuadroTexto">
                  <a:extLst>
                    <a:ext uri="{FF2B5EF4-FFF2-40B4-BE49-F238E27FC236}">
                      <a16:creationId xmlns:a16="http://schemas.microsoft.com/office/drawing/2014/main" id="{B7DA6745-B60B-0E0B-E14A-3A6F6F751E6D}"/>
                    </a:ext>
                  </a:extLst>
                </p:cNvPr>
                <p:cNvSpPr txBox="1"/>
                <p:nvPr/>
              </p:nvSpPr>
              <p:spPr>
                <a:xfrm>
                  <a:off x="7372883" y="39676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E39</a:t>
                  </a:r>
                </a:p>
              </p:txBody>
            </p:sp>
            <p:sp>
              <p:nvSpPr>
                <p:cNvPr id="112" name="140 CuadroTexto">
                  <a:extLst>
                    <a:ext uri="{FF2B5EF4-FFF2-40B4-BE49-F238E27FC236}">
                      <a16:creationId xmlns:a16="http://schemas.microsoft.com/office/drawing/2014/main" id="{9AAEA3CB-DB77-5C08-37D5-E65F93CE7E42}"/>
                    </a:ext>
                  </a:extLst>
                </p:cNvPr>
                <p:cNvSpPr txBox="1"/>
                <p:nvPr/>
              </p:nvSpPr>
              <p:spPr>
                <a:xfrm>
                  <a:off x="3727976" y="482498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E77</a:t>
                  </a:r>
                </a:p>
              </p:txBody>
            </p:sp>
            <p:sp>
              <p:nvSpPr>
                <p:cNvPr id="113" name="140 CuadroTexto">
                  <a:extLst>
                    <a:ext uri="{FF2B5EF4-FFF2-40B4-BE49-F238E27FC236}">
                      <a16:creationId xmlns:a16="http://schemas.microsoft.com/office/drawing/2014/main" id="{3B1DC970-29CD-A240-5793-274DB0210948}"/>
                    </a:ext>
                  </a:extLst>
                </p:cNvPr>
                <p:cNvSpPr txBox="1"/>
                <p:nvPr/>
              </p:nvSpPr>
              <p:spPr>
                <a:xfrm>
                  <a:off x="3847283" y="550779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E903</a:t>
                  </a:r>
                </a:p>
              </p:txBody>
            </p:sp>
            <p:sp>
              <p:nvSpPr>
                <p:cNvPr id="114" name="140 CuadroTexto">
                  <a:extLst>
                    <a:ext uri="{FF2B5EF4-FFF2-40B4-BE49-F238E27FC236}">
                      <a16:creationId xmlns:a16="http://schemas.microsoft.com/office/drawing/2014/main" id="{DABA23DD-C5D0-2DB1-F29D-4421011D1B9A}"/>
                    </a:ext>
                  </a:extLst>
                </p:cNvPr>
                <p:cNvSpPr txBox="1"/>
                <p:nvPr/>
              </p:nvSpPr>
              <p:spPr>
                <a:xfrm rot="2129018">
                  <a:off x="3344395" y="638881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E350</a:t>
                  </a:r>
                </a:p>
              </p:txBody>
            </p:sp>
            <p:sp>
              <p:nvSpPr>
                <p:cNvPr id="115" name="140 CuadroTexto">
                  <a:extLst>
                    <a:ext uri="{FF2B5EF4-FFF2-40B4-BE49-F238E27FC236}">
                      <a16:creationId xmlns:a16="http://schemas.microsoft.com/office/drawing/2014/main" id="{DA74D961-9C20-37BE-895B-A4979BF51A1A}"/>
                    </a:ext>
                  </a:extLst>
                </p:cNvPr>
                <p:cNvSpPr txBox="1"/>
                <p:nvPr/>
              </p:nvSpPr>
              <p:spPr>
                <a:xfrm rot="1202452">
                  <a:off x="3046912" y="641223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E351</a:t>
                  </a:r>
                </a:p>
              </p:txBody>
            </p:sp>
            <p:sp>
              <p:nvSpPr>
                <p:cNvPr id="116" name="140 CuadroTexto">
                  <a:extLst>
                    <a:ext uri="{FF2B5EF4-FFF2-40B4-BE49-F238E27FC236}">
                      <a16:creationId xmlns:a16="http://schemas.microsoft.com/office/drawing/2014/main" id="{D12805FE-D29F-85B6-DBAD-EADD15E931F7}"/>
                    </a:ext>
                  </a:extLst>
                </p:cNvPr>
                <p:cNvSpPr txBox="1"/>
                <p:nvPr/>
              </p:nvSpPr>
              <p:spPr>
                <a:xfrm rot="18089013">
                  <a:off x="2665030" y="616636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E352</a:t>
                  </a:r>
                </a:p>
              </p:txBody>
            </p:sp>
            <p:sp>
              <p:nvSpPr>
                <p:cNvPr id="117" name="140 CuadroTexto">
                  <a:extLst>
                    <a:ext uri="{FF2B5EF4-FFF2-40B4-BE49-F238E27FC236}">
                      <a16:creationId xmlns:a16="http://schemas.microsoft.com/office/drawing/2014/main" id="{97474BC4-28AB-DBFC-D665-A9B6B4E987F5}"/>
                    </a:ext>
                  </a:extLst>
                </p:cNvPr>
                <p:cNvSpPr txBox="1"/>
                <p:nvPr/>
              </p:nvSpPr>
              <p:spPr>
                <a:xfrm>
                  <a:off x="1945737" y="63313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E353</a:t>
                  </a:r>
                </a:p>
              </p:txBody>
            </p:sp>
            <p:sp>
              <p:nvSpPr>
                <p:cNvPr id="118" name="140 CuadroTexto">
                  <a:extLst>
                    <a:ext uri="{FF2B5EF4-FFF2-40B4-BE49-F238E27FC236}">
                      <a16:creationId xmlns:a16="http://schemas.microsoft.com/office/drawing/2014/main" id="{D6D654D5-643A-9C98-5E0D-AAE25F86522E}"/>
                    </a:ext>
                  </a:extLst>
                </p:cNvPr>
                <p:cNvSpPr txBox="1"/>
                <p:nvPr/>
              </p:nvSpPr>
              <p:spPr>
                <a:xfrm>
                  <a:off x="3829270" y="592058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E29</a:t>
                  </a:r>
                </a:p>
              </p:txBody>
            </p:sp>
            <p:sp>
              <p:nvSpPr>
                <p:cNvPr id="119" name="140 CuadroTexto">
                  <a:extLst>
                    <a:ext uri="{FF2B5EF4-FFF2-40B4-BE49-F238E27FC236}">
                      <a16:creationId xmlns:a16="http://schemas.microsoft.com/office/drawing/2014/main" id="{E242BAB1-8A0E-D78B-3D45-51D48F0C1AD6}"/>
                    </a:ext>
                  </a:extLst>
                </p:cNvPr>
                <p:cNvSpPr txBox="1"/>
                <p:nvPr/>
              </p:nvSpPr>
              <p:spPr>
                <a:xfrm>
                  <a:off x="4147485" y="576290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E74</a:t>
                  </a:r>
                </a:p>
              </p:txBody>
            </p:sp>
            <p:sp>
              <p:nvSpPr>
                <p:cNvPr id="120" name="140 CuadroTexto">
                  <a:extLst>
                    <a:ext uri="{FF2B5EF4-FFF2-40B4-BE49-F238E27FC236}">
                      <a16:creationId xmlns:a16="http://schemas.microsoft.com/office/drawing/2014/main" id="{5A02ECBB-A90F-1BED-7CF8-FE712EE60DA7}"/>
                    </a:ext>
                  </a:extLst>
                </p:cNvPr>
                <p:cNvSpPr txBox="1"/>
                <p:nvPr/>
              </p:nvSpPr>
              <p:spPr>
                <a:xfrm>
                  <a:off x="4697272" y="55763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E30</a:t>
                  </a:r>
                </a:p>
              </p:txBody>
            </p:sp>
            <p:sp>
              <p:nvSpPr>
                <p:cNvPr id="121" name="140 CuadroTexto">
                  <a:extLst>
                    <a:ext uri="{FF2B5EF4-FFF2-40B4-BE49-F238E27FC236}">
                      <a16:creationId xmlns:a16="http://schemas.microsoft.com/office/drawing/2014/main" id="{A7DC7A91-62B0-CBC2-BF7F-72C12CAC21DD}"/>
                    </a:ext>
                  </a:extLst>
                </p:cNvPr>
                <p:cNvSpPr txBox="1"/>
                <p:nvPr/>
              </p:nvSpPr>
              <p:spPr>
                <a:xfrm rot="3027421">
                  <a:off x="5956559" y="396814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E72</a:t>
                  </a:r>
                </a:p>
              </p:txBody>
            </p:sp>
            <p:sp>
              <p:nvSpPr>
                <p:cNvPr id="122" name="140 CuadroTexto">
                  <a:extLst>
                    <a:ext uri="{FF2B5EF4-FFF2-40B4-BE49-F238E27FC236}">
                      <a16:creationId xmlns:a16="http://schemas.microsoft.com/office/drawing/2014/main" id="{E74D996A-704F-D11C-4EB5-3E7DE32E3CED}"/>
                    </a:ext>
                  </a:extLst>
                </p:cNvPr>
                <p:cNvSpPr txBox="1"/>
                <p:nvPr/>
              </p:nvSpPr>
              <p:spPr>
                <a:xfrm>
                  <a:off x="5825839" y="426358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E24</a:t>
                  </a:r>
                </a:p>
              </p:txBody>
            </p:sp>
            <p:sp>
              <p:nvSpPr>
                <p:cNvPr id="123" name="140 CuadroTexto">
                  <a:extLst>
                    <a:ext uri="{FF2B5EF4-FFF2-40B4-BE49-F238E27FC236}">
                      <a16:creationId xmlns:a16="http://schemas.microsoft.com/office/drawing/2014/main" id="{0B93B4BC-154B-EB2F-F660-A5749908512E}"/>
                    </a:ext>
                  </a:extLst>
                </p:cNvPr>
                <p:cNvSpPr txBox="1"/>
                <p:nvPr/>
              </p:nvSpPr>
              <p:spPr>
                <a:xfrm>
                  <a:off x="5599270" y="481291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E32</a:t>
                  </a:r>
                </a:p>
              </p:txBody>
            </p:sp>
            <p:sp>
              <p:nvSpPr>
                <p:cNvPr id="124" name="140 CuadroTexto">
                  <a:extLst>
                    <a:ext uri="{FF2B5EF4-FFF2-40B4-BE49-F238E27FC236}">
                      <a16:creationId xmlns:a16="http://schemas.microsoft.com/office/drawing/2014/main" id="{5AC5179B-1C63-9E75-503E-E07736B1D09F}"/>
                    </a:ext>
                  </a:extLst>
                </p:cNvPr>
                <p:cNvSpPr txBox="1"/>
                <p:nvPr/>
              </p:nvSpPr>
              <p:spPr>
                <a:xfrm>
                  <a:off x="5485454" y="530087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E31</a:t>
                  </a:r>
                </a:p>
              </p:txBody>
            </p:sp>
            <p:sp>
              <p:nvSpPr>
                <p:cNvPr id="125" name="140 CuadroTexto">
                  <a:extLst>
                    <a:ext uri="{FF2B5EF4-FFF2-40B4-BE49-F238E27FC236}">
                      <a16:creationId xmlns:a16="http://schemas.microsoft.com/office/drawing/2014/main" id="{BD455863-1CBD-7A9D-9860-494FEDBEB878}"/>
                    </a:ext>
                  </a:extLst>
                </p:cNvPr>
                <p:cNvSpPr txBox="1"/>
                <p:nvPr/>
              </p:nvSpPr>
              <p:spPr>
                <a:xfrm>
                  <a:off x="6805356" y="428651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E59</a:t>
                  </a:r>
                </a:p>
              </p:txBody>
            </p:sp>
            <p:sp>
              <p:nvSpPr>
                <p:cNvPr id="126" name="140 CuadroTexto">
                  <a:extLst>
                    <a:ext uri="{FF2B5EF4-FFF2-40B4-BE49-F238E27FC236}">
                      <a16:creationId xmlns:a16="http://schemas.microsoft.com/office/drawing/2014/main" id="{5C671E93-2A00-23CD-CC79-19660E9BDA5C}"/>
                    </a:ext>
                  </a:extLst>
                </p:cNvPr>
                <p:cNvSpPr txBox="1"/>
                <p:nvPr/>
              </p:nvSpPr>
              <p:spPr>
                <a:xfrm>
                  <a:off x="7681073" y="459545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E60</a:t>
                  </a:r>
                </a:p>
              </p:txBody>
            </p:sp>
            <p:sp>
              <p:nvSpPr>
                <p:cNvPr id="127" name="140 CuadroTexto">
                  <a:extLst>
                    <a:ext uri="{FF2B5EF4-FFF2-40B4-BE49-F238E27FC236}">
                      <a16:creationId xmlns:a16="http://schemas.microsoft.com/office/drawing/2014/main" id="{DD830AB0-786E-5ED8-8CDD-94CDFB81DA8C}"/>
                    </a:ext>
                  </a:extLst>
                </p:cNvPr>
                <p:cNvSpPr txBox="1"/>
                <p:nvPr/>
              </p:nvSpPr>
              <p:spPr>
                <a:xfrm>
                  <a:off x="8532087" y="468351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E36</a:t>
                  </a:r>
                </a:p>
              </p:txBody>
            </p:sp>
            <p:sp>
              <p:nvSpPr>
                <p:cNvPr id="128" name="140 CuadroTexto">
                  <a:extLst>
                    <a:ext uri="{FF2B5EF4-FFF2-40B4-BE49-F238E27FC236}">
                      <a16:creationId xmlns:a16="http://schemas.microsoft.com/office/drawing/2014/main" id="{EBFD6980-3069-2D84-AF2E-5D55F78F4AF1}"/>
                    </a:ext>
                  </a:extLst>
                </p:cNvPr>
                <p:cNvSpPr txBox="1"/>
                <p:nvPr/>
              </p:nvSpPr>
              <p:spPr>
                <a:xfrm>
                  <a:off x="7632165" y="518830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E23</a:t>
                  </a:r>
                </a:p>
              </p:txBody>
            </p:sp>
            <p:sp>
              <p:nvSpPr>
                <p:cNvPr id="129" name="140 CuadroTexto">
                  <a:extLst>
                    <a:ext uri="{FF2B5EF4-FFF2-40B4-BE49-F238E27FC236}">
                      <a16:creationId xmlns:a16="http://schemas.microsoft.com/office/drawing/2014/main" id="{6090B9D6-D96A-7844-AA14-01B1D911E9E5}"/>
                    </a:ext>
                  </a:extLst>
                </p:cNvPr>
                <p:cNvSpPr txBox="1"/>
                <p:nvPr/>
              </p:nvSpPr>
              <p:spPr>
                <a:xfrm rot="18771142">
                  <a:off x="7994515" y="540034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</a:t>
                  </a:r>
                </a:p>
              </p:txBody>
            </p:sp>
            <p:sp>
              <p:nvSpPr>
                <p:cNvPr id="130" name="140 CuadroTexto">
                  <a:extLst>
                    <a:ext uri="{FF2B5EF4-FFF2-40B4-BE49-F238E27FC236}">
                      <a16:creationId xmlns:a16="http://schemas.microsoft.com/office/drawing/2014/main" id="{608E1C57-D947-3F20-91F4-434FBF63BD43}"/>
                    </a:ext>
                  </a:extLst>
                </p:cNvPr>
                <p:cNvSpPr txBox="1"/>
                <p:nvPr/>
              </p:nvSpPr>
              <p:spPr>
                <a:xfrm rot="3815639">
                  <a:off x="7779521" y="570976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E38</a:t>
                  </a:r>
                </a:p>
              </p:txBody>
            </p:sp>
            <p:sp>
              <p:nvSpPr>
                <p:cNvPr id="131" name="140 CuadroTexto">
                  <a:extLst>
                    <a:ext uri="{FF2B5EF4-FFF2-40B4-BE49-F238E27FC236}">
                      <a16:creationId xmlns:a16="http://schemas.microsoft.com/office/drawing/2014/main" id="{41D6F85E-1814-9780-EE8C-B8EA0F4B84B7}"/>
                    </a:ext>
                  </a:extLst>
                </p:cNvPr>
                <p:cNvSpPr txBox="1"/>
                <p:nvPr/>
              </p:nvSpPr>
              <p:spPr>
                <a:xfrm>
                  <a:off x="7309056" y="641979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E54</a:t>
                  </a:r>
                </a:p>
              </p:txBody>
            </p:sp>
            <p:sp>
              <p:nvSpPr>
                <p:cNvPr id="132" name="140 CuadroTexto">
                  <a:extLst>
                    <a:ext uri="{FF2B5EF4-FFF2-40B4-BE49-F238E27FC236}">
                      <a16:creationId xmlns:a16="http://schemas.microsoft.com/office/drawing/2014/main" id="{0FB110C2-5537-9523-ED64-0CFA7614B153}"/>
                    </a:ext>
                  </a:extLst>
                </p:cNvPr>
                <p:cNvSpPr txBox="1"/>
                <p:nvPr/>
              </p:nvSpPr>
              <p:spPr>
                <a:xfrm>
                  <a:off x="6786678" y="637715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E55</a:t>
                  </a:r>
                </a:p>
              </p:txBody>
            </p:sp>
            <p:sp>
              <p:nvSpPr>
                <p:cNvPr id="133" name="140 CuadroTexto">
                  <a:extLst>
                    <a:ext uri="{FF2B5EF4-FFF2-40B4-BE49-F238E27FC236}">
                      <a16:creationId xmlns:a16="http://schemas.microsoft.com/office/drawing/2014/main" id="{E2CA9C66-CA30-E99C-8D07-A4A70B36CCA6}"/>
                    </a:ext>
                  </a:extLst>
                </p:cNvPr>
                <p:cNvSpPr txBox="1"/>
                <p:nvPr/>
              </p:nvSpPr>
              <p:spPr>
                <a:xfrm>
                  <a:off x="6080113" y="679121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E52</a:t>
                  </a:r>
                </a:p>
              </p:txBody>
            </p:sp>
            <p:sp>
              <p:nvSpPr>
                <p:cNvPr id="134" name="140 CuadroTexto">
                  <a:extLst>
                    <a:ext uri="{FF2B5EF4-FFF2-40B4-BE49-F238E27FC236}">
                      <a16:creationId xmlns:a16="http://schemas.microsoft.com/office/drawing/2014/main" id="{5E2D8D34-61F0-22B4-53CA-E2BFCD3F2CA8}"/>
                    </a:ext>
                  </a:extLst>
                </p:cNvPr>
                <p:cNvSpPr txBox="1"/>
                <p:nvPr/>
              </p:nvSpPr>
              <p:spPr>
                <a:xfrm>
                  <a:off x="4689736" y="724910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E51</a:t>
                  </a:r>
                </a:p>
              </p:txBody>
            </p:sp>
            <p:sp>
              <p:nvSpPr>
                <p:cNvPr id="135" name="140 CuadroTexto">
                  <a:extLst>
                    <a:ext uri="{FF2B5EF4-FFF2-40B4-BE49-F238E27FC236}">
                      <a16:creationId xmlns:a16="http://schemas.microsoft.com/office/drawing/2014/main" id="{5592F728-EE3C-9704-0C2A-622066B9EC7A}"/>
                    </a:ext>
                  </a:extLst>
                </p:cNvPr>
                <p:cNvSpPr txBox="1"/>
                <p:nvPr/>
              </p:nvSpPr>
              <p:spPr>
                <a:xfrm>
                  <a:off x="4311468" y="647912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E50</a:t>
                  </a:r>
                </a:p>
              </p:txBody>
            </p:sp>
            <p:sp>
              <p:nvSpPr>
                <p:cNvPr id="136" name="140 CuadroTexto">
                  <a:extLst>
                    <a:ext uri="{FF2B5EF4-FFF2-40B4-BE49-F238E27FC236}">
                      <a16:creationId xmlns:a16="http://schemas.microsoft.com/office/drawing/2014/main" id="{F44FA2B1-A900-C59E-DBDF-25F5B7F9DBD9}"/>
                    </a:ext>
                  </a:extLst>
                </p:cNvPr>
                <p:cNvSpPr txBox="1"/>
                <p:nvPr/>
              </p:nvSpPr>
              <p:spPr>
                <a:xfrm rot="17984646">
                  <a:off x="3986242" y="660807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E104</a:t>
                  </a:r>
                </a:p>
              </p:txBody>
            </p:sp>
            <p:sp>
              <p:nvSpPr>
                <p:cNvPr id="137" name="140 CuadroTexto">
                  <a:extLst>
                    <a:ext uri="{FF2B5EF4-FFF2-40B4-BE49-F238E27FC236}">
                      <a16:creationId xmlns:a16="http://schemas.microsoft.com/office/drawing/2014/main" id="{59A88A07-BB53-0B1A-477E-A18D0E19D909}"/>
                    </a:ext>
                  </a:extLst>
                </p:cNvPr>
                <p:cNvSpPr txBox="1"/>
                <p:nvPr/>
              </p:nvSpPr>
              <p:spPr>
                <a:xfrm rot="2928133">
                  <a:off x="3759930" y="687366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E105</a:t>
                  </a:r>
                </a:p>
              </p:txBody>
            </p:sp>
            <p:sp>
              <p:nvSpPr>
                <p:cNvPr id="138" name="140 CuadroTexto">
                  <a:extLst>
                    <a:ext uri="{FF2B5EF4-FFF2-40B4-BE49-F238E27FC236}">
                      <a16:creationId xmlns:a16="http://schemas.microsoft.com/office/drawing/2014/main" id="{7A4919BB-C5FD-5DE9-B7EF-8D697C93E4FB}"/>
                    </a:ext>
                  </a:extLst>
                </p:cNvPr>
                <p:cNvSpPr txBox="1"/>
                <p:nvPr/>
              </p:nvSpPr>
              <p:spPr>
                <a:xfrm rot="3808622">
                  <a:off x="4286685" y="61121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E45</a:t>
                  </a:r>
                </a:p>
              </p:txBody>
            </p:sp>
            <p:sp>
              <p:nvSpPr>
                <p:cNvPr id="139" name="140 CuadroTexto">
                  <a:extLst>
                    <a:ext uri="{FF2B5EF4-FFF2-40B4-BE49-F238E27FC236}">
                      <a16:creationId xmlns:a16="http://schemas.microsoft.com/office/drawing/2014/main" id="{F55A482F-40AE-B813-14C6-481E51B0966F}"/>
                    </a:ext>
                  </a:extLst>
                </p:cNvPr>
                <p:cNvSpPr txBox="1"/>
                <p:nvPr/>
              </p:nvSpPr>
              <p:spPr>
                <a:xfrm>
                  <a:off x="5139555" y="652771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E49</a:t>
                  </a:r>
                </a:p>
              </p:txBody>
            </p:sp>
            <p:sp>
              <p:nvSpPr>
                <p:cNvPr id="140" name="140 CuadroTexto">
                  <a:extLst>
                    <a:ext uri="{FF2B5EF4-FFF2-40B4-BE49-F238E27FC236}">
                      <a16:creationId xmlns:a16="http://schemas.microsoft.com/office/drawing/2014/main" id="{C42016F9-17E9-B448-2DD1-AB85323D27D3}"/>
                    </a:ext>
                  </a:extLst>
                </p:cNvPr>
                <p:cNvSpPr txBox="1"/>
                <p:nvPr/>
              </p:nvSpPr>
              <p:spPr>
                <a:xfrm>
                  <a:off x="5278399" y="591319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E68</a:t>
                  </a:r>
                </a:p>
              </p:txBody>
            </p:sp>
            <p:sp>
              <p:nvSpPr>
                <p:cNvPr id="141" name="140 CuadroTexto">
                  <a:extLst>
                    <a:ext uri="{FF2B5EF4-FFF2-40B4-BE49-F238E27FC236}">
                      <a16:creationId xmlns:a16="http://schemas.microsoft.com/office/drawing/2014/main" id="{77648F8F-4251-F565-3FB1-4441BB6FD812}"/>
                    </a:ext>
                  </a:extLst>
                </p:cNvPr>
                <p:cNvSpPr txBox="1"/>
                <p:nvPr/>
              </p:nvSpPr>
              <p:spPr>
                <a:xfrm>
                  <a:off x="4952072" y="60864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E34</a:t>
                  </a:r>
                </a:p>
              </p:txBody>
            </p:sp>
            <p:sp>
              <p:nvSpPr>
                <p:cNvPr id="142" name="140 CuadroTexto">
                  <a:extLst>
                    <a:ext uri="{FF2B5EF4-FFF2-40B4-BE49-F238E27FC236}">
                      <a16:creationId xmlns:a16="http://schemas.microsoft.com/office/drawing/2014/main" id="{FD53259F-C64E-D647-870C-8C880051F9F3}"/>
                    </a:ext>
                  </a:extLst>
                </p:cNvPr>
                <p:cNvSpPr txBox="1"/>
                <p:nvPr/>
              </p:nvSpPr>
              <p:spPr>
                <a:xfrm>
                  <a:off x="5485454" y="55584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E47</a:t>
                  </a:r>
                </a:p>
              </p:txBody>
            </p:sp>
            <p:sp>
              <p:nvSpPr>
                <p:cNvPr id="143" name="140 CuadroTexto">
                  <a:extLst>
                    <a:ext uri="{FF2B5EF4-FFF2-40B4-BE49-F238E27FC236}">
                      <a16:creationId xmlns:a16="http://schemas.microsoft.com/office/drawing/2014/main" id="{C5C483E4-D29C-27F7-EC8C-B8AE26CCB163}"/>
                    </a:ext>
                  </a:extLst>
                </p:cNvPr>
                <p:cNvSpPr txBox="1"/>
                <p:nvPr/>
              </p:nvSpPr>
              <p:spPr>
                <a:xfrm>
                  <a:off x="6028636" y="574402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E48</a:t>
                  </a:r>
                </a:p>
              </p:txBody>
            </p:sp>
            <p:sp>
              <p:nvSpPr>
                <p:cNvPr id="144" name="140 CuadroTexto">
                  <a:extLst>
                    <a:ext uri="{FF2B5EF4-FFF2-40B4-BE49-F238E27FC236}">
                      <a16:creationId xmlns:a16="http://schemas.microsoft.com/office/drawing/2014/main" id="{742F4FF6-DBDE-9D66-99CB-B9D163747079}"/>
                    </a:ext>
                  </a:extLst>
                </p:cNvPr>
                <p:cNvSpPr txBox="1"/>
                <p:nvPr/>
              </p:nvSpPr>
              <p:spPr>
                <a:xfrm rot="2571111">
                  <a:off x="6095527" y="638467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E44</a:t>
                  </a:r>
                </a:p>
              </p:txBody>
            </p:sp>
            <p:sp>
              <p:nvSpPr>
                <p:cNvPr id="145" name="140 CuadroTexto">
                  <a:extLst>
                    <a:ext uri="{FF2B5EF4-FFF2-40B4-BE49-F238E27FC236}">
                      <a16:creationId xmlns:a16="http://schemas.microsoft.com/office/drawing/2014/main" id="{70270AD2-7746-EC6C-6BBD-76D873724C01}"/>
                    </a:ext>
                  </a:extLst>
                </p:cNvPr>
                <p:cNvSpPr txBox="1"/>
                <p:nvPr/>
              </p:nvSpPr>
              <p:spPr>
                <a:xfrm>
                  <a:off x="6458144" y="521365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E53</a:t>
                  </a:r>
                </a:p>
              </p:txBody>
            </p:sp>
            <p:sp>
              <p:nvSpPr>
                <p:cNvPr id="146" name="140 CuadroTexto">
                  <a:extLst>
                    <a:ext uri="{FF2B5EF4-FFF2-40B4-BE49-F238E27FC236}">
                      <a16:creationId xmlns:a16="http://schemas.microsoft.com/office/drawing/2014/main" id="{804D8A48-2882-E364-534F-6ECEA787073F}"/>
                    </a:ext>
                  </a:extLst>
                </p:cNvPr>
                <p:cNvSpPr txBox="1"/>
                <p:nvPr/>
              </p:nvSpPr>
              <p:spPr>
                <a:xfrm>
                  <a:off x="6565574" y="570324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E33</a:t>
                  </a:r>
                </a:p>
              </p:txBody>
            </p:sp>
            <p:sp>
              <p:nvSpPr>
                <p:cNvPr id="147" name="140 CuadroTexto">
                  <a:extLst>
                    <a:ext uri="{FF2B5EF4-FFF2-40B4-BE49-F238E27FC236}">
                      <a16:creationId xmlns:a16="http://schemas.microsoft.com/office/drawing/2014/main" id="{BD1F9FC1-D92E-83F6-2D6F-461D53FBF33A}"/>
                    </a:ext>
                  </a:extLst>
                </p:cNvPr>
                <p:cNvSpPr txBox="1"/>
                <p:nvPr/>
              </p:nvSpPr>
              <p:spPr>
                <a:xfrm>
                  <a:off x="6456581" y="605442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E37</a:t>
                  </a:r>
                </a:p>
              </p:txBody>
            </p:sp>
            <p:sp>
              <p:nvSpPr>
                <p:cNvPr id="148" name="140 CuadroTexto">
                  <a:extLst>
                    <a:ext uri="{FF2B5EF4-FFF2-40B4-BE49-F238E27FC236}">
                      <a16:creationId xmlns:a16="http://schemas.microsoft.com/office/drawing/2014/main" id="{9D0D1847-A388-9879-A28B-BCB688A96179}"/>
                    </a:ext>
                  </a:extLst>
                </p:cNvPr>
                <p:cNvSpPr txBox="1"/>
                <p:nvPr/>
              </p:nvSpPr>
              <p:spPr>
                <a:xfrm rot="17076372">
                  <a:off x="7966948" y="709600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E803</a:t>
                  </a:r>
                </a:p>
              </p:txBody>
            </p:sp>
            <p:sp>
              <p:nvSpPr>
                <p:cNvPr id="149" name="140 CuadroTexto">
                  <a:extLst>
                    <a:ext uri="{FF2B5EF4-FFF2-40B4-BE49-F238E27FC236}">
                      <a16:creationId xmlns:a16="http://schemas.microsoft.com/office/drawing/2014/main" id="{5BF1A72C-446D-FDE0-687F-A497F5CB20C8}"/>
                    </a:ext>
                  </a:extLst>
                </p:cNvPr>
                <p:cNvSpPr txBox="1"/>
                <p:nvPr/>
              </p:nvSpPr>
              <p:spPr>
                <a:xfrm rot="17066996">
                  <a:off x="8462496" y="712490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E804</a:t>
                  </a:r>
                </a:p>
              </p:txBody>
            </p:sp>
            <p:sp>
              <p:nvSpPr>
                <p:cNvPr id="150" name="140 CuadroTexto">
                  <a:extLst>
                    <a:ext uri="{FF2B5EF4-FFF2-40B4-BE49-F238E27FC236}">
                      <a16:creationId xmlns:a16="http://schemas.microsoft.com/office/drawing/2014/main" id="{3211C75F-E052-FC3F-B71E-AE69EFF556E7}"/>
                    </a:ext>
                  </a:extLst>
                </p:cNvPr>
                <p:cNvSpPr txBox="1"/>
                <p:nvPr/>
              </p:nvSpPr>
              <p:spPr>
                <a:xfrm rot="17926849">
                  <a:off x="9161810" y="74075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E106</a:t>
                  </a:r>
                </a:p>
              </p:txBody>
            </p:sp>
            <p:sp>
              <p:nvSpPr>
                <p:cNvPr id="151" name="140 CuadroTexto">
                  <a:extLst>
                    <a:ext uri="{FF2B5EF4-FFF2-40B4-BE49-F238E27FC236}">
                      <a16:creationId xmlns:a16="http://schemas.microsoft.com/office/drawing/2014/main" id="{7D9CD427-7189-C6EC-D7A5-04B598D1E73E}"/>
                    </a:ext>
                  </a:extLst>
                </p:cNvPr>
                <p:cNvSpPr txBox="1"/>
                <p:nvPr/>
              </p:nvSpPr>
              <p:spPr>
                <a:xfrm rot="17647305">
                  <a:off x="9316398" y="73997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E107</a:t>
                  </a:r>
                </a:p>
              </p:txBody>
            </p:sp>
            <p:sp>
              <p:nvSpPr>
                <p:cNvPr id="152" name="140 CuadroTexto">
                  <a:extLst>
                    <a:ext uri="{FF2B5EF4-FFF2-40B4-BE49-F238E27FC236}">
                      <a16:creationId xmlns:a16="http://schemas.microsoft.com/office/drawing/2014/main" id="{D7FDBB80-8714-BD17-3D0D-2FA2F1A22414}"/>
                    </a:ext>
                  </a:extLst>
                </p:cNvPr>
                <p:cNvSpPr txBox="1"/>
                <p:nvPr/>
              </p:nvSpPr>
              <p:spPr>
                <a:xfrm rot="20040994">
                  <a:off x="8952154" y="738309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E805</a:t>
                  </a:r>
                </a:p>
              </p:txBody>
            </p:sp>
            <p:sp>
              <p:nvSpPr>
                <p:cNvPr id="153" name="140 CuadroTexto">
                  <a:extLst>
                    <a:ext uri="{FF2B5EF4-FFF2-40B4-BE49-F238E27FC236}">
                      <a16:creationId xmlns:a16="http://schemas.microsoft.com/office/drawing/2014/main" id="{2B1B761D-3A42-95FC-095A-EA1DAF7C1F70}"/>
                    </a:ext>
                  </a:extLst>
                </p:cNvPr>
                <p:cNvSpPr txBox="1"/>
                <p:nvPr/>
              </p:nvSpPr>
              <p:spPr>
                <a:xfrm rot="20427188">
                  <a:off x="8872586" y="711013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E806</a:t>
                  </a:r>
                </a:p>
              </p:txBody>
            </p:sp>
            <p:sp>
              <p:nvSpPr>
                <p:cNvPr id="154" name="140 CuadroTexto">
                  <a:extLst>
                    <a:ext uri="{FF2B5EF4-FFF2-40B4-BE49-F238E27FC236}">
                      <a16:creationId xmlns:a16="http://schemas.microsoft.com/office/drawing/2014/main" id="{FF995B8B-F028-AB8C-D795-234CC58C1B01}"/>
                    </a:ext>
                  </a:extLst>
                </p:cNvPr>
                <p:cNvSpPr txBox="1"/>
                <p:nvPr/>
              </p:nvSpPr>
              <p:spPr>
                <a:xfrm rot="17103147">
                  <a:off x="9470450" y="767977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E108</a:t>
                  </a:r>
                </a:p>
              </p:txBody>
            </p:sp>
            <p:sp>
              <p:nvSpPr>
                <p:cNvPr id="155" name="140 CuadroTexto">
                  <a:extLst>
                    <a:ext uri="{FF2B5EF4-FFF2-40B4-BE49-F238E27FC236}">
                      <a16:creationId xmlns:a16="http://schemas.microsoft.com/office/drawing/2014/main" id="{1B787755-D992-6082-93E2-44A2AB9F4E14}"/>
                    </a:ext>
                  </a:extLst>
                </p:cNvPr>
                <p:cNvSpPr txBox="1"/>
                <p:nvPr/>
              </p:nvSpPr>
              <p:spPr>
                <a:xfrm rot="16924004">
                  <a:off x="9965998" y="770867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E109</a:t>
                  </a:r>
                </a:p>
              </p:txBody>
            </p:sp>
            <p:sp>
              <p:nvSpPr>
                <p:cNvPr id="156" name="140 CuadroTexto">
                  <a:extLst>
                    <a:ext uri="{FF2B5EF4-FFF2-40B4-BE49-F238E27FC236}">
                      <a16:creationId xmlns:a16="http://schemas.microsoft.com/office/drawing/2014/main" id="{9A5B5EF6-C662-54D2-FCAE-B2882CE915A4}"/>
                    </a:ext>
                  </a:extLst>
                </p:cNvPr>
                <p:cNvSpPr txBox="1"/>
                <p:nvPr/>
              </p:nvSpPr>
              <p:spPr>
                <a:xfrm rot="3244606">
                  <a:off x="6446244" y="329933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E70</a:t>
                  </a:r>
                </a:p>
              </p:txBody>
            </p:sp>
            <p:sp>
              <p:nvSpPr>
                <p:cNvPr id="157" name="140 CuadroTexto">
                  <a:extLst>
                    <a:ext uri="{FF2B5EF4-FFF2-40B4-BE49-F238E27FC236}">
                      <a16:creationId xmlns:a16="http://schemas.microsoft.com/office/drawing/2014/main" id="{2131344E-3852-31AE-DF8F-3935D7240FB7}"/>
                    </a:ext>
                  </a:extLst>
                </p:cNvPr>
                <p:cNvSpPr txBox="1"/>
                <p:nvPr/>
              </p:nvSpPr>
              <p:spPr>
                <a:xfrm>
                  <a:off x="5616954" y="643622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E67</a:t>
                  </a:r>
                </a:p>
              </p:txBody>
            </p:sp>
            <p:sp>
              <p:nvSpPr>
                <p:cNvPr id="158" name="140 CuadroTexto">
                  <a:extLst>
                    <a:ext uri="{FF2B5EF4-FFF2-40B4-BE49-F238E27FC236}">
                      <a16:creationId xmlns:a16="http://schemas.microsoft.com/office/drawing/2014/main" id="{BBD34A76-9756-8E0E-781F-B72056749870}"/>
                    </a:ext>
                  </a:extLst>
                </p:cNvPr>
                <p:cNvSpPr txBox="1"/>
                <p:nvPr/>
              </p:nvSpPr>
              <p:spPr>
                <a:xfrm>
                  <a:off x="6948474" y="708837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E904</a:t>
                  </a:r>
                </a:p>
              </p:txBody>
            </p:sp>
          </p:grpSp>
        </p:grp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9173DEB5-0462-6CED-1FD7-BD94FDAE4F65}"/>
              </a:ext>
            </a:extLst>
          </p:cNvPr>
          <p:cNvGrpSpPr/>
          <p:nvPr/>
        </p:nvGrpSpPr>
        <p:grpSpPr>
          <a:xfrm>
            <a:off x="1441415" y="1510804"/>
            <a:ext cx="11724781" cy="10312728"/>
            <a:chOff x="540530" y="566551"/>
            <a:chExt cx="4396793" cy="3867273"/>
          </a:xfrm>
        </p:grpSpPr>
        <p:sp>
          <p:nvSpPr>
            <p:cNvPr id="160" name="67 Elipse">
              <a:extLst>
                <a:ext uri="{FF2B5EF4-FFF2-40B4-BE49-F238E27FC236}">
                  <a16:creationId xmlns:a16="http://schemas.microsoft.com/office/drawing/2014/main" id="{FBF82A9A-84FA-14A9-930C-27FFEF99A17C}"/>
                </a:ext>
              </a:extLst>
            </p:cNvPr>
            <p:cNvSpPr/>
            <p:nvPr/>
          </p:nvSpPr>
          <p:spPr>
            <a:xfrm>
              <a:off x="680192" y="143052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68 Elipse">
              <a:extLst>
                <a:ext uri="{FF2B5EF4-FFF2-40B4-BE49-F238E27FC236}">
                  <a16:creationId xmlns:a16="http://schemas.microsoft.com/office/drawing/2014/main" id="{08B0A00A-04C1-A409-3C7F-1656AF0500DC}"/>
                </a:ext>
              </a:extLst>
            </p:cNvPr>
            <p:cNvSpPr/>
            <p:nvPr/>
          </p:nvSpPr>
          <p:spPr>
            <a:xfrm>
              <a:off x="703120" y="127254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2" name="4 Conector recto">
              <a:extLst>
                <a:ext uri="{FF2B5EF4-FFF2-40B4-BE49-F238E27FC236}">
                  <a16:creationId xmlns:a16="http://schemas.microsoft.com/office/drawing/2014/main" id="{A2A4D46E-4DF4-4FAA-F728-E3EBBBE689CA}"/>
                </a:ext>
              </a:extLst>
            </p:cNvPr>
            <p:cNvCxnSpPr>
              <a:stCxn id="161" idx="4"/>
              <a:endCxn id="160" idx="0"/>
            </p:cNvCxnSpPr>
            <p:nvPr/>
          </p:nvCxnSpPr>
          <p:spPr>
            <a:xfrm flipH="1">
              <a:off x="707187" y="1320664"/>
              <a:ext cx="22929" cy="10985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141 Elipse">
              <a:extLst>
                <a:ext uri="{FF2B5EF4-FFF2-40B4-BE49-F238E27FC236}">
                  <a16:creationId xmlns:a16="http://schemas.microsoft.com/office/drawing/2014/main" id="{25FFCA9E-7618-E321-1B1C-648195009AA3}"/>
                </a:ext>
              </a:extLst>
            </p:cNvPr>
            <p:cNvSpPr/>
            <p:nvPr/>
          </p:nvSpPr>
          <p:spPr>
            <a:xfrm>
              <a:off x="1008950" y="114405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4" name="145 Conector recto">
              <a:extLst>
                <a:ext uri="{FF2B5EF4-FFF2-40B4-BE49-F238E27FC236}">
                  <a16:creationId xmlns:a16="http://schemas.microsoft.com/office/drawing/2014/main" id="{5D18C201-6246-4F56-03F7-D47C532857E8}"/>
                </a:ext>
              </a:extLst>
            </p:cNvPr>
            <p:cNvCxnSpPr>
              <a:stCxn id="179" idx="3"/>
            </p:cNvCxnSpPr>
            <p:nvPr/>
          </p:nvCxnSpPr>
          <p:spPr>
            <a:xfrm flipH="1">
              <a:off x="1250357" y="607627"/>
              <a:ext cx="30748" cy="1421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52 Conector recto">
              <a:extLst>
                <a:ext uri="{FF2B5EF4-FFF2-40B4-BE49-F238E27FC236}">
                  <a16:creationId xmlns:a16="http://schemas.microsoft.com/office/drawing/2014/main" id="{09CE309B-8BA4-A44F-BC6D-783B546611B7}"/>
                </a:ext>
              </a:extLst>
            </p:cNvPr>
            <p:cNvCxnSpPr>
              <a:stCxn id="171" idx="2"/>
            </p:cNvCxnSpPr>
            <p:nvPr/>
          </p:nvCxnSpPr>
          <p:spPr>
            <a:xfrm flipH="1">
              <a:off x="1203303" y="1282532"/>
              <a:ext cx="51413" cy="96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4 Conector recto">
              <a:extLst>
                <a:ext uri="{FF2B5EF4-FFF2-40B4-BE49-F238E27FC236}">
                  <a16:creationId xmlns:a16="http://schemas.microsoft.com/office/drawing/2014/main" id="{4B6CD251-C624-446D-17FB-FFDB9CB0F09A}"/>
                </a:ext>
              </a:extLst>
            </p:cNvPr>
            <p:cNvCxnSpPr>
              <a:endCxn id="160" idx="4"/>
            </p:cNvCxnSpPr>
            <p:nvPr/>
          </p:nvCxnSpPr>
          <p:spPr>
            <a:xfrm flipH="1" flipV="1">
              <a:off x="707187" y="1478644"/>
              <a:ext cx="166708" cy="1492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4 Conector recto">
              <a:extLst>
                <a:ext uri="{FF2B5EF4-FFF2-40B4-BE49-F238E27FC236}">
                  <a16:creationId xmlns:a16="http://schemas.microsoft.com/office/drawing/2014/main" id="{C0ECAEB1-904C-62E7-096B-05AC38EB0712}"/>
                </a:ext>
              </a:extLst>
            </p:cNvPr>
            <p:cNvCxnSpPr/>
            <p:nvPr/>
          </p:nvCxnSpPr>
          <p:spPr>
            <a:xfrm flipH="1">
              <a:off x="678640" y="1209357"/>
              <a:ext cx="111901" cy="3358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4 Conector recto">
              <a:extLst>
                <a:ext uri="{FF2B5EF4-FFF2-40B4-BE49-F238E27FC236}">
                  <a16:creationId xmlns:a16="http://schemas.microsoft.com/office/drawing/2014/main" id="{2DB26F97-5CDD-C715-2361-30071F9F777C}"/>
                </a:ext>
              </a:extLst>
            </p:cNvPr>
            <p:cNvCxnSpPr>
              <a:endCxn id="161" idx="7"/>
            </p:cNvCxnSpPr>
            <p:nvPr/>
          </p:nvCxnSpPr>
          <p:spPr>
            <a:xfrm flipH="1">
              <a:off x="749203" y="1239347"/>
              <a:ext cx="70166" cy="402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4 Conector recto">
              <a:extLst>
                <a:ext uri="{FF2B5EF4-FFF2-40B4-BE49-F238E27FC236}">
                  <a16:creationId xmlns:a16="http://schemas.microsoft.com/office/drawing/2014/main" id="{EE4D37C2-F423-B9AD-3AD0-1DB2D726D341}"/>
                </a:ext>
              </a:extLst>
            </p:cNvPr>
            <p:cNvCxnSpPr>
              <a:stCxn id="163" idx="2"/>
            </p:cNvCxnSpPr>
            <p:nvPr/>
          </p:nvCxnSpPr>
          <p:spPr>
            <a:xfrm flipH="1">
              <a:off x="958565" y="1168120"/>
              <a:ext cx="50385" cy="112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4 Conector recto">
              <a:extLst>
                <a:ext uri="{FF2B5EF4-FFF2-40B4-BE49-F238E27FC236}">
                  <a16:creationId xmlns:a16="http://schemas.microsoft.com/office/drawing/2014/main" id="{5C5F9CC7-F06F-1FA6-F389-D74DA41D8441}"/>
                </a:ext>
              </a:extLst>
            </p:cNvPr>
            <p:cNvCxnSpPr>
              <a:stCxn id="163" idx="5"/>
            </p:cNvCxnSpPr>
            <p:nvPr/>
          </p:nvCxnSpPr>
          <p:spPr>
            <a:xfrm>
              <a:off x="1055034" y="1185134"/>
              <a:ext cx="49859" cy="625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141 Elipse">
              <a:extLst>
                <a:ext uri="{FF2B5EF4-FFF2-40B4-BE49-F238E27FC236}">
                  <a16:creationId xmlns:a16="http://schemas.microsoft.com/office/drawing/2014/main" id="{3F723F3F-06F8-E8A5-AF82-46722E63EAEC}"/>
                </a:ext>
              </a:extLst>
            </p:cNvPr>
            <p:cNvSpPr/>
            <p:nvPr/>
          </p:nvSpPr>
          <p:spPr>
            <a:xfrm>
              <a:off x="1254716" y="125847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2" name="152 Conector recto">
              <a:extLst>
                <a:ext uri="{FF2B5EF4-FFF2-40B4-BE49-F238E27FC236}">
                  <a16:creationId xmlns:a16="http://schemas.microsoft.com/office/drawing/2014/main" id="{878DC794-20D0-3919-3B79-D26EFF4D87BE}"/>
                </a:ext>
              </a:extLst>
            </p:cNvPr>
            <p:cNvCxnSpPr>
              <a:stCxn id="188" idx="3"/>
              <a:endCxn id="171" idx="6"/>
            </p:cNvCxnSpPr>
            <p:nvPr/>
          </p:nvCxnSpPr>
          <p:spPr>
            <a:xfrm flipH="1">
              <a:off x="1308706" y="1230621"/>
              <a:ext cx="140164" cy="519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4 Conector recto">
              <a:extLst>
                <a:ext uri="{FF2B5EF4-FFF2-40B4-BE49-F238E27FC236}">
                  <a16:creationId xmlns:a16="http://schemas.microsoft.com/office/drawing/2014/main" id="{05929ED7-2133-242C-0770-ADCD3C80E80D}"/>
                </a:ext>
              </a:extLst>
            </p:cNvPr>
            <p:cNvCxnSpPr/>
            <p:nvPr/>
          </p:nvCxnSpPr>
          <p:spPr>
            <a:xfrm flipH="1">
              <a:off x="582510" y="1130539"/>
              <a:ext cx="49787" cy="728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4 Conector recto">
              <a:extLst>
                <a:ext uri="{FF2B5EF4-FFF2-40B4-BE49-F238E27FC236}">
                  <a16:creationId xmlns:a16="http://schemas.microsoft.com/office/drawing/2014/main" id="{49E5E797-4AA6-4739-D6BD-47A40E5D1F2A}"/>
                </a:ext>
              </a:extLst>
            </p:cNvPr>
            <p:cNvCxnSpPr/>
            <p:nvPr/>
          </p:nvCxnSpPr>
          <p:spPr>
            <a:xfrm>
              <a:off x="583286" y="835879"/>
              <a:ext cx="49011" cy="2039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4 Conector recto">
              <a:extLst>
                <a:ext uri="{FF2B5EF4-FFF2-40B4-BE49-F238E27FC236}">
                  <a16:creationId xmlns:a16="http://schemas.microsoft.com/office/drawing/2014/main" id="{936A7078-9F5C-18E7-E1F3-A2619DC1900D}"/>
                </a:ext>
              </a:extLst>
            </p:cNvPr>
            <p:cNvCxnSpPr/>
            <p:nvPr/>
          </p:nvCxnSpPr>
          <p:spPr>
            <a:xfrm flipH="1">
              <a:off x="583286" y="681418"/>
              <a:ext cx="189657" cy="674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4 Conector recto">
              <a:extLst>
                <a:ext uri="{FF2B5EF4-FFF2-40B4-BE49-F238E27FC236}">
                  <a16:creationId xmlns:a16="http://schemas.microsoft.com/office/drawing/2014/main" id="{E637A67B-6CE2-3A22-FD29-E5422A1F1239}"/>
                </a:ext>
              </a:extLst>
            </p:cNvPr>
            <p:cNvCxnSpPr>
              <a:stCxn id="177" idx="1"/>
            </p:cNvCxnSpPr>
            <p:nvPr/>
          </p:nvCxnSpPr>
          <p:spPr>
            <a:xfrm flipH="1" flipV="1">
              <a:off x="894434" y="705881"/>
              <a:ext cx="92960" cy="73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141 Elipse">
              <a:extLst>
                <a:ext uri="{FF2B5EF4-FFF2-40B4-BE49-F238E27FC236}">
                  <a16:creationId xmlns:a16="http://schemas.microsoft.com/office/drawing/2014/main" id="{3C5B9D50-A268-2B36-FFA7-CBBBB0F34CA2}"/>
                </a:ext>
              </a:extLst>
            </p:cNvPr>
            <p:cNvSpPr/>
            <p:nvPr/>
          </p:nvSpPr>
          <p:spPr>
            <a:xfrm>
              <a:off x="979487" y="70617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8" name="4 Conector recto">
              <a:extLst>
                <a:ext uri="{FF2B5EF4-FFF2-40B4-BE49-F238E27FC236}">
                  <a16:creationId xmlns:a16="http://schemas.microsoft.com/office/drawing/2014/main" id="{F94CA8D7-28B8-1DFE-A795-7A4DDD0602DC}"/>
                </a:ext>
              </a:extLst>
            </p:cNvPr>
            <p:cNvCxnSpPr>
              <a:endCxn id="177" idx="6"/>
            </p:cNvCxnSpPr>
            <p:nvPr/>
          </p:nvCxnSpPr>
          <p:spPr>
            <a:xfrm flipH="1">
              <a:off x="1033477" y="690499"/>
              <a:ext cx="100451" cy="397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141 Elipse">
              <a:extLst>
                <a:ext uri="{FF2B5EF4-FFF2-40B4-BE49-F238E27FC236}">
                  <a16:creationId xmlns:a16="http://schemas.microsoft.com/office/drawing/2014/main" id="{F916C34C-0AF2-884A-F68F-777A708DFE86}"/>
                </a:ext>
              </a:extLst>
            </p:cNvPr>
            <p:cNvSpPr/>
            <p:nvPr/>
          </p:nvSpPr>
          <p:spPr>
            <a:xfrm>
              <a:off x="1273199" y="5665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0" name="4 Conector recto">
              <a:extLst>
                <a:ext uri="{FF2B5EF4-FFF2-40B4-BE49-F238E27FC236}">
                  <a16:creationId xmlns:a16="http://schemas.microsoft.com/office/drawing/2014/main" id="{C942247E-04BB-0E1A-E2A6-52CC7847C541}"/>
                </a:ext>
              </a:extLst>
            </p:cNvPr>
            <p:cNvCxnSpPr>
              <a:stCxn id="181" idx="1"/>
              <a:endCxn id="179" idx="6"/>
            </p:cNvCxnSpPr>
            <p:nvPr/>
          </p:nvCxnSpPr>
          <p:spPr>
            <a:xfrm flipH="1" flipV="1">
              <a:off x="1327189" y="590613"/>
              <a:ext cx="79745" cy="264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141 Elipse">
              <a:extLst>
                <a:ext uri="{FF2B5EF4-FFF2-40B4-BE49-F238E27FC236}">
                  <a16:creationId xmlns:a16="http://schemas.microsoft.com/office/drawing/2014/main" id="{A1797190-6AB1-B246-69D4-0CB84D014B20}"/>
                </a:ext>
              </a:extLst>
            </p:cNvPr>
            <p:cNvSpPr/>
            <p:nvPr/>
          </p:nvSpPr>
          <p:spPr>
            <a:xfrm>
              <a:off x="1399027" y="61006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141 Elipse">
              <a:extLst>
                <a:ext uri="{FF2B5EF4-FFF2-40B4-BE49-F238E27FC236}">
                  <a16:creationId xmlns:a16="http://schemas.microsoft.com/office/drawing/2014/main" id="{67AFCDDD-269B-EFE4-443F-CB0853FECCC6}"/>
                </a:ext>
              </a:extLst>
            </p:cNvPr>
            <p:cNvSpPr/>
            <p:nvPr/>
          </p:nvSpPr>
          <p:spPr>
            <a:xfrm>
              <a:off x="1473935" y="64357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3" name="4 Conector recto">
              <a:extLst>
                <a:ext uri="{FF2B5EF4-FFF2-40B4-BE49-F238E27FC236}">
                  <a16:creationId xmlns:a16="http://schemas.microsoft.com/office/drawing/2014/main" id="{479287D9-BFC9-DF8D-0434-D1C32EAE3D0A}"/>
                </a:ext>
              </a:extLst>
            </p:cNvPr>
            <p:cNvCxnSpPr>
              <a:stCxn id="182" idx="2"/>
              <a:endCxn id="181" idx="5"/>
            </p:cNvCxnSpPr>
            <p:nvPr/>
          </p:nvCxnSpPr>
          <p:spPr>
            <a:xfrm flipH="1" flipV="1">
              <a:off x="1445110" y="651135"/>
              <a:ext cx="28825" cy="165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4 Conector recto">
              <a:extLst>
                <a:ext uri="{FF2B5EF4-FFF2-40B4-BE49-F238E27FC236}">
                  <a16:creationId xmlns:a16="http://schemas.microsoft.com/office/drawing/2014/main" id="{80D7576A-AC37-623F-7751-5E8188DA1092}"/>
                </a:ext>
              </a:extLst>
            </p:cNvPr>
            <p:cNvCxnSpPr>
              <a:endCxn id="182" idx="6"/>
            </p:cNvCxnSpPr>
            <p:nvPr/>
          </p:nvCxnSpPr>
          <p:spPr>
            <a:xfrm flipH="1">
              <a:off x="1527925" y="664018"/>
              <a:ext cx="38576" cy="36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141 Elipse">
              <a:extLst>
                <a:ext uri="{FF2B5EF4-FFF2-40B4-BE49-F238E27FC236}">
                  <a16:creationId xmlns:a16="http://schemas.microsoft.com/office/drawing/2014/main" id="{5995A481-ACD7-BCDC-54C1-C64702E4FD20}"/>
                </a:ext>
              </a:extLst>
            </p:cNvPr>
            <p:cNvSpPr/>
            <p:nvPr/>
          </p:nvSpPr>
          <p:spPr>
            <a:xfrm>
              <a:off x="1658721" y="88873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4 Conector recto">
              <a:extLst>
                <a:ext uri="{FF2B5EF4-FFF2-40B4-BE49-F238E27FC236}">
                  <a16:creationId xmlns:a16="http://schemas.microsoft.com/office/drawing/2014/main" id="{9E820AC5-1347-9CD4-FB5E-8A1A3BDD8C02}"/>
                </a:ext>
              </a:extLst>
            </p:cNvPr>
            <p:cNvCxnSpPr>
              <a:stCxn id="185" idx="0"/>
            </p:cNvCxnSpPr>
            <p:nvPr/>
          </p:nvCxnSpPr>
          <p:spPr>
            <a:xfrm flipH="1" flipV="1">
              <a:off x="1648828" y="712563"/>
              <a:ext cx="36889" cy="1761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4 Conector recto">
              <a:extLst>
                <a:ext uri="{FF2B5EF4-FFF2-40B4-BE49-F238E27FC236}">
                  <a16:creationId xmlns:a16="http://schemas.microsoft.com/office/drawing/2014/main" id="{F72C6575-984A-FBD0-D16D-B26D54A4DA8E}"/>
                </a:ext>
              </a:extLst>
            </p:cNvPr>
            <p:cNvCxnSpPr>
              <a:endCxn id="185" idx="4"/>
            </p:cNvCxnSpPr>
            <p:nvPr/>
          </p:nvCxnSpPr>
          <p:spPr>
            <a:xfrm flipH="1" flipV="1">
              <a:off x="1685717" y="936861"/>
              <a:ext cx="24445" cy="5122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141 Elipse">
              <a:extLst>
                <a:ext uri="{FF2B5EF4-FFF2-40B4-BE49-F238E27FC236}">
                  <a16:creationId xmlns:a16="http://schemas.microsoft.com/office/drawing/2014/main" id="{C30CA9B0-2CA9-70B9-777A-611F31E7941D}"/>
                </a:ext>
              </a:extLst>
            </p:cNvPr>
            <p:cNvSpPr/>
            <p:nvPr/>
          </p:nvSpPr>
          <p:spPr>
            <a:xfrm>
              <a:off x="1440963" y="11895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141 Elipse">
              <a:extLst>
                <a:ext uri="{FF2B5EF4-FFF2-40B4-BE49-F238E27FC236}">
                  <a16:creationId xmlns:a16="http://schemas.microsoft.com/office/drawing/2014/main" id="{1F5BA2F0-7CC7-41B3-3991-0734F70A8FB4}"/>
                </a:ext>
              </a:extLst>
            </p:cNvPr>
            <p:cNvSpPr/>
            <p:nvPr/>
          </p:nvSpPr>
          <p:spPr>
            <a:xfrm>
              <a:off x="1549600" y="114968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141 Elipse">
              <a:extLst>
                <a:ext uri="{FF2B5EF4-FFF2-40B4-BE49-F238E27FC236}">
                  <a16:creationId xmlns:a16="http://schemas.microsoft.com/office/drawing/2014/main" id="{1C2DA798-7C1D-3DC3-A36F-CD562868E72C}"/>
                </a:ext>
              </a:extLst>
            </p:cNvPr>
            <p:cNvSpPr/>
            <p:nvPr/>
          </p:nvSpPr>
          <p:spPr>
            <a:xfrm>
              <a:off x="1544702" y="106249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1" name="152 Conector recto">
              <a:extLst>
                <a:ext uri="{FF2B5EF4-FFF2-40B4-BE49-F238E27FC236}">
                  <a16:creationId xmlns:a16="http://schemas.microsoft.com/office/drawing/2014/main" id="{E68499D8-E6A2-9847-E721-6941596311D6}"/>
                </a:ext>
              </a:extLst>
            </p:cNvPr>
            <p:cNvCxnSpPr>
              <a:stCxn id="189" idx="3"/>
              <a:endCxn id="188" idx="6"/>
            </p:cNvCxnSpPr>
            <p:nvPr/>
          </p:nvCxnSpPr>
          <p:spPr>
            <a:xfrm flipH="1">
              <a:off x="1494952" y="1190757"/>
              <a:ext cx="62554" cy="22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52 Conector recto">
              <a:extLst>
                <a:ext uri="{FF2B5EF4-FFF2-40B4-BE49-F238E27FC236}">
                  <a16:creationId xmlns:a16="http://schemas.microsoft.com/office/drawing/2014/main" id="{3A327556-4C36-5A2A-5CBA-978F55D6B934}"/>
                </a:ext>
              </a:extLst>
            </p:cNvPr>
            <p:cNvCxnSpPr>
              <a:stCxn id="190" idx="4"/>
              <a:endCxn id="189" idx="0"/>
            </p:cNvCxnSpPr>
            <p:nvPr/>
          </p:nvCxnSpPr>
          <p:spPr>
            <a:xfrm>
              <a:off x="1571697" y="1110615"/>
              <a:ext cx="4898" cy="390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52 Conector recto">
              <a:extLst>
                <a:ext uri="{FF2B5EF4-FFF2-40B4-BE49-F238E27FC236}">
                  <a16:creationId xmlns:a16="http://schemas.microsoft.com/office/drawing/2014/main" id="{C6CF11BE-33F8-E737-0307-4E3E638012E9}"/>
                </a:ext>
              </a:extLst>
            </p:cNvPr>
            <p:cNvCxnSpPr>
              <a:endCxn id="190" idx="6"/>
            </p:cNvCxnSpPr>
            <p:nvPr/>
          </p:nvCxnSpPr>
          <p:spPr>
            <a:xfrm flipH="1">
              <a:off x="1598692" y="1070953"/>
              <a:ext cx="40639" cy="156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141 Elipse">
              <a:extLst>
                <a:ext uri="{FF2B5EF4-FFF2-40B4-BE49-F238E27FC236}">
                  <a16:creationId xmlns:a16="http://schemas.microsoft.com/office/drawing/2014/main" id="{3F5631D3-2980-FD21-80F7-974D312D74DE}"/>
                </a:ext>
              </a:extLst>
            </p:cNvPr>
            <p:cNvSpPr/>
            <p:nvPr/>
          </p:nvSpPr>
          <p:spPr>
            <a:xfrm>
              <a:off x="1839416" y="61614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141 Elipse">
              <a:extLst>
                <a:ext uri="{FF2B5EF4-FFF2-40B4-BE49-F238E27FC236}">
                  <a16:creationId xmlns:a16="http://schemas.microsoft.com/office/drawing/2014/main" id="{478827B9-F658-6A7A-AE5D-BA9D8087D605}"/>
                </a:ext>
              </a:extLst>
            </p:cNvPr>
            <p:cNvSpPr/>
            <p:nvPr/>
          </p:nvSpPr>
          <p:spPr>
            <a:xfrm>
              <a:off x="1991392" y="64450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141 Elipse">
              <a:extLst>
                <a:ext uri="{FF2B5EF4-FFF2-40B4-BE49-F238E27FC236}">
                  <a16:creationId xmlns:a16="http://schemas.microsoft.com/office/drawing/2014/main" id="{7CB58276-D9E6-FA90-7CAC-9D90B6C9C41A}"/>
                </a:ext>
              </a:extLst>
            </p:cNvPr>
            <p:cNvSpPr/>
            <p:nvPr/>
          </p:nvSpPr>
          <p:spPr>
            <a:xfrm>
              <a:off x="2255499" y="69667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7" name="4 Conector recto">
              <a:extLst>
                <a:ext uri="{FF2B5EF4-FFF2-40B4-BE49-F238E27FC236}">
                  <a16:creationId xmlns:a16="http://schemas.microsoft.com/office/drawing/2014/main" id="{08E3EE69-5082-A077-D443-D4B58F9F7D4D}"/>
                </a:ext>
              </a:extLst>
            </p:cNvPr>
            <p:cNvCxnSpPr>
              <a:stCxn id="194" idx="2"/>
            </p:cNvCxnSpPr>
            <p:nvPr/>
          </p:nvCxnSpPr>
          <p:spPr>
            <a:xfrm flipH="1">
              <a:off x="1731155" y="640202"/>
              <a:ext cx="108260" cy="238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4 Conector recto">
              <a:extLst>
                <a:ext uri="{FF2B5EF4-FFF2-40B4-BE49-F238E27FC236}">
                  <a16:creationId xmlns:a16="http://schemas.microsoft.com/office/drawing/2014/main" id="{A4BBE4A6-046C-7671-1840-5A441A1912D7}"/>
                </a:ext>
              </a:extLst>
            </p:cNvPr>
            <p:cNvCxnSpPr>
              <a:stCxn id="195" idx="2"/>
              <a:endCxn id="194" idx="6"/>
            </p:cNvCxnSpPr>
            <p:nvPr/>
          </p:nvCxnSpPr>
          <p:spPr>
            <a:xfrm flipH="1" flipV="1">
              <a:off x="1893405" y="640202"/>
              <a:ext cx="97986" cy="283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4 Conector recto">
              <a:extLst>
                <a:ext uri="{FF2B5EF4-FFF2-40B4-BE49-F238E27FC236}">
                  <a16:creationId xmlns:a16="http://schemas.microsoft.com/office/drawing/2014/main" id="{D8C7F46C-E877-9568-7340-5E927A0F6642}"/>
                </a:ext>
              </a:extLst>
            </p:cNvPr>
            <p:cNvCxnSpPr>
              <a:stCxn id="196" idx="2"/>
              <a:endCxn id="195" idx="6"/>
            </p:cNvCxnSpPr>
            <p:nvPr/>
          </p:nvCxnSpPr>
          <p:spPr>
            <a:xfrm flipH="1" flipV="1">
              <a:off x="2045382" y="668561"/>
              <a:ext cx="210117" cy="521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4 Conector recto">
              <a:extLst>
                <a:ext uri="{FF2B5EF4-FFF2-40B4-BE49-F238E27FC236}">
                  <a16:creationId xmlns:a16="http://schemas.microsoft.com/office/drawing/2014/main" id="{67B1EC99-E820-0B59-3A9A-032FBFE23D21}"/>
                </a:ext>
              </a:extLst>
            </p:cNvPr>
            <p:cNvCxnSpPr/>
            <p:nvPr/>
          </p:nvCxnSpPr>
          <p:spPr>
            <a:xfrm flipH="1" flipV="1">
              <a:off x="1707042" y="698344"/>
              <a:ext cx="73709" cy="328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4 Conector recto">
              <a:extLst>
                <a:ext uri="{FF2B5EF4-FFF2-40B4-BE49-F238E27FC236}">
                  <a16:creationId xmlns:a16="http://schemas.microsoft.com/office/drawing/2014/main" id="{13F93352-8C6B-F53F-24B8-2913135BFC0F}"/>
                </a:ext>
              </a:extLst>
            </p:cNvPr>
            <p:cNvCxnSpPr/>
            <p:nvPr/>
          </p:nvCxnSpPr>
          <p:spPr>
            <a:xfrm flipH="1">
              <a:off x="1879276" y="770540"/>
              <a:ext cx="49976" cy="920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141 Elipse">
              <a:extLst>
                <a:ext uri="{FF2B5EF4-FFF2-40B4-BE49-F238E27FC236}">
                  <a16:creationId xmlns:a16="http://schemas.microsoft.com/office/drawing/2014/main" id="{7AC8867C-B249-C852-9688-A4306B27B2C5}"/>
                </a:ext>
              </a:extLst>
            </p:cNvPr>
            <p:cNvSpPr/>
            <p:nvPr/>
          </p:nvSpPr>
          <p:spPr>
            <a:xfrm>
              <a:off x="1680333" y="117154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141 Elipse">
              <a:extLst>
                <a:ext uri="{FF2B5EF4-FFF2-40B4-BE49-F238E27FC236}">
                  <a16:creationId xmlns:a16="http://schemas.microsoft.com/office/drawing/2014/main" id="{7CA37619-5BD5-97BC-2A43-8750BEA5DDA3}"/>
                </a:ext>
              </a:extLst>
            </p:cNvPr>
            <p:cNvSpPr/>
            <p:nvPr/>
          </p:nvSpPr>
          <p:spPr>
            <a:xfrm>
              <a:off x="1898268" y="11845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4" name="4 Conector recto">
              <a:extLst>
                <a:ext uri="{FF2B5EF4-FFF2-40B4-BE49-F238E27FC236}">
                  <a16:creationId xmlns:a16="http://schemas.microsoft.com/office/drawing/2014/main" id="{7A04F4C9-57BE-68D5-0BC4-D9D8E1D3999A}"/>
                </a:ext>
              </a:extLst>
            </p:cNvPr>
            <p:cNvCxnSpPr>
              <a:stCxn id="202" idx="0"/>
            </p:cNvCxnSpPr>
            <p:nvPr/>
          </p:nvCxnSpPr>
          <p:spPr>
            <a:xfrm flipV="1">
              <a:off x="1707328" y="1086553"/>
              <a:ext cx="5383" cy="849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4 Conector recto">
              <a:extLst>
                <a:ext uri="{FF2B5EF4-FFF2-40B4-BE49-F238E27FC236}">
                  <a16:creationId xmlns:a16="http://schemas.microsoft.com/office/drawing/2014/main" id="{C68F49E1-7DE9-A084-CA4D-DECEFD3FB75B}"/>
                </a:ext>
              </a:extLst>
            </p:cNvPr>
            <p:cNvCxnSpPr>
              <a:stCxn id="203" idx="1"/>
            </p:cNvCxnSpPr>
            <p:nvPr/>
          </p:nvCxnSpPr>
          <p:spPr>
            <a:xfrm flipH="1" flipV="1">
              <a:off x="1780993" y="1070953"/>
              <a:ext cx="125181" cy="1206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4 Conector recto">
              <a:extLst>
                <a:ext uri="{FF2B5EF4-FFF2-40B4-BE49-F238E27FC236}">
                  <a16:creationId xmlns:a16="http://schemas.microsoft.com/office/drawing/2014/main" id="{CFBA6968-D7AB-2740-7534-F1BA0E366B43}"/>
                </a:ext>
              </a:extLst>
            </p:cNvPr>
            <p:cNvCxnSpPr>
              <a:stCxn id="216" idx="0"/>
              <a:endCxn id="202" idx="4"/>
            </p:cNvCxnSpPr>
            <p:nvPr/>
          </p:nvCxnSpPr>
          <p:spPr>
            <a:xfrm flipV="1">
              <a:off x="1680048" y="1219664"/>
              <a:ext cx="27280" cy="1722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4 Conector recto">
              <a:extLst>
                <a:ext uri="{FF2B5EF4-FFF2-40B4-BE49-F238E27FC236}">
                  <a16:creationId xmlns:a16="http://schemas.microsoft.com/office/drawing/2014/main" id="{4F16D86D-6FDC-0929-41C4-DB68F67EFE7C}"/>
                </a:ext>
              </a:extLst>
            </p:cNvPr>
            <p:cNvCxnSpPr>
              <a:endCxn id="203" idx="5"/>
            </p:cNvCxnSpPr>
            <p:nvPr/>
          </p:nvCxnSpPr>
          <p:spPr>
            <a:xfrm flipH="1" flipV="1">
              <a:off x="1944351" y="1225637"/>
              <a:ext cx="112683" cy="2271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4 Conector recto">
              <a:extLst>
                <a:ext uri="{FF2B5EF4-FFF2-40B4-BE49-F238E27FC236}">
                  <a16:creationId xmlns:a16="http://schemas.microsoft.com/office/drawing/2014/main" id="{582ED2E9-310C-C91B-6FB7-7C46A0027402}"/>
                </a:ext>
              </a:extLst>
            </p:cNvPr>
            <p:cNvCxnSpPr>
              <a:endCxn id="196" idx="6"/>
            </p:cNvCxnSpPr>
            <p:nvPr/>
          </p:nvCxnSpPr>
          <p:spPr>
            <a:xfrm flipH="1">
              <a:off x="2309489" y="717783"/>
              <a:ext cx="66093" cy="29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141 Elipse">
              <a:extLst>
                <a:ext uri="{FF2B5EF4-FFF2-40B4-BE49-F238E27FC236}">
                  <a16:creationId xmlns:a16="http://schemas.microsoft.com/office/drawing/2014/main" id="{B17D17FD-99C1-2A6E-EE7E-680818573C5B}"/>
                </a:ext>
              </a:extLst>
            </p:cNvPr>
            <p:cNvSpPr/>
            <p:nvPr/>
          </p:nvSpPr>
          <p:spPr>
            <a:xfrm>
              <a:off x="2265394" y="155189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141 Elipse">
              <a:extLst>
                <a:ext uri="{FF2B5EF4-FFF2-40B4-BE49-F238E27FC236}">
                  <a16:creationId xmlns:a16="http://schemas.microsoft.com/office/drawing/2014/main" id="{E12FE38C-0849-11DA-851C-4039BA1E8DFF}"/>
                </a:ext>
              </a:extLst>
            </p:cNvPr>
            <p:cNvSpPr/>
            <p:nvPr/>
          </p:nvSpPr>
          <p:spPr>
            <a:xfrm>
              <a:off x="2382665" y="168100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141 Elipse">
              <a:extLst>
                <a:ext uri="{FF2B5EF4-FFF2-40B4-BE49-F238E27FC236}">
                  <a16:creationId xmlns:a16="http://schemas.microsoft.com/office/drawing/2014/main" id="{79BBEAAD-39FA-E70F-D4A6-170833ADA3D3}"/>
                </a:ext>
              </a:extLst>
            </p:cNvPr>
            <p:cNvSpPr/>
            <p:nvPr/>
          </p:nvSpPr>
          <p:spPr>
            <a:xfrm>
              <a:off x="2545890" y="179360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2" name="4 Conector recto">
              <a:extLst>
                <a:ext uri="{FF2B5EF4-FFF2-40B4-BE49-F238E27FC236}">
                  <a16:creationId xmlns:a16="http://schemas.microsoft.com/office/drawing/2014/main" id="{B6DA3440-FFC4-D1DE-3BA9-A7C353C30A99}"/>
                </a:ext>
              </a:extLst>
            </p:cNvPr>
            <p:cNvCxnSpPr>
              <a:stCxn id="209" idx="1"/>
            </p:cNvCxnSpPr>
            <p:nvPr/>
          </p:nvCxnSpPr>
          <p:spPr>
            <a:xfrm flipH="1" flipV="1">
              <a:off x="2198696" y="1521426"/>
              <a:ext cx="74605" cy="375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4 Conector recto">
              <a:extLst>
                <a:ext uri="{FF2B5EF4-FFF2-40B4-BE49-F238E27FC236}">
                  <a16:creationId xmlns:a16="http://schemas.microsoft.com/office/drawing/2014/main" id="{6DB251CC-160A-C22A-0EC6-DB95F5D2CE87}"/>
                </a:ext>
              </a:extLst>
            </p:cNvPr>
            <p:cNvCxnSpPr>
              <a:stCxn id="210" idx="1"/>
              <a:endCxn id="209" idx="5"/>
            </p:cNvCxnSpPr>
            <p:nvPr/>
          </p:nvCxnSpPr>
          <p:spPr>
            <a:xfrm flipH="1" flipV="1">
              <a:off x="2311477" y="1592966"/>
              <a:ext cx="79094" cy="9508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4 Conector recto">
              <a:extLst>
                <a:ext uri="{FF2B5EF4-FFF2-40B4-BE49-F238E27FC236}">
                  <a16:creationId xmlns:a16="http://schemas.microsoft.com/office/drawing/2014/main" id="{6ABFC3E4-7D34-85F1-2EA7-0C6765C313AB}"/>
                </a:ext>
              </a:extLst>
            </p:cNvPr>
            <p:cNvCxnSpPr>
              <a:stCxn id="211" idx="1"/>
              <a:endCxn id="210" idx="5"/>
            </p:cNvCxnSpPr>
            <p:nvPr/>
          </p:nvCxnSpPr>
          <p:spPr>
            <a:xfrm flipH="1" flipV="1">
              <a:off x="2428748" y="1722080"/>
              <a:ext cx="125049" cy="785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4 Conector recto">
              <a:extLst>
                <a:ext uri="{FF2B5EF4-FFF2-40B4-BE49-F238E27FC236}">
                  <a16:creationId xmlns:a16="http://schemas.microsoft.com/office/drawing/2014/main" id="{01248140-4BF0-CA32-5187-AEADF7BF4BF6}"/>
                </a:ext>
              </a:extLst>
            </p:cNvPr>
            <p:cNvCxnSpPr>
              <a:endCxn id="211" idx="5"/>
            </p:cNvCxnSpPr>
            <p:nvPr/>
          </p:nvCxnSpPr>
          <p:spPr>
            <a:xfrm flipH="1" flipV="1">
              <a:off x="2591974" y="1834684"/>
              <a:ext cx="65524" cy="440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141 Elipse">
              <a:extLst>
                <a:ext uri="{FF2B5EF4-FFF2-40B4-BE49-F238E27FC236}">
                  <a16:creationId xmlns:a16="http://schemas.microsoft.com/office/drawing/2014/main" id="{E2E82221-0399-7AB1-9020-02AC409953E0}"/>
                </a:ext>
              </a:extLst>
            </p:cNvPr>
            <p:cNvSpPr/>
            <p:nvPr/>
          </p:nvSpPr>
          <p:spPr>
            <a:xfrm>
              <a:off x="1653052" y="139194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141 Elipse">
              <a:extLst>
                <a:ext uri="{FF2B5EF4-FFF2-40B4-BE49-F238E27FC236}">
                  <a16:creationId xmlns:a16="http://schemas.microsoft.com/office/drawing/2014/main" id="{F082348C-ABEC-4788-C176-39773DB649C2}"/>
                </a:ext>
              </a:extLst>
            </p:cNvPr>
            <p:cNvSpPr/>
            <p:nvPr/>
          </p:nvSpPr>
          <p:spPr>
            <a:xfrm>
              <a:off x="1637099" y="160001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8" name="4 Conector recto">
              <a:extLst>
                <a:ext uri="{FF2B5EF4-FFF2-40B4-BE49-F238E27FC236}">
                  <a16:creationId xmlns:a16="http://schemas.microsoft.com/office/drawing/2014/main" id="{67313EAD-3986-BEEB-91E8-D7FD08567497}"/>
                </a:ext>
              </a:extLst>
            </p:cNvPr>
            <p:cNvCxnSpPr>
              <a:stCxn id="217" idx="0"/>
              <a:endCxn id="216" idx="4"/>
            </p:cNvCxnSpPr>
            <p:nvPr/>
          </p:nvCxnSpPr>
          <p:spPr>
            <a:xfrm flipV="1">
              <a:off x="1664094" y="1440067"/>
              <a:ext cx="15954" cy="1599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4 Conector recto">
              <a:extLst>
                <a:ext uri="{FF2B5EF4-FFF2-40B4-BE49-F238E27FC236}">
                  <a16:creationId xmlns:a16="http://schemas.microsoft.com/office/drawing/2014/main" id="{D4EEED35-23DF-747E-2FCD-40669169F3D5}"/>
                </a:ext>
              </a:extLst>
            </p:cNvPr>
            <p:cNvCxnSpPr>
              <a:endCxn id="217" idx="4"/>
            </p:cNvCxnSpPr>
            <p:nvPr/>
          </p:nvCxnSpPr>
          <p:spPr>
            <a:xfrm flipV="1">
              <a:off x="1647383" y="1648136"/>
              <a:ext cx="16711" cy="1918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4 Conector recto">
              <a:extLst>
                <a:ext uri="{FF2B5EF4-FFF2-40B4-BE49-F238E27FC236}">
                  <a16:creationId xmlns:a16="http://schemas.microsoft.com/office/drawing/2014/main" id="{B86397A2-3B8E-CC88-9F4F-B631D3C64B25}"/>
                </a:ext>
              </a:extLst>
            </p:cNvPr>
            <p:cNvCxnSpPr/>
            <p:nvPr/>
          </p:nvCxnSpPr>
          <p:spPr>
            <a:xfrm flipH="1">
              <a:off x="2466013" y="2129895"/>
              <a:ext cx="567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4 Conector recto">
              <a:extLst>
                <a:ext uri="{FF2B5EF4-FFF2-40B4-BE49-F238E27FC236}">
                  <a16:creationId xmlns:a16="http://schemas.microsoft.com/office/drawing/2014/main" id="{AABEDD3B-B56D-A6A9-810F-0E86B0769947}"/>
                </a:ext>
              </a:extLst>
            </p:cNvPr>
            <p:cNvCxnSpPr/>
            <p:nvPr/>
          </p:nvCxnSpPr>
          <p:spPr>
            <a:xfrm flipV="1">
              <a:off x="2365842" y="1975791"/>
              <a:ext cx="54604" cy="1055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4 Conector recto">
              <a:extLst>
                <a:ext uri="{FF2B5EF4-FFF2-40B4-BE49-F238E27FC236}">
                  <a16:creationId xmlns:a16="http://schemas.microsoft.com/office/drawing/2014/main" id="{CBA9138A-A3EA-C38E-EE1C-980ED18834F0}"/>
                </a:ext>
              </a:extLst>
            </p:cNvPr>
            <p:cNvCxnSpPr/>
            <p:nvPr/>
          </p:nvCxnSpPr>
          <p:spPr>
            <a:xfrm flipV="1">
              <a:off x="2520617" y="1927246"/>
              <a:ext cx="36710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4 Conector recto">
              <a:extLst>
                <a:ext uri="{FF2B5EF4-FFF2-40B4-BE49-F238E27FC236}">
                  <a16:creationId xmlns:a16="http://schemas.microsoft.com/office/drawing/2014/main" id="{6A4C6525-0E51-8825-4CD3-0206EE20D138}"/>
                </a:ext>
              </a:extLst>
            </p:cNvPr>
            <p:cNvCxnSpPr>
              <a:stCxn id="224" idx="0"/>
            </p:cNvCxnSpPr>
            <p:nvPr/>
          </p:nvCxnSpPr>
          <p:spPr>
            <a:xfrm flipV="1">
              <a:off x="1633990" y="1937086"/>
              <a:ext cx="13393" cy="459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141 Elipse">
              <a:extLst>
                <a:ext uri="{FF2B5EF4-FFF2-40B4-BE49-F238E27FC236}">
                  <a16:creationId xmlns:a16="http://schemas.microsoft.com/office/drawing/2014/main" id="{36030255-D8A1-D4C1-4D76-FCAB3FB793AE}"/>
                </a:ext>
              </a:extLst>
            </p:cNvPr>
            <p:cNvSpPr/>
            <p:nvPr/>
          </p:nvSpPr>
          <p:spPr>
            <a:xfrm>
              <a:off x="1606995" y="198307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141 Elipse">
              <a:extLst>
                <a:ext uri="{FF2B5EF4-FFF2-40B4-BE49-F238E27FC236}">
                  <a16:creationId xmlns:a16="http://schemas.microsoft.com/office/drawing/2014/main" id="{6B69C004-5AC4-13AF-BAD4-163D58D9207B}"/>
                </a:ext>
              </a:extLst>
            </p:cNvPr>
            <p:cNvSpPr/>
            <p:nvPr/>
          </p:nvSpPr>
          <p:spPr>
            <a:xfrm>
              <a:off x="1543969" y="211890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6" name="4 Conector recto">
              <a:extLst>
                <a:ext uri="{FF2B5EF4-FFF2-40B4-BE49-F238E27FC236}">
                  <a16:creationId xmlns:a16="http://schemas.microsoft.com/office/drawing/2014/main" id="{48F57E85-1EAE-6C36-764B-BA1034C262A6}"/>
                </a:ext>
              </a:extLst>
            </p:cNvPr>
            <p:cNvCxnSpPr>
              <a:stCxn id="225" idx="7"/>
              <a:endCxn id="224" idx="4"/>
            </p:cNvCxnSpPr>
            <p:nvPr/>
          </p:nvCxnSpPr>
          <p:spPr>
            <a:xfrm flipV="1">
              <a:off x="1590052" y="2031197"/>
              <a:ext cx="43938" cy="947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4 Conector recto">
              <a:extLst>
                <a:ext uri="{FF2B5EF4-FFF2-40B4-BE49-F238E27FC236}">
                  <a16:creationId xmlns:a16="http://schemas.microsoft.com/office/drawing/2014/main" id="{283DCC89-5F46-A8F4-05C3-C9EF1897980B}"/>
                </a:ext>
              </a:extLst>
            </p:cNvPr>
            <p:cNvCxnSpPr>
              <a:endCxn id="225" idx="4"/>
            </p:cNvCxnSpPr>
            <p:nvPr/>
          </p:nvCxnSpPr>
          <p:spPr>
            <a:xfrm flipH="1" flipV="1">
              <a:off x="1570964" y="2167023"/>
              <a:ext cx="23799" cy="485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4 Conector recto">
              <a:extLst>
                <a:ext uri="{FF2B5EF4-FFF2-40B4-BE49-F238E27FC236}">
                  <a16:creationId xmlns:a16="http://schemas.microsoft.com/office/drawing/2014/main" id="{C84EA4A6-9CC3-ADFC-0305-AEDAEE7D5F94}"/>
                </a:ext>
              </a:extLst>
            </p:cNvPr>
            <p:cNvCxnSpPr>
              <a:endCxn id="473" idx="3"/>
            </p:cNvCxnSpPr>
            <p:nvPr/>
          </p:nvCxnSpPr>
          <p:spPr>
            <a:xfrm flipV="1">
              <a:off x="1447042" y="2388681"/>
              <a:ext cx="99726" cy="3297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4 Conector recto">
              <a:extLst>
                <a:ext uri="{FF2B5EF4-FFF2-40B4-BE49-F238E27FC236}">
                  <a16:creationId xmlns:a16="http://schemas.microsoft.com/office/drawing/2014/main" id="{D32CF62B-79C1-66B8-46B2-26E407567AAD}"/>
                </a:ext>
              </a:extLst>
            </p:cNvPr>
            <p:cNvCxnSpPr/>
            <p:nvPr/>
          </p:nvCxnSpPr>
          <p:spPr>
            <a:xfrm flipH="1" flipV="1">
              <a:off x="1547212" y="2470204"/>
              <a:ext cx="86939" cy="302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141 Elipse">
              <a:extLst>
                <a:ext uri="{FF2B5EF4-FFF2-40B4-BE49-F238E27FC236}">
                  <a16:creationId xmlns:a16="http://schemas.microsoft.com/office/drawing/2014/main" id="{7CF859DD-C5D0-6402-0C5D-474BDA8783A5}"/>
                </a:ext>
              </a:extLst>
            </p:cNvPr>
            <p:cNvSpPr/>
            <p:nvPr/>
          </p:nvSpPr>
          <p:spPr>
            <a:xfrm>
              <a:off x="1834493" y="23600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141 Elipse">
              <a:extLst>
                <a:ext uri="{FF2B5EF4-FFF2-40B4-BE49-F238E27FC236}">
                  <a16:creationId xmlns:a16="http://schemas.microsoft.com/office/drawing/2014/main" id="{39D7CDB1-01A7-254E-9618-4A8E714A6A00}"/>
                </a:ext>
              </a:extLst>
            </p:cNvPr>
            <p:cNvSpPr/>
            <p:nvPr/>
          </p:nvSpPr>
          <p:spPr>
            <a:xfrm>
              <a:off x="2361176" y="226452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2" name="4 Conector recto">
              <a:extLst>
                <a:ext uri="{FF2B5EF4-FFF2-40B4-BE49-F238E27FC236}">
                  <a16:creationId xmlns:a16="http://schemas.microsoft.com/office/drawing/2014/main" id="{73F0CE46-D1BB-CA2A-2E3E-755BE7382A25}"/>
                </a:ext>
              </a:extLst>
            </p:cNvPr>
            <p:cNvCxnSpPr>
              <a:stCxn id="230" idx="3"/>
            </p:cNvCxnSpPr>
            <p:nvPr/>
          </p:nvCxnSpPr>
          <p:spPr>
            <a:xfrm flipH="1">
              <a:off x="1805153" y="2401121"/>
              <a:ext cx="37246" cy="649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4 Conector recto">
              <a:extLst>
                <a:ext uri="{FF2B5EF4-FFF2-40B4-BE49-F238E27FC236}">
                  <a16:creationId xmlns:a16="http://schemas.microsoft.com/office/drawing/2014/main" id="{EDFEF1B4-C351-A01A-DF73-E284B9102F25}"/>
                </a:ext>
              </a:extLst>
            </p:cNvPr>
            <p:cNvCxnSpPr>
              <a:cxnSpLocks/>
              <a:stCxn id="230" idx="6"/>
              <a:endCxn id="480" idx="2"/>
            </p:cNvCxnSpPr>
            <p:nvPr/>
          </p:nvCxnSpPr>
          <p:spPr>
            <a:xfrm flipV="1">
              <a:off x="1888483" y="2331665"/>
              <a:ext cx="181255" cy="524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4 Conector recto">
              <a:extLst>
                <a:ext uri="{FF2B5EF4-FFF2-40B4-BE49-F238E27FC236}">
                  <a16:creationId xmlns:a16="http://schemas.microsoft.com/office/drawing/2014/main" id="{651EA56C-9DB7-42B8-5C59-F107AA935C1B}"/>
                </a:ext>
              </a:extLst>
            </p:cNvPr>
            <p:cNvCxnSpPr>
              <a:cxnSpLocks/>
              <a:stCxn id="480" idx="6"/>
              <a:endCxn id="231" idx="2"/>
            </p:cNvCxnSpPr>
            <p:nvPr/>
          </p:nvCxnSpPr>
          <p:spPr>
            <a:xfrm flipV="1">
              <a:off x="2123728" y="2288588"/>
              <a:ext cx="237448" cy="4307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4 Conector recto">
              <a:extLst>
                <a:ext uri="{FF2B5EF4-FFF2-40B4-BE49-F238E27FC236}">
                  <a16:creationId xmlns:a16="http://schemas.microsoft.com/office/drawing/2014/main" id="{4F82F961-1935-5032-059D-CF9AD48A3C00}"/>
                </a:ext>
              </a:extLst>
            </p:cNvPr>
            <p:cNvCxnSpPr>
              <a:stCxn id="231" idx="7"/>
            </p:cNvCxnSpPr>
            <p:nvPr/>
          </p:nvCxnSpPr>
          <p:spPr>
            <a:xfrm flipV="1">
              <a:off x="2407259" y="1961572"/>
              <a:ext cx="179407" cy="310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4 Conector recto">
              <a:extLst>
                <a:ext uri="{FF2B5EF4-FFF2-40B4-BE49-F238E27FC236}">
                  <a16:creationId xmlns:a16="http://schemas.microsoft.com/office/drawing/2014/main" id="{5362A1B3-D1AC-F369-49FA-D3D521F28DE7}"/>
                </a:ext>
              </a:extLst>
            </p:cNvPr>
            <p:cNvCxnSpPr>
              <a:stCxn id="237" idx="1"/>
            </p:cNvCxnSpPr>
            <p:nvPr/>
          </p:nvCxnSpPr>
          <p:spPr>
            <a:xfrm flipH="1" flipV="1">
              <a:off x="1447042" y="2518749"/>
              <a:ext cx="156659" cy="1324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141 Elipse">
              <a:extLst>
                <a:ext uri="{FF2B5EF4-FFF2-40B4-BE49-F238E27FC236}">
                  <a16:creationId xmlns:a16="http://schemas.microsoft.com/office/drawing/2014/main" id="{D44447B4-69AB-B626-1F9E-50C8AF57B141}"/>
                </a:ext>
              </a:extLst>
            </p:cNvPr>
            <p:cNvSpPr/>
            <p:nvPr/>
          </p:nvSpPr>
          <p:spPr>
            <a:xfrm>
              <a:off x="1595794" y="264411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8" name="4 Conector recto">
              <a:extLst>
                <a:ext uri="{FF2B5EF4-FFF2-40B4-BE49-F238E27FC236}">
                  <a16:creationId xmlns:a16="http://schemas.microsoft.com/office/drawing/2014/main" id="{567130B5-B94B-FA47-7476-397E302E7DE1}"/>
                </a:ext>
              </a:extLst>
            </p:cNvPr>
            <p:cNvCxnSpPr>
              <a:endCxn id="237" idx="3"/>
            </p:cNvCxnSpPr>
            <p:nvPr/>
          </p:nvCxnSpPr>
          <p:spPr>
            <a:xfrm flipV="1">
              <a:off x="1570052" y="2685191"/>
              <a:ext cx="33649" cy="1383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141 Elipse">
              <a:extLst>
                <a:ext uri="{FF2B5EF4-FFF2-40B4-BE49-F238E27FC236}">
                  <a16:creationId xmlns:a16="http://schemas.microsoft.com/office/drawing/2014/main" id="{BC9D52AD-104D-84E3-F146-20C28421A652}"/>
                </a:ext>
              </a:extLst>
            </p:cNvPr>
            <p:cNvSpPr/>
            <p:nvPr/>
          </p:nvSpPr>
          <p:spPr>
            <a:xfrm>
              <a:off x="2644579" y="70282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0" name="4 Conector recto">
              <a:extLst>
                <a:ext uri="{FF2B5EF4-FFF2-40B4-BE49-F238E27FC236}">
                  <a16:creationId xmlns:a16="http://schemas.microsoft.com/office/drawing/2014/main" id="{B70289D8-D7A5-AD23-EC1A-F62A9A54CFF6}"/>
                </a:ext>
              </a:extLst>
            </p:cNvPr>
            <p:cNvCxnSpPr>
              <a:stCxn id="239" idx="2"/>
            </p:cNvCxnSpPr>
            <p:nvPr/>
          </p:nvCxnSpPr>
          <p:spPr>
            <a:xfrm flipH="1">
              <a:off x="2561978" y="726891"/>
              <a:ext cx="82601" cy="89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4 Conector recto">
              <a:extLst>
                <a:ext uri="{FF2B5EF4-FFF2-40B4-BE49-F238E27FC236}">
                  <a16:creationId xmlns:a16="http://schemas.microsoft.com/office/drawing/2014/main" id="{8C57D244-CF26-250B-78E1-0FC5E1FBBC7E}"/>
                </a:ext>
              </a:extLst>
            </p:cNvPr>
            <p:cNvCxnSpPr>
              <a:endCxn id="239" idx="6"/>
            </p:cNvCxnSpPr>
            <p:nvPr/>
          </p:nvCxnSpPr>
          <p:spPr>
            <a:xfrm flipH="1">
              <a:off x="2698569" y="703204"/>
              <a:ext cx="93783" cy="236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141 Elipse">
              <a:extLst>
                <a:ext uri="{FF2B5EF4-FFF2-40B4-BE49-F238E27FC236}">
                  <a16:creationId xmlns:a16="http://schemas.microsoft.com/office/drawing/2014/main" id="{05E8115D-25B9-2213-5FEC-4F7B0B957EDB}"/>
                </a:ext>
              </a:extLst>
            </p:cNvPr>
            <p:cNvSpPr/>
            <p:nvPr/>
          </p:nvSpPr>
          <p:spPr>
            <a:xfrm>
              <a:off x="2829723" y="77658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3" name="4 Conector recto">
              <a:extLst>
                <a:ext uri="{FF2B5EF4-FFF2-40B4-BE49-F238E27FC236}">
                  <a16:creationId xmlns:a16="http://schemas.microsoft.com/office/drawing/2014/main" id="{BC377F93-9A2D-0B16-8163-E17BBD3F19F3}"/>
                </a:ext>
              </a:extLst>
            </p:cNvPr>
            <p:cNvCxnSpPr>
              <a:endCxn id="242" idx="0"/>
            </p:cNvCxnSpPr>
            <p:nvPr/>
          </p:nvCxnSpPr>
          <p:spPr>
            <a:xfrm flipH="1">
              <a:off x="2856718" y="742544"/>
              <a:ext cx="5001" cy="340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4 Conector recto">
              <a:extLst>
                <a:ext uri="{FF2B5EF4-FFF2-40B4-BE49-F238E27FC236}">
                  <a16:creationId xmlns:a16="http://schemas.microsoft.com/office/drawing/2014/main" id="{7AD02844-921E-98CF-7408-0A8F06A1072E}"/>
                </a:ext>
              </a:extLst>
            </p:cNvPr>
            <p:cNvCxnSpPr>
              <a:stCxn id="242" idx="4"/>
            </p:cNvCxnSpPr>
            <p:nvPr/>
          </p:nvCxnSpPr>
          <p:spPr>
            <a:xfrm>
              <a:off x="2856718" y="824712"/>
              <a:ext cx="26995" cy="822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141 Elipse">
              <a:extLst>
                <a:ext uri="{FF2B5EF4-FFF2-40B4-BE49-F238E27FC236}">
                  <a16:creationId xmlns:a16="http://schemas.microsoft.com/office/drawing/2014/main" id="{45725ED8-B4BA-71A9-E086-251DC1A72A1D}"/>
                </a:ext>
              </a:extLst>
            </p:cNvPr>
            <p:cNvSpPr/>
            <p:nvPr/>
          </p:nvSpPr>
          <p:spPr>
            <a:xfrm>
              <a:off x="3038595" y="10545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6" name="4 Conector recto">
              <a:extLst>
                <a:ext uri="{FF2B5EF4-FFF2-40B4-BE49-F238E27FC236}">
                  <a16:creationId xmlns:a16="http://schemas.microsoft.com/office/drawing/2014/main" id="{B57824FA-57F7-EDD1-8F5A-20B2D5A19369}"/>
                </a:ext>
              </a:extLst>
            </p:cNvPr>
            <p:cNvCxnSpPr>
              <a:endCxn id="245" idx="1"/>
            </p:cNvCxnSpPr>
            <p:nvPr/>
          </p:nvCxnSpPr>
          <p:spPr>
            <a:xfrm>
              <a:off x="2932762" y="974112"/>
              <a:ext cx="113740" cy="8752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4 Conector recto">
              <a:extLst>
                <a:ext uri="{FF2B5EF4-FFF2-40B4-BE49-F238E27FC236}">
                  <a16:creationId xmlns:a16="http://schemas.microsoft.com/office/drawing/2014/main" id="{A3EDC6EF-8388-424F-36A5-47603885118E}"/>
                </a:ext>
              </a:extLst>
            </p:cNvPr>
            <p:cNvCxnSpPr>
              <a:stCxn id="245" idx="3"/>
            </p:cNvCxnSpPr>
            <p:nvPr/>
          </p:nvCxnSpPr>
          <p:spPr>
            <a:xfrm flipH="1">
              <a:off x="3013298" y="1095669"/>
              <a:ext cx="33204" cy="4203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141 Elipse">
              <a:extLst>
                <a:ext uri="{FF2B5EF4-FFF2-40B4-BE49-F238E27FC236}">
                  <a16:creationId xmlns:a16="http://schemas.microsoft.com/office/drawing/2014/main" id="{DC8D981F-4D1E-041F-11A1-7352A8B3C6AF}"/>
                </a:ext>
              </a:extLst>
            </p:cNvPr>
            <p:cNvSpPr/>
            <p:nvPr/>
          </p:nvSpPr>
          <p:spPr>
            <a:xfrm>
              <a:off x="3303304" y="124587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141 Elipse">
              <a:extLst>
                <a:ext uri="{FF2B5EF4-FFF2-40B4-BE49-F238E27FC236}">
                  <a16:creationId xmlns:a16="http://schemas.microsoft.com/office/drawing/2014/main" id="{FDCDB690-0891-73A9-14DB-5D5462C07A99}"/>
                </a:ext>
              </a:extLst>
            </p:cNvPr>
            <p:cNvSpPr/>
            <p:nvPr/>
          </p:nvSpPr>
          <p:spPr>
            <a:xfrm>
              <a:off x="3286993" y="138698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141 Elipse">
              <a:extLst>
                <a:ext uri="{FF2B5EF4-FFF2-40B4-BE49-F238E27FC236}">
                  <a16:creationId xmlns:a16="http://schemas.microsoft.com/office/drawing/2014/main" id="{2D7B362E-F0C2-D6F5-D29C-A37D2E1FF598}"/>
                </a:ext>
              </a:extLst>
            </p:cNvPr>
            <p:cNvSpPr/>
            <p:nvPr/>
          </p:nvSpPr>
          <p:spPr>
            <a:xfrm>
              <a:off x="3388433" y="14478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1" name="4 Conector recto">
              <a:extLst>
                <a:ext uri="{FF2B5EF4-FFF2-40B4-BE49-F238E27FC236}">
                  <a16:creationId xmlns:a16="http://schemas.microsoft.com/office/drawing/2014/main" id="{831FB44E-E6E9-D44E-91B7-1652F523F58D}"/>
                </a:ext>
              </a:extLst>
            </p:cNvPr>
            <p:cNvCxnSpPr>
              <a:endCxn id="248" idx="2"/>
            </p:cNvCxnSpPr>
            <p:nvPr/>
          </p:nvCxnSpPr>
          <p:spPr>
            <a:xfrm>
              <a:off x="3071431" y="1204865"/>
              <a:ext cx="231873" cy="6506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4 Conector recto">
              <a:extLst>
                <a:ext uri="{FF2B5EF4-FFF2-40B4-BE49-F238E27FC236}">
                  <a16:creationId xmlns:a16="http://schemas.microsoft.com/office/drawing/2014/main" id="{51A727B7-E326-8224-D7C7-71FD34420A87}"/>
                </a:ext>
              </a:extLst>
            </p:cNvPr>
            <p:cNvCxnSpPr>
              <a:stCxn id="248" idx="4"/>
              <a:endCxn id="249" idx="0"/>
            </p:cNvCxnSpPr>
            <p:nvPr/>
          </p:nvCxnSpPr>
          <p:spPr>
            <a:xfrm flipH="1">
              <a:off x="3313988" y="1293994"/>
              <a:ext cx="16310" cy="9299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4 Conector recto">
              <a:extLst>
                <a:ext uri="{FF2B5EF4-FFF2-40B4-BE49-F238E27FC236}">
                  <a16:creationId xmlns:a16="http://schemas.microsoft.com/office/drawing/2014/main" id="{A3599DD3-48D0-EF7D-FAA2-4209DFC3CA14}"/>
                </a:ext>
              </a:extLst>
            </p:cNvPr>
            <p:cNvCxnSpPr>
              <a:stCxn id="249" idx="5"/>
              <a:endCxn id="250" idx="1"/>
            </p:cNvCxnSpPr>
            <p:nvPr/>
          </p:nvCxnSpPr>
          <p:spPr>
            <a:xfrm>
              <a:off x="3333076" y="1428063"/>
              <a:ext cx="63263" cy="267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4 Conector recto">
              <a:extLst>
                <a:ext uri="{FF2B5EF4-FFF2-40B4-BE49-F238E27FC236}">
                  <a16:creationId xmlns:a16="http://schemas.microsoft.com/office/drawing/2014/main" id="{75E96728-1B73-4248-CF44-0253FA8594DB}"/>
                </a:ext>
              </a:extLst>
            </p:cNvPr>
            <p:cNvCxnSpPr>
              <a:stCxn id="250" idx="6"/>
            </p:cNvCxnSpPr>
            <p:nvPr/>
          </p:nvCxnSpPr>
          <p:spPr>
            <a:xfrm flipV="1">
              <a:off x="3442423" y="1466407"/>
              <a:ext cx="52863" cy="546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141 Elipse">
              <a:extLst>
                <a:ext uri="{FF2B5EF4-FFF2-40B4-BE49-F238E27FC236}">
                  <a16:creationId xmlns:a16="http://schemas.microsoft.com/office/drawing/2014/main" id="{C61A47A7-0D4E-FA30-43AD-A0D360202574}"/>
                </a:ext>
              </a:extLst>
            </p:cNvPr>
            <p:cNvSpPr/>
            <p:nvPr/>
          </p:nvSpPr>
          <p:spPr>
            <a:xfrm>
              <a:off x="3274951" y="166019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141 Elipse">
              <a:extLst>
                <a:ext uri="{FF2B5EF4-FFF2-40B4-BE49-F238E27FC236}">
                  <a16:creationId xmlns:a16="http://schemas.microsoft.com/office/drawing/2014/main" id="{AA7251EC-84C6-80E8-0AF8-E496A61D6E7F}"/>
                </a:ext>
              </a:extLst>
            </p:cNvPr>
            <p:cNvSpPr/>
            <p:nvPr/>
          </p:nvSpPr>
          <p:spPr>
            <a:xfrm>
              <a:off x="3117406" y="180659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141 Elipse">
              <a:extLst>
                <a:ext uri="{FF2B5EF4-FFF2-40B4-BE49-F238E27FC236}">
                  <a16:creationId xmlns:a16="http://schemas.microsoft.com/office/drawing/2014/main" id="{FB664761-8078-64FB-F156-57E9F88B3C3C}"/>
                </a:ext>
              </a:extLst>
            </p:cNvPr>
            <p:cNvSpPr/>
            <p:nvPr/>
          </p:nvSpPr>
          <p:spPr>
            <a:xfrm>
              <a:off x="2978387" y="177659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8" name="4 Conector recto">
              <a:extLst>
                <a:ext uri="{FF2B5EF4-FFF2-40B4-BE49-F238E27FC236}">
                  <a16:creationId xmlns:a16="http://schemas.microsoft.com/office/drawing/2014/main" id="{8C2B22A9-8DA0-58C3-3CD3-09362745CCE7}"/>
                </a:ext>
              </a:extLst>
            </p:cNvPr>
            <p:cNvCxnSpPr>
              <a:stCxn id="255" idx="7"/>
            </p:cNvCxnSpPr>
            <p:nvPr/>
          </p:nvCxnSpPr>
          <p:spPr>
            <a:xfrm flipV="1">
              <a:off x="3321034" y="1499296"/>
              <a:ext cx="202693" cy="16794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4 Conector recto">
              <a:extLst>
                <a:ext uri="{FF2B5EF4-FFF2-40B4-BE49-F238E27FC236}">
                  <a16:creationId xmlns:a16="http://schemas.microsoft.com/office/drawing/2014/main" id="{97F38C0D-AD38-252D-D592-2EDE648076FC}"/>
                </a:ext>
              </a:extLst>
            </p:cNvPr>
            <p:cNvCxnSpPr>
              <a:stCxn id="256" idx="7"/>
              <a:endCxn id="255" idx="3"/>
            </p:cNvCxnSpPr>
            <p:nvPr/>
          </p:nvCxnSpPr>
          <p:spPr>
            <a:xfrm flipV="1">
              <a:off x="3163490" y="1701267"/>
              <a:ext cx="119368" cy="1123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4 Conector recto">
              <a:extLst>
                <a:ext uri="{FF2B5EF4-FFF2-40B4-BE49-F238E27FC236}">
                  <a16:creationId xmlns:a16="http://schemas.microsoft.com/office/drawing/2014/main" id="{26F3EA17-8623-8181-D222-F5E4F1F3B06B}"/>
                </a:ext>
              </a:extLst>
            </p:cNvPr>
            <p:cNvCxnSpPr>
              <a:stCxn id="257" idx="6"/>
              <a:endCxn id="256" idx="2"/>
            </p:cNvCxnSpPr>
            <p:nvPr/>
          </p:nvCxnSpPr>
          <p:spPr>
            <a:xfrm>
              <a:off x="3032377" y="1800655"/>
              <a:ext cx="85029" cy="30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4 Conector recto">
              <a:extLst>
                <a:ext uri="{FF2B5EF4-FFF2-40B4-BE49-F238E27FC236}">
                  <a16:creationId xmlns:a16="http://schemas.microsoft.com/office/drawing/2014/main" id="{A468C3CB-0EF0-7AA8-8942-96D8E6506257}"/>
                </a:ext>
              </a:extLst>
            </p:cNvPr>
            <p:cNvCxnSpPr>
              <a:endCxn id="257" idx="2"/>
            </p:cNvCxnSpPr>
            <p:nvPr/>
          </p:nvCxnSpPr>
          <p:spPr>
            <a:xfrm flipV="1">
              <a:off x="2936016" y="1800655"/>
              <a:ext cx="42371" cy="244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4 Conector recto">
              <a:extLst>
                <a:ext uri="{FF2B5EF4-FFF2-40B4-BE49-F238E27FC236}">
                  <a16:creationId xmlns:a16="http://schemas.microsoft.com/office/drawing/2014/main" id="{BC1432B7-ED91-1D1A-A5A7-72905E259B7E}"/>
                </a:ext>
              </a:extLst>
            </p:cNvPr>
            <p:cNvCxnSpPr/>
            <p:nvPr/>
          </p:nvCxnSpPr>
          <p:spPr>
            <a:xfrm flipV="1">
              <a:off x="2728329" y="1859465"/>
              <a:ext cx="61728" cy="3345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4 Conector recto">
              <a:extLst>
                <a:ext uri="{FF2B5EF4-FFF2-40B4-BE49-F238E27FC236}">
                  <a16:creationId xmlns:a16="http://schemas.microsoft.com/office/drawing/2014/main" id="{BA4AA9E9-106D-41AA-BAD0-1C9F7F02E111}"/>
                </a:ext>
              </a:extLst>
            </p:cNvPr>
            <p:cNvCxnSpPr/>
            <p:nvPr/>
          </p:nvCxnSpPr>
          <p:spPr>
            <a:xfrm>
              <a:off x="2910974" y="1859465"/>
              <a:ext cx="52510" cy="431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141 Elipse">
              <a:extLst>
                <a:ext uri="{FF2B5EF4-FFF2-40B4-BE49-F238E27FC236}">
                  <a16:creationId xmlns:a16="http://schemas.microsoft.com/office/drawing/2014/main" id="{56790EA3-47E4-FB9B-818A-E23BD2F0D7A7}"/>
                </a:ext>
              </a:extLst>
            </p:cNvPr>
            <p:cNvSpPr/>
            <p:nvPr/>
          </p:nvSpPr>
          <p:spPr>
            <a:xfrm>
              <a:off x="2964412" y="752527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141 Elipse">
              <a:extLst>
                <a:ext uri="{FF2B5EF4-FFF2-40B4-BE49-F238E27FC236}">
                  <a16:creationId xmlns:a16="http://schemas.microsoft.com/office/drawing/2014/main" id="{227D4AAF-7A7E-A301-DEC7-600C8E4CBBEC}"/>
                </a:ext>
              </a:extLst>
            </p:cNvPr>
            <p:cNvSpPr/>
            <p:nvPr/>
          </p:nvSpPr>
          <p:spPr>
            <a:xfrm>
              <a:off x="3297437" y="77472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6" name="4 Conector recto">
              <a:extLst>
                <a:ext uri="{FF2B5EF4-FFF2-40B4-BE49-F238E27FC236}">
                  <a16:creationId xmlns:a16="http://schemas.microsoft.com/office/drawing/2014/main" id="{9C6DCB41-2A64-DE8B-1C37-6D4DF6EFE0EB}"/>
                </a:ext>
              </a:extLst>
            </p:cNvPr>
            <p:cNvCxnSpPr>
              <a:stCxn id="264" idx="2"/>
            </p:cNvCxnSpPr>
            <p:nvPr/>
          </p:nvCxnSpPr>
          <p:spPr>
            <a:xfrm flipH="1" flipV="1">
              <a:off x="2910768" y="731022"/>
              <a:ext cx="53644" cy="4556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4 Conector recto">
              <a:extLst>
                <a:ext uri="{FF2B5EF4-FFF2-40B4-BE49-F238E27FC236}">
                  <a16:creationId xmlns:a16="http://schemas.microsoft.com/office/drawing/2014/main" id="{17FB4E23-A245-1675-CF45-D102C7039C08}"/>
                </a:ext>
              </a:extLst>
            </p:cNvPr>
            <p:cNvCxnSpPr>
              <a:cxnSpLocks/>
              <a:stCxn id="482" idx="2"/>
              <a:endCxn id="264" idx="6"/>
            </p:cNvCxnSpPr>
            <p:nvPr/>
          </p:nvCxnSpPr>
          <p:spPr>
            <a:xfrm flipH="1">
              <a:off x="3018402" y="757710"/>
              <a:ext cx="116429" cy="18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4 Conector recto">
              <a:extLst>
                <a:ext uri="{FF2B5EF4-FFF2-40B4-BE49-F238E27FC236}">
                  <a16:creationId xmlns:a16="http://schemas.microsoft.com/office/drawing/2014/main" id="{A0705D36-0980-8C4D-5808-C96F3795C1B6}"/>
                </a:ext>
              </a:extLst>
            </p:cNvPr>
            <p:cNvCxnSpPr>
              <a:cxnSpLocks/>
              <a:stCxn id="265" idx="2"/>
              <a:endCxn id="482" idx="6"/>
            </p:cNvCxnSpPr>
            <p:nvPr/>
          </p:nvCxnSpPr>
          <p:spPr>
            <a:xfrm flipH="1" flipV="1">
              <a:off x="3188821" y="757710"/>
              <a:ext cx="108616" cy="410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4 Conector recto">
              <a:extLst>
                <a:ext uri="{FF2B5EF4-FFF2-40B4-BE49-F238E27FC236}">
                  <a16:creationId xmlns:a16="http://schemas.microsoft.com/office/drawing/2014/main" id="{57602C21-D5F9-3615-0A06-8509EFAF7426}"/>
                </a:ext>
              </a:extLst>
            </p:cNvPr>
            <p:cNvCxnSpPr>
              <a:cxnSpLocks/>
              <a:stCxn id="553" idx="0"/>
              <a:endCxn id="265" idx="4"/>
            </p:cNvCxnSpPr>
            <p:nvPr/>
          </p:nvCxnSpPr>
          <p:spPr>
            <a:xfrm flipH="1" flipV="1">
              <a:off x="3324432" y="822850"/>
              <a:ext cx="93416" cy="12069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141 Elipse">
              <a:extLst>
                <a:ext uri="{FF2B5EF4-FFF2-40B4-BE49-F238E27FC236}">
                  <a16:creationId xmlns:a16="http://schemas.microsoft.com/office/drawing/2014/main" id="{20B21229-8456-19FE-3122-DB00B32F932E}"/>
                </a:ext>
              </a:extLst>
            </p:cNvPr>
            <p:cNvSpPr/>
            <p:nvPr/>
          </p:nvSpPr>
          <p:spPr>
            <a:xfrm>
              <a:off x="3074892" y="84821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1" name="4 Conector recto">
              <a:extLst>
                <a:ext uri="{FF2B5EF4-FFF2-40B4-BE49-F238E27FC236}">
                  <a16:creationId xmlns:a16="http://schemas.microsoft.com/office/drawing/2014/main" id="{BB842A24-15E0-9AF6-0DB0-776F11E4B630}"/>
                </a:ext>
              </a:extLst>
            </p:cNvPr>
            <p:cNvCxnSpPr>
              <a:endCxn id="270" idx="2"/>
            </p:cNvCxnSpPr>
            <p:nvPr/>
          </p:nvCxnSpPr>
          <p:spPr>
            <a:xfrm flipV="1">
              <a:off x="2932762" y="872272"/>
              <a:ext cx="142130" cy="462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4 Conector recto">
              <a:extLst>
                <a:ext uri="{FF2B5EF4-FFF2-40B4-BE49-F238E27FC236}">
                  <a16:creationId xmlns:a16="http://schemas.microsoft.com/office/drawing/2014/main" id="{7B2FCF71-056B-B4B3-177C-26B35C54E8BC}"/>
                </a:ext>
              </a:extLst>
            </p:cNvPr>
            <p:cNvCxnSpPr>
              <a:stCxn id="270" idx="6"/>
            </p:cNvCxnSpPr>
            <p:nvPr/>
          </p:nvCxnSpPr>
          <p:spPr>
            <a:xfrm>
              <a:off x="3128881" y="872272"/>
              <a:ext cx="104395" cy="3010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4 Conector recto">
              <a:extLst>
                <a:ext uri="{FF2B5EF4-FFF2-40B4-BE49-F238E27FC236}">
                  <a16:creationId xmlns:a16="http://schemas.microsoft.com/office/drawing/2014/main" id="{34F95AFF-BFE9-2C21-32FD-07705F6F6A2E}"/>
                </a:ext>
              </a:extLst>
            </p:cNvPr>
            <p:cNvCxnSpPr/>
            <p:nvPr/>
          </p:nvCxnSpPr>
          <p:spPr>
            <a:xfrm flipV="1">
              <a:off x="4811778" y="1470597"/>
              <a:ext cx="28441" cy="321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152 Conector recto">
              <a:extLst>
                <a:ext uri="{FF2B5EF4-FFF2-40B4-BE49-F238E27FC236}">
                  <a16:creationId xmlns:a16="http://schemas.microsoft.com/office/drawing/2014/main" id="{D64607AD-4BBC-D9F1-306A-5563DFBE0174}"/>
                </a:ext>
              </a:extLst>
            </p:cNvPr>
            <p:cNvCxnSpPr>
              <a:stCxn id="275" idx="2"/>
            </p:cNvCxnSpPr>
            <p:nvPr/>
          </p:nvCxnSpPr>
          <p:spPr>
            <a:xfrm flipH="1">
              <a:off x="3689494" y="1390663"/>
              <a:ext cx="229877" cy="757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141 Elipse">
              <a:extLst>
                <a:ext uri="{FF2B5EF4-FFF2-40B4-BE49-F238E27FC236}">
                  <a16:creationId xmlns:a16="http://schemas.microsoft.com/office/drawing/2014/main" id="{95B265F0-9207-6B2C-2670-1F20B8EB9F39}"/>
                </a:ext>
              </a:extLst>
            </p:cNvPr>
            <p:cNvSpPr/>
            <p:nvPr/>
          </p:nvSpPr>
          <p:spPr>
            <a:xfrm>
              <a:off x="3919371" y="136660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6" name="152 Conector recto">
              <a:extLst>
                <a:ext uri="{FF2B5EF4-FFF2-40B4-BE49-F238E27FC236}">
                  <a16:creationId xmlns:a16="http://schemas.microsoft.com/office/drawing/2014/main" id="{8EF6C377-3BB7-7BEB-65C3-45333FCD9C4A}"/>
                </a:ext>
              </a:extLst>
            </p:cNvPr>
            <p:cNvCxnSpPr>
              <a:stCxn id="277" idx="2"/>
              <a:endCxn id="275" idx="6"/>
            </p:cNvCxnSpPr>
            <p:nvPr/>
          </p:nvCxnSpPr>
          <p:spPr>
            <a:xfrm flipH="1">
              <a:off x="3973361" y="1378867"/>
              <a:ext cx="239752" cy="117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141 Elipse">
              <a:extLst>
                <a:ext uri="{FF2B5EF4-FFF2-40B4-BE49-F238E27FC236}">
                  <a16:creationId xmlns:a16="http://schemas.microsoft.com/office/drawing/2014/main" id="{4A293F69-8CF4-2A08-9CC7-7BD007A2D517}"/>
                </a:ext>
              </a:extLst>
            </p:cNvPr>
            <p:cNvSpPr/>
            <p:nvPr/>
          </p:nvSpPr>
          <p:spPr>
            <a:xfrm>
              <a:off x="4213113" y="135480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141 Elipse">
              <a:extLst>
                <a:ext uri="{FF2B5EF4-FFF2-40B4-BE49-F238E27FC236}">
                  <a16:creationId xmlns:a16="http://schemas.microsoft.com/office/drawing/2014/main" id="{C27B0D32-E1AF-DC8D-2A7F-2900D35EA94F}"/>
                </a:ext>
              </a:extLst>
            </p:cNvPr>
            <p:cNvSpPr/>
            <p:nvPr/>
          </p:nvSpPr>
          <p:spPr>
            <a:xfrm>
              <a:off x="4424089" y="134968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141 Elipse">
              <a:extLst>
                <a:ext uri="{FF2B5EF4-FFF2-40B4-BE49-F238E27FC236}">
                  <a16:creationId xmlns:a16="http://schemas.microsoft.com/office/drawing/2014/main" id="{FC35220D-56FD-3BA2-E21B-FF5C7A3AF12E}"/>
                </a:ext>
              </a:extLst>
            </p:cNvPr>
            <p:cNvSpPr/>
            <p:nvPr/>
          </p:nvSpPr>
          <p:spPr>
            <a:xfrm>
              <a:off x="4619016" y="137744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0" name="152 Conector recto">
              <a:extLst>
                <a:ext uri="{FF2B5EF4-FFF2-40B4-BE49-F238E27FC236}">
                  <a16:creationId xmlns:a16="http://schemas.microsoft.com/office/drawing/2014/main" id="{841C839E-CBC5-01D4-845D-93FB0214190E}"/>
                </a:ext>
              </a:extLst>
            </p:cNvPr>
            <p:cNvCxnSpPr>
              <a:stCxn id="278" idx="2"/>
              <a:endCxn id="277" idx="6"/>
            </p:cNvCxnSpPr>
            <p:nvPr/>
          </p:nvCxnSpPr>
          <p:spPr>
            <a:xfrm flipH="1">
              <a:off x="4267103" y="1373741"/>
              <a:ext cx="156986" cy="51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152 Conector recto">
              <a:extLst>
                <a:ext uri="{FF2B5EF4-FFF2-40B4-BE49-F238E27FC236}">
                  <a16:creationId xmlns:a16="http://schemas.microsoft.com/office/drawing/2014/main" id="{E2111CB1-5F0C-4D32-3897-FFF900002E58}"/>
                </a:ext>
              </a:extLst>
            </p:cNvPr>
            <p:cNvCxnSpPr>
              <a:stCxn id="279" idx="2"/>
              <a:endCxn id="278" idx="6"/>
            </p:cNvCxnSpPr>
            <p:nvPr/>
          </p:nvCxnSpPr>
          <p:spPr>
            <a:xfrm flipH="1" flipV="1">
              <a:off x="4478079" y="1373741"/>
              <a:ext cx="140937" cy="277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152 Conector recto">
              <a:extLst>
                <a:ext uri="{FF2B5EF4-FFF2-40B4-BE49-F238E27FC236}">
                  <a16:creationId xmlns:a16="http://schemas.microsoft.com/office/drawing/2014/main" id="{A23EAFE0-BF26-AE4A-DD7F-70AD39139F32}"/>
                </a:ext>
              </a:extLst>
            </p:cNvPr>
            <p:cNvCxnSpPr>
              <a:endCxn id="279" idx="6"/>
            </p:cNvCxnSpPr>
            <p:nvPr/>
          </p:nvCxnSpPr>
          <p:spPr>
            <a:xfrm flipH="1" flipV="1">
              <a:off x="4673005" y="1401502"/>
              <a:ext cx="70109" cy="225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152 Conector recto">
              <a:extLst>
                <a:ext uri="{FF2B5EF4-FFF2-40B4-BE49-F238E27FC236}">
                  <a16:creationId xmlns:a16="http://schemas.microsoft.com/office/drawing/2014/main" id="{D88123DD-58F4-1C17-A6E9-EBBED0072501}"/>
                </a:ext>
              </a:extLst>
            </p:cNvPr>
            <p:cNvCxnSpPr>
              <a:stCxn id="284" idx="3"/>
            </p:cNvCxnSpPr>
            <p:nvPr/>
          </p:nvCxnSpPr>
          <p:spPr>
            <a:xfrm flipH="1">
              <a:off x="4047103" y="2023587"/>
              <a:ext cx="55443" cy="1136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141 Elipse">
              <a:extLst>
                <a:ext uri="{FF2B5EF4-FFF2-40B4-BE49-F238E27FC236}">
                  <a16:creationId xmlns:a16="http://schemas.microsoft.com/office/drawing/2014/main" id="{21C2EF79-D989-D9BB-2491-EE472936A3AC}"/>
                </a:ext>
              </a:extLst>
            </p:cNvPr>
            <p:cNvSpPr/>
            <p:nvPr/>
          </p:nvSpPr>
          <p:spPr>
            <a:xfrm>
              <a:off x="4094639" y="198251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5" name="152 Conector recto">
              <a:extLst>
                <a:ext uri="{FF2B5EF4-FFF2-40B4-BE49-F238E27FC236}">
                  <a16:creationId xmlns:a16="http://schemas.microsoft.com/office/drawing/2014/main" id="{8880D9DB-D5D4-E0DD-D8B7-053730F6F54B}"/>
                </a:ext>
              </a:extLst>
            </p:cNvPr>
            <p:cNvCxnSpPr>
              <a:stCxn id="286" idx="3"/>
              <a:endCxn id="284" idx="7"/>
            </p:cNvCxnSpPr>
            <p:nvPr/>
          </p:nvCxnSpPr>
          <p:spPr>
            <a:xfrm flipH="1">
              <a:off x="4140722" y="1883598"/>
              <a:ext cx="73084" cy="1059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141 Elipse">
              <a:extLst>
                <a:ext uri="{FF2B5EF4-FFF2-40B4-BE49-F238E27FC236}">
                  <a16:creationId xmlns:a16="http://schemas.microsoft.com/office/drawing/2014/main" id="{171A97CF-118B-D7DE-D00E-8A463D29F610}"/>
                </a:ext>
              </a:extLst>
            </p:cNvPr>
            <p:cNvSpPr/>
            <p:nvPr/>
          </p:nvSpPr>
          <p:spPr>
            <a:xfrm>
              <a:off x="4205900" y="18425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7" name="141 Elipse">
              <a:extLst>
                <a:ext uri="{FF2B5EF4-FFF2-40B4-BE49-F238E27FC236}">
                  <a16:creationId xmlns:a16="http://schemas.microsoft.com/office/drawing/2014/main" id="{757F5FD5-9CDA-8E66-5791-1969E7E78C2C}"/>
                </a:ext>
              </a:extLst>
            </p:cNvPr>
            <p:cNvSpPr/>
            <p:nvPr/>
          </p:nvSpPr>
          <p:spPr>
            <a:xfrm>
              <a:off x="4375964" y="167720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8" name="141 Elipse">
              <a:extLst>
                <a:ext uri="{FF2B5EF4-FFF2-40B4-BE49-F238E27FC236}">
                  <a16:creationId xmlns:a16="http://schemas.microsoft.com/office/drawing/2014/main" id="{C271F374-C104-5837-F81E-1ADEA32C3F22}"/>
                </a:ext>
              </a:extLst>
            </p:cNvPr>
            <p:cNvSpPr/>
            <p:nvPr/>
          </p:nvSpPr>
          <p:spPr>
            <a:xfrm>
              <a:off x="4572723" y="15797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9" name="152 Conector recto">
              <a:extLst>
                <a:ext uri="{FF2B5EF4-FFF2-40B4-BE49-F238E27FC236}">
                  <a16:creationId xmlns:a16="http://schemas.microsoft.com/office/drawing/2014/main" id="{D325FC78-5591-4D6E-63EE-69BA2C424053}"/>
                </a:ext>
              </a:extLst>
            </p:cNvPr>
            <p:cNvCxnSpPr>
              <a:stCxn id="287" idx="3"/>
              <a:endCxn id="286" idx="7"/>
            </p:cNvCxnSpPr>
            <p:nvPr/>
          </p:nvCxnSpPr>
          <p:spPr>
            <a:xfrm flipH="1">
              <a:off x="4251983" y="1718283"/>
              <a:ext cx="131888" cy="1312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152 Conector recto">
              <a:extLst>
                <a:ext uri="{FF2B5EF4-FFF2-40B4-BE49-F238E27FC236}">
                  <a16:creationId xmlns:a16="http://schemas.microsoft.com/office/drawing/2014/main" id="{35350E81-4689-4C5F-91C0-6F43A5C202FE}"/>
                </a:ext>
              </a:extLst>
            </p:cNvPr>
            <p:cNvCxnSpPr>
              <a:stCxn id="288" idx="2"/>
              <a:endCxn id="287" idx="7"/>
            </p:cNvCxnSpPr>
            <p:nvPr/>
          </p:nvCxnSpPr>
          <p:spPr>
            <a:xfrm flipH="1">
              <a:off x="4422047" y="1603822"/>
              <a:ext cx="150676" cy="804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152 Conector recto">
              <a:extLst>
                <a:ext uri="{FF2B5EF4-FFF2-40B4-BE49-F238E27FC236}">
                  <a16:creationId xmlns:a16="http://schemas.microsoft.com/office/drawing/2014/main" id="{7C4DCB87-81B0-9509-6788-4B235F49F04E}"/>
                </a:ext>
              </a:extLst>
            </p:cNvPr>
            <p:cNvCxnSpPr>
              <a:endCxn id="288" idx="7"/>
            </p:cNvCxnSpPr>
            <p:nvPr/>
          </p:nvCxnSpPr>
          <p:spPr>
            <a:xfrm flipH="1">
              <a:off x="4618806" y="1568533"/>
              <a:ext cx="55646" cy="182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152 Conector recto">
              <a:extLst>
                <a:ext uri="{FF2B5EF4-FFF2-40B4-BE49-F238E27FC236}">
                  <a16:creationId xmlns:a16="http://schemas.microsoft.com/office/drawing/2014/main" id="{BB815BD6-7729-C6B7-D0B3-B3D978154801}"/>
                </a:ext>
              </a:extLst>
            </p:cNvPr>
            <p:cNvCxnSpPr/>
            <p:nvPr/>
          </p:nvCxnSpPr>
          <p:spPr>
            <a:xfrm flipH="1">
              <a:off x="3837520" y="2203348"/>
              <a:ext cx="160867" cy="3069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152 Conector recto">
              <a:extLst>
                <a:ext uri="{FF2B5EF4-FFF2-40B4-BE49-F238E27FC236}">
                  <a16:creationId xmlns:a16="http://schemas.microsoft.com/office/drawing/2014/main" id="{ECDFA1E0-7AE5-E6AE-826A-A0D33E3C3D5F}"/>
                </a:ext>
              </a:extLst>
            </p:cNvPr>
            <p:cNvCxnSpPr>
              <a:stCxn id="294" idx="4"/>
            </p:cNvCxnSpPr>
            <p:nvPr/>
          </p:nvCxnSpPr>
          <p:spPr>
            <a:xfrm>
              <a:off x="3756849" y="2284067"/>
              <a:ext cx="31956" cy="2375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141 Elipse">
              <a:extLst>
                <a:ext uri="{FF2B5EF4-FFF2-40B4-BE49-F238E27FC236}">
                  <a16:creationId xmlns:a16="http://schemas.microsoft.com/office/drawing/2014/main" id="{9B5281A6-CB3B-7166-2229-49F1B2D52FD3}"/>
                </a:ext>
              </a:extLst>
            </p:cNvPr>
            <p:cNvSpPr/>
            <p:nvPr/>
          </p:nvSpPr>
          <p:spPr>
            <a:xfrm>
              <a:off x="3729854" y="223594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5" name="152 Conector recto">
              <a:extLst>
                <a:ext uri="{FF2B5EF4-FFF2-40B4-BE49-F238E27FC236}">
                  <a16:creationId xmlns:a16="http://schemas.microsoft.com/office/drawing/2014/main" id="{59A28831-6A61-94F8-6B87-CB4700667048}"/>
                </a:ext>
              </a:extLst>
            </p:cNvPr>
            <p:cNvCxnSpPr>
              <a:cxnSpLocks/>
              <a:stCxn id="481" idx="5"/>
              <a:endCxn id="294" idx="0"/>
            </p:cNvCxnSpPr>
            <p:nvPr/>
          </p:nvCxnSpPr>
          <p:spPr>
            <a:xfrm>
              <a:off x="3681043" y="2094885"/>
              <a:ext cx="75806" cy="14105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141 Elipse">
              <a:extLst>
                <a:ext uri="{FF2B5EF4-FFF2-40B4-BE49-F238E27FC236}">
                  <a16:creationId xmlns:a16="http://schemas.microsoft.com/office/drawing/2014/main" id="{CA95D3B9-79BA-DDEE-FF53-7F89C1463C86}"/>
                </a:ext>
              </a:extLst>
            </p:cNvPr>
            <p:cNvSpPr/>
            <p:nvPr/>
          </p:nvSpPr>
          <p:spPr>
            <a:xfrm>
              <a:off x="3578208" y="189769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141 Elipse">
              <a:extLst>
                <a:ext uri="{FF2B5EF4-FFF2-40B4-BE49-F238E27FC236}">
                  <a16:creationId xmlns:a16="http://schemas.microsoft.com/office/drawing/2014/main" id="{DBD47854-AF06-3300-1B65-219345D1BA75}"/>
                </a:ext>
              </a:extLst>
            </p:cNvPr>
            <p:cNvSpPr/>
            <p:nvPr/>
          </p:nvSpPr>
          <p:spPr>
            <a:xfrm>
              <a:off x="3517443" y="16396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8" name="152 Conector recto">
              <a:extLst>
                <a:ext uri="{FF2B5EF4-FFF2-40B4-BE49-F238E27FC236}">
                  <a16:creationId xmlns:a16="http://schemas.microsoft.com/office/drawing/2014/main" id="{25E798E8-9148-B5F6-F0EB-A6A6177B459B}"/>
                </a:ext>
              </a:extLst>
            </p:cNvPr>
            <p:cNvCxnSpPr>
              <a:cxnSpLocks/>
              <a:stCxn id="296" idx="4"/>
              <a:endCxn id="481" idx="1"/>
            </p:cNvCxnSpPr>
            <p:nvPr/>
          </p:nvCxnSpPr>
          <p:spPr>
            <a:xfrm>
              <a:off x="3605203" y="1945819"/>
              <a:ext cx="37664" cy="11503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152 Conector recto">
              <a:extLst>
                <a:ext uri="{FF2B5EF4-FFF2-40B4-BE49-F238E27FC236}">
                  <a16:creationId xmlns:a16="http://schemas.microsoft.com/office/drawing/2014/main" id="{870C2A27-64DC-4F9D-EA8B-98A82890800C}"/>
                </a:ext>
              </a:extLst>
            </p:cNvPr>
            <p:cNvCxnSpPr>
              <a:stCxn id="297" idx="4"/>
              <a:endCxn id="296" idx="0"/>
            </p:cNvCxnSpPr>
            <p:nvPr/>
          </p:nvCxnSpPr>
          <p:spPr>
            <a:xfrm>
              <a:off x="3544438" y="1687746"/>
              <a:ext cx="60765" cy="2099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152 Conector recto">
              <a:extLst>
                <a:ext uri="{FF2B5EF4-FFF2-40B4-BE49-F238E27FC236}">
                  <a16:creationId xmlns:a16="http://schemas.microsoft.com/office/drawing/2014/main" id="{35AA14EB-39D8-BC16-EA5A-E7796A99CDCB}"/>
                </a:ext>
              </a:extLst>
            </p:cNvPr>
            <p:cNvCxnSpPr>
              <a:endCxn id="297" idx="0"/>
            </p:cNvCxnSpPr>
            <p:nvPr/>
          </p:nvCxnSpPr>
          <p:spPr>
            <a:xfrm flipH="1">
              <a:off x="3544438" y="1512919"/>
              <a:ext cx="47952" cy="1267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152 Conector recto">
              <a:extLst>
                <a:ext uri="{FF2B5EF4-FFF2-40B4-BE49-F238E27FC236}">
                  <a16:creationId xmlns:a16="http://schemas.microsoft.com/office/drawing/2014/main" id="{CA297E40-35F9-F79F-984C-26414B0159EC}"/>
                </a:ext>
              </a:extLst>
            </p:cNvPr>
            <p:cNvCxnSpPr/>
            <p:nvPr/>
          </p:nvCxnSpPr>
          <p:spPr>
            <a:xfrm flipH="1" flipV="1">
              <a:off x="4067282" y="2164648"/>
              <a:ext cx="647133" cy="252722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152 Conector recto">
              <a:extLst>
                <a:ext uri="{FF2B5EF4-FFF2-40B4-BE49-F238E27FC236}">
                  <a16:creationId xmlns:a16="http://schemas.microsoft.com/office/drawing/2014/main" id="{04689436-BF2E-B9E7-ABE3-580A0A19BCCC}"/>
                </a:ext>
              </a:extLst>
            </p:cNvPr>
            <p:cNvCxnSpPr/>
            <p:nvPr/>
          </p:nvCxnSpPr>
          <p:spPr>
            <a:xfrm flipH="1">
              <a:off x="3906415" y="2472101"/>
              <a:ext cx="808000" cy="76877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152 Conector recto">
              <a:extLst>
                <a:ext uri="{FF2B5EF4-FFF2-40B4-BE49-F238E27FC236}">
                  <a16:creationId xmlns:a16="http://schemas.microsoft.com/office/drawing/2014/main" id="{EDE1F8BA-1E44-87D7-20A7-98097CCFBE0D}"/>
                </a:ext>
              </a:extLst>
            </p:cNvPr>
            <p:cNvCxnSpPr>
              <a:stCxn id="304" idx="6"/>
            </p:cNvCxnSpPr>
            <p:nvPr/>
          </p:nvCxnSpPr>
          <p:spPr>
            <a:xfrm flipV="1">
              <a:off x="2937229" y="2200322"/>
              <a:ext cx="128361" cy="258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141 Elipse">
              <a:extLst>
                <a:ext uri="{FF2B5EF4-FFF2-40B4-BE49-F238E27FC236}">
                  <a16:creationId xmlns:a16="http://schemas.microsoft.com/office/drawing/2014/main" id="{88C38F8A-3DF9-B54A-5F0F-D30622618848}"/>
                </a:ext>
              </a:extLst>
            </p:cNvPr>
            <p:cNvSpPr/>
            <p:nvPr/>
          </p:nvSpPr>
          <p:spPr>
            <a:xfrm>
              <a:off x="2883239" y="220210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5" name="152 Conector recto">
              <a:extLst>
                <a:ext uri="{FF2B5EF4-FFF2-40B4-BE49-F238E27FC236}">
                  <a16:creationId xmlns:a16="http://schemas.microsoft.com/office/drawing/2014/main" id="{0DFA6D6D-F93E-B06E-7476-B0C1FA0E8061}"/>
                </a:ext>
              </a:extLst>
            </p:cNvPr>
            <p:cNvCxnSpPr>
              <a:stCxn id="306" idx="5"/>
              <a:endCxn id="304" idx="2"/>
            </p:cNvCxnSpPr>
            <p:nvPr/>
          </p:nvCxnSpPr>
          <p:spPr>
            <a:xfrm>
              <a:off x="2761691" y="2208544"/>
              <a:ext cx="121548" cy="176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141 Elipse">
              <a:extLst>
                <a:ext uri="{FF2B5EF4-FFF2-40B4-BE49-F238E27FC236}">
                  <a16:creationId xmlns:a16="http://schemas.microsoft.com/office/drawing/2014/main" id="{A7E44B3B-6310-D1F4-32D4-7646E1856065}"/>
                </a:ext>
              </a:extLst>
            </p:cNvPr>
            <p:cNvSpPr/>
            <p:nvPr/>
          </p:nvSpPr>
          <p:spPr>
            <a:xfrm>
              <a:off x="2715607" y="21674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7" name="152 Conector recto">
              <a:extLst>
                <a:ext uri="{FF2B5EF4-FFF2-40B4-BE49-F238E27FC236}">
                  <a16:creationId xmlns:a16="http://schemas.microsoft.com/office/drawing/2014/main" id="{FB894EF7-0EF5-CAD0-8042-D7942DD68B23}"/>
                </a:ext>
              </a:extLst>
            </p:cNvPr>
            <p:cNvCxnSpPr>
              <a:endCxn id="306" idx="1"/>
            </p:cNvCxnSpPr>
            <p:nvPr/>
          </p:nvCxnSpPr>
          <p:spPr>
            <a:xfrm>
              <a:off x="2693730" y="2164221"/>
              <a:ext cx="29784" cy="102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141 Elipse">
              <a:extLst>
                <a:ext uri="{FF2B5EF4-FFF2-40B4-BE49-F238E27FC236}">
                  <a16:creationId xmlns:a16="http://schemas.microsoft.com/office/drawing/2014/main" id="{D127AB9B-6143-B70C-A3FA-794976E5BEC6}"/>
                </a:ext>
              </a:extLst>
            </p:cNvPr>
            <p:cNvSpPr/>
            <p:nvPr/>
          </p:nvSpPr>
          <p:spPr>
            <a:xfrm>
              <a:off x="2252311" y="132527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141 Elipse">
              <a:extLst>
                <a:ext uri="{FF2B5EF4-FFF2-40B4-BE49-F238E27FC236}">
                  <a16:creationId xmlns:a16="http://schemas.microsoft.com/office/drawing/2014/main" id="{286DEEC5-53AB-C14C-51D0-EE29051D6E96}"/>
                </a:ext>
              </a:extLst>
            </p:cNvPr>
            <p:cNvSpPr/>
            <p:nvPr/>
          </p:nvSpPr>
          <p:spPr>
            <a:xfrm>
              <a:off x="2417341" y="123202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0" name="4 Conector recto">
              <a:extLst>
                <a:ext uri="{FF2B5EF4-FFF2-40B4-BE49-F238E27FC236}">
                  <a16:creationId xmlns:a16="http://schemas.microsoft.com/office/drawing/2014/main" id="{95133803-AFF0-24B8-7B03-A256563399DE}"/>
                </a:ext>
              </a:extLst>
            </p:cNvPr>
            <p:cNvCxnSpPr>
              <a:endCxn id="308" idx="3"/>
            </p:cNvCxnSpPr>
            <p:nvPr/>
          </p:nvCxnSpPr>
          <p:spPr>
            <a:xfrm flipV="1">
              <a:off x="2198696" y="1366345"/>
              <a:ext cx="61522" cy="864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4 Conector recto">
              <a:extLst>
                <a:ext uri="{FF2B5EF4-FFF2-40B4-BE49-F238E27FC236}">
                  <a16:creationId xmlns:a16="http://schemas.microsoft.com/office/drawing/2014/main" id="{353DC57C-CA36-ACDF-796B-0697B97A69F5}"/>
                </a:ext>
              </a:extLst>
            </p:cNvPr>
            <p:cNvCxnSpPr>
              <a:stCxn id="308" idx="7"/>
              <a:endCxn id="309" idx="3"/>
            </p:cNvCxnSpPr>
            <p:nvPr/>
          </p:nvCxnSpPr>
          <p:spPr>
            <a:xfrm flipV="1">
              <a:off x="2298395" y="1273102"/>
              <a:ext cx="126853" cy="592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4 Conector recto">
              <a:extLst>
                <a:ext uri="{FF2B5EF4-FFF2-40B4-BE49-F238E27FC236}">
                  <a16:creationId xmlns:a16="http://schemas.microsoft.com/office/drawing/2014/main" id="{7B817437-F233-4C3D-ECB4-DC18F562CF5A}"/>
                </a:ext>
              </a:extLst>
            </p:cNvPr>
            <p:cNvCxnSpPr>
              <a:stCxn id="309" idx="7"/>
            </p:cNvCxnSpPr>
            <p:nvPr/>
          </p:nvCxnSpPr>
          <p:spPr>
            <a:xfrm flipV="1">
              <a:off x="2463425" y="1219076"/>
              <a:ext cx="50107" cy="1999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141 Elipse">
              <a:extLst>
                <a:ext uri="{FF2B5EF4-FFF2-40B4-BE49-F238E27FC236}">
                  <a16:creationId xmlns:a16="http://schemas.microsoft.com/office/drawing/2014/main" id="{6ECED7E2-F8BF-0352-6CAF-734BC5DFDBF7}"/>
                </a:ext>
              </a:extLst>
            </p:cNvPr>
            <p:cNvSpPr/>
            <p:nvPr/>
          </p:nvSpPr>
          <p:spPr>
            <a:xfrm>
              <a:off x="2824658" y="109946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4" name="4 Conector recto">
              <a:extLst>
                <a:ext uri="{FF2B5EF4-FFF2-40B4-BE49-F238E27FC236}">
                  <a16:creationId xmlns:a16="http://schemas.microsoft.com/office/drawing/2014/main" id="{060023B9-C1BB-B3FE-2D70-574DC8FCB651}"/>
                </a:ext>
              </a:extLst>
            </p:cNvPr>
            <p:cNvCxnSpPr>
              <a:endCxn id="313" idx="3"/>
            </p:cNvCxnSpPr>
            <p:nvPr/>
          </p:nvCxnSpPr>
          <p:spPr>
            <a:xfrm flipV="1">
              <a:off x="2684533" y="1140546"/>
              <a:ext cx="148032" cy="442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4 Conector recto">
              <a:extLst>
                <a:ext uri="{FF2B5EF4-FFF2-40B4-BE49-F238E27FC236}">
                  <a16:creationId xmlns:a16="http://schemas.microsoft.com/office/drawing/2014/main" id="{F02D2DD2-998B-1A59-547A-11954DF0B117}"/>
                </a:ext>
              </a:extLst>
            </p:cNvPr>
            <p:cNvCxnSpPr>
              <a:stCxn id="313" idx="7"/>
            </p:cNvCxnSpPr>
            <p:nvPr/>
          </p:nvCxnSpPr>
          <p:spPr>
            <a:xfrm flipV="1">
              <a:off x="2870742" y="985635"/>
              <a:ext cx="12971" cy="1208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152 Conector recto">
              <a:extLst>
                <a:ext uri="{FF2B5EF4-FFF2-40B4-BE49-F238E27FC236}">
                  <a16:creationId xmlns:a16="http://schemas.microsoft.com/office/drawing/2014/main" id="{C6B7749F-37A5-1C52-D385-A5A1B25B6BF5}"/>
                </a:ext>
              </a:extLst>
            </p:cNvPr>
            <p:cNvCxnSpPr>
              <a:stCxn id="317" idx="6"/>
            </p:cNvCxnSpPr>
            <p:nvPr/>
          </p:nvCxnSpPr>
          <p:spPr>
            <a:xfrm>
              <a:off x="3628810" y="2525083"/>
              <a:ext cx="139816" cy="238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141 Elipse">
              <a:extLst>
                <a:ext uri="{FF2B5EF4-FFF2-40B4-BE49-F238E27FC236}">
                  <a16:creationId xmlns:a16="http://schemas.microsoft.com/office/drawing/2014/main" id="{7FD4D351-2A54-F6F7-6C2F-D77793F48ACC}"/>
                </a:ext>
              </a:extLst>
            </p:cNvPr>
            <p:cNvSpPr/>
            <p:nvPr/>
          </p:nvSpPr>
          <p:spPr>
            <a:xfrm>
              <a:off x="3574821" y="250102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8" name="152 Conector recto">
              <a:extLst>
                <a:ext uri="{FF2B5EF4-FFF2-40B4-BE49-F238E27FC236}">
                  <a16:creationId xmlns:a16="http://schemas.microsoft.com/office/drawing/2014/main" id="{C6EBDF0A-A638-E52A-3957-7B349E1160D8}"/>
                </a:ext>
              </a:extLst>
            </p:cNvPr>
            <p:cNvCxnSpPr>
              <a:stCxn id="319" idx="5"/>
              <a:endCxn id="317" idx="2"/>
            </p:cNvCxnSpPr>
            <p:nvPr/>
          </p:nvCxnSpPr>
          <p:spPr>
            <a:xfrm>
              <a:off x="3364082" y="2450628"/>
              <a:ext cx="210739" cy="744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141 Elipse">
              <a:extLst>
                <a:ext uri="{FF2B5EF4-FFF2-40B4-BE49-F238E27FC236}">
                  <a16:creationId xmlns:a16="http://schemas.microsoft.com/office/drawing/2014/main" id="{309C828A-7F37-50CE-FE83-851FE4DDF87B}"/>
                </a:ext>
              </a:extLst>
            </p:cNvPr>
            <p:cNvSpPr/>
            <p:nvPr/>
          </p:nvSpPr>
          <p:spPr>
            <a:xfrm>
              <a:off x="3317999" y="24095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0" name="152 Conector recto">
              <a:extLst>
                <a:ext uri="{FF2B5EF4-FFF2-40B4-BE49-F238E27FC236}">
                  <a16:creationId xmlns:a16="http://schemas.microsoft.com/office/drawing/2014/main" id="{8324AB76-700E-93EE-A80B-4E73EB7B31C6}"/>
                </a:ext>
              </a:extLst>
            </p:cNvPr>
            <p:cNvCxnSpPr>
              <a:endCxn id="319" idx="1"/>
            </p:cNvCxnSpPr>
            <p:nvPr/>
          </p:nvCxnSpPr>
          <p:spPr>
            <a:xfrm>
              <a:off x="3243384" y="2233211"/>
              <a:ext cx="82521" cy="1833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4 Conector recto">
              <a:extLst>
                <a:ext uri="{FF2B5EF4-FFF2-40B4-BE49-F238E27FC236}">
                  <a16:creationId xmlns:a16="http://schemas.microsoft.com/office/drawing/2014/main" id="{FF9BAB76-877B-B701-D6A9-AADDDB7F2915}"/>
                </a:ext>
              </a:extLst>
            </p:cNvPr>
            <p:cNvCxnSpPr/>
            <p:nvPr/>
          </p:nvCxnSpPr>
          <p:spPr>
            <a:xfrm flipV="1">
              <a:off x="1350528" y="2872111"/>
              <a:ext cx="107348" cy="61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141 Elipse">
              <a:extLst>
                <a:ext uri="{FF2B5EF4-FFF2-40B4-BE49-F238E27FC236}">
                  <a16:creationId xmlns:a16="http://schemas.microsoft.com/office/drawing/2014/main" id="{78AF9034-D430-8E68-FAEC-A674F2A136D3}"/>
                </a:ext>
              </a:extLst>
            </p:cNvPr>
            <p:cNvSpPr/>
            <p:nvPr/>
          </p:nvSpPr>
          <p:spPr>
            <a:xfrm>
              <a:off x="1346871" y="311981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3" name="141 Elipse">
              <a:extLst>
                <a:ext uri="{FF2B5EF4-FFF2-40B4-BE49-F238E27FC236}">
                  <a16:creationId xmlns:a16="http://schemas.microsoft.com/office/drawing/2014/main" id="{8763051B-9A18-F944-8DC1-C6B37486B60A}"/>
                </a:ext>
              </a:extLst>
            </p:cNvPr>
            <p:cNvSpPr/>
            <p:nvPr/>
          </p:nvSpPr>
          <p:spPr>
            <a:xfrm>
              <a:off x="1402259" y="305540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4" name="141 Elipse">
              <a:extLst>
                <a:ext uri="{FF2B5EF4-FFF2-40B4-BE49-F238E27FC236}">
                  <a16:creationId xmlns:a16="http://schemas.microsoft.com/office/drawing/2014/main" id="{85EB10C8-84EF-99AC-2FB0-856F51127D3B}"/>
                </a:ext>
              </a:extLst>
            </p:cNvPr>
            <p:cNvSpPr/>
            <p:nvPr/>
          </p:nvSpPr>
          <p:spPr>
            <a:xfrm>
              <a:off x="1276315" y="300728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5" name="4 Conector recto">
              <a:extLst>
                <a:ext uri="{FF2B5EF4-FFF2-40B4-BE49-F238E27FC236}">
                  <a16:creationId xmlns:a16="http://schemas.microsoft.com/office/drawing/2014/main" id="{BF872A6E-CD36-1F4F-D4B2-E194A85848DE}"/>
                </a:ext>
              </a:extLst>
            </p:cNvPr>
            <p:cNvCxnSpPr>
              <a:stCxn id="322" idx="4"/>
              <a:endCxn id="330" idx="0"/>
            </p:cNvCxnSpPr>
            <p:nvPr/>
          </p:nvCxnSpPr>
          <p:spPr>
            <a:xfrm>
              <a:off x="1373867" y="3167940"/>
              <a:ext cx="23950" cy="751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4 Conector recto">
              <a:extLst>
                <a:ext uri="{FF2B5EF4-FFF2-40B4-BE49-F238E27FC236}">
                  <a16:creationId xmlns:a16="http://schemas.microsoft.com/office/drawing/2014/main" id="{59B52DC1-2C95-23F8-0393-DC83706E1F68}"/>
                </a:ext>
              </a:extLst>
            </p:cNvPr>
            <p:cNvCxnSpPr>
              <a:stCxn id="322" idx="7"/>
              <a:endCxn id="323" idx="4"/>
            </p:cNvCxnSpPr>
            <p:nvPr/>
          </p:nvCxnSpPr>
          <p:spPr>
            <a:xfrm flipV="1">
              <a:off x="1392955" y="3103530"/>
              <a:ext cx="36299" cy="233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4 Conector recto">
              <a:extLst>
                <a:ext uri="{FF2B5EF4-FFF2-40B4-BE49-F238E27FC236}">
                  <a16:creationId xmlns:a16="http://schemas.microsoft.com/office/drawing/2014/main" id="{3A023EFF-4809-81E4-2AFE-A7F7C312FBC3}"/>
                </a:ext>
              </a:extLst>
            </p:cNvPr>
            <p:cNvCxnSpPr>
              <a:stCxn id="323" idx="1"/>
              <a:endCxn id="324" idx="6"/>
            </p:cNvCxnSpPr>
            <p:nvPr/>
          </p:nvCxnSpPr>
          <p:spPr>
            <a:xfrm flipH="1" flipV="1">
              <a:off x="1330305" y="3031345"/>
              <a:ext cx="79861" cy="311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4 Conector recto">
              <a:extLst>
                <a:ext uri="{FF2B5EF4-FFF2-40B4-BE49-F238E27FC236}">
                  <a16:creationId xmlns:a16="http://schemas.microsoft.com/office/drawing/2014/main" id="{6CC2B6F1-CBDF-A484-FB9D-C27263D6D40A}"/>
                </a:ext>
              </a:extLst>
            </p:cNvPr>
            <p:cNvCxnSpPr>
              <a:stCxn id="324" idx="0"/>
            </p:cNvCxnSpPr>
            <p:nvPr/>
          </p:nvCxnSpPr>
          <p:spPr>
            <a:xfrm flipH="1" flipV="1">
              <a:off x="1250357" y="2926805"/>
              <a:ext cx="52953" cy="8047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141 Elipse">
              <a:extLst>
                <a:ext uri="{FF2B5EF4-FFF2-40B4-BE49-F238E27FC236}">
                  <a16:creationId xmlns:a16="http://schemas.microsoft.com/office/drawing/2014/main" id="{33D3CF35-AE40-AF39-32D0-8364B0664C68}"/>
                </a:ext>
              </a:extLst>
            </p:cNvPr>
            <p:cNvSpPr/>
            <p:nvPr/>
          </p:nvSpPr>
          <p:spPr>
            <a:xfrm>
              <a:off x="1241140" y="334480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141 Elipse">
              <a:extLst>
                <a:ext uri="{FF2B5EF4-FFF2-40B4-BE49-F238E27FC236}">
                  <a16:creationId xmlns:a16="http://schemas.microsoft.com/office/drawing/2014/main" id="{8BB23B1F-86CC-2628-DB71-FA2089B23F74}"/>
                </a:ext>
              </a:extLst>
            </p:cNvPr>
            <p:cNvSpPr/>
            <p:nvPr/>
          </p:nvSpPr>
          <p:spPr>
            <a:xfrm>
              <a:off x="1370821" y="32431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1" name="4 Conector recto">
              <a:extLst>
                <a:ext uri="{FF2B5EF4-FFF2-40B4-BE49-F238E27FC236}">
                  <a16:creationId xmlns:a16="http://schemas.microsoft.com/office/drawing/2014/main" id="{3FE4BB4A-1245-5427-62AC-6E0835A87144}"/>
                </a:ext>
              </a:extLst>
            </p:cNvPr>
            <p:cNvCxnSpPr>
              <a:stCxn id="329" idx="4"/>
            </p:cNvCxnSpPr>
            <p:nvPr/>
          </p:nvCxnSpPr>
          <p:spPr>
            <a:xfrm flipH="1">
              <a:off x="1266606" y="3392924"/>
              <a:ext cx="1529" cy="1320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4 Conector recto">
              <a:extLst>
                <a:ext uri="{FF2B5EF4-FFF2-40B4-BE49-F238E27FC236}">
                  <a16:creationId xmlns:a16="http://schemas.microsoft.com/office/drawing/2014/main" id="{7B382F8F-42BF-406B-F617-4F54723B80FC}"/>
                </a:ext>
              </a:extLst>
            </p:cNvPr>
            <p:cNvCxnSpPr>
              <a:stCxn id="329" idx="7"/>
              <a:endCxn id="330" idx="3"/>
            </p:cNvCxnSpPr>
            <p:nvPr/>
          </p:nvCxnSpPr>
          <p:spPr>
            <a:xfrm flipV="1">
              <a:off x="1287223" y="3284186"/>
              <a:ext cx="91505" cy="676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4 Conector recto">
              <a:extLst>
                <a:ext uri="{FF2B5EF4-FFF2-40B4-BE49-F238E27FC236}">
                  <a16:creationId xmlns:a16="http://schemas.microsoft.com/office/drawing/2014/main" id="{56300160-62E4-29C8-6FD6-D23EA2168514}"/>
                </a:ext>
              </a:extLst>
            </p:cNvPr>
            <p:cNvCxnSpPr/>
            <p:nvPr/>
          </p:nvCxnSpPr>
          <p:spPr>
            <a:xfrm flipH="1" flipV="1">
              <a:off x="1118489" y="3565937"/>
              <a:ext cx="47946" cy="75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4 Conector recto">
              <a:extLst>
                <a:ext uri="{FF2B5EF4-FFF2-40B4-BE49-F238E27FC236}">
                  <a16:creationId xmlns:a16="http://schemas.microsoft.com/office/drawing/2014/main" id="{3E94217C-24FA-876A-232A-1C383486B71B}"/>
                </a:ext>
              </a:extLst>
            </p:cNvPr>
            <p:cNvCxnSpPr/>
            <p:nvPr/>
          </p:nvCxnSpPr>
          <p:spPr>
            <a:xfrm flipV="1">
              <a:off x="929226" y="3600263"/>
              <a:ext cx="18261" cy="410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4 Conector recto">
              <a:extLst>
                <a:ext uri="{FF2B5EF4-FFF2-40B4-BE49-F238E27FC236}">
                  <a16:creationId xmlns:a16="http://schemas.microsoft.com/office/drawing/2014/main" id="{F5B5257E-5EB9-6577-50F8-E6101AFEEF48}"/>
                </a:ext>
              </a:extLst>
            </p:cNvPr>
            <p:cNvCxnSpPr/>
            <p:nvPr/>
          </p:nvCxnSpPr>
          <p:spPr>
            <a:xfrm>
              <a:off x="742663" y="3621196"/>
              <a:ext cx="44901" cy="2011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4 Conector recto">
              <a:extLst>
                <a:ext uri="{FF2B5EF4-FFF2-40B4-BE49-F238E27FC236}">
                  <a16:creationId xmlns:a16="http://schemas.microsoft.com/office/drawing/2014/main" id="{E3109E7F-4326-F850-0410-82B516EAD3DF}"/>
                </a:ext>
              </a:extLst>
            </p:cNvPr>
            <p:cNvCxnSpPr/>
            <p:nvPr/>
          </p:nvCxnSpPr>
          <p:spPr>
            <a:xfrm flipV="1">
              <a:off x="540530" y="3621196"/>
              <a:ext cx="60470" cy="359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141 Elipse">
              <a:extLst>
                <a:ext uri="{FF2B5EF4-FFF2-40B4-BE49-F238E27FC236}">
                  <a16:creationId xmlns:a16="http://schemas.microsoft.com/office/drawing/2014/main" id="{17E0075D-D615-706A-1D43-908C64EFDFAF}"/>
                </a:ext>
              </a:extLst>
            </p:cNvPr>
            <p:cNvSpPr/>
            <p:nvPr/>
          </p:nvSpPr>
          <p:spPr>
            <a:xfrm>
              <a:off x="1459417" y="34348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8" name="4 Conector recto">
              <a:extLst>
                <a:ext uri="{FF2B5EF4-FFF2-40B4-BE49-F238E27FC236}">
                  <a16:creationId xmlns:a16="http://schemas.microsoft.com/office/drawing/2014/main" id="{02563600-942E-C66D-1028-CD0CA23C92CA}"/>
                </a:ext>
              </a:extLst>
            </p:cNvPr>
            <p:cNvCxnSpPr>
              <a:stCxn id="337" idx="3"/>
            </p:cNvCxnSpPr>
            <p:nvPr/>
          </p:nvCxnSpPr>
          <p:spPr>
            <a:xfrm flipH="1">
              <a:off x="1337437" y="3475940"/>
              <a:ext cx="129887" cy="632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4 Conector recto">
              <a:extLst>
                <a:ext uri="{FF2B5EF4-FFF2-40B4-BE49-F238E27FC236}">
                  <a16:creationId xmlns:a16="http://schemas.microsoft.com/office/drawing/2014/main" id="{BF600B88-1751-37D2-FCC9-5A0402962638}"/>
                </a:ext>
              </a:extLst>
            </p:cNvPr>
            <p:cNvCxnSpPr>
              <a:stCxn id="337" idx="6"/>
            </p:cNvCxnSpPr>
            <p:nvPr/>
          </p:nvCxnSpPr>
          <p:spPr>
            <a:xfrm flipV="1">
              <a:off x="1513407" y="3388783"/>
              <a:ext cx="99134" cy="701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4 Conector recto">
              <a:extLst>
                <a:ext uri="{FF2B5EF4-FFF2-40B4-BE49-F238E27FC236}">
                  <a16:creationId xmlns:a16="http://schemas.microsoft.com/office/drawing/2014/main" id="{B8BB4CE7-7663-9E68-9990-78BCF00DFBB4}"/>
                </a:ext>
              </a:extLst>
            </p:cNvPr>
            <p:cNvCxnSpPr/>
            <p:nvPr/>
          </p:nvCxnSpPr>
          <p:spPr>
            <a:xfrm flipH="1" flipV="1">
              <a:off x="1701899" y="3277211"/>
              <a:ext cx="10812" cy="630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141 Elipse">
              <a:extLst>
                <a:ext uri="{FF2B5EF4-FFF2-40B4-BE49-F238E27FC236}">
                  <a16:creationId xmlns:a16="http://schemas.microsoft.com/office/drawing/2014/main" id="{42B2E699-A84A-E398-7BC6-8B29EE010741}"/>
                </a:ext>
              </a:extLst>
            </p:cNvPr>
            <p:cNvSpPr/>
            <p:nvPr/>
          </p:nvSpPr>
          <p:spPr>
            <a:xfrm>
              <a:off x="1883218" y="326288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2" name="4 Conector recto">
              <a:extLst>
                <a:ext uri="{FF2B5EF4-FFF2-40B4-BE49-F238E27FC236}">
                  <a16:creationId xmlns:a16="http://schemas.microsoft.com/office/drawing/2014/main" id="{FEECD3EF-7D56-8CD8-C5F8-0B39468DF0F4}"/>
                </a:ext>
              </a:extLst>
            </p:cNvPr>
            <p:cNvCxnSpPr>
              <a:stCxn id="341" idx="3"/>
            </p:cNvCxnSpPr>
            <p:nvPr/>
          </p:nvCxnSpPr>
          <p:spPr>
            <a:xfrm flipH="1">
              <a:off x="1812882" y="3303957"/>
              <a:ext cx="78243" cy="848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4 Conector recto">
              <a:extLst>
                <a:ext uri="{FF2B5EF4-FFF2-40B4-BE49-F238E27FC236}">
                  <a16:creationId xmlns:a16="http://schemas.microsoft.com/office/drawing/2014/main" id="{0C977000-4C6F-FA12-A75A-8F6FE8285033}"/>
                </a:ext>
              </a:extLst>
            </p:cNvPr>
            <p:cNvCxnSpPr>
              <a:stCxn id="341" idx="7"/>
              <a:endCxn id="344" idx="3"/>
            </p:cNvCxnSpPr>
            <p:nvPr/>
          </p:nvCxnSpPr>
          <p:spPr>
            <a:xfrm flipV="1">
              <a:off x="1929302" y="3233220"/>
              <a:ext cx="59930" cy="367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141 Elipse">
              <a:extLst>
                <a:ext uri="{FF2B5EF4-FFF2-40B4-BE49-F238E27FC236}">
                  <a16:creationId xmlns:a16="http://schemas.microsoft.com/office/drawing/2014/main" id="{C1C4621D-BEF4-5F9D-A502-0C64C1E584CF}"/>
                </a:ext>
              </a:extLst>
            </p:cNvPr>
            <p:cNvSpPr/>
            <p:nvPr/>
          </p:nvSpPr>
          <p:spPr>
            <a:xfrm>
              <a:off x="1981325" y="31921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5" name="4 Conector recto">
              <a:extLst>
                <a:ext uri="{FF2B5EF4-FFF2-40B4-BE49-F238E27FC236}">
                  <a16:creationId xmlns:a16="http://schemas.microsoft.com/office/drawing/2014/main" id="{42812EAE-21D3-66CC-2821-8347EC07FD9E}"/>
                </a:ext>
              </a:extLst>
            </p:cNvPr>
            <p:cNvCxnSpPr>
              <a:stCxn id="344" idx="7"/>
            </p:cNvCxnSpPr>
            <p:nvPr/>
          </p:nvCxnSpPr>
          <p:spPr>
            <a:xfrm flipV="1">
              <a:off x="2027408" y="3173582"/>
              <a:ext cx="31340" cy="25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4 Conector recto">
              <a:extLst>
                <a:ext uri="{FF2B5EF4-FFF2-40B4-BE49-F238E27FC236}">
                  <a16:creationId xmlns:a16="http://schemas.microsoft.com/office/drawing/2014/main" id="{EB1DE7A7-465B-9DF5-08CA-67DB30B512ED}"/>
                </a:ext>
              </a:extLst>
            </p:cNvPr>
            <p:cNvCxnSpPr>
              <a:endCxn id="347" idx="3"/>
            </p:cNvCxnSpPr>
            <p:nvPr/>
          </p:nvCxnSpPr>
          <p:spPr>
            <a:xfrm flipV="1">
              <a:off x="2463285" y="2322429"/>
              <a:ext cx="14589" cy="427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141 Elipse">
              <a:extLst>
                <a:ext uri="{FF2B5EF4-FFF2-40B4-BE49-F238E27FC236}">
                  <a16:creationId xmlns:a16="http://schemas.microsoft.com/office/drawing/2014/main" id="{7A64F864-98BB-D9A3-A29A-C76BCA44BE0C}"/>
                </a:ext>
              </a:extLst>
            </p:cNvPr>
            <p:cNvSpPr/>
            <p:nvPr/>
          </p:nvSpPr>
          <p:spPr>
            <a:xfrm>
              <a:off x="2469968" y="228135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8" name="4 Conector recto">
              <a:extLst>
                <a:ext uri="{FF2B5EF4-FFF2-40B4-BE49-F238E27FC236}">
                  <a16:creationId xmlns:a16="http://schemas.microsoft.com/office/drawing/2014/main" id="{B0FEF256-91E0-9F7B-6594-D23B1F05C7D2}"/>
                </a:ext>
              </a:extLst>
            </p:cNvPr>
            <p:cNvCxnSpPr>
              <a:stCxn id="347" idx="7"/>
            </p:cNvCxnSpPr>
            <p:nvPr/>
          </p:nvCxnSpPr>
          <p:spPr>
            <a:xfrm flipV="1">
              <a:off x="2516051" y="2164221"/>
              <a:ext cx="36017" cy="1241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4 Conector recto">
              <a:extLst>
                <a:ext uri="{FF2B5EF4-FFF2-40B4-BE49-F238E27FC236}">
                  <a16:creationId xmlns:a16="http://schemas.microsoft.com/office/drawing/2014/main" id="{25769904-148F-9801-E6D1-886726011345}"/>
                </a:ext>
              </a:extLst>
            </p:cNvPr>
            <p:cNvCxnSpPr>
              <a:endCxn id="350" idx="3"/>
            </p:cNvCxnSpPr>
            <p:nvPr/>
          </p:nvCxnSpPr>
          <p:spPr>
            <a:xfrm flipV="1">
              <a:off x="2393199" y="2581109"/>
              <a:ext cx="46040" cy="346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141 Elipse">
              <a:extLst>
                <a:ext uri="{FF2B5EF4-FFF2-40B4-BE49-F238E27FC236}">
                  <a16:creationId xmlns:a16="http://schemas.microsoft.com/office/drawing/2014/main" id="{6B199DF2-9B60-BE25-08E8-6F354F5E2610}"/>
                </a:ext>
              </a:extLst>
            </p:cNvPr>
            <p:cNvSpPr/>
            <p:nvPr/>
          </p:nvSpPr>
          <p:spPr>
            <a:xfrm>
              <a:off x="2431333" y="254003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1" name="4 Conector recto">
              <a:extLst>
                <a:ext uri="{FF2B5EF4-FFF2-40B4-BE49-F238E27FC236}">
                  <a16:creationId xmlns:a16="http://schemas.microsoft.com/office/drawing/2014/main" id="{F68AFD03-3F68-40F3-D4A4-3EBA9F482C1A}"/>
                </a:ext>
              </a:extLst>
            </p:cNvPr>
            <p:cNvCxnSpPr>
              <a:stCxn id="350" idx="0"/>
            </p:cNvCxnSpPr>
            <p:nvPr/>
          </p:nvCxnSpPr>
          <p:spPr>
            <a:xfrm flipV="1">
              <a:off x="2458328" y="2462291"/>
              <a:ext cx="4957" cy="777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4 Conector recto">
              <a:extLst>
                <a:ext uri="{FF2B5EF4-FFF2-40B4-BE49-F238E27FC236}">
                  <a16:creationId xmlns:a16="http://schemas.microsoft.com/office/drawing/2014/main" id="{9D033453-042A-C5F8-ADDC-0EB0F5205A09}"/>
                </a:ext>
              </a:extLst>
            </p:cNvPr>
            <p:cNvCxnSpPr/>
            <p:nvPr/>
          </p:nvCxnSpPr>
          <p:spPr>
            <a:xfrm flipV="1">
              <a:off x="2309489" y="2712806"/>
              <a:ext cx="83710" cy="1379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4 Conector recto">
              <a:extLst>
                <a:ext uri="{FF2B5EF4-FFF2-40B4-BE49-F238E27FC236}">
                  <a16:creationId xmlns:a16="http://schemas.microsoft.com/office/drawing/2014/main" id="{3B6C5E34-F028-8366-5635-BF2410DBA844}"/>
                </a:ext>
              </a:extLst>
            </p:cNvPr>
            <p:cNvCxnSpPr>
              <a:endCxn id="354" idx="3"/>
            </p:cNvCxnSpPr>
            <p:nvPr/>
          </p:nvCxnSpPr>
          <p:spPr>
            <a:xfrm flipV="1">
              <a:off x="2200410" y="3038705"/>
              <a:ext cx="32812" cy="662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141 Elipse">
              <a:extLst>
                <a:ext uri="{FF2B5EF4-FFF2-40B4-BE49-F238E27FC236}">
                  <a16:creationId xmlns:a16="http://schemas.microsoft.com/office/drawing/2014/main" id="{412B4D94-E58E-6C92-B2A6-71BDE5D6B404}"/>
                </a:ext>
              </a:extLst>
            </p:cNvPr>
            <p:cNvSpPr/>
            <p:nvPr/>
          </p:nvSpPr>
          <p:spPr>
            <a:xfrm>
              <a:off x="2225316" y="299762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5" name="4 Conector recto">
              <a:extLst>
                <a:ext uri="{FF2B5EF4-FFF2-40B4-BE49-F238E27FC236}">
                  <a16:creationId xmlns:a16="http://schemas.microsoft.com/office/drawing/2014/main" id="{31CD8E6F-9030-C073-22F7-8AB9F717375B}"/>
                </a:ext>
              </a:extLst>
            </p:cNvPr>
            <p:cNvCxnSpPr>
              <a:stCxn id="354" idx="7"/>
            </p:cNvCxnSpPr>
            <p:nvPr/>
          </p:nvCxnSpPr>
          <p:spPr>
            <a:xfrm flipV="1">
              <a:off x="2271400" y="2947841"/>
              <a:ext cx="38089" cy="568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152 Conector recto">
              <a:extLst>
                <a:ext uri="{FF2B5EF4-FFF2-40B4-BE49-F238E27FC236}">
                  <a16:creationId xmlns:a16="http://schemas.microsoft.com/office/drawing/2014/main" id="{423C379B-6A24-D3CB-CEC0-E8FD59687729}"/>
                </a:ext>
              </a:extLst>
            </p:cNvPr>
            <p:cNvCxnSpPr>
              <a:stCxn id="357" idx="5"/>
              <a:endCxn id="361" idx="1"/>
            </p:cNvCxnSpPr>
            <p:nvPr/>
          </p:nvCxnSpPr>
          <p:spPr>
            <a:xfrm>
              <a:off x="2940672" y="2479306"/>
              <a:ext cx="160956" cy="20080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141 Elipse">
              <a:extLst>
                <a:ext uri="{FF2B5EF4-FFF2-40B4-BE49-F238E27FC236}">
                  <a16:creationId xmlns:a16="http://schemas.microsoft.com/office/drawing/2014/main" id="{E53B148D-1090-7AED-98A4-65AFB18DA2D2}"/>
                </a:ext>
              </a:extLst>
            </p:cNvPr>
            <p:cNvSpPr/>
            <p:nvPr/>
          </p:nvSpPr>
          <p:spPr>
            <a:xfrm>
              <a:off x="2894589" y="243823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8" name="152 Conector recto">
              <a:extLst>
                <a:ext uri="{FF2B5EF4-FFF2-40B4-BE49-F238E27FC236}">
                  <a16:creationId xmlns:a16="http://schemas.microsoft.com/office/drawing/2014/main" id="{268C1DB3-2AD5-7AFE-64C1-69B5C6C73B2E}"/>
                </a:ext>
              </a:extLst>
            </p:cNvPr>
            <p:cNvCxnSpPr>
              <a:stCxn id="359" idx="5"/>
              <a:endCxn id="357" idx="1"/>
            </p:cNvCxnSpPr>
            <p:nvPr/>
          </p:nvCxnSpPr>
          <p:spPr>
            <a:xfrm>
              <a:off x="2747417" y="2313753"/>
              <a:ext cx="155079" cy="1315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141 Elipse">
              <a:extLst>
                <a:ext uri="{FF2B5EF4-FFF2-40B4-BE49-F238E27FC236}">
                  <a16:creationId xmlns:a16="http://schemas.microsoft.com/office/drawing/2014/main" id="{60B7136F-A274-271B-9CA3-961E12AC222B}"/>
                </a:ext>
              </a:extLst>
            </p:cNvPr>
            <p:cNvSpPr/>
            <p:nvPr/>
          </p:nvSpPr>
          <p:spPr>
            <a:xfrm>
              <a:off x="2701334" y="227267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0" name="152 Conector recto">
              <a:extLst>
                <a:ext uri="{FF2B5EF4-FFF2-40B4-BE49-F238E27FC236}">
                  <a16:creationId xmlns:a16="http://schemas.microsoft.com/office/drawing/2014/main" id="{DF31023D-9F26-7C82-3948-79887B16C579}"/>
                </a:ext>
              </a:extLst>
            </p:cNvPr>
            <p:cNvCxnSpPr>
              <a:endCxn id="359" idx="1"/>
            </p:cNvCxnSpPr>
            <p:nvPr/>
          </p:nvCxnSpPr>
          <p:spPr>
            <a:xfrm>
              <a:off x="2622899" y="2178440"/>
              <a:ext cx="86341" cy="1012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141 Elipse">
              <a:extLst>
                <a:ext uri="{FF2B5EF4-FFF2-40B4-BE49-F238E27FC236}">
                  <a16:creationId xmlns:a16="http://schemas.microsoft.com/office/drawing/2014/main" id="{AB42460C-427B-FE0D-D3BE-5A121F883DB1}"/>
                </a:ext>
              </a:extLst>
            </p:cNvPr>
            <p:cNvSpPr/>
            <p:nvPr/>
          </p:nvSpPr>
          <p:spPr>
            <a:xfrm>
              <a:off x="3093721" y="267305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2" name="152 Conector recto">
              <a:extLst>
                <a:ext uri="{FF2B5EF4-FFF2-40B4-BE49-F238E27FC236}">
                  <a16:creationId xmlns:a16="http://schemas.microsoft.com/office/drawing/2014/main" id="{B378D643-AAD5-570B-9CB9-15E5B2203DEF}"/>
                </a:ext>
              </a:extLst>
            </p:cNvPr>
            <p:cNvCxnSpPr>
              <a:stCxn id="361" idx="5"/>
            </p:cNvCxnSpPr>
            <p:nvPr/>
          </p:nvCxnSpPr>
          <p:spPr>
            <a:xfrm>
              <a:off x="3139805" y="2714135"/>
              <a:ext cx="124085" cy="1066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141 Elipse">
              <a:extLst>
                <a:ext uri="{FF2B5EF4-FFF2-40B4-BE49-F238E27FC236}">
                  <a16:creationId xmlns:a16="http://schemas.microsoft.com/office/drawing/2014/main" id="{536809BA-7168-ACC1-A39F-6D0B72A48776}"/>
                </a:ext>
              </a:extLst>
            </p:cNvPr>
            <p:cNvSpPr/>
            <p:nvPr/>
          </p:nvSpPr>
          <p:spPr>
            <a:xfrm>
              <a:off x="3455707" y="274615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4" name="4 Conector recto">
              <a:extLst>
                <a:ext uri="{FF2B5EF4-FFF2-40B4-BE49-F238E27FC236}">
                  <a16:creationId xmlns:a16="http://schemas.microsoft.com/office/drawing/2014/main" id="{57E9FB03-08B5-B9AA-340A-FCC7D5C9BBD5}"/>
                </a:ext>
              </a:extLst>
            </p:cNvPr>
            <p:cNvCxnSpPr>
              <a:stCxn id="363" idx="3"/>
            </p:cNvCxnSpPr>
            <p:nvPr/>
          </p:nvCxnSpPr>
          <p:spPr>
            <a:xfrm flipH="1">
              <a:off x="3337534" y="2787234"/>
              <a:ext cx="126080" cy="471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4 Conector recto">
              <a:extLst>
                <a:ext uri="{FF2B5EF4-FFF2-40B4-BE49-F238E27FC236}">
                  <a16:creationId xmlns:a16="http://schemas.microsoft.com/office/drawing/2014/main" id="{7FBDB815-F9DA-190C-4D6B-59A2635F75DC}"/>
                </a:ext>
              </a:extLst>
            </p:cNvPr>
            <p:cNvCxnSpPr>
              <a:stCxn id="363" idx="6"/>
              <a:endCxn id="366" idx="3"/>
            </p:cNvCxnSpPr>
            <p:nvPr/>
          </p:nvCxnSpPr>
          <p:spPr>
            <a:xfrm flipV="1">
              <a:off x="3509697" y="2686833"/>
              <a:ext cx="160708" cy="833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141 Elipse">
              <a:extLst>
                <a:ext uri="{FF2B5EF4-FFF2-40B4-BE49-F238E27FC236}">
                  <a16:creationId xmlns:a16="http://schemas.microsoft.com/office/drawing/2014/main" id="{33299B9D-2475-514B-424D-EE6CFC9EF3A4}"/>
                </a:ext>
              </a:extLst>
            </p:cNvPr>
            <p:cNvSpPr/>
            <p:nvPr/>
          </p:nvSpPr>
          <p:spPr>
            <a:xfrm>
              <a:off x="3662499" y="264575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7" name="4 Conector recto">
              <a:extLst>
                <a:ext uri="{FF2B5EF4-FFF2-40B4-BE49-F238E27FC236}">
                  <a16:creationId xmlns:a16="http://schemas.microsoft.com/office/drawing/2014/main" id="{F7B65A9A-FEA5-697C-00DA-A270A5630D7D}"/>
                </a:ext>
              </a:extLst>
            </p:cNvPr>
            <p:cNvCxnSpPr>
              <a:stCxn id="366" idx="7"/>
            </p:cNvCxnSpPr>
            <p:nvPr/>
          </p:nvCxnSpPr>
          <p:spPr>
            <a:xfrm flipV="1">
              <a:off x="3708582" y="2576342"/>
              <a:ext cx="80223" cy="764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141 Elipse">
              <a:extLst>
                <a:ext uri="{FF2B5EF4-FFF2-40B4-BE49-F238E27FC236}">
                  <a16:creationId xmlns:a16="http://schemas.microsoft.com/office/drawing/2014/main" id="{8E6819FF-C2F7-9CD2-1D6E-EBD50B430982}"/>
                </a:ext>
              </a:extLst>
            </p:cNvPr>
            <p:cNvSpPr/>
            <p:nvPr/>
          </p:nvSpPr>
          <p:spPr>
            <a:xfrm>
              <a:off x="3994136" y="28037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9" name="4 Conector recto">
              <a:extLst>
                <a:ext uri="{FF2B5EF4-FFF2-40B4-BE49-F238E27FC236}">
                  <a16:creationId xmlns:a16="http://schemas.microsoft.com/office/drawing/2014/main" id="{E6079A7A-704A-0D1B-AA5A-BC005970AE55}"/>
                </a:ext>
              </a:extLst>
            </p:cNvPr>
            <p:cNvCxnSpPr>
              <a:stCxn id="368" idx="3"/>
            </p:cNvCxnSpPr>
            <p:nvPr/>
          </p:nvCxnSpPr>
          <p:spPr>
            <a:xfrm flipH="1">
              <a:off x="3931766" y="2844815"/>
              <a:ext cx="70277" cy="11608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4 Conector recto">
              <a:extLst>
                <a:ext uri="{FF2B5EF4-FFF2-40B4-BE49-F238E27FC236}">
                  <a16:creationId xmlns:a16="http://schemas.microsoft.com/office/drawing/2014/main" id="{A4E4BBA5-4E7D-1C7A-76CE-D76DAF263D54}"/>
                </a:ext>
              </a:extLst>
            </p:cNvPr>
            <p:cNvCxnSpPr>
              <a:stCxn id="368" idx="1"/>
              <a:endCxn id="371" idx="5"/>
            </p:cNvCxnSpPr>
            <p:nvPr/>
          </p:nvCxnSpPr>
          <p:spPr>
            <a:xfrm flipH="1" flipV="1">
              <a:off x="3764920" y="2709696"/>
              <a:ext cx="237123" cy="1010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141 Elipse">
              <a:extLst>
                <a:ext uri="{FF2B5EF4-FFF2-40B4-BE49-F238E27FC236}">
                  <a16:creationId xmlns:a16="http://schemas.microsoft.com/office/drawing/2014/main" id="{7E2886E7-230B-96C9-5D57-99CB3D796899}"/>
                </a:ext>
              </a:extLst>
            </p:cNvPr>
            <p:cNvSpPr/>
            <p:nvPr/>
          </p:nvSpPr>
          <p:spPr>
            <a:xfrm>
              <a:off x="3718837" y="266862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2" name="4 Conector recto">
              <a:extLst>
                <a:ext uri="{FF2B5EF4-FFF2-40B4-BE49-F238E27FC236}">
                  <a16:creationId xmlns:a16="http://schemas.microsoft.com/office/drawing/2014/main" id="{AB210269-EB85-48B0-7B16-AACCDF1D4A89}"/>
                </a:ext>
              </a:extLst>
            </p:cNvPr>
            <p:cNvCxnSpPr>
              <a:stCxn id="371" idx="7"/>
            </p:cNvCxnSpPr>
            <p:nvPr/>
          </p:nvCxnSpPr>
          <p:spPr>
            <a:xfrm flipV="1">
              <a:off x="3764920" y="2587677"/>
              <a:ext cx="72601" cy="8799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141 Elipse">
              <a:extLst>
                <a:ext uri="{FF2B5EF4-FFF2-40B4-BE49-F238E27FC236}">
                  <a16:creationId xmlns:a16="http://schemas.microsoft.com/office/drawing/2014/main" id="{22254B60-3311-EC6F-F313-E8EC4E7D2B1E}"/>
                </a:ext>
              </a:extLst>
            </p:cNvPr>
            <p:cNvSpPr/>
            <p:nvPr/>
          </p:nvSpPr>
          <p:spPr>
            <a:xfrm>
              <a:off x="3370706" y="295916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4" name="4 Conector recto">
              <a:extLst>
                <a:ext uri="{FF2B5EF4-FFF2-40B4-BE49-F238E27FC236}">
                  <a16:creationId xmlns:a16="http://schemas.microsoft.com/office/drawing/2014/main" id="{82CF0C5D-1F5D-8231-90BD-354F3F0F0659}"/>
                </a:ext>
              </a:extLst>
            </p:cNvPr>
            <p:cNvCxnSpPr>
              <a:stCxn id="373" idx="1"/>
            </p:cNvCxnSpPr>
            <p:nvPr/>
          </p:nvCxnSpPr>
          <p:spPr>
            <a:xfrm flipH="1" flipV="1">
              <a:off x="3337534" y="2900139"/>
              <a:ext cx="41079" cy="660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4 Conector recto">
              <a:extLst>
                <a:ext uri="{FF2B5EF4-FFF2-40B4-BE49-F238E27FC236}">
                  <a16:creationId xmlns:a16="http://schemas.microsoft.com/office/drawing/2014/main" id="{8023AF29-6B1D-FB43-7F80-09D1EFEA26ED}"/>
                </a:ext>
              </a:extLst>
            </p:cNvPr>
            <p:cNvCxnSpPr>
              <a:cxnSpLocks/>
              <a:stCxn id="373" idx="5"/>
            </p:cNvCxnSpPr>
            <p:nvPr/>
          </p:nvCxnSpPr>
          <p:spPr>
            <a:xfrm>
              <a:off x="3416789" y="3000237"/>
              <a:ext cx="93226" cy="1224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152 Conector recto">
              <a:extLst>
                <a:ext uri="{FF2B5EF4-FFF2-40B4-BE49-F238E27FC236}">
                  <a16:creationId xmlns:a16="http://schemas.microsoft.com/office/drawing/2014/main" id="{338A8F94-A129-E033-36DC-C56DB218EF65}"/>
                </a:ext>
              </a:extLst>
            </p:cNvPr>
            <p:cNvCxnSpPr>
              <a:stCxn id="377" idx="7"/>
              <a:endCxn id="381" idx="3"/>
            </p:cNvCxnSpPr>
            <p:nvPr/>
          </p:nvCxnSpPr>
          <p:spPr>
            <a:xfrm flipV="1">
              <a:off x="3655124" y="3072421"/>
              <a:ext cx="130220" cy="1372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141 Elipse">
              <a:extLst>
                <a:ext uri="{FF2B5EF4-FFF2-40B4-BE49-F238E27FC236}">
                  <a16:creationId xmlns:a16="http://schemas.microsoft.com/office/drawing/2014/main" id="{A08302E6-4130-31BA-DC0A-AFB69929DE90}"/>
                </a:ext>
              </a:extLst>
            </p:cNvPr>
            <p:cNvSpPr/>
            <p:nvPr/>
          </p:nvSpPr>
          <p:spPr>
            <a:xfrm>
              <a:off x="3609041" y="320259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8" name="152 Conector recto">
              <a:extLst>
                <a:ext uri="{FF2B5EF4-FFF2-40B4-BE49-F238E27FC236}">
                  <a16:creationId xmlns:a16="http://schemas.microsoft.com/office/drawing/2014/main" id="{DA51669B-F2D3-1CD4-CAA7-A800EAA29604}"/>
                </a:ext>
              </a:extLst>
            </p:cNvPr>
            <p:cNvCxnSpPr>
              <a:stCxn id="379" idx="0"/>
              <a:endCxn id="377" idx="5"/>
            </p:cNvCxnSpPr>
            <p:nvPr/>
          </p:nvCxnSpPr>
          <p:spPr>
            <a:xfrm flipH="1" flipV="1">
              <a:off x="3655124" y="3243666"/>
              <a:ext cx="12133" cy="312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141 Elipse">
              <a:extLst>
                <a:ext uri="{FF2B5EF4-FFF2-40B4-BE49-F238E27FC236}">
                  <a16:creationId xmlns:a16="http://schemas.microsoft.com/office/drawing/2014/main" id="{86DC12FE-A7EA-1FF4-BDF6-724389193B5C}"/>
                </a:ext>
              </a:extLst>
            </p:cNvPr>
            <p:cNvSpPr/>
            <p:nvPr/>
          </p:nvSpPr>
          <p:spPr>
            <a:xfrm>
              <a:off x="3640262" y="327487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0" name="152 Conector recto">
              <a:extLst>
                <a:ext uri="{FF2B5EF4-FFF2-40B4-BE49-F238E27FC236}">
                  <a16:creationId xmlns:a16="http://schemas.microsoft.com/office/drawing/2014/main" id="{6B74C350-C3D8-1077-BC5E-9E05BBA10CAF}"/>
                </a:ext>
              </a:extLst>
            </p:cNvPr>
            <p:cNvCxnSpPr>
              <a:endCxn id="379" idx="4"/>
            </p:cNvCxnSpPr>
            <p:nvPr/>
          </p:nvCxnSpPr>
          <p:spPr>
            <a:xfrm flipH="1" flipV="1">
              <a:off x="3667258" y="3322997"/>
              <a:ext cx="728" cy="8126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141 Elipse">
              <a:extLst>
                <a:ext uri="{FF2B5EF4-FFF2-40B4-BE49-F238E27FC236}">
                  <a16:creationId xmlns:a16="http://schemas.microsoft.com/office/drawing/2014/main" id="{8034ABDA-638D-BB89-F5E8-8C4E50363C84}"/>
                </a:ext>
              </a:extLst>
            </p:cNvPr>
            <p:cNvSpPr/>
            <p:nvPr/>
          </p:nvSpPr>
          <p:spPr>
            <a:xfrm>
              <a:off x="3777437" y="30313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2" name="152 Conector recto">
              <a:extLst>
                <a:ext uri="{FF2B5EF4-FFF2-40B4-BE49-F238E27FC236}">
                  <a16:creationId xmlns:a16="http://schemas.microsoft.com/office/drawing/2014/main" id="{DC834767-A01A-AC31-B5FD-C3186CEE1BBA}"/>
                </a:ext>
              </a:extLst>
            </p:cNvPr>
            <p:cNvCxnSpPr>
              <a:stCxn id="381" idx="7"/>
            </p:cNvCxnSpPr>
            <p:nvPr/>
          </p:nvCxnSpPr>
          <p:spPr>
            <a:xfrm flipV="1">
              <a:off x="3823521" y="3015635"/>
              <a:ext cx="10814" cy="2275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152 Conector recto">
              <a:extLst>
                <a:ext uri="{FF2B5EF4-FFF2-40B4-BE49-F238E27FC236}">
                  <a16:creationId xmlns:a16="http://schemas.microsoft.com/office/drawing/2014/main" id="{6191819B-BDBE-8765-29E6-B55358E2CA2F}"/>
                </a:ext>
              </a:extLst>
            </p:cNvPr>
            <p:cNvCxnSpPr/>
            <p:nvPr/>
          </p:nvCxnSpPr>
          <p:spPr>
            <a:xfrm flipH="1" flipV="1">
              <a:off x="3510015" y="3200045"/>
              <a:ext cx="60539" cy="2042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152 Conector recto">
              <a:extLst>
                <a:ext uri="{FF2B5EF4-FFF2-40B4-BE49-F238E27FC236}">
                  <a16:creationId xmlns:a16="http://schemas.microsoft.com/office/drawing/2014/main" id="{E1B75D50-5AF7-5C9F-F435-25DA4665DED7}"/>
                </a:ext>
              </a:extLst>
            </p:cNvPr>
            <p:cNvCxnSpPr>
              <a:stCxn id="385" idx="7"/>
              <a:endCxn id="389" idx="3"/>
            </p:cNvCxnSpPr>
            <p:nvPr/>
          </p:nvCxnSpPr>
          <p:spPr>
            <a:xfrm flipV="1">
              <a:off x="3387127" y="3402769"/>
              <a:ext cx="38371" cy="247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141 Elipse">
              <a:extLst>
                <a:ext uri="{FF2B5EF4-FFF2-40B4-BE49-F238E27FC236}">
                  <a16:creationId xmlns:a16="http://schemas.microsoft.com/office/drawing/2014/main" id="{F9A6B7BE-6047-3B0E-AFDD-059D523B8F36}"/>
                </a:ext>
              </a:extLst>
            </p:cNvPr>
            <p:cNvSpPr/>
            <p:nvPr/>
          </p:nvSpPr>
          <p:spPr>
            <a:xfrm>
              <a:off x="3341044" y="34205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6" name="152 Conector recto">
              <a:extLst>
                <a:ext uri="{FF2B5EF4-FFF2-40B4-BE49-F238E27FC236}">
                  <a16:creationId xmlns:a16="http://schemas.microsoft.com/office/drawing/2014/main" id="{1CD56774-C500-6991-DEBD-B10A78AF3C6B}"/>
                </a:ext>
              </a:extLst>
            </p:cNvPr>
            <p:cNvCxnSpPr>
              <a:stCxn id="387" idx="0"/>
              <a:endCxn id="385" idx="3"/>
            </p:cNvCxnSpPr>
            <p:nvPr/>
          </p:nvCxnSpPr>
          <p:spPr>
            <a:xfrm flipV="1">
              <a:off x="3223604" y="3461588"/>
              <a:ext cx="125346" cy="24413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141 Elipse">
              <a:extLst>
                <a:ext uri="{FF2B5EF4-FFF2-40B4-BE49-F238E27FC236}">
                  <a16:creationId xmlns:a16="http://schemas.microsoft.com/office/drawing/2014/main" id="{D40329E2-E4D4-3115-E533-644E57C64D6B}"/>
                </a:ext>
              </a:extLst>
            </p:cNvPr>
            <p:cNvSpPr/>
            <p:nvPr/>
          </p:nvSpPr>
          <p:spPr>
            <a:xfrm>
              <a:off x="3196609" y="37057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8" name="152 Conector recto">
              <a:extLst>
                <a:ext uri="{FF2B5EF4-FFF2-40B4-BE49-F238E27FC236}">
                  <a16:creationId xmlns:a16="http://schemas.microsoft.com/office/drawing/2014/main" id="{2A03FEAA-AB7C-111F-1B3D-8BD3D72D648A}"/>
                </a:ext>
              </a:extLst>
            </p:cNvPr>
            <p:cNvCxnSpPr>
              <a:endCxn id="387" idx="2"/>
            </p:cNvCxnSpPr>
            <p:nvPr/>
          </p:nvCxnSpPr>
          <p:spPr>
            <a:xfrm flipV="1">
              <a:off x="3107490" y="3729784"/>
              <a:ext cx="89119" cy="244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141 Elipse">
              <a:extLst>
                <a:ext uri="{FF2B5EF4-FFF2-40B4-BE49-F238E27FC236}">
                  <a16:creationId xmlns:a16="http://schemas.microsoft.com/office/drawing/2014/main" id="{DD98F387-8495-8BD4-11C5-3FDFB26CBE39}"/>
                </a:ext>
              </a:extLst>
            </p:cNvPr>
            <p:cNvSpPr/>
            <p:nvPr/>
          </p:nvSpPr>
          <p:spPr>
            <a:xfrm>
              <a:off x="3417591" y="33616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0" name="152 Conector recto">
              <a:extLst>
                <a:ext uri="{FF2B5EF4-FFF2-40B4-BE49-F238E27FC236}">
                  <a16:creationId xmlns:a16="http://schemas.microsoft.com/office/drawing/2014/main" id="{98BCBC7D-D409-BB46-E315-27381B4990EF}"/>
                </a:ext>
              </a:extLst>
            </p:cNvPr>
            <p:cNvCxnSpPr>
              <a:stCxn id="389" idx="0"/>
            </p:cNvCxnSpPr>
            <p:nvPr/>
          </p:nvCxnSpPr>
          <p:spPr>
            <a:xfrm flipV="1">
              <a:off x="3444586" y="3188710"/>
              <a:ext cx="16713" cy="17298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152 Conector recto">
              <a:extLst>
                <a:ext uri="{FF2B5EF4-FFF2-40B4-BE49-F238E27FC236}">
                  <a16:creationId xmlns:a16="http://schemas.microsoft.com/office/drawing/2014/main" id="{3FCD1A6C-F8AE-92AA-1097-022A5D282896}"/>
                </a:ext>
              </a:extLst>
            </p:cNvPr>
            <p:cNvCxnSpPr>
              <a:stCxn id="392" idx="0"/>
            </p:cNvCxnSpPr>
            <p:nvPr/>
          </p:nvCxnSpPr>
          <p:spPr>
            <a:xfrm flipH="1" flipV="1">
              <a:off x="3149752" y="3583992"/>
              <a:ext cx="2297" cy="717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141 Elipse">
              <a:extLst>
                <a:ext uri="{FF2B5EF4-FFF2-40B4-BE49-F238E27FC236}">
                  <a16:creationId xmlns:a16="http://schemas.microsoft.com/office/drawing/2014/main" id="{8109B142-C5C9-CD45-D2B7-7D8455000755}"/>
                </a:ext>
              </a:extLst>
            </p:cNvPr>
            <p:cNvSpPr/>
            <p:nvPr/>
          </p:nvSpPr>
          <p:spPr>
            <a:xfrm>
              <a:off x="3125054" y="365569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3" name="152 Conector recto">
              <a:extLst>
                <a:ext uri="{FF2B5EF4-FFF2-40B4-BE49-F238E27FC236}">
                  <a16:creationId xmlns:a16="http://schemas.microsoft.com/office/drawing/2014/main" id="{1172B61E-320A-0135-06E8-A282081EA2B2}"/>
                </a:ext>
              </a:extLst>
            </p:cNvPr>
            <p:cNvCxnSpPr>
              <a:endCxn id="392" idx="2"/>
            </p:cNvCxnSpPr>
            <p:nvPr/>
          </p:nvCxnSpPr>
          <p:spPr>
            <a:xfrm flipV="1">
              <a:off x="3038595" y="3679760"/>
              <a:ext cx="86459" cy="3580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152 Conector recto">
              <a:extLst>
                <a:ext uri="{FF2B5EF4-FFF2-40B4-BE49-F238E27FC236}">
                  <a16:creationId xmlns:a16="http://schemas.microsoft.com/office/drawing/2014/main" id="{B03C9A5D-5EE2-DB41-548C-B44772E97919}"/>
                </a:ext>
              </a:extLst>
            </p:cNvPr>
            <p:cNvCxnSpPr>
              <a:stCxn id="395" idx="6"/>
              <a:endCxn id="399" idx="2"/>
            </p:cNvCxnSpPr>
            <p:nvPr/>
          </p:nvCxnSpPr>
          <p:spPr>
            <a:xfrm flipV="1">
              <a:off x="2691483" y="3791765"/>
              <a:ext cx="142467" cy="1936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141 Elipse">
              <a:extLst>
                <a:ext uri="{FF2B5EF4-FFF2-40B4-BE49-F238E27FC236}">
                  <a16:creationId xmlns:a16="http://schemas.microsoft.com/office/drawing/2014/main" id="{AE35D48E-EE6C-F2F0-B103-4F1C52574A66}"/>
                </a:ext>
              </a:extLst>
            </p:cNvPr>
            <p:cNvSpPr/>
            <p:nvPr/>
          </p:nvSpPr>
          <p:spPr>
            <a:xfrm>
              <a:off x="2637493" y="378706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6" name="152 Conector recto">
              <a:extLst>
                <a:ext uri="{FF2B5EF4-FFF2-40B4-BE49-F238E27FC236}">
                  <a16:creationId xmlns:a16="http://schemas.microsoft.com/office/drawing/2014/main" id="{29C99D95-2CF3-F2C1-E306-43B7BBB54B20}"/>
                </a:ext>
              </a:extLst>
            </p:cNvPr>
            <p:cNvCxnSpPr>
              <a:stCxn id="397" idx="6"/>
              <a:endCxn id="395" idx="2"/>
            </p:cNvCxnSpPr>
            <p:nvPr/>
          </p:nvCxnSpPr>
          <p:spPr>
            <a:xfrm flipV="1">
              <a:off x="2518338" y="3811128"/>
              <a:ext cx="119155" cy="537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141 Elipse">
              <a:extLst>
                <a:ext uri="{FF2B5EF4-FFF2-40B4-BE49-F238E27FC236}">
                  <a16:creationId xmlns:a16="http://schemas.microsoft.com/office/drawing/2014/main" id="{CE7F5F1E-8F2D-0EE5-D221-E4CA0DED1090}"/>
                </a:ext>
              </a:extLst>
            </p:cNvPr>
            <p:cNvSpPr/>
            <p:nvPr/>
          </p:nvSpPr>
          <p:spPr>
            <a:xfrm>
              <a:off x="2464348" y="379244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8" name="152 Conector recto">
              <a:extLst>
                <a:ext uri="{FF2B5EF4-FFF2-40B4-BE49-F238E27FC236}">
                  <a16:creationId xmlns:a16="http://schemas.microsoft.com/office/drawing/2014/main" id="{210D1464-C995-D851-CA9D-966DBECC66FE}"/>
                </a:ext>
              </a:extLst>
            </p:cNvPr>
            <p:cNvCxnSpPr>
              <a:endCxn id="397" idx="2"/>
            </p:cNvCxnSpPr>
            <p:nvPr/>
          </p:nvCxnSpPr>
          <p:spPr>
            <a:xfrm>
              <a:off x="2380372" y="3797845"/>
              <a:ext cx="83976" cy="186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141 Elipse">
              <a:extLst>
                <a:ext uri="{FF2B5EF4-FFF2-40B4-BE49-F238E27FC236}">
                  <a16:creationId xmlns:a16="http://schemas.microsoft.com/office/drawing/2014/main" id="{4D974B7D-794F-B197-F963-6D1666121264}"/>
                </a:ext>
              </a:extLst>
            </p:cNvPr>
            <p:cNvSpPr/>
            <p:nvPr/>
          </p:nvSpPr>
          <p:spPr>
            <a:xfrm>
              <a:off x="2833950" y="376770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0" name="152 Conector recto">
              <a:extLst>
                <a:ext uri="{FF2B5EF4-FFF2-40B4-BE49-F238E27FC236}">
                  <a16:creationId xmlns:a16="http://schemas.microsoft.com/office/drawing/2014/main" id="{0FC7B448-F93A-27B8-C0BE-5A5123AD3998}"/>
                </a:ext>
              </a:extLst>
            </p:cNvPr>
            <p:cNvCxnSpPr>
              <a:stCxn id="399" idx="6"/>
            </p:cNvCxnSpPr>
            <p:nvPr/>
          </p:nvCxnSpPr>
          <p:spPr>
            <a:xfrm flipV="1">
              <a:off x="2887940" y="3754268"/>
              <a:ext cx="81761" cy="3749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152 Conector recto">
              <a:extLst>
                <a:ext uri="{FF2B5EF4-FFF2-40B4-BE49-F238E27FC236}">
                  <a16:creationId xmlns:a16="http://schemas.microsoft.com/office/drawing/2014/main" id="{7ADA5E94-7D0F-31BB-8832-51403331622F}"/>
                </a:ext>
              </a:extLst>
            </p:cNvPr>
            <p:cNvCxnSpPr>
              <a:stCxn id="402" idx="6"/>
              <a:endCxn id="406" idx="3"/>
            </p:cNvCxnSpPr>
            <p:nvPr/>
          </p:nvCxnSpPr>
          <p:spPr>
            <a:xfrm flipV="1">
              <a:off x="1772571" y="4065725"/>
              <a:ext cx="83248" cy="603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141 Elipse">
              <a:extLst>
                <a:ext uri="{FF2B5EF4-FFF2-40B4-BE49-F238E27FC236}">
                  <a16:creationId xmlns:a16="http://schemas.microsoft.com/office/drawing/2014/main" id="{05153667-5FED-2BDD-0666-6ECE99B3C4A5}"/>
                </a:ext>
              </a:extLst>
            </p:cNvPr>
            <p:cNvSpPr/>
            <p:nvPr/>
          </p:nvSpPr>
          <p:spPr>
            <a:xfrm>
              <a:off x="1718582" y="41020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3" name="152 Conector recto">
              <a:extLst>
                <a:ext uri="{FF2B5EF4-FFF2-40B4-BE49-F238E27FC236}">
                  <a16:creationId xmlns:a16="http://schemas.microsoft.com/office/drawing/2014/main" id="{A5DC8C33-054F-42E9-BF91-3695E9F5D608}"/>
                </a:ext>
              </a:extLst>
            </p:cNvPr>
            <p:cNvCxnSpPr>
              <a:stCxn id="404" idx="5"/>
              <a:endCxn id="402" idx="2"/>
            </p:cNvCxnSpPr>
            <p:nvPr/>
          </p:nvCxnSpPr>
          <p:spPr>
            <a:xfrm>
              <a:off x="1566966" y="4049603"/>
              <a:ext cx="151615" cy="765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141 Elipse">
              <a:extLst>
                <a:ext uri="{FF2B5EF4-FFF2-40B4-BE49-F238E27FC236}">
                  <a16:creationId xmlns:a16="http://schemas.microsoft.com/office/drawing/2014/main" id="{E54B6010-B0FD-BF40-BAAC-48AAD46075FB}"/>
                </a:ext>
              </a:extLst>
            </p:cNvPr>
            <p:cNvSpPr/>
            <p:nvPr/>
          </p:nvSpPr>
          <p:spPr>
            <a:xfrm>
              <a:off x="1520883" y="400852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5" name="152 Conector recto">
              <a:extLst>
                <a:ext uri="{FF2B5EF4-FFF2-40B4-BE49-F238E27FC236}">
                  <a16:creationId xmlns:a16="http://schemas.microsoft.com/office/drawing/2014/main" id="{698F6ED1-DB36-D364-62F7-F59AC5FFFD95}"/>
                </a:ext>
              </a:extLst>
            </p:cNvPr>
            <p:cNvCxnSpPr>
              <a:endCxn id="404" idx="0"/>
            </p:cNvCxnSpPr>
            <p:nvPr/>
          </p:nvCxnSpPr>
          <p:spPr>
            <a:xfrm>
              <a:off x="1522333" y="3912591"/>
              <a:ext cx="25545" cy="959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141 Elipse">
              <a:extLst>
                <a:ext uri="{FF2B5EF4-FFF2-40B4-BE49-F238E27FC236}">
                  <a16:creationId xmlns:a16="http://schemas.microsoft.com/office/drawing/2014/main" id="{44292BA9-6CBE-BE75-E83C-EAE255D6ADEC}"/>
                </a:ext>
              </a:extLst>
            </p:cNvPr>
            <p:cNvSpPr/>
            <p:nvPr/>
          </p:nvSpPr>
          <p:spPr>
            <a:xfrm>
              <a:off x="1847913" y="402465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7" name="152 Conector recto">
              <a:extLst>
                <a:ext uri="{FF2B5EF4-FFF2-40B4-BE49-F238E27FC236}">
                  <a16:creationId xmlns:a16="http://schemas.microsoft.com/office/drawing/2014/main" id="{8DD36E76-5ECA-8EFE-9594-F02F1CAF69E9}"/>
                </a:ext>
              </a:extLst>
            </p:cNvPr>
            <p:cNvCxnSpPr>
              <a:stCxn id="406" idx="6"/>
              <a:endCxn id="408" idx="3"/>
            </p:cNvCxnSpPr>
            <p:nvPr/>
          </p:nvCxnSpPr>
          <p:spPr>
            <a:xfrm flipV="1">
              <a:off x="1901903" y="3949675"/>
              <a:ext cx="87299" cy="990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141 Elipse">
              <a:extLst>
                <a:ext uri="{FF2B5EF4-FFF2-40B4-BE49-F238E27FC236}">
                  <a16:creationId xmlns:a16="http://schemas.microsoft.com/office/drawing/2014/main" id="{B2F9812A-40BD-8363-F6CA-846D74309B43}"/>
                </a:ext>
              </a:extLst>
            </p:cNvPr>
            <p:cNvSpPr/>
            <p:nvPr/>
          </p:nvSpPr>
          <p:spPr>
            <a:xfrm>
              <a:off x="1981296" y="390859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9" name="152 Conector recto">
              <a:extLst>
                <a:ext uri="{FF2B5EF4-FFF2-40B4-BE49-F238E27FC236}">
                  <a16:creationId xmlns:a16="http://schemas.microsoft.com/office/drawing/2014/main" id="{5E56222C-5775-5108-F5ED-6B16020B1689}"/>
                </a:ext>
              </a:extLst>
            </p:cNvPr>
            <p:cNvCxnSpPr>
              <a:stCxn id="408" idx="6"/>
            </p:cNvCxnSpPr>
            <p:nvPr/>
          </p:nvCxnSpPr>
          <p:spPr>
            <a:xfrm flipV="1">
              <a:off x="2035286" y="3825210"/>
              <a:ext cx="227476" cy="1074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152 Conector recto">
              <a:extLst>
                <a:ext uri="{FF2B5EF4-FFF2-40B4-BE49-F238E27FC236}">
                  <a16:creationId xmlns:a16="http://schemas.microsoft.com/office/drawing/2014/main" id="{E831B231-2FE3-5156-E3EC-1A5E4227F010}"/>
                </a:ext>
              </a:extLst>
            </p:cNvPr>
            <p:cNvCxnSpPr>
              <a:stCxn id="411" idx="3"/>
            </p:cNvCxnSpPr>
            <p:nvPr/>
          </p:nvCxnSpPr>
          <p:spPr>
            <a:xfrm flipH="1">
              <a:off x="1571049" y="3748760"/>
              <a:ext cx="47688" cy="977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141 Elipse">
              <a:extLst>
                <a:ext uri="{FF2B5EF4-FFF2-40B4-BE49-F238E27FC236}">
                  <a16:creationId xmlns:a16="http://schemas.microsoft.com/office/drawing/2014/main" id="{C2781EA9-1B03-E62F-8040-E7B6FB4C5144}"/>
                </a:ext>
              </a:extLst>
            </p:cNvPr>
            <p:cNvSpPr/>
            <p:nvPr/>
          </p:nvSpPr>
          <p:spPr>
            <a:xfrm>
              <a:off x="1610831" y="370768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2" name="152 Conector recto">
              <a:extLst>
                <a:ext uri="{FF2B5EF4-FFF2-40B4-BE49-F238E27FC236}">
                  <a16:creationId xmlns:a16="http://schemas.microsoft.com/office/drawing/2014/main" id="{354C03CB-8E5B-90A0-5928-0B19BB69EC1C}"/>
                </a:ext>
              </a:extLst>
            </p:cNvPr>
            <p:cNvCxnSpPr>
              <a:stCxn id="413" idx="4"/>
              <a:endCxn id="411" idx="0"/>
            </p:cNvCxnSpPr>
            <p:nvPr/>
          </p:nvCxnSpPr>
          <p:spPr>
            <a:xfrm flipH="1">
              <a:off x="1637826" y="3613812"/>
              <a:ext cx="44052" cy="938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141 Elipse">
              <a:extLst>
                <a:ext uri="{FF2B5EF4-FFF2-40B4-BE49-F238E27FC236}">
                  <a16:creationId xmlns:a16="http://schemas.microsoft.com/office/drawing/2014/main" id="{29B07A8C-133C-36F9-5CD6-D2891FB33B57}"/>
                </a:ext>
              </a:extLst>
            </p:cNvPr>
            <p:cNvSpPr/>
            <p:nvPr/>
          </p:nvSpPr>
          <p:spPr>
            <a:xfrm>
              <a:off x="1654882" y="356568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4" name="152 Conector recto">
              <a:extLst>
                <a:ext uri="{FF2B5EF4-FFF2-40B4-BE49-F238E27FC236}">
                  <a16:creationId xmlns:a16="http://schemas.microsoft.com/office/drawing/2014/main" id="{DD5E3FE2-7B37-0B67-064C-1038EE0EDD35}"/>
                </a:ext>
              </a:extLst>
            </p:cNvPr>
            <p:cNvCxnSpPr>
              <a:endCxn id="413" idx="0"/>
            </p:cNvCxnSpPr>
            <p:nvPr/>
          </p:nvCxnSpPr>
          <p:spPr>
            <a:xfrm>
              <a:off x="1641880" y="3423110"/>
              <a:ext cx="39997" cy="1425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152 Conector recto">
              <a:extLst>
                <a:ext uri="{FF2B5EF4-FFF2-40B4-BE49-F238E27FC236}">
                  <a16:creationId xmlns:a16="http://schemas.microsoft.com/office/drawing/2014/main" id="{6C516EAC-483B-7190-AFBD-FF6C7E459314}"/>
                </a:ext>
              </a:extLst>
            </p:cNvPr>
            <p:cNvCxnSpPr/>
            <p:nvPr/>
          </p:nvCxnSpPr>
          <p:spPr>
            <a:xfrm>
              <a:off x="1394226" y="3801446"/>
              <a:ext cx="59212" cy="724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152 Conector recto">
              <a:extLst>
                <a:ext uri="{FF2B5EF4-FFF2-40B4-BE49-F238E27FC236}">
                  <a16:creationId xmlns:a16="http://schemas.microsoft.com/office/drawing/2014/main" id="{085CCBF7-0401-C9F2-859D-0276D7221BA3}"/>
                </a:ext>
              </a:extLst>
            </p:cNvPr>
            <p:cNvCxnSpPr/>
            <p:nvPr/>
          </p:nvCxnSpPr>
          <p:spPr>
            <a:xfrm>
              <a:off x="1463350" y="3790111"/>
              <a:ext cx="58983" cy="450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152 Conector recto">
              <a:extLst>
                <a:ext uri="{FF2B5EF4-FFF2-40B4-BE49-F238E27FC236}">
                  <a16:creationId xmlns:a16="http://schemas.microsoft.com/office/drawing/2014/main" id="{C8981668-FBDC-5D81-AF45-FED0F34D217D}"/>
                </a:ext>
              </a:extLst>
            </p:cNvPr>
            <p:cNvCxnSpPr/>
            <p:nvPr/>
          </p:nvCxnSpPr>
          <p:spPr>
            <a:xfrm flipH="1">
              <a:off x="1104893" y="3790111"/>
              <a:ext cx="220210" cy="31016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152 Conector recto">
              <a:extLst>
                <a:ext uri="{FF2B5EF4-FFF2-40B4-BE49-F238E27FC236}">
                  <a16:creationId xmlns:a16="http://schemas.microsoft.com/office/drawing/2014/main" id="{9C38112C-13FB-E1EF-8D68-9948167CE97B}"/>
                </a:ext>
              </a:extLst>
            </p:cNvPr>
            <p:cNvCxnSpPr/>
            <p:nvPr/>
          </p:nvCxnSpPr>
          <p:spPr>
            <a:xfrm>
              <a:off x="1712711" y="3437328"/>
              <a:ext cx="41790" cy="631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152 Conector recto">
              <a:extLst>
                <a:ext uri="{FF2B5EF4-FFF2-40B4-BE49-F238E27FC236}">
                  <a16:creationId xmlns:a16="http://schemas.microsoft.com/office/drawing/2014/main" id="{D65A7BEE-9489-A218-F9C3-BDAE3574D8F7}"/>
                </a:ext>
              </a:extLst>
            </p:cNvPr>
            <p:cNvCxnSpPr/>
            <p:nvPr/>
          </p:nvCxnSpPr>
          <p:spPr>
            <a:xfrm flipH="1" flipV="1">
              <a:off x="2239780" y="3665796"/>
              <a:ext cx="71697" cy="9334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4 Conector recto">
              <a:extLst>
                <a:ext uri="{FF2B5EF4-FFF2-40B4-BE49-F238E27FC236}">
                  <a16:creationId xmlns:a16="http://schemas.microsoft.com/office/drawing/2014/main" id="{D48F9618-A2F1-5E04-7EE0-A155D456FD4B}"/>
                </a:ext>
              </a:extLst>
            </p:cNvPr>
            <p:cNvCxnSpPr>
              <a:endCxn id="421" idx="4"/>
            </p:cNvCxnSpPr>
            <p:nvPr/>
          </p:nvCxnSpPr>
          <p:spPr>
            <a:xfrm flipH="1" flipV="1">
              <a:off x="2145713" y="3386374"/>
              <a:ext cx="94067" cy="2020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141 Elipse">
              <a:extLst>
                <a:ext uri="{FF2B5EF4-FFF2-40B4-BE49-F238E27FC236}">
                  <a16:creationId xmlns:a16="http://schemas.microsoft.com/office/drawing/2014/main" id="{B537C869-4DB4-7D03-6FEE-EFD2658D519D}"/>
                </a:ext>
              </a:extLst>
            </p:cNvPr>
            <p:cNvSpPr/>
            <p:nvPr/>
          </p:nvSpPr>
          <p:spPr>
            <a:xfrm>
              <a:off x="2118718" y="33382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2" name="4 Conector recto">
              <a:extLst>
                <a:ext uri="{FF2B5EF4-FFF2-40B4-BE49-F238E27FC236}">
                  <a16:creationId xmlns:a16="http://schemas.microsoft.com/office/drawing/2014/main" id="{D409EBE0-81FA-F1D2-9431-C9B3BBE41629}"/>
                </a:ext>
              </a:extLst>
            </p:cNvPr>
            <p:cNvCxnSpPr>
              <a:stCxn id="421" idx="0"/>
            </p:cNvCxnSpPr>
            <p:nvPr/>
          </p:nvCxnSpPr>
          <p:spPr>
            <a:xfrm flipH="1" flipV="1">
              <a:off x="2129579" y="3187799"/>
              <a:ext cx="16134" cy="1504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141 Elipse">
              <a:extLst>
                <a:ext uri="{FF2B5EF4-FFF2-40B4-BE49-F238E27FC236}">
                  <a16:creationId xmlns:a16="http://schemas.microsoft.com/office/drawing/2014/main" id="{4068D62C-518B-70D3-6374-26DC37A6DC46}"/>
                </a:ext>
              </a:extLst>
            </p:cNvPr>
            <p:cNvSpPr/>
            <p:nvPr/>
          </p:nvSpPr>
          <p:spPr>
            <a:xfrm>
              <a:off x="1880936" y="347007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4" name="4 Conector recto">
              <a:extLst>
                <a:ext uri="{FF2B5EF4-FFF2-40B4-BE49-F238E27FC236}">
                  <a16:creationId xmlns:a16="http://schemas.microsoft.com/office/drawing/2014/main" id="{0808CF38-8719-A561-0E14-343D9AE631AC}"/>
                </a:ext>
              </a:extLst>
            </p:cNvPr>
            <p:cNvCxnSpPr>
              <a:stCxn id="423" idx="1"/>
            </p:cNvCxnSpPr>
            <p:nvPr/>
          </p:nvCxnSpPr>
          <p:spPr>
            <a:xfrm flipH="1" flipV="1">
              <a:off x="1783542" y="3423110"/>
              <a:ext cx="105300" cy="5401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 Conector recto">
              <a:extLst>
                <a:ext uri="{FF2B5EF4-FFF2-40B4-BE49-F238E27FC236}">
                  <a16:creationId xmlns:a16="http://schemas.microsoft.com/office/drawing/2014/main" id="{91EEE561-F9D3-E7C6-F142-35FB3763055D}"/>
                </a:ext>
              </a:extLst>
            </p:cNvPr>
            <p:cNvCxnSpPr>
              <a:stCxn id="423" idx="5"/>
              <a:endCxn id="426" idx="1"/>
            </p:cNvCxnSpPr>
            <p:nvPr/>
          </p:nvCxnSpPr>
          <p:spPr>
            <a:xfrm>
              <a:off x="1927019" y="3511151"/>
              <a:ext cx="108296" cy="526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141 Elipse">
              <a:extLst>
                <a:ext uri="{FF2B5EF4-FFF2-40B4-BE49-F238E27FC236}">
                  <a16:creationId xmlns:a16="http://schemas.microsoft.com/office/drawing/2014/main" id="{67A731E3-FBD0-8B21-6E64-E60173152E32}"/>
                </a:ext>
              </a:extLst>
            </p:cNvPr>
            <p:cNvSpPr/>
            <p:nvPr/>
          </p:nvSpPr>
          <p:spPr>
            <a:xfrm>
              <a:off x="2027408" y="35567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7" name="4 Conector recto">
              <a:extLst>
                <a:ext uri="{FF2B5EF4-FFF2-40B4-BE49-F238E27FC236}">
                  <a16:creationId xmlns:a16="http://schemas.microsoft.com/office/drawing/2014/main" id="{5F16B68E-482A-6EEA-8106-5AA2CA36F427}"/>
                </a:ext>
              </a:extLst>
            </p:cNvPr>
            <p:cNvCxnSpPr>
              <a:stCxn id="426" idx="5"/>
            </p:cNvCxnSpPr>
            <p:nvPr/>
          </p:nvCxnSpPr>
          <p:spPr>
            <a:xfrm>
              <a:off x="2073491" y="3597840"/>
              <a:ext cx="97394" cy="2925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141 Elipse">
              <a:extLst>
                <a:ext uri="{FF2B5EF4-FFF2-40B4-BE49-F238E27FC236}">
                  <a16:creationId xmlns:a16="http://schemas.microsoft.com/office/drawing/2014/main" id="{C1107514-D4A9-F010-41D4-088B3BB90534}"/>
                </a:ext>
              </a:extLst>
            </p:cNvPr>
            <p:cNvSpPr/>
            <p:nvPr/>
          </p:nvSpPr>
          <p:spPr>
            <a:xfrm>
              <a:off x="2266510" y="31296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9" name="4 Conector recto">
              <a:extLst>
                <a:ext uri="{FF2B5EF4-FFF2-40B4-BE49-F238E27FC236}">
                  <a16:creationId xmlns:a16="http://schemas.microsoft.com/office/drawing/2014/main" id="{49B66D98-E37E-1686-8A14-70FD57E5AB96}"/>
                </a:ext>
              </a:extLst>
            </p:cNvPr>
            <p:cNvCxnSpPr>
              <a:stCxn id="428" idx="2"/>
            </p:cNvCxnSpPr>
            <p:nvPr/>
          </p:nvCxnSpPr>
          <p:spPr>
            <a:xfrm flipH="1" flipV="1">
              <a:off x="2229750" y="3139254"/>
              <a:ext cx="36760" cy="1446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 Conector recto">
              <a:extLst>
                <a:ext uri="{FF2B5EF4-FFF2-40B4-BE49-F238E27FC236}">
                  <a16:creationId xmlns:a16="http://schemas.microsoft.com/office/drawing/2014/main" id="{EA606BEF-6B64-A78C-1BE4-679F2E5F97F8}"/>
                </a:ext>
              </a:extLst>
            </p:cNvPr>
            <p:cNvCxnSpPr>
              <a:stCxn id="428" idx="6"/>
              <a:endCxn id="431" idx="2"/>
            </p:cNvCxnSpPr>
            <p:nvPr/>
          </p:nvCxnSpPr>
          <p:spPr>
            <a:xfrm flipV="1">
              <a:off x="2320499" y="3139571"/>
              <a:ext cx="42579" cy="141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141 Elipse">
              <a:extLst>
                <a:ext uri="{FF2B5EF4-FFF2-40B4-BE49-F238E27FC236}">
                  <a16:creationId xmlns:a16="http://schemas.microsoft.com/office/drawing/2014/main" id="{D3F9AF9B-1E08-14DD-91E2-267F3DF14217}"/>
                </a:ext>
              </a:extLst>
            </p:cNvPr>
            <p:cNvSpPr/>
            <p:nvPr/>
          </p:nvSpPr>
          <p:spPr>
            <a:xfrm>
              <a:off x="2363078" y="31155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2" name="4 Conector recto">
              <a:extLst>
                <a:ext uri="{FF2B5EF4-FFF2-40B4-BE49-F238E27FC236}">
                  <a16:creationId xmlns:a16="http://schemas.microsoft.com/office/drawing/2014/main" id="{803D005E-4576-B57C-E941-E7C818409EE5}"/>
                </a:ext>
              </a:extLst>
            </p:cNvPr>
            <p:cNvCxnSpPr>
              <a:stCxn id="431" idx="6"/>
            </p:cNvCxnSpPr>
            <p:nvPr/>
          </p:nvCxnSpPr>
          <p:spPr>
            <a:xfrm>
              <a:off x="2417068" y="3139571"/>
              <a:ext cx="39471" cy="110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4 Conector recto">
              <a:extLst>
                <a:ext uri="{FF2B5EF4-FFF2-40B4-BE49-F238E27FC236}">
                  <a16:creationId xmlns:a16="http://schemas.microsoft.com/office/drawing/2014/main" id="{C2139948-8161-603C-5CBD-1421692C76FB}"/>
                </a:ext>
              </a:extLst>
            </p:cNvPr>
            <p:cNvCxnSpPr>
              <a:endCxn id="434" idx="4"/>
            </p:cNvCxnSpPr>
            <p:nvPr/>
          </p:nvCxnSpPr>
          <p:spPr>
            <a:xfrm flipH="1" flipV="1">
              <a:off x="2519729" y="3357795"/>
              <a:ext cx="35427" cy="18249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141 Elipse">
              <a:extLst>
                <a:ext uri="{FF2B5EF4-FFF2-40B4-BE49-F238E27FC236}">
                  <a16:creationId xmlns:a16="http://schemas.microsoft.com/office/drawing/2014/main" id="{1896FB13-B4EB-5F27-9A2B-10E180C548AA}"/>
                </a:ext>
              </a:extLst>
            </p:cNvPr>
            <p:cNvSpPr/>
            <p:nvPr/>
          </p:nvSpPr>
          <p:spPr>
            <a:xfrm>
              <a:off x="2492734" y="330967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5" name="4 Conector recto">
              <a:extLst>
                <a:ext uri="{FF2B5EF4-FFF2-40B4-BE49-F238E27FC236}">
                  <a16:creationId xmlns:a16="http://schemas.microsoft.com/office/drawing/2014/main" id="{45EB736B-55DD-6882-847E-AB52B87EA466}"/>
                </a:ext>
              </a:extLst>
            </p:cNvPr>
            <p:cNvCxnSpPr>
              <a:stCxn id="434" idx="0"/>
            </p:cNvCxnSpPr>
            <p:nvPr/>
          </p:nvCxnSpPr>
          <p:spPr>
            <a:xfrm flipV="1">
              <a:off x="2519729" y="3199188"/>
              <a:ext cx="36980" cy="1104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4 Conector recto">
              <a:extLst>
                <a:ext uri="{FF2B5EF4-FFF2-40B4-BE49-F238E27FC236}">
                  <a16:creationId xmlns:a16="http://schemas.microsoft.com/office/drawing/2014/main" id="{8B8391D9-A19F-1FC6-DAFC-2496B29B6270}"/>
                </a:ext>
              </a:extLst>
            </p:cNvPr>
            <p:cNvCxnSpPr/>
            <p:nvPr/>
          </p:nvCxnSpPr>
          <p:spPr>
            <a:xfrm flipH="1" flipV="1">
              <a:off x="2626121" y="3588831"/>
              <a:ext cx="52162" cy="3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152 Conector recto">
              <a:extLst>
                <a:ext uri="{FF2B5EF4-FFF2-40B4-BE49-F238E27FC236}">
                  <a16:creationId xmlns:a16="http://schemas.microsoft.com/office/drawing/2014/main" id="{A33BAC2C-9B40-065C-4C31-067AD4C46AEC}"/>
                </a:ext>
              </a:extLst>
            </p:cNvPr>
            <p:cNvCxnSpPr>
              <a:stCxn id="438" idx="7"/>
              <a:endCxn id="442" idx="2"/>
            </p:cNvCxnSpPr>
            <p:nvPr/>
          </p:nvCxnSpPr>
          <p:spPr>
            <a:xfrm flipV="1">
              <a:off x="2967667" y="2980614"/>
              <a:ext cx="97480" cy="585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141 Elipse">
              <a:extLst>
                <a:ext uri="{FF2B5EF4-FFF2-40B4-BE49-F238E27FC236}">
                  <a16:creationId xmlns:a16="http://schemas.microsoft.com/office/drawing/2014/main" id="{D1ECB7F7-704E-6744-D621-CB97201CA300}"/>
                </a:ext>
              </a:extLst>
            </p:cNvPr>
            <p:cNvSpPr/>
            <p:nvPr/>
          </p:nvSpPr>
          <p:spPr>
            <a:xfrm>
              <a:off x="2921584" y="30320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9" name="152 Conector recto">
              <a:extLst>
                <a:ext uri="{FF2B5EF4-FFF2-40B4-BE49-F238E27FC236}">
                  <a16:creationId xmlns:a16="http://schemas.microsoft.com/office/drawing/2014/main" id="{8F5C9CFE-F88F-8600-E7FF-158093537AFB}"/>
                </a:ext>
              </a:extLst>
            </p:cNvPr>
            <p:cNvCxnSpPr>
              <a:stCxn id="440" idx="6"/>
              <a:endCxn id="438" idx="2"/>
            </p:cNvCxnSpPr>
            <p:nvPr/>
          </p:nvCxnSpPr>
          <p:spPr>
            <a:xfrm flipV="1">
              <a:off x="2798486" y="3056155"/>
              <a:ext cx="123097" cy="420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141 Elipse">
              <a:extLst>
                <a:ext uri="{FF2B5EF4-FFF2-40B4-BE49-F238E27FC236}">
                  <a16:creationId xmlns:a16="http://schemas.microsoft.com/office/drawing/2014/main" id="{FF5F8BEC-4275-40FD-1101-D4423C0A7DE4}"/>
                </a:ext>
              </a:extLst>
            </p:cNvPr>
            <p:cNvSpPr/>
            <p:nvPr/>
          </p:nvSpPr>
          <p:spPr>
            <a:xfrm>
              <a:off x="2744496" y="30741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1" name="152 Conector recto">
              <a:extLst>
                <a:ext uri="{FF2B5EF4-FFF2-40B4-BE49-F238E27FC236}">
                  <a16:creationId xmlns:a16="http://schemas.microsoft.com/office/drawing/2014/main" id="{1F56CE3B-A1A7-E938-4D8E-36A83FA5DAD2}"/>
                </a:ext>
              </a:extLst>
            </p:cNvPr>
            <p:cNvCxnSpPr>
              <a:endCxn id="440" idx="3"/>
            </p:cNvCxnSpPr>
            <p:nvPr/>
          </p:nvCxnSpPr>
          <p:spPr>
            <a:xfrm flipV="1">
              <a:off x="2656880" y="3115243"/>
              <a:ext cx="95523" cy="3539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141 Elipse">
              <a:extLst>
                <a:ext uri="{FF2B5EF4-FFF2-40B4-BE49-F238E27FC236}">
                  <a16:creationId xmlns:a16="http://schemas.microsoft.com/office/drawing/2014/main" id="{EF92A99D-8330-1C32-9183-465305C3D468}"/>
                </a:ext>
              </a:extLst>
            </p:cNvPr>
            <p:cNvSpPr/>
            <p:nvPr/>
          </p:nvSpPr>
          <p:spPr>
            <a:xfrm>
              <a:off x="3065146" y="295655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3" name="152 Conector recto">
              <a:extLst>
                <a:ext uri="{FF2B5EF4-FFF2-40B4-BE49-F238E27FC236}">
                  <a16:creationId xmlns:a16="http://schemas.microsoft.com/office/drawing/2014/main" id="{E6960874-3465-1195-D416-EF0FA821857D}"/>
                </a:ext>
              </a:extLst>
            </p:cNvPr>
            <p:cNvCxnSpPr>
              <a:stCxn id="442" idx="7"/>
            </p:cNvCxnSpPr>
            <p:nvPr/>
          </p:nvCxnSpPr>
          <p:spPr>
            <a:xfrm flipV="1">
              <a:off x="3111230" y="2900139"/>
              <a:ext cx="79015" cy="634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152 Conector recto">
              <a:extLst>
                <a:ext uri="{FF2B5EF4-FFF2-40B4-BE49-F238E27FC236}">
                  <a16:creationId xmlns:a16="http://schemas.microsoft.com/office/drawing/2014/main" id="{09E47D3A-84B0-89C4-706C-3954564480A6}"/>
                </a:ext>
              </a:extLst>
            </p:cNvPr>
            <p:cNvCxnSpPr>
              <a:stCxn id="445" idx="6"/>
              <a:endCxn id="449" idx="2"/>
            </p:cNvCxnSpPr>
            <p:nvPr/>
          </p:nvCxnSpPr>
          <p:spPr>
            <a:xfrm flipV="1">
              <a:off x="2913004" y="3327074"/>
              <a:ext cx="72642" cy="201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141 Elipse">
              <a:extLst>
                <a:ext uri="{FF2B5EF4-FFF2-40B4-BE49-F238E27FC236}">
                  <a16:creationId xmlns:a16="http://schemas.microsoft.com/office/drawing/2014/main" id="{8B5C13BA-1112-8FAE-5087-6F8A67D36CD1}"/>
                </a:ext>
              </a:extLst>
            </p:cNvPr>
            <p:cNvSpPr/>
            <p:nvPr/>
          </p:nvSpPr>
          <p:spPr>
            <a:xfrm>
              <a:off x="2859014" y="33231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6" name="152 Conector recto">
              <a:extLst>
                <a:ext uri="{FF2B5EF4-FFF2-40B4-BE49-F238E27FC236}">
                  <a16:creationId xmlns:a16="http://schemas.microsoft.com/office/drawing/2014/main" id="{F6E1822E-5AA1-6896-5713-F345A9846D02}"/>
                </a:ext>
              </a:extLst>
            </p:cNvPr>
            <p:cNvCxnSpPr>
              <a:stCxn id="447" idx="6"/>
              <a:endCxn id="445" idx="3"/>
            </p:cNvCxnSpPr>
            <p:nvPr/>
          </p:nvCxnSpPr>
          <p:spPr>
            <a:xfrm flipV="1">
              <a:off x="2769597" y="3364215"/>
              <a:ext cx="97324" cy="127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141 Elipse">
              <a:extLst>
                <a:ext uri="{FF2B5EF4-FFF2-40B4-BE49-F238E27FC236}">
                  <a16:creationId xmlns:a16="http://schemas.microsoft.com/office/drawing/2014/main" id="{162FBB85-E2E9-2BE4-3743-A92402159201}"/>
                </a:ext>
              </a:extLst>
            </p:cNvPr>
            <p:cNvSpPr/>
            <p:nvPr/>
          </p:nvSpPr>
          <p:spPr>
            <a:xfrm>
              <a:off x="2715607" y="33528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8" name="152 Conector recto">
              <a:extLst>
                <a:ext uri="{FF2B5EF4-FFF2-40B4-BE49-F238E27FC236}">
                  <a16:creationId xmlns:a16="http://schemas.microsoft.com/office/drawing/2014/main" id="{6FEDC230-88FB-336D-9687-E7CA5AAA329F}"/>
                </a:ext>
              </a:extLst>
            </p:cNvPr>
            <p:cNvCxnSpPr>
              <a:endCxn id="447" idx="3"/>
            </p:cNvCxnSpPr>
            <p:nvPr/>
          </p:nvCxnSpPr>
          <p:spPr>
            <a:xfrm flipV="1">
              <a:off x="2605336" y="3393943"/>
              <a:ext cx="118178" cy="1605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141 Elipse">
              <a:extLst>
                <a:ext uri="{FF2B5EF4-FFF2-40B4-BE49-F238E27FC236}">
                  <a16:creationId xmlns:a16="http://schemas.microsoft.com/office/drawing/2014/main" id="{F976A155-3167-541F-8B76-EE90314562A0}"/>
                </a:ext>
              </a:extLst>
            </p:cNvPr>
            <p:cNvSpPr/>
            <p:nvPr/>
          </p:nvSpPr>
          <p:spPr>
            <a:xfrm>
              <a:off x="2985646" y="33030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0" name="152 Conector recto">
              <a:extLst>
                <a:ext uri="{FF2B5EF4-FFF2-40B4-BE49-F238E27FC236}">
                  <a16:creationId xmlns:a16="http://schemas.microsoft.com/office/drawing/2014/main" id="{2D3A0257-D9FC-8E45-7936-245A4848670F}"/>
                </a:ext>
              </a:extLst>
            </p:cNvPr>
            <p:cNvCxnSpPr>
              <a:stCxn id="449" idx="7"/>
              <a:endCxn id="452" idx="2"/>
            </p:cNvCxnSpPr>
            <p:nvPr/>
          </p:nvCxnSpPr>
          <p:spPr>
            <a:xfrm flipV="1">
              <a:off x="3031729" y="3281425"/>
              <a:ext cx="94743" cy="286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152 Conector recto">
              <a:extLst>
                <a:ext uri="{FF2B5EF4-FFF2-40B4-BE49-F238E27FC236}">
                  <a16:creationId xmlns:a16="http://schemas.microsoft.com/office/drawing/2014/main" id="{759D6AA4-7FAD-03CA-7321-3034DA792E25}"/>
                </a:ext>
              </a:extLst>
            </p:cNvPr>
            <p:cNvCxnSpPr>
              <a:stCxn id="452" idx="6"/>
              <a:endCxn id="453" idx="2"/>
            </p:cNvCxnSpPr>
            <p:nvPr/>
          </p:nvCxnSpPr>
          <p:spPr>
            <a:xfrm flipV="1">
              <a:off x="3180462" y="3249798"/>
              <a:ext cx="94488" cy="316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141 Elipse">
              <a:extLst>
                <a:ext uri="{FF2B5EF4-FFF2-40B4-BE49-F238E27FC236}">
                  <a16:creationId xmlns:a16="http://schemas.microsoft.com/office/drawing/2014/main" id="{1FE74132-ACD5-A862-E3E4-BB35C4666EAC}"/>
                </a:ext>
              </a:extLst>
            </p:cNvPr>
            <p:cNvSpPr/>
            <p:nvPr/>
          </p:nvSpPr>
          <p:spPr>
            <a:xfrm>
              <a:off x="3126472" y="32573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3" name="141 Elipse">
              <a:extLst>
                <a:ext uri="{FF2B5EF4-FFF2-40B4-BE49-F238E27FC236}">
                  <a16:creationId xmlns:a16="http://schemas.microsoft.com/office/drawing/2014/main" id="{F0B68C0E-0949-5A3E-3CD3-1E427E5D9236}"/>
                </a:ext>
              </a:extLst>
            </p:cNvPr>
            <p:cNvSpPr/>
            <p:nvPr/>
          </p:nvSpPr>
          <p:spPr>
            <a:xfrm>
              <a:off x="3274950" y="322573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4" name="152 Conector recto">
              <a:extLst>
                <a:ext uri="{FF2B5EF4-FFF2-40B4-BE49-F238E27FC236}">
                  <a16:creationId xmlns:a16="http://schemas.microsoft.com/office/drawing/2014/main" id="{38862FC1-EEE5-997D-185D-8A27BBC032EF}"/>
                </a:ext>
              </a:extLst>
            </p:cNvPr>
            <p:cNvCxnSpPr>
              <a:stCxn id="453" idx="7"/>
            </p:cNvCxnSpPr>
            <p:nvPr/>
          </p:nvCxnSpPr>
          <p:spPr>
            <a:xfrm flipV="1">
              <a:off x="3321034" y="3161345"/>
              <a:ext cx="120087" cy="714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152 Conector recto">
              <a:extLst>
                <a:ext uri="{FF2B5EF4-FFF2-40B4-BE49-F238E27FC236}">
                  <a16:creationId xmlns:a16="http://schemas.microsoft.com/office/drawing/2014/main" id="{57E295F3-3DF6-5510-81AB-D3986266053F}"/>
                </a:ext>
              </a:extLst>
            </p:cNvPr>
            <p:cNvCxnSpPr>
              <a:stCxn id="456" idx="6"/>
              <a:endCxn id="460" idx="1"/>
            </p:cNvCxnSpPr>
            <p:nvPr/>
          </p:nvCxnSpPr>
          <p:spPr>
            <a:xfrm>
              <a:off x="2927559" y="3403498"/>
              <a:ext cx="48682" cy="7876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141 Elipse">
              <a:extLst>
                <a:ext uri="{FF2B5EF4-FFF2-40B4-BE49-F238E27FC236}">
                  <a16:creationId xmlns:a16="http://schemas.microsoft.com/office/drawing/2014/main" id="{EA100528-17C6-98FD-8DD3-7117E25524C8}"/>
                </a:ext>
              </a:extLst>
            </p:cNvPr>
            <p:cNvSpPr/>
            <p:nvPr/>
          </p:nvSpPr>
          <p:spPr>
            <a:xfrm>
              <a:off x="2873569" y="337943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7" name="152 Conector recto">
              <a:extLst>
                <a:ext uri="{FF2B5EF4-FFF2-40B4-BE49-F238E27FC236}">
                  <a16:creationId xmlns:a16="http://schemas.microsoft.com/office/drawing/2014/main" id="{AEC9A0A4-678D-7AA0-C256-3A45A4FF905E}"/>
                </a:ext>
              </a:extLst>
            </p:cNvPr>
            <p:cNvCxnSpPr>
              <a:stCxn id="458" idx="6"/>
              <a:endCxn id="456" idx="2"/>
            </p:cNvCxnSpPr>
            <p:nvPr/>
          </p:nvCxnSpPr>
          <p:spPr>
            <a:xfrm flipV="1">
              <a:off x="2798392" y="3403498"/>
              <a:ext cx="75177" cy="209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141 Elipse">
              <a:extLst>
                <a:ext uri="{FF2B5EF4-FFF2-40B4-BE49-F238E27FC236}">
                  <a16:creationId xmlns:a16="http://schemas.microsoft.com/office/drawing/2014/main" id="{8517C62A-D352-E2B7-71EE-D163257A4847}"/>
                </a:ext>
              </a:extLst>
            </p:cNvPr>
            <p:cNvSpPr/>
            <p:nvPr/>
          </p:nvSpPr>
          <p:spPr>
            <a:xfrm>
              <a:off x="2744403" y="34003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9" name="152 Conector recto">
              <a:extLst>
                <a:ext uri="{FF2B5EF4-FFF2-40B4-BE49-F238E27FC236}">
                  <a16:creationId xmlns:a16="http://schemas.microsoft.com/office/drawing/2014/main" id="{0D19B95E-7243-51ED-444F-AB7810CF123F}"/>
                </a:ext>
              </a:extLst>
            </p:cNvPr>
            <p:cNvCxnSpPr>
              <a:endCxn id="458" idx="3"/>
            </p:cNvCxnSpPr>
            <p:nvPr/>
          </p:nvCxnSpPr>
          <p:spPr>
            <a:xfrm flipV="1">
              <a:off x="2728462" y="3441415"/>
              <a:ext cx="23847" cy="648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141 Elipse">
              <a:extLst>
                <a:ext uri="{FF2B5EF4-FFF2-40B4-BE49-F238E27FC236}">
                  <a16:creationId xmlns:a16="http://schemas.microsoft.com/office/drawing/2014/main" id="{D9FCC7F9-F646-FD15-8FB3-17DCAC0B83E5}"/>
                </a:ext>
              </a:extLst>
            </p:cNvPr>
            <p:cNvSpPr/>
            <p:nvPr/>
          </p:nvSpPr>
          <p:spPr>
            <a:xfrm>
              <a:off x="2968335" y="347521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61" name="152 Conector recto">
              <a:extLst>
                <a:ext uri="{FF2B5EF4-FFF2-40B4-BE49-F238E27FC236}">
                  <a16:creationId xmlns:a16="http://schemas.microsoft.com/office/drawing/2014/main" id="{B98C7FB0-E21A-9EF1-CC37-D64B08738736}"/>
                </a:ext>
              </a:extLst>
            </p:cNvPr>
            <p:cNvCxnSpPr>
              <a:stCxn id="460" idx="6"/>
            </p:cNvCxnSpPr>
            <p:nvPr/>
          </p:nvCxnSpPr>
          <p:spPr>
            <a:xfrm>
              <a:off x="3022325" y="3499280"/>
              <a:ext cx="78712" cy="186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152 Conector recto">
              <a:extLst>
                <a:ext uri="{FF2B5EF4-FFF2-40B4-BE49-F238E27FC236}">
                  <a16:creationId xmlns:a16="http://schemas.microsoft.com/office/drawing/2014/main" id="{127569F8-F48E-2C18-51AC-D7281149D675}"/>
                </a:ext>
              </a:extLst>
            </p:cNvPr>
            <p:cNvCxnSpPr/>
            <p:nvPr/>
          </p:nvCxnSpPr>
          <p:spPr>
            <a:xfrm flipH="1">
              <a:off x="3727964" y="3994981"/>
              <a:ext cx="19030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152 Conector recto">
              <a:extLst>
                <a:ext uri="{FF2B5EF4-FFF2-40B4-BE49-F238E27FC236}">
                  <a16:creationId xmlns:a16="http://schemas.microsoft.com/office/drawing/2014/main" id="{0777C168-AEB8-EB0E-9FAE-D6E1FA7156DA}"/>
                </a:ext>
              </a:extLst>
            </p:cNvPr>
            <p:cNvCxnSpPr/>
            <p:nvPr/>
          </p:nvCxnSpPr>
          <p:spPr>
            <a:xfrm flipH="1">
              <a:off x="3869174" y="3994981"/>
              <a:ext cx="25109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152 Conector recto">
              <a:extLst>
                <a:ext uri="{FF2B5EF4-FFF2-40B4-BE49-F238E27FC236}">
                  <a16:creationId xmlns:a16="http://schemas.microsoft.com/office/drawing/2014/main" id="{C0B39990-829A-A1F9-2CDE-C59EF3717D7D}"/>
                </a:ext>
              </a:extLst>
            </p:cNvPr>
            <p:cNvCxnSpPr/>
            <p:nvPr/>
          </p:nvCxnSpPr>
          <p:spPr>
            <a:xfrm flipH="1">
              <a:off x="4247581" y="4113901"/>
              <a:ext cx="89463" cy="1428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152 Conector recto">
              <a:extLst>
                <a:ext uri="{FF2B5EF4-FFF2-40B4-BE49-F238E27FC236}">
                  <a16:creationId xmlns:a16="http://schemas.microsoft.com/office/drawing/2014/main" id="{CC923343-500C-D0D9-DB1A-D228A032670B}"/>
                </a:ext>
              </a:extLst>
            </p:cNvPr>
            <p:cNvCxnSpPr/>
            <p:nvPr/>
          </p:nvCxnSpPr>
          <p:spPr>
            <a:xfrm flipH="1">
              <a:off x="4321225" y="4100277"/>
              <a:ext cx="89463" cy="1701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152 Conector recto">
              <a:extLst>
                <a:ext uri="{FF2B5EF4-FFF2-40B4-BE49-F238E27FC236}">
                  <a16:creationId xmlns:a16="http://schemas.microsoft.com/office/drawing/2014/main" id="{DBB8714C-69BF-62F3-82B1-956B7EB16910}"/>
                </a:ext>
              </a:extLst>
            </p:cNvPr>
            <p:cNvCxnSpPr/>
            <p:nvPr/>
          </p:nvCxnSpPr>
          <p:spPr>
            <a:xfrm flipH="1">
              <a:off x="4085311" y="4034500"/>
              <a:ext cx="178087" cy="6141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152 Conector recto">
              <a:extLst>
                <a:ext uri="{FF2B5EF4-FFF2-40B4-BE49-F238E27FC236}">
                  <a16:creationId xmlns:a16="http://schemas.microsoft.com/office/drawing/2014/main" id="{B557AD13-21EB-4005-D5A6-26BAC0E4ECF3}"/>
                </a:ext>
              </a:extLst>
            </p:cNvPr>
            <p:cNvCxnSpPr/>
            <p:nvPr/>
          </p:nvCxnSpPr>
          <p:spPr>
            <a:xfrm flipH="1">
              <a:off x="4189461" y="4100277"/>
              <a:ext cx="73938" cy="4215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152 Conector recto">
              <a:extLst>
                <a:ext uri="{FF2B5EF4-FFF2-40B4-BE49-F238E27FC236}">
                  <a16:creationId xmlns:a16="http://schemas.microsoft.com/office/drawing/2014/main" id="{FA32E4D0-6157-1107-B57F-315E711E47F9}"/>
                </a:ext>
              </a:extLst>
            </p:cNvPr>
            <p:cNvCxnSpPr/>
            <p:nvPr/>
          </p:nvCxnSpPr>
          <p:spPr>
            <a:xfrm flipH="1">
              <a:off x="4526073" y="4307714"/>
              <a:ext cx="26368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152 Conector recto">
              <a:extLst>
                <a:ext uri="{FF2B5EF4-FFF2-40B4-BE49-F238E27FC236}">
                  <a16:creationId xmlns:a16="http://schemas.microsoft.com/office/drawing/2014/main" id="{F123711B-1D74-AD1A-9681-7F21C3FDCD8E}"/>
                </a:ext>
              </a:extLst>
            </p:cNvPr>
            <p:cNvCxnSpPr/>
            <p:nvPr/>
          </p:nvCxnSpPr>
          <p:spPr>
            <a:xfrm flipH="1">
              <a:off x="4673362" y="4307714"/>
              <a:ext cx="26368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152 Conector recto">
              <a:extLst>
                <a:ext uri="{FF2B5EF4-FFF2-40B4-BE49-F238E27FC236}">
                  <a16:creationId xmlns:a16="http://schemas.microsoft.com/office/drawing/2014/main" id="{17170329-B552-F45E-0F31-EE4BE30B739E}"/>
                </a:ext>
              </a:extLst>
            </p:cNvPr>
            <p:cNvCxnSpPr/>
            <p:nvPr/>
          </p:nvCxnSpPr>
          <p:spPr>
            <a:xfrm>
              <a:off x="3798569" y="4157626"/>
              <a:ext cx="344863" cy="145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152 Conector recto">
              <a:extLst>
                <a:ext uri="{FF2B5EF4-FFF2-40B4-BE49-F238E27FC236}">
                  <a16:creationId xmlns:a16="http://schemas.microsoft.com/office/drawing/2014/main" id="{3B9C9728-F9E6-AAD3-986F-B932A66155F5}"/>
                </a:ext>
              </a:extLst>
            </p:cNvPr>
            <p:cNvCxnSpPr/>
            <p:nvPr/>
          </p:nvCxnSpPr>
          <p:spPr>
            <a:xfrm>
              <a:off x="4321225" y="4336163"/>
              <a:ext cx="174343" cy="876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152 Conector recto">
              <a:extLst>
                <a:ext uri="{FF2B5EF4-FFF2-40B4-BE49-F238E27FC236}">
                  <a16:creationId xmlns:a16="http://schemas.microsoft.com/office/drawing/2014/main" id="{5F3AAFF2-2495-EBA1-9B00-83B8EBE82411}"/>
                </a:ext>
              </a:extLst>
            </p:cNvPr>
            <p:cNvCxnSpPr/>
            <p:nvPr/>
          </p:nvCxnSpPr>
          <p:spPr>
            <a:xfrm flipV="1">
              <a:off x="4351730" y="3889520"/>
              <a:ext cx="585593" cy="4137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141 Elipse">
              <a:extLst>
                <a:ext uri="{FF2B5EF4-FFF2-40B4-BE49-F238E27FC236}">
                  <a16:creationId xmlns:a16="http://schemas.microsoft.com/office/drawing/2014/main" id="{844724F8-B7D3-AABC-5DFF-A95E33ED9089}"/>
                </a:ext>
              </a:extLst>
            </p:cNvPr>
            <p:cNvSpPr/>
            <p:nvPr/>
          </p:nvSpPr>
          <p:spPr>
            <a:xfrm>
              <a:off x="1538861" y="234760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4" name="4 Conector recto">
              <a:extLst>
                <a:ext uri="{FF2B5EF4-FFF2-40B4-BE49-F238E27FC236}">
                  <a16:creationId xmlns:a16="http://schemas.microsoft.com/office/drawing/2014/main" id="{8921A057-A6CC-8617-65BE-F3ED8EE22147}"/>
                </a:ext>
              </a:extLst>
            </p:cNvPr>
            <p:cNvCxnSpPr>
              <a:stCxn id="473" idx="7"/>
            </p:cNvCxnSpPr>
            <p:nvPr/>
          </p:nvCxnSpPr>
          <p:spPr>
            <a:xfrm flipV="1">
              <a:off x="1584944" y="2312650"/>
              <a:ext cx="9819" cy="420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4 Conector recto">
              <a:extLst>
                <a:ext uri="{FF2B5EF4-FFF2-40B4-BE49-F238E27FC236}">
                  <a16:creationId xmlns:a16="http://schemas.microsoft.com/office/drawing/2014/main" id="{A0FCB74D-8E7F-226B-0A21-55DB02B0A671}"/>
                </a:ext>
              </a:extLst>
            </p:cNvPr>
            <p:cNvCxnSpPr>
              <a:endCxn id="476" idx="6"/>
            </p:cNvCxnSpPr>
            <p:nvPr/>
          </p:nvCxnSpPr>
          <p:spPr>
            <a:xfrm flipH="1">
              <a:off x="2429572" y="3588831"/>
              <a:ext cx="54620" cy="3484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141 Elipse">
              <a:extLst>
                <a:ext uri="{FF2B5EF4-FFF2-40B4-BE49-F238E27FC236}">
                  <a16:creationId xmlns:a16="http://schemas.microsoft.com/office/drawing/2014/main" id="{285C28E8-24A5-540F-8B0C-C040AE286405}"/>
                </a:ext>
              </a:extLst>
            </p:cNvPr>
            <p:cNvSpPr/>
            <p:nvPr/>
          </p:nvSpPr>
          <p:spPr>
            <a:xfrm>
              <a:off x="2375582" y="35996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7" name="4 Conector recto">
              <a:extLst>
                <a:ext uri="{FF2B5EF4-FFF2-40B4-BE49-F238E27FC236}">
                  <a16:creationId xmlns:a16="http://schemas.microsoft.com/office/drawing/2014/main" id="{1BC5A2F5-8601-3236-CC23-E41461AAA31E}"/>
                </a:ext>
              </a:extLst>
            </p:cNvPr>
            <p:cNvCxnSpPr>
              <a:stCxn id="476" idx="2"/>
            </p:cNvCxnSpPr>
            <p:nvPr/>
          </p:nvCxnSpPr>
          <p:spPr>
            <a:xfrm flipH="1">
              <a:off x="2308675" y="3623674"/>
              <a:ext cx="66907" cy="34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152 Conector recto">
              <a:extLst>
                <a:ext uri="{FF2B5EF4-FFF2-40B4-BE49-F238E27FC236}">
                  <a16:creationId xmlns:a16="http://schemas.microsoft.com/office/drawing/2014/main" id="{58929A73-5246-F706-2051-3B44EB81D325}"/>
                </a:ext>
              </a:extLst>
            </p:cNvPr>
            <p:cNvCxnSpPr/>
            <p:nvPr/>
          </p:nvCxnSpPr>
          <p:spPr>
            <a:xfrm flipH="1">
              <a:off x="2924928" y="3792968"/>
              <a:ext cx="113667" cy="64085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4 Conector recto">
              <a:extLst>
                <a:ext uri="{FF2B5EF4-FFF2-40B4-BE49-F238E27FC236}">
                  <a16:creationId xmlns:a16="http://schemas.microsoft.com/office/drawing/2014/main" id="{3C4E15FD-26EC-8B51-9021-ECCF77C5680F}"/>
                </a:ext>
              </a:extLst>
            </p:cNvPr>
            <p:cNvCxnSpPr/>
            <p:nvPr/>
          </p:nvCxnSpPr>
          <p:spPr>
            <a:xfrm flipV="1">
              <a:off x="2693730" y="1961572"/>
              <a:ext cx="34599" cy="1339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141 Elipse">
              <a:extLst>
                <a:ext uri="{FF2B5EF4-FFF2-40B4-BE49-F238E27FC236}">
                  <a16:creationId xmlns:a16="http://schemas.microsoft.com/office/drawing/2014/main" id="{7AE9A9CD-5AD8-C5AB-D3B7-93844ABF27B8}"/>
                </a:ext>
              </a:extLst>
            </p:cNvPr>
            <p:cNvSpPr/>
            <p:nvPr/>
          </p:nvSpPr>
          <p:spPr>
            <a:xfrm>
              <a:off x="2069738" y="2307603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1" name="141 Elipse">
              <a:extLst>
                <a:ext uri="{FF2B5EF4-FFF2-40B4-BE49-F238E27FC236}">
                  <a16:creationId xmlns:a16="http://schemas.microsoft.com/office/drawing/2014/main" id="{9215112C-1528-DF9F-6CC5-BB05FF4E2A70}"/>
                </a:ext>
              </a:extLst>
            </p:cNvPr>
            <p:cNvSpPr/>
            <p:nvPr/>
          </p:nvSpPr>
          <p:spPr>
            <a:xfrm>
              <a:off x="3634960" y="2053809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2" name="141 Elipse">
              <a:extLst>
                <a:ext uri="{FF2B5EF4-FFF2-40B4-BE49-F238E27FC236}">
                  <a16:creationId xmlns:a16="http://schemas.microsoft.com/office/drawing/2014/main" id="{46A7433A-BAF6-BC77-1C57-89CE2B5B843B}"/>
                </a:ext>
              </a:extLst>
            </p:cNvPr>
            <p:cNvSpPr/>
            <p:nvPr/>
          </p:nvSpPr>
          <p:spPr>
            <a:xfrm>
              <a:off x="3134831" y="733648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83" name="Grupo 482">
            <a:extLst>
              <a:ext uri="{FF2B5EF4-FFF2-40B4-BE49-F238E27FC236}">
                <a16:creationId xmlns:a16="http://schemas.microsoft.com/office/drawing/2014/main" id="{7012122C-5999-F260-C17E-8E9D90AA6B64}"/>
              </a:ext>
            </a:extLst>
          </p:cNvPr>
          <p:cNvGrpSpPr/>
          <p:nvPr/>
        </p:nvGrpSpPr>
        <p:grpSpPr>
          <a:xfrm>
            <a:off x="1091278" y="1620340"/>
            <a:ext cx="12074917" cy="10409597"/>
            <a:chOff x="409229" y="607627"/>
            <a:chExt cx="4528094" cy="3903599"/>
          </a:xfrm>
          <a:solidFill>
            <a:schemeClr val="bg1">
              <a:lumMod val="65000"/>
            </a:schemeClr>
          </a:solidFill>
        </p:grpSpPr>
        <p:sp>
          <p:nvSpPr>
            <p:cNvPr id="484" name="65 Elipse">
              <a:extLst>
                <a:ext uri="{FF2B5EF4-FFF2-40B4-BE49-F238E27FC236}">
                  <a16:creationId xmlns:a16="http://schemas.microsoft.com/office/drawing/2014/main" id="{0D5B70B5-5D61-C22B-407B-94F1F95D0A42}"/>
                </a:ext>
              </a:extLst>
            </p:cNvPr>
            <p:cNvSpPr/>
            <p:nvPr/>
          </p:nvSpPr>
          <p:spPr>
            <a:xfrm>
              <a:off x="2835728" y="4433825"/>
              <a:ext cx="178400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CTMEL</a:t>
              </a:r>
            </a:p>
          </p:txBody>
        </p:sp>
        <p:sp>
          <p:nvSpPr>
            <p:cNvPr id="485" name="2 Elipse">
              <a:extLst>
                <a:ext uri="{FF2B5EF4-FFF2-40B4-BE49-F238E27FC236}">
                  <a16:creationId xmlns:a16="http://schemas.microsoft.com/office/drawing/2014/main" id="{D13D2874-BE5D-71A7-F10C-E5232926B029}"/>
                </a:ext>
              </a:extLst>
            </p:cNvPr>
            <p:cNvSpPr/>
            <p:nvPr/>
          </p:nvSpPr>
          <p:spPr>
            <a:xfrm>
              <a:off x="542379" y="1039805"/>
              <a:ext cx="179836" cy="907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</a:t>
              </a:r>
            </a:p>
          </p:txBody>
        </p:sp>
        <p:sp>
          <p:nvSpPr>
            <p:cNvPr id="486" name="60 Elipse">
              <a:extLst>
                <a:ext uri="{FF2B5EF4-FFF2-40B4-BE49-F238E27FC236}">
                  <a16:creationId xmlns:a16="http://schemas.microsoft.com/office/drawing/2014/main" id="{19CE48F1-C66D-0052-4822-02CBFC4C7A18}"/>
                </a:ext>
              </a:extLst>
            </p:cNvPr>
            <p:cNvSpPr/>
            <p:nvPr/>
          </p:nvSpPr>
          <p:spPr>
            <a:xfrm>
              <a:off x="486380" y="1203348"/>
              <a:ext cx="192260" cy="79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UVIGOT</a:t>
              </a:r>
            </a:p>
          </p:txBody>
        </p:sp>
        <p:sp>
          <p:nvSpPr>
            <p:cNvPr id="487" name="61 Elipse">
              <a:extLst>
                <a:ext uri="{FF2B5EF4-FFF2-40B4-BE49-F238E27FC236}">
                  <a16:creationId xmlns:a16="http://schemas.microsoft.com/office/drawing/2014/main" id="{A80965BE-835C-1DA2-84BA-1B79AEFC3253}"/>
                </a:ext>
              </a:extLst>
            </p:cNvPr>
            <p:cNvSpPr/>
            <p:nvPr/>
          </p:nvSpPr>
          <p:spPr>
            <a:xfrm>
              <a:off x="790541" y="1166943"/>
              <a:ext cx="196853" cy="848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UVIGOB</a:t>
              </a:r>
            </a:p>
          </p:txBody>
        </p:sp>
        <p:sp>
          <p:nvSpPr>
            <p:cNvPr id="488" name="62 Elipse">
              <a:extLst>
                <a:ext uri="{FF2B5EF4-FFF2-40B4-BE49-F238E27FC236}">
                  <a16:creationId xmlns:a16="http://schemas.microsoft.com/office/drawing/2014/main" id="{D04AE2F4-7A45-1336-1EA7-26E22CFC95C0}"/>
                </a:ext>
              </a:extLst>
            </p:cNvPr>
            <p:cNvSpPr/>
            <p:nvPr/>
          </p:nvSpPr>
          <p:spPr>
            <a:xfrm>
              <a:off x="1006482" y="1247642"/>
              <a:ext cx="196820" cy="889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UVIGOO</a:t>
              </a:r>
            </a:p>
          </p:txBody>
        </p:sp>
        <p:sp>
          <p:nvSpPr>
            <p:cNvPr id="489" name="63 Elipse">
              <a:extLst>
                <a:ext uri="{FF2B5EF4-FFF2-40B4-BE49-F238E27FC236}">
                  <a16:creationId xmlns:a16="http://schemas.microsoft.com/office/drawing/2014/main" id="{A80B64C3-9526-12A9-DD99-213019A8A7B5}"/>
                </a:ext>
              </a:extLst>
            </p:cNvPr>
            <p:cNvSpPr/>
            <p:nvPr/>
          </p:nvSpPr>
          <p:spPr>
            <a:xfrm>
              <a:off x="486380" y="748908"/>
              <a:ext cx="193811" cy="8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CESGA</a:t>
              </a:r>
            </a:p>
          </p:txBody>
        </p:sp>
        <p:sp>
          <p:nvSpPr>
            <p:cNvPr id="490" name="64 Elipse">
              <a:extLst>
                <a:ext uri="{FF2B5EF4-FFF2-40B4-BE49-F238E27FC236}">
                  <a16:creationId xmlns:a16="http://schemas.microsoft.com/office/drawing/2014/main" id="{B8246E29-A936-5D53-722E-295A2E9869EB}"/>
                </a:ext>
              </a:extLst>
            </p:cNvPr>
            <p:cNvSpPr/>
            <p:nvPr/>
          </p:nvSpPr>
          <p:spPr>
            <a:xfrm>
              <a:off x="772943" y="646821"/>
              <a:ext cx="142336" cy="691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UDC</a:t>
              </a:r>
            </a:p>
          </p:txBody>
        </p:sp>
        <p:sp>
          <p:nvSpPr>
            <p:cNvPr id="491" name="65 Elipse">
              <a:extLst>
                <a:ext uri="{FF2B5EF4-FFF2-40B4-BE49-F238E27FC236}">
                  <a16:creationId xmlns:a16="http://schemas.microsoft.com/office/drawing/2014/main" id="{11C107DA-8CD7-EEB4-9C44-1DD9FA264827}"/>
                </a:ext>
              </a:extLst>
            </p:cNvPr>
            <p:cNvSpPr/>
            <p:nvPr/>
          </p:nvSpPr>
          <p:spPr>
            <a:xfrm>
              <a:off x="1109815" y="607627"/>
              <a:ext cx="164655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USCLG</a:t>
              </a:r>
            </a:p>
          </p:txBody>
        </p:sp>
        <p:sp>
          <p:nvSpPr>
            <p:cNvPr id="492" name="66 Elipse">
              <a:extLst>
                <a:ext uri="{FF2B5EF4-FFF2-40B4-BE49-F238E27FC236}">
                  <a16:creationId xmlns:a16="http://schemas.microsoft.com/office/drawing/2014/main" id="{A401D7DD-F36B-A091-9CE7-BD61E9B8DA71}"/>
                </a:ext>
              </a:extLst>
            </p:cNvPr>
            <p:cNvSpPr/>
            <p:nvPr/>
          </p:nvSpPr>
          <p:spPr>
            <a:xfrm>
              <a:off x="760397" y="1627884"/>
              <a:ext cx="226997" cy="856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UPORTO</a:t>
              </a:r>
            </a:p>
          </p:txBody>
        </p:sp>
        <p:sp>
          <p:nvSpPr>
            <p:cNvPr id="493" name="65 Elipse">
              <a:extLst>
                <a:ext uri="{FF2B5EF4-FFF2-40B4-BE49-F238E27FC236}">
                  <a16:creationId xmlns:a16="http://schemas.microsoft.com/office/drawing/2014/main" id="{6DB2F918-3018-8989-86FC-6BE43663CA24}"/>
                </a:ext>
              </a:extLst>
            </p:cNvPr>
            <p:cNvSpPr/>
            <p:nvPr/>
          </p:nvSpPr>
          <p:spPr>
            <a:xfrm>
              <a:off x="1566500" y="615472"/>
              <a:ext cx="164655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UNIOVI</a:t>
              </a:r>
            </a:p>
          </p:txBody>
        </p:sp>
        <p:sp>
          <p:nvSpPr>
            <p:cNvPr id="494" name="65 Elipse">
              <a:extLst>
                <a:ext uri="{FF2B5EF4-FFF2-40B4-BE49-F238E27FC236}">
                  <a16:creationId xmlns:a16="http://schemas.microsoft.com/office/drawing/2014/main" id="{BE12BAE4-8B55-67CC-D796-007550606AD6}"/>
                </a:ext>
              </a:extLst>
            </p:cNvPr>
            <p:cNvSpPr/>
            <p:nvPr/>
          </p:nvSpPr>
          <p:spPr>
            <a:xfrm>
              <a:off x="1609991" y="988082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UNLEON</a:t>
              </a:r>
            </a:p>
          </p:txBody>
        </p:sp>
        <p:sp>
          <p:nvSpPr>
            <p:cNvPr id="495" name="65 Elipse">
              <a:extLst>
                <a:ext uri="{FF2B5EF4-FFF2-40B4-BE49-F238E27FC236}">
                  <a16:creationId xmlns:a16="http://schemas.microsoft.com/office/drawing/2014/main" id="{70779BC3-80AA-72B8-7143-82F66F30CCBB}"/>
                </a:ext>
              </a:extLst>
            </p:cNvPr>
            <p:cNvSpPr/>
            <p:nvPr/>
          </p:nvSpPr>
          <p:spPr>
            <a:xfrm>
              <a:off x="1682227" y="731200"/>
              <a:ext cx="19704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UNIOGI</a:t>
              </a:r>
            </a:p>
          </p:txBody>
        </p:sp>
        <p:sp>
          <p:nvSpPr>
            <p:cNvPr id="496" name="65 Elipse">
              <a:extLst>
                <a:ext uri="{FF2B5EF4-FFF2-40B4-BE49-F238E27FC236}">
                  <a16:creationId xmlns:a16="http://schemas.microsoft.com/office/drawing/2014/main" id="{9CC47D51-A130-2E78-1108-08EA7408B42F}"/>
                </a:ext>
              </a:extLst>
            </p:cNvPr>
            <p:cNvSpPr/>
            <p:nvPr/>
          </p:nvSpPr>
          <p:spPr>
            <a:xfrm>
              <a:off x="2027695" y="143855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UVA</a:t>
              </a:r>
            </a:p>
          </p:txBody>
        </p:sp>
        <p:sp>
          <p:nvSpPr>
            <p:cNvPr id="497" name="65 Elipse">
              <a:extLst>
                <a:ext uri="{FF2B5EF4-FFF2-40B4-BE49-F238E27FC236}">
                  <a16:creationId xmlns:a16="http://schemas.microsoft.com/office/drawing/2014/main" id="{9B8C72C1-AB9E-3D4C-45FC-44DD1AC94330}"/>
                </a:ext>
              </a:extLst>
            </p:cNvPr>
            <p:cNvSpPr/>
            <p:nvPr/>
          </p:nvSpPr>
          <p:spPr>
            <a:xfrm>
              <a:off x="2557327" y="187870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CIEMAT</a:t>
              </a:r>
            </a:p>
          </p:txBody>
        </p:sp>
        <p:sp>
          <p:nvSpPr>
            <p:cNvPr id="498" name="65 Elipse">
              <a:extLst>
                <a:ext uri="{FF2B5EF4-FFF2-40B4-BE49-F238E27FC236}">
                  <a16:creationId xmlns:a16="http://schemas.microsoft.com/office/drawing/2014/main" id="{43D72CBF-828D-DDE7-4A8F-67A67FA54B0C}"/>
                </a:ext>
              </a:extLst>
            </p:cNvPr>
            <p:cNvSpPr/>
            <p:nvPr/>
          </p:nvSpPr>
          <p:spPr>
            <a:xfrm>
              <a:off x="1547212" y="183999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USAL</a:t>
              </a:r>
            </a:p>
          </p:txBody>
        </p:sp>
        <p:sp>
          <p:nvSpPr>
            <p:cNvPr id="499" name="65 Elipse">
              <a:extLst>
                <a:ext uri="{FF2B5EF4-FFF2-40B4-BE49-F238E27FC236}">
                  <a16:creationId xmlns:a16="http://schemas.microsoft.com/office/drawing/2014/main" id="{FDEAB8F4-38AD-06A4-6F7E-C8262B45A977}"/>
                </a:ext>
              </a:extLst>
            </p:cNvPr>
            <p:cNvSpPr/>
            <p:nvPr/>
          </p:nvSpPr>
          <p:spPr>
            <a:xfrm>
              <a:off x="2320276" y="187870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TELMAD</a:t>
              </a:r>
            </a:p>
          </p:txBody>
        </p:sp>
        <p:sp>
          <p:nvSpPr>
            <p:cNvPr id="500" name="65 Elipse">
              <a:extLst>
                <a:ext uri="{FF2B5EF4-FFF2-40B4-BE49-F238E27FC236}">
                  <a16:creationId xmlns:a16="http://schemas.microsoft.com/office/drawing/2014/main" id="{9DC2B8A4-E84B-7165-5447-EAB30B5F8823}"/>
                </a:ext>
              </a:extLst>
            </p:cNvPr>
            <p:cNvSpPr/>
            <p:nvPr/>
          </p:nvSpPr>
          <p:spPr>
            <a:xfrm>
              <a:off x="2522729" y="208135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CSIC</a:t>
              </a:r>
            </a:p>
          </p:txBody>
        </p:sp>
        <p:sp>
          <p:nvSpPr>
            <p:cNvPr id="501" name="65 Elipse">
              <a:extLst>
                <a:ext uri="{FF2B5EF4-FFF2-40B4-BE49-F238E27FC236}">
                  <a16:creationId xmlns:a16="http://schemas.microsoft.com/office/drawing/2014/main" id="{540FEB7C-A3EE-EC33-6B68-31983645EC95}"/>
                </a:ext>
              </a:extLst>
            </p:cNvPr>
            <p:cNvSpPr/>
            <p:nvPr/>
          </p:nvSpPr>
          <p:spPr>
            <a:xfrm>
              <a:off x="2265672" y="208135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ESPANX</a:t>
              </a:r>
            </a:p>
          </p:txBody>
        </p:sp>
        <p:sp>
          <p:nvSpPr>
            <p:cNvPr id="502" name="65 Elipse">
              <a:extLst>
                <a:ext uri="{FF2B5EF4-FFF2-40B4-BE49-F238E27FC236}">
                  <a16:creationId xmlns:a16="http://schemas.microsoft.com/office/drawing/2014/main" id="{C26C26A1-C9BD-03AC-BB56-53C7B7177381}"/>
                </a:ext>
              </a:extLst>
            </p:cNvPr>
            <p:cNvSpPr/>
            <p:nvPr/>
          </p:nvSpPr>
          <p:spPr>
            <a:xfrm>
              <a:off x="1494592" y="2215559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UNEXPS</a:t>
              </a:r>
            </a:p>
          </p:txBody>
        </p:sp>
        <p:sp>
          <p:nvSpPr>
            <p:cNvPr id="503" name="65 Elipse">
              <a:extLst>
                <a:ext uri="{FF2B5EF4-FFF2-40B4-BE49-F238E27FC236}">
                  <a16:creationId xmlns:a16="http://schemas.microsoft.com/office/drawing/2014/main" id="{5FC7AABD-E168-E984-5B42-ACC32F30F6A4}"/>
                </a:ext>
              </a:extLst>
            </p:cNvPr>
            <p:cNvSpPr/>
            <p:nvPr/>
          </p:nvSpPr>
          <p:spPr>
            <a:xfrm>
              <a:off x="1346871" y="2421658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UNEXCC</a:t>
              </a:r>
            </a:p>
          </p:txBody>
        </p:sp>
        <p:sp>
          <p:nvSpPr>
            <p:cNvPr id="504" name="65 Elipse">
              <a:extLst>
                <a:ext uri="{FF2B5EF4-FFF2-40B4-BE49-F238E27FC236}">
                  <a16:creationId xmlns:a16="http://schemas.microsoft.com/office/drawing/2014/main" id="{C2EA74A0-ED26-45A7-E212-0CB2AFEBA7C0}"/>
                </a:ext>
              </a:extLst>
            </p:cNvPr>
            <p:cNvSpPr/>
            <p:nvPr/>
          </p:nvSpPr>
          <p:spPr>
            <a:xfrm>
              <a:off x="1634152" y="2451887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CETACI</a:t>
              </a:r>
            </a:p>
          </p:txBody>
        </p:sp>
        <p:sp>
          <p:nvSpPr>
            <p:cNvPr id="505" name="65 Elipse">
              <a:extLst>
                <a:ext uri="{FF2B5EF4-FFF2-40B4-BE49-F238E27FC236}">
                  <a16:creationId xmlns:a16="http://schemas.microsoft.com/office/drawing/2014/main" id="{5779C26E-5F94-60EF-CDC4-C22C3F47AD5B}"/>
                </a:ext>
              </a:extLst>
            </p:cNvPr>
            <p:cNvSpPr/>
            <p:nvPr/>
          </p:nvSpPr>
          <p:spPr>
            <a:xfrm>
              <a:off x="2375582" y="66923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UNICAN</a:t>
              </a:r>
            </a:p>
          </p:txBody>
        </p:sp>
        <p:sp>
          <p:nvSpPr>
            <p:cNvPr id="506" name="65 Elipse">
              <a:extLst>
                <a:ext uri="{FF2B5EF4-FFF2-40B4-BE49-F238E27FC236}">
                  <a16:creationId xmlns:a16="http://schemas.microsoft.com/office/drawing/2014/main" id="{6C722087-6A35-744B-0CCB-EFCA4521A8FF}"/>
                </a:ext>
              </a:extLst>
            </p:cNvPr>
            <p:cNvSpPr/>
            <p:nvPr/>
          </p:nvSpPr>
          <p:spPr>
            <a:xfrm>
              <a:off x="2792352" y="663863"/>
              <a:ext cx="138733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EHU</a:t>
              </a:r>
            </a:p>
          </p:txBody>
        </p:sp>
        <p:sp>
          <p:nvSpPr>
            <p:cNvPr id="507" name="65 Elipse">
              <a:extLst>
                <a:ext uri="{FF2B5EF4-FFF2-40B4-BE49-F238E27FC236}">
                  <a16:creationId xmlns:a16="http://schemas.microsoft.com/office/drawing/2014/main" id="{39620D7F-73E5-32A7-E2F9-2A16A743A0D7}"/>
                </a:ext>
              </a:extLst>
            </p:cNvPr>
            <p:cNvSpPr/>
            <p:nvPr/>
          </p:nvSpPr>
          <p:spPr>
            <a:xfrm>
              <a:off x="2814346" y="906953"/>
              <a:ext cx="138733" cy="78681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EJIDE</a:t>
              </a:r>
            </a:p>
          </p:txBody>
        </p:sp>
        <p:sp>
          <p:nvSpPr>
            <p:cNvPr id="508" name="65 Elipse">
              <a:extLst>
                <a:ext uri="{FF2B5EF4-FFF2-40B4-BE49-F238E27FC236}">
                  <a16:creationId xmlns:a16="http://schemas.microsoft.com/office/drawing/2014/main" id="{FA97B622-4C37-9382-C028-BC9F3EE208D8}"/>
                </a:ext>
              </a:extLst>
            </p:cNvPr>
            <p:cNvSpPr/>
            <p:nvPr/>
          </p:nvSpPr>
          <p:spPr>
            <a:xfrm>
              <a:off x="2931085" y="1137706"/>
              <a:ext cx="164425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UNRIO</a:t>
              </a:r>
            </a:p>
          </p:txBody>
        </p:sp>
        <p:sp>
          <p:nvSpPr>
            <p:cNvPr id="509" name="65 Elipse">
              <a:extLst>
                <a:ext uri="{FF2B5EF4-FFF2-40B4-BE49-F238E27FC236}">
                  <a16:creationId xmlns:a16="http://schemas.microsoft.com/office/drawing/2014/main" id="{8B51698F-6CA6-DC68-E28C-50F4992171D9}"/>
                </a:ext>
              </a:extLst>
            </p:cNvPr>
            <p:cNvSpPr/>
            <p:nvPr/>
          </p:nvSpPr>
          <p:spPr>
            <a:xfrm>
              <a:off x="3495286" y="1419896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UNIZAR</a:t>
              </a:r>
            </a:p>
          </p:txBody>
        </p:sp>
        <p:sp>
          <p:nvSpPr>
            <p:cNvPr id="510" name="65 Elipse">
              <a:extLst>
                <a:ext uri="{FF2B5EF4-FFF2-40B4-BE49-F238E27FC236}">
                  <a16:creationId xmlns:a16="http://schemas.microsoft.com/office/drawing/2014/main" id="{A1D9DD11-D9E5-E5FD-BA8F-0685C3E7BEDB}"/>
                </a:ext>
              </a:extLst>
            </p:cNvPr>
            <p:cNvSpPr/>
            <p:nvPr/>
          </p:nvSpPr>
          <p:spPr>
            <a:xfrm>
              <a:off x="2765015" y="1776594"/>
              <a:ext cx="171002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GUSM</a:t>
              </a:r>
            </a:p>
          </p:txBody>
        </p:sp>
        <p:sp>
          <p:nvSpPr>
            <p:cNvPr id="511" name="65 Elipse">
              <a:extLst>
                <a:ext uri="{FF2B5EF4-FFF2-40B4-BE49-F238E27FC236}">
                  <a16:creationId xmlns:a16="http://schemas.microsoft.com/office/drawing/2014/main" id="{02467082-F7B9-D316-9A72-74E319AF20B9}"/>
                </a:ext>
              </a:extLst>
            </p:cNvPr>
            <p:cNvSpPr/>
            <p:nvPr/>
          </p:nvSpPr>
          <p:spPr>
            <a:xfrm>
              <a:off x="2894589" y="1902596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OANY</a:t>
              </a:r>
            </a:p>
          </p:txBody>
        </p:sp>
        <p:sp>
          <p:nvSpPr>
            <p:cNvPr id="512" name="65 Elipse">
              <a:extLst>
                <a:ext uri="{FF2B5EF4-FFF2-40B4-BE49-F238E27FC236}">
                  <a16:creationId xmlns:a16="http://schemas.microsoft.com/office/drawing/2014/main" id="{AC5AF9E3-53EF-1477-CA29-B42D85166621}"/>
                </a:ext>
              </a:extLst>
            </p:cNvPr>
            <p:cNvSpPr/>
            <p:nvPr/>
          </p:nvSpPr>
          <p:spPr>
            <a:xfrm>
              <a:off x="4743115" y="1377573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TELBCN</a:t>
              </a:r>
            </a:p>
          </p:txBody>
        </p:sp>
        <p:sp>
          <p:nvSpPr>
            <p:cNvPr id="513" name="65 Elipse">
              <a:extLst>
                <a:ext uri="{FF2B5EF4-FFF2-40B4-BE49-F238E27FC236}">
                  <a16:creationId xmlns:a16="http://schemas.microsoft.com/office/drawing/2014/main" id="{77871A42-A2F1-15CC-89B5-D6BAB749FDCB}"/>
                </a:ext>
              </a:extLst>
            </p:cNvPr>
            <p:cNvSpPr/>
            <p:nvPr/>
          </p:nvSpPr>
          <p:spPr>
            <a:xfrm>
              <a:off x="4646011" y="1489134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CSUC</a:t>
              </a:r>
            </a:p>
          </p:txBody>
        </p:sp>
        <p:sp>
          <p:nvSpPr>
            <p:cNvPr id="514" name="65 Elipse">
              <a:extLst>
                <a:ext uri="{FF2B5EF4-FFF2-40B4-BE49-F238E27FC236}">
                  <a16:creationId xmlns:a16="http://schemas.microsoft.com/office/drawing/2014/main" id="{01B3C15F-2C9B-029F-6C9D-6B6E6CC41FB2}"/>
                </a:ext>
              </a:extLst>
            </p:cNvPr>
            <p:cNvSpPr/>
            <p:nvPr/>
          </p:nvSpPr>
          <p:spPr>
            <a:xfrm>
              <a:off x="3929493" y="2125947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UJI</a:t>
              </a:r>
            </a:p>
          </p:txBody>
        </p:sp>
        <p:sp>
          <p:nvSpPr>
            <p:cNvPr id="515" name="65 Elipse">
              <a:extLst>
                <a:ext uri="{FF2B5EF4-FFF2-40B4-BE49-F238E27FC236}">
                  <a16:creationId xmlns:a16="http://schemas.microsoft.com/office/drawing/2014/main" id="{1AE31F5A-C3CB-9F99-EEC0-205D3E09BAEB}"/>
                </a:ext>
              </a:extLst>
            </p:cNvPr>
            <p:cNvSpPr/>
            <p:nvPr/>
          </p:nvSpPr>
          <p:spPr>
            <a:xfrm>
              <a:off x="3768626" y="2510277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</a:t>
              </a:r>
            </a:p>
          </p:txBody>
        </p:sp>
        <p:sp>
          <p:nvSpPr>
            <p:cNvPr id="516" name="65 Elipse">
              <a:extLst>
                <a:ext uri="{FF2B5EF4-FFF2-40B4-BE49-F238E27FC236}">
                  <a16:creationId xmlns:a16="http://schemas.microsoft.com/office/drawing/2014/main" id="{8595E9A0-255C-2BC2-B068-37C3993D2CDD}"/>
                </a:ext>
              </a:extLst>
            </p:cNvPr>
            <p:cNvSpPr/>
            <p:nvPr/>
          </p:nvSpPr>
          <p:spPr>
            <a:xfrm>
              <a:off x="3814156" y="2949570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UA</a:t>
              </a:r>
            </a:p>
          </p:txBody>
        </p:sp>
        <p:sp>
          <p:nvSpPr>
            <p:cNvPr id="517" name="65 Elipse">
              <a:extLst>
                <a:ext uri="{FF2B5EF4-FFF2-40B4-BE49-F238E27FC236}">
                  <a16:creationId xmlns:a16="http://schemas.microsoft.com/office/drawing/2014/main" id="{F539C88E-6E63-11B1-53FD-1934E943B7C3}"/>
                </a:ext>
              </a:extLst>
            </p:cNvPr>
            <p:cNvSpPr/>
            <p:nvPr/>
          </p:nvSpPr>
          <p:spPr>
            <a:xfrm>
              <a:off x="4694236" y="240603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UIB</a:t>
              </a:r>
            </a:p>
          </p:txBody>
        </p:sp>
        <p:sp>
          <p:nvSpPr>
            <p:cNvPr id="518" name="65 Elipse">
              <a:extLst>
                <a:ext uri="{FF2B5EF4-FFF2-40B4-BE49-F238E27FC236}">
                  <a16:creationId xmlns:a16="http://schemas.microsoft.com/office/drawing/2014/main" id="{E4142B5B-0528-5517-4E28-9E6E7A0C4DD9}"/>
                </a:ext>
              </a:extLst>
            </p:cNvPr>
            <p:cNvSpPr/>
            <p:nvPr/>
          </p:nvSpPr>
          <p:spPr>
            <a:xfrm>
              <a:off x="3065590" y="2153810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UCLMCU</a:t>
              </a:r>
            </a:p>
          </p:txBody>
        </p:sp>
        <p:sp>
          <p:nvSpPr>
            <p:cNvPr id="519" name="65 Elipse">
              <a:extLst>
                <a:ext uri="{FF2B5EF4-FFF2-40B4-BE49-F238E27FC236}">
                  <a16:creationId xmlns:a16="http://schemas.microsoft.com/office/drawing/2014/main" id="{E8D8B303-875A-B27C-96D7-A8BD2D6B5FBA}"/>
                </a:ext>
              </a:extLst>
            </p:cNvPr>
            <p:cNvSpPr/>
            <p:nvPr/>
          </p:nvSpPr>
          <p:spPr>
            <a:xfrm>
              <a:off x="2484192" y="113620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UBU</a:t>
              </a:r>
            </a:p>
          </p:txBody>
        </p:sp>
        <p:sp>
          <p:nvSpPr>
            <p:cNvPr id="520" name="65 Elipse">
              <a:extLst>
                <a:ext uri="{FF2B5EF4-FFF2-40B4-BE49-F238E27FC236}">
                  <a16:creationId xmlns:a16="http://schemas.microsoft.com/office/drawing/2014/main" id="{6A396DD1-E92F-9306-E74D-669A155EA558}"/>
                </a:ext>
              </a:extLst>
            </p:cNvPr>
            <p:cNvSpPr/>
            <p:nvPr/>
          </p:nvSpPr>
          <p:spPr>
            <a:xfrm>
              <a:off x="1457876" y="2823565"/>
              <a:ext cx="224352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UNEXME</a:t>
              </a:r>
            </a:p>
          </p:txBody>
        </p:sp>
        <p:sp>
          <p:nvSpPr>
            <p:cNvPr id="521" name="65 Elipse">
              <a:extLst>
                <a:ext uri="{FF2B5EF4-FFF2-40B4-BE49-F238E27FC236}">
                  <a16:creationId xmlns:a16="http://schemas.microsoft.com/office/drawing/2014/main" id="{E431F2E3-A1C9-727D-9EB5-F3F56BD6C268}"/>
                </a:ext>
              </a:extLst>
            </p:cNvPr>
            <p:cNvSpPr/>
            <p:nvPr/>
          </p:nvSpPr>
          <p:spPr>
            <a:xfrm>
              <a:off x="1150187" y="282971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</a:t>
              </a:r>
            </a:p>
          </p:txBody>
        </p:sp>
        <p:sp>
          <p:nvSpPr>
            <p:cNvPr id="522" name="65 Elipse">
              <a:extLst>
                <a:ext uri="{FF2B5EF4-FFF2-40B4-BE49-F238E27FC236}">
                  <a16:creationId xmlns:a16="http://schemas.microsoft.com/office/drawing/2014/main" id="{598EB733-550E-07F9-1964-05CEF2802102}"/>
                </a:ext>
              </a:extLst>
            </p:cNvPr>
            <p:cNvSpPr/>
            <p:nvPr/>
          </p:nvSpPr>
          <p:spPr>
            <a:xfrm>
              <a:off x="1166435" y="3524928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</a:t>
              </a:r>
            </a:p>
          </p:txBody>
        </p:sp>
        <p:sp>
          <p:nvSpPr>
            <p:cNvPr id="523" name="65 Elipse">
              <a:extLst>
                <a:ext uri="{FF2B5EF4-FFF2-40B4-BE49-F238E27FC236}">
                  <a16:creationId xmlns:a16="http://schemas.microsoft.com/office/drawing/2014/main" id="{2AAD201E-B6E8-13FC-1FB0-C988B7A3810B}"/>
                </a:ext>
              </a:extLst>
            </p:cNvPr>
            <p:cNvSpPr/>
            <p:nvPr/>
          </p:nvSpPr>
          <p:spPr>
            <a:xfrm>
              <a:off x="918148" y="351739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UHUCR</a:t>
              </a:r>
            </a:p>
          </p:txBody>
        </p:sp>
        <p:sp>
          <p:nvSpPr>
            <p:cNvPr id="524" name="65 Elipse">
              <a:extLst>
                <a:ext uri="{FF2B5EF4-FFF2-40B4-BE49-F238E27FC236}">
                  <a16:creationId xmlns:a16="http://schemas.microsoft.com/office/drawing/2014/main" id="{657D60A0-9489-924B-4407-DA41209E4013}"/>
                </a:ext>
              </a:extLst>
            </p:cNvPr>
            <p:cNvSpPr/>
            <p:nvPr/>
          </p:nvSpPr>
          <p:spPr>
            <a:xfrm>
              <a:off x="758224" y="362709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ICEDEA</a:t>
              </a:r>
            </a:p>
          </p:txBody>
        </p:sp>
        <p:sp>
          <p:nvSpPr>
            <p:cNvPr id="525" name="65 Elipse">
              <a:extLst>
                <a:ext uri="{FF2B5EF4-FFF2-40B4-BE49-F238E27FC236}">
                  <a16:creationId xmlns:a16="http://schemas.microsoft.com/office/drawing/2014/main" id="{04D082D0-3B4E-3B7D-A5A7-19760FA3E63C}"/>
                </a:ext>
              </a:extLst>
            </p:cNvPr>
            <p:cNvSpPr/>
            <p:nvPr/>
          </p:nvSpPr>
          <p:spPr>
            <a:xfrm>
              <a:off x="571661" y="3538324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UHUCIE</a:t>
              </a:r>
            </a:p>
          </p:txBody>
        </p:sp>
        <p:sp>
          <p:nvSpPr>
            <p:cNvPr id="526" name="65 Elipse">
              <a:extLst>
                <a:ext uri="{FF2B5EF4-FFF2-40B4-BE49-F238E27FC236}">
                  <a16:creationId xmlns:a16="http://schemas.microsoft.com/office/drawing/2014/main" id="{5B6A81B5-C0FF-17C9-057E-FA683A9FC059}"/>
                </a:ext>
              </a:extLst>
            </p:cNvPr>
            <p:cNvSpPr/>
            <p:nvPr/>
          </p:nvSpPr>
          <p:spPr>
            <a:xfrm>
              <a:off x="409229" y="3657178"/>
              <a:ext cx="262603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DONANA</a:t>
              </a:r>
            </a:p>
          </p:txBody>
        </p:sp>
        <p:sp>
          <p:nvSpPr>
            <p:cNvPr id="527" name="65 Elipse">
              <a:extLst>
                <a:ext uri="{FF2B5EF4-FFF2-40B4-BE49-F238E27FC236}">
                  <a16:creationId xmlns:a16="http://schemas.microsoft.com/office/drawing/2014/main" id="{39284A96-ED64-FE31-88FB-F9E5B8D60444}"/>
                </a:ext>
              </a:extLst>
            </p:cNvPr>
            <p:cNvSpPr/>
            <p:nvPr/>
          </p:nvSpPr>
          <p:spPr>
            <a:xfrm>
              <a:off x="1601728" y="3180122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CICCAR</a:t>
              </a:r>
            </a:p>
          </p:txBody>
        </p:sp>
        <p:sp>
          <p:nvSpPr>
            <p:cNvPr id="528" name="65 Elipse">
              <a:extLst>
                <a:ext uri="{FF2B5EF4-FFF2-40B4-BE49-F238E27FC236}">
                  <a16:creationId xmlns:a16="http://schemas.microsoft.com/office/drawing/2014/main" id="{91AFE17A-D79D-7717-A2F3-CAB32F1AA55E}"/>
                </a:ext>
              </a:extLst>
            </p:cNvPr>
            <p:cNvSpPr/>
            <p:nvPr/>
          </p:nvSpPr>
          <p:spPr>
            <a:xfrm>
              <a:off x="2029409" y="3090709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UCO</a:t>
              </a:r>
            </a:p>
          </p:txBody>
        </p:sp>
        <p:sp>
          <p:nvSpPr>
            <p:cNvPr id="529" name="65 Elipse">
              <a:extLst>
                <a:ext uri="{FF2B5EF4-FFF2-40B4-BE49-F238E27FC236}">
                  <a16:creationId xmlns:a16="http://schemas.microsoft.com/office/drawing/2014/main" id="{5F5CED91-36C0-DD0E-708D-6A46107BF26E}"/>
                </a:ext>
              </a:extLst>
            </p:cNvPr>
            <p:cNvSpPr/>
            <p:nvPr/>
          </p:nvSpPr>
          <p:spPr>
            <a:xfrm>
              <a:off x="2209318" y="285075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ISFOC</a:t>
              </a:r>
            </a:p>
          </p:txBody>
        </p:sp>
        <p:sp>
          <p:nvSpPr>
            <p:cNvPr id="530" name="65 Elipse">
              <a:extLst>
                <a:ext uri="{FF2B5EF4-FFF2-40B4-BE49-F238E27FC236}">
                  <a16:creationId xmlns:a16="http://schemas.microsoft.com/office/drawing/2014/main" id="{296CB86B-0E5E-7036-D03F-CC8F43882FA9}"/>
                </a:ext>
              </a:extLst>
            </p:cNvPr>
            <p:cNvSpPr/>
            <p:nvPr/>
          </p:nvSpPr>
          <p:spPr>
            <a:xfrm>
              <a:off x="2293028" y="261571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</a:t>
              </a:r>
            </a:p>
          </p:txBody>
        </p:sp>
        <p:sp>
          <p:nvSpPr>
            <p:cNvPr id="531" name="65 Elipse">
              <a:extLst>
                <a:ext uri="{FF2B5EF4-FFF2-40B4-BE49-F238E27FC236}">
                  <a16:creationId xmlns:a16="http://schemas.microsoft.com/office/drawing/2014/main" id="{92C6DE75-88C7-DDFF-8D2F-3767EF236220}"/>
                </a:ext>
              </a:extLst>
            </p:cNvPr>
            <p:cNvSpPr/>
            <p:nvPr/>
          </p:nvSpPr>
          <p:spPr>
            <a:xfrm>
              <a:off x="2363115" y="236520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UCLMFA</a:t>
              </a:r>
            </a:p>
          </p:txBody>
        </p:sp>
        <p:sp>
          <p:nvSpPr>
            <p:cNvPr id="532" name="65 Elipse">
              <a:extLst>
                <a:ext uri="{FF2B5EF4-FFF2-40B4-BE49-F238E27FC236}">
                  <a16:creationId xmlns:a16="http://schemas.microsoft.com/office/drawing/2014/main" id="{512C9166-27D6-9C5C-446E-FF59FF5633CA}"/>
                </a:ext>
              </a:extLst>
            </p:cNvPr>
            <p:cNvSpPr/>
            <p:nvPr/>
          </p:nvSpPr>
          <p:spPr>
            <a:xfrm>
              <a:off x="3159740" y="2820737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UCLMAB</a:t>
              </a:r>
            </a:p>
          </p:txBody>
        </p:sp>
        <p:sp>
          <p:nvSpPr>
            <p:cNvPr id="533" name="65 Elipse">
              <a:extLst>
                <a:ext uri="{FF2B5EF4-FFF2-40B4-BE49-F238E27FC236}">
                  <a16:creationId xmlns:a16="http://schemas.microsoft.com/office/drawing/2014/main" id="{9DA7779C-F7FB-8509-B905-48FC75DC745C}"/>
                </a:ext>
              </a:extLst>
            </p:cNvPr>
            <p:cNvSpPr/>
            <p:nvPr/>
          </p:nvSpPr>
          <p:spPr>
            <a:xfrm>
              <a:off x="3441121" y="312264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UM</a:t>
              </a:r>
            </a:p>
          </p:txBody>
        </p:sp>
        <p:sp>
          <p:nvSpPr>
            <p:cNvPr id="534" name="65 Elipse">
              <a:extLst>
                <a:ext uri="{FF2B5EF4-FFF2-40B4-BE49-F238E27FC236}">
                  <a16:creationId xmlns:a16="http://schemas.microsoft.com/office/drawing/2014/main" id="{A1C23EB5-BBE3-F7A1-18CD-E490A4F7BBD0}"/>
                </a:ext>
              </a:extLst>
            </p:cNvPr>
            <p:cNvSpPr/>
            <p:nvPr/>
          </p:nvSpPr>
          <p:spPr>
            <a:xfrm>
              <a:off x="2969701" y="3715568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UAL</a:t>
              </a:r>
            </a:p>
          </p:txBody>
        </p:sp>
        <p:sp>
          <p:nvSpPr>
            <p:cNvPr id="535" name="65 Elipse">
              <a:extLst>
                <a:ext uri="{FF2B5EF4-FFF2-40B4-BE49-F238E27FC236}">
                  <a16:creationId xmlns:a16="http://schemas.microsoft.com/office/drawing/2014/main" id="{78007BF0-6DEE-5BB7-65A0-6475A55BC8DC}"/>
                </a:ext>
              </a:extLst>
            </p:cNvPr>
            <p:cNvSpPr/>
            <p:nvPr/>
          </p:nvSpPr>
          <p:spPr>
            <a:xfrm>
              <a:off x="3080858" y="3506591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PSA</a:t>
              </a:r>
            </a:p>
          </p:txBody>
        </p:sp>
        <p:sp>
          <p:nvSpPr>
            <p:cNvPr id="536" name="65 Elipse">
              <a:extLst>
                <a:ext uri="{FF2B5EF4-FFF2-40B4-BE49-F238E27FC236}">
                  <a16:creationId xmlns:a16="http://schemas.microsoft.com/office/drawing/2014/main" id="{57833101-0104-2136-A0A9-0EDE92F43BBD}"/>
                </a:ext>
              </a:extLst>
            </p:cNvPr>
            <p:cNvSpPr/>
            <p:nvPr/>
          </p:nvSpPr>
          <p:spPr>
            <a:xfrm>
              <a:off x="2242583" y="375914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UMA</a:t>
              </a:r>
            </a:p>
          </p:txBody>
        </p:sp>
        <p:sp>
          <p:nvSpPr>
            <p:cNvPr id="537" name="65 Elipse">
              <a:extLst>
                <a:ext uri="{FF2B5EF4-FFF2-40B4-BE49-F238E27FC236}">
                  <a16:creationId xmlns:a16="http://schemas.microsoft.com/office/drawing/2014/main" id="{EF9330EF-8275-E856-383A-E8083C1B981D}"/>
                </a:ext>
              </a:extLst>
            </p:cNvPr>
            <p:cNvSpPr/>
            <p:nvPr/>
          </p:nvSpPr>
          <p:spPr>
            <a:xfrm>
              <a:off x="1453439" y="3835190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UCA</a:t>
              </a:r>
            </a:p>
          </p:txBody>
        </p:sp>
        <p:sp>
          <p:nvSpPr>
            <p:cNvPr id="538" name="65 Elipse">
              <a:extLst>
                <a:ext uri="{FF2B5EF4-FFF2-40B4-BE49-F238E27FC236}">
                  <a16:creationId xmlns:a16="http://schemas.microsoft.com/office/drawing/2014/main" id="{A9D77860-27D1-E4EE-0A57-3D0DD7EB251B}"/>
                </a:ext>
              </a:extLst>
            </p:cNvPr>
            <p:cNvSpPr/>
            <p:nvPr/>
          </p:nvSpPr>
          <p:spPr>
            <a:xfrm>
              <a:off x="1296470" y="3724045"/>
              <a:ext cx="195512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CTROTA</a:t>
              </a:r>
            </a:p>
          </p:txBody>
        </p:sp>
        <p:sp>
          <p:nvSpPr>
            <p:cNvPr id="539" name="65 Elipse">
              <a:extLst>
                <a:ext uri="{FF2B5EF4-FFF2-40B4-BE49-F238E27FC236}">
                  <a16:creationId xmlns:a16="http://schemas.microsoft.com/office/drawing/2014/main" id="{990D72FE-1D63-78C1-7463-570A75300C2E}"/>
                </a:ext>
              </a:extLst>
            </p:cNvPr>
            <p:cNvSpPr/>
            <p:nvPr/>
          </p:nvSpPr>
          <p:spPr>
            <a:xfrm>
              <a:off x="1734322" y="3489145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UPO</a:t>
              </a:r>
            </a:p>
          </p:txBody>
        </p:sp>
        <p:sp>
          <p:nvSpPr>
            <p:cNvPr id="540" name="65 Elipse">
              <a:extLst>
                <a:ext uri="{FF2B5EF4-FFF2-40B4-BE49-F238E27FC236}">
                  <a16:creationId xmlns:a16="http://schemas.microsoft.com/office/drawing/2014/main" id="{A20D02BB-7B84-573C-24F0-ECB48841D189}"/>
                </a:ext>
              </a:extLst>
            </p:cNvPr>
            <p:cNvSpPr/>
            <p:nvPr/>
          </p:nvSpPr>
          <p:spPr>
            <a:xfrm>
              <a:off x="2170886" y="3588395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ATQ</a:t>
              </a:r>
            </a:p>
          </p:txBody>
        </p:sp>
        <p:sp>
          <p:nvSpPr>
            <p:cNvPr id="541" name="65 Elipse">
              <a:extLst>
                <a:ext uri="{FF2B5EF4-FFF2-40B4-BE49-F238E27FC236}">
                  <a16:creationId xmlns:a16="http://schemas.microsoft.com/office/drawing/2014/main" id="{B4FCFB84-D90B-1A25-A601-B2C62AFC6D9A}"/>
                </a:ext>
              </a:extLst>
            </p:cNvPr>
            <p:cNvSpPr/>
            <p:nvPr/>
          </p:nvSpPr>
          <p:spPr>
            <a:xfrm>
              <a:off x="2456539" y="3102097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UJAEN</a:t>
              </a:r>
            </a:p>
          </p:txBody>
        </p:sp>
        <p:sp>
          <p:nvSpPr>
            <p:cNvPr id="542" name="65 Elipse">
              <a:extLst>
                <a:ext uri="{FF2B5EF4-FFF2-40B4-BE49-F238E27FC236}">
                  <a16:creationId xmlns:a16="http://schemas.microsoft.com/office/drawing/2014/main" id="{0B107759-B133-785A-FD5F-BD9CE8166784}"/>
                </a:ext>
              </a:extLst>
            </p:cNvPr>
            <p:cNvSpPr/>
            <p:nvPr/>
          </p:nvSpPr>
          <p:spPr>
            <a:xfrm>
              <a:off x="2484192" y="3540286"/>
              <a:ext cx="14192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UGR</a:t>
              </a:r>
            </a:p>
          </p:txBody>
        </p:sp>
        <p:sp>
          <p:nvSpPr>
            <p:cNvPr id="543" name="65 Elipse">
              <a:extLst>
                <a:ext uri="{FF2B5EF4-FFF2-40B4-BE49-F238E27FC236}">
                  <a16:creationId xmlns:a16="http://schemas.microsoft.com/office/drawing/2014/main" id="{6C6C9448-EB77-69E6-D17C-4369DC092F41}"/>
                </a:ext>
              </a:extLst>
            </p:cNvPr>
            <p:cNvSpPr/>
            <p:nvPr/>
          </p:nvSpPr>
          <p:spPr>
            <a:xfrm>
              <a:off x="2657498" y="3506303"/>
              <a:ext cx="14192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IAA</a:t>
              </a:r>
            </a:p>
          </p:txBody>
        </p:sp>
        <p:sp>
          <p:nvSpPr>
            <p:cNvPr id="544" name="65 Elipse">
              <a:extLst>
                <a:ext uri="{FF2B5EF4-FFF2-40B4-BE49-F238E27FC236}">
                  <a16:creationId xmlns:a16="http://schemas.microsoft.com/office/drawing/2014/main" id="{6B00A42D-0F04-9020-7833-664C0ACA2F23}"/>
                </a:ext>
              </a:extLst>
            </p:cNvPr>
            <p:cNvSpPr/>
            <p:nvPr/>
          </p:nvSpPr>
          <p:spPr>
            <a:xfrm>
              <a:off x="3716489" y="3915581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ORM</a:t>
              </a:r>
            </a:p>
          </p:txBody>
        </p:sp>
        <p:sp>
          <p:nvSpPr>
            <p:cNvPr id="545" name="65 Elipse">
              <a:extLst>
                <a:ext uri="{FF2B5EF4-FFF2-40B4-BE49-F238E27FC236}">
                  <a16:creationId xmlns:a16="http://schemas.microsoft.com/office/drawing/2014/main" id="{B9A3D77B-F9F5-AF15-89DC-1A75973AA942}"/>
                </a:ext>
              </a:extLst>
            </p:cNvPr>
            <p:cNvSpPr/>
            <p:nvPr/>
          </p:nvSpPr>
          <p:spPr>
            <a:xfrm>
              <a:off x="3698718" y="4064603"/>
              <a:ext cx="199701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CALP</a:t>
              </a:r>
            </a:p>
          </p:txBody>
        </p:sp>
        <p:sp>
          <p:nvSpPr>
            <p:cNvPr id="546" name="65 Elipse">
              <a:extLst>
                <a:ext uri="{FF2B5EF4-FFF2-40B4-BE49-F238E27FC236}">
                  <a16:creationId xmlns:a16="http://schemas.microsoft.com/office/drawing/2014/main" id="{02EC16D0-588B-6033-1F16-E7F3DFEA9E41}"/>
                </a:ext>
              </a:extLst>
            </p:cNvPr>
            <p:cNvSpPr/>
            <p:nvPr/>
          </p:nvSpPr>
          <p:spPr>
            <a:xfrm>
              <a:off x="4232894" y="4020877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IAC</a:t>
              </a:r>
            </a:p>
          </p:txBody>
        </p:sp>
        <p:sp>
          <p:nvSpPr>
            <p:cNvPr id="547" name="65 Elipse">
              <a:extLst>
                <a:ext uri="{FF2B5EF4-FFF2-40B4-BE49-F238E27FC236}">
                  <a16:creationId xmlns:a16="http://schemas.microsoft.com/office/drawing/2014/main" id="{0EB1F765-59F6-11C2-3AC9-4E10E6CC3E72}"/>
                </a:ext>
              </a:extLst>
            </p:cNvPr>
            <p:cNvSpPr/>
            <p:nvPr/>
          </p:nvSpPr>
          <p:spPr>
            <a:xfrm>
              <a:off x="4143431" y="4256762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CTGRA</a:t>
              </a:r>
            </a:p>
          </p:txBody>
        </p:sp>
        <p:sp>
          <p:nvSpPr>
            <p:cNvPr id="548" name="65 Elipse">
              <a:extLst>
                <a:ext uri="{FF2B5EF4-FFF2-40B4-BE49-F238E27FC236}">
                  <a16:creationId xmlns:a16="http://schemas.microsoft.com/office/drawing/2014/main" id="{E457A8A8-E3A0-C217-2A37-328A17FA86A8}"/>
                </a:ext>
              </a:extLst>
            </p:cNvPr>
            <p:cNvSpPr/>
            <p:nvPr/>
          </p:nvSpPr>
          <p:spPr>
            <a:xfrm>
              <a:off x="3981162" y="4095919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OT</a:t>
              </a:r>
            </a:p>
          </p:txBody>
        </p:sp>
        <p:sp>
          <p:nvSpPr>
            <p:cNvPr id="549" name="65 Elipse">
              <a:extLst>
                <a:ext uri="{FF2B5EF4-FFF2-40B4-BE49-F238E27FC236}">
                  <a16:creationId xmlns:a16="http://schemas.microsoft.com/office/drawing/2014/main" id="{91F794F0-BF19-6BFF-A70A-6B4855B46A4C}"/>
                </a:ext>
              </a:extLst>
            </p:cNvPr>
            <p:cNvSpPr/>
            <p:nvPr/>
          </p:nvSpPr>
          <p:spPr>
            <a:xfrm>
              <a:off x="4521936" y="4228314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ULPGC</a:t>
              </a:r>
            </a:p>
          </p:txBody>
        </p:sp>
        <p:sp>
          <p:nvSpPr>
            <p:cNvPr id="550" name="65 Elipse">
              <a:extLst>
                <a:ext uri="{FF2B5EF4-FFF2-40B4-BE49-F238E27FC236}">
                  <a16:creationId xmlns:a16="http://schemas.microsoft.com/office/drawing/2014/main" id="{B242A49A-387F-2587-B052-D79300528C6E}"/>
                </a:ext>
              </a:extLst>
            </p:cNvPr>
            <p:cNvSpPr/>
            <p:nvPr/>
          </p:nvSpPr>
          <p:spPr>
            <a:xfrm>
              <a:off x="4495568" y="4377335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CTNBL</a:t>
              </a:r>
            </a:p>
          </p:txBody>
        </p:sp>
        <p:sp>
          <p:nvSpPr>
            <p:cNvPr id="551" name="65 Elipse">
              <a:extLst>
                <a:ext uri="{FF2B5EF4-FFF2-40B4-BE49-F238E27FC236}">
                  <a16:creationId xmlns:a16="http://schemas.microsoft.com/office/drawing/2014/main" id="{F393BC92-7342-A92B-28ED-2281C2E496C0}"/>
                </a:ext>
              </a:extLst>
            </p:cNvPr>
            <p:cNvSpPr/>
            <p:nvPr/>
          </p:nvSpPr>
          <p:spPr>
            <a:xfrm>
              <a:off x="3550375" y="339292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UPCT</a:t>
              </a:r>
            </a:p>
          </p:txBody>
        </p:sp>
        <p:sp>
          <p:nvSpPr>
            <p:cNvPr id="552" name="65 Elipse">
              <a:extLst>
                <a:ext uri="{FF2B5EF4-FFF2-40B4-BE49-F238E27FC236}">
                  <a16:creationId xmlns:a16="http://schemas.microsoft.com/office/drawing/2014/main" id="{5149F9BB-4676-5CBD-7719-17CFDAF2CDD8}"/>
                </a:ext>
              </a:extLst>
            </p:cNvPr>
            <p:cNvSpPr/>
            <p:nvPr/>
          </p:nvSpPr>
          <p:spPr>
            <a:xfrm>
              <a:off x="1612541" y="334023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CICA</a:t>
              </a:r>
            </a:p>
          </p:txBody>
        </p:sp>
        <p:sp>
          <p:nvSpPr>
            <p:cNvPr id="553" name="65 Elipse">
              <a:extLst>
                <a:ext uri="{FF2B5EF4-FFF2-40B4-BE49-F238E27FC236}">
                  <a16:creationId xmlns:a16="http://schemas.microsoft.com/office/drawing/2014/main" id="{1EFD44B4-452F-9297-7A7D-11BE7F815ACE}"/>
                </a:ext>
              </a:extLst>
            </p:cNvPr>
            <p:cNvSpPr/>
            <p:nvPr/>
          </p:nvSpPr>
          <p:spPr>
            <a:xfrm>
              <a:off x="3306130" y="943543"/>
              <a:ext cx="223436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UNVRRA</a:t>
              </a:r>
            </a:p>
          </p:txBody>
        </p:sp>
      </p:grpSp>
      <p:sp>
        <p:nvSpPr>
          <p:cNvPr id="554" name="65 Elipse">
            <a:extLst>
              <a:ext uri="{FF2B5EF4-FFF2-40B4-BE49-F238E27FC236}">
                <a16:creationId xmlns:a16="http://schemas.microsoft.com/office/drawing/2014/main" id="{4C632E75-3A3F-1847-A675-D3C814ACF503}"/>
              </a:ext>
            </a:extLst>
          </p:cNvPr>
          <p:cNvSpPr/>
          <p:nvPr/>
        </p:nvSpPr>
        <p:spPr>
          <a:xfrm>
            <a:off x="5144673" y="1949868"/>
            <a:ext cx="369955" cy="2098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438430"/>
            <a:r>
              <a:rPr lang="es-ES" sz="1144" dirty="0">
                <a:solidFill>
                  <a:prstClr val="black"/>
                </a:solidFill>
                <a:latin typeface="Calibri"/>
              </a:rPr>
              <a:t>CITA</a:t>
            </a:r>
          </a:p>
        </p:txBody>
      </p:sp>
      <p:grpSp>
        <p:nvGrpSpPr>
          <p:cNvPr id="555" name="Grupo 1279">
            <a:extLst>
              <a:ext uri="{FF2B5EF4-FFF2-40B4-BE49-F238E27FC236}">
                <a16:creationId xmlns:a16="http://schemas.microsoft.com/office/drawing/2014/main" id="{D413FDA7-9EC6-F2F1-72D3-461C152B6A30}"/>
              </a:ext>
            </a:extLst>
          </p:cNvPr>
          <p:cNvGrpSpPr/>
          <p:nvPr/>
        </p:nvGrpSpPr>
        <p:grpSpPr>
          <a:xfrm>
            <a:off x="2250963" y="1379832"/>
            <a:ext cx="11592032" cy="4963064"/>
            <a:chOff x="844111" y="517437"/>
            <a:chExt cx="4347012" cy="18611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57" name="65 Elipse">
              <a:extLst>
                <a:ext uri="{FF2B5EF4-FFF2-40B4-BE49-F238E27FC236}">
                  <a16:creationId xmlns:a16="http://schemas.microsoft.com/office/drawing/2014/main" id="{86884E41-BA21-A9B6-D0BB-C078816F278F}"/>
                </a:ext>
              </a:extLst>
            </p:cNvPr>
            <p:cNvSpPr/>
            <p:nvPr/>
          </p:nvSpPr>
          <p:spPr>
            <a:xfrm>
              <a:off x="4996915" y="1408070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PIC</a:t>
              </a:r>
            </a:p>
          </p:txBody>
        </p:sp>
        <p:sp>
          <p:nvSpPr>
            <p:cNvPr id="558" name="65 Elipse">
              <a:extLst>
                <a:ext uri="{FF2B5EF4-FFF2-40B4-BE49-F238E27FC236}">
                  <a16:creationId xmlns:a16="http://schemas.microsoft.com/office/drawing/2014/main" id="{4E9E35A1-2EA0-E555-1FFB-2F2418787B42}"/>
                </a:ext>
              </a:extLst>
            </p:cNvPr>
            <p:cNvSpPr/>
            <p:nvPr/>
          </p:nvSpPr>
          <p:spPr>
            <a:xfrm>
              <a:off x="4927656" y="1552622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ALBA</a:t>
              </a:r>
            </a:p>
          </p:txBody>
        </p:sp>
        <p:cxnSp>
          <p:nvCxnSpPr>
            <p:cNvPr id="559" name="152 Conector recto">
              <a:extLst>
                <a:ext uri="{FF2B5EF4-FFF2-40B4-BE49-F238E27FC236}">
                  <a16:creationId xmlns:a16="http://schemas.microsoft.com/office/drawing/2014/main" id="{923F3B74-2139-174D-370D-28C3E2C20334}"/>
                </a:ext>
              </a:extLst>
            </p:cNvPr>
            <p:cNvCxnSpPr>
              <a:cxnSpLocks/>
              <a:stCxn id="558" idx="2"/>
            </p:cNvCxnSpPr>
            <p:nvPr/>
          </p:nvCxnSpPr>
          <p:spPr>
            <a:xfrm flipH="1" flipV="1">
              <a:off x="4811778" y="1568534"/>
              <a:ext cx="115878" cy="30600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0" name="152 Conector recto">
              <a:extLst>
                <a:ext uri="{FF2B5EF4-FFF2-40B4-BE49-F238E27FC236}">
                  <a16:creationId xmlns:a16="http://schemas.microsoft.com/office/drawing/2014/main" id="{53EBDE2A-D34A-9FDA-AE17-57ADE7D8E516}"/>
                </a:ext>
              </a:extLst>
            </p:cNvPr>
            <p:cNvCxnSpPr>
              <a:cxnSpLocks/>
              <a:stCxn id="558" idx="7"/>
              <a:endCxn id="557" idx="4"/>
            </p:cNvCxnSpPr>
            <p:nvPr/>
          </p:nvCxnSpPr>
          <p:spPr>
            <a:xfrm flipV="1">
              <a:off x="5093423" y="1501094"/>
              <a:ext cx="596" cy="65151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1" name="152 Conector recto">
              <a:extLst>
                <a:ext uri="{FF2B5EF4-FFF2-40B4-BE49-F238E27FC236}">
                  <a16:creationId xmlns:a16="http://schemas.microsoft.com/office/drawing/2014/main" id="{6EE3E630-444D-153A-95EA-E59B8D137EE7}"/>
                </a:ext>
              </a:extLst>
            </p:cNvPr>
            <p:cNvCxnSpPr>
              <a:cxnSpLocks/>
              <a:stCxn id="557" idx="1"/>
            </p:cNvCxnSpPr>
            <p:nvPr/>
          </p:nvCxnSpPr>
          <p:spPr>
            <a:xfrm flipH="1">
              <a:off x="4937323" y="1421693"/>
              <a:ext cx="88033" cy="2392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2" name="65 Elipse">
              <a:extLst>
                <a:ext uri="{FF2B5EF4-FFF2-40B4-BE49-F238E27FC236}">
                  <a16:creationId xmlns:a16="http://schemas.microsoft.com/office/drawing/2014/main" id="{6876B4B1-1C04-50A0-11C4-06C8AC577250}"/>
                </a:ext>
              </a:extLst>
            </p:cNvPr>
            <p:cNvSpPr/>
            <p:nvPr/>
          </p:nvSpPr>
          <p:spPr>
            <a:xfrm>
              <a:off x="3555904" y="2019810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RIATER</a:t>
              </a:r>
            </a:p>
          </p:txBody>
        </p:sp>
        <p:sp>
          <p:nvSpPr>
            <p:cNvPr id="563" name="65 Elipse">
              <a:extLst>
                <a:ext uri="{FF2B5EF4-FFF2-40B4-BE49-F238E27FC236}">
                  <a16:creationId xmlns:a16="http://schemas.microsoft.com/office/drawing/2014/main" id="{DF54C9F1-D741-519E-D470-6957D8E5735E}"/>
                </a:ext>
              </a:extLst>
            </p:cNvPr>
            <p:cNvSpPr/>
            <p:nvPr/>
          </p:nvSpPr>
          <p:spPr>
            <a:xfrm>
              <a:off x="873003" y="517437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UDCFRL</a:t>
              </a:r>
            </a:p>
          </p:txBody>
        </p:sp>
        <p:cxnSp>
          <p:nvCxnSpPr>
            <p:cNvPr id="564" name="152 Conector recto">
              <a:extLst>
                <a:ext uri="{FF2B5EF4-FFF2-40B4-BE49-F238E27FC236}">
                  <a16:creationId xmlns:a16="http://schemas.microsoft.com/office/drawing/2014/main" id="{A32A9681-AD9B-149D-19DF-46DC46350B31}"/>
                </a:ext>
              </a:extLst>
            </p:cNvPr>
            <p:cNvCxnSpPr>
              <a:cxnSpLocks/>
              <a:endCxn id="563" idx="3"/>
            </p:cNvCxnSpPr>
            <p:nvPr/>
          </p:nvCxnSpPr>
          <p:spPr>
            <a:xfrm flipV="1">
              <a:off x="844111" y="596838"/>
              <a:ext cx="57333" cy="49983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5" name="152 Conector recto">
              <a:extLst>
                <a:ext uri="{FF2B5EF4-FFF2-40B4-BE49-F238E27FC236}">
                  <a16:creationId xmlns:a16="http://schemas.microsoft.com/office/drawing/2014/main" id="{160B9223-8AEE-C209-6498-75F109D30133}"/>
                </a:ext>
              </a:extLst>
            </p:cNvPr>
            <p:cNvCxnSpPr>
              <a:cxnSpLocks/>
              <a:endCxn id="563" idx="4"/>
            </p:cNvCxnSpPr>
            <p:nvPr/>
          </p:nvCxnSpPr>
          <p:spPr>
            <a:xfrm flipV="1">
              <a:off x="915279" y="610461"/>
              <a:ext cx="54828" cy="70957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6" name="65 Elipse">
              <a:extLst>
                <a:ext uri="{FF2B5EF4-FFF2-40B4-BE49-F238E27FC236}">
                  <a16:creationId xmlns:a16="http://schemas.microsoft.com/office/drawing/2014/main" id="{0F122B23-5714-F406-B9F3-27E65ED469EC}"/>
                </a:ext>
              </a:extLst>
            </p:cNvPr>
            <p:cNvSpPr/>
            <p:nvPr/>
          </p:nvSpPr>
          <p:spPr>
            <a:xfrm>
              <a:off x="2001207" y="2285562"/>
              <a:ext cx="194208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UCLMTA</a:t>
              </a:r>
            </a:p>
          </p:txBody>
        </p:sp>
        <p:sp>
          <p:nvSpPr>
            <p:cNvPr id="567" name="65 Elipse">
              <a:extLst>
                <a:ext uri="{FF2B5EF4-FFF2-40B4-BE49-F238E27FC236}">
                  <a16:creationId xmlns:a16="http://schemas.microsoft.com/office/drawing/2014/main" id="{5A53B6C2-B9F3-988A-5CF5-FF299AA9E135}"/>
                </a:ext>
              </a:extLst>
            </p:cNvPr>
            <p:cNvSpPr/>
            <p:nvPr/>
          </p:nvSpPr>
          <p:spPr>
            <a:xfrm>
              <a:off x="3111229" y="694802"/>
              <a:ext cx="176383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EHUDSS</a:t>
              </a:r>
            </a:p>
          </p:txBody>
        </p:sp>
        <p:sp>
          <p:nvSpPr>
            <p:cNvPr id="568" name="65 Elipse">
              <a:extLst>
                <a:ext uri="{FF2B5EF4-FFF2-40B4-BE49-F238E27FC236}">
                  <a16:creationId xmlns:a16="http://schemas.microsoft.com/office/drawing/2014/main" id="{8A1DABB8-0D32-C7C6-B816-16C54F3AAC98}"/>
                </a:ext>
              </a:extLst>
            </p:cNvPr>
            <p:cNvSpPr/>
            <p:nvPr/>
          </p:nvSpPr>
          <p:spPr>
            <a:xfrm>
              <a:off x="2076577" y="1943003"/>
              <a:ext cx="194208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INTERX</a:t>
              </a:r>
            </a:p>
          </p:txBody>
        </p:sp>
        <p:cxnSp>
          <p:nvCxnSpPr>
            <p:cNvPr id="569" name="152 Conector recto">
              <a:extLst>
                <a:ext uri="{FF2B5EF4-FFF2-40B4-BE49-F238E27FC236}">
                  <a16:creationId xmlns:a16="http://schemas.microsoft.com/office/drawing/2014/main" id="{A33FB126-C902-E2A2-B299-DCDE72922B7D}"/>
                </a:ext>
              </a:extLst>
            </p:cNvPr>
            <p:cNvCxnSpPr>
              <a:cxnSpLocks/>
              <a:endCxn id="568" idx="6"/>
            </p:cNvCxnSpPr>
            <p:nvPr/>
          </p:nvCxnSpPr>
          <p:spPr>
            <a:xfrm flipH="1" flipV="1">
              <a:off x="2270785" y="1989515"/>
              <a:ext cx="281283" cy="106054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0" name="152 Conector recto">
              <a:extLst>
                <a:ext uri="{FF2B5EF4-FFF2-40B4-BE49-F238E27FC236}">
                  <a16:creationId xmlns:a16="http://schemas.microsoft.com/office/drawing/2014/main" id="{3BCD77C6-9234-186A-4326-47D0881F1CE3}"/>
                </a:ext>
              </a:extLst>
            </p:cNvPr>
            <p:cNvCxnSpPr>
              <a:cxnSpLocks/>
              <a:stCxn id="568" idx="0"/>
              <a:endCxn id="499" idx="2"/>
            </p:cNvCxnSpPr>
            <p:nvPr/>
          </p:nvCxnSpPr>
          <p:spPr>
            <a:xfrm flipV="1">
              <a:off x="2173681" y="1927246"/>
              <a:ext cx="146595" cy="15757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71" name="65 Elipse">
            <a:extLst>
              <a:ext uri="{FF2B5EF4-FFF2-40B4-BE49-F238E27FC236}">
                <a16:creationId xmlns:a16="http://schemas.microsoft.com/office/drawing/2014/main" id="{F4AE10AA-414D-ABC8-A790-1A0D0368BF1F}"/>
              </a:ext>
            </a:extLst>
          </p:cNvPr>
          <p:cNvSpPr/>
          <p:nvPr/>
        </p:nvSpPr>
        <p:spPr>
          <a:xfrm>
            <a:off x="7736072" y="1995432"/>
            <a:ext cx="488773" cy="248064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I2BTEK</a:t>
            </a:r>
          </a:p>
        </p:txBody>
      </p:sp>
      <p:sp>
        <p:nvSpPr>
          <p:cNvPr id="572" name="CuadroTexto 745">
            <a:extLst>
              <a:ext uri="{FF2B5EF4-FFF2-40B4-BE49-F238E27FC236}">
                <a16:creationId xmlns:a16="http://schemas.microsoft.com/office/drawing/2014/main" id="{47651148-4FEB-D090-3EEE-072FEE599A96}"/>
              </a:ext>
            </a:extLst>
          </p:cNvPr>
          <p:cNvSpPr txBox="1"/>
          <p:nvPr/>
        </p:nvSpPr>
        <p:spPr>
          <a:xfrm rot="20322480">
            <a:off x="9263464" y="8771964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>
            <a:defPPr>
              <a:defRPr lang="es-ES"/>
            </a:defPPr>
            <a:lvl1pPr>
              <a:defRPr sz="640"/>
            </a:lvl1pPr>
          </a:lstStyle>
          <a:p>
            <a:pPr defTabSz="2438430"/>
            <a:endParaRPr lang="es-ES" sz="170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3" name="CuadroTexto 2149">
            <a:extLst>
              <a:ext uri="{FF2B5EF4-FFF2-40B4-BE49-F238E27FC236}">
                <a16:creationId xmlns:a16="http://schemas.microsoft.com/office/drawing/2014/main" id="{4B40F5F0-89B2-E74A-81C7-107F033F463F}"/>
              </a:ext>
            </a:extLst>
          </p:cNvPr>
          <p:cNvSpPr txBox="1"/>
          <p:nvPr/>
        </p:nvSpPr>
        <p:spPr>
          <a:xfrm rot="20253641">
            <a:off x="4371520" y="9251665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/>
          <a:p>
            <a:pPr defTabSz="2438430"/>
            <a:endParaRPr lang="es-ES" sz="1707" dirty="0">
              <a:solidFill>
                <a:sysClr val="windowText" lastClr="000000"/>
              </a:solidFill>
              <a:highlight>
                <a:srgbClr val="CDEAF3"/>
              </a:highlight>
              <a:latin typeface="Calibri"/>
            </a:endParaRPr>
          </a:p>
        </p:txBody>
      </p:sp>
      <p:sp>
        <p:nvSpPr>
          <p:cNvPr id="574" name="CuadroTexto 2076">
            <a:extLst>
              <a:ext uri="{FF2B5EF4-FFF2-40B4-BE49-F238E27FC236}">
                <a16:creationId xmlns:a16="http://schemas.microsoft.com/office/drawing/2014/main" id="{904F2945-BFB0-4BBA-8A58-C045218F4634}"/>
              </a:ext>
            </a:extLst>
          </p:cNvPr>
          <p:cNvSpPr txBox="1"/>
          <p:nvPr/>
        </p:nvSpPr>
        <p:spPr>
          <a:xfrm rot="20905322">
            <a:off x="5907114" y="9117148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>
            <a:defPPr>
              <a:defRPr lang="es-ES"/>
            </a:defPPr>
            <a:lvl1pPr>
              <a:defRPr sz="640">
                <a:solidFill>
                  <a:sysClr val="windowText" lastClr="000000"/>
                </a:solidFill>
                <a:highlight>
                  <a:srgbClr val="CDEAF3"/>
                </a:highlight>
              </a:defRPr>
            </a:lvl1pPr>
          </a:lstStyle>
          <a:p>
            <a:pPr defTabSz="2438430"/>
            <a:endParaRPr lang="es-ES" sz="1707" dirty="0">
              <a:latin typeface="Calibri"/>
            </a:endParaRPr>
          </a:p>
        </p:txBody>
      </p:sp>
      <p:sp>
        <p:nvSpPr>
          <p:cNvPr id="575" name="CuadroTexto 993">
            <a:extLst>
              <a:ext uri="{FF2B5EF4-FFF2-40B4-BE49-F238E27FC236}">
                <a16:creationId xmlns:a16="http://schemas.microsoft.com/office/drawing/2014/main" id="{FF22AD9C-B4D9-840A-871B-D249AA63083D}"/>
              </a:ext>
            </a:extLst>
          </p:cNvPr>
          <p:cNvSpPr txBox="1"/>
          <p:nvPr/>
        </p:nvSpPr>
        <p:spPr>
          <a:xfrm rot="17523700">
            <a:off x="2569928" y="3517502"/>
            <a:ext cx="65" cy="26270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defTabSz="2438430"/>
            <a:endParaRPr lang="es-ES" sz="1707" dirty="0">
              <a:solidFill>
                <a:sysClr val="windowText" lastClr="000000"/>
              </a:solidFill>
              <a:highlight>
                <a:srgbClr val="CDEAF3"/>
              </a:highlight>
              <a:latin typeface="Calibri"/>
            </a:endParaRPr>
          </a:p>
        </p:txBody>
      </p:sp>
      <p:sp>
        <p:nvSpPr>
          <p:cNvPr id="576" name="65 Elipse">
            <a:extLst>
              <a:ext uri="{FF2B5EF4-FFF2-40B4-BE49-F238E27FC236}">
                <a16:creationId xmlns:a16="http://schemas.microsoft.com/office/drawing/2014/main" id="{EEC52ABB-B5DC-D5AB-52DE-06F7A3DC043C}"/>
              </a:ext>
            </a:extLst>
          </p:cNvPr>
          <p:cNvSpPr/>
          <p:nvPr/>
        </p:nvSpPr>
        <p:spPr>
          <a:xfrm>
            <a:off x="8375791" y="2313988"/>
            <a:ext cx="470355" cy="248064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NASERTIC</a:t>
            </a:r>
          </a:p>
        </p:txBody>
      </p:sp>
      <p:cxnSp>
        <p:nvCxnSpPr>
          <p:cNvPr id="577" name="4 Conector recto">
            <a:extLst>
              <a:ext uri="{FF2B5EF4-FFF2-40B4-BE49-F238E27FC236}">
                <a16:creationId xmlns:a16="http://schemas.microsoft.com/office/drawing/2014/main" id="{55B8485E-B621-F110-2DC2-DE9078AC7EE2}"/>
              </a:ext>
            </a:extLst>
          </p:cNvPr>
          <p:cNvCxnSpPr>
            <a:cxnSpLocks/>
            <a:stCxn id="553" idx="2"/>
          </p:cNvCxnSpPr>
          <p:nvPr/>
        </p:nvCxnSpPr>
        <p:spPr>
          <a:xfrm flipH="1" flipV="1">
            <a:off x="8731217" y="2537875"/>
            <a:ext cx="85130" cy="831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65 Elipse">
            <a:extLst>
              <a:ext uri="{FF2B5EF4-FFF2-40B4-BE49-F238E27FC236}">
                <a16:creationId xmlns:a16="http://schemas.microsoft.com/office/drawing/2014/main" id="{8C69B06A-789F-4390-E093-BCA56468FBEC}"/>
              </a:ext>
            </a:extLst>
          </p:cNvPr>
          <p:cNvSpPr/>
          <p:nvPr/>
        </p:nvSpPr>
        <p:spPr>
          <a:xfrm>
            <a:off x="17567537" y="2206895"/>
            <a:ext cx="1756853" cy="830209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endParaRPr lang="es-ES" sz="1144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45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0" y="-634724"/>
            <a:ext cx="23091876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5400" b="1" dirty="0">
                <a:solidFill>
                  <a:srgbClr val="609CA2"/>
                </a:solidFill>
                <a:latin typeface="Arial"/>
                <a:cs typeface="Arial"/>
              </a:rPr>
              <a:t>Extensiones de fibra </a:t>
            </a:r>
            <a:r>
              <a:rPr lang="es-ES" sz="5400" b="1" u="sng" dirty="0">
                <a:solidFill>
                  <a:srgbClr val="609CA2"/>
                </a:solidFill>
                <a:latin typeface="Arial"/>
                <a:cs typeface="Arial"/>
              </a:rPr>
              <a:t>en ejecución </a:t>
            </a:r>
            <a:r>
              <a:rPr lang="es-ES" sz="5400" b="1" dirty="0">
                <a:solidFill>
                  <a:srgbClr val="609CA2"/>
                </a:solidFill>
                <a:latin typeface="Arial"/>
                <a:cs typeface="Arial"/>
              </a:rPr>
              <a:t>para conectar instrumentos/sedes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3A6DDD8-636B-4D2A-DA19-DF5FADAFADAA}"/>
              </a:ext>
            </a:extLst>
          </p:cNvPr>
          <p:cNvSpPr/>
          <p:nvPr/>
        </p:nvSpPr>
        <p:spPr>
          <a:xfrm>
            <a:off x="13961576" y="3971025"/>
            <a:ext cx="9672301" cy="3402149"/>
          </a:xfrm>
          <a:prstGeom prst="rect">
            <a:avLst/>
          </a:prstGeom>
        </p:spPr>
        <p:txBody>
          <a:bodyPr/>
          <a:lstStyle/>
          <a:p>
            <a:pPr algn="ctr"/>
            <a:endParaRPr lang="es-ES_tradnl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Aragón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1676410" lvl="2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Observatorio Astrofísico de Javalambre (OAJ)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Andalucía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1676410" lvl="2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Centro Astronómico Hispano de Andalucía (CAHA)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Canarias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1676410" lvl="2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Sede Tecnológica del IAC (IACTEC)</a:t>
            </a:r>
            <a:endParaRPr lang="es-E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</a:rPr>
              <a:t>Extremadura</a:t>
            </a: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: 7 extensiones de fibra para centros de investigación y demostración, incluyendo dos sedes del propio Parque Natural de Monfragüe. </a:t>
            </a:r>
          </a:p>
          <a:p>
            <a:pPr marL="1676410" lvl="2" indent="-762010" algn="just">
              <a:buFont typeface="Arial" panose="020B0604020202020204" pitchFamily="34" charset="0"/>
              <a:buChar char="•"/>
            </a:pPr>
            <a:endParaRPr lang="es-ES_tradn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oup 151">
            <a:extLst>
              <a:ext uri="{FF2B5EF4-FFF2-40B4-BE49-F238E27FC236}">
                <a16:creationId xmlns:a16="http://schemas.microsoft.com/office/drawing/2014/main" id="{EC813170-0D05-35AB-C46F-C1786C4ADFAB}"/>
              </a:ext>
            </a:extLst>
          </p:cNvPr>
          <p:cNvGrpSpPr>
            <a:grpSpLocks noChangeAspect="1"/>
          </p:cNvGrpSpPr>
          <p:nvPr/>
        </p:nvGrpSpPr>
        <p:grpSpPr>
          <a:xfrm>
            <a:off x="1338112" y="1289383"/>
            <a:ext cx="12582080" cy="11057144"/>
            <a:chOff x="0" y="0"/>
            <a:chExt cx="5678478" cy="5152901"/>
          </a:xfrm>
          <a:solidFill>
            <a:schemeClr val="bg1">
              <a:lumMod val="85000"/>
            </a:schemeClr>
          </a:solidFill>
        </p:grpSpPr>
        <p:sp>
          <p:nvSpPr>
            <p:cNvPr id="6" name="Freeform 134">
              <a:extLst>
                <a:ext uri="{FF2B5EF4-FFF2-40B4-BE49-F238E27FC236}">
                  <a16:creationId xmlns:a16="http://schemas.microsoft.com/office/drawing/2014/main" id="{C1F2FDB0-7FDC-9E08-1602-13558ACD8E97}"/>
                </a:ext>
              </a:extLst>
            </p:cNvPr>
            <p:cNvSpPr/>
            <p:nvPr/>
          </p:nvSpPr>
          <p:spPr>
            <a:xfrm>
              <a:off x="960051" y="4733401"/>
              <a:ext cx="2536535" cy="419500"/>
            </a:xfrm>
            <a:custGeom>
              <a:avLst/>
              <a:gdLst>
                <a:gd name="connsiteX0" fmla="*/ 472472 w 2538867"/>
                <a:gd name="connsiteY0" fmla="*/ 400 h 419500"/>
                <a:gd name="connsiteX1" fmla="*/ 475647 w 2538867"/>
                <a:gd name="connsiteY1" fmla="*/ 25800 h 419500"/>
                <a:gd name="connsiteX2" fmla="*/ 485172 w 2538867"/>
                <a:gd name="connsiteY2" fmla="*/ 32150 h 419500"/>
                <a:gd name="connsiteX3" fmla="*/ 494697 w 2538867"/>
                <a:gd name="connsiteY3" fmla="*/ 41675 h 419500"/>
                <a:gd name="connsiteX4" fmla="*/ 513747 w 2538867"/>
                <a:gd name="connsiteY4" fmla="*/ 54375 h 419500"/>
                <a:gd name="connsiteX5" fmla="*/ 526447 w 2538867"/>
                <a:gd name="connsiteY5" fmla="*/ 67075 h 419500"/>
                <a:gd name="connsiteX6" fmla="*/ 545497 w 2538867"/>
                <a:gd name="connsiteY6" fmla="*/ 70250 h 419500"/>
                <a:gd name="connsiteX7" fmla="*/ 564547 w 2538867"/>
                <a:gd name="connsiteY7" fmla="*/ 63900 h 419500"/>
                <a:gd name="connsiteX8" fmla="*/ 580422 w 2538867"/>
                <a:gd name="connsiteY8" fmla="*/ 44850 h 419500"/>
                <a:gd name="connsiteX9" fmla="*/ 593122 w 2538867"/>
                <a:gd name="connsiteY9" fmla="*/ 38500 h 419500"/>
                <a:gd name="connsiteX10" fmla="*/ 612172 w 2538867"/>
                <a:gd name="connsiteY10" fmla="*/ 25800 h 419500"/>
                <a:gd name="connsiteX11" fmla="*/ 621697 w 2538867"/>
                <a:gd name="connsiteY11" fmla="*/ 28975 h 419500"/>
                <a:gd name="connsiteX12" fmla="*/ 640747 w 2538867"/>
                <a:gd name="connsiteY12" fmla="*/ 44850 h 419500"/>
                <a:gd name="connsiteX13" fmla="*/ 647097 w 2538867"/>
                <a:gd name="connsiteY13" fmla="*/ 54375 h 419500"/>
                <a:gd name="connsiteX14" fmla="*/ 662972 w 2538867"/>
                <a:gd name="connsiteY14" fmla="*/ 73425 h 419500"/>
                <a:gd name="connsiteX15" fmla="*/ 682022 w 2538867"/>
                <a:gd name="connsiteY15" fmla="*/ 105175 h 419500"/>
                <a:gd name="connsiteX16" fmla="*/ 691547 w 2538867"/>
                <a:gd name="connsiteY16" fmla="*/ 111525 h 419500"/>
                <a:gd name="connsiteX17" fmla="*/ 694722 w 2538867"/>
                <a:gd name="connsiteY17" fmla="*/ 121050 h 419500"/>
                <a:gd name="connsiteX18" fmla="*/ 704247 w 2538867"/>
                <a:gd name="connsiteY18" fmla="*/ 127400 h 419500"/>
                <a:gd name="connsiteX19" fmla="*/ 739172 w 2538867"/>
                <a:gd name="connsiteY19" fmla="*/ 133750 h 419500"/>
                <a:gd name="connsiteX20" fmla="*/ 774097 w 2538867"/>
                <a:gd name="connsiteY20" fmla="*/ 136925 h 419500"/>
                <a:gd name="connsiteX21" fmla="*/ 783622 w 2538867"/>
                <a:gd name="connsiteY21" fmla="*/ 143275 h 419500"/>
                <a:gd name="connsiteX22" fmla="*/ 812197 w 2538867"/>
                <a:gd name="connsiteY22" fmla="*/ 149625 h 419500"/>
                <a:gd name="connsiteX23" fmla="*/ 840772 w 2538867"/>
                <a:gd name="connsiteY23" fmla="*/ 162325 h 419500"/>
                <a:gd name="connsiteX24" fmla="*/ 856647 w 2538867"/>
                <a:gd name="connsiteY24" fmla="*/ 178200 h 419500"/>
                <a:gd name="connsiteX25" fmla="*/ 878872 w 2538867"/>
                <a:gd name="connsiteY25" fmla="*/ 194075 h 419500"/>
                <a:gd name="connsiteX26" fmla="*/ 891572 w 2538867"/>
                <a:gd name="connsiteY26" fmla="*/ 213125 h 419500"/>
                <a:gd name="connsiteX27" fmla="*/ 910622 w 2538867"/>
                <a:gd name="connsiteY27" fmla="*/ 229000 h 419500"/>
                <a:gd name="connsiteX28" fmla="*/ 920147 w 2538867"/>
                <a:gd name="connsiteY28" fmla="*/ 235350 h 419500"/>
                <a:gd name="connsiteX29" fmla="*/ 929672 w 2538867"/>
                <a:gd name="connsiteY29" fmla="*/ 244875 h 419500"/>
                <a:gd name="connsiteX30" fmla="*/ 939197 w 2538867"/>
                <a:gd name="connsiteY30" fmla="*/ 248050 h 419500"/>
                <a:gd name="connsiteX31" fmla="*/ 948722 w 2538867"/>
                <a:gd name="connsiteY31" fmla="*/ 254400 h 419500"/>
                <a:gd name="connsiteX32" fmla="*/ 958247 w 2538867"/>
                <a:gd name="connsiteY32" fmla="*/ 257575 h 419500"/>
                <a:gd name="connsiteX33" fmla="*/ 986822 w 2538867"/>
                <a:gd name="connsiteY33" fmla="*/ 279800 h 419500"/>
                <a:gd name="connsiteX34" fmla="*/ 1005872 w 2538867"/>
                <a:gd name="connsiteY34" fmla="*/ 289325 h 419500"/>
                <a:gd name="connsiteX35" fmla="*/ 1034447 w 2538867"/>
                <a:gd name="connsiteY35" fmla="*/ 305200 h 419500"/>
                <a:gd name="connsiteX36" fmla="*/ 1056672 w 2538867"/>
                <a:gd name="connsiteY36" fmla="*/ 308375 h 419500"/>
                <a:gd name="connsiteX37" fmla="*/ 1075722 w 2538867"/>
                <a:gd name="connsiteY37" fmla="*/ 314725 h 419500"/>
                <a:gd name="connsiteX38" fmla="*/ 1085247 w 2538867"/>
                <a:gd name="connsiteY38" fmla="*/ 317900 h 419500"/>
                <a:gd name="connsiteX39" fmla="*/ 1097947 w 2538867"/>
                <a:gd name="connsiteY39" fmla="*/ 324250 h 419500"/>
                <a:gd name="connsiteX40" fmla="*/ 1126522 w 2538867"/>
                <a:gd name="connsiteY40" fmla="*/ 327425 h 419500"/>
                <a:gd name="connsiteX41" fmla="*/ 1164622 w 2538867"/>
                <a:gd name="connsiteY41" fmla="*/ 333775 h 419500"/>
                <a:gd name="connsiteX42" fmla="*/ 1183672 w 2538867"/>
                <a:gd name="connsiteY42" fmla="*/ 340125 h 419500"/>
                <a:gd name="connsiteX43" fmla="*/ 1193197 w 2538867"/>
                <a:gd name="connsiteY43" fmla="*/ 343300 h 419500"/>
                <a:gd name="connsiteX44" fmla="*/ 1202722 w 2538867"/>
                <a:gd name="connsiteY44" fmla="*/ 352825 h 419500"/>
                <a:gd name="connsiteX45" fmla="*/ 1250347 w 2538867"/>
                <a:gd name="connsiteY45" fmla="*/ 352825 h 419500"/>
                <a:gd name="connsiteX46" fmla="*/ 1259872 w 2538867"/>
                <a:gd name="connsiteY46" fmla="*/ 349650 h 419500"/>
                <a:gd name="connsiteX47" fmla="*/ 1269397 w 2538867"/>
                <a:gd name="connsiteY47" fmla="*/ 343300 h 419500"/>
                <a:gd name="connsiteX48" fmla="*/ 1288447 w 2538867"/>
                <a:gd name="connsiteY48" fmla="*/ 336950 h 419500"/>
                <a:gd name="connsiteX49" fmla="*/ 1297972 w 2538867"/>
                <a:gd name="connsiteY49" fmla="*/ 327425 h 419500"/>
                <a:gd name="connsiteX50" fmla="*/ 1304322 w 2538867"/>
                <a:gd name="connsiteY50" fmla="*/ 314725 h 419500"/>
                <a:gd name="connsiteX51" fmla="*/ 1317022 w 2538867"/>
                <a:gd name="connsiteY51" fmla="*/ 305200 h 419500"/>
                <a:gd name="connsiteX52" fmla="*/ 1336072 w 2538867"/>
                <a:gd name="connsiteY52" fmla="*/ 295675 h 419500"/>
                <a:gd name="connsiteX53" fmla="*/ 1440847 w 2538867"/>
                <a:gd name="connsiteY53" fmla="*/ 298850 h 419500"/>
                <a:gd name="connsiteX54" fmla="*/ 1463072 w 2538867"/>
                <a:gd name="connsiteY54" fmla="*/ 305200 h 419500"/>
                <a:gd name="connsiteX55" fmla="*/ 1523397 w 2538867"/>
                <a:gd name="connsiteY55" fmla="*/ 311550 h 419500"/>
                <a:gd name="connsiteX56" fmla="*/ 1548797 w 2538867"/>
                <a:gd name="connsiteY56" fmla="*/ 308375 h 419500"/>
                <a:gd name="connsiteX57" fmla="*/ 1567847 w 2538867"/>
                <a:gd name="connsiteY57" fmla="*/ 302025 h 419500"/>
                <a:gd name="connsiteX58" fmla="*/ 1593247 w 2538867"/>
                <a:gd name="connsiteY58" fmla="*/ 295675 h 419500"/>
                <a:gd name="connsiteX59" fmla="*/ 1609122 w 2538867"/>
                <a:gd name="connsiteY59" fmla="*/ 292500 h 419500"/>
                <a:gd name="connsiteX60" fmla="*/ 1647222 w 2538867"/>
                <a:gd name="connsiteY60" fmla="*/ 286150 h 419500"/>
                <a:gd name="connsiteX61" fmla="*/ 1666272 w 2538867"/>
                <a:gd name="connsiteY61" fmla="*/ 279800 h 419500"/>
                <a:gd name="connsiteX62" fmla="*/ 1675797 w 2538867"/>
                <a:gd name="connsiteY62" fmla="*/ 276625 h 419500"/>
                <a:gd name="connsiteX63" fmla="*/ 1694847 w 2538867"/>
                <a:gd name="connsiteY63" fmla="*/ 263925 h 419500"/>
                <a:gd name="connsiteX64" fmla="*/ 1707547 w 2538867"/>
                <a:gd name="connsiteY64" fmla="*/ 260750 h 419500"/>
                <a:gd name="connsiteX65" fmla="*/ 1729772 w 2538867"/>
                <a:gd name="connsiteY65" fmla="*/ 254400 h 419500"/>
                <a:gd name="connsiteX66" fmla="*/ 1780572 w 2538867"/>
                <a:gd name="connsiteY66" fmla="*/ 251225 h 419500"/>
                <a:gd name="connsiteX67" fmla="*/ 1815497 w 2538867"/>
                <a:gd name="connsiteY67" fmla="*/ 257575 h 419500"/>
                <a:gd name="connsiteX68" fmla="*/ 1834547 w 2538867"/>
                <a:gd name="connsiteY68" fmla="*/ 263925 h 419500"/>
                <a:gd name="connsiteX69" fmla="*/ 1844072 w 2538867"/>
                <a:gd name="connsiteY69" fmla="*/ 267100 h 419500"/>
                <a:gd name="connsiteX70" fmla="*/ 1866297 w 2538867"/>
                <a:gd name="connsiteY70" fmla="*/ 263925 h 419500"/>
                <a:gd name="connsiteX71" fmla="*/ 1869472 w 2538867"/>
                <a:gd name="connsiteY71" fmla="*/ 254400 h 419500"/>
                <a:gd name="connsiteX72" fmla="*/ 1888522 w 2538867"/>
                <a:gd name="connsiteY72" fmla="*/ 241700 h 419500"/>
                <a:gd name="connsiteX73" fmla="*/ 1907572 w 2538867"/>
                <a:gd name="connsiteY73" fmla="*/ 244875 h 419500"/>
                <a:gd name="connsiteX74" fmla="*/ 1913922 w 2538867"/>
                <a:gd name="connsiteY74" fmla="*/ 257575 h 419500"/>
                <a:gd name="connsiteX75" fmla="*/ 1932972 w 2538867"/>
                <a:gd name="connsiteY75" fmla="*/ 260750 h 419500"/>
                <a:gd name="connsiteX76" fmla="*/ 1958372 w 2538867"/>
                <a:gd name="connsiteY76" fmla="*/ 263925 h 419500"/>
                <a:gd name="connsiteX77" fmla="*/ 2002822 w 2538867"/>
                <a:gd name="connsiteY77" fmla="*/ 260750 h 419500"/>
                <a:gd name="connsiteX78" fmla="*/ 1999647 w 2538867"/>
                <a:gd name="connsiteY78" fmla="*/ 251225 h 419500"/>
                <a:gd name="connsiteX79" fmla="*/ 1986947 w 2538867"/>
                <a:gd name="connsiteY79" fmla="*/ 244875 h 419500"/>
                <a:gd name="connsiteX80" fmla="*/ 1977422 w 2538867"/>
                <a:gd name="connsiteY80" fmla="*/ 238525 h 419500"/>
                <a:gd name="connsiteX81" fmla="*/ 1977422 w 2538867"/>
                <a:gd name="connsiteY81" fmla="*/ 206775 h 419500"/>
                <a:gd name="connsiteX82" fmla="*/ 1996472 w 2538867"/>
                <a:gd name="connsiteY82" fmla="*/ 209950 h 419500"/>
                <a:gd name="connsiteX83" fmla="*/ 2025047 w 2538867"/>
                <a:gd name="connsiteY83" fmla="*/ 222650 h 419500"/>
                <a:gd name="connsiteX84" fmla="*/ 2034572 w 2538867"/>
                <a:gd name="connsiteY84" fmla="*/ 225825 h 419500"/>
                <a:gd name="connsiteX85" fmla="*/ 2072672 w 2538867"/>
                <a:gd name="connsiteY85" fmla="*/ 232175 h 419500"/>
                <a:gd name="connsiteX86" fmla="*/ 2091722 w 2538867"/>
                <a:gd name="connsiteY86" fmla="*/ 244875 h 419500"/>
                <a:gd name="connsiteX87" fmla="*/ 2098072 w 2538867"/>
                <a:gd name="connsiteY87" fmla="*/ 257575 h 419500"/>
                <a:gd name="connsiteX88" fmla="*/ 2126647 w 2538867"/>
                <a:gd name="connsiteY88" fmla="*/ 273450 h 419500"/>
                <a:gd name="connsiteX89" fmla="*/ 2136172 w 2538867"/>
                <a:gd name="connsiteY89" fmla="*/ 279800 h 419500"/>
                <a:gd name="connsiteX90" fmla="*/ 2164747 w 2538867"/>
                <a:gd name="connsiteY90" fmla="*/ 286150 h 419500"/>
                <a:gd name="connsiteX91" fmla="*/ 2177447 w 2538867"/>
                <a:gd name="connsiteY91" fmla="*/ 289325 h 419500"/>
                <a:gd name="connsiteX92" fmla="*/ 2196497 w 2538867"/>
                <a:gd name="connsiteY92" fmla="*/ 302025 h 419500"/>
                <a:gd name="connsiteX93" fmla="*/ 2206022 w 2538867"/>
                <a:gd name="connsiteY93" fmla="*/ 308375 h 419500"/>
                <a:gd name="connsiteX94" fmla="*/ 2218722 w 2538867"/>
                <a:gd name="connsiteY94" fmla="*/ 311550 h 419500"/>
                <a:gd name="connsiteX95" fmla="*/ 2247297 w 2538867"/>
                <a:gd name="connsiteY95" fmla="*/ 324250 h 419500"/>
                <a:gd name="connsiteX96" fmla="*/ 2256822 w 2538867"/>
                <a:gd name="connsiteY96" fmla="*/ 327425 h 419500"/>
                <a:gd name="connsiteX97" fmla="*/ 2266347 w 2538867"/>
                <a:gd name="connsiteY97" fmla="*/ 330600 h 419500"/>
                <a:gd name="connsiteX98" fmla="*/ 2307622 w 2538867"/>
                <a:gd name="connsiteY98" fmla="*/ 336950 h 419500"/>
                <a:gd name="connsiteX99" fmla="*/ 2326672 w 2538867"/>
                <a:gd name="connsiteY99" fmla="*/ 343300 h 419500"/>
                <a:gd name="connsiteX100" fmla="*/ 2336197 w 2538867"/>
                <a:gd name="connsiteY100" fmla="*/ 349650 h 419500"/>
                <a:gd name="connsiteX101" fmla="*/ 2345722 w 2538867"/>
                <a:gd name="connsiteY101" fmla="*/ 359175 h 419500"/>
                <a:gd name="connsiteX102" fmla="*/ 2358422 w 2538867"/>
                <a:gd name="connsiteY102" fmla="*/ 362350 h 419500"/>
                <a:gd name="connsiteX103" fmla="*/ 2367947 w 2538867"/>
                <a:gd name="connsiteY103" fmla="*/ 371875 h 419500"/>
                <a:gd name="connsiteX104" fmla="*/ 2377472 w 2538867"/>
                <a:gd name="connsiteY104" fmla="*/ 375050 h 419500"/>
                <a:gd name="connsiteX105" fmla="*/ 2415572 w 2538867"/>
                <a:gd name="connsiteY105" fmla="*/ 378225 h 419500"/>
                <a:gd name="connsiteX106" fmla="*/ 2488597 w 2538867"/>
                <a:gd name="connsiteY106" fmla="*/ 381400 h 419500"/>
                <a:gd name="connsiteX107" fmla="*/ 2507647 w 2538867"/>
                <a:gd name="connsiteY107" fmla="*/ 387750 h 419500"/>
                <a:gd name="connsiteX108" fmla="*/ 2526697 w 2538867"/>
                <a:gd name="connsiteY108" fmla="*/ 400450 h 419500"/>
                <a:gd name="connsiteX109" fmla="*/ 2538250 w 2538867"/>
                <a:gd name="connsiteY109" fmla="*/ 416711 h 419500"/>
                <a:gd name="connsiteX110" fmla="*/ 2538867 w 2538867"/>
                <a:gd name="connsiteY110" fmla="*/ 419500 h 419500"/>
                <a:gd name="connsiteX111" fmla="*/ 431197 w 2538867"/>
                <a:gd name="connsiteY111" fmla="*/ 419500 h 419500"/>
                <a:gd name="connsiteX112" fmla="*/ 348656 w 2538867"/>
                <a:gd name="connsiteY112" fmla="*/ 419321 h 419500"/>
                <a:gd name="connsiteX113" fmla="*/ 347785 w 2538867"/>
                <a:gd name="connsiteY113" fmla="*/ 419500 h 419500"/>
                <a:gd name="connsiteX114" fmla="*/ 0 w 2538867"/>
                <a:gd name="connsiteY114" fmla="*/ 419500 h 419500"/>
                <a:gd name="connsiteX115" fmla="*/ 3722 w 2538867"/>
                <a:gd name="connsiteY115" fmla="*/ 399890 h 419500"/>
                <a:gd name="connsiteX116" fmla="*/ 12097 w 2538867"/>
                <a:gd name="connsiteY116" fmla="*/ 378225 h 419500"/>
                <a:gd name="connsiteX117" fmla="*/ 15272 w 2538867"/>
                <a:gd name="connsiteY117" fmla="*/ 368700 h 419500"/>
                <a:gd name="connsiteX118" fmla="*/ 24797 w 2538867"/>
                <a:gd name="connsiteY118" fmla="*/ 362350 h 419500"/>
                <a:gd name="connsiteX119" fmla="*/ 40672 w 2538867"/>
                <a:gd name="connsiteY119" fmla="*/ 343300 h 419500"/>
                <a:gd name="connsiteX120" fmla="*/ 56547 w 2538867"/>
                <a:gd name="connsiteY120" fmla="*/ 321075 h 419500"/>
                <a:gd name="connsiteX121" fmla="*/ 66072 w 2538867"/>
                <a:gd name="connsiteY121" fmla="*/ 308375 h 419500"/>
                <a:gd name="connsiteX122" fmla="*/ 78772 w 2538867"/>
                <a:gd name="connsiteY122" fmla="*/ 279800 h 419500"/>
                <a:gd name="connsiteX123" fmla="*/ 85122 w 2538867"/>
                <a:gd name="connsiteY123" fmla="*/ 257575 h 419500"/>
                <a:gd name="connsiteX124" fmla="*/ 91472 w 2538867"/>
                <a:gd name="connsiteY124" fmla="*/ 248050 h 419500"/>
                <a:gd name="connsiteX125" fmla="*/ 104172 w 2538867"/>
                <a:gd name="connsiteY125" fmla="*/ 190900 h 419500"/>
                <a:gd name="connsiteX126" fmla="*/ 107347 w 2538867"/>
                <a:gd name="connsiteY126" fmla="*/ 181375 h 419500"/>
                <a:gd name="connsiteX127" fmla="*/ 132747 w 2538867"/>
                <a:gd name="connsiteY127" fmla="*/ 159150 h 419500"/>
                <a:gd name="connsiteX128" fmla="*/ 151797 w 2538867"/>
                <a:gd name="connsiteY128" fmla="*/ 143275 h 419500"/>
                <a:gd name="connsiteX129" fmla="*/ 167672 w 2538867"/>
                <a:gd name="connsiteY129" fmla="*/ 136925 h 419500"/>
                <a:gd name="connsiteX130" fmla="*/ 177197 w 2538867"/>
                <a:gd name="connsiteY130" fmla="*/ 127400 h 419500"/>
                <a:gd name="connsiteX131" fmla="*/ 193072 w 2538867"/>
                <a:gd name="connsiteY131" fmla="*/ 124225 h 419500"/>
                <a:gd name="connsiteX132" fmla="*/ 212122 w 2538867"/>
                <a:gd name="connsiteY132" fmla="*/ 117875 h 419500"/>
                <a:gd name="connsiteX133" fmla="*/ 243872 w 2538867"/>
                <a:gd name="connsiteY133" fmla="*/ 111525 h 419500"/>
                <a:gd name="connsiteX134" fmla="*/ 256572 w 2538867"/>
                <a:gd name="connsiteY134" fmla="*/ 108350 h 419500"/>
                <a:gd name="connsiteX135" fmla="*/ 278797 w 2538867"/>
                <a:gd name="connsiteY135" fmla="*/ 105175 h 419500"/>
                <a:gd name="connsiteX136" fmla="*/ 297847 w 2538867"/>
                <a:gd name="connsiteY136" fmla="*/ 102000 h 419500"/>
                <a:gd name="connsiteX137" fmla="*/ 313722 w 2538867"/>
                <a:gd name="connsiteY137" fmla="*/ 98825 h 419500"/>
                <a:gd name="connsiteX138" fmla="*/ 335947 w 2538867"/>
                <a:gd name="connsiteY138" fmla="*/ 95650 h 419500"/>
                <a:gd name="connsiteX139" fmla="*/ 354997 w 2538867"/>
                <a:gd name="connsiteY139" fmla="*/ 63900 h 419500"/>
                <a:gd name="connsiteX140" fmla="*/ 361347 w 2538867"/>
                <a:gd name="connsiteY140" fmla="*/ 54375 h 419500"/>
                <a:gd name="connsiteX141" fmla="*/ 367697 w 2538867"/>
                <a:gd name="connsiteY141" fmla="*/ 44850 h 419500"/>
                <a:gd name="connsiteX142" fmla="*/ 386747 w 2538867"/>
                <a:gd name="connsiteY142" fmla="*/ 35325 h 419500"/>
                <a:gd name="connsiteX143" fmla="*/ 396272 w 2538867"/>
                <a:gd name="connsiteY143" fmla="*/ 28975 h 419500"/>
                <a:gd name="connsiteX144" fmla="*/ 405797 w 2538867"/>
                <a:gd name="connsiteY144" fmla="*/ 25800 h 419500"/>
                <a:gd name="connsiteX145" fmla="*/ 428022 w 2538867"/>
                <a:gd name="connsiteY145" fmla="*/ 13100 h 419500"/>
                <a:gd name="connsiteX146" fmla="*/ 437547 w 2538867"/>
                <a:gd name="connsiteY146" fmla="*/ 9925 h 419500"/>
                <a:gd name="connsiteX147" fmla="*/ 472472 w 2538867"/>
                <a:gd name="connsiteY147" fmla="*/ 400 h 4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2538867" h="419500">
                  <a:moveTo>
                    <a:pt x="472472" y="400"/>
                  </a:moveTo>
                  <a:cubicBezTo>
                    <a:pt x="478822" y="3046"/>
                    <a:pt x="472478" y="17878"/>
                    <a:pt x="475647" y="25800"/>
                  </a:cubicBezTo>
                  <a:cubicBezTo>
                    <a:pt x="477064" y="29343"/>
                    <a:pt x="482241" y="29707"/>
                    <a:pt x="485172" y="32150"/>
                  </a:cubicBezTo>
                  <a:cubicBezTo>
                    <a:pt x="488621" y="35025"/>
                    <a:pt x="491153" y="38918"/>
                    <a:pt x="494697" y="41675"/>
                  </a:cubicBezTo>
                  <a:cubicBezTo>
                    <a:pt x="500721" y="46360"/>
                    <a:pt x="508351" y="48979"/>
                    <a:pt x="513747" y="54375"/>
                  </a:cubicBezTo>
                  <a:cubicBezTo>
                    <a:pt x="517980" y="58608"/>
                    <a:pt x="521092" y="64398"/>
                    <a:pt x="526447" y="67075"/>
                  </a:cubicBezTo>
                  <a:cubicBezTo>
                    <a:pt x="532205" y="69954"/>
                    <a:pt x="539147" y="69192"/>
                    <a:pt x="545497" y="70250"/>
                  </a:cubicBezTo>
                  <a:cubicBezTo>
                    <a:pt x="551847" y="68133"/>
                    <a:pt x="558696" y="67151"/>
                    <a:pt x="564547" y="63900"/>
                  </a:cubicBezTo>
                  <a:cubicBezTo>
                    <a:pt x="582180" y="54104"/>
                    <a:pt x="566984" y="56048"/>
                    <a:pt x="580422" y="44850"/>
                  </a:cubicBezTo>
                  <a:cubicBezTo>
                    <a:pt x="584058" y="41820"/>
                    <a:pt x="589063" y="40935"/>
                    <a:pt x="593122" y="38500"/>
                  </a:cubicBezTo>
                  <a:cubicBezTo>
                    <a:pt x="599666" y="34573"/>
                    <a:pt x="612172" y="25800"/>
                    <a:pt x="612172" y="25800"/>
                  </a:cubicBezTo>
                  <a:cubicBezTo>
                    <a:pt x="615347" y="26858"/>
                    <a:pt x="618704" y="27478"/>
                    <a:pt x="621697" y="28975"/>
                  </a:cubicBezTo>
                  <a:cubicBezTo>
                    <a:pt x="628833" y="32543"/>
                    <a:pt x="635731" y="38831"/>
                    <a:pt x="640747" y="44850"/>
                  </a:cubicBezTo>
                  <a:cubicBezTo>
                    <a:pt x="643190" y="47781"/>
                    <a:pt x="644654" y="51444"/>
                    <a:pt x="647097" y="54375"/>
                  </a:cubicBezTo>
                  <a:cubicBezTo>
                    <a:pt x="659036" y="68702"/>
                    <a:pt x="654372" y="58376"/>
                    <a:pt x="662972" y="73425"/>
                  </a:cubicBezTo>
                  <a:cubicBezTo>
                    <a:pt x="667677" y="81659"/>
                    <a:pt x="674853" y="100395"/>
                    <a:pt x="682022" y="105175"/>
                  </a:cubicBezTo>
                  <a:lnTo>
                    <a:pt x="691547" y="111525"/>
                  </a:lnTo>
                  <a:cubicBezTo>
                    <a:pt x="692605" y="114700"/>
                    <a:pt x="692631" y="118437"/>
                    <a:pt x="694722" y="121050"/>
                  </a:cubicBezTo>
                  <a:cubicBezTo>
                    <a:pt x="697106" y="124030"/>
                    <a:pt x="700834" y="125693"/>
                    <a:pt x="704247" y="127400"/>
                  </a:cubicBezTo>
                  <a:cubicBezTo>
                    <a:pt x="713864" y="132209"/>
                    <a:pt x="730854" y="132874"/>
                    <a:pt x="739172" y="133750"/>
                  </a:cubicBezTo>
                  <a:cubicBezTo>
                    <a:pt x="750797" y="134974"/>
                    <a:pt x="762455" y="135867"/>
                    <a:pt x="774097" y="136925"/>
                  </a:cubicBezTo>
                  <a:cubicBezTo>
                    <a:pt x="777272" y="139042"/>
                    <a:pt x="780115" y="141772"/>
                    <a:pt x="783622" y="143275"/>
                  </a:cubicBezTo>
                  <a:cubicBezTo>
                    <a:pt x="788612" y="145413"/>
                    <a:pt x="808053" y="148495"/>
                    <a:pt x="812197" y="149625"/>
                  </a:cubicBezTo>
                  <a:cubicBezTo>
                    <a:pt x="831379" y="154857"/>
                    <a:pt x="827666" y="153588"/>
                    <a:pt x="840772" y="162325"/>
                  </a:cubicBezTo>
                  <a:cubicBezTo>
                    <a:pt x="852414" y="179787"/>
                    <a:pt x="840772" y="164971"/>
                    <a:pt x="856647" y="178200"/>
                  </a:cubicBezTo>
                  <a:cubicBezTo>
                    <a:pt x="875955" y="194290"/>
                    <a:pt x="855372" y="182325"/>
                    <a:pt x="878872" y="194075"/>
                  </a:cubicBezTo>
                  <a:cubicBezTo>
                    <a:pt x="883105" y="200425"/>
                    <a:pt x="885222" y="208892"/>
                    <a:pt x="891572" y="213125"/>
                  </a:cubicBezTo>
                  <a:cubicBezTo>
                    <a:pt x="915221" y="228891"/>
                    <a:pt x="886176" y="208628"/>
                    <a:pt x="910622" y="229000"/>
                  </a:cubicBezTo>
                  <a:cubicBezTo>
                    <a:pt x="913553" y="231443"/>
                    <a:pt x="917216" y="232907"/>
                    <a:pt x="920147" y="235350"/>
                  </a:cubicBezTo>
                  <a:cubicBezTo>
                    <a:pt x="923596" y="238225"/>
                    <a:pt x="925936" y="242384"/>
                    <a:pt x="929672" y="244875"/>
                  </a:cubicBezTo>
                  <a:cubicBezTo>
                    <a:pt x="932457" y="246731"/>
                    <a:pt x="936204" y="246553"/>
                    <a:pt x="939197" y="248050"/>
                  </a:cubicBezTo>
                  <a:cubicBezTo>
                    <a:pt x="942610" y="249757"/>
                    <a:pt x="945309" y="252693"/>
                    <a:pt x="948722" y="254400"/>
                  </a:cubicBezTo>
                  <a:cubicBezTo>
                    <a:pt x="951715" y="255897"/>
                    <a:pt x="955321" y="255950"/>
                    <a:pt x="958247" y="257575"/>
                  </a:cubicBezTo>
                  <a:cubicBezTo>
                    <a:pt x="987136" y="273624"/>
                    <a:pt x="968310" y="264373"/>
                    <a:pt x="986822" y="279800"/>
                  </a:cubicBezTo>
                  <a:cubicBezTo>
                    <a:pt x="1003736" y="293895"/>
                    <a:pt x="988689" y="279779"/>
                    <a:pt x="1005872" y="289325"/>
                  </a:cubicBezTo>
                  <a:cubicBezTo>
                    <a:pt x="1020194" y="297281"/>
                    <a:pt x="1020977" y="302506"/>
                    <a:pt x="1034447" y="305200"/>
                  </a:cubicBezTo>
                  <a:cubicBezTo>
                    <a:pt x="1041785" y="306668"/>
                    <a:pt x="1049264" y="307317"/>
                    <a:pt x="1056672" y="308375"/>
                  </a:cubicBezTo>
                  <a:lnTo>
                    <a:pt x="1075722" y="314725"/>
                  </a:lnTo>
                  <a:cubicBezTo>
                    <a:pt x="1078897" y="315783"/>
                    <a:pt x="1082254" y="316403"/>
                    <a:pt x="1085247" y="317900"/>
                  </a:cubicBezTo>
                  <a:cubicBezTo>
                    <a:pt x="1089480" y="320017"/>
                    <a:pt x="1093335" y="323186"/>
                    <a:pt x="1097947" y="324250"/>
                  </a:cubicBezTo>
                  <a:cubicBezTo>
                    <a:pt x="1107285" y="326405"/>
                    <a:pt x="1116997" y="326367"/>
                    <a:pt x="1126522" y="327425"/>
                  </a:cubicBezTo>
                  <a:cubicBezTo>
                    <a:pt x="1152566" y="336106"/>
                    <a:pt x="1111453" y="323141"/>
                    <a:pt x="1164622" y="333775"/>
                  </a:cubicBezTo>
                  <a:cubicBezTo>
                    <a:pt x="1171186" y="335088"/>
                    <a:pt x="1177322" y="338008"/>
                    <a:pt x="1183672" y="340125"/>
                  </a:cubicBezTo>
                  <a:lnTo>
                    <a:pt x="1193197" y="343300"/>
                  </a:lnTo>
                  <a:cubicBezTo>
                    <a:pt x="1196372" y="346475"/>
                    <a:pt x="1198823" y="350597"/>
                    <a:pt x="1202722" y="352825"/>
                  </a:cubicBezTo>
                  <a:cubicBezTo>
                    <a:pt x="1215096" y="359896"/>
                    <a:pt x="1242330" y="353554"/>
                    <a:pt x="1250347" y="352825"/>
                  </a:cubicBezTo>
                  <a:cubicBezTo>
                    <a:pt x="1253522" y="351767"/>
                    <a:pt x="1256879" y="351147"/>
                    <a:pt x="1259872" y="349650"/>
                  </a:cubicBezTo>
                  <a:cubicBezTo>
                    <a:pt x="1263285" y="347943"/>
                    <a:pt x="1265910" y="344850"/>
                    <a:pt x="1269397" y="343300"/>
                  </a:cubicBezTo>
                  <a:cubicBezTo>
                    <a:pt x="1275514" y="340582"/>
                    <a:pt x="1288447" y="336950"/>
                    <a:pt x="1288447" y="336950"/>
                  </a:cubicBezTo>
                  <a:cubicBezTo>
                    <a:pt x="1291622" y="333775"/>
                    <a:pt x="1295362" y="331079"/>
                    <a:pt x="1297972" y="327425"/>
                  </a:cubicBezTo>
                  <a:cubicBezTo>
                    <a:pt x="1300723" y="323574"/>
                    <a:pt x="1301242" y="318319"/>
                    <a:pt x="1304322" y="314725"/>
                  </a:cubicBezTo>
                  <a:cubicBezTo>
                    <a:pt x="1307766" y="310707"/>
                    <a:pt x="1312716" y="308276"/>
                    <a:pt x="1317022" y="305200"/>
                  </a:cubicBezTo>
                  <a:cubicBezTo>
                    <a:pt x="1327793" y="297506"/>
                    <a:pt x="1324276" y="299607"/>
                    <a:pt x="1336072" y="295675"/>
                  </a:cubicBezTo>
                  <a:cubicBezTo>
                    <a:pt x="1370997" y="296733"/>
                    <a:pt x="1405957" y="296964"/>
                    <a:pt x="1440847" y="298850"/>
                  </a:cubicBezTo>
                  <a:cubicBezTo>
                    <a:pt x="1449985" y="299344"/>
                    <a:pt x="1454630" y="303324"/>
                    <a:pt x="1463072" y="305200"/>
                  </a:cubicBezTo>
                  <a:cubicBezTo>
                    <a:pt x="1483245" y="309683"/>
                    <a:pt x="1502472" y="309940"/>
                    <a:pt x="1523397" y="311550"/>
                  </a:cubicBezTo>
                  <a:cubicBezTo>
                    <a:pt x="1531864" y="310492"/>
                    <a:pt x="1540454" y="310163"/>
                    <a:pt x="1548797" y="308375"/>
                  </a:cubicBezTo>
                  <a:cubicBezTo>
                    <a:pt x="1555342" y="306973"/>
                    <a:pt x="1561353" y="303648"/>
                    <a:pt x="1567847" y="302025"/>
                  </a:cubicBezTo>
                  <a:cubicBezTo>
                    <a:pt x="1576314" y="299908"/>
                    <a:pt x="1584689" y="297387"/>
                    <a:pt x="1593247" y="295675"/>
                  </a:cubicBezTo>
                  <a:cubicBezTo>
                    <a:pt x="1598539" y="294617"/>
                    <a:pt x="1603799" y="293387"/>
                    <a:pt x="1609122" y="292500"/>
                  </a:cubicBezTo>
                  <a:cubicBezTo>
                    <a:pt x="1620804" y="290553"/>
                    <a:pt x="1635464" y="289357"/>
                    <a:pt x="1647222" y="286150"/>
                  </a:cubicBezTo>
                  <a:cubicBezTo>
                    <a:pt x="1653680" y="284389"/>
                    <a:pt x="1659922" y="281917"/>
                    <a:pt x="1666272" y="279800"/>
                  </a:cubicBezTo>
                  <a:cubicBezTo>
                    <a:pt x="1669447" y="278742"/>
                    <a:pt x="1673012" y="278481"/>
                    <a:pt x="1675797" y="276625"/>
                  </a:cubicBezTo>
                  <a:cubicBezTo>
                    <a:pt x="1682147" y="272392"/>
                    <a:pt x="1687443" y="265776"/>
                    <a:pt x="1694847" y="263925"/>
                  </a:cubicBezTo>
                  <a:cubicBezTo>
                    <a:pt x="1699080" y="262867"/>
                    <a:pt x="1703337" y="261898"/>
                    <a:pt x="1707547" y="260750"/>
                  </a:cubicBezTo>
                  <a:cubicBezTo>
                    <a:pt x="1714980" y="258723"/>
                    <a:pt x="1722132" y="255397"/>
                    <a:pt x="1729772" y="254400"/>
                  </a:cubicBezTo>
                  <a:cubicBezTo>
                    <a:pt x="1746596" y="252206"/>
                    <a:pt x="1763639" y="252283"/>
                    <a:pt x="1780572" y="251225"/>
                  </a:cubicBezTo>
                  <a:cubicBezTo>
                    <a:pt x="1792214" y="253342"/>
                    <a:pt x="1803979" y="254865"/>
                    <a:pt x="1815497" y="257575"/>
                  </a:cubicBezTo>
                  <a:cubicBezTo>
                    <a:pt x="1822013" y="259108"/>
                    <a:pt x="1828197" y="261808"/>
                    <a:pt x="1834547" y="263925"/>
                  </a:cubicBezTo>
                  <a:lnTo>
                    <a:pt x="1844072" y="267100"/>
                  </a:lnTo>
                  <a:cubicBezTo>
                    <a:pt x="1851480" y="266042"/>
                    <a:pt x="1859604" y="267272"/>
                    <a:pt x="1866297" y="263925"/>
                  </a:cubicBezTo>
                  <a:cubicBezTo>
                    <a:pt x="1869290" y="262428"/>
                    <a:pt x="1867105" y="256767"/>
                    <a:pt x="1869472" y="254400"/>
                  </a:cubicBezTo>
                  <a:cubicBezTo>
                    <a:pt x="1874868" y="249004"/>
                    <a:pt x="1888522" y="241700"/>
                    <a:pt x="1888522" y="241700"/>
                  </a:cubicBezTo>
                  <a:cubicBezTo>
                    <a:pt x="1894872" y="242758"/>
                    <a:pt x="1902113" y="241463"/>
                    <a:pt x="1907572" y="244875"/>
                  </a:cubicBezTo>
                  <a:cubicBezTo>
                    <a:pt x="1911586" y="247383"/>
                    <a:pt x="1909908" y="255067"/>
                    <a:pt x="1913922" y="257575"/>
                  </a:cubicBezTo>
                  <a:cubicBezTo>
                    <a:pt x="1919381" y="260987"/>
                    <a:pt x="1926599" y="259840"/>
                    <a:pt x="1932972" y="260750"/>
                  </a:cubicBezTo>
                  <a:cubicBezTo>
                    <a:pt x="1941419" y="261957"/>
                    <a:pt x="1949905" y="262867"/>
                    <a:pt x="1958372" y="263925"/>
                  </a:cubicBezTo>
                  <a:cubicBezTo>
                    <a:pt x="1973189" y="262867"/>
                    <a:pt x="1988624" y="265118"/>
                    <a:pt x="2002822" y="260750"/>
                  </a:cubicBezTo>
                  <a:cubicBezTo>
                    <a:pt x="2006021" y="259766"/>
                    <a:pt x="2002014" y="253592"/>
                    <a:pt x="1999647" y="251225"/>
                  </a:cubicBezTo>
                  <a:cubicBezTo>
                    <a:pt x="1996300" y="247878"/>
                    <a:pt x="1991056" y="247223"/>
                    <a:pt x="1986947" y="244875"/>
                  </a:cubicBezTo>
                  <a:cubicBezTo>
                    <a:pt x="1983634" y="242982"/>
                    <a:pt x="1980597" y="240642"/>
                    <a:pt x="1977422" y="238525"/>
                  </a:cubicBezTo>
                  <a:cubicBezTo>
                    <a:pt x="1974479" y="229696"/>
                    <a:pt x="1967963" y="214882"/>
                    <a:pt x="1977422" y="206775"/>
                  </a:cubicBezTo>
                  <a:cubicBezTo>
                    <a:pt x="1982310" y="202585"/>
                    <a:pt x="1990122" y="208892"/>
                    <a:pt x="1996472" y="209950"/>
                  </a:cubicBezTo>
                  <a:cubicBezTo>
                    <a:pt x="2011566" y="220013"/>
                    <a:pt x="2002377" y="215093"/>
                    <a:pt x="2025047" y="222650"/>
                  </a:cubicBezTo>
                  <a:cubicBezTo>
                    <a:pt x="2028222" y="223708"/>
                    <a:pt x="2031251" y="225410"/>
                    <a:pt x="2034572" y="225825"/>
                  </a:cubicBezTo>
                  <a:cubicBezTo>
                    <a:pt x="2064302" y="229541"/>
                    <a:pt x="2051694" y="226931"/>
                    <a:pt x="2072672" y="232175"/>
                  </a:cubicBezTo>
                  <a:cubicBezTo>
                    <a:pt x="2079022" y="236408"/>
                    <a:pt x="2088309" y="238049"/>
                    <a:pt x="2091722" y="244875"/>
                  </a:cubicBezTo>
                  <a:cubicBezTo>
                    <a:pt x="2093839" y="249108"/>
                    <a:pt x="2094725" y="254228"/>
                    <a:pt x="2098072" y="257575"/>
                  </a:cubicBezTo>
                  <a:cubicBezTo>
                    <a:pt x="2118094" y="277597"/>
                    <a:pt x="2110677" y="265465"/>
                    <a:pt x="2126647" y="273450"/>
                  </a:cubicBezTo>
                  <a:cubicBezTo>
                    <a:pt x="2130060" y="275157"/>
                    <a:pt x="2132759" y="278093"/>
                    <a:pt x="2136172" y="279800"/>
                  </a:cubicBezTo>
                  <a:cubicBezTo>
                    <a:pt x="2144411" y="283919"/>
                    <a:pt x="2156617" y="284524"/>
                    <a:pt x="2164747" y="286150"/>
                  </a:cubicBezTo>
                  <a:cubicBezTo>
                    <a:pt x="2169026" y="287006"/>
                    <a:pt x="2173214" y="288267"/>
                    <a:pt x="2177447" y="289325"/>
                  </a:cubicBezTo>
                  <a:lnTo>
                    <a:pt x="2196497" y="302025"/>
                  </a:lnTo>
                  <a:cubicBezTo>
                    <a:pt x="2199672" y="304142"/>
                    <a:pt x="2202320" y="307450"/>
                    <a:pt x="2206022" y="308375"/>
                  </a:cubicBezTo>
                  <a:lnTo>
                    <a:pt x="2218722" y="311550"/>
                  </a:lnTo>
                  <a:cubicBezTo>
                    <a:pt x="2233816" y="321613"/>
                    <a:pt x="2224627" y="316693"/>
                    <a:pt x="2247297" y="324250"/>
                  </a:cubicBezTo>
                  <a:lnTo>
                    <a:pt x="2256822" y="327425"/>
                  </a:lnTo>
                  <a:cubicBezTo>
                    <a:pt x="2259997" y="328483"/>
                    <a:pt x="2263046" y="330050"/>
                    <a:pt x="2266347" y="330600"/>
                  </a:cubicBezTo>
                  <a:cubicBezTo>
                    <a:pt x="2292779" y="335005"/>
                    <a:pt x="2279024" y="332865"/>
                    <a:pt x="2307622" y="336950"/>
                  </a:cubicBezTo>
                  <a:cubicBezTo>
                    <a:pt x="2313972" y="339067"/>
                    <a:pt x="2321103" y="339587"/>
                    <a:pt x="2326672" y="343300"/>
                  </a:cubicBezTo>
                  <a:cubicBezTo>
                    <a:pt x="2329847" y="345417"/>
                    <a:pt x="2333266" y="347207"/>
                    <a:pt x="2336197" y="349650"/>
                  </a:cubicBezTo>
                  <a:cubicBezTo>
                    <a:pt x="2339646" y="352525"/>
                    <a:pt x="2341823" y="356947"/>
                    <a:pt x="2345722" y="359175"/>
                  </a:cubicBezTo>
                  <a:cubicBezTo>
                    <a:pt x="2349511" y="361340"/>
                    <a:pt x="2354189" y="361292"/>
                    <a:pt x="2358422" y="362350"/>
                  </a:cubicBezTo>
                  <a:cubicBezTo>
                    <a:pt x="2361597" y="365525"/>
                    <a:pt x="2364211" y="369384"/>
                    <a:pt x="2367947" y="371875"/>
                  </a:cubicBezTo>
                  <a:cubicBezTo>
                    <a:pt x="2370732" y="373731"/>
                    <a:pt x="2374155" y="374608"/>
                    <a:pt x="2377472" y="375050"/>
                  </a:cubicBezTo>
                  <a:cubicBezTo>
                    <a:pt x="2390104" y="376734"/>
                    <a:pt x="2402849" y="377498"/>
                    <a:pt x="2415572" y="378225"/>
                  </a:cubicBezTo>
                  <a:cubicBezTo>
                    <a:pt x="2439897" y="379615"/>
                    <a:pt x="2464255" y="380342"/>
                    <a:pt x="2488597" y="381400"/>
                  </a:cubicBezTo>
                  <a:cubicBezTo>
                    <a:pt x="2494947" y="383517"/>
                    <a:pt x="2501660" y="384757"/>
                    <a:pt x="2507647" y="387750"/>
                  </a:cubicBezTo>
                  <a:cubicBezTo>
                    <a:pt x="2514473" y="391163"/>
                    <a:pt x="2526697" y="400450"/>
                    <a:pt x="2526697" y="400450"/>
                  </a:cubicBezTo>
                  <a:cubicBezTo>
                    <a:pt x="2530690" y="406439"/>
                    <a:pt x="2535601" y="411374"/>
                    <a:pt x="2538250" y="416711"/>
                  </a:cubicBezTo>
                  <a:lnTo>
                    <a:pt x="2538867" y="419500"/>
                  </a:lnTo>
                  <a:lnTo>
                    <a:pt x="431197" y="419500"/>
                  </a:lnTo>
                  <a:cubicBezTo>
                    <a:pt x="391436" y="414728"/>
                    <a:pt x="375496" y="414496"/>
                    <a:pt x="348656" y="419321"/>
                  </a:cubicBezTo>
                  <a:lnTo>
                    <a:pt x="347785" y="419500"/>
                  </a:lnTo>
                  <a:lnTo>
                    <a:pt x="0" y="419500"/>
                  </a:lnTo>
                  <a:lnTo>
                    <a:pt x="3722" y="399890"/>
                  </a:lnTo>
                  <a:cubicBezTo>
                    <a:pt x="6223" y="392563"/>
                    <a:pt x="9398" y="385423"/>
                    <a:pt x="12097" y="378225"/>
                  </a:cubicBezTo>
                  <a:cubicBezTo>
                    <a:pt x="13272" y="375091"/>
                    <a:pt x="13181" y="371313"/>
                    <a:pt x="15272" y="368700"/>
                  </a:cubicBezTo>
                  <a:cubicBezTo>
                    <a:pt x="17656" y="365720"/>
                    <a:pt x="21622" y="364467"/>
                    <a:pt x="24797" y="362350"/>
                  </a:cubicBezTo>
                  <a:cubicBezTo>
                    <a:pt x="30861" y="344158"/>
                    <a:pt x="23372" y="360600"/>
                    <a:pt x="40672" y="343300"/>
                  </a:cubicBezTo>
                  <a:cubicBezTo>
                    <a:pt x="45860" y="338112"/>
                    <a:pt x="52040" y="327385"/>
                    <a:pt x="56547" y="321075"/>
                  </a:cubicBezTo>
                  <a:cubicBezTo>
                    <a:pt x="59623" y="316769"/>
                    <a:pt x="62897" y="312608"/>
                    <a:pt x="66072" y="308375"/>
                  </a:cubicBezTo>
                  <a:cubicBezTo>
                    <a:pt x="73629" y="285705"/>
                    <a:pt x="68709" y="294894"/>
                    <a:pt x="78772" y="279800"/>
                  </a:cubicBezTo>
                  <a:cubicBezTo>
                    <a:pt x="79789" y="275731"/>
                    <a:pt x="82845" y="262130"/>
                    <a:pt x="85122" y="257575"/>
                  </a:cubicBezTo>
                  <a:cubicBezTo>
                    <a:pt x="86829" y="254162"/>
                    <a:pt x="89355" y="251225"/>
                    <a:pt x="91472" y="248050"/>
                  </a:cubicBezTo>
                  <a:cubicBezTo>
                    <a:pt x="98922" y="203348"/>
                    <a:pt x="93751" y="222164"/>
                    <a:pt x="104172" y="190900"/>
                  </a:cubicBezTo>
                  <a:cubicBezTo>
                    <a:pt x="105230" y="187725"/>
                    <a:pt x="105491" y="184160"/>
                    <a:pt x="107347" y="181375"/>
                  </a:cubicBezTo>
                  <a:cubicBezTo>
                    <a:pt x="125339" y="154388"/>
                    <a:pt x="95705" y="196192"/>
                    <a:pt x="132747" y="159150"/>
                  </a:cubicBezTo>
                  <a:cubicBezTo>
                    <a:pt x="139769" y="152128"/>
                    <a:pt x="142956" y="147695"/>
                    <a:pt x="151797" y="143275"/>
                  </a:cubicBezTo>
                  <a:cubicBezTo>
                    <a:pt x="156895" y="140726"/>
                    <a:pt x="162380" y="139042"/>
                    <a:pt x="167672" y="136925"/>
                  </a:cubicBezTo>
                  <a:cubicBezTo>
                    <a:pt x="170847" y="133750"/>
                    <a:pt x="173181" y="129408"/>
                    <a:pt x="177197" y="127400"/>
                  </a:cubicBezTo>
                  <a:cubicBezTo>
                    <a:pt x="182024" y="124987"/>
                    <a:pt x="187866" y="125645"/>
                    <a:pt x="193072" y="124225"/>
                  </a:cubicBezTo>
                  <a:cubicBezTo>
                    <a:pt x="199530" y="122464"/>
                    <a:pt x="205558" y="119188"/>
                    <a:pt x="212122" y="117875"/>
                  </a:cubicBezTo>
                  <a:cubicBezTo>
                    <a:pt x="222705" y="115758"/>
                    <a:pt x="233401" y="114143"/>
                    <a:pt x="243872" y="111525"/>
                  </a:cubicBezTo>
                  <a:cubicBezTo>
                    <a:pt x="248105" y="110467"/>
                    <a:pt x="252279" y="109131"/>
                    <a:pt x="256572" y="108350"/>
                  </a:cubicBezTo>
                  <a:cubicBezTo>
                    <a:pt x="263935" y="107011"/>
                    <a:pt x="271400" y="106313"/>
                    <a:pt x="278797" y="105175"/>
                  </a:cubicBezTo>
                  <a:cubicBezTo>
                    <a:pt x="285160" y="104196"/>
                    <a:pt x="291513" y="103152"/>
                    <a:pt x="297847" y="102000"/>
                  </a:cubicBezTo>
                  <a:cubicBezTo>
                    <a:pt x="303156" y="101035"/>
                    <a:pt x="308399" y="99712"/>
                    <a:pt x="313722" y="98825"/>
                  </a:cubicBezTo>
                  <a:cubicBezTo>
                    <a:pt x="321104" y="97595"/>
                    <a:pt x="328539" y="96708"/>
                    <a:pt x="335947" y="95650"/>
                  </a:cubicBezTo>
                  <a:cubicBezTo>
                    <a:pt x="345710" y="76124"/>
                    <a:pt x="339672" y="86888"/>
                    <a:pt x="354997" y="63900"/>
                  </a:cubicBezTo>
                  <a:lnTo>
                    <a:pt x="361347" y="54375"/>
                  </a:lnTo>
                  <a:cubicBezTo>
                    <a:pt x="363464" y="51200"/>
                    <a:pt x="364522" y="46967"/>
                    <a:pt x="367697" y="44850"/>
                  </a:cubicBezTo>
                  <a:cubicBezTo>
                    <a:pt x="394994" y="26652"/>
                    <a:pt x="360457" y="48470"/>
                    <a:pt x="386747" y="35325"/>
                  </a:cubicBezTo>
                  <a:cubicBezTo>
                    <a:pt x="390160" y="33618"/>
                    <a:pt x="392859" y="30682"/>
                    <a:pt x="396272" y="28975"/>
                  </a:cubicBezTo>
                  <a:cubicBezTo>
                    <a:pt x="399265" y="27478"/>
                    <a:pt x="402721" y="27118"/>
                    <a:pt x="405797" y="25800"/>
                  </a:cubicBezTo>
                  <a:cubicBezTo>
                    <a:pt x="444761" y="9101"/>
                    <a:pt x="396136" y="29043"/>
                    <a:pt x="428022" y="13100"/>
                  </a:cubicBezTo>
                  <a:cubicBezTo>
                    <a:pt x="431015" y="11603"/>
                    <a:pt x="434440" y="11168"/>
                    <a:pt x="437547" y="9925"/>
                  </a:cubicBezTo>
                  <a:cubicBezTo>
                    <a:pt x="439744" y="9046"/>
                    <a:pt x="466122" y="-2246"/>
                    <a:pt x="472472" y="40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0629" tIns="65315" rIns="130629" bIns="653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157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" name="Group 150">
              <a:extLst>
                <a:ext uri="{FF2B5EF4-FFF2-40B4-BE49-F238E27FC236}">
                  <a16:creationId xmlns:a16="http://schemas.microsoft.com/office/drawing/2014/main" id="{20F3B629-045F-7F82-E5FC-8732E70FE487}"/>
                </a:ext>
              </a:extLst>
            </p:cNvPr>
            <p:cNvGrpSpPr/>
            <p:nvPr/>
          </p:nvGrpSpPr>
          <p:grpSpPr>
            <a:xfrm>
              <a:off x="0" y="0"/>
              <a:ext cx="5678478" cy="4997327"/>
              <a:chOff x="0" y="0"/>
              <a:chExt cx="5678478" cy="4997327"/>
            </a:xfrm>
            <a:grpFill/>
          </p:grpSpPr>
          <p:sp>
            <p:nvSpPr>
              <p:cNvPr id="8" name="la_coruna">
                <a:extLst>
                  <a:ext uri="{FF2B5EF4-FFF2-40B4-BE49-F238E27FC236}">
                    <a16:creationId xmlns:a16="http://schemas.microsoft.com/office/drawing/2014/main" id="{0067D285-4201-364A-A762-D2F0994BDDFC}"/>
                  </a:ext>
                </a:extLst>
              </p:cNvPr>
              <p:cNvSpPr/>
              <p:nvPr/>
            </p:nvSpPr>
            <p:spPr>
              <a:xfrm>
                <a:off x="0" y="0"/>
                <a:ext cx="792662" cy="781722"/>
              </a:xfrm>
              <a:custGeom>
                <a:avLst/>
                <a:gdLst>
                  <a:gd name="connsiteX0" fmla="*/ 752475 w 769232"/>
                  <a:gd name="connsiteY0" fmla="*/ 15331 h 710656"/>
                  <a:gd name="connsiteX1" fmla="*/ 555625 w 769232"/>
                  <a:gd name="connsiteY1" fmla="*/ 31206 h 710656"/>
                  <a:gd name="connsiteX2" fmla="*/ 549275 w 769232"/>
                  <a:gd name="connsiteY2" fmla="*/ 40731 h 710656"/>
                  <a:gd name="connsiteX3" fmla="*/ 542925 w 769232"/>
                  <a:gd name="connsiteY3" fmla="*/ 69306 h 710656"/>
                  <a:gd name="connsiteX4" fmla="*/ 536575 w 769232"/>
                  <a:gd name="connsiteY4" fmla="*/ 78831 h 710656"/>
                  <a:gd name="connsiteX5" fmla="*/ 527050 w 769232"/>
                  <a:gd name="connsiteY5" fmla="*/ 82006 h 710656"/>
                  <a:gd name="connsiteX6" fmla="*/ 517525 w 769232"/>
                  <a:gd name="connsiteY6" fmla="*/ 88356 h 710656"/>
                  <a:gd name="connsiteX7" fmla="*/ 501650 w 769232"/>
                  <a:gd name="connsiteY7" fmla="*/ 104231 h 710656"/>
                  <a:gd name="connsiteX8" fmla="*/ 488950 w 769232"/>
                  <a:gd name="connsiteY8" fmla="*/ 139156 h 710656"/>
                  <a:gd name="connsiteX9" fmla="*/ 492125 w 769232"/>
                  <a:gd name="connsiteY9" fmla="*/ 180431 h 710656"/>
                  <a:gd name="connsiteX10" fmla="*/ 495300 w 769232"/>
                  <a:gd name="connsiteY10" fmla="*/ 189956 h 710656"/>
                  <a:gd name="connsiteX11" fmla="*/ 498475 w 769232"/>
                  <a:gd name="connsiteY11" fmla="*/ 205831 h 710656"/>
                  <a:gd name="connsiteX12" fmla="*/ 504825 w 769232"/>
                  <a:gd name="connsiteY12" fmla="*/ 215356 h 710656"/>
                  <a:gd name="connsiteX13" fmla="*/ 501650 w 769232"/>
                  <a:gd name="connsiteY13" fmla="*/ 234406 h 710656"/>
                  <a:gd name="connsiteX14" fmla="*/ 492125 w 769232"/>
                  <a:gd name="connsiteY14" fmla="*/ 237581 h 710656"/>
                  <a:gd name="connsiteX15" fmla="*/ 473075 w 769232"/>
                  <a:gd name="connsiteY15" fmla="*/ 247106 h 710656"/>
                  <a:gd name="connsiteX16" fmla="*/ 425450 w 769232"/>
                  <a:gd name="connsiteY16" fmla="*/ 243931 h 710656"/>
                  <a:gd name="connsiteX17" fmla="*/ 403225 w 769232"/>
                  <a:gd name="connsiteY17" fmla="*/ 237581 h 710656"/>
                  <a:gd name="connsiteX18" fmla="*/ 396875 w 769232"/>
                  <a:gd name="connsiteY18" fmla="*/ 228056 h 710656"/>
                  <a:gd name="connsiteX19" fmla="*/ 387350 w 769232"/>
                  <a:gd name="connsiteY19" fmla="*/ 221706 h 710656"/>
                  <a:gd name="connsiteX20" fmla="*/ 336550 w 769232"/>
                  <a:gd name="connsiteY20" fmla="*/ 212181 h 710656"/>
                  <a:gd name="connsiteX21" fmla="*/ 327025 w 769232"/>
                  <a:gd name="connsiteY21" fmla="*/ 215356 h 710656"/>
                  <a:gd name="connsiteX22" fmla="*/ 314325 w 769232"/>
                  <a:gd name="connsiteY22" fmla="*/ 218531 h 710656"/>
                  <a:gd name="connsiteX23" fmla="*/ 301625 w 769232"/>
                  <a:gd name="connsiteY23" fmla="*/ 224881 h 710656"/>
                  <a:gd name="connsiteX24" fmla="*/ 257175 w 769232"/>
                  <a:gd name="connsiteY24" fmla="*/ 228056 h 710656"/>
                  <a:gd name="connsiteX25" fmla="*/ 241300 w 769232"/>
                  <a:gd name="connsiteY25" fmla="*/ 231231 h 710656"/>
                  <a:gd name="connsiteX26" fmla="*/ 231775 w 769232"/>
                  <a:gd name="connsiteY26" fmla="*/ 234406 h 710656"/>
                  <a:gd name="connsiteX27" fmla="*/ 206375 w 769232"/>
                  <a:gd name="connsiteY27" fmla="*/ 237581 h 710656"/>
                  <a:gd name="connsiteX28" fmla="*/ 193675 w 769232"/>
                  <a:gd name="connsiteY28" fmla="*/ 240756 h 710656"/>
                  <a:gd name="connsiteX29" fmla="*/ 177800 w 769232"/>
                  <a:gd name="connsiteY29" fmla="*/ 243931 h 710656"/>
                  <a:gd name="connsiteX30" fmla="*/ 174625 w 769232"/>
                  <a:gd name="connsiteY30" fmla="*/ 253456 h 710656"/>
                  <a:gd name="connsiteX31" fmla="*/ 171450 w 769232"/>
                  <a:gd name="connsiteY31" fmla="*/ 288381 h 710656"/>
                  <a:gd name="connsiteX32" fmla="*/ 161925 w 769232"/>
                  <a:gd name="connsiteY32" fmla="*/ 291556 h 710656"/>
                  <a:gd name="connsiteX33" fmla="*/ 114300 w 769232"/>
                  <a:gd name="connsiteY33" fmla="*/ 288381 h 710656"/>
                  <a:gd name="connsiteX34" fmla="*/ 76200 w 769232"/>
                  <a:gd name="connsiteY34" fmla="*/ 285206 h 710656"/>
                  <a:gd name="connsiteX35" fmla="*/ 57150 w 769232"/>
                  <a:gd name="connsiteY35" fmla="*/ 307431 h 710656"/>
                  <a:gd name="connsiteX36" fmla="*/ 38100 w 769232"/>
                  <a:gd name="connsiteY36" fmla="*/ 313781 h 710656"/>
                  <a:gd name="connsiteX37" fmla="*/ 31750 w 769232"/>
                  <a:gd name="connsiteY37" fmla="*/ 323306 h 710656"/>
                  <a:gd name="connsiteX38" fmla="*/ 6350 w 769232"/>
                  <a:gd name="connsiteY38" fmla="*/ 348706 h 710656"/>
                  <a:gd name="connsiteX39" fmla="*/ 0 w 769232"/>
                  <a:gd name="connsiteY39" fmla="*/ 367756 h 710656"/>
                  <a:gd name="connsiteX40" fmla="*/ 3175 w 769232"/>
                  <a:gd name="connsiteY40" fmla="*/ 424906 h 710656"/>
                  <a:gd name="connsiteX41" fmla="*/ 9525 w 769232"/>
                  <a:gd name="connsiteY41" fmla="*/ 440781 h 710656"/>
                  <a:gd name="connsiteX42" fmla="*/ 19050 w 769232"/>
                  <a:gd name="connsiteY42" fmla="*/ 472531 h 710656"/>
                  <a:gd name="connsiteX43" fmla="*/ 22225 w 769232"/>
                  <a:gd name="connsiteY43" fmla="*/ 482056 h 710656"/>
                  <a:gd name="connsiteX44" fmla="*/ 31750 w 769232"/>
                  <a:gd name="connsiteY44" fmla="*/ 491581 h 710656"/>
                  <a:gd name="connsiteX45" fmla="*/ 38100 w 769232"/>
                  <a:gd name="connsiteY45" fmla="*/ 501106 h 710656"/>
                  <a:gd name="connsiteX46" fmla="*/ 50800 w 769232"/>
                  <a:gd name="connsiteY46" fmla="*/ 504281 h 710656"/>
                  <a:gd name="connsiteX47" fmla="*/ 69850 w 769232"/>
                  <a:gd name="connsiteY47" fmla="*/ 510631 h 710656"/>
                  <a:gd name="connsiteX48" fmla="*/ 114300 w 769232"/>
                  <a:gd name="connsiteY48" fmla="*/ 516981 h 710656"/>
                  <a:gd name="connsiteX49" fmla="*/ 133350 w 769232"/>
                  <a:gd name="connsiteY49" fmla="*/ 523331 h 710656"/>
                  <a:gd name="connsiteX50" fmla="*/ 142875 w 769232"/>
                  <a:gd name="connsiteY50" fmla="*/ 529681 h 710656"/>
                  <a:gd name="connsiteX51" fmla="*/ 149225 w 769232"/>
                  <a:gd name="connsiteY51" fmla="*/ 545556 h 710656"/>
                  <a:gd name="connsiteX52" fmla="*/ 142875 w 769232"/>
                  <a:gd name="connsiteY52" fmla="*/ 602706 h 710656"/>
                  <a:gd name="connsiteX53" fmla="*/ 136525 w 769232"/>
                  <a:gd name="connsiteY53" fmla="*/ 640806 h 710656"/>
                  <a:gd name="connsiteX54" fmla="*/ 142875 w 769232"/>
                  <a:gd name="connsiteY54" fmla="*/ 701131 h 710656"/>
                  <a:gd name="connsiteX55" fmla="*/ 149225 w 769232"/>
                  <a:gd name="connsiteY55" fmla="*/ 710656 h 710656"/>
                  <a:gd name="connsiteX56" fmla="*/ 180975 w 769232"/>
                  <a:gd name="connsiteY56" fmla="*/ 707481 h 710656"/>
                  <a:gd name="connsiteX57" fmla="*/ 190500 w 769232"/>
                  <a:gd name="connsiteY57" fmla="*/ 694781 h 710656"/>
                  <a:gd name="connsiteX58" fmla="*/ 196850 w 769232"/>
                  <a:gd name="connsiteY58" fmla="*/ 675731 h 710656"/>
                  <a:gd name="connsiteX59" fmla="*/ 200025 w 769232"/>
                  <a:gd name="connsiteY59" fmla="*/ 647156 h 710656"/>
                  <a:gd name="connsiteX60" fmla="*/ 209550 w 769232"/>
                  <a:gd name="connsiteY60" fmla="*/ 640806 h 710656"/>
                  <a:gd name="connsiteX61" fmla="*/ 244475 w 769232"/>
                  <a:gd name="connsiteY61" fmla="*/ 643981 h 710656"/>
                  <a:gd name="connsiteX62" fmla="*/ 254000 w 769232"/>
                  <a:gd name="connsiteY62" fmla="*/ 647156 h 710656"/>
                  <a:gd name="connsiteX63" fmla="*/ 273050 w 769232"/>
                  <a:gd name="connsiteY63" fmla="*/ 631281 h 710656"/>
                  <a:gd name="connsiteX64" fmla="*/ 292100 w 769232"/>
                  <a:gd name="connsiteY64" fmla="*/ 624931 h 710656"/>
                  <a:gd name="connsiteX65" fmla="*/ 304800 w 769232"/>
                  <a:gd name="connsiteY65" fmla="*/ 605881 h 710656"/>
                  <a:gd name="connsiteX66" fmla="*/ 311150 w 769232"/>
                  <a:gd name="connsiteY66" fmla="*/ 596356 h 710656"/>
                  <a:gd name="connsiteX67" fmla="*/ 320675 w 769232"/>
                  <a:gd name="connsiteY67" fmla="*/ 590006 h 710656"/>
                  <a:gd name="connsiteX68" fmla="*/ 333375 w 769232"/>
                  <a:gd name="connsiteY68" fmla="*/ 570956 h 710656"/>
                  <a:gd name="connsiteX69" fmla="*/ 352425 w 769232"/>
                  <a:gd name="connsiteY69" fmla="*/ 564606 h 710656"/>
                  <a:gd name="connsiteX70" fmla="*/ 374650 w 769232"/>
                  <a:gd name="connsiteY70" fmla="*/ 567781 h 710656"/>
                  <a:gd name="connsiteX71" fmla="*/ 390525 w 769232"/>
                  <a:gd name="connsiteY71" fmla="*/ 583656 h 710656"/>
                  <a:gd name="connsiteX72" fmla="*/ 400050 w 769232"/>
                  <a:gd name="connsiteY72" fmla="*/ 586831 h 710656"/>
                  <a:gd name="connsiteX73" fmla="*/ 428625 w 769232"/>
                  <a:gd name="connsiteY73" fmla="*/ 596356 h 710656"/>
                  <a:gd name="connsiteX74" fmla="*/ 469900 w 769232"/>
                  <a:gd name="connsiteY74" fmla="*/ 593181 h 710656"/>
                  <a:gd name="connsiteX75" fmla="*/ 488950 w 769232"/>
                  <a:gd name="connsiteY75" fmla="*/ 586831 h 710656"/>
                  <a:gd name="connsiteX76" fmla="*/ 501650 w 769232"/>
                  <a:gd name="connsiteY76" fmla="*/ 577306 h 710656"/>
                  <a:gd name="connsiteX77" fmla="*/ 517525 w 769232"/>
                  <a:gd name="connsiteY77" fmla="*/ 561431 h 710656"/>
                  <a:gd name="connsiteX78" fmla="*/ 536575 w 769232"/>
                  <a:gd name="connsiteY78" fmla="*/ 555081 h 710656"/>
                  <a:gd name="connsiteX79" fmla="*/ 546100 w 769232"/>
                  <a:gd name="connsiteY79" fmla="*/ 551906 h 710656"/>
                  <a:gd name="connsiteX80" fmla="*/ 574675 w 769232"/>
                  <a:gd name="connsiteY80" fmla="*/ 545556 h 710656"/>
                  <a:gd name="connsiteX81" fmla="*/ 590550 w 769232"/>
                  <a:gd name="connsiteY81" fmla="*/ 539206 h 710656"/>
                  <a:gd name="connsiteX82" fmla="*/ 600075 w 769232"/>
                  <a:gd name="connsiteY82" fmla="*/ 536031 h 710656"/>
                  <a:gd name="connsiteX83" fmla="*/ 628650 w 769232"/>
                  <a:gd name="connsiteY83" fmla="*/ 513806 h 710656"/>
                  <a:gd name="connsiteX84" fmla="*/ 644525 w 769232"/>
                  <a:gd name="connsiteY84" fmla="*/ 494756 h 710656"/>
                  <a:gd name="connsiteX85" fmla="*/ 647700 w 769232"/>
                  <a:gd name="connsiteY85" fmla="*/ 482056 h 710656"/>
                  <a:gd name="connsiteX86" fmla="*/ 641350 w 769232"/>
                  <a:gd name="connsiteY86" fmla="*/ 434431 h 710656"/>
                  <a:gd name="connsiteX87" fmla="*/ 635000 w 769232"/>
                  <a:gd name="connsiteY87" fmla="*/ 424906 h 710656"/>
                  <a:gd name="connsiteX88" fmla="*/ 631825 w 769232"/>
                  <a:gd name="connsiteY88" fmla="*/ 415381 h 710656"/>
                  <a:gd name="connsiteX89" fmla="*/ 615950 w 769232"/>
                  <a:gd name="connsiteY89" fmla="*/ 386806 h 710656"/>
                  <a:gd name="connsiteX90" fmla="*/ 625475 w 769232"/>
                  <a:gd name="connsiteY90" fmla="*/ 336006 h 710656"/>
                  <a:gd name="connsiteX91" fmla="*/ 638175 w 769232"/>
                  <a:gd name="connsiteY91" fmla="*/ 320131 h 710656"/>
                  <a:gd name="connsiteX92" fmla="*/ 647700 w 769232"/>
                  <a:gd name="connsiteY92" fmla="*/ 301081 h 710656"/>
                  <a:gd name="connsiteX93" fmla="*/ 660400 w 769232"/>
                  <a:gd name="connsiteY93" fmla="*/ 282031 h 710656"/>
                  <a:gd name="connsiteX94" fmla="*/ 663575 w 769232"/>
                  <a:gd name="connsiteY94" fmla="*/ 269331 h 710656"/>
                  <a:gd name="connsiteX95" fmla="*/ 663575 w 769232"/>
                  <a:gd name="connsiteY95" fmla="*/ 186781 h 710656"/>
                  <a:gd name="connsiteX96" fmla="*/ 673100 w 769232"/>
                  <a:gd name="connsiteY96" fmla="*/ 177256 h 710656"/>
                  <a:gd name="connsiteX97" fmla="*/ 679450 w 769232"/>
                  <a:gd name="connsiteY97" fmla="*/ 167731 h 710656"/>
                  <a:gd name="connsiteX98" fmla="*/ 692150 w 769232"/>
                  <a:gd name="connsiteY98" fmla="*/ 155031 h 710656"/>
                  <a:gd name="connsiteX99" fmla="*/ 708025 w 769232"/>
                  <a:gd name="connsiteY99" fmla="*/ 139156 h 710656"/>
                  <a:gd name="connsiteX100" fmla="*/ 723900 w 769232"/>
                  <a:gd name="connsiteY100" fmla="*/ 110581 h 710656"/>
                  <a:gd name="connsiteX101" fmla="*/ 730250 w 769232"/>
                  <a:gd name="connsiteY101" fmla="*/ 101056 h 710656"/>
                  <a:gd name="connsiteX102" fmla="*/ 736600 w 769232"/>
                  <a:gd name="connsiteY102" fmla="*/ 91531 h 710656"/>
                  <a:gd name="connsiteX103" fmla="*/ 746125 w 769232"/>
                  <a:gd name="connsiteY103" fmla="*/ 88356 h 710656"/>
                  <a:gd name="connsiteX104" fmla="*/ 752475 w 769232"/>
                  <a:gd name="connsiteY104" fmla="*/ 78831 h 710656"/>
                  <a:gd name="connsiteX105" fmla="*/ 752475 w 769232"/>
                  <a:gd name="connsiteY105" fmla="*/ 15331 h 7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69232" h="710656">
                    <a:moveTo>
                      <a:pt x="752475" y="15331"/>
                    </a:moveTo>
                    <a:cubicBezTo>
                      <a:pt x="719667" y="7394"/>
                      <a:pt x="600118" y="-22185"/>
                      <a:pt x="555625" y="31206"/>
                    </a:cubicBezTo>
                    <a:cubicBezTo>
                      <a:pt x="553182" y="34137"/>
                      <a:pt x="551392" y="37556"/>
                      <a:pt x="549275" y="40731"/>
                    </a:cubicBezTo>
                    <a:cubicBezTo>
                      <a:pt x="548056" y="48048"/>
                      <a:pt x="546833" y="61490"/>
                      <a:pt x="542925" y="69306"/>
                    </a:cubicBezTo>
                    <a:cubicBezTo>
                      <a:pt x="541218" y="72719"/>
                      <a:pt x="539555" y="76447"/>
                      <a:pt x="536575" y="78831"/>
                    </a:cubicBezTo>
                    <a:cubicBezTo>
                      <a:pt x="533962" y="80922"/>
                      <a:pt x="530043" y="80509"/>
                      <a:pt x="527050" y="82006"/>
                    </a:cubicBezTo>
                    <a:cubicBezTo>
                      <a:pt x="523637" y="83713"/>
                      <a:pt x="520700" y="86239"/>
                      <a:pt x="517525" y="88356"/>
                    </a:cubicBezTo>
                    <a:cubicBezTo>
                      <a:pt x="500592" y="113756"/>
                      <a:pt x="522817" y="83064"/>
                      <a:pt x="501650" y="104231"/>
                    </a:cubicBezTo>
                    <a:cubicBezTo>
                      <a:pt x="492559" y="113322"/>
                      <a:pt x="491300" y="127408"/>
                      <a:pt x="488950" y="139156"/>
                    </a:cubicBezTo>
                    <a:cubicBezTo>
                      <a:pt x="490008" y="152914"/>
                      <a:pt x="490413" y="166739"/>
                      <a:pt x="492125" y="180431"/>
                    </a:cubicBezTo>
                    <a:cubicBezTo>
                      <a:pt x="492540" y="183752"/>
                      <a:pt x="494488" y="186709"/>
                      <a:pt x="495300" y="189956"/>
                    </a:cubicBezTo>
                    <a:cubicBezTo>
                      <a:pt x="496609" y="195191"/>
                      <a:pt x="496580" y="200778"/>
                      <a:pt x="498475" y="205831"/>
                    </a:cubicBezTo>
                    <a:cubicBezTo>
                      <a:pt x="499815" y="209404"/>
                      <a:pt x="502708" y="212181"/>
                      <a:pt x="504825" y="215356"/>
                    </a:cubicBezTo>
                    <a:cubicBezTo>
                      <a:pt x="503767" y="221706"/>
                      <a:pt x="504844" y="228817"/>
                      <a:pt x="501650" y="234406"/>
                    </a:cubicBezTo>
                    <a:cubicBezTo>
                      <a:pt x="499990" y="237312"/>
                      <a:pt x="495118" y="236084"/>
                      <a:pt x="492125" y="237581"/>
                    </a:cubicBezTo>
                    <a:cubicBezTo>
                      <a:pt x="467506" y="249891"/>
                      <a:pt x="497016" y="239126"/>
                      <a:pt x="473075" y="247106"/>
                    </a:cubicBezTo>
                    <a:cubicBezTo>
                      <a:pt x="457200" y="246048"/>
                      <a:pt x="441273" y="245597"/>
                      <a:pt x="425450" y="243931"/>
                    </a:cubicBezTo>
                    <a:cubicBezTo>
                      <a:pt x="419623" y="243318"/>
                      <a:pt x="409128" y="239549"/>
                      <a:pt x="403225" y="237581"/>
                    </a:cubicBezTo>
                    <a:cubicBezTo>
                      <a:pt x="401108" y="234406"/>
                      <a:pt x="399573" y="230754"/>
                      <a:pt x="396875" y="228056"/>
                    </a:cubicBezTo>
                    <a:cubicBezTo>
                      <a:pt x="394177" y="225358"/>
                      <a:pt x="390763" y="223413"/>
                      <a:pt x="387350" y="221706"/>
                    </a:cubicBezTo>
                    <a:cubicBezTo>
                      <a:pt x="367155" y="211609"/>
                      <a:pt x="363750" y="214654"/>
                      <a:pt x="336550" y="212181"/>
                    </a:cubicBezTo>
                    <a:cubicBezTo>
                      <a:pt x="333375" y="213239"/>
                      <a:pt x="330243" y="214437"/>
                      <a:pt x="327025" y="215356"/>
                    </a:cubicBezTo>
                    <a:cubicBezTo>
                      <a:pt x="322829" y="216555"/>
                      <a:pt x="318411" y="216999"/>
                      <a:pt x="314325" y="218531"/>
                    </a:cubicBezTo>
                    <a:cubicBezTo>
                      <a:pt x="309893" y="220193"/>
                      <a:pt x="306294" y="224103"/>
                      <a:pt x="301625" y="224881"/>
                    </a:cubicBezTo>
                    <a:cubicBezTo>
                      <a:pt x="286973" y="227323"/>
                      <a:pt x="271992" y="226998"/>
                      <a:pt x="257175" y="228056"/>
                    </a:cubicBezTo>
                    <a:cubicBezTo>
                      <a:pt x="251883" y="229114"/>
                      <a:pt x="246535" y="229922"/>
                      <a:pt x="241300" y="231231"/>
                    </a:cubicBezTo>
                    <a:cubicBezTo>
                      <a:pt x="238053" y="232043"/>
                      <a:pt x="235068" y="233807"/>
                      <a:pt x="231775" y="234406"/>
                    </a:cubicBezTo>
                    <a:cubicBezTo>
                      <a:pt x="223380" y="235932"/>
                      <a:pt x="214791" y="236178"/>
                      <a:pt x="206375" y="237581"/>
                    </a:cubicBezTo>
                    <a:cubicBezTo>
                      <a:pt x="202071" y="238298"/>
                      <a:pt x="197935" y="239809"/>
                      <a:pt x="193675" y="240756"/>
                    </a:cubicBezTo>
                    <a:cubicBezTo>
                      <a:pt x="188407" y="241927"/>
                      <a:pt x="183092" y="242873"/>
                      <a:pt x="177800" y="243931"/>
                    </a:cubicBezTo>
                    <a:cubicBezTo>
                      <a:pt x="176742" y="247106"/>
                      <a:pt x="175098" y="250143"/>
                      <a:pt x="174625" y="253456"/>
                    </a:cubicBezTo>
                    <a:cubicBezTo>
                      <a:pt x="172972" y="265028"/>
                      <a:pt x="175147" y="277291"/>
                      <a:pt x="171450" y="288381"/>
                    </a:cubicBezTo>
                    <a:cubicBezTo>
                      <a:pt x="170392" y="291556"/>
                      <a:pt x="165100" y="290498"/>
                      <a:pt x="161925" y="291556"/>
                    </a:cubicBezTo>
                    <a:cubicBezTo>
                      <a:pt x="146050" y="290498"/>
                      <a:pt x="130050" y="290631"/>
                      <a:pt x="114300" y="288381"/>
                    </a:cubicBezTo>
                    <a:cubicBezTo>
                      <a:pt x="73661" y="282575"/>
                      <a:pt x="116742" y="278449"/>
                      <a:pt x="76200" y="285206"/>
                    </a:cubicBezTo>
                    <a:cubicBezTo>
                      <a:pt x="69941" y="297724"/>
                      <a:pt x="70889" y="300562"/>
                      <a:pt x="57150" y="307431"/>
                    </a:cubicBezTo>
                    <a:cubicBezTo>
                      <a:pt x="51163" y="310424"/>
                      <a:pt x="38100" y="313781"/>
                      <a:pt x="38100" y="313781"/>
                    </a:cubicBezTo>
                    <a:cubicBezTo>
                      <a:pt x="35983" y="316956"/>
                      <a:pt x="34681" y="320863"/>
                      <a:pt x="31750" y="323306"/>
                    </a:cubicBezTo>
                    <a:cubicBezTo>
                      <a:pt x="15800" y="336598"/>
                      <a:pt x="15909" y="320028"/>
                      <a:pt x="6350" y="348706"/>
                    </a:cubicBezTo>
                    <a:lnTo>
                      <a:pt x="0" y="367756"/>
                    </a:lnTo>
                    <a:cubicBezTo>
                      <a:pt x="1058" y="386806"/>
                      <a:pt x="707" y="405987"/>
                      <a:pt x="3175" y="424906"/>
                    </a:cubicBezTo>
                    <a:cubicBezTo>
                      <a:pt x="3912" y="430557"/>
                      <a:pt x="7577" y="435425"/>
                      <a:pt x="9525" y="440781"/>
                    </a:cubicBezTo>
                    <a:cubicBezTo>
                      <a:pt x="19585" y="468447"/>
                      <a:pt x="12732" y="450419"/>
                      <a:pt x="19050" y="472531"/>
                    </a:cubicBezTo>
                    <a:cubicBezTo>
                      <a:pt x="19969" y="475749"/>
                      <a:pt x="20369" y="479271"/>
                      <a:pt x="22225" y="482056"/>
                    </a:cubicBezTo>
                    <a:cubicBezTo>
                      <a:pt x="24716" y="485792"/>
                      <a:pt x="28875" y="488132"/>
                      <a:pt x="31750" y="491581"/>
                    </a:cubicBezTo>
                    <a:cubicBezTo>
                      <a:pt x="34193" y="494512"/>
                      <a:pt x="34925" y="498989"/>
                      <a:pt x="38100" y="501106"/>
                    </a:cubicBezTo>
                    <a:cubicBezTo>
                      <a:pt x="41731" y="503527"/>
                      <a:pt x="46620" y="503027"/>
                      <a:pt x="50800" y="504281"/>
                    </a:cubicBezTo>
                    <a:cubicBezTo>
                      <a:pt x="57211" y="506204"/>
                      <a:pt x="63208" y="509801"/>
                      <a:pt x="69850" y="510631"/>
                    </a:cubicBezTo>
                    <a:cubicBezTo>
                      <a:pt x="77368" y="511571"/>
                      <a:pt x="105145" y="514692"/>
                      <a:pt x="114300" y="516981"/>
                    </a:cubicBezTo>
                    <a:cubicBezTo>
                      <a:pt x="120794" y="518604"/>
                      <a:pt x="127781" y="519618"/>
                      <a:pt x="133350" y="523331"/>
                    </a:cubicBezTo>
                    <a:lnTo>
                      <a:pt x="142875" y="529681"/>
                    </a:lnTo>
                    <a:cubicBezTo>
                      <a:pt x="144992" y="534973"/>
                      <a:pt x="148869" y="539868"/>
                      <a:pt x="149225" y="545556"/>
                    </a:cubicBezTo>
                    <a:cubicBezTo>
                      <a:pt x="149805" y="554834"/>
                      <a:pt x="144866" y="590099"/>
                      <a:pt x="142875" y="602706"/>
                    </a:cubicBezTo>
                    <a:cubicBezTo>
                      <a:pt x="140867" y="615424"/>
                      <a:pt x="136525" y="640806"/>
                      <a:pt x="136525" y="640806"/>
                    </a:cubicBezTo>
                    <a:cubicBezTo>
                      <a:pt x="136816" y="645466"/>
                      <a:pt x="134945" y="685271"/>
                      <a:pt x="142875" y="701131"/>
                    </a:cubicBezTo>
                    <a:cubicBezTo>
                      <a:pt x="144582" y="704544"/>
                      <a:pt x="147108" y="707481"/>
                      <a:pt x="149225" y="710656"/>
                    </a:cubicBezTo>
                    <a:cubicBezTo>
                      <a:pt x="159808" y="709598"/>
                      <a:pt x="171048" y="711299"/>
                      <a:pt x="180975" y="707481"/>
                    </a:cubicBezTo>
                    <a:cubicBezTo>
                      <a:pt x="185914" y="705581"/>
                      <a:pt x="188133" y="699514"/>
                      <a:pt x="190500" y="694781"/>
                    </a:cubicBezTo>
                    <a:cubicBezTo>
                      <a:pt x="193493" y="688794"/>
                      <a:pt x="196850" y="675731"/>
                      <a:pt x="196850" y="675731"/>
                    </a:cubicBezTo>
                    <a:cubicBezTo>
                      <a:pt x="197908" y="666206"/>
                      <a:pt x="196750" y="656163"/>
                      <a:pt x="200025" y="647156"/>
                    </a:cubicBezTo>
                    <a:cubicBezTo>
                      <a:pt x="201329" y="643570"/>
                      <a:pt x="205744" y="641078"/>
                      <a:pt x="209550" y="640806"/>
                    </a:cubicBezTo>
                    <a:cubicBezTo>
                      <a:pt x="221210" y="639973"/>
                      <a:pt x="232833" y="642923"/>
                      <a:pt x="244475" y="643981"/>
                    </a:cubicBezTo>
                    <a:cubicBezTo>
                      <a:pt x="247650" y="645039"/>
                      <a:pt x="250653" y="647156"/>
                      <a:pt x="254000" y="647156"/>
                    </a:cubicBezTo>
                    <a:cubicBezTo>
                      <a:pt x="268567" y="647156"/>
                      <a:pt x="261483" y="638992"/>
                      <a:pt x="273050" y="631281"/>
                    </a:cubicBezTo>
                    <a:cubicBezTo>
                      <a:pt x="278619" y="627568"/>
                      <a:pt x="292100" y="624931"/>
                      <a:pt x="292100" y="624931"/>
                    </a:cubicBezTo>
                    <a:lnTo>
                      <a:pt x="304800" y="605881"/>
                    </a:lnTo>
                    <a:cubicBezTo>
                      <a:pt x="306917" y="602706"/>
                      <a:pt x="307975" y="598473"/>
                      <a:pt x="311150" y="596356"/>
                    </a:cubicBezTo>
                    <a:lnTo>
                      <a:pt x="320675" y="590006"/>
                    </a:lnTo>
                    <a:cubicBezTo>
                      <a:pt x="324908" y="583656"/>
                      <a:pt x="326135" y="573369"/>
                      <a:pt x="333375" y="570956"/>
                    </a:cubicBezTo>
                    <a:lnTo>
                      <a:pt x="352425" y="564606"/>
                    </a:lnTo>
                    <a:cubicBezTo>
                      <a:pt x="359833" y="565664"/>
                      <a:pt x="367482" y="565631"/>
                      <a:pt x="374650" y="567781"/>
                    </a:cubicBezTo>
                    <a:cubicBezTo>
                      <a:pt x="389890" y="572353"/>
                      <a:pt x="379518" y="574851"/>
                      <a:pt x="390525" y="583656"/>
                    </a:cubicBezTo>
                    <a:cubicBezTo>
                      <a:pt x="393138" y="585747"/>
                      <a:pt x="397057" y="585334"/>
                      <a:pt x="400050" y="586831"/>
                    </a:cubicBezTo>
                    <a:cubicBezTo>
                      <a:pt x="422372" y="597992"/>
                      <a:pt x="393258" y="590462"/>
                      <a:pt x="428625" y="596356"/>
                    </a:cubicBezTo>
                    <a:cubicBezTo>
                      <a:pt x="442383" y="595298"/>
                      <a:pt x="456270" y="595333"/>
                      <a:pt x="469900" y="593181"/>
                    </a:cubicBezTo>
                    <a:cubicBezTo>
                      <a:pt x="476512" y="592137"/>
                      <a:pt x="488950" y="586831"/>
                      <a:pt x="488950" y="586831"/>
                    </a:cubicBezTo>
                    <a:cubicBezTo>
                      <a:pt x="493183" y="583656"/>
                      <a:pt x="497908" y="581048"/>
                      <a:pt x="501650" y="577306"/>
                    </a:cubicBezTo>
                    <a:cubicBezTo>
                      <a:pt x="512657" y="566299"/>
                      <a:pt x="502285" y="568204"/>
                      <a:pt x="517525" y="561431"/>
                    </a:cubicBezTo>
                    <a:cubicBezTo>
                      <a:pt x="523642" y="558713"/>
                      <a:pt x="530225" y="557198"/>
                      <a:pt x="536575" y="555081"/>
                    </a:cubicBezTo>
                    <a:cubicBezTo>
                      <a:pt x="539750" y="554023"/>
                      <a:pt x="542833" y="552632"/>
                      <a:pt x="546100" y="551906"/>
                    </a:cubicBezTo>
                    <a:cubicBezTo>
                      <a:pt x="555625" y="549789"/>
                      <a:pt x="565293" y="548237"/>
                      <a:pt x="574675" y="545556"/>
                    </a:cubicBezTo>
                    <a:cubicBezTo>
                      <a:pt x="580155" y="543990"/>
                      <a:pt x="585214" y="541207"/>
                      <a:pt x="590550" y="539206"/>
                    </a:cubicBezTo>
                    <a:cubicBezTo>
                      <a:pt x="593684" y="538031"/>
                      <a:pt x="597149" y="537656"/>
                      <a:pt x="600075" y="536031"/>
                    </a:cubicBezTo>
                    <a:cubicBezTo>
                      <a:pt x="611062" y="529927"/>
                      <a:pt x="620671" y="523381"/>
                      <a:pt x="628650" y="513806"/>
                    </a:cubicBezTo>
                    <a:cubicBezTo>
                      <a:pt x="650752" y="487284"/>
                      <a:pt x="616698" y="522583"/>
                      <a:pt x="644525" y="494756"/>
                    </a:cubicBezTo>
                    <a:cubicBezTo>
                      <a:pt x="645583" y="490523"/>
                      <a:pt x="647929" y="486414"/>
                      <a:pt x="647700" y="482056"/>
                    </a:cubicBezTo>
                    <a:cubicBezTo>
                      <a:pt x="646858" y="466063"/>
                      <a:pt x="644824" y="450065"/>
                      <a:pt x="641350" y="434431"/>
                    </a:cubicBezTo>
                    <a:cubicBezTo>
                      <a:pt x="640522" y="430706"/>
                      <a:pt x="636707" y="428319"/>
                      <a:pt x="635000" y="424906"/>
                    </a:cubicBezTo>
                    <a:cubicBezTo>
                      <a:pt x="633503" y="421913"/>
                      <a:pt x="633450" y="418307"/>
                      <a:pt x="631825" y="415381"/>
                    </a:cubicBezTo>
                    <a:cubicBezTo>
                      <a:pt x="613629" y="382629"/>
                      <a:pt x="623134" y="408359"/>
                      <a:pt x="615950" y="386806"/>
                    </a:cubicBezTo>
                    <a:cubicBezTo>
                      <a:pt x="616704" y="379266"/>
                      <a:pt x="617704" y="345719"/>
                      <a:pt x="625475" y="336006"/>
                    </a:cubicBezTo>
                    <a:cubicBezTo>
                      <a:pt x="629708" y="330714"/>
                      <a:pt x="634109" y="325552"/>
                      <a:pt x="638175" y="320131"/>
                    </a:cubicBezTo>
                    <a:cubicBezTo>
                      <a:pt x="656297" y="295968"/>
                      <a:pt x="634622" y="324622"/>
                      <a:pt x="647700" y="301081"/>
                    </a:cubicBezTo>
                    <a:cubicBezTo>
                      <a:pt x="651406" y="294410"/>
                      <a:pt x="660400" y="282031"/>
                      <a:pt x="660400" y="282031"/>
                    </a:cubicBezTo>
                    <a:cubicBezTo>
                      <a:pt x="661458" y="277798"/>
                      <a:pt x="663575" y="273695"/>
                      <a:pt x="663575" y="269331"/>
                    </a:cubicBezTo>
                    <a:cubicBezTo>
                      <a:pt x="663575" y="239252"/>
                      <a:pt x="655664" y="216449"/>
                      <a:pt x="663575" y="186781"/>
                    </a:cubicBezTo>
                    <a:cubicBezTo>
                      <a:pt x="664732" y="182442"/>
                      <a:pt x="670225" y="180705"/>
                      <a:pt x="673100" y="177256"/>
                    </a:cubicBezTo>
                    <a:cubicBezTo>
                      <a:pt x="675543" y="174325"/>
                      <a:pt x="676967" y="170628"/>
                      <a:pt x="679450" y="167731"/>
                    </a:cubicBezTo>
                    <a:cubicBezTo>
                      <a:pt x="683346" y="163185"/>
                      <a:pt x="688254" y="159577"/>
                      <a:pt x="692150" y="155031"/>
                    </a:cubicBezTo>
                    <a:cubicBezTo>
                      <a:pt x="706261" y="138568"/>
                      <a:pt x="689681" y="151386"/>
                      <a:pt x="708025" y="139156"/>
                    </a:cubicBezTo>
                    <a:cubicBezTo>
                      <a:pt x="713613" y="122391"/>
                      <a:pt x="709344" y="132416"/>
                      <a:pt x="723900" y="110581"/>
                    </a:cubicBezTo>
                    <a:lnTo>
                      <a:pt x="730250" y="101056"/>
                    </a:lnTo>
                    <a:cubicBezTo>
                      <a:pt x="732367" y="97881"/>
                      <a:pt x="732980" y="92738"/>
                      <a:pt x="736600" y="91531"/>
                    </a:cubicBezTo>
                    <a:lnTo>
                      <a:pt x="746125" y="88356"/>
                    </a:lnTo>
                    <a:cubicBezTo>
                      <a:pt x="748242" y="85181"/>
                      <a:pt x="750768" y="82244"/>
                      <a:pt x="752475" y="78831"/>
                    </a:cubicBezTo>
                    <a:cubicBezTo>
                      <a:pt x="761339" y="61102"/>
                      <a:pt x="785283" y="23268"/>
                      <a:pt x="752475" y="153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lugo">
                <a:extLst>
                  <a:ext uri="{FF2B5EF4-FFF2-40B4-BE49-F238E27FC236}">
                    <a16:creationId xmlns:a16="http://schemas.microsoft.com/office/drawing/2014/main" id="{53AC3A0A-49E8-2D50-66DC-43B5E9BF9545}"/>
                  </a:ext>
                </a:extLst>
              </p:cNvPr>
              <p:cNvSpPr/>
              <p:nvPr/>
            </p:nvSpPr>
            <p:spPr>
              <a:xfrm>
                <a:off x="606567" y="34802"/>
                <a:ext cx="512845" cy="803275"/>
              </a:xfrm>
              <a:custGeom>
                <a:avLst/>
                <a:gdLst>
                  <a:gd name="connsiteX0" fmla="*/ 173836 w 497686"/>
                  <a:gd name="connsiteY0" fmla="*/ 0 h 803275"/>
                  <a:gd name="connsiteX1" fmla="*/ 240511 w 497686"/>
                  <a:gd name="connsiteY1" fmla="*/ 12700 h 803275"/>
                  <a:gd name="connsiteX2" fmla="*/ 256386 w 497686"/>
                  <a:gd name="connsiteY2" fmla="*/ 22225 h 803275"/>
                  <a:gd name="connsiteX3" fmla="*/ 262736 w 497686"/>
                  <a:gd name="connsiteY3" fmla="*/ 31750 h 803275"/>
                  <a:gd name="connsiteX4" fmla="*/ 291311 w 497686"/>
                  <a:gd name="connsiteY4" fmla="*/ 47625 h 803275"/>
                  <a:gd name="connsiteX5" fmla="*/ 304011 w 497686"/>
                  <a:gd name="connsiteY5" fmla="*/ 60325 h 803275"/>
                  <a:gd name="connsiteX6" fmla="*/ 319886 w 497686"/>
                  <a:gd name="connsiteY6" fmla="*/ 82550 h 803275"/>
                  <a:gd name="connsiteX7" fmla="*/ 329411 w 497686"/>
                  <a:gd name="connsiteY7" fmla="*/ 85725 h 803275"/>
                  <a:gd name="connsiteX8" fmla="*/ 338936 w 497686"/>
                  <a:gd name="connsiteY8" fmla="*/ 92075 h 803275"/>
                  <a:gd name="connsiteX9" fmla="*/ 351636 w 497686"/>
                  <a:gd name="connsiteY9" fmla="*/ 98425 h 803275"/>
                  <a:gd name="connsiteX10" fmla="*/ 357986 w 497686"/>
                  <a:gd name="connsiteY10" fmla="*/ 107950 h 803275"/>
                  <a:gd name="connsiteX11" fmla="*/ 389736 w 497686"/>
                  <a:gd name="connsiteY11" fmla="*/ 117475 h 803275"/>
                  <a:gd name="connsiteX12" fmla="*/ 402436 w 497686"/>
                  <a:gd name="connsiteY12" fmla="*/ 149225 h 803275"/>
                  <a:gd name="connsiteX13" fmla="*/ 399261 w 497686"/>
                  <a:gd name="connsiteY13" fmla="*/ 196850 h 803275"/>
                  <a:gd name="connsiteX14" fmla="*/ 396086 w 497686"/>
                  <a:gd name="connsiteY14" fmla="*/ 206375 h 803275"/>
                  <a:gd name="connsiteX15" fmla="*/ 386561 w 497686"/>
                  <a:gd name="connsiteY15" fmla="*/ 215900 h 803275"/>
                  <a:gd name="connsiteX16" fmla="*/ 383386 w 497686"/>
                  <a:gd name="connsiteY16" fmla="*/ 228600 h 803275"/>
                  <a:gd name="connsiteX17" fmla="*/ 380211 w 497686"/>
                  <a:gd name="connsiteY17" fmla="*/ 238125 h 803275"/>
                  <a:gd name="connsiteX18" fmla="*/ 383386 w 497686"/>
                  <a:gd name="connsiteY18" fmla="*/ 304800 h 803275"/>
                  <a:gd name="connsiteX19" fmla="*/ 396086 w 497686"/>
                  <a:gd name="connsiteY19" fmla="*/ 323850 h 803275"/>
                  <a:gd name="connsiteX20" fmla="*/ 399261 w 497686"/>
                  <a:gd name="connsiteY20" fmla="*/ 336550 h 803275"/>
                  <a:gd name="connsiteX21" fmla="*/ 421486 w 497686"/>
                  <a:gd name="connsiteY21" fmla="*/ 361950 h 803275"/>
                  <a:gd name="connsiteX22" fmla="*/ 431011 w 497686"/>
                  <a:gd name="connsiteY22" fmla="*/ 365125 h 803275"/>
                  <a:gd name="connsiteX23" fmla="*/ 443711 w 497686"/>
                  <a:gd name="connsiteY23" fmla="*/ 368300 h 803275"/>
                  <a:gd name="connsiteX24" fmla="*/ 453236 w 497686"/>
                  <a:gd name="connsiteY24" fmla="*/ 374650 h 803275"/>
                  <a:gd name="connsiteX25" fmla="*/ 478636 w 497686"/>
                  <a:gd name="connsiteY25" fmla="*/ 381000 h 803275"/>
                  <a:gd name="connsiteX26" fmla="*/ 488161 w 497686"/>
                  <a:gd name="connsiteY26" fmla="*/ 384175 h 803275"/>
                  <a:gd name="connsiteX27" fmla="*/ 497686 w 497686"/>
                  <a:gd name="connsiteY27" fmla="*/ 403225 h 803275"/>
                  <a:gd name="connsiteX28" fmla="*/ 494511 w 497686"/>
                  <a:gd name="connsiteY28" fmla="*/ 412750 h 803275"/>
                  <a:gd name="connsiteX29" fmla="*/ 475461 w 497686"/>
                  <a:gd name="connsiteY29" fmla="*/ 422275 h 803275"/>
                  <a:gd name="connsiteX30" fmla="*/ 462761 w 497686"/>
                  <a:gd name="connsiteY30" fmla="*/ 425450 h 803275"/>
                  <a:gd name="connsiteX31" fmla="*/ 446886 w 497686"/>
                  <a:gd name="connsiteY31" fmla="*/ 428625 h 803275"/>
                  <a:gd name="connsiteX32" fmla="*/ 427836 w 497686"/>
                  <a:gd name="connsiteY32" fmla="*/ 441325 h 803275"/>
                  <a:gd name="connsiteX33" fmla="*/ 421486 w 497686"/>
                  <a:gd name="connsiteY33" fmla="*/ 460375 h 803275"/>
                  <a:gd name="connsiteX34" fmla="*/ 424661 w 497686"/>
                  <a:gd name="connsiteY34" fmla="*/ 473075 h 803275"/>
                  <a:gd name="connsiteX35" fmla="*/ 465936 w 497686"/>
                  <a:gd name="connsiteY35" fmla="*/ 482600 h 803275"/>
                  <a:gd name="connsiteX36" fmla="*/ 475461 w 497686"/>
                  <a:gd name="connsiteY36" fmla="*/ 485775 h 803275"/>
                  <a:gd name="connsiteX37" fmla="*/ 481811 w 497686"/>
                  <a:gd name="connsiteY37" fmla="*/ 495300 h 803275"/>
                  <a:gd name="connsiteX38" fmla="*/ 478636 w 497686"/>
                  <a:gd name="connsiteY38" fmla="*/ 561975 h 803275"/>
                  <a:gd name="connsiteX39" fmla="*/ 469111 w 497686"/>
                  <a:gd name="connsiteY39" fmla="*/ 590550 h 803275"/>
                  <a:gd name="connsiteX40" fmla="*/ 465936 w 497686"/>
                  <a:gd name="connsiteY40" fmla="*/ 600075 h 803275"/>
                  <a:gd name="connsiteX41" fmla="*/ 453236 w 497686"/>
                  <a:gd name="connsiteY41" fmla="*/ 619125 h 803275"/>
                  <a:gd name="connsiteX42" fmla="*/ 440536 w 497686"/>
                  <a:gd name="connsiteY42" fmla="*/ 625475 h 803275"/>
                  <a:gd name="connsiteX43" fmla="*/ 418311 w 497686"/>
                  <a:gd name="connsiteY43" fmla="*/ 641350 h 803275"/>
                  <a:gd name="connsiteX44" fmla="*/ 408786 w 497686"/>
                  <a:gd name="connsiteY44" fmla="*/ 647700 h 803275"/>
                  <a:gd name="connsiteX45" fmla="*/ 405611 w 497686"/>
                  <a:gd name="connsiteY45" fmla="*/ 765175 h 803275"/>
                  <a:gd name="connsiteX46" fmla="*/ 389736 w 497686"/>
                  <a:gd name="connsiteY46" fmla="*/ 793750 h 803275"/>
                  <a:gd name="connsiteX47" fmla="*/ 370686 w 497686"/>
                  <a:gd name="connsiteY47" fmla="*/ 800100 h 803275"/>
                  <a:gd name="connsiteX48" fmla="*/ 361161 w 497686"/>
                  <a:gd name="connsiteY48" fmla="*/ 803275 h 803275"/>
                  <a:gd name="connsiteX49" fmla="*/ 316711 w 497686"/>
                  <a:gd name="connsiteY49" fmla="*/ 787400 h 803275"/>
                  <a:gd name="connsiteX50" fmla="*/ 297661 w 497686"/>
                  <a:gd name="connsiteY50" fmla="*/ 774700 h 803275"/>
                  <a:gd name="connsiteX51" fmla="*/ 288136 w 497686"/>
                  <a:gd name="connsiteY51" fmla="*/ 768350 h 803275"/>
                  <a:gd name="connsiteX52" fmla="*/ 154786 w 497686"/>
                  <a:gd name="connsiteY52" fmla="*/ 765175 h 803275"/>
                  <a:gd name="connsiteX53" fmla="*/ 123036 w 497686"/>
                  <a:gd name="connsiteY53" fmla="*/ 755650 h 803275"/>
                  <a:gd name="connsiteX54" fmla="*/ 103986 w 497686"/>
                  <a:gd name="connsiteY54" fmla="*/ 742950 h 803275"/>
                  <a:gd name="connsiteX55" fmla="*/ 94461 w 497686"/>
                  <a:gd name="connsiteY55" fmla="*/ 733425 h 803275"/>
                  <a:gd name="connsiteX56" fmla="*/ 84936 w 497686"/>
                  <a:gd name="connsiteY56" fmla="*/ 730250 h 803275"/>
                  <a:gd name="connsiteX57" fmla="*/ 72236 w 497686"/>
                  <a:gd name="connsiteY57" fmla="*/ 723900 h 803275"/>
                  <a:gd name="connsiteX58" fmla="*/ 53186 w 497686"/>
                  <a:gd name="connsiteY58" fmla="*/ 711200 h 803275"/>
                  <a:gd name="connsiteX59" fmla="*/ 40486 w 497686"/>
                  <a:gd name="connsiteY59" fmla="*/ 692150 h 803275"/>
                  <a:gd name="connsiteX60" fmla="*/ 27786 w 497686"/>
                  <a:gd name="connsiteY60" fmla="*/ 673100 h 803275"/>
                  <a:gd name="connsiteX61" fmla="*/ 18261 w 497686"/>
                  <a:gd name="connsiteY61" fmla="*/ 596900 h 803275"/>
                  <a:gd name="connsiteX62" fmla="*/ 8736 w 497686"/>
                  <a:gd name="connsiteY62" fmla="*/ 590550 h 803275"/>
                  <a:gd name="connsiteX63" fmla="*/ 5561 w 497686"/>
                  <a:gd name="connsiteY63" fmla="*/ 501650 h 803275"/>
                  <a:gd name="connsiteX64" fmla="*/ 15086 w 497686"/>
                  <a:gd name="connsiteY64" fmla="*/ 498475 h 803275"/>
                  <a:gd name="connsiteX65" fmla="*/ 34136 w 497686"/>
                  <a:gd name="connsiteY65" fmla="*/ 495300 h 803275"/>
                  <a:gd name="connsiteX66" fmla="*/ 37311 w 497686"/>
                  <a:gd name="connsiteY66" fmla="*/ 393700 h 803275"/>
                  <a:gd name="connsiteX67" fmla="*/ 21436 w 497686"/>
                  <a:gd name="connsiteY67" fmla="*/ 377825 h 803275"/>
                  <a:gd name="connsiteX68" fmla="*/ 11911 w 497686"/>
                  <a:gd name="connsiteY68" fmla="*/ 368300 h 803275"/>
                  <a:gd name="connsiteX69" fmla="*/ 8736 w 497686"/>
                  <a:gd name="connsiteY69" fmla="*/ 358775 h 803275"/>
                  <a:gd name="connsiteX70" fmla="*/ 24611 w 497686"/>
                  <a:gd name="connsiteY70" fmla="*/ 327025 h 803275"/>
                  <a:gd name="connsiteX71" fmla="*/ 34136 w 497686"/>
                  <a:gd name="connsiteY71" fmla="*/ 317500 h 803275"/>
                  <a:gd name="connsiteX72" fmla="*/ 37311 w 497686"/>
                  <a:gd name="connsiteY72" fmla="*/ 307975 h 803275"/>
                  <a:gd name="connsiteX73" fmla="*/ 43661 w 497686"/>
                  <a:gd name="connsiteY73" fmla="*/ 298450 h 803275"/>
                  <a:gd name="connsiteX74" fmla="*/ 50011 w 497686"/>
                  <a:gd name="connsiteY74" fmla="*/ 254000 h 803275"/>
                  <a:gd name="connsiteX75" fmla="*/ 53186 w 497686"/>
                  <a:gd name="connsiteY75" fmla="*/ 193675 h 803275"/>
                  <a:gd name="connsiteX76" fmla="*/ 62711 w 497686"/>
                  <a:gd name="connsiteY76" fmla="*/ 161925 h 803275"/>
                  <a:gd name="connsiteX77" fmla="*/ 72236 w 497686"/>
                  <a:gd name="connsiteY77" fmla="*/ 158750 h 803275"/>
                  <a:gd name="connsiteX78" fmla="*/ 94461 w 497686"/>
                  <a:gd name="connsiteY78" fmla="*/ 142875 h 803275"/>
                  <a:gd name="connsiteX79" fmla="*/ 103986 w 497686"/>
                  <a:gd name="connsiteY79" fmla="*/ 139700 h 803275"/>
                  <a:gd name="connsiteX80" fmla="*/ 113511 w 497686"/>
                  <a:gd name="connsiteY80" fmla="*/ 133350 h 803275"/>
                  <a:gd name="connsiteX81" fmla="*/ 116686 w 497686"/>
                  <a:gd name="connsiteY81" fmla="*/ 120650 h 803275"/>
                  <a:gd name="connsiteX82" fmla="*/ 123036 w 497686"/>
                  <a:gd name="connsiteY82" fmla="*/ 101600 h 803275"/>
                  <a:gd name="connsiteX83" fmla="*/ 126211 w 497686"/>
                  <a:gd name="connsiteY83" fmla="*/ 92075 h 803275"/>
                  <a:gd name="connsiteX84" fmla="*/ 135736 w 497686"/>
                  <a:gd name="connsiteY84" fmla="*/ 60325 h 803275"/>
                  <a:gd name="connsiteX85" fmla="*/ 142086 w 497686"/>
                  <a:gd name="connsiteY85" fmla="*/ 41275 h 803275"/>
                  <a:gd name="connsiteX86" fmla="*/ 151611 w 497686"/>
                  <a:gd name="connsiteY86" fmla="*/ 22225 h 803275"/>
                  <a:gd name="connsiteX87" fmla="*/ 161136 w 497686"/>
                  <a:gd name="connsiteY87" fmla="*/ 15875 h 803275"/>
                  <a:gd name="connsiteX88" fmla="*/ 173836 w 497686"/>
                  <a:gd name="connsiteY88" fmla="*/ 0 h 8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97686" h="803275">
                    <a:moveTo>
                      <a:pt x="173836" y="0"/>
                    </a:moveTo>
                    <a:cubicBezTo>
                      <a:pt x="181276" y="992"/>
                      <a:pt x="225835" y="3894"/>
                      <a:pt x="240511" y="12700"/>
                    </a:cubicBezTo>
                    <a:lnTo>
                      <a:pt x="256386" y="22225"/>
                    </a:lnTo>
                    <a:cubicBezTo>
                      <a:pt x="258503" y="25400"/>
                      <a:pt x="259839" y="29267"/>
                      <a:pt x="262736" y="31750"/>
                    </a:cubicBezTo>
                    <a:cubicBezTo>
                      <a:pt x="268317" y="36534"/>
                      <a:pt x="284099" y="44019"/>
                      <a:pt x="291311" y="47625"/>
                    </a:cubicBezTo>
                    <a:cubicBezTo>
                      <a:pt x="299778" y="73025"/>
                      <a:pt x="287078" y="43392"/>
                      <a:pt x="304011" y="60325"/>
                    </a:cubicBezTo>
                    <a:cubicBezTo>
                      <a:pt x="323875" y="80189"/>
                      <a:pt x="296099" y="66692"/>
                      <a:pt x="319886" y="82550"/>
                    </a:cubicBezTo>
                    <a:cubicBezTo>
                      <a:pt x="322671" y="84406"/>
                      <a:pt x="326418" y="84228"/>
                      <a:pt x="329411" y="85725"/>
                    </a:cubicBezTo>
                    <a:cubicBezTo>
                      <a:pt x="332824" y="87432"/>
                      <a:pt x="335623" y="90182"/>
                      <a:pt x="338936" y="92075"/>
                    </a:cubicBezTo>
                    <a:cubicBezTo>
                      <a:pt x="343045" y="94423"/>
                      <a:pt x="347403" y="96308"/>
                      <a:pt x="351636" y="98425"/>
                    </a:cubicBezTo>
                    <a:cubicBezTo>
                      <a:pt x="353753" y="101600"/>
                      <a:pt x="354750" y="105928"/>
                      <a:pt x="357986" y="107950"/>
                    </a:cubicBezTo>
                    <a:cubicBezTo>
                      <a:pt x="363139" y="111171"/>
                      <a:pt x="382301" y="115616"/>
                      <a:pt x="389736" y="117475"/>
                    </a:cubicBezTo>
                    <a:cubicBezTo>
                      <a:pt x="404729" y="127470"/>
                      <a:pt x="402436" y="122471"/>
                      <a:pt x="402436" y="149225"/>
                    </a:cubicBezTo>
                    <a:cubicBezTo>
                      <a:pt x="402436" y="165135"/>
                      <a:pt x="401018" y="181037"/>
                      <a:pt x="399261" y="196850"/>
                    </a:cubicBezTo>
                    <a:cubicBezTo>
                      <a:pt x="398891" y="200176"/>
                      <a:pt x="397942" y="203590"/>
                      <a:pt x="396086" y="206375"/>
                    </a:cubicBezTo>
                    <a:cubicBezTo>
                      <a:pt x="393595" y="210111"/>
                      <a:pt x="389736" y="212725"/>
                      <a:pt x="386561" y="215900"/>
                    </a:cubicBezTo>
                    <a:cubicBezTo>
                      <a:pt x="385503" y="220133"/>
                      <a:pt x="384585" y="224404"/>
                      <a:pt x="383386" y="228600"/>
                    </a:cubicBezTo>
                    <a:cubicBezTo>
                      <a:pt x="382467" y="231818"/>
                      <a:pt x="380211" y="234778"/>
                      <a:pt x="380211" y="238125"/>
                    </a:cubicBezTo>
                    <a:cubicBezTo>
                      <a:pt x="380211" y="260375"/>
                      <a:pt x="379334" y="282922"/>
                      <a:pt x="383386" y="304800"/>
                    </a:cubicBezTo>
                    <a:cubicBezTo>
                      <a:pt x="384776" y="312304"/>
                      <a:pt x="396086" y="323850"/>
                      <a:pt x="396086" y="323850"/>
                    </a:cubicBezTo>
                    <a:cubicBezTo>
                      <a:pt x="397144" y="328083"/>
                      <a:pt x="397310" y="332647"/>
                      <a:pt x="399261" y="336550"/>
                    </a:cubicBezTo>
                    <a:cubicBezTo>
                      <a:pt x="405611" y="349250"/>
                      <a:pt x="409844" y="356129"/>
                      <a:pt x="421486" y="361950"/>
                    </a:cubicBezTo>
                    <a:cubicBezTo>
                      <a:pt x="424479" y="363447"/>
                      <a:pt x="427793" y="364206"/>
                      <a:pt x="431011" y="365125"/>
                    </a:cubicBezTo>
                    <a:cubicBezTo>
                      <a:pt x="435207" y="366324"/>
                      <a:pt x="439478" y="367242"/>
                      <a:pt x="443711" y="368300"/>
                    </a:cubicBezTo>
                    <a:cubicBezTo>
                      <a:pt x="446886" y="370417"/>
                      <a:pt x="449823" y="372943"/>
                      <a:pt x="453236" y="374650"/>
                    </a:cubicBezTo>
                    <a:cubicBezTo>
                      <a:pt x="460494" y="378279"/>
                      <a:pt x="471390" y="379189"/>
                      <a:pt x="478636" y="381000"/>
                    </a:cubicBezTo>
                    <a:cubicBezTo>
                      <a:pt x="481883" y="381812"/>
                      <a:pt x="484986" y="383117"/>
                      <a:pt x="488161" y="384175"/>
                    </a:cubicBezTo>
                    <a:cubicBezTo>
                      <a:pt x="491372" y="388991"/>
                      <a:pt x="497686" y="396652"/>
                      <a:pt x="497686" y="403225"/>
                    </a:cubicBezTo>
                    <a:cubicBezTo>
                      <a:pt x="497686" y="406572"/>
                      <a:pt x="496602" y="410137"/>
                      <a:pt x="494511" y="412750"/>
                    </a:cubicBezTo>
                    <a:cubicBezTo>
                      <a:pt x="490388" y="417904"/>
                      <a:pt x="481426" y="420571"/>
                      <a:pt x="475461" y="422275"/>
                    </a:cubicBezTo>
                    <a:cubicBezTo>
                      <a:pt x="471265" y="423474"/>
                      <a:pt x="467021" y="424503"/>
                      <a:pt x="462761" y="425450"/>
                    </a:cubicBezTo>
                    <a:cubicBezTo>
                      <a:pt x="457493" y="426621"/>
                      <a:pt x="452178" y="427567"/>
                      <a:pt x="446886" y="428625"/>
                    </a:cubicBezTo>
                    <a:cubicBezTo>
                      <a:pt x="440536" y="432858"/>
                      <a:pt x="430249" y="434085"/>
                      <a:pt x="427836" y="441325"/>
                    </a:cubicBezTo>
                    <a:lnTo>
                      <a:pt x="421486" y="460375"/>
                    </a:lnTo>
                    <a:cubicBezTo>
                      <a:pt x="422544" y="464608"/>
                      <a:pt x="422240" y="469444"/>
                      <a:pt x="424661" y="473075"/>
                    </a:cubicBezTo>
                    <a:cubicBezTo>
                      <a:pt x="432098" y="484231"/>
                      <a:pt x="460875" y="482094"/>
                      <a:pt x="465936" y="482600"/>
                    </a:cubicBezTo>
                    <a:cubicBezTo>
                      <a:pt x="469111" y="483658"/>
                      <a:pt x="472848" y="483684"/>
                      <a:pt x="475461" y="485775"/>
                    </a:cubicBezTo>
                    <a:cubicBezTo>
                      <a:pt x="478441" y="488159"/>
                      <a:pt x="481652" y="491487"/>
                      <a:pt x="481811" y="495300"/>
                    </a:cubicBezTo>
                    <a:cubicBezTo>
                      <a:pt x="482737" y="517531"/>
                      <a:pt x="480280" y="539786"/>
                      <a:pt x="478636" y="561975"/>
                    </a:cubicBezTo>
                    <a:cubicBezTo>
                      <a:pt x="476586" y="589653"/>
                      <a:pt x="477993" y="572785"/>
                      <a:pt x="469111" y="590550"/>
                    </a:cubicBezTo>
                    <a:cubicBezTo>
                      <a:pt x="467614" y="593543"/>
                      <a:pt x="467561" y="597149"/>
                      <a:pt x="465936" y="600075"/>
                    </a:cubicBezTo>
                    <a:cubicBezTo>
                      <a:pt x="462230" y="606746"/>
                      <a:pt x="460062" y="615712"/>
                      <a:pt x="453236" y="619125"/>
                    </a:cubicBezTo>
                    <a:cubicBezTo>
                      <a:pt x="449003" y="621242"/>
                      <a:pt x="444645" y="623127"/>
                      <a:pt x="440536" y="625475"/>
                    </a:cubicBezTo>
                    <a:cubicBezTo>
                      <a:pt x="433053" y="629751"/>
                      <a:pt x="425125" y="636483"/>
                      <a:pt x="418311" y="641350"/>
                    </a:cubicBezTo>
                    <a:cubicBezTo>
                      <a:pt x="415206" y="643568"/>
                      <a:pt x="411961" y="645583"/>
                      <a:pt x="408786" y="647700"/>
                    </a:cubicBezTo>
                    <a:cubicBezTo>
                      <a:pt x="407728" y="686858"/>
                      <a:pt x="407567" y="726051"/>
                      <a:pt x="405611" y="765175"/>
                    </a:cubicBezTo>
                    <a:cubicBezTo>
                      <a:pt x="405232" y="772756"/>
                      <a:pt x="392413" y="792858"/>
                      <a:pt x="389736" y="793750"/>
                    </a:cubicBezTo>
                    <a:lnTo>
                      <a:pt x="370686" y="800100"/>
                    </a:lnTo>
                    <a:lnTo>
                      <a:pt x="361161" y="803275"/>
                    </a:lnTo>
                    <a:cubicBezTo>
                      <a:pt x="345621" y="800167"/>
                      <a:pt x="329278" y="797872"/>
                      <a:pt x="316711" y="787400"/>
                    </a:cubicBezTo>
                    <a:cubicBezTo>
                      <a:pt x="289627" y="764830"/>
                      <a:pt x="322770" y="787254"/>
                      <a:pt x="297661" y="774700"/>
                    </a:cubicBezTo>
                    <a:cubicBezTo>
                      <a:pt x="294248" y="772993"/>
                      <a:pt x="291943" y="768604"/>
                      <a:pt x="288136" y="768350"/>
                    </a:cubicBezTo>
                    <a:cubicBezTo>
                      <a:pt x="243772" y="765392"/>
                      <a:pt x="199236" y="766233"/>
                      <a:pt x="154786" y="765175"/>
                    </a:cubicBezTo>
                    <a:cubicBezTo>
                      <a:pt x="147687" y="763400"/>
                      <a:pt x="127674" y="758742"/>
                      <a:pt x="123036" y="755650"/>
                    </a:cubicBezTo>
                    <a:cubicBezTo>
                      <a:pt x="116686" y="751417"/>
                      <a:pt x="109382" y="748346"/>
                      <a:pt x="103986" y="742950"/>
                    </a:cubicBezTo>
                    <a:cubicBezTo>
                      <a:pt x="100811" y="739775"/>
                      <a:pt x="98197" y="735916"/>
                      <a:pt x="94461" y="733425"/>
                    </a:cubicBezTo>
                    <a:cubicBezTo>
                      <a:pt x="91676" y="731569"/>
                      <a:pt x="88012" y="731568"/>
                      <a:pt x="84936" y="730250"/>
                    </a:cubicBezTo>
                    <a:cubicBezTo>
                      <a:pt x="80586" y="728386"/>
                      <a:pt x="76087" y="726651"/>
                      <a:pt x="72236" y="723900"/>
                    </a:cubicBezTo>
                    <a:cubicBezTo>
                      <a:pt x="51426" y="709036"/>
                      <a:pt x="73618" y="718011"/>
                      <a:pt x="53186" y="711200"/>
                    </a:cubicBezTo>
                    <a:cubicBezTo>
                      <a:pt x="32047" y="690061"/>
                      <a:pt x="51973" y="712827"/>
                      <a:pt x="40486" y="692150"/>
                    </a:cubicBezTo>
                    <a:cubicBezTo>
                      <a:pt x="36780" y="685479"/>
                      <a:pt x="27786" y="673100"/>
                      <a:pt x="27786" y="673100"/>
                    </a:cubicBezTo>
                    <a:cubicBezTo>
                      <a:pt x="27154" y="659835"/>
                      <a:pt x="36486" y="615125"/>
                      <a:pt x="18261" y="596900"/>
                    </a:cubicBezTo>
                    <a:cubicBezTo>
                      <a:pt x="15563" y="594202"/>
                      <a:pt x="11911" y="592667"/>
                      <a:pt x="8736" y="590550"/>
                    </a:cubicBezTo>
                    <a:cubicBezTo>
                      <a:pt x="-383" y="554074"/>
                      <a:pt x="-3808" y="550835"/>
                      <a:pt x="5561" y="501650"/>
                    </a:cubicBezTo>
                    <a:cubicBezTo>
                      <a:pt x="6187" y="498362"/>
                      <a:pt x="11819" y="499201"/>
                      <a:pt x="15086" y="498475"/>
                    </a:cubicBezTo>
                    <a:cubicBezTo>
                      <a:pt x="21370" y="497078"/>
                      <a:pt x="27786" y="496358"/>
                      <a:pt x="34136" y="495300"/>
                    </a:cubicBezTo>
                    <a:cubicBezTo>
                      <a:pt x="48118" y="453353"/>
                      <a:pt x="45169" y="469661"/>
                      <a:pt x="37311" y="393700"/>
                    </a:cubicBezTo>
                    <a:cubicBezTo>
                      <a:pt x="36432" y="385207"/>
                      <a:pt x="26548" y="382085"/>
                      <a:pt x="21436" y="377825"/>
                    </a:cubicBezTo>
                    <a:cubicBezTo>
                      <a:pt x="17987" y="374950"/>
                      <a:pt x="15086" y="371475"/>
                      <a:pt x="11911" y="368300"/>
                    </a:cubicBezTo>
                    <a:cubicBezTo>
                      <a:pt x="10853" y="365125"/>
                      <a:pt x="8366" y="362101"/>
                      <a:pt x="8736" y="358775"/>
                    </a:cubicBezTo>
                    <a:cubicBezTo>
                      <a:pt x="10249" y="345155"/>
                      <a:pt x="16217" y="336819"/>
                      <a:pt x="24611" y="327025"/>
                    </a:cubicBezTo>
                    <a:cubicBezTo>
                      <a:pt x="27533" y="323616"/>
                      <a:pt x="30961" y="320675"/>
                      <a:pt x="34136" y="317500"/>
                    </a:cubicBezTo>
                    <a:cubicBezTo>
                      <a:pt x="35194" y="314325"/>
                      <a:pt x="35814" y="310968"/>
                      <a:pt x="37311" y="307975"/>
                    </a:cubicBezTo>
                    <a:cubicBezTo>
                      <a:pt x="39018" y="304562"/>
                      <a:pt x="42321" y="302023"/>
                      <a:pt x="43661" y="298450"/>
                    </a:cubicBezTo>
                    <a:cubicBezTo>
                      <a:pt x="46853" y="289937"/>
                      <a:pt x="49547" y="258175"/>
                      <a:pt x="50011" y="254000"/>
                    </a:cubicBezTo>
                    <a:cubicBezTo>
                      <a:pt x="51069" y="233892"/>
                      <a:pt x="51442" y="213735"/>
                      <a:pt x="53186" y="193675"/>
                    </a:cubicBezTo>
                    <a:cubicBezTo>
                      <a:pt x="53558" y="189395"/>
                      <a:pt x="61771" y="162238"/>
                      <a:pt x="62711" y="161925"/>
                    </a:cubicBezTo>
                    <a:cubicBezTo>
                      <a:pt x="65886" y="160867"/>
                      <a:pt x="69243" y="160247"/>
                      <a:pt x="72236" y="158750"/>
                    </a:cubicBezTo>
                    <a:cubicBezTo>
                      <a:pt x="82064" y="153836"/>
                      <a:pt x="84394" y="148628"/>
                      <a:pt x="94461" y="142875"/>
                    </a:cubicBezTo>
                    <a:cubicBezTo>
                      <a:pt x="97367" y="141215"/>
                      <a:pt x="100993" y="141197"/>
                      <a:pt x="103986" y="139700"/>
                    </a:cubicBezTo>
                    <a:cubicBezTo>
                      <a:pt x="107399" y="137993"/>
                      <a:pt x="110336" y="135467"/>
                      <a:pt x="113511" y="133350"/>
                    </a:cubicBezTo>
                    <a:cubicBezTo>
                      <a:pt x="114569" y="129117"/>
                      <a:pt x="115432" y="124830"/>
                      <a:pt x="116686" y="120650"/>
                    </a:cubicBezTo>
                    <a:cubicBezTo>
                      <a:pt x="118609" y="114239"/>
                      <a:pt x="120919" y="107950"/>
                      <a:pt x="123036" y="101600"/>
                    </a:cubicBezTo>
                    <a:cubicBezTo>
                      <a:pt x="124094" y="98425"/>
                      <a:pt x="125399" y="95322"/>
                      <a:pt x="126211" y="92075"/>
                    </a:cubicBezTo>
                    <a:cubicBezTo>
                      <a:pt x="131009" y="72881"/>
                      <a:pt x="128006" y="83515"/>
                      <a:pt x="135736" y="60325"/>
                    </a:cubicBezTo>
                    <a:lnTo>
                      <a:pt x="142086" y="41275"/>
                    </a:lnTo>
                    <a:cubicBezTo>
                      <a:pt x="144668" y="33528"/>
                      <a:pt x="145456" y="28380"/>
                      <a:pt x="151611" y="22225"/>
                    </a:cubicBezTo>
                    <a:cubicBezTo>
                      <a:pt x="154309" y="19527"/>
                      <a:pt x="157961" y="17992"/>
                      <a:pt x="161136" y="15875"/>
                    </a:cubicBezTo>
                    <a:cubicBezTo>
                      <a:pt x="164784" y="4930"/>
                      <a:pt x="161944" y="8717"/>
                      <a:pt x="173836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pontevedra">
                <a:extLst>
                  <a:ext uri="{FF2B5EF4-FFF2-40B4-BE49-F238E27FC236}">
                    <a16:creationId xmlns:a16="http://schemas.microsoft.com/office/drawing/2014/main" id="{AC2EA026-5CCB-5BE4-0771-2BA55B8C6126}"/>
                  </a:ext>
                </a:extLst>
              </p:cNvPr>
              <p:cNvSpPr/>
              <p:nvPr/>
            </p:nvSpPr>
            <p:spPr>
              <a:xfrm>
                <a:off x="103824" y="573573"/>
                <a:ext cx="525373" cy="540729"/>
              </a:xfrm>
              <a:custGeom>
                <a:avLst/>
                <a:gdLst>
                  <a:gd name="connsiteX0" fmla="*/ 484017 w 525292"/>
                  <a:gd name="connsiteY0" fmla="*/ 979 h 540729"/>
                  <a:gd name="connsiteX1" fmla="*/ 461792 w 525292"/>
                  <a:gd name="connsiteY1" fmla="*/ 7329 h 540729"/>
                  <a:gd name="connsiteX2" fmla="*/ 452267 w 525292"/>
                  <a:gd name="connsiteY2" fmla="*/ 10504 h 540729"/>
                  <a:gd name="connsiteX3" fmla="*/ 442742 w 525292"/>
                  <a:gd name="connsiteY3" fmla="*/ 16854 h 540729"/>
                  <a:gd name="connsiteX4" fmla="*/ 436392 w 525292"/>
                  <a:gd name="connsiteY4" fmla="*/ 26379 h 540729"/>
                  <a:gd name="connsiteX5" fmla="*/ 426867 w 525292"/>
                  <a:gd name="connsiteY5" fmla="*/ 29554 h 540729"/>
                  <a:gd name="connsiteX6" fmla="*/ 385592 w 525292"/>
                  <a:gd name="connsiteY6" fmla="*/ 32729 h 540729"/>
                  <a:gd name="connsiteX7" fmla="*/ 363367 w 525292"/>
                  <a:gd name="connsiteY7" fmla="*/ 39079 h 540729"/>
                  <a:gd name="connsiteX8" fmla="*/ 350667 w 525292"/>
                  <a:gd name="connsiteY8" fmla="*/ 45429 h 540729"/>
                  <a:gd name="connsiteX9" fmla="*/ 287167 w 525292"/>
                  <a:gd name="connsiteY9" fmla="*/ 39079 h 540729"/>
                  <a:gd name="connsiteX10" fmla="*/ 277642 w 525292"/>
                  <a:gd name="connsiteY10" fmla="*/ 32729 h 540729"/>
                  <a:gd name="connsiteX11" fmla="*/ 264942 w 525292"/>
                  <a:gd name="connsiteY11" fmla="*/ 29554 h 540729"/>
                  <a:gd name="connsiteX12" fmla="*/ 245892 w 525292"/>
                  <a:gd name="connsiteY12" fmla="*/ 23204 h 540729"/>
                  <a:gd name="connsiteX13" fmla="*/ 226842 w 525292"/>
                  <a:gd name="connsiteY13" fmla="*/ 32729 h 540729"/>
                  <a:gd name="connsiteX14" fmla="*/ 207792 w 525292"/>
                  <a:gd name="connsiteY14" fmla="*/ 64479 h 540729"/>
                  <a:gd name="connsiteX15" fmla="*/ 198267 w 525292"/>
                  <a:gd name="connsiteY15" fmla="*/ 67654 h 540729"/>
                  <a:gd name="connsiteX16" fmla="*/ 185567 w 525292"/>
                  <a:gd name="connsiteY16" fmla="*/ 74004 h 540729"/>
                  <a:gd name="connsiteX17" fmla="*/ 160167 w 525292"/>
                  <a:gd name="connsiteY17" fmla="*/ 77179 h 540729"/>
                  <a:gd name="connsiteX18" fmla="*/ 141117 w 525292"/>
                  <a:gd name="connsiteY18" fmla="*/ 86704 h 540729"/>
                  <a:gd name="connsiteX19" fmla="*/ 137942 w 525292"/>
                  <a:gd name="connsiteY19" fmla="*/ 112104 h 540729"/>
                  <a:gd name="connsiteX20" fmla="*/ 134767 w 525292"/>
                  <a:gd name="connsiteY20" fmla="*/ 121629 h 540729"/>
                  <a:gd name="connsiteX21" fmla="*/ 115717 w 525292"/>
                  <a:gd name="connsiteY21" fmla="*/ 134329 h 540729"/>
                  <a:gd name="connsiteX22" fmla="*/ 103017 w 525292"/>
                  <a:gd name="connsiteY22" fmla="*/ 153379 h 540729"/>
                  <a:gd name="connsiteX23" fmla="*/ 96667 w 525292"/>
                  <a:gd name="connsiteY23" fmla="*/ 162904 h 540729"/>
                  <a:gd name="connsiteX24" fmla="*/ 87142 w 525292"/>
                  <a:gd name="connsiteY24" fmla="*/ 169254 h 540729"/>
                  <a:gd name="connsiteX25" fmla="*/ 74442 w 525292"/>
                  <a:gd name="connsiteY25" fmla="*/ 191479 h 540729"/>
                  <a:gd name="connsiteX26" fmla="*/ 71267 w 525292"/>
                  <a:gd name="connsiteY26" fmla="*/ 201004 h 540729"/>
                  <a:gd name="connsiteX27" fmla="*/ 58567 w 525292"/>
                  <a:gd name="connsiteY27" fmla="*/ 220054 h 540729"/>
                  <a:gd name="connsiteX28" fmla="*/ 55392 w 525292"/>
                  <a:gd name="connsiteY28" fmla="*/ 251804 h 540729"/>
                  <a:gd name="connsiteX29" fmla="*/ 49042 w 525292"/>
                  <a:gd name="connsiteY29" fmla="*/ 261329 h 540729"/>
                  <a:gd name="connsiteX30" fmla="*/ 52217 w 525292"/>
                  <a:gd name="connsiteY30" fmla="*/ 293079 h 540729"/>
                  <a:gd name="connsiteX31" fmla="*/ 55392 w 525292"/>
                  <a:gd name="connsiteY31" fmla="*/ 302604 h 540729"/>
                  <a:gd name="connsiteX32" fmla="*/ 71267 w 525292"/>
                  <a:gd name="connsiteY32" fmla="*/ 305779 h 540729"/>
                  <a:gd name="connsiteX33" fmla="*/ 83967 w 525292"/>
                  <a:gd name="connsiteY33" fmla="*/ 302604 h 540729"/>
                  <a:gd name="connsiteX34" fmla="*/ 103017 w 525292"/>
                  <a:gd name="connsiteY34" fmla="*/ 299429 h 540729"/>
                  <a:gd name="connsiteX35" fmla="*/ 112542 w 525292"/>
                  <a:gd name="connsiteY35" fmla="*/ 296254 h 540729"/>
                  <a:gd name="connsiteX36" fmla="*/ 118892 w 525292"/>
                  <a:gd name="connsiteY36" fmla="*/ 318479 h 540729"/>
                  <a:gd name="connsiteX37" fmla="*/ 99842 w 525292"/>
                  <a:gd name="connsiteY37" fmla="*/ 324829 h 540729"/>
                  <a:gd name="connsiteX38" fmla="*/ 80792 w 525292"/>
                  <a:gd name="connsiteY38" fmla="*/ 331179 h 540729"/>
                  <a:gd name="connsiteX39" fmla="*/ 71267 w 525292"/>
                  <a:gd name="connsiteY39" fmla="*/ 334354 h 540729"/>
                  <a:gd name="connsiteX40" fmla="*/ 49042 w 525292"/>
                  <a:gd name="connsiteY40" fmla="*/ 340704 h 540729"/>
                  <a:gd name="connsiteX41" fmla="*/ 45867 w 525292"/>
                  <a:gd name="connsiteY41" fmla="*/ 350229 h 540729"/>
                  <a:gd name="connsiteX42" fmla="*/ 26817 w 525292"/>
                  <a:gd name="connsiteY42" fmla="*/ 362929 h 540729"/>
                  <a:gd name="connsiteX43" fmla="*/ 23642 w 525292"/>
                  <a:gd name="connsiteY43" fmla="*/ 372454 h 540729"/>
                  <a:gd name="connsiteX44" fmla="*/ 14117 w 525292"/>
                  <a:gd name="connsiteY44" fmla="*/ 375629 h 540729"/>
                  <a:gd name="connsiteX45" fmla="*/ 4592 w 525292"/>
                  <a:gd name="connsiteY45" fmla="*/ 385154 h 540729"/>
                  <a:gd name="connsiteX46" fmla="*/ 4592 w 525292"/>
                  <a:gd name="connsiteY46" fmla="*/ 435954 h 540729"/>
                  <a:gd name="connsiteX47" fmla="*/ 7767 w 525292"/>
                  <a:gd name="connsiteY47" fmla="*/ 445479 h 540729"/>
                  <a:gd name="connsiteX48" fmla="*/ 17292 w 525292"/>
                  <a:gd name="connsiteY48" fmla="*/ 451829 h 540729"/>
                  <a:gd name="connsiteX49" fmla="*/ 29992 w 525292"/>
                  <a:gd name="connsiteY49" fmla="*/ 464529 h 540729"/>
                  <a:gd name="connsiteX50" fmla="*/ 42692 w 525292"/>
                  <a:gd name="connsiteY50" fmla="*/ 483579 h 540729"/>
                  <a:gd name="connsiteX51" fmla="*/ 45867 w 525292"/>
                  <a:gd name="connsiteY51" fmla="*/ 502629 h 540729"/>
                  <a:gd name="connsiteX52" fmla="*/ 49042 w 525292"/>
                  <a:gd name="connsiteY52" fmla="*/ 512154 h 540729"/>
                  <a:gd name="connsiteX53" fmla="*/ 71267 w 525292"/>
                  <a:gd name="connsiteY53" fmla="*/ 537554 h 540729"/>
                  <a:gd name="connsiteX54" fmla="*/ 83967 w 525292"/>
                  <a:gd name="connsiteY54" fmla="*/ 540729 h 540729"/>
                  <a:gd name="connsiteX55" fmla="*/ 99842 w 525292"/>
                  <a:gd name="connsiteY55" fmla="*/ 537554 h 540729"/>
                  <a:gd name="connsiteX56" fmla="*/ 109367 w 525292"/>
                  <a:gd name="connsiteY56" fmla="*/ 528029 h 540729"/>
                  <a:gd name="connsiteX57" fmla="*/ 118892 w 525292"/>
                  <a:gd name="connsiteY57" fmla="*/ 521679 h 540729"/>
                  <a:gd name="connsiteX58" fmla="*/ 144292 w 525292"/>
                  <a:gd name="connsiteY58" fmla="*/ 512154 h 540729"/>
                  <a:gd name="connsiteX59" fmla="*/ 163342 w 525292"/>
                  <a:gd name="connsiteY59" fmla="*/ 499454 h 540729"/>
                  <a:gd name="connsiteX60" fmla="*/ 185567 w 525292"/>
                  <a:gd name="connsiteY60" fmla="*/ 493104 h 540729"/>
                  <a:gd name="connsiteX61" fmla="*/ 198267 w 525292"/>
                  <a:gd name="connsiteY61" fmla="*/ 486754 h 540729"/>
                  <a:gd name="connsiteX62" fmla="*/ 207792 w 525292"/>
                  <a:gd name="connsiteY62" fmla="*/ 480404 h 540729"/>
                  <a:gd name="connsiteX63" fmla="*/ 217317 w 525292"/>
                  <a:gd name="connsiteY63" fmla="*/ 477229 h 540729"/>
                  <a:gd name="connsiteX64" fmla="*/ 236367 w 525292"/>
                  <a:gd name="connsiteY64" fmla="*/ 464529 h 540729"/>
                  <a:gd name="connsiteX65" fmla="*/ 255417 w 525292"/>
                  <a:gd name="connsiteY65" fmla="*/ 458179 h 540729"/>
                  <a:gd name="connsiteX66" fmla="*/ 287167 w 525292"/>
                  <a:gd name="connsiteY66" fmla="*/ 448654 h 540729"/>
                  <a:gd name="connsiteX67" fmla="*/ 296692 w 525292"/>
                  <a:gd name="connsiteY67" fmla="*/ 445479 h 540729"/>
                  <a:gd name="connsiteX68" fmla="*/ 306217 w 525292"/>
                  <a:gd name="connsiteY68" fmla="*/ 439129 h 540729"/>
                  <a:gd name="connsiteX69" fmla="*/ 325267 w 525292"/>
                  <a:gd name="connsiteY69" fmla="*/ 432779 h 540729"/>
                  <a:gd name="connsiteX70" fmla="*/ 334792 w 525292"/>
                  <a:gd name="connsiteY70" fmla="*/ 429604 h 540729"/>
                  <a:gd name="connsiteX71" fmla="*/ 353842 w 525292"/>
                  <a:gd name="connsiteY71" fmla="*/ 420079 h 540729"/>
                  <a:gd name="connsiteX72" fmla="*/ 363367 w 525292"/>
                  <a:gd name="connsiteY72" fmla="*/ 413729 h 540729"/>
                  <a:gd name="connsiteX73" fmla="*/ 369717 w 525292"/>
                  <a:gd name="connsiteY73" fmla="*/ 404204 h 540729"/>
                  <a:gd name="connsiteX74" fmla="*/ 372892 w 525292"/>
                  <a:gd name="connsiteY74" fmla="*/ 394679 h 540729"/>
                  <a:gd name="connsiteX75" fmla="*/ 379242 w 525292"/>
                  <a:gd name="connsiteY75" fmla="*/ 366104 h 540729"/>
                  <a:gd name="connsiteX76" fmla="*/ 376067 w 525292"/>
                  <a:gd name="connsiteY76" fmla="*/ 340704 h 540729"/>
                  <a:gd name="connsiteX77" fmla="*/ 366542 w 525292"/>
                  <a:gd name="connsiteY77" fmla="*/ 312129 h 540729"/>
                  <a:gd name="connsiteX78" fmla="*/ 360192 w 525292"/>
                  <a:gd name="connsiteY78" fmla="*/ 293079 h 540729"/>
                  <a:gd name="connsiteX79" fmla="*/ 357017 w 525292"/>
                  <a:gd name="connsiteY79" fmla="*/ 283554 h 540729"/>
                  <a:gd name="connsiteX80" fmla="*/ 366542 w 525292"/>
                  <a:gd name="connsiteY80" fmla="*/ 239104 h 540729"/>
                  <a:gd name="connsiteX81" fmla="*/ 369717 w 525292"/>
                  <a:gd name="connsiteY81" fmla="*/ 229579 h 540729"/>
                  <a:gd name="connsiteX82" fmla="*/ 398292 w 525292"/>
                  <a:gd name="connsiteY82" fmla="*/ 216879 h 540729"/>
                  <a:gd name="connsiteX83" fmla="*/ 417342 w 525292"/>
                  <a:gd name="connsiteY83" fmla="*/ 207354 h 540729"/>
                  <a:gd name="connsiteX84" fmla="*/ 426867 w 525292"/>
                  <a:gd name="connsiteY84" fmla="*/ 201004 h 540729"/>
                  <a:gd name="connsiteX85" fmla="*/ 436392 w 525292"/>
                  <a:gd name="connsiteY85" fmla="*/ 197829 h 540729"/>
                  <a:gd name="connsiteX86" fmla="*/ 445917 w 525292"/>
                  <a:gd name="connsiteY86" fmla="*/ 191479 h 540729"/>
                  <a:gd name="connsiteX87" fmla="*/ 458617 w 525292"/>
                  <a:gd name="connsiteY87" fmla="*/ 185129 h 540729"/>
                  <a:gd name="connsiteX88" fmla="*/ 468142 w 525292"/>
                  <a:gd name="connsiteY88" fmla="*/ 178779 h 540729"/>
                  <a:gd name="connsiteX89" fmla="*/ 487192 w 525292"/>
                  <a:gd name="connsiteY89" fmla="*/ 172429 h 540729"/>
                  <a:gd name="connsiteX90" fmla="*/ 496717 w 525292"/>
                  <a:gd name="connsiteY90" fmla="*/ 169254 h 540729"/>
                  <a:gd name="connsiteX91" fmla="*/ 506242 w 525292"/>
                  <a:gd name="connsiteY91" fmla="*/ 166079 h 540729"/>
                  <a:gd name="connsiteX92" fmla="*/ 512592 w 525292"/>
                  <a:gd name="connsiteY92" fmla="*/ 156554 h 540729"/>
                  <a:gd name="connsiteX93" fmla="*/ 525292 w 525292"/>
                  <a:gd name="connsiteY93" fmla="*/ 115279 h 540729"/>
                  <a:gd name="connsiteX94" fmla="*/ 518942 w 525292"/>
                  <a:gd name="connsiteY94" fmla="*/ 83529 h 540729"/>
                  <a:gd name="connsiteX95" fmla="*/ 512592 w 525292"/>
                  <a:gd name="connsiteY95" fmla="*/ 74004 h 540729"/>
                  <a:gd name="connsiteX96" fmla="*/ 506242 w 525292"/>
                  <a:gd name="connsiteY96" fmla="*/ 54954 h 540729"/>
                  <a:gd name="connsiteX97" fmla="*/ 499892 w 525292"/>
                  <a:gd name="connsiteY97" fmla="*/ 29554 h 540729"/>
                  <a:gd name="connsiteX98" fmla="*/ 484017 w 525292"/>
                  <a:gd name="connsiteY98" fmla="*/ 979 h 54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25292" h="540729">
                    <a:moveTo>
                      <a:pt x="484017" y="979"/>
                    </a:moveTo>
                    <a:cubicBezTo>
                      <a:pt x="477667" y="-2725"/>
                      <a:pt x="469172" y="5115"/>
                      <a:pt x="461792" y="7329"/>
                    </a:cubicBezTo>
                    <a:cubicBezTo>
                      <a:pt x="458586" y="8291"/>
                      <a:pt x="455260" y="9007"/>
                      <a:pt x="452267" y="10504"/>
                    </a:cubicBezTo>
                    <a:cubicBezTo>
                      <a:pt x="448854" y="12211"/>
                      <a:pt x="445917" y="14737"/>
                      <a:pt x="442742" y="16854"/>
                    </a:cubicBezTo>
                    <a:cubicBezTo>
                      <a:pt x="440625" y="20029"/>
                      <a:pt x="439372" y="23995"/>
                      <a:pt x="436392" y="26379"/>
                    </a:cubicBezTo>
                    <a:cubicBezTo>
                      <a:pt x="433779" y="28470"/>
                      <a:pt x="430188" y="29139"/>
                      <a:pt x="426867" y="29554"/>
                    </a:cubicBezTo>
                    <a:cubicBezTo>
                      <a:pt x="413175" y="31266"/>
                      <a:pt x="399350" y="31671"/>
                      <a:pt x="385592" y="32729"/>
                    </a:cubicBezTo>
                    <a:cubicBezTo>
                      <a:pt x="379147" y="34340"/>
                      <a:pt x="369744" y="36346"/>
                      <a:pt x="363367" y="39079"/>
                    </a:cubicBezTo>
                    <a:cubicBezTo>
                      <a:pt x="359017" y="40943"/>
                      <a:pt x="354900" y="43312"/>
                      <a:pt x="350667" y="45429"/>
                    </a:cubicBezTo>
                    <a:cubicBezTo>
                      <a:pt x="347513" y="45243"/>
                      <a:pt x="303732" y="47362"/>
                      <a:pt x="287167" y="39079"/>
                    </a:cubicBezTo>
                    <a:cubicBezTo>
                      <a:pt x="283754" y="37372"/>
                      <a:pt x="281149" y="34232"/>
                      <a:pt x="277642" y="32729"/>
                    </a:cubicBezTo>
                    <a:cubicBezTo>
                      <a:pt x="273631" y="31010"/>
                      <a:pt x="269122" y="30808"/>
                      <a:pt x="264942" y="29554"/>
                    </a:cubicBezTo>
                    <a:cubicBezTo>
                      <a:pt x="258531" y="27631"/>
                      <a:pt x="245892" y="23204"/>
                      <a:pt x="245892" y="23204"/>
                    </a:cubicBezTo>
                    <a:cubicBezTo>
                      <a:pt x="239391" y="25371"/>
                      <a:pt x="231576" y="27048"/>
                      <a:pt x="226842" y="32729"/>
                    </a:cubicBezTo>
                    <a:cubicBezTo>
                      <a:pt x="220861" y="39906"/>
                      <a:pt x="217018" y="61404"/>
                      <a:pt x="207792" y="64479"/>
                    </a:cubicBezTo>
                    <a:cubicBezTo>
                      <a:pt x="204617" y="65537"/>
                      <a:pt x="201343" y="66336"/>
                      <a:pt x="198267" y="67654"/>
                    </a:cubicBezTo>
                    <a:cubicBezTo>
                      <a:pt x="193917" y="69518"/>
                      <a:pt x="190159" y="72856"/>
                      <a:pt x="185567" y="74004"/>
                    </a:cubicBezTo>
                    <a:cubicBezTo>
                      <a:pt x="177289" y="76073"/>
                      <a:pt x="168634" y="76121"/>
                      <a:pt x="160167" y="77179"/>
                    </a:cubicBezTo>
                    <a:cubicBezTo>
                      <a:pt x="156157" y="78516"/>
                      <a:pt x="143011" y="81970"/>
                      <a:pt x="141117" y="86704"/>
                    </a:cubicBezTo>
                    <a:cubicBezTo>
                      <a:pt x="137948" y="94626"/>
                      <a:pt x="139468" y="103709"/>
                      <a:pt x="137942" y="112104"/>
                    </a:cubicBezTo>
                    <a:cubicBezTo>
                      <a:pt x="137343" y="115397"/>
                      <a:pt x="137134" y="119262"/>
                      <a:pt x="134767" y="121629"/>
                    </a:cubicBezTo>
                    <a:cubicBezTo>
                      <a:pt x="129371" y="127025"/>
                      <a:pt x="115717" y="134329"/>
                      <a:pt x="115717" y="134329"/>
                    </a:cubicBezTo>
                    <a:lnTo>
                      <a:pt x="103017" y="153379"/>
                    </a:lnTo>
                    <a:cubicBezTo>
                      <a:pt x="100900" y="156554"/>
                      <a:pt x="99842" y="160787"/>
                      <a:pt x="96667" y="162904"/>
                    </a:cubicBezTo>
                    <a:lnTo>
                      <a:pt x="87142" y="169254"/>
                    </a:lnTo>
                    <a:cubicBezTo>
                      <a:pt x="80135" y="204287"/>
                      <a:pt x="90637" y="171235"/>
                      <a:pt x="74442" y="191479"/>
                    </a:cubicBezTo>
                    <a:cubicBezTo>
                      <a:pt x="72351" y="194092"/>
                      <a:pt x="72892" y="198078"/>
                      <a:pt x="71267" y="201004"/>
                    </a:cubicBezTo>
                    <a:cubicBezTo>
                      <a:pt x="67561" y="207675"/>
                      <a:pt x="58567" y="220054"/>
                      <a:pt x="58567" y="220054"/>
                    </a:cubicBezTo>
                    <a:cubicBezTo>
                      <a:pt x="57509" y="230637"/>
                      <a:pt x="57784" y="241440"/>
                      <a:pt x="55392" y="251804"/>
                    </a:cubicBezTo>
                    <a:cubicBezTo>
                      <a:pt x="54534" y="255522"/>
                      <a:pt x="49335" y="257524"/>
                      <a:pt x="49042" y="261329"/>
                    </a:cubicBezTo>
                    <a:cubicBezTo>
                      <a:pt x="48226" y="271934"/>
                      <a:pt x="50600" y="282567"/>
                      <a:pt x="52217" y="293079"/>
                    </a:cubicBezTo>
                    <a:cubicBezTo>
                      <a:pt x="52726" y="296387"/>
                      <a:pt x="52607" y="300748"/>
                      <a:pt x="55392" y="302604"/>
                    </a:cubicBezTo>
                    <a:cubicBezTo>
                      <a:pt x="59882" y="305597"/>
                      <a:pt x="65975" y="304721"/>
                      <a:pt x="71267" y="305779"/>
                    </a:cubicBezTo>
                    <a:cubicBezTo>
                      <a:pt x="75500" y="304721"/>
                      <a:pt x="79688" y="303460"/>
                      <a:pt x="83967" y="302604"/>
                    </a:cubicBezTo>
                    <a:cubicBezTo>
                      <a:pt x="90280" y="301341"/>
                      <a:pt x="96733" y="300826"/>
                      <a:pt x="103017" y="299429"/>
                    </a:cubicBezTo>
                    <a:cubicBezTo>
                      <a:pt x="106284" y="298703"/>
                      <a:pt x="109367" y="297312"/>
                      <a:pt x="112542" y="296254"/>
                    </a:cubicBezTo>
                    <a:cubicBezTo>
                      <a:pt x="123673" y="299037"/>
                      <a:pt x="138990" y="298381"/>
                      <a:pt x="118892" y="318479"/>
                    </a:cubicBezTo>
                    <a:cubicBezTo>
                      <a:pt x="114159" y="323212"/>
                      <a:pt x="106192" y="322712"/>
                      <a:pt x="99842" y="324829"/>
                    </a:cubicBezTo>
                    <a:lnTo>
                      <a:pt x="80792" y="331179"/>
                    </a:lnTo>
                    <a:cubicBezTo>
                      <a:pt x="77617" y="332237"/>
                      <a:pt x="74514" y="333542"/>
                      <a:pt x="71267" y="334354"/>
                    </a:cubicBezTo>
                    <a:cubicBezTo>
                      <a:pt x="55320" y="338341"/>
                      <a:pt x="62707" y="336149"/>
                      <a:pt x="49042" y="340704"/>
                    </a:cubicBezTo>
                    <a:cubicBezTo>
                      <a:pt x="47984" y="343879"/>
                      <a:pt x="48234" y="347862"/>
                      <a:pt x="45867" y="350229"/>
                    </a:cubicBezTo>
                    <a:cubicBezTo>
                      <a:pt x="40471" y="355625"/>
                      <a:pt x="26817" y="362929"/>
                      <a:pt x="26817" y="362929"/>
                    </a:cubicBezTo>
                    <a:cubicBezTo>
                      <a:pt x="25759" y="366104"/>
                      <a:pt x="26009" y="370087"/>
                      <a:pt x="23642" y="372454"/>
                    </a:cubicBezTo>
                    <a:cubicBezTo>
                      <a:pt x="21275" y="374821"/>
                      <a:pt x="16902" y="373773"/>
                      <a:pt x="14117" y="375629"/>
                    </a:cubicBezTo>
                    <a:cubicBezTo>
                      <a:pt x="10381" y="378120"/>
                      <a:pt x="7767" y="381979"/>
                      <a:pt x="4592" y="385154"/>
                    </a:cubicBezTo>
                    <a:cubicBezTo>
                      <a:pt x="-2568" y="406635"/>
                      <a:pt x="-400" y="396022"/>
                      <a:pt x="4592" y="435954"/>
                    </a:cubicBezTo>
                    <a:cubicBezTo>
                      <a:pt x="5007" y="439275"/>
                      <a:pt x="5676" y="442866"/>
                      <a:pt x="7767" y="445479"/>
                    </a:cubicBezTo>
                    <a:cubicBezTo>
                      <a:pt x="10151" y="448459"/>
                      <a:pt x="14117" y="449712"/>
                      <a:pt x="17292" y="451829"/>
                    </a:cubicBezTo>
                    <a:cubicBezTo>
                      <a:pt x="25759" y="477229"/>
                      <a:pt x="13059" y="447596"/>
                      <a:pt x="29992" y="464529"/>
                    </a:cubicBezTo>
                    <a:cubicBezTo>
                      <a:pt x="35388" y="469925"/>
                      <a:pt x="42692" y="483579"/>
                      <a:pt x="42692" y="483579"/>
                    </a:cubicBezTo>
                    <a:cubicBezTo>
                      <a:pt x="43750" y="489929"/>
                      <a:pt x="44470" y="496345"/>
                      <a:pt x="45867" y="502629"/>
                    </a:cubicBezTo>
                    <a:cubicBezTo>
                      <a:pt x="46593" y="505896"/>
                      <a:pt x="47417" y="509228"/>
                      <a:pt x="49042" y="512154"/>
                    </a:cubicBezTo>
                    <a:cubicBezTo>
                      <a:pt x="55105" y="523068"/>
                      <a:pt x="59769" y="532626"/>
                      <a:pt x="71267" y="537554"/>
                    </a:cubicBezTo>
                    <a:cubicBezTo>
                      <a:pt x="75278" y="539273"/>
                      <a:pt x="79734" y="539671"/>
                      <a:pt x="83967" y="540729"/>
                    </a:cubicBezTo>
                    <a:cubicBezTo>
                      <a:pt x="89259" y="539671"/>
                      <a:pt x="95015" y="539967"/>
                      <a:pt x="99842" y="537554"/>
                    </a:cubicBezTo>
                    <a:cubicBezTo>
                      <a:pt x="103858" y="535546"/>
                      <a:pt x="105918" y="530904"/>
                      <a:pt x="109367" y="528029"/>
                    </a:cubicBezTo>
                    <a:cubicBezTo>
                      <a:pt x="112298" y="525586"/>
                      <a:pt x="115385" y="523182"/>
                      <a:pt x="118892" y="521679"/>
                    </a:cubicBezTo>
                    <a:cubicBezTo>
                      <a:pt x="145267" y="510376"/>
                      <a:pt x="117837" y="528027"/>
                      <a:pt x="144292" y="512154"/>
                    </a:cubicBezTo>
                    <a:cubicBezTo>
                      <a:pt x="150836" y="508227"/>
                      <a:pt x="155938" y="501305"/>
                      <a:pt x="163342" y="499454"/>
                    </a:cubicBezTo>
                    <a:cubicBezTo>
                      <a:pt x="169787" y="497843"/>
                      <a:pt x="179190" y="495837"/>
                      <a:pt x="185567" y="493104"/>
                    </a:cubicBezTo>
                    <a:cubicBezTo>
                      <a:pt x="189917" y="491240"/>
                      <a:pt x="194158" y="489102"/>
                      <a:pt x="198267" y="486754"/>
                    </a:cubicBezTo>
                    <a:cubicBezTo>
                      <a:pt x="201580" y="484861"/>
                      <a:pt x="204379" y="482111"/>
                      <a:pt x="207792" y="480404"/>
                    </a:cubicBezTo>
                    <a:cubicBezTo>
                      <a:pt x="210785" y="478907"/>
                      <a:pt x="214391" y="478854"/>
                      <a:pt x="217317" y="477229"/>
                    </a:cubicBezTo>
                    <a:cubicBezTo>
                      <a:pt x="223988" y="473523"/>
                      <a:pt x="229127" y="466942"/>
                      <a:pt x="236367" y="464529"/>
                    </a:cubicBezTo>
                    <a:cubicBezTo>
                      <a:pt x="242717" y="462412"/>
                      <a:pt x="248923" y="459802"/>
                      <a:pt x="255417" y="458179"/>
                    </a:cubicBezTo>
                    <a:cubicBezTo>
                      <a:pt x="274611" y="453381"/>
                      <a:pt x="263977" y="456384"/>
                      <a:pt x="287167" y="448654"/>
                    </a:cubicBezTo>
                    <a:cubicBezTo>
                      <a:pt x="290342" y="447596"/>
                      <a:pt x="293907" y="447335"/>
                      <a:pt x="296692" y="445479"/>
                    </a:cubicBezTo>
                    <a:cubicBezTo>
                      <a:pt x="299867" y="443362"/>
                      <a:pt x="302730" y="440679"/>
                      <a:pt x="306217" y="439129"/>
                    </a:cubicBezTo>
                    <a:cubicBezTo>
                      <a:pt x="312334" y="436411"/>
                      <a:pt x="318917" y="434896"/>
                      <a:pt x="325267" y="432779"/>
                    </a:cubicBezTo>
                    <a:cubicBezTo>
                      <a:pt x="328442" y="431721"/>
                      <a:pt x="332007" y="431460"/>
                      <a:pt x="334792" y="429604"/>
                    </a:cubicBezTo>
                    <a:cubicBezTo>
                      <a:pt x="362089" y="411406"/>
                      <a:pt x="327552" y="433224"/>
                      <a:pt x="353842" y="420079"/>
                    </a:cubicBezTo>
                    <a:cubicBezTo>
                      <a:pt x="357255" y="418372"/>
                      <a:pt x="360192" y="415846"/>
                      <a:pt x="363367" y="413729"/>
                    </a:cubicBezTo>
                    <a:cubicBezTo>
                      <a:pt x="365484" y="410554"/>
                      <a:pt x="368010" y="407617"/>
                      <a:pt x="369717" y="404204"/>
                    </a:cubicBezTo>
                    <a:cubicBezTo>
                      <a:pt x="371214" y="401211"/>
                      <a:pt x="371973" y="397897"/>
                      <a:pt x="372892" y="394679"/>
                    </a:cubicBezTo>
                    <a:cubicBezTo>
                      <a:pt x="375881" y="384217"/>
                      <a:pt x="377060" y="377016"/>
                      <a:pt x="379242" y="366104"/>
                    </a:cubicBezTo>
                    <a:cubicBezTo>
                      <a:pt x="378184" y="357637"/>
                      <a:pt x="377855" y="349047"/>
                      <a:pt x="376067" y="340704"/>
                    </a:cubicBezTo>
                    <a:lnTo>
                      <a:pt x="366542" y="312129"/>
                    </a:lnTo>
                    <a:lnTo>
                      <a:pt x="360192" y="293079"/>
                    </a:lnTo>
                    <a:lnTo>
                      <a:pt x="357017" y="283554"/>
                    </a:lnTo>
                    <a:cubicBezTo>
                      <a:pt x="362722" y="220802"/>
                      <a:pt x="352995" y="266199"/>
                      <a:pt x="366542" y="239104"/>
                    </a:cubicBezTo>
                    <a:cubicBezTo>
                      <a:pt x="368039" y="236111"/>
                      <a:pt x="367626" y="232192"/>
                      <a:pt x="369717" y="229579"/>
                    </a:cubicBezTo>
                    <a:cubicBezTo>
                      <a:pt x="377102" y="220348"/>
                      <a:pt x="389145" y="222977"/>
                      <a:pt x="398292" y="216879"/>
                    </a:cubicBezTo>
                    <a:cubicBezTo>
                      <a:pt x="425589" y="198681"/>
                      <a:pt x="391052" y="220499"/>
                      <a:pt x="417342" y="207354"/>
                    </a:cubicBezTo>
                    <a:cubicBezTo>
                      <a:pt x="420755" y="205647"/>
                      <a:pt x="423454" y="202711"/>
                      <a:pt x="426867" y="201004"/>
                    </a:cubicBezTo>
                    <a:cubicBezTo>
                      <a:pt x="429860" y="199507"/>
                      <a:pt x="433399" y="199326"/>
                      <a:pt x="436392" y="197829"/>
                    </a:cubicBezTo>
                    <a:cubicBezTo>
                      <a:pt x="439805" y="196122"/>
                      <a:pt x="442604" y="193372"/>
                      <a:pt x="445917" y="191479"/>
                    </a:cubicBezTo>
                    <a:cubicBezTo>
                      <a:pt x="450026" y="189131"/>
                      <a:pt x="454508" y="187477"/>
                      <a:pt x="458617" y="185129"/>
                    </a:cubicBezTo>
                    <a:cubicBezTo>
                      <a:pt x="461930" y="183236"/>
                      <a:pt x="464655" y="180329"/>
                      <a:pt x="468142" y="178779"/>
                    </a:cubicBezTo>
                    <a:cubicBezTo>
                      <a:pt x="474259" y="176061"/>
                      <a:pt x="480842" y="174546"/>
                      <a:pt x="487192" y="172429"/>
                    </a:cubicBezTo>
                    <a:lnTo>
                      <a:pt x="496717" y="169254"/>
                    </a:lnTo>
                    <a:lnTo>
                      <a:pt x="506242" y="166079"/>
                    </a:lnTo>
                    <a:cubicBezTo>
                      <a:pt x="508359" y="162904"/>
                      <a:pt x="511042" y="160041"/>
                      <a:pt x="512592" y="156554"/>
                    </a:cubicBezTo>
                    <a:cubicBezTo>
                      <a:pt x="516107" y="148646"/>
                      <a:pt x="523172" y="122701"/>
                      <a:pt x="525292" y="115279"/>
                    </a:cubicBezTo>
                    <a:cubicBezTo>
                      <a:pt x="524576" y="110981"/>
                      <a:pt x="521525" y="89557"/>
                      <a:pt x="518942" y="83529"/>
                    </a:cubicBezTo>
                    <a:cubicBezTo>
                      <a:pt x="517439" y="80022"/>
                      <a:pt x="514142" y="77491"/>
                      <a:pt x="512592" y="74004"/>
                    </a:cubicBezTo>
                    <a:cubicBezTo>
                      <a:pt x="509874" y="67887"/>
                      <a:pt x="508359" y="61304"/>
                      <a:pt x="506242" y="54954"/>
                    </a:cubicBezTo>
                    <a:cubicBezTo>
                      <a:pt x="498984" y="33181"/>
                      <a:pt x="507555" y="60205"/>
                      <a:pt x="499892" y="29554"/>
                    </a:cubicBezTo>
                    <a:cubicBezTo>
                      <a:pt x="499080" y="26307"/>
                      <a:pt x="490367" y="4683"/>
                      <a:pt x="484017" y="97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orense">
                <a:extLst>
                  <a:ext uri="{FF2B5EF4-FFF2-40B4-BE49-F238E27FC236}">
                    <a16:creationId xmlns:a16="http://schemas.microsoft.com/office/drawing/2014/main" id="{8CA8A1FB-95DF-6279-A8D4-8A3D7A705726}"/>
                  </a:ext>
                </a:extLst>
              </p:cNvPr>
              <p:cNvSpPr/>
              <p:nvPr/>
            </p:nvSpPr>
            <p:spPr>
              <a:xfrm>
                <a:off x="454148" y="696774"/>
                <a:ext cx="648196" cy="504856"/>
              </a:xfrm>
              <a:custGeom>
                <a:avLst/>
                <a:gdLst>
                  <a:gd name="connsiteX0" fmla="*/ 178197 w 648097"/>
                  <a:gd name="connsiteY0" fmla="*/ 0 h 463550"/>
                  <a:gd name="connsiteX1" fmla="*/ 108347 w 648097"/>
                  <a:gd name="connsiteY1" fmla="*/ 44450 h 463550"/>
                  <a:gd name="connsiteX2" fmla="*/ 89297 w 648097"/>
                  <a:gd name="connsiteY2" fmla="*/ 50800 h 463550"/>
                  <a:gd name="connsiteX3" fmla="*/ 70247 w 648097"/>
                  <a:gd name="connsiteY3" fmla="*/ 57150 h 463550"/>
                  <a:gd name="connsiteX4" fmla="*/ 38497 w 648097"/>
                  <a:gd name="connsiteY4" fmla="*/ 88900 h 463550"/>
                  <a:gd name="connsiteX5" fmla="*/ 19447 w 648097"/>
                  <a:gd name="connsiteY5" fmla="*/ 127000 h 463550"/>
                  <a:gd name="connsiteX6" fmla="*/ 6747 w 648097"/>
                  <a:gd name="connsiteY6" fmla="*/ 146050 h 463550"/>
                  <a:gd name="connsiteX7" fmla="*/ 13097 w 648097"/>
                  <a:gd name="connsiteY7" fmla="*/ 171450 h 463550"/>
                  <a:gd name="connsiteX8" fmla="*/ 25797 w 648097"/>
                  <a:gd name="connsiteY8" fmla="*/ 215900 h 463550"/>
                  <a:gd name="connsiteX9" fmla="*/ 19447 w 648097"/>
                  <a:gd name="connsiteY9" fmla="*/ 273050 h 463550"/>
                  <a:gd name="connsiteX10" fmla="*/ 397 w 648097"/>
                  <a:gd name="connsiteY10" fmla="*/ 279400 h 463550"/>
                  <a:gd name="connsiteX11" fmla="*/ 38497 w 648097"/>
                  <a:gd name="connsiteY11" fmla="*/ 304800 h 463550"/>
                  <a:gd name="connsiteX12" fmla="*/ 63897 w 648097"/>
                  <a:gd name="connsiteY12" fmla="*/ 342900 h 463550"/>
                  <a:gd name="connsiteX13" fmla="*/ 51197 w 648097"/>
                  <a:gd name="connsiteY13" fmla="*/ 381000 h 463550"/>
                  <a:gd name="connsiteX14" fmla="*/ 70247 w 648097"/>
                  <a:gd name="connsiteY14" fmla="*/ 450850 h 463550"/>
                  <a:gd name="connsiteX15" fmla="*/ 108347 w 648097"/>
                  <a:gd name="connsiteY15" fmla="*/ 463550 h 463550"/>
                  <a:gd name="connsiteX16" fmla="*/ 133747 w 648097"/>
                  <a:gd name="connsiteY16" fmla="*/ 431800 h 463550"/>
                  <a:gd name="connsiteX17" fmla="*/ 152797 w 648097"/>
                  <a:gd name="connsiteY17" fmla="*/ 419100 h 463550"/>
                  <a:gd name="connsiteX18" fmla="*/ 178197 w 648097"/>
                  <a:gd name="connsiteY18" fmla="*/ 425450 h 463550"/>
                  <a:gd name="connsiteX19" fmla="*/ 216297 w 648097"/>
                  <a:gd name="connsiteY19" fmla="*/ 438150 h 463550"/>
                  <a:gd name="connsiteX20" fmla="*/ 254397 w 648097"/>
                  <a:gd name="connsiteY20" fmla="*/ 425450 h 463550"/>
                  <a:gd name="connsiteX21" fmla="*/ 292497 w 648097"/>
                  <a:gd name="connsiteY21" fmla="*/ 438150 h 463550"/>
                  <a:gd name="connsiteX22" fmla="*/ 311547 w 648097"/>
                  <a:gd name="connsiteY22" fmla="*/ 450850 h 463550"/>
                  <a:gd name="connsiteX23" fmla="*/ 349647 w 648097"/>
                  <a:gd name="connsiteY23" fmla="*/ 463550 h 463550"/>
                  <a:gd name="connsiteX24" fmla="*/ 457597 w 648097"/>
                  <a:gd name="connsiteY24" fmla="*/ 457200 h 463550"/>
                  <a:gd name="connsiteX25" fmla="*/ 482997 w 648097"/>
                  <a:gd name="connsiteY25" fmla="*/ 419100 h 463550"/>
                  <a:gd name="connsiteX26" fmla="*/ 508397 w 648097"/>
                  <a:gd name="connsiteY26" fmla="*/ 381000 h 463550"/>
                  <a:gd name="connsiteX27" fmla="*/ 521097 w 648097"/>
                  <a:gd name="connsiteY27" fmla="*/ 361950 h 463550"/>
                  <a:gd name="connsiteX28" fmla="*/ 540147 w 648097"/>
                  <a:gd name="connsiteY28" fmla="*/ 323850 h 463550"/>
                  <a:gd name="connsiteX29" fmla="*/ 565547 w 648097"/>
                  <a:gd name="connsiteY29" fmla="*/ 317500 h 463550"/>
                  <a:gd name="connsiteX30" fmla="*/ 584597 w 648097"/>
                  <a:gd name="connsiteY30" fmla="*/ 304800 h 463550"/>
                  <a:gd name="connsiteX31" fmla="*/ 590947 w 648097"/>
                  <a:gd name="connsiteY31" fmla="*/ 285750 h 463550"/>
                  <a:gd name="connsiteX32" fmla="*/ 622697 w 648097"/>
                  <a:gd name="connsiteY32" fmla="*/ 254000 h 463550"/>
                  <a:gd name="connsiteX33" fmla="*/ 641747 w 648097"/>
                  <a:gd name="connsiteY33" fmla="*/ 190500 h 463550"/>
                  <a:gd name="connsiteX34" fmla="*/ 648097 w 648097"/>
                  <a:gd name="connsiteY34" fmla="*/ 171450 h 463550"/>
                  <a:gd name="connsiteX35" fmla="*/ 641747 w 648097"/>
                  <a:gd name="connsiteY35" fmla="*/ 120650 h 463550"/>
                  <a:gd name="connsiteX36" fmla="*/ 622697 w 648097"/>
                  <a:gd name="connsiteY36" fmla="*/ 101600 h 463550"/>
                  <a:gd name="connsiteX37" fmla="*/ 584597 w 648097"/>
                  <a:gd name="connsiteY37" fmla="*/ 82550 h 463550"/>
                  <a:gd name="connsiteX38" fmla="*/ 546497 w 648097"/>
                  <a:gd name="connsiteY38" fmla="*/ 95250 h 463550"/>
                  <a:gd name="connsiteX39" fmla="*/ 527447 w 648097"/>
                  <a:gd name="connsiteY39" fmla="*/ 114300 h 463550"/>
                  <a:gd name="connsiteX40" fmla="*/ 508397 w 648097"/>
                  <a:gd name="connsiteY40" fmla="*/ 127000 h 463550"/>
                  <a:gd name="connsiteX41" fmla="*/ 457597 w 648097"/>
                  <a:gd name="connsiteY41" fmla="*/ 107950 h 463550"/>
                  <a:gd name="connsiteX42" fmla="*/ 451247 w 648097"/>
                  <a:gd name="connsiteY42" fmla="*/ 88900 h 463550"/>
                  <a:gd name="connsiteX43" fmla="*/ 413147 w 648097"/>
                  <a:gd name="connsiteY43" fmla="*/ 76200 h 463550"/>
                  <a:gd name="connsiteX44" fmla="*/ 375047 w 648097"/>
                  <a:gd name="connsiteY44" fmla="*/ 95250 h 463550"/>
                  <a:gd name="connsiteX45" fmla="*/ 355997 w 648097"/>
                  <a:gd name="connsiteY45" fmla="*/ 101600 h 463550"/>
                  <a:gd name="connsiteX46" fmla="*/ 279797 w 648097"/>
                  <a:gd name="connsiteY46" fmla="*/ 76200 h 463550"/>
                  <a:gd name="connsiteX47" fmla="*/ 254397 w 648097"/>
                  <a:gd name="connsiteY47" fmla="*/ 44450 h 463550"/>
                  <a:gd name="connsiteX48" fmla="*/ 203597 w 648097"/>
                  <a:gd name="connsiteY48" fmla="*/ 31750 h 463550"/>
                  <a:gd name="connsiteX49" fmla="*/ 178197 w 648097"/>
                  <a:gd name="connsiteY49" fmla="*/ 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48097" h="463550">
                    <a:moveTo>
                      <a:pt x="178197" y="0"/>
                    </a:moveTo>
                    <a:cubicBezTo>
                      <a:pt x="136981" y="41216"/>
                      <a:pt x="160646" y="27017"/>
                      <a:pt x="108347" y="44450"/>
                    </a:cubicBezTo>
                    <a:lnTo>
                      <a:pt x="89297" y="50800"/>
                    </a:lnTo>
                    <a:lnTo>
                      <a:pt x="70247" y="57150"/>
                    </a:lnTo>
                    <a:cubicBezTo>
                      <a:pt x="36380" y="107950"/>
                      <a:pt x="80830" y="46567"/>
                      <a:pt x="38497" y="88900"/>
                    </a:cubicBezTo>
                    <a:cubicBezTo>
                      <a:pt x="20299" y="107098"/>
                      <a:pt x="29776" y="106342"/>
                      <a:pt x="19447" y="127000"/>
                    </a:cubicBezTo>
                    <a:cubicBezTo>
                      <a:pt x="16034" y="133826"/>
                      <a:pt x="10980" y="139700"/>
                      <a:pt x="6747" y="146050"/>
                    </a:cubicBezTo>
                    <a:cubicBezTo>
                      <a:pt x="8864" y="154517"/>
                      <a:pt x="10699" y="163059"/>
                      <a:pt x="13097" y="171450"/>
                    </a:cubicBezTo>
                    <a:cubicBezTo>
                      <a:pt x="31317" y="235219"/>
                      <a:pt x="5946" y="136495"/>
                      <a:pt x="25797" y="215900"/>
                    </a:cubicBezTo>
                    <a:cubicBezTo>
                      <a:pt x="23680" y="234950"/>
                      <a:pt x="26566" y="255254"/>
                      <a:pt x="19447" y="273050"/>
                    </a:cubicBezTo>
                    <a:cubicBezTo>
                      <a:pt x="16961" y="279265"/>
                      <a:pt x="-3047" y="273660"/>
                      <a:pt x="397" y="279400"/>
                    </a:cubicBezTo>
                    <a:cubicBezTo>
                      <a:pt x="8250" y="292488"/>
                      <a:pt x="38497" y="304800"/>
                      <a:pt x="38497" y="304800"/>
                    </a:cubicBezTo>
                    <a:cubicBezTo>
                      <a:pt x="46964" y="317500"/>
                      <a:pt x="68724" y="328420"/>
                      <a:pt x="63897" y="342900"/>
                    </a:cubicBezTo>
                    <a:lnTo>
                      <a:pt x="51197" y="381000"/>
                    </a:lnTo>
                    <a:cubicBezTo>
                      <a:pt x="52613" y="392328"/>
                      <a:pt x="50711" y="438640"/>
                      <a:pt x="70247" y="450850"/>
                    </a:cubicBezTo>
                    <a:cubicBezTo>
                      <a:pt x="81599" y="457945"/>
                      <a:pt x="108347" y="463550"/>
                      <a:pt x="108347" y="463550"/>
                    </a:cubicBezTo>
                    <a:cubicBezTo>
                      <a:pt x="162942" y="427154"/>
                      <a:pt x="98694" y="475617"/>
                      <a:pt x="133747" y="431800"/>
                    </a:cubicBezTo>
                    <a:cubicBezTo>
                      <a:pt x="138515" y="425841"/>
                      <a:pt x="146447" y="423333"/>
                      <a:pt x="152797" y="419100"/>
                    </a:cubicBezTo>
                    <a:cubicBezTo>
                      <a:pt x="161264" y="421217"/>
                      <a:pt x="169838" y="422942"/>
                      <a:pt x="178197" y="425450"/>
                    </a:cubicBezTo>
                    <a:cubicBezTo>
                      <a:pt x="191019" y="429297"/>
                      <a:pt x="216297" y="438150"/>
                      <a:pt x="216297" y="438150"/>
                    </a:cubicBezTo>
                    <a:cubicBezTo>
                      <a:pt x="228997" y="433917"/>
                      <a:pt x="241697" y="421217"/>
                      <a:pt x="254397" y="425450"/>
                    </a:cubicBezTo>
                    <a:cubicBezTo>
                      <a:pt x="267097" y="429683"/>
                      <a:pt x="281358" y="430724"/>
                      <a:pt x="292497" y="438150"/>
                    </a:cubicBezTo>
                    <a:cubicBezTo>
                      <a:pt x="298847" y="442383"/>
                      <a:pt x="304573" y="447750"/>
                      <a:pt x="311547" y="450850"/>
                    </a:cubicBezTo>
                    <a:cubicBezTo>
                      <a:pt x="323780" y="456287"/>
                      <a:pt x="349647" y="463550"/>
                      <a:pt x="349647" y="463550"/>
                    </a:cubicBezTo>
                    <a:lnTo>
                      <a:pt x="457597" y="457200"/>
                    </a:lnTo>
                    <a:cubicBezTo>
                      <a:pt x="472077" y="452373"/>
                      <a:pt x="474530" y="431800"/>
                      <a:pt x="482997" y="419100"/>
                    </a:cubicBezTo>
                    <a:lnTo>
                      <a:pt x="508397" y="381000"/>
                    </a:lnTo>
                    <a:cubicBezTo>
                      <a:pt x="512630" y="374650"/>
                      <a:pt x="518684" y="369190"/>
                      <a:pt x="521097" y="361950"/>
                    </a:cubicBezTo>
                    <a:cubicBezTo>
                      <a:pt x="524719" y="351083"/>
                      <a:pt x="529596" y="330884"/>
                      <a:pt x="540147" y="323850"/>
                    </a:cubicBezTo>
                    <a:cubicBezTo>
                      <a:pt x="547409" y="319009"/>
                      <a:pt x="557080" y="319617"/>
                      <a:pt x="565547" y="317500"/>
                    </a:cubicBezTo>
                    <a:cubicBezTo>
                      <a:pt x="571897" y="313267"/>
                      <a:pt x="579829" y="310759"/>
                      <a:pt x="584597" y="304800"/>
                    </a:cubicBezTo>
                    <a:cubicBezTo>
                      <a:pt x="588778" y="299573"/>
                      <a:pt x="587954" y="291737"/>
                      <a:pt x="590947" y="285750"/>
                    </a:cubicBezTo>
                    <a:cubicBezTo>
                      <a:pt x="601530" y="264583"/>
                      <a:pt x="603647" y="266700"/>
                      <a:pt x="622697" y="254000"/>
                    </a:cubicBezTo>
                    <a:cubicBezTo>
                      <a:pt x="632294" y="215613"/>
                      <a:pt x="626287" y="236879"/>
                      <a:pt x="641747" y="190500"/>
                    </a:cubicBezTo>
                    <a:lnTo>
                      <a:pt x="648097" y="171450"/>
                    </a:lnTo>
                    <a:cubicBezTo>
                      <a:pt x="645980" y="154517"/>
                      <a:pt x="647579" y="136688"/>
                      <a:pt x="641747" y="120650"/>
                    </a:cubicBezTo>
                    <a:cubicBezTo>
                      <a:pt x="638678" y="112210"/>
                      <a:pt x="629596" y="107349"/>
                      <a:pt x="622697" y="101600"/>
                    </a:cubicBezTo>
                    <a:cubicBezTo>
                      <a:pt x="606284" y="87923"/>
                      <a:pt x="603690" y="88914"/>
                      <a:pt x="584597" y="82550"/>
                    </a:cubicBezTo>
                    <a:cubicBezTo>
                      <a:pt x="571897" y="86783"/>
                      <a:pt x="558199" y="88749"/>
                      <a:pt x="546497" y="95250"/>
                    </a:cubicBezTo>
                    <a:cubicBezTo>
                      <a:pt x="538647" y="99611"/>
                      <a:pt x="534346" y="108551"/>
                      <a:pt x="527447" y="114300"/>
                    </a:cubicBezTo>
                    <a:cubicBezTo>
                      <a:pt x="521584" y="119186"/>
                      <a:pt x="514747" y="122767"/>
                      <a:pt x="508397" y="127000"/>
                    </a:cubicBezTo>
                    <a:cubicBezTo>
                      <a:pt x="491186" y="123558"/>
                      <a:pt x="470055" y="123522"/>
                      <a:pt x="457597" y="107950"/>
                    </a:cubicBezTo>
                    <a:cubicBezTo>
                      <a:pt x="453416" y="102723"/>
                      <a:pt x="456694" y="92791"/>
                      <a:pt x="451247" y="88900"/>
                    </a:cubicBezTo>
                    <a:cubicBezTo>
                      <a:pt x="440354" y="81119"/>
                      <a:pt x="413147" y="76200"/>
                      <a:pt x="413147" y="76200"/>
                    </a:cubicBezTo>
                    <a:cubicBezTo>
                      <a:pt x="365264" y="92161"/>
                      <a:pt x="424286" y="70631"/>
                      <a:pt x="375047" y="95250"/>
                    </a:cubicBezTo>
                    <a:cubicBezTo>
                      <a:pt x="369060" y="98243"/>
                      <a:pt x="362347" y="99483"/>
                      <a:pt x="355997" y="101600"/>
                    </a:cubicBezTo>
                    <a:cubicBezTo>
                      <a:pt x="342609" y="98625"/>
                      <a:pt x="295056" y="95274"/>
                      <a:pt x="279797" y="76200"/>
                    </a:cubicBezTo>
                    <a:cubicBezTo>
                      <a:pt x="255384" y="45684"/>
                      <a:pt x="296860" y="65681"/>
                      <a:pt x="254397" y="44450"/>
                    </a:cubicBezTo>
                    <a:cubicBezTo>
                      <a:pt x="238384" y="36443"/>
                      <a:pt x="220504" y="36580"/>
                      <a:pt x="203597" y="31750"/>
                    </a:cubicBezTo>
                    <a:cubicBezTo>
                      <a:pt x="199046" y="30450"/>
                      <a:pt x="195130" y="27517"/>
                      <a:pt x="178197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asturias">
                <a:extLst>
                  <a:ext uri="{FF2B5EF4-FFF2-40B4-BE49-F238E27FC236}">
                    <a16:creationId xmlns:a16="http://schemas.microsoft.com/office/drawing/2014/main" id="{F140CC12-C73D-F6BA-B6FC-32421E8D0F6C}"/>
                  </a:ext>
                </a:extLst>
              </p:cNvPr>
              <p:cNvSpPr/>
              <p:nvPr/>
            </p:nvSpPr>
            <p:spPr>
              <a:xfrm>
                <a:off x="1000728" y="131259"/>
                <a:ext cx="1105202" cy="397637"/>
              </a:xfrm>
              <a:custGeom>
                <a:avLst/>
                <a:gdLst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41350 w 1105033"/>
                  <a:gd name="connsiteY39" fmla="*/ 330200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7079 w 1105033"/>
                  <a:gd name="connsiteY40" fmla="*/ 355889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5033" h="393700">
                    <a:moveTo>
                      <a:pt x="31750" y="12700"/>
                    </a:moveTo>
                    <a:cubicBezTo>
                      <a:pt x="41275" y="4233"/>
                      <a:pt x="61000" y="22867"/>
                      <a:pt x="76200" y="25400"/>
                    </a:cubicBezTo>
                    <a:cubicBezTo>
                      <a:pt x="98102" y="29050"/>
                      <a:pt x="139506" y="25303"/>
                      <a:pt x="165100" y="38100"/>
                    </a:cubicBezTo>
                    <a:cubicBezTo>
                      <a:pt x="171926" y="41513"/>
                      <a:pt x="177800" y="46567"/>
                      <a:pt x="184150" y="50800"/>
                    </a:cubicBezTo>
                    <a:cubicBezTo>
                      <a:pt x="203200" y="48683"/>
                      <a:pt x="222325" y="47161"/>
                      <a:pt x="241300" y="44450"/>
                    </a:cubicBezTo>
                    <a:cubicBezTo>
                      <a:pt x="251984" y="42924"/>
                      <a:pt x="262331" y="39361"/>
                      <a:pt x="273050" y="38100"/>
                    </a:cubicBezTo>
                    <a:cubicBezTo>
                      <a:pt x="298363" y="35122"/>
                      <a:pt x="323850" y="33867"/>
                      <a:pt x="349250" y="31750"/>
                    </a:cubicBezTo>
                    <a:cubicBezTo>
                      <a:pt x="355600" y="27517"/>
                      <a:pt x="361474" y="22463"/>
                      <a:pt x="368300" y="19050"/>
                    </a:cubicBezTo>
                    <a:cubicBezTo>
                      <a:pt x="395996" y="5202"/>
                      <a:pt x="401491" y="16235"/>
                      <a:pt x="438150" y="25400"/>
                    </a:cubicBezTo>
                    <a:cubicBezTo>
                      <a:pt x="444500" y="29633"/>
                      <a:pt x="450226" y="35000"/>
                      <a:pt x="457200" y="38100"/>
                    </a:cubicBezTo>
                    <a:cubicBezTo>
                      <a:pt x="469433" y="43537"/>
                      <a:pt x="495300" y="50800"/>
                      <a:pt x="495300" y="50800"/>
                    </a:cubicBezTo>
                    <a:cubicBezTo>
                      <a:pt x="499533" y="44450"/>
                      <a:pt x="504587" y="38576"/>
                      <a:pt x="508000" y="31750"/>
                    </a:cubicBezTo>
                    <a:cubicBezTo>
                      <a:pt x="510993" y="25763"/>
                      <a:pt x="510169" y="17927"/>
                      <a:pt x="514350" y="12700"/>
                    </a:cubicBezTo>
                    <a:cubicBezTo>
                      <a:pt x="519118" y="6741"/>
                      <a:pt x="527050" y="4233"/>
                      <a:pt x="533400" y="0"/>
                    </a:cubicBezTo>
                    <a:cubicBezTo>
                      <a:pt x="554567" y="2117"/>
                      <a:pt x="575842" y="3342"/>
                      <a:pt x="596900" y="6350"/>
                    </a:cubicBezTo>
                    <a:cubicBezTo>
                      <a:pt x="605540" y="7584"/>
                      <a:pt x="615038" y="7859"/>
                      <a:pt x="622300" y="12700"/>
                    </a:cubicBezTo>
                    <a:cubicBezTo>
                      <a:pt x="628650" y="16933"/>
                      <a:pt x="628650" y="27517"/>
                      <a:pt x="635000" y="31750"/>
                    </a:cubicBezTo>
                    <a:cubicBezTo>
                      <a:pt x="642262" y="36591"/>
                      <a:pt x="652009" y="35702"/>
                      <a:pt x="660400" y="38100"/>
                    </a:cubicBezTo>
                    <a:cubicBezTo>
                      <a:pt x="666836" y="39939"/>
                      <a:pt x="673100" y="42333"/>
                      <a:pt x="679450" y="44450"/>
                    </a:cubicBezTo>
                    <a:cubicBezTo>
                      <a:pt x="713709" y="42003"/>
                      <a:pt x="786410" y="31420"/>
                      <a:pt x="825500" y="44450"/>
                    </a:cubicBezTo>
                    <a:cubicBezTo>
                      <a:pt x="839980" y="49277"/>
                      <a:pt x="849120" y="65023"/>
                      <a:pt x="863600" y="69850"/>
                    </a:cubicBezTo>
                    <a:cubicBezTo>
                      <a:pt x="935896" y="93949"/>
                      <a:pt x="888336" y="81764"/>
                      <a:pt x="1009650" y="88900"/>
                    </a:cubicBezTo>
                    <a:cubicBezTo>
                      <a:pt x="1016000" y="91017"/>
                      <a:pt x="1022264" y="93411"/>
                      <a:pt x="1028700" y="95250"/>
                    </a:cubicBezTo>
                    <a:cubicBezTo>
                      <a:pt x="1037091" y="97648"/>
                      <a:pt x="1046078" y="98162"/>
                      <a:pt x="1054100" y="101600"/>
                    </a:cubicBezTo>
                    <a:cubicBezTo>
                      <a:pt x="1061115" y="104606"/>
                      <a:pt x="1066324" y="110887"/>
                      <a:pt x="1073150" y="114300"/>
                    </a:cubicBezTo>
                    <a:cubicBezTo>
                      <a:pt x="1079137" y="117293"/>
                      <a:pt x="1085850" y="118533"/>
                      <a:pt x="1092200" y="120650"/>
                    </a:cubicBezTo>
                    <a:cubicBezTo>
                      <a:pt x="1096433" y="129117"/>
                      <a:pt x="1103561" y="136679"/>
                      <a:pt x="1104900" y="146050"/>
                    </a:cubicBezTo>
                    <a:cubicBezTo>
                      <a:pt x="1105847" y="152676"/>
                      <a:pt x="1101543" y="159113"/>
                      <a:pt x="1098550" y="165100"/>
                    </a:cubicBezTo>
                    <a:cubicBezTo>
                      <a:pt x="1095137" y="171926"/>
                      <a:pt x="1092322" y="180105"/>
                      <a:pt x="1085850" y="184150"/>
                    </a:cubicBezTo>
                    <a:cubicBezTo>
                      <a:pt x="1074498" y="191245"/>
                      <a:pt x="1060450" y="192617"/>
                      <a:pt x="1047750" y="196850"/>
                    </a:cubicBezTo>
                    <a:cubicBezTo>
                      <a:pt x="1041400" y="198967"/>
                      <a:pt x="1034269" y="199487"/>
                      <a:pt x="1028700" y="203200"/>
                    </a:cubicBezTo>
                    <a:cubicBezTo>
                      <a:pt x="979461" y="236026"/>
                      <a:pt x="1005080" y="223773"/>
                      <a:pt x="952500" y="241300"/>
                    </a:cubicBezTo>
                    <a:lnTo>
                      <a:pt x="895350" y="260350"/>
                    </a:lnTo>
                    <a:lnTo>
                      <a:pt x="876300" y="266700"/>
                    </a:lnTo>
                    <a:cubicBezTo>
                      <a:pt x="869950" y="273050"/>
                      <a:pt x="865100" y="281389"/>
                      <a:pt x="857250" y="285750"/>
                    </a:cubicBezTo>
                    <a:cubicBezTo>
                      <a:pt x="845548" y="292251"/>
                      <a:pt x="830289" y="291024"/>
                      <a:pt x="819150" y="298450"/>
                    </a:cubicBezTo>
                    <a:cubicBezTo>
                      <a:pt x="788927" y="318599"/>
                      <a:pt x="811977" y="306317"/>
                      <a:pt x="774700" y="317500"/>
                    </a:cubicBezTo>
                    <a:cubicBezTo>
                      <a:pt x="761878" y="321347"/>
                      <a:pt x="749300" y="325967"/>
                      <a:pt x="736600" y="330200"/>
                    </a:cubicBezTo>
                    <a:lnTo>
                      <a:pt x="717550" y="336550"/>
                    </a:lnTo>
                    <a:cubicBezTo>
                      <a:pt x="692150" y="334433"/>
                      <a:pt x="678442" y="352955"/>
                      <a:pt x="628364" y="356178"/>
                    </a:cubicBezTo>
                    <a:cubicBezTo>
                      <a:pt x="578286" y="359401"/>
                      <a:pt x="476298" y="357044"/>
                      <a:pt x="417079" y="355889"/>
                    </a:cubicBezTo>
                    <a:cubicBezTo>
                      <a:pt x="357860" y="354734"/>
                      <a:pt x="319617" y="347133"/>
                      <a:pt x="273050" y="349250"/>
                    </a:cubicBezTo>
                    <a:lnTo>
                      <a:pt x="234950" y="361950"/>
                    </a:lnTo>
                    <a:cubicBezTo>
                      <a:pt x="228600" y="364067"/>
                      <a:pt x="221469" y="364587"/>
                      <a:pt x="215900" y="368300"/>
                    </a:cubicBezTo>
                    <a:cubicBezTo>
                      <a:pt x="209550" y="372533"/>
                      <a:pt x="203824" y="377900"/>
                      <a:pt x="196850" y="381000"/>
                    </a:cubicBezTo>
                    <a:cubicBezTo>
                      <a:pt x="184617" y="386437"/>
                      <a:pt x="158750" y="393700"/>
                      <a:pt x="158750" y="393700"/>
                    </a:cubicBezTo>
                    <a:cubicBezTo>
                      <a:pt x="133350" y="391583"/>
                      <a:pt x="107543" y="392349"/>
                      <a:pt x="82550" y="387350"/>
                    </a:cubicBezTo>
                    <a:cubicBezTo>
                      <a:pt x="75066" y="385853"/>
                      <a:pt x="66334" y="381736"/>
                      <a:pt x="63500" y="374650"/>
                    </a:cubicBezTo>
                    <a:cubicBezTo>
                      <a:pt x="61014" y="368435"/>
                      <a:pt x="64403" y="359491"/>
                      <a:pt x="69850" y="355600"/>
                    </a:cubicBezTo>
                    <a:cubicBezTo>
                      <a:pt x="80743" y="347819"/>
                      <a:pt x="107950" y="342900"/>
                      <a:pt x="107950" y="342900"/>
                    </a:cubicBezTo>
                    <a:cubicBezTo>
                      <a:pt x="105833" y="321733"/>
                      <a:pt x="108327" y="299581"/>
                      <a:pt x="101600" y="279400"/>
                    </a:cubicBezTo>
                    <a:cubicBezTo>
                      <a:pt x="99187" y="272160"/>
                      <a:pt x="89376" y="270113"/>
                      <a:pt x="82550" y="266700"/>
                    </a:cubicBezTo>
                    <a:cubicBezTo>
                      <a:pt x="73440" y="262145"/>
                      <a:pt x="46238" y="256035"/>
                      <a:pt x="38100" y="254000"/>
                    </a:cubicBezTo>
                    <a:cubicBezTo>
                      <a:pt x="31750" y="249767"/>
                      <a:pt x="24446" y="246696"/>
                      <a:pt x="19050" y="241300"/>
                    </a:cubicBezTo>
                    <a:cubicBezTo>
                      <a:pt x="6740" y="228990"/>
                      <a:pt x="5165" y="218694"/>
                      <a:pt x="0" y="203200"/>
                    </a:cubicBezTo>
                    <a:cubicBezTo>
                      <a:pt x="2117" y="173567"/>
                      <a:pt x="1943" y="143680"/>
                      <a:pt x="6350" y="114300"/>
                    </a:cubicBezTo>
                    <a:cubicBezTo>
                      <a:pt x="8336" y="101061"/>
                      <a:pt x="19050" y="76200"/>
                      <a:pt x="19050" y="76200"/>
                    </a:cubicBezTo>
                    <a:cubicBezTo>
                      <a:pt x="12031" y="55142"/>
                      <a:pt x="22225" y="21167"/>
                      <a:pt x="31750" y="127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leon">
                <a:extLst>
                  <a:ext uri="{FF2B5EF4-FFF2-40B4-BE49-F238E27FC236}">
                    <a16:creationId xmlns:a16="http://schemas.microsoft.com/office/drawing/2014/main" id="{0F184D85-70ED-4B2B-4286-975B14DAA75A}"/>
                  </a:ext>
                </a:extLst>
              </p:cNvPr>
              <p:cNvSpPr/>
              <p:nvPr/>
            </p:nvSpPr>
            <p:spPr>
              <a:xfrm>
                <a:off x="1007998" y="361827"/>
                <a:ext cx="1015237" cy="762000"/>
              </a:xfrm>
              <a:custGeom>
                <a:avLst/>
                <a:gdLst>
                  <a:gd name="connsiteX0" fmla="*/ 276894 w 1015081"/>
                  <a:gd name="connsiteY0" fmla="*/ 138113 h 762000"/>
                  <a:gd name="connsiteX1" fmla="*/ 253081 w 1015081"/>
                  <a:gd name="connsiteY1" fmla="*/ 152400 h 762000"/>
                  <a:gd name="connsiteX2" fmla="*/ 176881 w 1015081"/>
                  <a:gd name="connsiteY2" fmla="*/ 161925 h 762000"/>
                  <a:gd name="connsiteX3" fmla="*/ 153069 w 1015081"/>
                  <a:gd name="connsiteY3" fmla="*/ 166688 h 762000"/>
                  <a:gd name="connsiteX4" fmla="*/ 134019 w 1015081"/>
                  <a:gd name="connsiteY4" fmla="*/ 195263 h 762000"/>
                  <a:gd name="connsiteX5" fmla="*/ 119731 w 1015081"/>
                  <a:gd name="connsiteY5" fmla="*/ 209550 h 762000"/>
                  <a:gd name="connsiteX6" fmla="*/ 110206 w 1015081"/>
                  <a:gd name="connsiteY6" fmla="*/ 223838 h 762000"/>
                  <a:gd name="connsiteX7" fmla="*/ 100681 w 1015081"/>
                  <a:gd name="connsiteY7" fmla="*/ 266700 h 762000"/>
                  <a:gd name="connsiteX8" fmla="*/ 86394 w 1015081"/>
                  <a:gd name="connsiteY8" fmla="*/ 280988 h 762000"/>
                  <a:gd name="connsiteX9" fmla="*/ 81631 w 1015081"/>
                  <a:gd name="connsiteY9" fmla="*/ 300038 h 762000"/>
                  <a:gd name="connsiteX10" fmla="*/ 67344 w 1015081"/>
                  <a:gd name="connsiteY10" fmla="*/ 309563 h 762000"/>
                  <a:gd name="connsiteX11" fmla="*/ 43531 w 1015081"/>
                  <a:gd name="connsiteY11" fmla="*/ 333375 h 762000"/>
                  <a:gd name="connsiteX12" fmla="*/ 29244 w 1015081"/>
                  <a:gd name="connsiteY12" fmla="*/ 352425 h 762000"/>
                  <a:gd name="connsiteX13" fmla="*/ 14956 w 1015081"/>
                  <a:gd name="connsiteY13" fmla="*/ 376238 h 762000"/>
                  <a:gd name="connsiteX14" fmla="*/ 5431 w 1015081"/>
                  <a:gd name="connsiteY14" fmla="*/ 390525 h 762000"/>
                  <a:gd name="connsiteX15" fmla="*/ 5431 w 1015081"/>
                  <a:gd name="connsiteY15" fmla="*/ 442913 h 762000"/>
                  <a:gd name="connsiteX16" fmla="*/ 14956 w 1015081"/>
                  <a:gd name="connsiteY16" fmla="*/ 457200 h 762000"/>
                  <a:gd name="connsiteX17" fmla="*/ 29244 w 1015081"/>
                  <a:gd name="connsiteY17" fmla="*/ 452438 h 762000"/>
                  <a:gd name="connsiteX18" fmla="*/ 43531 w 1015081"/>
                  <a:gd name="connsiteY18" fmla="*/ 442913 h 762000"/>
                  <a:gd name="connsiteX19" fmla="*/ 57819 w 1015081"/>
                  <a:gd name="connsiteY19" fmla="*/ 447675 h 762000"/>
                  <a:gd name="connsiteX20" fmla="*/ 72106 w 1015081"/>
                  <a:gd name="connsiteY20" fmla="*/ 457200 h 762000"/>
                  <a:gd name="connsiteX21" fmla="*/ 86394 w 1015081"/>
                  <a:gd name="connsiteY21" fmla="*/ 461963 h 762000"/>
                  <a:gd name="connsiteX22" fmla="*/ 95919 w 1015081"/>
                  <a:gd name="connsiteY22" fmla="*/ 476250 h 762000"/>
                  <a:gd name="connsiteX23" fmla="*/ 105444 w 1015081"/>
                  <a:gd name="connsiteY23" fmla="*/ 561975 h 762000"/>
                  <a:gd name="connsiteX24" fmla="*/ 119731 w 1015081"/>
                  <a:gd name="connsiteY24" fmla="*/ 590550 h 762000"/>
                  <a:gd name="connsiteX25" fmla="*/ 134019 w 1015081"/>
                  <a:gd name="connsiteY25" fmla="*/ 595313 h 762000"/>
                  <a:gd name="connsiteX26" fmla="*/ 148306 w 1015081"/>
                  <a:gd name="connsiteY26" fmla="*/ 604838 h 762000"/>
                  <a:gd name="connsiteX27" fmla="*/ 181644 w 1015081"/>
                  <a:gd name="connsiteY27" fmla="*/ 614363 h 762000"/>
                  <a:gd name="connsiteX28" fmla="*/ 243556 w 1015081"/>
                  <a:gd name="connsiteY28" fmla="*/ 609600 h 762000"/>
                  <a:gd name="connsiteX29" fmla="*/ 257844 w 1015081"/>
                  <a:gd name="connsiteY29" fmla="*/ 600075 h 762000"/>
                  <a:gd name="connsiteX30" fmla="*/ 286419 w 1015081"/>
                  <a:gd name="connsiteY30" fmla="*/ 590550 h 762000"/>
                  <a:gd name="connsiteX31" fmla="*/ 300706 w 1015081"/>
                  <a:gd name="connsiteY31" fmla="*/ 585788 h 762000"/>
                  <a:gd name="connsiteX32" fmla="*/ 319756 w 1015081"/>
                  <a:gd name="connsiteY32" fmla="*/ 609600 h 762000"/>
                  <a:gd name="connsiteX33" fmla="*/ 334044 w 1015081"/>
                  <a:gd name="connsiteY33" fmla="*/ 619125 h 762000"/>
                  <a:gd name="connsiteX34" fmla="*/ 348331 w 1015081"/>
                  <a:gd name="connsiteY34" fmla="*/ 623888 h 762000"/>
                  <a:gd name="connsiteX35" fmla="*/ 405481 w 1015081"/>
                  <a:gd name="connsiteY35" fmla="*/ 633413 h 762000"/>
                  <a:gd name="connsiteX36" fmla="*/ 434056 w 1015081"/>
                  <a:gd name="connsiteY36" fmla="*/ 647700 h 762000"/>
                  <a:gd name="connsiteX37" fmla="*/ 505494 w 1015081"/>
                  <a:gd name="connsiteY37" fmla="*/ 666750 h 762000"/>
                  <a:gd name="connsiteX38" fmla="*/ 615031 w 1015081"/>
                  <a:gd name="connsiteY38" fmla="*/ 671513 h 762000"/>
                  <a:gd name="connsiteX39" fmla="*/ 643606 w 1015081"/>
                  <a:gd name="connsiteY39" fmla="*/ 676275 h 762000"/>
                  <a:gd name="connsiteX40" fmla="*/ 648369 w 1015081"/>
                  <a:gd name="connsiteY40" fmla="*/ 690563 h 762000"/>
                  <a:gd name="connsiteX41" fmla="*/ 657894 w 1015081"/>
                  <a:gd name="connsiteY41" fmla="*/ 704850 h 762000"/>
                  <a:gd name="connsiteX42" fmla="*/ 662656 w 1015081"/>
                  <a:gd name="connsiteY42" fmla="*/ 719138 h 762000"/>
                  <a:gd name="connsiteX43" fmla="*/ 667419 w 1015081"/>
                  <a:gd name="connsiteY43" fmla="*/ 752475 h 762000"/>
                  <a:gd name="connsiteX44" fmla="*/ 681706 w 1015081"/>
                  <a:gd name="connsiteY44" fmla="*/ 762000 h 762000"/>
                  <a:gd name="connsiteX45" fmla="*/ 695994 w 1015081"/>
                  <a:gd name="connsiteY45" fmla="*/ 757238 h 762000"/>
                  <a:gd name="connsiteX46" fmla="*/ 700756 w 1015081"/>
                  <a:gd name="connsiteY46" fmla="*/ 709613 h 762000"/>
                  <a:gd name="connsiteX47" fmla="*/ 691231 w 1015081"/>
                  <a:gd name="connsiteY47" fmla="*/ 681038 h 762000"/>
                  <a:gd name="connsiteX48" fmla="*/ 686469 w 1015081"/>
                  <a:gd name="connsiteY48" fmla="*/ 661988 h 762000"/>
                  <a:gd name="connsiteX49" fmla="*/ 691231 w 1015081"/>
                  <a:gd name="connsiteY49" fmla="*/ 623888 h 762000"/>
                  <a:gd name="connsiteX50" fmla="*/ 695994 w 1015081"/>
                  <a:gd name="connsiteY50" fmla="*/ 609600 h 762000"/>
                  <a:gd name="connsiteX51" fmla="*/ 710281 w 1015081"/>
                  <a:gd name="connsiteY51" fmla="*/ 600075 h 762000"/>
                  <a:gd name="connsiteX52" fmla="*/ 719806 w 1015081"/>
                  <a:gd name="connsiteY52" fmla="*/ 585788 h 762000"/>
                  <a:gd name="connsiteX53" fmla="*/ 757906 w 1015081"/>
                  <a:gd name="connsiteY53" fmla="*/ 581025 h 762000"/>
                  <a:gd name="connsiteX54" fmla="*/ 891256 w 1015081"/>
                  <a:gd name="connsiteY54" fmla="*/ 576263 h 762000"/>
                  <a:gd name="connsiteX55" fmla="*/ 905544 w 1015081"/>
                  <a:gd name="connsiteY55" fmla="*/ 409575 h 762000"/>
                  <a:gd name="connsiteX56" fmla="*/ 915069 w 1015081"/>
                  <a:gd name="connsiteY56" fmla="*/ 361950 h 762000"/>
                  <a:gd name="connsiteX57" fmla="*/ 924594 w 1015081"/>
                  <a:gd name="connsiteY57" fmla="*/ 323850 h 762000"/>
                  <a:gd name="connsiteX58" fmla="*/ 938881 w 1015081"/>
                  <a:gd name="connsiteY58" fmla="*/ 276225 h 762000"/>
                  <a:gd name="connsiteX59" fmla="*/ 953169 w 1015081"/>
                  <a:gd name="connsiteY59" fmla="*/ 266700 h 762000"/>
                  <a:gd name="connsiteX60" fmla="*/ 957931 w 1015081"/>
                  <a:gd name="connsiteY60" fmla="*/ 252413 h 762000"/>
                  <a:gd name="connsiteX61" fmla="*/ 976981 w 1015081"/>
                  <a:gd name="connsiteY61" fmla="*/ 223838 h 762000"/>
                  <a:gd name="connsiteX62" fmla="*/ 981744 w 1015081"/>
                  <a:gd name="connsiteY62" fmla="*/ 209550 h 762000"/>
                  <a:gd name="connsiteX63" fmla="*/ 1000794 w 1015081"/>
                  <a:gd name="connsiteY63" fmla="*/ 180975 h 762000"/>
                  <a:gd name="connsiteX64" fmla="*/ 1005556 w 1015081"/>
                  <a:gd name="connsiteY64" fmla="*/ 166688 h 762000"/>
                  <a:gd name="connsiteX65" fmla="*/ 1015081 w 1015081"/>
                  <a:gd name="connsiteY65" fmla="*/ 123825 h 762000"/>
                  <a:gd name="connsiteX66" fmla="*/ 996031 w 1015081"/>
                  <a:gd name="connsiteY66" fmla="*/ 104775 h 762000"/>
                  <a:gd name="connsiteX67" fmla="*/ 991269 w 1015081"/>
                  <a:gd name="connsiteY67" fmla="*/ 90488 h 762000"/>
                  <a:gd name="connsiteX68" fmla="*/ 981744 w 1015081"/>
                  <a:gd name="connsiteY68" fmla="*/ 66675 h 762000"/>
                  <a:gd name="connsiteX69" fmla="*/ 967456 w 1015081"/>
                  <a:gd name="connsiteY69" fmla="*/ 4763 h 762000"/>
                  <a:gd name="connsiteX70" fmla="*/ 943644 w 1015081"/>
                  <a:gd name="connsiteY70" fmla="*/ 0 h 762000"/>
                  <a:gd name="connsiteX71" fmla="*/ 915069 w 1015081"/>
                  <a:gd name="connsiteY71" fmla="*/ 19050 h 762000"/>
                  <a:gd name="connsiteX72" fmla="*/ 900781 w 1015081"/>
                  <a:gd name="connsiteY72" fmla="*/ 23813 h 762000"/>
                  <a:gd name="connsiteX73" fmla="*/ 857919 w 1015081"/>
                  <a:gd name="connsiteY73" fmla="*/ 47625 h 762000"/>
                  <a:gd name="connsiteX74" fmla="*/ 843631 w 1015081"/>
                  <a:gd name="connsiteY74" fmla="*/ 57150 h 762000"/>
                  <a:gd name="connsiteX75" fmla="*/ 829344 w 1015081"/>
                  <a:gd name="connsiteY75" fmla="*/ 61913 h 762000"/>
                  <a:gd name="connsiteX76" fmla="*/ 824581 w 1015081"/>
                  <a:gd name="connsiteY76" fmla="*/ 76200 h 762000"/>
                  <a:gd name="connsiteX77" fmla="*/ 791244 w 1015081"/>
                  <a:gd name="connsiteY77" fmla="*/ 85725 h 762000"/>
                  <a:gd name="connsiteX78" fmla="*/ 772194 w 1015081"/>
                  <a:gd name="connsiteY78" fmla="*/ 95250 h 762000"/>
                  <a:gd name="connsiteX79" fmla="*/ 738856 w 1015081"/>
                  <a:gd name="connsiteY79" fmla="*/ 104775 h 762000"/>
                  <a:gd name="connsiteX80" fmla="*/ 710281 w 1015081"/>
                  <a:gd name="connsiteY80" fmla="*/ 114300 h 762000"/>
                  <a:gd name="connsiteX81" fmla="*/ 676944 w 1015081"/>
                  <a:gd name="connsiteY81" fmla="*/ 119063 h 762000"/>
                  <a:gd name="connsiteX82" fmla="*/ 657894 w 1015081"/>
                  <a:gd name="connsiteY82" fmla="*/ 123825 h 762000"/>
                  <a:gd name="connsiteX83" fmla="*/ 643606 w 1015081"/>
                  <a:gd name="connsiteY83" fmla="*/ 128588 h 762000"/>
                  <a:gd name="connsiteX84" fmla="*/ 476919 w 1015081"/>
                  <a:gd name="connsiteY84" fmla="*/ 133350 h 762000"/>
                  <a:gd name="connsiteX85" fmla="*/ 372144 w 1015081"/>
                  <a:gd name="connsiteY85" fmla="*/ 133350 h 762000"/>
                  <a:gd name="connsiteX86" fmla="*/ 324519 w 1015081"/>
                  <a:gd name="connsiteY86" fmla="*/ 119063 h 762000"/>
                  <a:gd name="connsiteX87" fmla="*/ 276894 w 1015081"/>
                  <a:gd name="connsiteY87" fmla="*/ 13811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15081" h="762000">
                    <a:moveTo>
                      <a:pt x="276894" y="138113"/>
                    </a:moveTo>
                    <a:cubicBezTo>
                      <a:pt x="264988" y="143669"/>
                      <a:pt x="261360" y="148260"/>
                      <a:pt x="253081" y="152400"/>
                    </a:cubicBezTo>
                    <a:cubicBezTo>
                      <a:pt x="232517" y="162682"/>
                      <a:pt x="188714" y="161015"/>
                      <a:pt x="176881" y="161925"/>
                    </a:cubicBezTo>
                    <a:cubicBezTo>
                      <a:pt x="168944" y="163513"/>
                      <a:pt x="160309" y="163068"/>
                      <a:pt x="153069" y="166688"/>
                    </a:cubicBezTo>
                    <a:cubicBezTo>
                      <a:pt x="130276" y="178084"/>
                      <a:pt x="144604" y="179386"/>
                      <a:pt x="134019" y="195263"/>
                    </a:cubicBezTo>
                    <a:cubicBezTo>
                      <a:pt x="130283" y="200867"/>
                      <a:pt x="124043" y="204376"/>
                      <a:pt x="119731" y="209550"/>
                    </a:cubicBezTo>
                    <a:cubicBezTo>
                      <a:pt x="116067" y="213947"/>
                      <a:pt x="113381" y="219075"/>
                      <a:pt x="110206" y="223838"/>
                    </a:cubicBezTo>
                    <a:cubicBezTo>
                      <a:pt x="109629" y="227301"/>
                      <a:pt x="105893" y="258881"/>
                      <a:pt x="100681" y="266700"/>
                    </a:cubicBezTo>
                    <a:cubicBezTo>
                      <a:pt x="96945" y="272304"/>
                      <a:pt x="91156" y="276225"/>
                      <a:pt x="86394" y="280988"/>
                    </a:cubicBezTo>
                    <a:cubicBezTo>
                      <a:pt x="84806" y="287338"/>
                      <a:pt x="85262" y="294592"/>
                      <a:pt x="81631" y="300038"/>
                    </a:cubicBezTo>
                    <a:cubicBezTo>
                      <a:pt x="78456" y="304800"/>
                      <a:pt x="71391" y="305516"/>
                      <a:pt x="67344" y="309563"/>
                    </a:cubicBezTo>
                    <a:cubicBezTo>
                      <a:pt x="35597" y="341310"/>
                      <a:pt x="81629" y="307977"/>
                      <a:pt x="43531" y="333375"/>
                    </a:cubicBezTo>
                    <a:cubicBezTo>
                      <a:pt x="38769" y="339725"/>
                      <a:pt x="33647" y="345821"/>
                      <a:pt x="29244" y="352425"/>
                    </a:cubicBezTo>
                    <a:cubicBezTo>
                      <a:pt x="24109" y="360127"/>
                      <a:pt x="19862" y="368388"/>
                      <a:pt x="14956" y="376238"/>
                    </a:cubicBezTo>
                    <a:cubicBezTo>
                      <a:pt x="11922" y="381092"/>
                      <a:pt x="8606" y="385763"/>
                      <a:pt x="5431" y="390525"/>
                    </a:cubicBezTo>
                    <a:cubicBezTo>
                      <a:pt x="-395" y="413831"/>
                      <a:pt x="-3101" y="414473"/>
                      <a:pt x="5431" y="442913"/>
                    </a:cubicBezTo>
                    <a:cubicBezTo>
                      <a:pt x="7076" y="448395"/>
                      <a:pt x="11781" y="452438"/>
                      <a:pt x="14956" y="457200"/>
                    </a:cubicBezTo>
                    <a:cubicBezTo>
                      <a:pt x="19719" y="455613"/>
                      <a:pt x="24754" y="454683"/>
                      <a:pt x="29244" y="452438"/>
                    </a:cubicBezTo>
                    <a:cubicBezTo>
                      <a:pt x="34363" y="449878"/>
                      <a:pt x="37885" y="443854"/>
                      <a:pt x="43531" y="442913"/>
                    </a:cubicBezTo>
                    <a:cubicBezTo>
                      <a:pt x="48483" y="442088"/>
                      <a:pt x="53056" y="446088"/>
                      <a:pt x="57819" y="447675"/>
                    </a:cubicBezTo>
                    <a:cubicBezTo>
                      <a:pt x="62581" y="450850"/>
                      <a:pt x="66987" y="454640"/>
                      <a:pt x="72106" y="457200"/>
                    </a:cubicBezTo>
                    <a:cubicBezTo>
                      <a:pt x="76596" y="459445"/>
                      <a:pt x="82474" y="458827"/>
                      <a:pt x="86394" y="461963"/>
                    </a:cubicBezTo>
                    <a:cubicBezTo>
                      <a:pt x="90863" y="465539"/>
                      <a:pt x="92744" y="471488"/>
                      <a:pt x="95919" y="476250"/>
                    </a:cubicBezTo>
                    <a:cubicBezTo>
                      <a:pt x="109299" y="516395"/>
                      <a:pt x="95251" y="470239"/>
                      <a:pt x="105444" y="561975"/>
                    </a:cubicBezTo>
                    <a:cubicBezTo>
                      <a:pt x="106286" y="569552"/>
                      <a:pt x="113954" y="585928"/>
                      <a:pt x="119731" y="590550"/>
                    </a:cubicBezTo>
                    <a:cubicBezTo>
                      <a:pt x="123651" y="593686"/>
                      <a:pt x="129529" y="593068"/>
                      <a:pt x="134019" y="595313"/>
                    </a:cubicBezTo>
                    <a:cubicBezTo>
                      <a:pt x="139138" y="597873"/>
                      <a:pt x="143187" y="602278"/>
                      <a:pt x="148306" y="604838"/>
                    </a:cubicBezTo>
                    <a:cubicBezTo>
                      <a:pt x="155134" y="608252"/>
                      <a:pt x="175547" y="612839"/>
                      <a:pt x="181644" y="614363"/>
                    </a:cubicBezTo>
                    <a:cubicBezTo>
                      <a:pt x="202281" y="612775"/>
                      <a:pt x="223212" y="613415"/>
                      <a:pt x="243556" y="609600"/>
                    </a:cubicBezTo>
                    <a:cubicBezTo>
                      <a:pt x="249182" y="608545"/>
                      <a:pt x="252613" y="602400"/>
                      <a:pt x="257844" y="600075"/>
                    </a:cubicBezTo>
                    <a:cubicBezTo>
                      <a:pt x="267019" y="595997"/>
                      <a:pt x="276894" y="593725"/>
                      <a:pt x="286419" y="590550"/>
                    </a:cubicBezTo>
                    <a:lnTo>
                      <a:pt x="300706" y="585788"/>
                    </a:lnTo>
                    <a:cubicBezTo>
                      <a:pt x="341655" y="613086"/>
                      <a:pt x="293465" y="576737"/>
                      <a:pt x="319756" y="609600"/>
                    </a:cubicBezTo>
                    <a:cubicBezTo>
                      <a:pt x="323332" y="614070"/>
                      <a:pt x="328924" y="616565"/>
                      <a:pt x="334044" y="619125"/>
                    </a:cubicBezTo>
                    <a:cubicBezTo>
                      <a:pt x="338534" y="621370"/>
                      <a:pt x="343504" y="622509"/>
                      <a:pt x="348331" y="623888"/>
                    </a:cubicBezTo>
                    <a:cubicBezTo>
                      <a:pt x="372799" y="630879"/>
                      <a:pt x="374572" y="629549"/>
                      <a:pt x="405481" y="633413"/>
                    </a:cubicBezTo>
                    <a:cubicBezTo>
                      <a:pt x="473754" y="656167"/>
                      <a:pt x="360233" y="616940"/>
                      <a:pt x="434056" y="647700"/>
                    </a:cubicBezTo>
                    <a:cubicBezTo>
                      <a:pt x="454582" y="656253"/>
                      <a:pt x="482259" y="665148"/>
                      <a:pt x="505494" y="666750"/>
                    </a:cubicBezTo>
                    <a:cubicBezTo>
                      <a:pt x="541954" y="669265"/>
                      <a:pt x="578519" y="669925"/>
                      <a:pt x="615031" y="671513"/>
                    </a:cubicBezTo>
                    <a:cubicBezTo>
                      <a:pt x="624556" y="673100"/>
                      <a:pt x="635222" y="671484"/>
                      <a:pt x="643606" y="676275"/>
                    </a:cubicBezTo>
                    <a:cubicBezTo>
                      <a:pt x="647965" y="678766"/>
                      <a:pt x="646124" y="686073"/>
                      <a:pt x="648369" y="690563"/>
                    </a:cubicBezTo>
                    <a:cubicBezTo>
                      <a:pt x="650929" y="695682"/>
                      <a:pt x="654719" y="700088"/>
                      <a:pt x="657894" y="704850"/>
                    </a:cubicBezTo>
                    <a:cubicBezTo>
                      <a:pt x="659481" y="709613"/>
                      <a:pt x="661671" y="714215"/>
                      <a:pt x="662656" y="719138"/>
                    </a:cubicBezTo>
                    <a:cubicBezTo>
                      <a:pt x="664857" y="730145"/>
                      <a:pt x="662860" y="742217"/>
                      <a:pt x="667419" y="752475"/>
                    </a:cubicBezTo>
                    <a:cubicBezTo>
                      <a:pt x="669744" y="757705"/>
                      <a:pt x="676944" y="758825"/>
                      <a:pt x="681706" y="762000"/>
                    </a:cubicBezTo>
                    <a:cubicBezTo>
                      <a:pt x="686469" y="760413"/>
                      <a:pt x="692444" y="760788"/>
                      <a:pt x="695994" y="757238"/>
                    </a:cubicBezTo>
                    <a:cubicBezTo>
                      <a:pt x="710863" y="742370"/>
                      <a:pt x="705292" y="727755"/>
                      <a:pt x="700756" y="709613"/>
                    </a:cubicBezTo>
                    <a:cubicBezTo>
                      <a:pt x="698321" y="699873"/>
                      <a:pt x="693666" y="690779"/>
                      <a:pt x="691231" y="681038"/>
                    </a:cubicBezTo>
                    <a:lnTo>
                      <a:pt x="686469" y="661988"/>
                    </a:lnTo>
                    <a:cubicBezTo>
                      <a:pt x="688056" y="649288"/>
                      <a:pt x="688941" y="636480"/>
                      <a:pt x="691231" y="623888"/>
                    </a:cubicBezTo>
                    <a:cubicBezTo>
                      <a:pt x="692129" y="618949"/>
                      <a:pt x="692858" y="613520"/>
                      <a:pt x="695994" y="609600"/>
                    </a:cubicBezTo>
                    <a:cubicBezTo>
                      <a:pt x="699570" y="605131"/>
                      <a:pt x="705519" y="603250"/>
                      <a:pt x="710281" y="600075"/>
                    </a:cubicBezTo>
                    <a:cubicBezTo>
                      <a:pt x="713456" y="595313"/>
                      <a:pt x="714492" y="587914"/>
                      <a:pt x="719806" y="585788"/>
                    </a:cubicBezTo>
                    <a:cubicBezTo>
                      <a:pt x="731689" y="581035"/>
                      <a:pt x="745127" y="581735"/>
                      <a:pt x="757906" y="581025"/>
                    </a:cubicBezTo>
                    <a:cubicBezTo>
                      <a:pt x="802316" y="578558"/>
                      <a:pt x="846806" y="577850"/>
                      <a:pt x="891256" y="576263"/>
                    </a:cubicBezTo>
                    <a:cubicBezTo>
                      <a:pt x="916231" y="501338"/>
                      <a:pt x="896384" y="569875"/>
                      <a:pt x="905544" y="409575"/>
                    </a:cubicBezTo>
                    <a:cubicBezTo>
                      <a:pt x="906621" y="390721"/>
                      <a:pt x="911191" y="379402"/>
                      <a:pt x="915069" y="361950"/>
                    </a:cubicBezTo>
                    <a:cubicBezTo>
                      <a:pt x="922733" y="327464"/>
                      <a:pt x="916082" y="349384"/>
                      <a:pt x="924594" y="323850"/>
                    </a:cubicBezTo>
                    <a:cubicBezTo>
                      <a:pt x="927591" y="302867"/>
                      <a:pt x="924442" y="290664"/>
                      <a:pt x="938881" y="276225"/>
                    </a:cubicBezTo>
                    <a:cubicBezTo>
                      <a:pt x="942928" y="272178"/>
                      <a:pt x="948406" y="269875"/>
                      <a:pt x="953169" y="266700"/>
                    </a:cubicBezTo>
                    <a:cubicBezTo>
                      <a:pt x="954756" y="261938"/>
                      <a:pt x="955493" y="256801"/>
                      <a:pt x="957931" y="252413"/>
                    </a:cubicBezTo>
                    <a:cubicBezTo>
                      <a:pt x="963490" y="242406"/>
                      <a:pt x="973361" y="234698"/>
                      <a:pt x="976981" y="223838"/>
                    </a:cubicBezTo>
                    <a:cubicBezTo>
                      <a:pt x="978569" y="219075"/>
                      <a:pt x="979306" y="213939"/>
                      <a:pt x="981744" y="209550"/>
                    </a:cubicBezTo>
                    <a:cubicBezTo>
                      <a:pt x="987303" y="199543"/>
                      <a:pt x="1000794" y="180975"/>
                      <a:pt x="1000794" y="180975"/>
                    </a:cubicBezTo>
                    <a:cubicBezTo>
                      <a:pt x="1002381" y="176213"/>
                      <a:pt x="1004177" y="171515"/>
                      <a:pt x="1005556" y="166688"/>
                    </a:cubicBezTo>
                    <a:cubicBezTo>
                      <a:pt x="1010043" y="150984"/>
                      <a:pt x="1011805" y="140207"/>
                      <a:pt x="1015081" y="123825"/>
                    </a:cubicBezTo>
                    <a:cubicBezTo>
                      <a:pt x="1002383" y="85728"/>
                      <a:pt x="1021430" y="130174"/>
                      <a:pt x="996031" y="104775"/>
                    </a:cubicBezTo>
                    <a:cubicBezTo>
                      <a:pt x="992481" y="101225"/>
                      <a:pt x="993032" y="95188"/>
                      <a:pt x="991269" y="90488"/>
                    </a:cubicBezTo>
                    <a:cubicBezTo>
                      <a:pt x="988267" y="82483"/>
                      <a:pt x="984919" y="74613"/>
                      <a:pt x="981744" y="66675"/>
                    </a:cubicBezTo>
                    <a:cubicBezTo>
                      <a:pt x="981581" y="65532"/>
                      <a:pt x="975146" y="6301"/>
                      <a:pt x="967456" y="4763"/>
                    </a:cubicBezTo>
                    <a:lnTo>
                      <a:pt x="943644" y="0"/>
                    </a:lnTo>
                    <a:cubicBezTo>
                      <a:pt x="934119" y="6350"/>
                      <a:pt x="925929" y="15430"/>
                      <a:pt x="915069" y="19050"/>
                    </a:cubicBezTo>
                    <a:cubicBezTo>
                      <a:pt x="910306" y="20638"/>
                      <a:pt x="905170" y="21375"/>
                      <a:pt x="900781" y="23813"/>
                    </a:cubicBezTo>
                    <a:cubicBezTo>
                      <a:pt x="851656" y="51105"/>
                      <a:pt x="890246" y="36850"/>
                      <a:pt x="857919" y="47625"/>
                    </a:cubicBezTo>
                    <a:cubicBezTo>
                      <a:pt x="853156" y="50800"/>
                      <a:pt x="848751" y="54590"/>
                      <a:pt x="843631" y="57150"/>
                    </a:cubicBezTo>
                    <a:cubicBezTo>
                      <a:pt x="839141" y="59395"/>
                      <a:pt x="832894" y="58363"/>
                      <a:pt x="829344" y="61913"/>
                    </a:cubicBezTo>
                    <a:cubicBezTo>
                      <a:pt x="825794" y="65463"/>
                      <a:pt x="828131" y="72650"/>
                      <a:pt x="824581" y="76200"/>
                    </a:cubicBezTo>
                    <a:cubicBezTo>
                      <a:pt x="822302" y="78479"/>
                      <a:pt x="791412" y="85683"/>
                      <a:pt x="791244" y="85725"/>
                    </a:cubicBezTo>
                    <a:cubicBezTo>
                      <a:pt x="784894" y="88900"/>
                      <a:pt x="778719" y="92453"/>
                      <a:pt x="772194" y="95250"/>
                    </a:cubicBezTo>
                    <a:cubicBezTo>
                      <a:pt x="759739" y="100588"/>
                      <a:pt x="752291" y="100745"/>
                      <a:pt x="738856" y="104775"/>
                    </a:cubicBezTo>
                    <a:cubicBezTo>
                      <a:pt x="729239" y="107660"/>
                      <a:pt x="720220" y="112880"/>
                      <a:pt x="710281" y="114300"/>
                    </a:cubicBezTo>
                    <a:cubicBezTo>
                      <a:pt x="699169" y="115888"/>
                      <a:pt x="687988" y="117055"/>
                      <a:pt x="676944" y="119063"/>
                    </a:cubicBezTo>
                    <a:cubicBezTo>
                      <a:pt x="670504" y="120234"/>
                      <a:pt x="664188" y="122027"/>
                      <a:pt x="657894" y="123825"/>
                    </a:cubicBezTo>
                    <a:cubicBezTo>
                      <a:pt x="653067" y="125204"/>
                      <a:pt x="648619" y="128324"/>
                      <a:pt x="643606" y="128588"/>
                    </a:cubicBezTo>
                    <a:cubicBezTo>
                      <a:pt x="588098" y="131509"/>
                      <a:pt x="532481" y="131763"/>
                      <a:pt x="476919" y="133350"/>
                    </a:cubicBezTo>
                    <a:cubicBezTo>
                      <a:pt x="436336" y="146879"/>
                      <a:pt x="453453" y="143108"/>
                      <a:pt x="372144" y="133350"/>
                    </a:cubicBezTo>
                    <a:cubicBezTo>
                      <a:pt x="346928" y="130324"/>
                      <a:pt x="347072" y="120674"/>
                      <a:pt x="324519" y="119063"/>
                    </a:cubicBezTo>
                    <a:cubicBezTo>
                      <a:pt x="308684" y="117932"/>
                      <a:pt x="288800" y="132557"/>
                      <a:pt x="276894" y="13811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zamora">
                <a:extLst>
                  <a:ext uri="{FF2B5EF4-FFF2-40B4-BE49-F238E27FC236}">
                    <a16:creationId xmlns:a16="http://schemas.microsoft.com/office/drawing/2014/main" id="{5ADFDFD8-A5D2-80B8-6399-57EBA21CE122}"/>
                  </a:ext>
                </a:extLst>
              </p:cNvPr>
              <p:cNvSpPr/>
              <p:nvPr/>
            </p:nvSpPr>
            <p:spPr>
              <a:xfrm>
                <a:off x="978069" y="914382"/>
                <a:ext cx="785209" cy="614357"/>
              </a:xfrm>
              <a:custGeom>
                <a:avLst/>
                <a:gdLst>
                  <a:gd name="connsiteX0" fmla="*/ 109537 w 762000"/>
                  <a:gd name="connsiteY0" fmla="*/ 0 h 567144"/>
                  <a:gd name="connsiteX1" fmla="*/ 100012 w 762000"/>
                  <a:gd name="connsiteY1" fmla="*/ 42862 h 567144"/>
                  <a:gd name="connsiteX2" fmla="*/ 95250 w 762000"/>
                  <a:gd name="connsiteY2" fmla="*/ 61912 h 567144"/>
                  <a:gd name="connsiteX3" fmla="*/ 80962 w 762000"/>
                  <a:gd name="connsiteY3" fmla="*/ 76200 h 567144"/>
                  <a:gd name="connsiteX4" fmla="*/ 23812 w 762000"/>
                  <a:gd name="connsiteY4" fmla="*/ 95250 h 567144"/>
                  <a:gd name="connsiteX5" fmla="*/ 14287 w 762000"/>
                  <a:gd name="connsiteY5" fmla="*/ 109537 h 567144"/>
                  <a:gd name="connsiteX6" fmla="*/ 4762 w 762000"/>
                  <a:gd name="connsiteY6" fmla="*/ 138112 h 567144"/>
                  <a:gd name="connsiteX7" fmla="*/ 0 w 762000"/>
                  <a:gd name="connsiteY7" fmla="*/ 152400 h 567144"/>
                  <a:gd name="connsiteX8" fmla="*/ 4762 w 762000"/>
                  <a:gd name="connsiteY8" fmla="*/ 176212 h 567144"/>
                  <a:gd name="connsiteX9" fmla="*/ 19050 w 762000"/>
                  <a:gd name="connsiteY9" fmla="*/ 180975 h 567144"/>
                  <a:gd name="connsiteX10" fmla="*/ 33337 w 762000"/>
                  <a:gd name="connsiteY10" fmla="*/ 190500 h 567144"/>
                  <a:gd name="connsiteX11" fmla="*/ 119062 w 762000"/>
                  <a:gd name="connsiteY11" fmla="*/ 176212 h 567144"/>
                  <a:gd name="connsiteX12" fmla="*/ 147637 w 762000"/>
                  <a:gd name="connsiteY12" fmla="*/ 180975 h 567144"/>
                  <a:gd name="connsiteX13" fmla="*/ 176212 w 762000"/>
                  <a:gd name="connsiteY13" fmla="*/ 200025 h 567144"/>
                  <a:gd name="connsiteX14" fmla="*/ 195262 w 762000"/>
                  <a:gd name="connsiteY14" fmla="*/ 228600 h 567144"/>
                  <a:gd name="connsiteX15" fmla="*/ 204787 w 762000"/>
                  <a:gd name="connsiteY15" fmla="*/ 242887 h 567144"/>
                  <a:gd name="connsiteX16" fmla="*/ 209550 w 762000"/>
                  <a:gd name="connsiteY16" fmla="*/ 257175 h 567144"/>
                  <a:gd name="connsiteX17" fmla="*/ 214312 w 762000"/>
                  <a:gd name="connsiteY17" fmla="*/ 323850 h 567144"/>
                  <a:gd name="connsiteX18" fmla="*/ 219075 w 762000"/>
                  <a:gd name="connsiteY18" fmla="*/ 342900 h 567144"/>
                  <a:gd name="connsiteX19" fmla="*/ 238125 w 762000"/>
                  <a:gd name="connsiteY19" fmla="*/ 371475 h 567144"/>
                  <a:gd name="connsiteX20" fmla="*/ 252412 w 762000"/>
                  <a:gd name="connsiteY20" fmla="*/ 376237 h 567144"/>
                  <a:gd name="connsiteX21" fmla="*/ 300037 w 762000"/>
                  <a:gd name="connsiteY21" fmla="*/ 385762 h 567144"/>
                  <a:gd name="connsiteX22" fmla="*/ 314325 w 762000"/>
                  <a:gd name="connsiteY22" fmla="*/ 390525 h 567144"/>
                  <a:gd name="connsiteX23" fmla="*/ 328612 w 762000"/>
                  <a:gd name="connsiteY23" fmla="*/ 400050 h 567144"/>
                  <a:gd name="connsiteX24" fmla="*/ 323850 w 762000"/>
                  <a:gd name="connsiteY24" fmla="*/ 438150 h 567144"/>
                  <a:gd name="connsiteX25" fmla="*/ 309562 w 762000"/>
                  <a:gd name="connsiteY25" fmla="*/ 485775 h 567144"/>
                  <a:gd name="connsiteX26" fmla="*/ 304800 w 762000"/>
                  <a:gd name="connsiteY26" fmla="*/ 500062 h 567144"/>
                  <a:gd name="connsiteX27" fmla="*/ 300037 w 762000"/>
                  <a:gd name="connsiteY27" fmla="*/ 514350 h 567144"/>
                  <a:gd name="connsiteX28" fmla="*/ 304800 w 762000"/>
                  <a:gd name="connsiteY28" fmla="*/ 547687 h 567144"/>
                  <a:gd name="connsiteX29" fmla="*/ 342900 w 762000"/>
                  <a:gd name="connsiteY29" fmla="*/ 561975 h 567144"/>
                  <a:gd name="connsiteX30" fmla="*/ 385762 w 762000"/>
                  <a:gd name="connsiteY30" fmla="*/ 547687 h 567144"/>
                  <a:gd name="connsiteX31" fmla="*/ 400050 w 762000"/>
                  <a:gd name="connsiteY31" fmla="*/ 542925 h 567144"/>
                  <a:gd name="connsiteX32" fmla="*/ 447675 w 762000"/>
                  <a:gd name="connsiteY32" fmla="*/ 538162 h 567144"/>
                  <a:gd name="connsiteX33" fmla="*/ 542925 w 762000"/>
                  <a:gd name="connsiteY33" fmla="*/ 552450 h 567144"/>
                  <a:gd name="connsiteX34" fmla="*/ 557212 w 762000"/>
                  <a:gd name="connsiteY34" fmla="*/ 557212 h 567144"/>
                  <a:gd name="connsiteX35" fmla="*/ 690562 w 762000"/>
                  <a:gd name="connsiteY35" fmla="*/ 561975 h 567144"/>
                  <a:gd name="connsiteX36" fmla="*/ 704850 w 762000"/>
                  <a:gd name="connsiteY36" fmla="*/ 566737 h 567144"/>
                  <a:gd name="connsiteX37" fmla="*/ 714375 w 762000"/>
                  <a:gd name="connsiteY37" fmla="*/ 552450 h 567144"/>
                  <a:gd name="connsiteX38" fmla="*/ 719137 w 762000"/>
                  <a:gd name="connsiteY38" fmla="*/ 504825 h 567144"/>
                  <a:gd name="connsiteX39" fmla="*/ 742950 w 762000"/>
                  <a:gd name="connsiteY39" fmla="*/ 461962 h 567144"/>
                  <a:gd name="connsiteX40" fmla="*/ 747712 w 762000"/>
                  <a:gd name="connsiteY40" fmla="*/ 442912 h 567144"/>
                  <a:gd name="connsiteX41" fmla="*/ 757237 w 762000"/>
                  <a:gd name="connsiteY41" fmla="*/ 428625 h 567144"/>
                  <a:gd name="connsiteX42" fmla="*/ 762000 w 762000"/>
                  <a:gd name="connsiteY42" fmla="*/ 414337 h 567144"/>
                  <a:gd name="connsiteX43" fmla="*/ 747712 w 762000"/>
                  <a:gd name="connsiteY43" fmla="*/ 376237 h 567144"/>
                  <a:gd name="connsiteX44" fmla="*/ 742950 w 762000"/>
                  <a:gd name="connsiteY44" fmla="*/ 361950 h 567144"/>
                  <a:gd name="connsiteX45" fmla="*/ 728662 w 762000"/>
                  <a:gd name="connsiteY45" fmla="*/ 347662 h 567144"/>
                  <a:gd name="connsiteX46" fmla="*/ 723900 w 762000"/>
                  <a:gd name="connsiteY46" fmla="*/ 333375 h 567144"/>
                  <a:gd name="connsiteX47" fmla="*/ 714375 w 762000"/>
                  <a:gd name="connsiteY47" fmla="*/ 319087 h 567144"/>
                  <a:gd name="connsiteX48" fmla="*/ 709612 w 762000"/>
                  <a:gd name="connsiteY48" fmla="*/ 300037 h 567144"/>
                  <a:gd name="connsiteX49" fmla="*/ 685800 w 762000"/>
                  <a:gd name="connsiteY49" fmla="*/ 200025 h 567144"/>
                  <a:gd name="connsiteX50" fmla="*/ 671512 w 762000"/>
                  <a:gd name="connsiteY50" fmla="*/ 185737 h 567144"/>
                  <a:gd name="connsiteX51" fmla="*/ 661987 w 762000"/>
                  <a:gd name="connsiteY51" fmla="*/ 157162 h 567144"/>
                  <a:gd name="connsiteX52" fmla="*/ 657225 w 762000"/>
                  <a:gd name="connsiteY52" fmla="*/ 142875 h 567144"/>
                  <a:gd name="connsiteX53" fmla="*/ 642937 w 762000"/>
                  <a:gd name="connsiteY53" fmla="*/ 133350 h 567144"/>
                  <a:gd name="connsiteX54" fmla="*/ 600075 w 762000"/>
                  <a:gd name="connsiteY54" fmla="*/ 123825 h 567144"/>
                  <a:gd name="connsiteX55" fmla="*/ 538162 w 762000"/>
                  <a:gd name="connsiteY55" fmla="*/ 119062 h 567144"/>
                  <a:gd name="connsiteX56" fmla="*/ 495300 w 762000"/>
                  <a:gd name="connsiteY56" fmla="*/ 114300 h 567144"/>
                  <a:gd name="connsiteX57" fmla="*/ 466725 w 762000"/>
                  <a:gd name="connsiteY57" fmla="*/ 104775 h 567144"/>
                  <a:gd name="connsiteX58" fmla="*/ 442912 w 762000"/>
                  <a:gd name="connsiteY58" fmla="*/ 100012 h 567144"/>
                  <a:gd name="connsiteX59" fmla="*/ 414337 w 762000"/>
                  <a:gd name="connsiteY59" fmla="*/ 90487 h 567144"/>
                  <a:gd name="connsiteX60" fmla="*/ 371475 w 762000"/>
                  <a:gd name="connsiteY60" fmla="*/ 66675 h 567144"/>
                  <a:gd name="connsiteX61" fmla="*/ 342900 w 762000"/>
                  <a:gd name="connsiteY61" fmla="*/ 61912 h 567144"/>
                  <a:gd name="connsiteX62" fmla="*/ 314325 w 762000"/>
                  <a:gd name="connsiteY62" fmla="*/ 52387 h 567144"/>
                  <a:gd name="connsiteX63" fmla="*/ 142875 w 762000"/>
                  <a:gd name="connsiteY63" fmla="*/ 57150 h 567144"/>
                  <a:gd name="connsiteX64" fmla="*/ 104775 w 762000"/>
                  <a:gd name="connsiteY64" fmla="*/ 42862 h 567144"/>
                  <a:gd name="connsiteX65" fmla="*/ 109537 w 762000"/>
                  <a:gd name="connsiteY65" fmla="*/ 0 h 567144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42875 w 762000"/>
                  <a:gd name="connsiteY63" fmla="*/ 57354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52437 w 762000"/>
                  <a:gd name="connsiteY58" fmla="*/ 95454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62000" h="567348">
                    <a:moveTo>
                      <a:pt x="109537" y="204"/>
                    </a:moveTo>
                    <a:cubicBezTo>
                      <a:pt x="104378" y="2982"/>
                      <a:pt x="109393" y="10233"/>
                      <a:pt x="100012" y="43066"/>
                    </a:cubicBezTo>
                    <a:cubicBezTo>
                      <a:pt x="98214" y="49360"/>
                      <a:pt x="98497" y="56433"/>
                      <a:pt x="95250" y="62116"/>
                    </a:cubicBezTo>
                    <a:cubicBezTo>
                      <a:pt x="91908" y="67964"/>
                      <a:pt x="85725" y="71641"/>
                      <a:pt x="80962" y="76404"/>
                    </a:cubicBezTo>
                    <a:cubicBezTo>
                      <a:pt x="69333" y="111294"/>
                      <a:pt x="85819" y="76375"/>
                      <a:pt x="23812" y="95454"/>
                    </a:cubicBezTo>
                    <a:cubicBezTo>
                      <a:pt x="18341" y="97137"/>
                      <a:pt x="17462" y="104979"/>
                      <a:pt x="14287" y="109741"/>
                    </a:cubicBezTo>
                    <a:lnTo>
                      <a:pt x="4762" y="138316"/>
                    </a:lnTo>
                    <a:lnTo>
                      <a:pt x="0" y="152604"/>
                    </a:lnTo>
                    <a:cubicBezTo>
                      <a:pt x="1587" y="160541"/>
                      <a:pt x="272" y="169681"/>
                      <a:pt x="4762" y="176416"/>
                    </a:cubicBezTo>
                    <a:cubicBezTo>
                      <a:pt x="7547" y="180593"/>
                      <a:pt x="14560" y="178934"/>
                      <a:pt x="19050" y="181179"/>
                    </a:cubicBezTo>
                    <a:cubicBezTo>
                      <a:pt x="24169" y="183739"/>
                      <a:pt x="28575" y="187529"/>
                      <a:pt x="33337" y="190704"/>
                    </a:cubicBezTo>
                    <a:cubicBezTo>
                      <a:pt x="86915" y="177310"/>
                      <a:pt x="58411" y="182482"/>
                      <a:pt x="119062" y="176416"/>
                    </a:cubicBezTo>
                    <a:cubicBezTo>
                      <a:pt x="128587" y="178004"/>
                      <a:pt x="138723" y="177465"/>
                      <a:pt x="147637" y="181179"/>
                    </a:cubicBezTo>
                    <a:cubicBezTo>
                      <a:pt x="158204" y="185582"/>
                      <a:pt x="176212" y="200229"/>
                      <a:pt x="176212" y="200229"/>
                    </a:cubicBezTo>
                    <a:lnTo>
                      <a:pt x="195262" y="228804"/>
                    </a:lnTo>
                    <a:cubicBezTo>
                      <a:pt x="198437" y="233566"/>
                      <a:pt x="202977" y="237661"/>
                      <a:pt x="204787" y="243091"/>
                    </a:cubicBezTo>
                    <a:lnTo>
                      <a:pt x="209550" y="257379"/>
                    </a:lnTo>
                    <a:cubicBezTo>
                      <a:pt x="211137" y="279604"/>
                      <a:pt x="211851" y="301909"/>
                      <a:pt x="214312" y="324054"/>
                    </a:cubicBezTo>
                    <a:cubicBezTo>
                      <a:pt x="215035" y="330559"/>
                      <a:pt x="216148" y="337250"/>
                      <a:pt x="219075" y="343104"/>
                    </a:cubicBezTo>
                    <a:cubicBezTo>
                      <a:pt x="224195" y="353343"/>
                      <a:pt x="227265" y="368059"/>
                      <a:pt x="238125" y="371679"/>
                    </a:cubicBezTo>
                    <a:cubicBezTo>
                      <a:pt x="242887" y="373266"/>
                      <a:pt x="247521" y="375312"/>
                      <a:pt x="252412" y="376441"/>
                    </a:cubicBezTo>
                    <a:cubicBezTo>
                      <a:pt x="268187" y="380081"/>
                      <a:pt x="284679" y="380846"/>
                      <a:pt x="300037" y="385966"/>
                    </a:cubicBezTo>
                    <a:cubicBezTo>
                      <a:pt x="304800" y="387554"/>
                      <a:pt x="309835" y="388484"/>
                      <a:pt x="314325" y="390729"/>
                    </a:cubicBezTo>
                    <a:cubicBezTo>
                      <a:pt x="319444" y="393289"/>
                      <a:pt x="323850" y="397079"/>
                      <a:pt x="328612" y="400254"/>
                    </a:cubicBezTo>
                    <a:cubicBezTo>
                      <a:pt x="327025" y="412954"/>
                      <a:pt x="325954" y="425729"/>
                      <a:pt x="323850" y="438354"/>
                    </a:cubicBezTo>
                    <a:cubicBezTo>
                      <a:pt x="321451" y="452745"/>
                      <a:pt x="313794" y="473282"/>
                      <a:pt x="309562" y="485979"/>
                    </a:cubicBezTo>
                    <a:lnTo>
                      <a:pt x="304800" y="500266"/>
                    </a:lnTo>
                    <a:lnTo>
                      <a:pt x="300037" y="514554"/>
                    </a:lnTo>
                    <a:cubicBezTo>
                      <a:pt x="301625" y="525666"/>
                      <a:pt x="298573" y="538551"/>
                      <a:pt x="304800" y="547891"/>
                    </a:cubicBezTo>
                    <a:cubicBezTo>
                      <a:pt x="306427" y="550331"/>
                      <a:pt x="336268" y="559968"/>
                      <a:pt x="342900" y="562179"/>
                    </a:cubicBezTo>
                    <a:lnTo>
                      <a:pt x="385762" y="547891"/>
                    </a:lnTo>
                    <a:cubicBezTo>
                      <a:pt x="390525" y="546303"/>
                      <a:pt x="395055" y="543629"/>
                      <a:pt x="400050" y="543129"/>
                    </a:cubicBezTo>
                    <a:lnTo>
                      <a:pt x="447675" y="538366"/>
                    </a:lnTo>
                    <a:cubicBezTo>
                      <a:pt x="479425" y="543129"/>
                      <a:pt x="512467" y="542502"/>
                      <a:pt x="542925" y="552654"/>
                    </a:cubicBezTo>
                    <a:cubicBezTo>
                      <a:pt x="547687" y="554241"/>
                      <a:pt x="552203" y="557093"/>
                      <a:pt x="557212" y="557416"/>
                    </a:cubicBezTo>
                    <a:cubicBezTo>
                      <a:pt x="601598" y="560280"/>
                      <a:pt x="646112" y="560591"/>
                      <a:pt x="690562" y="562179"/>
                    </a:cubicBezTo>
                    <a:cubicBezTo>
                      <a:pt x="695325" y="563766"/>
                      <a:pt x="700189" y="568805"/>
                      <a:pt x="704850" y="566941"/>
                    </a:cubicBezTo>
                    <a:cubicBezTo>
                      <a:pt x="710164" y="564815"/>
                      <a:pt x="713088" y="558231"/>
                      <a:pt x="714375" y="552654"/>
                    </a:cubicBezTo>
                    <a:cubicBezTo>
                      <a:pt x="717962" y="537108"/>
                      <a:pt x="716197" y="520710"/>
                      <a:pt x="719137" y="505029"/>
                    </a:cubicBezTo>
                    <a:cubicBezTo>
                      <a:pt x="724516" y="476340"/>
                      <a:pt x="725773" y="479343"/>
                      <a:pt x="742950" y="462166"/>
                    </a:cubicBezTo>
                    <a:cubicBezTo>
                      <a:pt x="744537" y="455816"/>
                      <a:pt x="745134" y="449132"/>
                      <a:pt x="747712" y="443116"/>
                    </a:cubicBezTo>
                    <a:cubicBezTo>
                      <a:pt x="749967" y="437855"/>
                      <a:pt x="754677" y="433948"/>
                      <a:pt x="757237" y="428829"/>
                    </a:cubicBezTo>
                    <a:cubicBezTo>
                      <a:pt x="759482" y="424339"/>
                      <a:pt x="760412" y="419304"/>
                      <a:pt x="762000" y="414541"/>
                    </a:cubicBezTo>
                    <a:cubicBezTo>
                      <a:pt x="752810" y="368598"/>
                      <a:pt x="764063" y="409145"/>
                      <a:pt x="747712" y="376441"/>
                    </a:cubicBezTo>
                    <a:cubicBezTo>
                      <a:pt x="745467" y="371951"/>
                      <a:pt x="745735" y="366331"/>
                      <a:pt x="742950" y="362154"/>
                    </a:cubicBezTo>
                    <a:cubicBezTo>
                      <a:pt x="739214" y="356550"/>
                      <a:pt x="733425" y="352629"/>
                      <a:pt x="728662" y="347866"/>
                    </a:cubicBezTo>
                    <a:cubicBezTo>
                      <a:pt x="727075" y="343104"/>
                      <a:pt x="726145" y="338069"/>
                      <a:pt x="723900" y="333579"/>
                    </a:cubicBezTo>
                    <a:cubicBezTo>
                      <a:pt x="721340" y="328459"/>
                      <a:pt x="716630" y="324552"/>
                      <a:pt x="714375" y="319291"/>
                    </a:cubicBezTo>
                    <a:cubicBezTo>
                      <a:pt x="711797" y="313275"/>
                      <a:pt x="711200" y="306591"/>
                      <a:pt x="709612" y="300241"/>
                    </a:cubicBezTo>
                    <a:cubicBezTo>
                      <a:pt x="695461" y="165803"/>
                      <a:pt x="726082" y="233798"/>
                      <a:pt x="685800" y="200229"/>
                    </a:cubicBezTo>
                    <a:cubicBezTo>
                      <a:pt x="680626" y="195917"/>
                      <a:pt x="676275" y="190704"/>
                      <a:pt x="671512" y="185941"/>
                    </a:cubicBezTo>
                    <a:lnTo>
                      <a:pt x="661987" y="157366"/>
                    </a:lnTo>
                    <a:cubicBezTo>
                      <a:pt x="660400" y="152604"/>
                      <a:pt x="660400" y="149429"/>
                      <a:pt x="657225" y="143079"/>
                    </a:cubicBezTo>
                    <a:cubicBezTo>
                      <a:pt x="654050" y="136729"/>
                      <a:pt x="648057" y="121826"/>
                      <a:pt x="642937" y="119266"/>
                    </a:cubicBezTo>
                    <a:cubicBezTo>
                      <a:pt x="632098" y="113846"/>
                      <a:pt x="617537" y="124029"/>
                      <a:pt x="600075" y="124029"/>
                    </a:cubicBezTo>
                    <a:cubicBezTo>
                      <a:pt x="582613" y="124029"/>
                      <a:pt x="558776" y="121140"/>
                      <a:pt x="538162" y="119266"/>
                    </a:cubicBezTo>
                    <a:cubicBezTo>
                      <a:pt x="523846" y="117965"/>
                      <a:pt x="509587" y="116091"/>
                      <a:pt x="495300" y="114504"/>
                    </a:cubicBezTo>
                    <a:cubicBezTo>
                      <a:pt x="485775" y="111329"/>
                      <a:pt x="473869" y="108154"/>
                      <a:pt x="466725" y="104979"/>
                    </a:cubicBezTo>
                    <a:cubicBezTo>
                      <a:pt x="459581" y="101804"/>
                      <a:pt x="460375" y="99423"/>
                      <a:pt x="452437" y="95454"/>
                    </a:cubicBezTo>
                    <a:cubicBezTo>
                      <a:pt x="444500" y="91485"/>
                      <a:pt x="432594" y="85929"/>
                      <a:pt x="419100" y="81166"/>
                    </a:cubicBezTo>
                    <a:cubicBezTo>
                      <a:pt x="405606" y="76403"/>
                      <a:pt x="384175" y="70054"/>
                      <a:pt x="371475" y="66879"/>
                    </a:cubicBezTo>
                    <a:cubicBezTo>
                      <a:pt x="358775" y="63704"/>
                      <a:pt x="353219" y="66482"/>
                      <a:pt x="342900" y="62116"/>
                    </a:cubicBezTo>
                    <a:cubicBezTo>
                      <a:pt x="332581" y="57750"/>
                      <a:pt x="336291" y="31624"/>
                      <a:pt x="309563" y="40685"/>
                    </a:cubicBezTo>
                    <a:cubicBezTo>
                      <a:pt x="286148" y="48623"/>
                      <a:pt x="279014" y="61006"/>
                      <a:pt x="173831" y="52591"/>
                    </a:cubicBezTo>
                    <a:cubicBezTo>
                      <a:pt x="150194" y="50700"/>
                      <a:pt x="153377" y="33867"/>
                      <a:pt x="130968" y="26398"/>
                    </a:cubicBezTo>
                    <a:cubicBezTo>
                      <a:pt x="123289" y="23838"/>
                      <a:pt x="114696" y="-2574"/>
                      <a:pt x="109537" y="20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salamanca">
                <a:extLst>
                  <a:ext uri="{FF2B5EF4-FFF2-40B4-BE49-F238E27FC236}">
                    <a16:creationId xmlns:a16="http://schemas.microsoft.com/office/drawing/2014/main" id="{F42A3E07-66E3-25D5-62B5-F71C0A55AC4D}"/>
                  </a:ext>
                </a:extLst>
              </p:cNvPr>
              <p:cNvSpPr/>
              <p:nvPr/>
            </p:nvSpPr>
            <p:spPr>
              <a:xfrm>
                <a:off x="1042010" y="1485777"/>
                <a:ext cx="795460" cy="609600"/>
              </a:xfrm>
              <a:custGeom>
                <a:avLst/>
                <a:gdLst>
                  <a:gd name="connsiteX0" fmla="*/ 219075 w 795338"/>
                  <a:gd name="connsiteY0" fmla="*/ 14288 h 609600"/>
                  <a:gd name="connsiteX1" fmla="*/ 176213 w 795338"/>
                  <a:gd name="connsiteY1" fmla="*/ 23813 h 609600"/>
                  <a:gd name="connsiteX2" fmla="*/ 128588 w 795338"/>
                  <a:gd name="connsiteY2" fmla="*/ 47625 h 609600"/>
                  <a:gd name="connsiteX3" fmla="*/ 114300 w 795338"/>
                  <a:gd name="connsiteY3" fmla="*/ 57150 h 609600"/>
                  <a:gd name="connsiteX4" fmla="*/ 71438 w 795338"/>
                  <a:gd name="connsiteY4" fmla="*/ 80963 h 609600"/>
                  <a:gd name="connsiteX5" fmla="*/ 42863 w 795338"/>
                  <a:gd name="connsiteY5" fmla="*/ 100013 h 609600"/>
                  <a:gd name="connsiteX6" fmla="*/ 33338 w 795338"/>
                  <a:gd name="connsiteY6" fmla="*/ 142875 h 609600"/>
                  <a:gd name="connsiteX7" fmla="*/ 28575 w 795338"/>
                  <a:gd name="connsiteY7" fmla="*/ 157163 h 609600"/>
                  <a:gd name="connsiteX8" fmla="*/ 0 w 795338"/>
                  <a:gd name="connsiteY8" fmla="*/ 180975 h 609600"/>
                  <a:gd name="connsiteX9" fmla="*/ 4763 w 795338"/>
                  <a:gd name="connsiteY9" fmla="*/ 219075 h 609600"/>
                  <a:gd name="connsiteX10" fmla="*/ 9525 w 795338"/>
                  <a:gd name="connsiteY10" fmla="*/ 233363 h 609600"/>
                  <a:gd name="connsiteX11" fmla="*/ 23813 w 795338"/>
                  <a:gd name="connsiteY11" fmla="*/ 242888 h 609600"/>
                  <a:gd name="connsiteX12" fmla="*/ 33338 w 795338"/>
                  <a:gd name="connsiteY12" fmla="*/ 290513 h 609600"/>
                  <a:gd name="connsiteX13" fmla="*/ 28575 w 795338"/>
                  <a:gd name="connsiteY13" fmla="*/ 366713 h 609600"/>
                  <a:gd name="connsiteX14" fmla="*/ 14288 w 795338"/>
                  <a:gd name="connsiteY14" fmla="*/ 419100 h 609600"/>
                  <a:gd name="connsiteX15" fmla="*/ 23813 w 795338"/>
                  <a:gd name="connsiteY15" fmla="*/ 523875 h 609600"/>
                  <a:gd name="connsiteX16" fmla="*/ 28575 w 795338"/>
                  <a:gd name="connsiteY16" fmla="*/ 538163 h 609600"/>
                  <a:gd name="connsiteX17" fmla="*/ 38100 w 795338"/>
                  <a:gd name="connsiteY17" fmla="*/ 552450 h 609600"/>
                  <a:gd name="connsiteX18" fmla="*/ 47625 w 795338"/>
                  <a:gd name="connsiteY18" fmla="*/ 571500 h 609600"/>
                  <a:gd name="connsiteX19" fmla="*/ 80963 w 795338"/>
                  <a:gd name="connsiteY19" fmla="*/ 581025 h 609600"/>
                  <a:gd name="connsiteX20" fmla="*/ 119063 w 795338"/>
                  <a:gd name="connsiteY20" fmla="*/ 547688 h 609600"/>
                  <a:gd name="connsiteX21" fmla="*/ 133350 w 795338"/>
                  <a:gd name="connsiteY21" fmla="*/ 538163 h 609600"/>
                  <a:gd name="connsiteX22" fmla="*/ 147638 w 795338"/>
                  <a:gd name="connsiteY22" fmla="*/ 523875 h 609600"/>
                  <a:gd name="connsiteX23" fmla="*/ 161925 w 795338"/>
                  <a:gd name="connsiteY23" fmla="*/ 519113 h 609600"/>
                  <a:gd name="connsiteX24" fmla="*/ 195263 w 795338"/>
                  <a:gd name="connsiteY24" fmla="*/ 504825 h 609600"/>
                  <a:gd name="connsiteX25" fmla="*/ 323850 w 795338"/>
                  <a:gd name="connsiteY25" fmla="*/ 523875 h 609600"/>
                  <a:gd name="connsiteX26" fmla="*/ 328613 w 795338"/>
                  <a:gd name="connsiteY26" fmla="*/ 552450 h 609600"/>
                  <a:gd name="connsiteX27" fmla="*/ 338138 w 795338"/>
                  <a:gd name="connsiteY27" fmla="*/ 571500 h 609600"/>
                  <a:gd name="connsiteX28" fmla="*/ 371475 w 795338"/>
                  <a:gd name="connsiteY28" fmla="*/ 590550 h 609600"/>
                  <a:gd name="connsiteX29" fmla="*/ 385763 w 795338"/>
                  <a:gd name="connsiteY29" fmla="*/ 600075 h 609600"/>
                  <a:gd name="connsiteX30" fmla="*/ 414338 w 795338"/>
                  <a:gd name="connsiteY30" fmla="*/ 609600 h 609600"/>
                  <a:gd name="connsiteX31" fmla="*/ 442913 w 795338"/>
                  <a:gd name="connsiteY31" fmla="*/ 600075 h 609600"/>
                  <a:gd name="connsiteX32" fmla="*/ 457200 w 795338"/>
                  <a:gd name="connsiteY32" fmla="*/ 590550 h 609600"/>
                  <a:gd name="connsiteX33" fmla="*/ 481013 w 795338"/>
                  <a:gd name="connsiteY33" fmla="*/ 585788 h 609600"/>
                  <a:gd name="connsiteX34" fmla="*/ 495300 w 795338"/>
                  <a:gd name="connsiteY34" fmla="*/ 561975 h 609600"/>
                  <a:gd name="connsiteX35" fmla="*/ 523875 w 795338"/>
                  <a:gd name="connsiteY35" fmla="*/ 542925 h 609600"/>
                  <a:gd name="connsiteX36" fmla="*/ 557213 w 795338"/>
                  <a:gd name="connsiteY36" fmla="*/ 528638 h 609600"/>
                  <a:gd name="connsiteX37" fmla="*/ 571500 w 795338"/>
                  <a:gd name="connsiteY37" fmla="*/ 519113 h 609600"/>
                  <a:gd name="connsiteX38" fmla="*/ 581025 w 795338"/>
                  <a:gd name="connsiteY38" fmla="*/ 481013 h 609600"/>
                  <a:gd name="connsiteX39" fmla="*/ 590550 w 795338"/>
                  <a:gd name="connsiteY39" fmla="*/ 452438 h 609600"/>
                  <a:gd name="connsiteX40" fmla="*/ 638175 w 795338"/>
                  <a:gd name="connsiteY40" fmla="*/ 433388 h 609600"/>
                  <a:gd name="connsiteX41" fmla="*/ 657225 w 795338"/>
                  <a:gd name="connsiteY41" fmla="*/ 419100 h 609600"/>
                  <a:gd name="connsiteX42" fmla="*/ 671513 w 795338"/>
                  <a:gd name="connsiteY42" fmla="*/ 409575 h 609600"/>
                  <a:gd name="connsiteX43" fmla="*/ 681038 w 795338"/>
                  <a:gd name="connsiteY43" fmla="*/ 390525 h 609600"/>
                  <a:gd name="connsiteX44" fmla="*/ 709613 w 795338"/>
                  <a:gd name="connsiteY44" fmla="*/ 381000 h 609600"/>
                  <a:gd name="connsiteX45" fmla="*/ 733425 w 795338"/>
                  <a:gd name="connsiteY45" fmla="*/ 352425 h 609600"/>
                  <a:gd name="connsiteX46" fmla="*/ 752475 w 795338"/>
                  <a:gd name="connsiteY46" fmla="*/ 323850 h 609600"/>
                  <a:gd name="connsiteX47" fmla="*/ 762000 w 795338"/>
                  <a:gd name="connsiteY47" fmla="*/ 309563 h 609600"/>
                  <a:gd name="connsiteX48" fmla="*/ 776288 w 795338"/>
                  <a:gd name="connsiteY48" fmla="*/ 276225 h 609600"/>
                  <a:gd name="connsiteX49" fmla="*/ 785813 w 795338"/>
                  <a:gd name="connsiteY49" fmla="*/ 242888 h 609600"/>
                  <a:gd name="connsiteX50" fmla="*/ 795338 w 795338"/>
                  <a:gd name="connsiteY50" fmla="*/ 214313 h 609600"/>
                  <a:gd name="connsiteX51" fmla="*/ 790575 w 795338"/>
                  <a:gd name="connsiteY51" fmla="*/ 138113 h 609600"/>
                  <a:gd name="connsiteX52" fmla="*/ 785813 w 795338"/>
                  <a:gd name="connsiteY52" fmla="*/ 123825 h 609600"/>
                  <a:gd name="connsiteX53" fmla="*/ 771525 w 795338"/>
                  <a:gd name="connsiteY53" fmla="*/ 119063 h 609600"/>
                  <a:gd name="connsiteX54" fmla="*/ 752475 w 795338"/>
                  <a:gd name="connsiteY54" fmla="*/ 100013 h 609600"/>
                  <a:gd name="connsiteX55" fmla="*/ 723900 w 795338"/>
                  <a:gd name="connsiteY55" fmla="*/ 80963 h 609600"/>
                  <a:gd name="connsiteX56" fmla="*/ 709613 w 795338"/>
                  <a:gd name="connsiteY56" fmla="*/ 71438 h 609600"/>
                  <a:gd name="connsiteX57" fmla="*/ 695325 w 795338"/>
                  <a:gd name="connsiteY57" fmla="*/ 66675 h 609600"/>
                  <a:gd name="connsiteX58" fmla="*/ 676275 w 795338"/>
                  <a:gd name="connsiteY58" fmla="*/ 38100 h 609600"/>
                  <a:gd name="connsiteX59" fmla="*/ 661988 w 795338"/>
                  <a:gd name="connsiteY59" fmla="*/ 33338 h 609600"/>
                  <a:gd name="connsiteX60" fmla="*/ 457200 w 795338"/>
                  <a:gd name="connsiteY60" fmla="*/ 23813 h 609600"/>
                  <a:gd name="connsiteX61" fmla="*/ 433388 w 795338"/>
                  <a:gd name="connsiteY61" fmla="*/ 19050 h 609600"/>
                  <a:gd name="connsiteX62" fmla="*/ 423863 w 795338"/>
                  <a:gd name="connsiteY62" fmla="*/ 4763 h 609600"/>
                  <a:gd name="connsiteX63" fmla="*/ 404813 w 795338"/>
                  <a:gd name="connsiteY63" fmla="*/ 0 h 609600"/>
                  <a:gd name="connsiteX64" fmla="*/ 300038 w 795338"/>
                  <a:gd name="connsiteY64" fmla="*/ 4763 h 609600"/>
                  <a:gd name="connsiteX65" fmla="*/ 285750 w 795338"/>
                  <a:gd name="connsiteY65" fmla="*/ 14288 h 609600"/>
                  <a:gd name="connsiteX66" fmla="*/ 219075 w 795338"/>
                  <a:gd name="connsiteY66" fmla="*/ 14288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95338" h="609600">
                    <a:moveTo>
                      <a:pt x="219075" y="14288"/>
                    </a:moveTo>
                    <a:cubicBezTo>
                      <a:pt x="200819" y="15876"/>
                      <a:pt x="180700" y="21569"/>
                      <a:pt x="176213" y="23813"/>
                    </a:cubicBezTo>
                    <a:cubicBezTo>
                      <a:pt x="119516" y="52162"/>
                      <a:pt x="171709" y="36846"/>
                      <a:pt x="128588" y="47625"/>
                    </a:cubicBezTo>
                    <a:cubicBezTo>
                      <a:pt x="123825" y="50800"/>
                      <a:pt x="119420" y="54590"/>
                      <a:pt x="114300" y="57150"/>
                    </a:cubicBezTo>
                    <a:cubicBezTo>
                      <a:pt x="90345" y="69128"/>
                      <a:pt x="101471" y="50932"/>
                      <a:pt x="71438" y="80963"/>
                    </a:cubicBezTo>
                    <a:cubicBezTo>
                      <a:pt x="53600" y="98800"/>
                      <a:pt x="63539" y="93120"/>
                      <a:pt x="42863" y="100013"/>
                    </a:cubicBezTo>
                    <a:cubicBezTo>
                      <a:pt x="32141" y="132174"/>
                      <a:pt x="44513" y="92588"/>
                      <a:pt x="33338" y="142875"/>
                    </a:cubicBezTo>
                    <a:cubicBezTo>
                      <a:pt x="32249" y="147776"/>
                      <a:pt x="31360" y="152986"/>
                      <a:pt x="28575" y="157163"/>
                    </a:cubicBezTo>
                    <a:cubicBezTo>
                      <a:pt x="21241" y="168164"/>
                      <a:pt x="10543" y="173947"/>
                      <a:pt x="0" y="180975"/>
                    </a:cubicBezTo>
                    <a:cubicBezTo>
                      <a:pt x="1588" y="193675"/>
                      <a:pt x="2473" y="206483"/>
                      <a:pt x="4763" y="219075"/>
                    </a:cubicBezTo>
                    <a:cubicBezTo>
                      <a:pt x="5661" y="224014"/>
                      <a:pt x="6389" y="229443"/>
                      <a:pt x="9525" y="233363"/>
                    </a:cubicBezTo>
                    <a:cubicBezTo>
                      <a:pt x="13101" y="237833"/>
                      <a:pt x="19050" y="239713"/>
                      <a:pt x="23813" y="242888"/>
                    </a:cubicBezTo>
                    <a:cubicBezTo>
                      <a:pt x="26959" y="255473"/>
                      <a:pt x="33338" y="278841"/>
                      <a:pt x="33338" y="290513"/>
                    </a:cubicBezTo>
                    <a:cubicBezTo>
                      <a:pt x="33338" y="315963"/>
                      <a:pt x="31732" y="341460"/>
                      <a:pt x="28575" y="366713"/>
                    </a:cubicBezTo>
                    <a:cubicBezTo>
                      <a:pt x="26427" y="383898"/>
                      <a:pt x="19894" y="402281"/>
                      <a:pt x="14288" y="419100"/>
                    </a:cubicBezTo>
                    <a:cubicBezTo>
                      <a:pt x="17650" y="479626"/>
                      <a:pt x="12511" y="484319"/>
                      <a:pt x="23813" y="523875"/>
                    </a:cubicBezTo>
                    <a:cubicBezTo>
                      <a:pt x="25192" y="528702"/>
                      <a:pt x="26330" y="533673"/>
                      <a:pt x="28575" y="538163"/>
                    </a:cubicBezTo>
                    <a:cubicBezTo>
                      <a:pt x="31135" y="543282"/>
                      <a:pt x="35260" y="547480"/>
                      <a:pt x="38100" y="552450"/>
                    </a:cubicBezTo>
                    <a:cubicBezTo>
                      <a:pt x="41622" y="558614"/>
                      <a:pt x="42605" y="566480"/>
                      <a:pt x="47625" y="571500"/>
                    </a:cubicBezTo>
                    <a:cubicBezTo>
                      <a:pt x="49904" y="573779"/>
                      <a:pt x="80796" y="580983"/>
                      <a:pt x="80963" y="581025"/>
                    </a:cubicBezTo>
                    <a:cubicBezTo>
                      <a:pt x="137051" y="567004"/>
                      <a:pt x="51027" y="593047"/>
                      <a:pt x="119063" y="547688"/>
                    </a:cubicBezTo>
                    <a:cubicBezTo>
                      <a:pt x="123825" y="544513"/>
                      <a:pt x="128953" y="541827"/>
                      <a:pt x="133350" y="538163"/>
                    </a:cubicBezTo>
                    <a:cubicBezTo>
                      <a:pt x="138524" y="533851"/>
                      <a:pt x="142034" y="527611"/>
                      <a:pt x="147638" y="523875"/>
                    </a:cubicBezTo>
                    <a:cubicBezTo>
                      <a:pt x="151815" y="521090"/>
                      <a:pt x="157311" y="521090"/>
                      <a:pt x="161925" y="519113"/>
                    </a:cubicBezTo>
                    <a:cubicBezTo>
                      <a:pt x="203129" y="501455"/>
                      <a:pt x="161750" y="515997"/>
                      <a:pt x="195263" y="504825"/>
                    </a:cubicBezTo>
                    <a:cubicBezTo>
                      <a:pt x="209069" y="505377"/>
                      <a:pt x="308284" y="477180"/>
                      <a:pt x="323850" y="523875"/>
                    </a:cubicBezTo>
                    <a:cubicBezTo>
                      <a:pt x="326904" y="533036"/>
                      <a:pt x="325838" y="543201"/>
                      <a:pt x="328613" y="552450"/>
                    </a:cubicBezTo>
                    <a:cubicBezTo>
                      <a:pt x="330653" y="559250"/>
                      <a:pt x="333593" y="566046"/>
                      <a:pt x="338138" y="571500"/>
                    </a:cubicBezTo>
                    <a:cubicBezTo>
                      <a:pt x="343412" y="577829"/>
                      <a:pt x="365812" y="587314"/>
                      <a:pt x="371475" y="590550"/>
                    </a:cubicBezTo>
                    <a:cubicBezTo>
                      <a:pt x="376445" y="593390"/>
                      <a:pt x="380532" y="597750"/>
                      <a:pt x="385763" y="600075"/>
                    </a:cubicBezTo>
                    <a:cubicBezTo>
                      <a:pt x="394938" y="604153"/>
                      <a:pt x="414338" y="609600"/>
                      <a:pt x="414338" y="609600"/>
                    </a:cubicBezTo>
                    <a:cubicBezTo>
                      <a:pt x="423863" y="606425"/>
                      <a:pt x="434559" y="605644"/>
                      <a:pt x="442913" y="600075"/>
                    </a:cubicBezTo>
                    <a:cubicBezTo>
                      <a:pt x="447675" y="596900"/>
                      <a:pt x="451841" y="592560"/>
                      <a:pt x="457200" y="590550"/>
                    </a:cubicBezTo>
                    <a:cubicBezTo>
                      <a:pt x="464779" y="587708"/>
                      <a:pt x="473075" y="587375"/>
                      <a:pt x="481013" y="585788"/>
                    </a:cubicBezTo>
                    <a:cubicBezTo>
                      <a:pt x="485775" y="577850"/>
                      <a:pt x="488755" y="568521"/>
                      <a:pt x="495300" y="561975"/>
                    </a:cubicBezTo>
                    <a:cubicBezTo>
                      <a:pt x="503395" y="553880"/>
                      <a:pt x="514350" y="549275"/>
                      <a:pt x="523875" y="542925"/>
                    </a:cubicBezTo>
                    <a:cubicBezTo>
                      <a:pt x="543608" y="529770"/>
                      <a:pt x="532611" y="534788"/>
                      <a:pt x="557213" y="528638"/>
                    </a:cubicBezTo>
                    <a:cubicBezTo>
                      <a:pt x="561975" y="525463"/>
                      <a:pt x="567924" y="523582"/>
                      <a:pt x="571500" y="519113"/>
                    </a:cubicBezTo>
                    <a:cubicBezTo>
                      <a:pt x="575488" y="514128"/>
                      <a:pt x="580656" y="482367"/>
                      <a:pt x="581025" y="481013"/>
                    </a:cubicBezTo>
                    <a:cubicBezTo>
                      <a:pt x="583667" y="471327"/>
                      <a:pt x="581025" y="455613"/>
                      <a:pt x="590550" y="452438"/>
                    </a:cubicBezTo>
                    <a:cubicBezTo>
                      <a:pt x="608870" y="446331"/>
                      <a:pt x="622158" y="443399"/>
                      <a:pt x="638175" y="433388"/>
                    </a:cubicBezTo>
                    <a:cubicBezTo>
                      <a:pt x="644906" y="429181"/>
                      <a:pt x="650766" y="423714"/>
                      <a:pt x="657225" y="419100"/>
                    </a:cubicBezTo>
                    <a:cubicBezTo>
                      <a:pt x="661883" y="415773"/>
                      <a:pt x="666750" y="412750"/>
                      <a:pt x="671513" y="409575"/>
                    </a:cubicBezTo>
                    <a:cubicBezTo>
                      <a:pt x="674688" y="403225"/>
                      <a:pt x="675358" y="394785"/>
                      <a:pt x="681038" y="390525"/>
                    </a:cubicBezTo>
                    <a:cubicBezTo>
                      <a:pt x="689070" y="384501"/>
                      <a:pt x="709613" y="381000"/>
                      <a:pt x="709613" y="381000"/>
                    </a:cubicBezTo>
                    <a:cubicBezTo>
                      <a:pt x="743654" y="329940"/>
                      <a:pt x="690639" y="407438"/>
                      <a:pt x="733425" y="352425"/>
                    </a:cubicBezTo>
                    <a:cubicBezTo>
                      <a:pt x="740453" y="343389"/>
                      <a:pt x="746125" y="333375"/>
                      <a:pt x="752475" y="323850"/>
                    </a:cubicBezTo>
                    <a:lnTo>
                      <a:pt x="762000" y="309563"/>
                    </a:lnTo>
                    <a:cubicBezTo>
                      <a:pt x="771913" y="269914"/>
                      <a:pt x="759842" y="309117"/>
                      <a:pt x="776288" y="276225"/>
                    </a:cubicBezTo>
                    <a:cubicBezTo>
                      <a:pt x="780287" y="268226"/>
                      <a:pt x="783526" y="250512"/>
                      <a:pt x="785813" y="242888"/>
                    </a:cubicBezTo>
                    <a:cubicBezTo>
                      <a:pt x="788698" y="233271"/>
                      <a:pt x="795338" y="214313"/>
                      <a:pt x="795338" y="214313"/>
                    </a:cubicBezTo>
                    <a:cubicBezTo>
                      <a:pt x="793750" y="188913"/>
                      <a:pt x="793239" y="163423"/>
                      <a:pt x="790575" y="138113"/>
                    </a:cubicBezTo>
                    <a:cubicBezTo>
                      <a:pt x="790049" y="133120"/>
                      <a:pt x="789363" y="127375"/>
                      <a:pt x="785813" y="123825"/>
                    </a:cubicBezTo>
                    <a:cubicBezTo>
                      <a:pt x="782263" y="120275"/>
                      <a:pt x="776288" y="120650"/>
                      <a:pt x="771525" y="119063"/>
                    </a:cubicBezTo>
                    <a:cubicBezTo>
                      <a:pt x="763444" y="94816"/>
                      <a:pt x="773257" y="111558"/>
                      <a:pt x="752475" y="100013"/>
                    </a:cubicBezTo>
                    <a:cubicBezTo>
                      <a:pt x="742468" y="94454"/>
                      <a:pt x="733425" y="87313"/>
                      <a:pt x="723900" y="80963"/>
                    </a:cubicBezTo>
                    <a:cubicBezTo>
                      <a:pt x="719138" y="77788"/>
                      <a:pt x="715043" y="73248"/>
                      <a:pt x="709613" y="71438"/>
                    </a:cubicBezTo>
                    <a:lnTo>
                      <a:pt x="695325" y="66675"/>
                    </a:lnTo>
                    <a:cubicBezTo>
                      <a:pt x="688975" y="57150"/>
                      <a:pt x="687135" y="41720"/>
                      <a:pt x="676275" y="38100"/>
                    </a:cubicBezTo>
                    <a:cubicBezTo>
                      <a:pt x="671513" y="36513"/>
                      <a:pt x="666815" y="34717"/>
                      <a:pt x="661988" y="33338"/>
                    </a:cubicBezTo>
                    <a:cubicBezTo>
                      <a:pt x="593714" y="13831"/>
                      <a:pt x="546725" y="26108"/>
                      <a:pt x="457200" y="23813"/>
                    </a:cubicBezTo>
                    <a:cubicBezTo>
                      <a:pt x="449263" y="22225"/>
                      <a:pt x="440416" y="23066"/>
                      <a:pt x="433388" y="19050"/>
                    </a:cubicBezTo>
                    <a:cubicBezTo>
                      <a:pt x="428418" y="16210"/>
                      <a:pt x="428625" y="7938"/>
                      <a:pt x="423863" y="4763"/>
                    </a:cubicBezTo>
                    <a:cubicBezTo>
                      <a:pt x="418417" y="1132"/>
                      <a:pt x="411163" y="1588"/>
                      <a:pt x="404813" y="0"/>
                    </a:cubicBezTo>
                    <a:cubicBezTo>
                      <a:pt x="369888" y="1588"/>
                      <a:pt x="334750" y="597"/>
                      <a:pt x="300038" y="4763"/>
                    </a:cubicBezTo>
                    <a:cubicBezTo>
                      <a:pt x="294355" y="5445"/>
                      <a:pt x="290981" y="11963"/>
                      <a:pt x="285750" y="14288"/>
                    </a:cubicBezTo>
                    <a:cubicBezTo>
                      <a:pt x="257541" y="26825"/>
                      <a:pt x="237331" y="12700"/>
                      <a:pt x="219075" y="1428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caceres">
                <a:extLst>
                  <a:ext uri="{FF2B5EF4-FFF2-40B4-BE49-F238E27FC236}">
                    <a16:creationId xmlns:a16="http://schemas.microsoft.com/office/drawing/2014/main" id="{47E9563B-F6F4-09F1-8EA0-FA63C0141464}"/>
                  </a:ext>
                </a:extLst>
              </p:cNvPr>
              <p:cNvSpPr/>
              <p:nvPr/>
            </p:nvSpPr>
            <p:spPr>
              <a:xfrm>
                <a:off x="717165" y="1996066"/>
                <a:ext cx="1116304" cy="825020"/>
              </a:xfrm>
              <a:custGeom>
                <a:avLst/>
                <a:gdLst>
                  <a:gd name="connsiteX0" fmla="*/ 590732 w 1105082"/>
                  <a:gd name="connsiteY0" fmla="*/ 2252 h 792827"/>
                  <a:gd name="connsiteX1" fmla="*/ 481194 w 1105082"/>
                  <a:gd name="connsiteY1" fmla="*/ 7014 h 792827"/>
                  <a:gd name="connsiteX2" fmla="*/ 476432 w 1105082"/>
                  <a:gd name="connsiteY2" fmla="*/ 30827 h 792827"/>
                  <a:gd name="connsiteX3" fmla="*/ 447857 w 1105082"/>
                  <a:gd name="connsiteY3" fmla="*/ 54639 h 792827"/>
                  <a:gd name="connsiteX4" fmla="*/ 438332 w 1105082"/>
                  <a:gd name="connsiteY4" fmla="*/ 68927 h 792827"/>
                  <a:gd name="connsiteX5" fmla="*/ 424044 w 1105082"/>
                  <a:gd name="connsiteY5" fmla="*/ 73689 h 792827"/>
                  <a:gd name="connsiteX6" fmla="*/ 333557 w 1105082"/>
                  <a:gd name="connsiteY6" fmla="*/ 59402 h 792827"/>
                  <a:gd name="connsiteX7" fmla="*/ 285932 w 1105082"/>
                  <a:gd name="connsiteY7" fmla="*/ 78452 h 792827"/>
                  <a:gd name="connsiteX8" fmla="*/ 271644 w 1105082"/>
                  <a:gd name="connsiteY8" fmla="*/ 111789 h 792827"/>
                  <a:gd name="connsiteX9" fmla="*/ 247832 w 1105082"/>
                  <a:gd name="connsiteY9" fmla="*/ 135602 h 792827"/>
                  <a:gd name="connsiteX10" fmla="*/ 243069 w 1105082"/>
                  <a:gd name="connsiteY10" fmla="*/ 183227 h 792827"/>
                  <a:gd name="connsiteX11" fmla="*/ 257357 w 1105082"/>
                  <a:gd name="connsiteY11" fmla="*/ 187989 h 792827"/>
                  <a:gd name="connsiteX12" fmla="*/ 271644 w 1105082"/>
                  <a:gd name="connsiteY12" fmla="*/ 197514 h 792827"/>
                  <a:gd name="connsiteX13" fmla="*/ 285932 w 1105082"/>
                  <a:gd name="connsiteY13" fmla="*/ 226089 h 792827"/>
                  <a:gd name="connsiteX14" fmla="*/ 281169 w 1105082"/>
                  <a:gd name="connsiteY14" fmla="*/ 278477 h 792827"/>
                  <a:gd name="connsiteX15" fmla="*/ 271644 w 1105082"/>
                  <a:gd name="connsiteY15" fmla="*/ 292764 h 792827"/>
                  <a:gd name="connsiteX16" fmla="*/ 266882 w 1105082"/>
                  <a:gd name="connsiteY16" fmla="*/ 307052 h 792827"/>
                  <a:gd name="connsiteX17" fmla="*/ 262119 w 1105082"/>
                  <a:gd name="connsiteY17" fmla="*/ 349914 h 792827"/>
                  <a:gd name="connsiteX18" fmla="*/ 233544 w 1105082"/>
                  <a:gd name="connsiteY18" fmla="*/ 378489 h 792827"/>
                  <a:gd name="connsiteX19" fmla="*/ 228782 w 1105082"/>
                  <a:gd name="connsiteY19" fmla="*/ 392777 h 792827"/>
                  <a:gd name="connsiteX20" fmla="*/ 214494 w 1105082"/>
                  <a:gd name="connsiteY20" fmla="*/ 397539 h 792827"/>
                  <a:gd name="connsiteX21" fmla="*/ 200207 w 1105082"/>
                  <a:gd name="connsiteY21" fmla="*/ 407064 h 792827"/>
                  <a:gd name="connsiteX22" fmla="*/ 171632 w 1105082"/>
                  <a:gd name="connsiteY22" fmla="*/ 416589 h 792827"/>
                  <a:gd name="connsiteX23" fmla="*/ 23994 w 1105082"/>
                  <a:gd name="connsiteY23" fmla="*/ 421352 h 792827"/>
                  <a:gd name="connsiteX24" fmla="*/ 9707 w 1105082"/>
                  <a:gd name="connsiteY24" fmla="*/ 430877 h 792827"/>
                  <a:gd name="connsiteX25" fmla="*/ 182 w 1105082"/>
                  <a:gd name="connsiteY25" fmla="*/ 445164 h 792827"/>
                  <a:gd name="connsiteX26" fmla="*/ 4944 w 1105082"/>
                  <a:gd name="connsiteY26" fmla="*/ 464214 h 792827"/>
                  <a:gd name="connsiteX27" fmla="*/ 23994 w 1105082"/>
                  <a:gd name="connsiteY27" fmla="*/ 492789 h 792827"/>
                  <a:gd name="connsiteX28" fmla="*/ 33519 w 1105082"/>
                  <a:gd name="connsiteY28" fmla="*/ 507077 h 792827"/>
                  <a:gd name="connsiteX29" fmla="*/ 38282 w 1105082"/>
                  <a:gd name="connsiteY29" fmla="*/ 521364 h 792827"/>
                  <a:gd name="connsiteX30" fmla="*/ 52569 w 1105082"/>
                  <a:gd name="connsiteY30" fmla="*/ 530889 h 792827"/>
                  <a:gd name="connsiteX31" fmla="*/ 76382 w 1105082"/>
                  <a:gd name="connsiteY31" fmla="*/ 568989 h 792827"/>
                  <a:gd name="connsiteX32" fmla="*/ 85907 w 1105082"/>
                  <a:gd name="connsiteY32" fmla="*/ 588039 h 792827"/>
                  <a:gd name="connsiteX33" fmla="*/ 90669 w 1105082"/>
                  <a:gd name="connsiteY33" fmla="*/ 602327 h 792827"/>
                  <a:gd name="connsiteX34" fmla="*/ 100194 w 1105082"/>
                  <a:gd name="connsiteY34" fmla="*/ 616614 h 792827"/>
                  <a:gd name="connsiteX35" fmla="*/ 114482 w 1105082"/>
                  <a:gd name="connsiteY35" fmla="*/ 602327 h 792827"/>
                  <a:gd name="connsiteX36" fmla="*/ 133532 w 1105082"/>
                  <a:gd name="connsiteY36" fmla="*/ 578514 h 792827"/>
                  <a:gd name="connsiteX37" fmla="*/ 143057 w 1105082"/>
                  <a:gd name="connsiteY37" fmla="*/ 564227 h 792827"/>
                  <a:gd name="connsiteX38" fmla="*/ 171632 w 1105082"/>
                  <a:gd name="connsiteY38" fmla="*/ 549939 h 792827"/>
                  <a:gd name="connsiteX39" fmla="*/ 271644 w 1105082"/>
                  <a:gd name="connsiteY39" fmla="*/ 564227 h 792827"/>
                  <a:gd name="connsiteX40" fmla="*/ 285932 w 1105082"/>
                  <a:gd name="connsiteY40" fmla="*/ 573752 h 792827"/>
                  <a:gd name="connsiteX41" fmla="*/ 300219 w 1105082"/>
                  <a:gd name="connsiteY41" fmla="*/ 602327 h 792827"/>
                  <a:gd name="connsiteX42" fmla="*/ 309744 w 1105082"/>
                  <a:gd name="connsiteY42" fmla="*/ 630902 h 792827"/>
                  <a:gd name="connsiteX43" fmla="*/ 314507 w 1105082"/>
                  <a:gd name="connsiteY43" fmla="*/ 645189 h 792827"/>
                  <a:gd name="connsiteX44" fmla="*/ 328794 w 1105082"/>
                  <a:gd name="connsiteY44" fmla="*/ 649952 h 792827"/>
                  <a:gd name="connsiteX45" fmla="*/ 357369 w 1105082"/>
                  <a:gd name="connsiteY45" fmla="*/ 669002 h 792827"/>
                  <a:gd name="connsiteX46" fmla="*/ 371657 w 1105082"/>
                  <a:gd name="connsiteY46" fmla="*/ 673764 h 792827"/>
                  <a:gd name="connsiteX47" fmla="*/ 385944 w 1105082"/>
                  <a:gd name="connsiteY47" fmla="*/ 683289 h 792827"/>
                  <a:gd name="connsiteX48" fmla="*/ 424044 w 1105082"/>
                  <a:gd name="connsiteY48" fmla="*/ 692814 h 792827"/>
                  <a:gd name="connsiteX49" fmla="*/ 481194 w 1105082"/>
                  <a:gd name="connsiteY49" fmla="*/ 702339 h 792827"/>
                  <a:gd name="connsiteX50" fmla="*/ 495482 w 1105082"/>
                  <a:gd name="connsiteY50" fmla="*/ 707102 h 792827"/>
                  <a:gd name="connsiteX51" fmla="*/ 509769 w 1105082"/>
                  <a:gd name="connsiteY51" fmla="*/ 716627 h 792827"/>
                  <a:gd name="connsiteX52" fmla="*/ 538344 w 1105082"/>
                  <a:gd name="connsiteY52" fmla="*/ 740439 h 792827"/>
                  <a:gd name="connsiteX53" fmla="*/ 566919 w 1105082"/>
                  <a:gd name="connsiteY53" fmla="*/ 759489 h 792827"/>
                  <a:gd name="connsiteX54" fmla="*/ 605019 w 1105082"/>
                  <a:gd name="connsiteY54" fmla="*/ 792827 h 792827"/>
                  <a:gd name="connsiteX55" fmla="*/ 619307 w 1105082"/>
                  <a:gd name="connsiteY55" fmla="*/ 788064 h 792827"/>
                  <a:gd name="connsiteX56" fmla="*/ 638357 w 1105082"/>
                  <a:gd name="connsiteY56" fmla="*/ 783302 h 792827"/>
                  <a:gd name="connsiteX57" fmla="*/ 681219 w 1105082"/>
                  <a:gd name="connsiteY57" fmla="*/ 749964 h 792827"/>
                  <a:gd name="connsiteX58" fmla="*/ 714557 w 1105082"/>
                  <a:gd name="connsiteY58" fmla="*/ 740439 h 792827"/>
                  <a:gd name="connsiteX59" fmla="*/ 886007 w 1105082"/>
                  <a:gd name="connsiteY59" fmla="*/ 735677 h 792827"/>
                  <a:gd name="connsiteX60" fmla="*/ 924107 w 1105082"/>
                  <a:gd name="connsiteY60" fmla="*/ 726152 h 792827"/>
                  <a:gd name="connsiteX61" fmla="*/ 938394 w 1105082"/>
                  <a:gd name="connsiteY61" fmla="*/ 711864 h 792827"/>
                  <a:gd name="connsiteX62" fmla="*/ 962207 w 1105082"/>
                  <a:gd name="connsiteY62" fmla="*/ 669002 h 792827"/>
                  <a:gd name="connsiteX63" fmla="*/ 990782 w 1105082"/>
                  <a:gd name="connsiteY63" fmla="*/ 649952 h 792827"/>
                  <a:gd name="connsiteX64" fmla="*/ 1038407 w 1105082"/>
                  <a:gd name="connsiteY64" fmla="*/ 602327 h 792827"/>
                  <a:gd name="connsiteX65" fmla="*/ 1066982 w 1105082"/>
                  <a:gd name="connsiteY65" fmla="*/ 592802 h 792827"/>
                  <a:gd name="connsiteX66" fmla="*/ 1081269 w 1105082"/>
                  <a:gd name="connsiteY66" fmla="*/ 583277 h 792827"/>
                  <a:gd name="connsiteX67" fmla="*/ 1100319 w 1105082"/>
                  <a:gd name="connsiteY67" fmla="*/ 578514 h 792827"/>
                  <a:gd name="connsiteX68" fmla="*/ 1105082 w 1105082"/>
                  <a:gd name="connsiteY68" fmla="*/ 559464 h 792827"/>
                  <a:gd name="connsiteX69" fmla="*/ 1095557 w 1105082"/>
                  <a:gd name="connsiteY69" fmla="*/ 530889 h 792827"/>
                  <a:gd name="connsiteX70" fmla="*/ 1086032 w 1105082"/>
                  <a:gd name="connsiteY70" fmla="*/ 516602 h 792827"/>
                  <a:gd name="connsiteX71" fmla="*/ 1081269 w 1105082"/>
                  <a:gd name="connsiteY71" fmla="*/ 502314 h 792827"/>
                  <a:gd name="connsiteX72" fmla="*/ 1057457 w 1105082"/>
                  <a:gd name="connsiteY72" fmla="*/ 473739 h 792827"/>
                  <a:gd name="connsiteX73" fmla="*/ 1047932 w 1105082"/>
                  <a:gd name="connsiteY73" fmla="*/ 459452 h 792827"/>
                  <a:gd name="connsiteX74" fmla="*/ 1033644 w 1105082"/>
                  <a:gd name="connsiteY74" fmla="*/ 411827 h 792827"/>
                  <a:gd name="connsiteX75" fmla="*/ 1028882 w 1105082"/>
                  <a:gd name="connsiteY75" fmla="*/ 397539 h 792827"/>
                  <a:gd name="connsiteX76" fmla="*/ 1014594 w 1105082"/>
                  <a:gd name="connsiteY76" fmla="*/ 388014 h 792827"/>
                  <a:gd name="connsiteX77" fmla="*/ 981257 w 1105082"/>
                  <a:gd name="connsiteY77" fmla="*/ 354677 h 792827"/>
                  <a:gd name="connsiteX78" fmla="*/ 971732 w 1105082"/>
                  <a:gd name="connsiteY78" fmla="*/ 302289 h 792827"/>
                  <a:gd name="connsiteX79" fmla="*/ 962207 w 1105082"/>
                  <a:gd name="connsiteY79" fmla="*/ 288002 h 792827"/>
                  <a:gd name="connsiteX80" fmla="*/ 957444 w 1105082"/>
                  <a:gd name="connsiteY80" fmla="*/ 268952 h 792827"/>
                  <a:gd name="connsiteX81" fmla="*/ 952682 w 1105082"/>
                  <a:gd name="connsiteY81" fmla="*/ 254664 h 792827"/>
                  <a:gd name="connsiteX82" fmla="*/ 966969 w 1105082"/>
                  <a:gd name="connsiteY82" fmla="*/ 192752 h 792827"/>
                  <a:gd name="connsiteX83" fmla="*/ 976494 w 1105082"/>
                  <a:gd name="connsiteY83" fmla="*/ 159414 h 792827"/>
                  <a:gd name="connsiteX84" fmla="*/ 962207 w 1105082"/>
                  <a:gd name="connsiteY84" fmla="*/ 126077 h 792827"/>
                  <a:gd name="connsiteX85" fmla="*/ 933632 w 1105082"/>
                  <a:gd name="connsiteY85" fmla="*/ 116552 h 792827"/>
                  <a:gd name="connsiteX86" fmla="*/ 819332 w 1105082"/>
                  <a:gd name="connsiteY86" fmla="*/ 102264 h 792827"/>
                  <a:gd name="connsiteX87" fmla="*/ 805044 w 1105082"/>
                  <a:gd name="connsiteY87" fmla="*/ 97502 h 792827"/>
                  <a:gd name="connsiteX88" fmla="*/ 800282 w 1105082"/>
                  <a:gd name="connsiteY88" fmla="*/ 83214 h 792827"/>
                  <a:gd name="connsiteX89" fmla="*/ 766944 w 1105082"/>
                  <a:gd name="connsiteY89" fmla="*/ 83214 h 792827"/>
                  <a:gd name="connsiteX90" fmla="*/ 752657 w 1105082"/>
                  <a:gd name="connsiteY90" fmla="*/ 92739 h 792827"/>
                  <a:gd name="connsiteX91" fmla="*/ 676457 w 1105082"/>
                  <a:gd name="connsiteY91" fmla="*/ 92739 h 792827"/>
                  <a:gd name="connsiteX92" fmla="*/ 657407 w 1105082"/>
                  <a:gd name="connsiteY92" fmla="*/ 64164 h 792827"/>
                  <a:gd name="connsiteX93" fmla="*/ 647882 w 1105082"/>
                  <a:gd name="connsiteY93" fmla="*/ 35589 h 792827"/>
                  <a:gd name="connsiteX94" fmla="*/ 633594 w 1105082"/>
                  <a:gd name="connsiteY94" fmla="*/ 26064 h 792827"/>
                  <a:gd name="connsiteX95" fmla="*/ 590732 w 1105082"/>
                  <a:gd name="connsiteY95" fmla="*/ 2252 h 7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105082" h="792827">
                    <a:moveTo>
                      <a:pt x="590732" y="2252"/>
                    </a:moveTo>
                    <a:cubicBezTo>
                      <a:pt x="565332" y="-923"/>
                      <a:pt x="516650" y="-1850"/>
                      <a:pt x="481194" y="7014"/>
                    </a:cubicBezTo>
                    <a:cubicBezTo>
                      <a:pt x="473341" y="8977"/>
                      <a:pt x="480052" y="23587"/>
                      <a:pt x="476432" y="30827"/>
                    </a:cubicBezTo>
                    <a:cubicBezTo>
                      <a:pt x="471849" y="39992"/>
                      <a:pt x="456061" y="49170"/>
                      <a:pt x="447857" y="54639"/>
                    </a:cubicBezTo>
                    <a:cubicBezTo>
                      <a:pt x="444682" y="59402"/>
                      <a:pt x="442802" y="65351"/>
                      <a:pt x="438332" y="68927"/>
                    </a:cubicBezTo>
                    <a:cubicBezTo>
                      <a:pt x="434412" y="72063"/>
                      <a:pt x="429056" y="73984"/>
                      <a:pt x="424044" y="73689"/>
                    </a:cubicBezTo>
                    <a:cubicBezTo>
                      <a:pt x="393817" y="71911"/>
                      <a:pt x="363353" y="65361"/>
                      <a:pt x="333557" y="59402"/>
                    </a:cubicBezTo>
                    <a:cubicBezTo>
                      <a:pt x="322870" y="62455"/>
                      <a:pt x="295892" y="66500"/>
                      <a:pt x="285932" y="78452"/>
                    </a:cubicBezTo>
                    <a:cubicBezTo>
                      <a:pt x="273547" y="93315"/>
                      <a:pt x="279088" y="96902"/>
                      <a:pt x="271644" y="111789"/>
                    </a:cubicBezTo>
                    <a:cubicBezTo>
                      <a:pt x="263706" y="127665"/>
                      <a:pt x="262120" y="126076"/>
                      <a:pt x="247832" y="135602"/>
                    </a:cubicBezTo>
                    <a:cubicBezTo>
                      <a:pt x="238930" y="153407"/>
                      <a:pt x="230419" y="161090"/>
                      <a:pt x="243069" y="183227"/>
                    </a:cubicBezTo>
                    <a:cubicBezTo>
                      <a:pt x="245560" y="187586"/>
                      <a:pt x="252594" y="186402"/>
                      <a:pt x="257357" y="187989"/>
                    </a:cubicBezTo>
                    <a:cubicBezTo>
                      <a:pt x="262119" y="191164"/>
                      <a:pt x="267597" y="193467"/>
                      <a:pt x="271644" y="197514"/>
                    </a:cubicBezTo>
                    <a:cubicBezTo>
                      <a:pt x="280875" y="206746"/>
                      <a:pt x="282058" y="214470"/>
                      <a:pt x="285932" y="226089"/>
                    </a:cubicBezTo>
                    <a:cubicBezTo>
                      <a:pt x="284344" y="243552"/>
                      <a:pt x="284843" y="261332"/>
                      <a:pt x="281169" y="278477"/>
                    </a:cubicBezTo>
                    <a:cubicBezTo>
                      <a:pt x="279970" y="284074"/>
                      <a:pt x="274204" y="287645"/>
                      <a:pt x="271644" y="292764"/>
                    </a:cubicBezTo>
                    <a:cubicBezTo>
                      <a:pt x="269399" y="297254"/>
                      <a:pt x="268469" y="302289"/>
                      <a:pt x="266882" y="307052"/>
                    </a:cubicBezTo>
                    <a:cubicBezTo>
                      <a:pt x="265294" y="321339"/>
                      <a:pt x="268198" y="336887"/>
                      <a:pt x="262119" y="349914"/>
                    </a:cubicBezTo>
                    <a:cubicBezTo>
                      <a:pt x="256422" y="362121"/>
                      <a:pt x="233544" y="378489"/>
                      <a:pt x="233544" y="378489"/>
                    </a:cubicBezTo>
                    <a:cubicBezTo>
                      <a:pt x="231957" y="383252"/>
                      <a:pt x="232332" y="389227"/>
                      <a:pt x="228782" y="392777"/>
                    </a:cubicBezTo>
                    <a:cubicBezTo>
                      <a:pt x="225232" y="396327"/>
                      <a:pt x="218984" y="395294"/>
                      <a:pt x="214494" y="397539"/>
                    </a:cubicBezTo>
                    <a:cubicBezTo>
                      <a:pt x="209375" y="400099"/>
                      <a:pt x="205437" y="404739"/>
                      <a:pt x="200207" y="407064"/>
                    </a:cubicBezTo>
                    <a:cubicBezTo>
                      <a:pt x="191032" y="411142"/>
                      <a:pt x="171632" y="416589"/>
                      <a:pt x="171632" y="416589"/>
                    </a:cubicBezTo>
                    <a:cubicBezTo>
                      <a:pt x="103767" y="411369"/>
                      <a:pt x="98740" y="407115"/>
                      <a:pt x="23994" y="421352"/>
                    </a:cubicBezTo>
                    <a:cubicBezTo>
                      <a:pt x="18371" y="422423"/>
                      <a:pt x="14469" y="427702"/>
                      <a:pt x="9707" y="430877"/>
                    </a:cubicBezTo>
                    <a:cubicBezTo>
                      <a:pt x="6532" y="435639"/>
                      <a:pt x="992" y="439498"/>
                      <a:pt x="182" y="445164"/>
                    </a:cubicBezTo>
                    <a:cubicBezTo>
                      <a:pt x="-744" y="451644"/>
                      <a:pt x="2017" y="458360"/>
                      <a:pt x="4944" y="464214"/>
                    </a:cubicBezTo>
                    <a:cubicBezTo>
                      <a:pt x="10063" y="474453"/>
                      <a:pt x="17644" y="483264"/>
                      <a:pt x="23994" y="492789"/>
                    </a:cubicBezTo>
                    <a:cubicBezTo>
                      <a:pt x="27169" y="497552"/>
                      <a:pt x="31709" y="501647"/>
                      <a:pt x="33519" y="507077"/>
                    </a:cubicBezTo>
                    <a:cubicBezTo>
                      <a:pt x="35107" y="511839"/>
                      <a:pt x="35146" y="517444"/>
                      <a:pt x="38282" y="521364"/>
                    </a:cubicBezTo>
                    <a:cubicBezTo>
                      <a:pt x="41858" y="525833"/>
                      <a:pt x="47807" y="527714"/>
                      <a:pt x="52569" y="530889"/>
                    </a:cubicBezTo>
                    <a:cubicBezTo>
                      <a:pt x="63904" y="564894"/>
                      <a:pt x="53740" y="553895"/>
                      <a:pt x="76382" y="568989"/>
                    </a:cubicBezTo>
                    <a:cubicBezTo>
                      <a:pt x="79557" y="575339"/>
                      <a:pt x="83110" y="581513"/>
                      <a:pt x="85907" y="588039"/>
                    </a:cubicBezTo>
                    <a:cubicBezTo>
                      <a:pt x="87884" y="592653"/>
                      <a:pt x="88424" y="597837"/>
                      <a:pt x="90669" y="602327"/>
                    </a:cubicBezTo>
                    <a:cubicBezTo>
                      <a:pt x="93229" y="607446"/>
                      <a:pt x="97019" y="611852"/>
                      <a:pt x="100194" y="616614"/>
                    </a:cubicBezTo>
                    <a:cubicBezTo>
                      <a:pt x="104957" y="611852"/>
                      <a:pt x="111140" y="608175"/>
                      <a:pt x="114482" y="602327"/>
                    </a:cubicBezTo>
                    <a:cubicBezTo>
                      <a:pt x="129961" y="575240"/>
                      <a:pt x="105749" y="587776"/>
                      <a:pt x="133532" y="578514"/>
                    </a:cubicBezTo>
                    <a:cubicBezTo>
                      <a:pt x="136707" y="573752"/>
                      <a:pt x="139010" y="568274"/>
                      <a:pt x="143057" y="564227"/>
                    </a:cubicBezTo>
                    <a:cubicBezTo>
                      <a:pt x="152289" y="554995"/>
                      <a:pt x="160011" y="553813"/>
                      <a:pt x="171632" y="549939"/>
                    </a:cubicBezTo>
                    <a:cubicBezTo>
                      <a:pt x="185457" y="550861"/>
                      <a:pt x="248881" y="549052"/>
                      <a:pt x="271644" y="564227"/>
                    </a:cubicBezTo>
                    <a:lnTo>
                      <a:pt x="285932" y="573752"/>
                    </a:lnTo>
                    <a:cubicBezTo>
                      <a:pt x="303296" y="625849"/>
                      <a:pt x="275603" y="546941"/>
                      <a:pt x="300219" y="602327"/>
                    </a:cubicBezTo>
                    <a:cubicBezTo>
                      <a:pt x="304297" y="611502"/>
                      <a:pt x="306569" y="621377"/>
                      <a:pt x="309744" y="630902"/>
                    </a:cubicBezTo>
                    <a:cubicBezTo>
                      <a:pt x="311332" y="635664"/>
                      <a:pt x="309745" y="643601"/>
                      <a:pt x="314507" y="645189"/>
                    </a:cubicBezTo>
                    <a:cubicBezTo>
                      <a:pt x="319269" y="646777"/>
                      <a:pt x="324406" y="647514"/>
                      <a:pt x="328794" y="649952"/>
                    </a:cubicBezTo>
                    <a:cubicBezTo>
                      <a:pt x="338801" y="655512"/>
                      <a:pt x="346509" y="665382"/>
                      <a:pt x="357369" y="669002"/>
                    </a:cubicBezTo>
                    <a:lnTo>
                      <a:pt x="371657" y="673764"/>
                    </a:lnTo>
                    <a:cubicBezTo>
                      <a:pt x="376419" y="676939"/>
                      <a:pt x="380565" y="681333"/>
                      <a:pt x="385944" y="683289"/>
                    </a:cubicBezTo>
                    <a:cubicBezTo>
                      <a:pt x="398247" y="687763"/>
                      <a:pt x="411177" y="690401"/>
                      <a:pt x="424044" y="692814"/>
                    </a:cubicBezTo>
                    <a:cubicBezTo>
                      <a:pt x="474627" y="702299"/>
                      <a:pt x="446665" y="692474"/>
                      <a:pt x="481194" y="702339"/>
                    </a:cubicBezTo>
                    <a:cubicBezTo>
                      <a:pt x="486021" y="703718"/>
                      <a:pt x="490992" y="704857"/>
                      <a:pt x="495482" y="707102"/>
                    </a:cubicBezTo>
                    <a:cubicBezTo>
                      <a:pt x="500601" y="709662"/>
                      <a:pt x="505007" y="713452"/>
                      <a:pt x="509769" y="716627"/>
                    </a:cubicBezTo>
                    <a:cubicBezTo>
                      <a:pt x="528547" y="744793"/>
                      <a:pt x="507582" y="718466"/>
                      <a:pt x="538344" y="740439"/>
                    </a:cubicBezTo>
                    <a:cubicBezTo>
                      <a:pt x="569559" y="762735"/>
                      <a:pt x="536272" y="749274"/>
                      <a:pt x="566919" y="759489"/>
                    </a:cubicBezTo>
                    <a:cubicBezTo>
                      <a:pt x="600257" y="781714"/>
                      <a:pt x="589144" y="769014"/>
                      <a:pt x="605019" y="792827"/>
                    </a:cubicBezTo>
                    <a:cubicBezTo>
                      <a:pt x="609782" y="791239"/>
                      <a:pt x="614480" y="789443"/>
                      <a:pt x="619307" y="788064"/>
                    </a:cubicBezTo>
                    <a:cubicBezTo>
                      <a:pt x="625601" y="786266"/>
                      <a:pt x="632503" y="786229"/>
                      <a:pt x="638357" y="783302"/>
                    </a:cubicBezTo>
                    <a:cubicBezTo>
                      <a:pt x="714450" y="745256"/>
                      <a:pt x="634177" y="781325"/>
                      <a:pt x="681219" y="749964"/>
                    </a:cubicBezTo>
                    <a:cubicBezTo>
                      <a:pt x="684684" y="747654"/>
                      <a:pt x="712844" y="740525"/>
                      <a:pt x="714557" y="740439"/>
                    </a:cubicBezTo>
                    <a:cubicBezTo>
                      <a:pt x="771658" y="737584"/>
                      <a:pt x="828857" y="737264"/>
                      <a:pt x="886007" y="735677"/>
                    </a:cubicBezTo>
                    <a:cubicBezTo>
                      <a:pt x="889437" y="734991"/>
                      <a:pt x="917834" y="730334"/>
                      <a:pt x="924107" y="726152"/>
                    </a:cubicBezTo>
                    <a:cubicBezTo>
                      <a:pt x="929711" y="722416"/>
                      <a:pt x="933632" y="716627"/>
                      <a:pt x="938394" y="711864"/>
                    </a:cubicBezTo>
                    <a:cubicBezTo>
                      <a:pt x="946861" y="686462"/>
                      <a:pt x="942958" y="683973"/>
                      <a:pt x="962207" y="669002"/>
                    </a:cubicBezTo>
                    <a:cubicBezTo>
                      <a:pt x="971243" y="661974"/>
                      <a:pt x="990782" y="649952"/>
                      <a:pt x="990782" y="649952"/>
                    </a:cubicBezTo>
                    <a:cubicBezTo>
                      <a:pt x="1005296" y="628181"/>
                      <a:pt x="1011193" y="611398"/>
                      <a:pt x="1038407" y="602327"/>
                    </a:cubicBezTo>
                    <a:lnTo>
                      <a:pt x="1066982" y="592802"/>
                    </a:lnTo>
                    <a:cubicBezTo>
                      <a:pt x="1071744" y="589627"/>
                      <a:pt x="1076008" y="585532"/>
                      <a:pt x="1081269" y="583277"/>
                    </a:cubicBezTo>
                    <a:cubicBezTo>
                      <a:pt x="1087285" y="580699"/>
                      <a:pt x="1095691" y="583142"/>
                      <a:pt x="1100319" y="578514"/>
                    </a:cubicBezTo>
                    <a:cubicBezTo>
                      <a:pt x="1104947" y="573886"/>
                      <a:pt x="1103494" y="565814"/>
                      <a:pt x="1105082" y="559464"/>
                    </a:cubicBezTo>
                    <a:cubicBezTo>
                      <a:pt x="1101907" y="549939"/>
                      <a:pt x="1101126" y="539243"/>
                      <a:pt x="1095557" y="530889"/>
                    </a:cubicBezTo>
                    <a:cubicBezTo>
                      <a:pt x="1092382" y="526127"/>
                      <a:pt x="1088592" y="521721"/>
                      <a:pt x="1086032" y="516602"/>
                    </a:cubicBezTo>
                    <a:cubicBezTo>
                      <a:pt x="1083787" y="512112"/>
                      <a:pt x="1083514" y="506804"/>
                      <a:pt x="1081269" y="502314"/>
                    </a:cubicBezTo>
                    <a:cubicBezTo>
                      <a:pt x="1072402" y="484581"/>
                      <a:pt x="1070620" y="489535"/>
                      <a:pt x="1057457" y="473739"/>
                    </a:cubicBezTo>
                    <a:cubicBezTo>
                      <a:pt x="1053793" y="469342"/>
                      <a:pt x="1051107" y="464214"/>
                      <a:pt x="1047932" y="459452"/>
                    </a:cubicBezTo>
                    <a:cubicBezTo>
                      <a:pt x="1039269" y="398816"/>
                      <a:pt x="1050972" y="446484"/>
                      <a:pt x="1033644" y="411827"/>
                    </a:cubicBezTo>
                    <a:cubicBezTo>
                      <a:pt x="1031399" y="407337"/>
                      <a:pt x="1032018" y="401459"/>
                      <a:pt x="1028882" y="397539"/>
                    </a:cubicBezTo>
                    <a:cubicBezTo>
                      <a:pt x="1025306" y="393069"/>
                      <a:pt x="1019357" y="391189"/>
                      <a:pt x="1014594" y="388014"/>
                    </a:cubicBezTo>
                    <a:cubicBezTo>
                      <a:pt x="992759" y="355262"/>
                      <a:pt x="1006404" y="363059"/>
                      <a:pt x="981257" y="354677"/>
                    </a:cubicBezTo>
                    <a:cubicBezTo>
                      <a:pt x="980154" y="346958"/>
                      <a:pt x="976542" y="313513"/>
                      <a:pt x="971732" y="302289"/>
                    </a:cubicBezTo>
                    <a:cubicBezTo>
                      <a:pt x="969477" y="297028"/>
                      <a:pt x="965382" y="292764"/>
                      <a:pt x="962207" y="288002"/>
                    </a:cubicBezTo>
                    <a:cubicBezTo>
                      <a:pt x="960619" y="281652"/>
                      <a:pt x="959242" y="275246"/>
                      <a:pt x="957444" y="268952"/>
                    </a:cubicBezTo>
                    <a:cubicBezTo>
                      <a:pt x="956065" y="264125"/>
                      <a:pt x="952682" y="259684"/>
                      <a:pt x="952682" y="254664"/>
                    </a:cubicBezTo>
                    <a:cubicBezTo>
                      <a:pt x="952682" y="229934"/>
                      <a:pt x="959424" y="215388"/>
                      <a:pt x="966969" y="192752"/>
                    </a:cubicBezTo>
                    <a:cubicBezTo>
                      <a:pt x="973803" y="172251"/>
                      <a:pt x="970513" y="183339"/>
                      <a:pt x="976494" y="159414"/>
                    </a:cubicBezTo>
                    <a:cubicBezTo>
                      <a:pt x="974244" y="150412"/>
                      <a:pt x="971953" y="132168"/>
                      <a:pt x="962207" y="126077"/>
                    </a:cubicBezTo>
                    <a:cubicBezTo>
                      <a:pt x="953693" y="120756"/>
                      <a:pt x="943611" y="117661"/>
                      <a:pt x="933632" y="116552"/>
                    </a:cubicBezTo>
                    <a:cubicBezTo>
                      <a:pt x="923039" y="115375"/>
                      <a:pt x="847809" y="108592"/>
                      <a:pt x="819332" y="102264"/>
                    </a:cubicBezTo>
                    <a:cubicBezTo>
                      <a:pt x="814431" y="101175"/>
                      <a:pt x="809807" y="99089"/>
                      <a:pt x="805044" y="97502"/>
                    </a:cubicBezTo>
                    <a:cubicBezTo>
                      <a:pt x="803457" y="92739"/>
                      <a:pt x="804202" y="86350"/>
                      <a:pt x="800282" y="83214"/>
                    </a:cubicBezTo>
                    <a:cubicBezTo>
                      <a:pt x="787971" y="73365"/>
                      <a:pt x="778537" y="79350"/>
                      <a:pt x="766944" y="83214"/>
                    </a:cubicBezTo>
                    <a:cubicBezTo>
                      <a:pt x="762182" y="86389"/>
                      <a:pt x="757776" y="90179"/>
                      <a:pt x="752657" y="92739"/>
                    </a:cubicBezTo>
                    <a:cubicBezTo>
                      <a:pt x="728532" y="104802"/>
                      <a:pt x="702972" y="94779"/>
                      <a:pt x="676457" y="92739"/>
                    </a:cubicBezTo>
                    <a:cubicBezTo>
                      <a:pt x="670107" y="83214"/>
                      <a:pt x="661027" y="75024"/>
                      <a:pt x="657407" y="64164"/>
                    </a:cubicBezTo>
                    <a:cubicBezTo>
                      <a:pt x="654232" y="54639"/>
                      <a:pt x="656236" y="41158"/>
                      <a:pt x="647882" y="35589"/>
                    </a:cubicBezTo>
                    <a:cubicBezTo>
                      <a:pt x="643119" y="32414"/>
                      <a:pt x="637872" y="29867"/>
                      <a:pt x="633594" y="26064"/>
                    </a:cubicBezTo>
                    <a:cubicBezTo>
                      <a:pt x="623526" y="17115"/>
                      <a:pt x="616132" y="5427"/>
                      <a:pt x="590732" y="2252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badajoz">
                <a:extLst>
                  <a:ext uri="{FF2B5EF4-FFF2-40B4-BE49-F238E27FC236}">
                    <a16:creationId xmlns:a16="http://schemas.microsoft.com/office/drawing/2014/main" id="{48F08952-AA36-A7C9-9696-327718A8AD52}"/>
                  </a:ext>
                </a:extLst>
              </p:cNvPr>
              <p:cNvSpPr/>
              <p:nvPr/>
            </p:nvSpPr>
            <p:spPr>
              <a:xfrm>
                <a:off x="771013" y="2540349"/>
                <a:ext cx="1261244" cy="933778"/>
              </a:xfrm>
              <a:custGeom>
                <a:avLst/>
                <a:gdLst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23862 w 1223962"/>
                  <a:gd name="connsiteY109" fmla="*/ 233678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207169 w 1223962"/>
                  <a:gd name="connsiteY120" fmla="*/ 69372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223962" h="862328">
                    <a:moveTo>
                      <a:pt x="109537" y="14603"/>
                    </a:moveTo>
                    <a:cubicBezTo>
                      <a:pt x="92075" y="16190"/>
                      <a:pt x="74295" y="15692"/>
                      <a:pt x="57150" y="19366"/>
                    </a:cubicBezTo>
                    <a:cubicBezTo>
                      <a:pt x="51553" y="20565"/>
                      <a:pt x="47982" y="26331"/>
                      <a:pt x="42862" y="28891"/>
                    </a:cubicBezTo>
                    <a:cubicBezTo>
                      <a:pt x="38372" y="31136"/>
                      <a:pt x="33337" y="32066"/>
                      <a:pt x="28575" y="33653"/>
                    </a:cubicBezTo>
                    <a:cubicBezTo>
                      <a:pt x="17592" y="77580"/>
                      <a:pt x="19050" y="66588"/>
                      <a:pt x="19050" y="143191"/>
                    </a:cubicBezTo>
                    <a:cubicBezTo>
                      <a:pt x="19050" y="151285"/>
                      <a:pt x="18088" y="161279"/>
                      <a:pt x="23812" y="167003"/>
                    </a:cubicBezTo>
                    <a:cubicBezTo>
                      <a:pt x="30912" y="174103"/>
                      <a:pt x="52387" y="176528"/>
                      <a:pt x="52387" y="176528"/>
                    </a:cubicBezTo>
                    <a:cubicBezTo>
                      <a:pt x="57150" y="179703"/>
                      <a:pt x="62278" y="182389"/>
                      <a:pt x="66675" y="186053"/>
                    </a:cubicBezTo>
                    <a:cubicBezTo>
                      <a:pt x="71849" y="190365"/>
                      <a:pt x="75358" y="196605"/>
                      <a:pt x="80962" y="200341"/>
                    </a:cubicBezTo>
                    <a:cubicBezTo>
                      <a:pt x="85139" y="203126"/>
                      <a:pt x="90487" y="203516"/>
                      <a:pt x="95250" y="205103"/>
                    </a:cubicBezTo>
                    <a:cubicBezTo>
                      <a:pt x="100012" y="208278"/>
                      <a:pt x="105490" y="210581"/>
                      <a:pt x="109537" y="214628"/>
                    </a:cubicBezTo>
                    <a:cubicBezTo>
                      <a:pt x="120858" y="225949"/>
                      <a:pt x="123871" y="243344"/>
                      <a:pt x="128587" y="257491"/>
                    </a:cubicBezTo>
                    <a:lnTo>
                      <a:pt x="133350" y="271778"/>
                    </a:lnTo>
                    <a:cubicBezTo>
                      <a:pt x="131762" y="284478"/>
                      <a:pt x="133785" y="298182"/>
                      <a:pt x="128587" y="309878"/>
                    </a:cubicBezTo>
                    <a:cubicBezTo>
                      <a:pt x="126548" y="314465"/>
                      <a:pt x="118220" y="311505"/>
                      <a:pt x="114300" y="314641"/>
                    </a:cubicBezTo>
                    <a:cubicBezTo>
                      <a:pt x="109831" y="318217"/>
                      <a:pt x="109244" y="325352"/>
                      <a:pt x="104775" y="328928"/>
                    </a:cubicBezTo>
                    <a:cubicBezTo>
                      <a:pt x="66044" y="359912"/>
                      <a:pt x="116341" y="303075"/>
                      <a:pt x="76200" y="343216"/>
                    </a:cubicBezTo>
                    <a:cubicBezTo>
                      <a:pt x="70587" y="348829"/>
                      <a:pt x="66526" y="355807"/>
                      <a:pt x="61912" y="362266"/>
                    </a:cubicBezTo>
                    <a:cubicBezTo>
                      <a:pt x="58585" y="366923"/>
                      <a:pt x="56784" y="372889"/>
                      <a:pt x="52387" y="376553"/>
                    </a:cubicBezTo>
                    <a:cubicBezTo>
                      <a:pt x="46933" y="381098"/>
                      <a:pt x="39687" y="382903"/>
                      <a:pt x="33337" y="386078"/>
                    </a:cubicBezTo>
                    <a:cubicBezTo>
                      <a:pt x="9688" y="421553"/>
                      <a:pt x="40083" y="377983"/>
                      <a:pt x="9525" y="414653"/>
                    </a:cubicBezTo>
                    <a:cubicBezTo>
                      <a:pt x="5861" y="419050"/>
                      <a:pt x="3175" y="424178"/>
                      <a:pt x="0" y="428941"/>
                    </a:cubicBezTo>
                    <a:cubicBezTo>
                      <a:pt x="1587" y="470216"/>
                      <a:pt x="1920" y="511558"/>
                      <a:pt x="4762" y="552766"/>
                    </a:cubicBezTo>
                    <a:cubicBezTo>
                      <a:pt x="5107" y="557774"/>
                      <a:pt x="8902" y="562072"/>
                      <a:pt x="9525" y="567053"/>
                    </a:cubicBezTo>
                    <a:cubicBezTo>
                      <a:pt x="13158" y="596115"/>
                      <a:pt x="11756" y="628366"/>
                      <a:pt x="19050" y="657541"/>
                    </a:cubicBezTo>
                    <a:cubicBezTo>
                      <a:pt x="31339" y="706694"/>
                      <a:pt x="22462" y="669127"/>
                      <a:pt x="38100" y="700403"/>
                    </a:cubicBezTo>
                    <a:cubicBezTo>
                      <a:pt x="54120" y="732443"/>
                      <a:pt x="37586" y="717523"/>
                      <a:pt x="61912" y="733741"/>
                    </a:cubicBezTo>
                    <a:cubicBezTo>
                      <a:pt x="71437" y="732153"/>
                      <a:pt x="80831" y="728978"/>
                      <a:pt x="90487" y="728978"/>
                    </a:cubicBezTo>
                    <a:cubicBezTo>
                      <a:pt x="180508" y="728978"/>
                      <a:pt x="161094" y="723940"/>
                      <a:pt x="204787" y="738503"/>
                    </a:cubicBezTo>
                    <a:cubicBezTo>
                      <a:pt x="208661" y="750124"/>
                      <a:pt x="209843" y="757846"/>
                      <a:pt x="219075" y="767078"/>
                    </a:cubicBezTo>
                    <a:cubicBezTo>
                      <a:pt x="223122" y="771125"/>
                      <a:pt x="228600" y="773428"/>
                      <a:pt x="233362" y="776603"/>
                    </a:cubicBezTo>
                    <a:cubicBezTo>
                      <a:pt x="236537" y="781366"/>
                      <a:pt x="238417" y="787315"/>
                      <a:pt x="242887" y="790891"/>
                    </a:cubicBezTo>
                    <a:cubicBezTo>
                      <a:pt x="246807" y="794027"/>
                      <a:pt x="252685" y="793408"/>
                      <a:pt x="257175" y="795653"/>
                    </a:cubicBezTo>
                    <a:cubicBezTo>
                      <a:pt x="294112" y="814121"/>
                      <a:pt x="249829" y="797966"/>
                      <a:pt x="285750" y="809941"/>
                    </a:cubicBezTo>
                    <a:cubicBezTo>
                      <a:pt x="290512" y="814703"/>
                      <a:pt x="294189" y="820886"/>
                      <a:pt x="300037" y="824228"/>
                    </a:cubicBezTo>
                    <a:cubicBezTo>
                      <a:pt x="305720" y="827475"/>
                      <a:pt x="312818" y="827110"/>
                      <a:pt x="319087" y="828991"/>
                    </a:cubicBezTo>
                    <a:cubicBezTo>
                      <a:pt x="341242" y="835638"/>
                      <a:pt x="349184" y="840932"/>
                      <a:pt x="371475" y="843278"/>
                    </a:cubicBezTo>
                    <a:cubicBezTo>
                      <a:pt x="393634" y="845611"/>
                      <a:pt x="415925" y="846453"/>
                      <a:pt x="438150" y="848041"/>
                    </a:cubicBezTo>
                    <a:lnTo>
                      <a:pt x="466725" y="857566"/>
                    </a:lnTo>
                    <a:lnTo>
                      <a:pt x="481012" y="862328"/>
                    </a:lnTo>
                    <a:cubicBezTo>
                      <a:pt x="495300" y="860741"/>
                      <a:pt x="509553" y="858811"/>
                      <a:pt x="523875" y="857566"/>
                    </a:cubicBezTo>
                    <a:cubicBezTo>
                      <a:pt x="600073" y="850940"/>
                      <a:pt x="568394" y="860188"/>
                      <a:pt x="604837" y="848041"/>
                    </a:cubicBezTo>
                    <a:cubicBezTo>
                      <a:pt x="615368" y="837510"/>
                      <a:pt x="622021" y="832725"/>
                      <a:pt x="628650" y="819466"/>
                    </a:cubicBezTo>
                    <a:cubicBezTo>
                      <a:pt x="630895" y="814976"/>
                      <a:pt x="631825" y="809941"/>
                      <a:pt x="633412" y="805178"/>
                    </a:cubicBezTo>
                    <a:cubicBezTo>
                      <a:pt x="635615" y="776541"/>
                      <a:pt x="621782" y="743968"/>
                      <a:pt x="652462" y="733741"/>
                    </a:cubicBezTo>
                    <a:cubicBezTo>
                      <a:pt x="661623" y="730687"/>
                      <a:pt x="671512" y="730566"/>
                      <a:pt x="681037" y="728978"/>
                    </a:cubicBezTo>
                    <a:cubicBezTo>
                      <a:pt x="690090" y="730789"/>
                      <a:pt x="709376" y="733623"/>
                      <a:pt x="719137" y="738503"/>
                    </a:cubicBezTo>
                    <a:cubicBezTo>
                      <a:pt x="756073" y="756971"/>
                      <a:pt x="711795" y="740817"/>
                      <a:pt x="747712" y="752791"/>
                    </a:cubicBezTo>
                    <a:cubicBezTo>
                      <a:pt x="750887" y="748028"/>
                      <a:pt x="755227" y="743862"/>
                      <a:pt x="757237" y="738503"/>
                    </a:cubicBezTo>
                    <a:cubicBezTo>
                      <a:pt x="760079" y="730924"/>
                      <a:pt x="760037" y="722544"/>
                      <a:pt x="762000" y="714691"/>
                    </a:cubicBezTo>
                    <a:cubicBezTo>
                      <a:pt x="763218" y="709821"/>
                      <a:pt x="765175" y="705166"/>
                      <a:pt x="766762" y="700403"/>
                    </a:cubicBezTo>
                    <a:cubicBezTo>
                      <a:pt x="765175" y="687703"/>
                      <a:pt x="760660" y="675031"/>
                      <a:pt x="762000" y="662303"/>
                    </a:cubicBezTo>
                    <a:cubicBezTo>
                      <a:pt x="763895" y="644302"/>
                      <a:pt x="771315" y="627320"/>
                      <a:pt x="776287" y="609916"/>
                    </a:cubicBezTo>
                    <a:cubicBezTo>
                      <a:pt x="777666" y="605089"/>
                      <a:pt x="778805" y="600118"/>
                      <a:pt x="781050" y="595628"/>
                    </a:cubicBezTo>
                    <a:cubicBezTo>
                      <a:pt x="783610" y="590509"/>
                      <a:pt x="787400" y="586103"/>
                      <a:pt x="790575" y="581341"/>
                    </a:cubicBezTo>
                    <a:lnTo>
                      <a:pt x="800100" y="552766"/>
                    </a:lnTo>
                    <a:cubicBezTo>
                      <a:pt x="804811" y="538632"/>
                      <a:pt x="802806" y="534896"/>
                      <a:pt x="819150" y="528953"/>
                    </a:cubicBezTo>
                    <a:cubicBezTo>
                      <a:pt x="831453" y="524479"/>
                      <a:pt x="857250" y="519428"/>
                      <a:pt x="857250" y="519428"/>
                    </a:cubicBezTo>
                    <a:cubicBezTo>
                      <a:pt x="860425" y="514666"/>
                      <a:pt x="862728" y="509188"/>
                      <a:pt x="866775" y="505141"/>
                    </a:cubicBezTo>
                    <a:cubicBezTo>
                      <a:pt x="910860" y="461056"/>
                      <a:pt x="848544" y="535936"/>
                      <a:pt x="895350" y="481328"/>
                    </a:cubicBezTo>
                    <a:cubicBezTo>
                      <a:pt x="900516" y="475301"/>
                      <a:pt x="904471" y="468304"/>
                      <a:pt x="909637" y="462278"/>
                    </a:cubicBezTo>
                    <a:cubicBezTo>
                      <a:pt x="914020" y="457164"/>
                      <a:pt x="919613" y="453165"/>
                      <a:pt x="923925" y="447991"/>
                    </a:cubicBezTo>
                    <a:cubicBezTo>
                      <a:pt x="927589" y="443594"/>
                      <a:pt x="928596" y="436737"/>
                      <a:pt x="933450" y="433703"/>
                    </a:cubicBezTo>
                    <a:cubicBezTo>
                      <a:pt x="941964" y="428382"/>
                      <a:pt x="952500" y="427353"/>
                      <a:pt x="962025" y="424178"/>
                    </a:cubicBezTo>
                    <a:lnTo>
                      <a:pt x="976312" y="419416"/>
                    </a:lnTo>
                    <a:cubicBezTo>
                      <a:pt x="981075" y="416241"/>
                      <a:pt x="985369" y="412216"/>
                      <a:pt x="990600" y="409891"/>
                    </a:cubicBezTo>
                    <a:cubicBezTo>
                      <a:pt x="1005505" y="403266"/>
                      <a:pt x="1022394" y="399561"/>
                      <a:pt x="1038225" y="395603"/>
                    </a:cubicBezTo>
                    <a:cubicBezTo>
                      <a:pt x="1048765" y="388576"/>
                      <a:pt x="1059468" y="382789"/>
                      <a:pt x="1066800" y="371791"/>
                    </a:cubicBezTo>
                    <a:cubicBezTo>
                      <a:pt x="1069585" y="367614"/>
                      <a:pt x="1069317" y="361993"/>
                      <a:pt x="1071562" y="357503"/>
                    </a:cubicBezTo>
                    <a:cubicBezTo>
                      <a:pt x="1074122" y="352384"/>
                      <a:pt x="1078762" y="348446"/>
                      <a:pt x="1081087" y="343216"/>
                    </a:cubicBezTo>
                    <a:cubicBezTo>
                      <a:pt x="1090137" y="322853"/>
                      <a:pt x="1089835" y="314980"/>
                      <a:pt x="1095375" y="295591"/>
                    </a:cubicBezTo>
                    <a:cubicBezTo>
                      <a:pt x="1096754" y="290764"/>
                      <a:pt x="1098550" y="286066"/>
                      <a:pt x="1100137" y="281303"/>
                    </a:cubicBezTo>
                    <a:cubicBezTo>
                      <a:pt x="1098550" y="271778"/>
                      <a:pt x="1097470" y="262154"/>
                      <a:pt x="1095375" y="252728"/>
                    </a:cubicBezTo>
                    <a:cubicBezTo>
                      <a:pt x="1094286" y="247828"/>
                      <a:pt x="1090612" y="243461"/>
                      <a:pt x="1090612" y="238441"/>
                    </a:cubicBezTo>
                    <a:cubicBezTo>
                      <a:pt x="1090612" y="222487"/>
                      <a:pt x="1091787" y="206362"/>
                      <a:pt x="1095375" y="190816"/>
                    </a:cubicBezTo>
                    <a:cubicBezTo>
                      <a:pt x="1096662" y="185239"/>
                      <a:pt x="1100430" y="180104"/>
                      <a:pt x="1104900" y="176528"/>
                    </a:cubicBezTo>
                    <a:cubicBezTo>
                      <a:pt x="1108820" y="173392"/>
                      <a:pt x="1114425" y="173353"/>
                      <a:pt x="1119187" y="171766"/>
                    </a:cubicBezTo>
                    <a:cubicBezTo>
                      <a:pt x="1142035" y="137492"/>
                      <a:pt x="1109681" y="179691"/>
                      <a:pt x="1157287" y="147953"/>
                    </a:cubicBezTo>
                    <a:lnTo>
                      <a:pt x="1185862" y="128903"/>
                    </a:lnTo>
                    <a:cubicBezTo>
                      <a:pt x="1189037" y="122553"/>
                      <a:pt x="1190842" y="115307"/>
                      <a:pt x="1195387" y="109853"/>
                    </a:cubicBezTo>
                    <a:cubicBezTo>
                      <a:pt x="1199051" y="105456"/>
                      <a:pt x="1205627" y="104375"/>
                      <a:pt x="1209675" y="100328"/>
                    </a:cubicBezTo>
                    <a:cubicBezTo>
                      <a:pt x="1213722" y="96281"/>
                      <a:pt x="1216025" y="90803"/>
                      <a:pt x="1219200" y="86041"/>
                    </a:cubicBezTo>
                    <a:cubicBezTo>
                      <a:pt x="1220787" y="81278"/>
                      <a:pt x="1223962" y="76773"/>
                      <a:pt x="1223962" y="71753"/>
                    </a:cubicBezTo>
                    <a:cubicBezTo>
                      <a:pt x="1223962" y="63064"/>
                      <a:pt x="1221176" y="36079"/>
                      <a:pt x="1209675" y="28891"/>
                    </a:cubicBezTo>
                    <a:cubicBezTo>
                      <a:pt x="1201161" y="23570"/>
                      <a:pt x="1190840" y="21801"/>
                      <a:pt x="1181100" y="19366"/>
                    </a:cubicBezTo>
                    <a:cubicBezTo>
                      <a:pt x="1157180" y="13385"/>
                      <a:pt x="1168260" y="16673"/>
                      <a:pt x="1147762" y="9841"/>
                    </a:cubicBezTo>
                    <a:cubicBezTo>
                      <a:pt x="1143000" y="6666"/>
                      <a:pt x="1139184" y="724"/>
                      <a:pt x="1133475" y="316"/>
                    </a:cubicBezTo>
                    <a:cubicBezTo>
                      <a:pt x="1110997" y="-1290"/>
                      <a:pt x="1084500" y="3423"/>
                      <a:pt x="1062037" y="9841"/>
                    </a:cubicBezTo>
                    <a:cubicBezTo>
                      <a:pt x="1057210" y="11220"/>
                      <a:pt x="1052512" y="13016"/>
                      <a:pt x="1047750" y="14603"/>
                    </a:cubicBezTo>
                    <a:cubicBezTo>
                      <a:pt x="1042987" y="17778"/>
                      <a:pt x="1037509" y="20081"/>
                      <a:pt x="1033462" y="24128"/>
                    </a:cubicBezTo>
                    <a:cubicBezTo>
                      <a:pt x="1029415" y="28175"/>
                      <a:pt x="1028407" y="34840"/>
                      <a:pt x="1023937" y="38416"/>
                    </a:cubicBezTo>
                    <a:cubicBezTo>
                      <a:pt x="1020017" y="41552"/>
                      <a:pt x="1014412" y="41591"/>
                      <a:pt x="1009650" y="43178"/>
                    </a:cubicBezTo>
                    <a:cubicBezTo>
                      <a:pt x="1004887" y="46353"/>
                      <a:pt x="1000593" y="50378"/>
                      <a:pt x="995362" y="52703"/>
                    </a:cubicBezTo>
                    <a:cubicBezTo>
                      <a:pt x="986187" y="56781"/>
                      <a:pt x="966787" y="62228"/>
                      <a:pt x="966787" y="62228"/>
                    </a:cubicBezTo>
                    <a:cubicBezTo>
                      <a:pt x="950912" y="86041"/>
                      <a:pt x="962025" y="73340"/>
                      <a:pt x="928687" y="95566"/>
                    </a:cubicBezTo>
                    <a:lnTo>
                      <a:pt x="914400" y="105091"/>
                    </a:lnTo>
                    <a:cubicBezTo>
                      <a:pt x="912812" y="109853"/>
                      <a:pt x="912075" y="114990"/>
                      <a:pt x="909637" y="119378"/>
                    </a:cubicBezTo>
                    <a:cubicBezTo>
                      <a:pt x="904077" y="129385"/>
                      <a:pt x="896937" y="138428"/>
                      <a:pt x="890587" y="147953"/>
                    </a:cubicBezTo>
                    <a:cubicBezTo>
                      <a:pt x="887412" y="152716"/>
                      <a:pt x="883622" y="157121"/>
                      <a:pt x="881062" y="162241"/>
                    </a:cubicBezTo>
                    <a:cubicBezTo>
                      <a:pt x="877887" y="168591"/>
                      <a:pt x="876991" y="176746"/>
                      <a:pt x="871537" y="181291"/>
                    </a:cubicBezTo>
                    <a:cubicBezTo>
                      <a:pt x="866509" y="185481"/>
                      <a:pt x="858756" y="184172"/>
                      <a:pt x="852487" y="186053"/>
                    </a:cubicBezTo>
                    <a:cubicBezTo>
                      <a:pt x="842870" y="188938"/>
                      <a:pt x="823912" y="195578"/>
                      <a:pt x="823912" y="195578"/>
                    </a:cubicBezTo>
                    <a:cubicBezTo>
                      <a:pt x="739707" y="189101"/>
                      <a:pt x="753705" y="187726"/>
                      <a:pt x="647700" y="195578"/>
                    </a:cubicBezTo>
                    <a:cubicBezTo>
                      <a:pt x="633647" y="196619"/>
                      <a:pt x="631131" y="203863"/>
                      <a:pt x="619125" y="209866"/>
                    </a:cubicBezTo>
                    <a:cubicBezTo>
                      <a:pt x="614635" y="212111"/>
                      <a:pt x="609600" y="213041"/>
                      <a:pt x="604837" y="214628"/>
                    </a:cubicBezTo>
                    <a:cubicBezTo>
                      <a:pt x="595312" y="220978"/>
                      <a:pt x="587122" y="230057"/>
                      <a:pt x="576262" y="233678"/>
                    </a:cubicBezTo>
                    <a:cubicBezTo>
                      <a:pt x="556545" y="240251"/>
                      <a:pt x="566152" y="235656"/>
                      <a:pt x="547687" y="247966"/>
                    </a:cubicBezTo>
                    <a:cubicBezTo>
                      <a:pt x="530225" y="246378"/>
                      <a:pt x="510381" y="238440"/>
                      <a:pt x="500062" y="233678"/>
                    </a:cubicBezTo>
                    <a:cubicBezTo>
                      <a:pt x="489743" y="228916"/>
                      <a:pt x="494903" y="223360"/>
                      <a:pt x="485775" y="219391"/>
                    </a:cubicBezTo>
                    <a:cubicBezTo>
                      <a:pt x="476647" y="215422"/>
                      <a:pt x="461169" y="211454"/>
                      <a:pt x="445294" y="209866"/>
                    </a:cubicBezTo>
                    <a:cubicBezTo>
                      <a:pt x="452190" y="189180"/>
                      <a:pt x="429021" y="192403"/>
                      <a:pt x="423862" y="186053"/>
                    </a:cubicBezTo>
                    <a:cubicBezTo>
                      <a:pt x="418703" y="179703"/>
                      <a:pt x="419191" y="174799"/>
                      <a:pt x="414337" y="171766"/>
                    </a:cubicBezTo>
                    <a:cubicBezTo>
                      <a:pt x="405823" y="166445"/>
                      <a:pt x="395084" y="165970"/>
                      <a:pt x="385762" y="162241"/>
                    </a:cubicBezTo>
                    <a:cubicBezTo>
                      <a:pt x="379170" y="159604"/>
                      <a:pt x="373498" y="154804"/>
                      <a:pt x="366712" y="152716"/>
                    </a:cubicBezTo>
                    <a:cubicBezTo>
                      <a:pt x="352723" y="148412"/>
                      <a:pt x="338049" y="146741"/>
                      <a:pt x="323850" y="143191"/>
                    </a:cubicBezTo>
                    <a:cubicBezTo>
                      <a:pt x="318980" y="141973"/>
                      <a:pt x="314389" y="139807"/>
                      <a:pt x="309562" y="138428"/>
                    </a:cubicBezTo>
                    <a:cubicBezTo>
                      <a:pt x="267710" y="126470"/>
                      <a:pt x="310474" y="140321"/>
                      <a:pt x="276225" y="128903"/>
                    </a:cubicBezTo>
                    <a:cubicBezTo>
                      <a:pt x="271232" y="113926"/>
                      <a:pt x="272462" y="110520"/>
                      <a:pt x="257175" y="100328"/>
                    </a:cubicBezTo>
                    <a:cubicBezTo>
                      <a:pt x="252998" y="97543"/>
                      <a:pt x="247650" y="97153"/>
                      <a:pt x="242887" y="95566"/>
                    </a:cubicBezTo>
                    <a:cubicBezTo>
                      <a:pt x="241300" y="90803"/>
                      <a:pt x="244078" y="85644"/>
                      <a:pt x="238125" y="81278"/>
                    </a:cubicBezTo>
                    <a:cubicBezTo>
                      <a:pt x="232172" y="76912"/>
                      <a:pt x="221757" y="71456"/>
                      <a:pt x="207169" y="69372"/>
                    </a:cubicBezTo>
                    <a:cubicBezTo>
                      <a:pt x="203994" y="64609"/>
                      <a:pt x="207566" y="52306"/>
                      <a:pt x="202406" y="43178"/>
                    </a:cubicBezTo>
                    <a:cubicBezTo>
                      <a:pt x="197247" y="34050"/>
                      <a:pt x="181410" y="26299"/>
                      <a:pt x="176212" y="14603"/>
                    </a:cubicBezTo>
                    <a:cubicBezTo>
                      <a:pt x="174173" y="10016"/>
                      <a:pt x="166752" y="11220"/>
                      <a:pt x="161925" y="9841"/>
                    </a:cubicBezTo>
                    <a:cubicBezTo>
                      <a:pt x="133125" y="1612"/>
                      <a:pt x="126999" y="13016"/>
                      <a:pt x="109537" y="1460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ciudad_real">
                <a:extLst>
                  <a:ext uri="{FF2B5EF4-FFF2-40B4-BE49-F238E27FC236}">
                    <a16:creationId xmlns:a16="http://schemas.microsoft.com/office/drawing/2014/main" id="{6055CC36-5483-F66D-4B21-9FA5C066CE7D}"/>
                  </a:ext>
                </a:extLst>
              </p:cNvPr>
              <p:cNvSpPr/>
              <p:nvPr/>
            </p:nvSpPr>
            <p:spPr>
              <a:xfrm>
                <a:off x="1827075" y="2509715"/>
                <a:ext cx="1131796" cy="681037"/>
              </a:xfrm>
              <a:custGeom>
                <a:avLst/>
                <a:gdLst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62793 w 1134343"/>
                  <a:gd name="connsiteY101" fmla="*/ 209550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22027 w 1134343"/>
                  <a:gd name="connsiteY99" fmla="*/ 222476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79844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134343" h="681037">
                    <a:moveTo>
                      <a:pt x="177080" y="85725"/>
                    </a:moveTo>
                    <a:cubicBezTo>
                      <a:pt x="173905" y="82550"/>
                      <a:pt x="185344" y="68940"/>
                      <a:pt x="191368" y="61912"/>
                    </a:cubicBezTo>
                    <a:cubicBezTo>
                      <a:pt x="195093" y="57566"/>
                      <a:pt x="202079" y="56856"/>
                      <a:pt x="205655" y="52387"/>
                    </a:cubicBezTo>
                    <a:cubicBezTo>
                      <a:pt x="208791" y="48467"/>
                      <a:pt x="207282" y="42020"/>
                      <a:pt x="210418" y="38100"/>
                    </a:cubicBezTo>
                    <a:cubicBezTo>
                      <a:pt x="217133" y="29707"/>
                      <a:pt x="229581" y="26950"/>
                      <a:pt x="238993" y="23812"/>
                    </a:cubicBezTo>
                    <a:cubicBezTo>
                      <a:pt x="253280" y="25400"/>
                      <a:pt x="267759" y="25756"/>
                      <a:pt x="281855" y="28575"/>
                    </a:cubicBezTo>
                    <a:cubicBezTo>
                      <a:pt x="291700" y="30544"/>
                      <a:pt x="310430" y="38100"/>
                      <a:pt x="310430" y="38100"/>
                    </a:cubicBezTo>
                    <a:cubicBezTo>
                      <a:pt x="314000" y="37654"/>
                      <a:pt x="357094" y="33818"/>
                      <a:pt x="367580" y="28575"/>
                    </a:cubicBezTo>
                    <a:cubicBezTo>
                      <a:pt x="377819" y="23456"/>
                      <a:pt x="385295" y="13145"/>
                      <a:pt x="396155" y="9525"/>
                    </a:cubicBezTo>
                    <a:lnTo>
                      <a:pt x="424730" y="0"/>
                    </a:lnTo>
                    <a:cubicBezTo>
                      <a:pt x="432668" y="1587"/>
                      <a:pt x="440964" y="1920"/>
                      <a:pt x="448543" y="4762"/>
                    </a:cubicBezTo>
                    <a:cubicBezTo>
                      <a:pt x="453902" y="6772"/>
                      <a:pt x="461258" y="8784"/>
                      <a:pt x="462830" y="14287"/>
                    </a:cubicBezTo>
                    <a:cubicBezTo>
                      <a:pt x="467842" y="31830"/>
                      <a:pt x="454854" y="39766"/>
                      <a:pt x="448543" y="52387"/>
                    </a:cubicBezTo>
                    <a:cubicBezTo>
                      <a:pt x="446298" y="56877"/>
                      <a:pt x="445368" y="61912"/>
                      <a:pt x="443780" y="66675"/>
                    </a:cubicBezTo>
                    <a:cubicBezTo>
                      <a:pt x="445368" y="77787"/>
                      <a:pt x="443523" y="89972"/>
                      <a:pt x="448543" y="100012"/>
                    </a:cubicBezTo>
                    <a:cubicBezTo>
                      <a:pt x="450788" y="104502"/>
                      <a:pt x="458442" y="102337"/>
                      <a:pt x="462830" y="104775"/>
                    </a:cubicBezTo>
                    <a:cubicBezTo>
                      <a:pt x="472837" y="110335"/>
                      <a:pt x="480545" y="120205"/>
                      <a:pt x="491405" y="123825"/>
                    </a:cubicBezTo>
                    <a:lnTo>
                      <a:pt x="519980" y="133350"/>
                    </a:lnTo>
                    <a:cubicBezTo>
                      <a:pt x="539030" y="131762"/>
                      <a:pt x="558014" y="128587"/>
                      <a:pt x="577130" y="128587"/>
                    </a:cubicBezTo>
                    <a:cubicBezTo>
                      <a:pt x="614612" y="128587"/>
                      <a:pt x="620504" y="131097"/>
                      <a:pt x="648568" y="138112"/>
                    </a:cubicBezTo>
                    <a:cubicBezTo>
                      <a:pt x="661268" y="136525"/>
                      <a:pt x="674320" y="136718"/>
                      <a:pt x="686668" y="133350"/>
                    </a:cubicBezTo>
                    <a:cubicBezTo>
                      <a:pt x="703336" y="128804"/>
                      <a:pt x="700701" y="117616"/>
                      <a:pt x="715243" y="109537"/>
                    </a:cubicBezTo>
                    <a:cubicBezTo>
                      <a:pt x="724020" y="104661"/>
                      <a:pt x="734293" y="103187"/>
                      <a:pt x="743818" y="100012"/>
                    </a:cubicBezTo>
                    <a:lnTo>
                      <a:pt x="758105" y="95250"/>
                    </a:lnTo>
                    <a:cubicBezTo>
                      <a:pt x="762868" y="93662"/>
                      <a:pt x="767403" y="91041"/>
                      <a:pt x="772393" y="90487"/>
                    </a:cubicBezTo>
                    <a:lnTo>
                      <a:pt x="815255" y="85725"/>
                    </a:lnTo>
                    <a:lnTo>
                      <a:pt x="848593" y="76200"/>
                    </a:lnTo>
                    <a:cubicBezTo>
                      <a:pt x="854908" y="74478"/>
                      <a:pt x="861374" y="73318"/>
                      <a:pt x="867643" y="71437"/>
                    </a:cubicBezTo>
                    <a:cubicBezTo>
                      <a:pt x="882068" y="67109"/>
                      <a:pt x="896218" y="61912"/>
                      <a:pt x="910505" y="57150"/>
                    </a:cubicBezTo>
                    <a:cubicBezTo>
                      <a:pt x="915268" y="55562"/>
                      <a:pt x="919803" y="52941"/>
                      <a:pt x="924793" y="52387"/>
                    </a:cubicBezTo>
                    <a:lnTo>
                      <a:pt x="967655" y="47625"/>
                    </a:lnTo>
                    <a:cubicBezTo>
                      <a:pt x="979948" y="49381"/>
                      <a:pt x="1001977" y="50499"/>
                      <a:pt x="1015280" y="57150"/>
                    </a:cubicBezTo>
                    <a:cubicBezTo>
                      <a:pt x="1020400" y="59710"/>
                      <a:pt x="1024805" y="63500"/>
                      <a:pt x="1029568" y="66675"/>
                    </a:cubicBezTo>
                    <a:lnTo>
                      <a:pt x="1048618" y="95250"/>
                    </a:lnTo>
                    <a:lnTo>
                      <a:pt x="1058143" y="109537"/>
                    </a:lnTo>
                    <a:cubicBezTo>
                      <a:pt x="1059730" y="114300"/>
                      <a:pt x="1060660" y="119335"/>
                      <a:pt x="1062905" y="123825"/>
                    </a:cubicBezTo>
                    <a:cubicBezTo>
                      <a:pt x="1065465" y="128944"/>
                      <a:pt x="1072022" y="132403"/>
                      <a:pt x="1072430" y="138112"/>
                    </a:cubicBezTo>
                    <a:cubicBezTo>
                      <a:pt x="1074743" y="170494"/>
                      <a:pt x="1065754" y="198158"/>
                      <a:pt x="1058143" y="228600"/>
                    </a:cubicBezTo>
                    <a:cubicBezTo>
                      <a:pt x="1056555" y="234950"/>
                      <a:pt x="1058826" y="244019"/>
                      <a:pt x="1053380" y="247650"/>
                    </a:cubicBezTo>
                    <a:lnTo>
                      <a:pt x="1039093" y="257175"/>
                    </a:lnTo>
                    <a:cubicBezTo>
                      <a:pt x="1037505" y="261937"/>
                      <a:pt x="1035315" y="266539"/>
                      <a:pt x="1034330" y="271462"/>
                    </a:cubicBezTo>
                    <a:cubicBezTo>
                      <a:pt x="1018802" y="349100"/>
                      <a:pt x="1032257" y="306252"/>
                      <a:pt x="1020043" y="342900"/>
                    </a:cubicBezTo>
                    <a:cubicBezTo>
                      <a:pt x="1023218" y="355600"/>
                      <a:pt x="1021390" y="370778"/>
                      <a:pt x="1029568" y="381000"/>
                    </a:cubicBezTo>
                    <a:cubicBezTo>
                      <a:pt x="1035840" y="388840"/>
                      <a:pt x="1049789" y="384956"/>
                      <a:pt x="1058143" y="390525"/>
                    </a:cubicBezTo>
                    <a:cubicBezTo>
                      <a:pt x="1062905" y="393700"/>
                      <a:pt x="1067311" y="397490"/>
                      <a:pt x="1072430" y="400050"/>
                    </a:cubicBezTo>
                    <a:cubicBezTo>
                      <a:pt x="1076920" y="402295"/>
                      <a:pt x="1081955" y="403225"/>
                      <a:pt x="1086718" y="404812"/>
                    </a:cubicBezTo>
                    <a:cubicBezTo>
                      <a:pt x="1089893" y="409575"/>
                      <a:pt x="1093683" y="413980"/>
                      <a:pt x="1096243" y="419100"/>
                    </a:cubicBezTo>
                    <a:cubicBezTo>
                      <a:pt x="1098488" y="423590"/>
                      <a:pt x="1099242" y="428687"/>
                      <a:pt x="1101005" y="433387"/>
                    </a:cubicBezTo>
                    <a:cubicBezTo>
                      <a:pt x="1104007" y="441392"/>
                      <a:pt x="1106707" y="449553"/>
                      <a:pt x="1110530" y="457200"/>
                    </a:cubicBezTo>
                    <a:cubicBezTo>
                      <a:pt x="1113090" y="462319"/>
                      <a:pt x="1115586" y="467911"/>
                      <a:pt x="1120055" y="471487"/>
                    </a:cubicBezTo>
                    <a:cubicBezTo>
                      <a:pt x="1123975" y="474623"/>
                      <a:pt x="1129580" y="474662"/>
                      <a:pt x="1134343" y="476250"/>
                    </a:cubicBezTo>
                    <a:cubicBezTo>
                      <a:pt x="1108342" y="528251"/>
                      <a:pt x="1141945" y="468923"/>
                      <a:pt x="1110530" y="504825"/>
                    </a:cubicBezTo>
                    <a:cubicBezTo>
                      <a:pt x="1102992" y="513440"/>
                      <a:pt x="1091480" y="533400"/>
                      <a:pt x="1091480" y="533400"/>
                    </a:cubicBezTo>
                    <a:cubicBezTo>
                      <a:pt x="1089893" y="539750"/>
                      <a:pt x="1087794" y="545994"/>
                      <a:pt x="1086718" y="552450"/>
                    </a:cubicBezTo>
                    <a:cubicBezTo>
                      <a:pt x="1084614" y="565075"/>
                      <a:pt x="1088171" y="579362"/>
                      <a:pt x="1081955" y="590550"/>
                    </a:cubicBezTo>
                    <a:cubicBezTo>
                      <a:pt x="1078776" y="596272"/>
                      <a:pt x="1069174" y="593431"/>
                      <a:pt x="1062905" y="595312"/>
                    </a:cubicBezTo>
                    <a:cubicBezTo>
                      <a:pt x="1053288" y="598197"/>
                      <a:pt x="1043855" y="601662"/>
                      <a:pt x="1034330" y="604837"/>
                    </a:cubicBezTo>
                    <a:cubicBezTo>
                      <a:pt x="1029568" y="606425"/>
                      <a:pt x="1024220" y="606815"/>
                      <a:pt x="1020043" y="609600"/>
                    </a:cubicBezTo>
                    <a:cubicBezTo>
                      <a:pt x="1005710" y="619155"/>
                      <a:pt x="996611" y="627031"/>
                      <a:pt x="977180" y="628650"/>
                    </a:cubicBezTo>
                    <a:lnTo>
                      <a:pt x="920030" y="633412"/>
                    </a:lnTo>
                    <a:cubicBezTo>
                      <a:pt x="894890" y="641793"/>
                      <a:pt x="902758" y="641388"/>
                      <a:pt x="862880" y="633412"/>
                    </a:cubicBezTo>
                    <a:cubicBezTo>
                      <a:pt x="853035" y="631443"/>
                      <a:pt x="834305" y="623887"/>
                      <a:pt x="834305" y="623887"/>
                    </a:cubicBezTo>
                    <a:cubicBezTo>
                      <a:pt x="821605" y="625475"/>
                      <a:pt x="808797" y="626360"/>
                      <a:pt x="796205" y="628650"/>
                    </a:cubicBezTo>
                    <a:cubicBezTo>
                      <a:pt x="791266" y="629548"/>
                      <a:pt x="785774" y="630198"/>
                      <a:pt x="781918" y="633412"/>
                    </a:cubicBezTo>
                    <a:cubicBezTo>
                      <a:pt x="774215" y="639831"/>
                      <a:pt x="767010" y="660468"/>
                      <a:pt x="753343" y="661987"/>
                    </a:cubicBezTo>
                    <a:cubicBezTo>
                      <a:pt x="715443" y="666198"/>
                      <a:pt x="677143" y="665162"/>
                      <a:pt x="639043" y="666750"/>
                    </a:cubicBezTo>
                    <a:cubicBezTo>
                      <a:pt x="615230" y="674687"/>
                      <a:pt x="629518" y="673099"/>
                      <a:pt x="596180" y="661987"/>
                    </a:cubicBezTo>
                    <a:lnTo>
                      <a:pt x="581893" y="657225"/>
                    </a:lnTo>
                    <a:cubicBezTo>
                      <a:pt x="554905" y="658812"/>
                      <a:pt x="527737" y="658491"/>
                      <a:pt x="500930" y="661987"/>
                    </a:cubicBezTo>
                    <a:cubicBezTo>
                      <a:pt x="490974" y="663286"/>
                      <a:pt x="472355" y="671512"/>
                      <a:pt x="472355" y="671512"/>
                    </a:cubicBezTo>
                    <a:cubicBezTo>
                      <a:pt x="438699" y="664781"/>
                      <a:pt x="456220" y="669309"/>
                      <a:pt x="419968" y="657225"/>
                    </a:cubicBezTo>
                    <a:lnTo>
                      <a:pt x="405680" y="652462"/>
                    </a:lnTo>
                    <a:lnTo>
                      <a:pt x="391393" y="647700"/>
                    </a:lnTo>
                    <a:cubicBezTo>
                      <a:pt x="350444" y="674998"/>
                      <a:pt x="398634" y="638649"/>
                      <a:pt x="372343" y="671512"/>
                    </a:cubicBezTo>
                    <a:cubicBezTo>
                      <a:pt x="368767" y="675982"/>
                      <a:pt x="362818" y="677862"/>
                      <a:pt x="358055" y="681037"/>
                    </a:cubicBezTo>
                    <a:cubicBezTo>
                      <a:pt x="332907" y="672655"/>
                      <a:pt x="347946" y="679060"/>
                      <a:pt x="315193" y="657225"/>
                    </a:cubicBezTo>
                    <a:lnTo>
                      <a:pt x="300905" y="647700"/>
                    </a:lnTo>
                    <a:cubicBezTo>
                      <a:pt x="283565" y="621691"/>
                      <a:pt x="288937" y="621811"/>
                      <a:pt x="267568" y="609600"/>
                    </a:cubicBezTo>
                    <a:cubicBezTo>
                      <a:pt x="261404" y="606078"/>
                      <a:pt x="255253" y="602320"/>
                      <a:pt x="248518" y="600075"/>
                    </a:cubicBezTo>
                    <a:cubicBezTo>
                      <a:pt x="240839" y="597515"/>
                      <a:pt x="232643" y="596900"/>
                      <a:pt x="224705" y="595312"/>
                    </a:cubicBezTo>
                    <a:cubicBezTo>
                      <a:pt x="215180" y="588962"/>
                      <a:pt x="199750" y="587122"/>
                      <a:pt x="196130" y="576262"/>
                    </a:cubicBezTo>
                    <a:cubicBezTo>
                      <a:pt x="194543" y="571500"/>
                      <a:pt x="194504" y="565895"/>
                      <a:pt x="191368" y="561975"/>
                    </a:cubicBezTo>
                    <a:cubicBezTo>
                      <a:pt x="184654" y="553583"/>
                      <a:pt x="172204" y="550824"/>
                      <a:pt x="162793" y="547687"/>
                    </a:cubicBezTo>
                    <a:cubicBezTo>
                      <a:pt x="159618" y="542925"/>
                      <a:pt x="157315" y="537447"/>
                      <a:pt x="153268" y="533400"/>
                    </a:cubicBezTo>
                    <a:cubicBezTo>
                      <a:pt x="144036" y="524169"/>
                      <a:pt x="136312" y="522986"/>
                      <a:pt x="124693" y="519112"/>
                    </a:cubicBezTo>
                    <a:cubicBezTo>
                      <a:pt x="119930" y="514350"/>
                      <a:pt x="116429" y="507837"/>
                      <a:pt x="110405" y="504825"/>
                    </a:cubicBezTo>
                    <a:cubicBezTo>
                      <a:pt x="103165" y="501205"/>
                      <a:pt x="94557" y="501510"/>
                      <a:pt x="86593" y="500062"/>
                    </a:cubicBezTo>
                    <a:cubicBezTo>
                      <a:pt x="19553" y="487873"/>
                      <a:pt x="93038" y="502305"/>
                      <a:pt x="34205" y="490537"/>
                    </a:cubicBezTo>
                    <a:cubicBezTo>
                      <a:pt x="27855" y="487362"/>
                      <a:pt x="21681" y="483809"/>
                      <a:pt x="15155" y="481012"/>
                    </a:cubicBezTo>
                    <a:cubicBezTo>
                      <a:pt x="10541" y="479035"/>
                      <a:pt x="-3622" y="474005"/>
                      <a:pt x="868" y="476250"/>
                    </a:cubicBezTo>
                    <a:cubicBezTo>
                      <a:pt x="8514" y="480073"/>
                      <a:pt x="16743" y="482600"/>
                      <a:pt x="24680" y="485775"/>
                    </a:cubicBezTo>
                    <a:cubicBezTo>
                      <a:pt x="34205" y="479425"/>
                      <a:pt x="49635" y="477585"/>
                      <a:pt x="53255" y="466725"/>
                    </a:cubicBezTo>
                    <a:lnTo>
                      <a:pt x="62780" y="438150"/>
                    </a:lnTo>
                    <a:cubicBezTo>
                      <a:pt x="64368" y="422275"/>
                      <a:pt x="65117" y="406294"/>
                      <a:pt x="67543" y="390525"/>
                    </a:cubicBezTo>
                    <a:cubicBezTo>
                      <a:pt x="68306" y="385563"/>
                      <a:pt x="71320" y="381160"/>
                      <a:pt x="72305" y="376237"/>
                    </a:cubicBezTo>
                    <a:cubicBezTo>
                      <a:pt x="74506" y="365230"/>
                      <a:pt x="75951" y="354069"/>
                      <a:pt x="77068" y="342900"/>
                    </a:cubicBezTo>
                    <a:cubicBezTo>
                      <a:pt x="79128" y="322304"/>
                      <a:pt x="78016" y="301331"/>
                      <a:pt x="81830" y="280987"/>
                    </a:cubicBezTo>
                    <a:cubicBezTo>
                      <a:pt x="83706" y="270981"/>
                      <a:pt x="103246" y="262731"/>
                      <a:pt x="105643" y="257175"/>
                    </a:cubicBezTo>
                    <a:cubicBezTo>
                      <a:pt x="108040" y="251619"/>
                      <a:pt x="98009" y="254340"/>
                      <a:pt x="96215" y="247650"/>
                    </a:cubicBezTo>
                    <a:cubicBezTo>
                      <a:pt x="94422" y="240960"/>
                      <a:pt x="90009" y="223723"/>
                      <a:pt x="94882" y="217033"/>
                    </a:cubicBezTo>
                    <a:cubicBezTo>
                      <a:pt x="99755" y="210343"/>
                      <a:pt x="116852" y="209663"/>
                      <a:pt x="125456" y="207509"/>
                    </a:cubicBezTo>
                    <a:cubicBezTo>
                      <a:pt x="134060" y="205355"/>
                      <a:pt x="137440" y="210912"/>
                      <a:pt x="146505" y="204108"/>
                    </a:cubicBezTo>
                    <a:cubicBezTo>
                      <a:pt x="155570" y="197304"/>
                      <a:pt x="162490" y="184043"/>
                      <a:pt x="179844" y="166687"/>
                    </a:cubicBezTo>
                    <a:lnTo>
                      <a:pt x="205655" y="138112"/>
                    </a:lnTo>
                    <a:cubicBezTo>
                      <a:pt x="207243" y="133350"/>
                      <a:pt x="209201" y="128695"/>
                      <a:pt x="210418" y="123825"/>
                    </a:cubicBezTo>
                    <a:lnTo>
                      <a:pt x="215180" y="104775"/>
                    </a:lnTo>
                    <a:cubicBezTo>
                      <a:pt x="213593" y="96837"/>
                      <a:pt x="216142" y="86686"/>
                      <a:pt x="210418" y="80962"/>
                    </a:cubicBezTo>
                    <a:cubicBezTo>
                      <a:pt x="203319" y="73862"/>
                      <a:pt x="180255" y="88900"/>
                      <a:pt x="177080" y="857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huelva">
                <a:extLst>
                  <a:ext uri="{FF2B5EF4-FFF2-40B4-BE49-F238E27FC236}">
                    <a16:creationId xmlns:a16="http://schemas.microsoft.com/office/drawing/2014/main" id="{46FFAAC5-9B4C-AA89-7435-475900AB1A63}"/>
                  </a:ext>
                </a:extLst>
              </p:cNvPr>
              <p:cNvSpPr/>
              <p:nvPr/>
            </p:nvSpPr>
            <p:spPr>
              <a:xfrm>
                <a:off x="674424" y="3323994"/>
                <a:ext cx="611500" cy="777983"/>
              </a:xfrm>
              <a:custGeom>
                <a:avLst/>
                <a:gdLst>
                  <a:gd name="connsiteX0" fmla="*/ 263525 w 587550"/>
                  <a:gd name="connsiteY0" fmla="*/ 108 h 777983"/>
                  <a:gd name="connsiteX1" fmla="*/ 250825 w 587550"/>
                  <a:gd name="connsiteY1" fmla="*/ 15983 h 777983"/>
                  <a:gd name="connsiteX2" fmla="*/ 244475 w 587550"/>
                  <a:gd name="connsiteY2" fmla="*/ 25508 h 777983"/>
                  <a:gd name="connsiteX3" fmla="*/ 228600 w 587550"/>
                  <a:gd name="connsiteY3" fmla="*/ 47733 h 777983"/>
                  <a:gd name="connsiteX4" fmla="*/ 139700 w 587550"/>
                  <a:gd name="connsiteY4" fmla="*/ 50908 h 777983"/>
                  <a:gd name="connsiteX5" fmla="*/ 130175 w 587550"/>
                  <a:gd name="connsiteY5" fmla="*/ 54083 h 777983"/>
                  <a:gd name="connsiteX6" fmla="*/ 123825 w 587550"/>
                  <a:gd name="connsiteY6" fmla="*/ 73133 h 777983"/>
                  <a:gd name="connsiteX7" fmla="*/ 114300 w 587550"/>
                  <a:gd name="connsiteY7" fmla="*/ 101708 h 777983"/>
                  <a:gd name="connsiteX8" fmla="*/ 111125 w 587550"/>
                  <a:gd name="connsiteY8" fmla="*/ 111233 h 777983"/>
                  <a:gd name="connsiteX9" fmla="*/ 98425 w 587550"/>
                  <a:gd name="connsiteY9" fmla="*/ 130283 h 777983"/>
                  <a:gd name="connsiteX10" fmla="*/ 92075 w 587550"/>
                  <a:gd name="connsiteY10" fmla="*/ 139808 h 777983"/>
                  <a:gd name="connsiteX11" fmla="*/ 69850 w 587550"/>
                  <a:gd name="connsiteY11" fmla="*/ 162033 h 777983"/>
                  <a:gd name="connsiteX12" fmla="*/ 44450 w 587550"/>
                  <a:gd name="connsiteY12" fmla="*/ 200133 h 777983"/>
                  <a:gd name="connsiteX13" fmla="*/ 38100 w 587550"/>
                  <a:gd name="connsiteY13" fmla="*/ 209658 h 777983"/>
                  <a:gd name="connsiteX14" fmla="*/ 28575 w 587550"/>
                  <a:gd name="connsiteY14" fmla="*/ 216008 h 777983"/>
                  <a:gd name="connsiteX15" fmla="*/ 12700 w 587550"/>
                  <a:gd name="connsiteY15" fmla="*/ 238233 h 777983"/>
                  <a:gd name="connsiteX16" fmla="*/ 9525 w 587550"/>
                  <a:gd name="connsiteY16" fmla="*/ 247758 h 777983"/>
                  <a:gd name="connsiteX17" fmla="*/ 0 w 587550"/>
                  <a:gd name="connsiteY17" fmla="*/ 285858 h 777983"/>
                  <a:gd name="connsiteX18" fmla="*/ 12700 w 587550"/>
                  <a:gd name="connsiteY18" fmla="*/ 374758 h 777983"/>
                  <a:gd name="connsiteX19" fmla="*/ 15875 w 587550"/>
                  <a:gd name="connsiteY19" fmla="*/ 428733 h 777983"/>
                  <a:gd name="connsiteX20" fmla="*/ 19050 w 587550"/>
                  <a:gd name="connsiteY20" fmla="*/ 438258 h 777983"/>
                  <a:gd name="connsiteX21" fmla="*/ 25400 w 587550"/>
                  <a:gd name="connsiteY21" fmla="*/ 523983 h 777983"/>
                  <a:gd name="connsiteX22" fmla="*/ 28575 w 587550"/>
                  <a:gd name="connsiteY22" fmla="*/ 571608 h 777983"/>
                  <a:gd name="connsiteX23" fmla="*/ 92075 w 587550"/>
                  <a:gd name="connsiteY23" fmla="*/ 562083 h 777983"/>
                  <a:gd name="connsiteX24" fmla="*/ 111125 w 587550"/>
                  <a:gd name="connsiteY24" fmla="*/ 555733 h 777983"/>
                  <a:gd name="connsiteX25" fmla="*/ 120650 w 587550"/>
                  <a:gd name="connsiteY25" fmla="*/ 552558 h 777983"/>
                  <a:gd name="connsiteX26" fmla="*/ 165100 w 587550"/>
                  <a:gd name="connsiteY26" fmla="*/ 555733 h 777983"/>
                  <a:gd name="connsiteX27" fmla="*/ 184150 w 587550"/>
                  <a:gd name="connsiteY27" fmla="*/ 562083 h 777983"/>
                  <a:gd name="connsiteX28" fmla="*/ 196850 w 587550"/>
                  <a:gd name="connsiteY28" fmla="*/ 565258 h 777983"/>
                  <a:gd name="connsiteX29" fmla="*/ 228600 w 587550"/>
                  <a:gd name="connsiteY29" fmla="*/ 571608 h 777983"/>
                  <a:gd name="connsiteX30" fmla="*/ 247650 w 587550"/>
                  <a:gd name="connsiteY30" fmla="*/ 587483 h 777983"/>
                  <a:gd name="connsiteX31" fmla="*/ 250825 w 587550"/>
                  <a:gd name="connsiteY31" fmla="*/ 597008 h 777983"/>
                  <a:gd name="connsiteX32" fmla="*/ 260350 w 587550"/>
                  <a:gd name="connsiteY32" fmla="*/ 606533 h 777983"/>
                  <a:gd name="connsiteX33" fmla="*/ 266700 w 587550"/>
                  <a:gd name="connsiteY33" fmla="*/ 616058 h 777983"/>
                  <a:gd name="connsiteX34" fmla="*/ 279400 w 587550"/>
                  <a:gd name="connsiteY34" fmla="*/ 622408 h 777983"/>
                  <a:gd name="connsiteX35" fmla="*/ 298450 w 587550"/>
                  <a:gd name="connsiteY35" fmla="*/ 635108 h 777983"/>
                  <a:gd name="connsiteX36" fmla="*/ 317500 w 587550"/>
                  <a:gd name="connsiteY36" fmla="*/ 647808 h 777983"/>
                  <a:gd name="connsiteX37" fmla="*/ 327025 w 587550"/>
                  <a:gd name="connsiteY37" fmla="*/ 654158 h 777983"/>
                  <a:gd name="connsiteX38" fmla="*/ 336550 w 587550"/>
                  <a:gd name="connsiteY38" fmla="*/ 657333 h 777983"/>
                  <a:gd name="connsiteX39" fmla="*/ 358775 w 587550"/>
                  <a:gd name="connsiteY39" fmla="*/ 673208 h 777983"/>
                  <a:gd name="connsiteX40" fmla="*/ 371475 w 587550"/>
                  <a:gd name="connsiteY40" fmla="*/ 676383 h 777983"/>
                  <a:gd name="connsiteX41" fmla="*/ 377825 w 587550"/>
                  <a:gd name="connsiteY41" fmla="*/ 685908 h 777983"/>
                  <a:gd name="connsiteX42" fmla="*/ 396875 w 587550"/>
                  <a:gd name="connsiteY42" fmla="*/ 695433 h 777983"/>
                  <a:gd name="connsiteX43" fmla="*/ 422275 w 587550"/>
                  <a:gd name="connsiteY43" fmla="*/ 733533 h 777983"/>
                  <a:gd name="connsiteX44" fmla="*/ 428625 w 587550"/>
                  <a:gd name="connsiteY44" fmla="*/ 743058 h 777983"/>
                  <a:gd name="connsiteX45" fmla="*/ 438150 w 587550"/>
                  <a:gd name="connsiteY45" fmla="*/ 762108 h 777983"/>
                  <a:gd name="connsiteX46" fmla="*/ 466725 w 587550"/>
                  <a:gd name="connsiteY46" fmla="*/ 777983 h 777983"/>
                  <a:gd name="connsiteX47" fmla="*/ 488950 w 587550"/>
                  <a:gd name="connsiteY47" fmla="*/ 768458 h 777983"/>
                  <a:gd name="connsiteX48" fmla="*/ 492125 w 587550"/>
                  <a:gd name="connsiteY48" fmla="*/ 749408 h 777983"/>
                  <a:gd name="connsiteX49" fmla="*/ 495300 w 587550"/>
                  <a:gd name="connsiteY49" fmla="*/ 736708 h 777983"/>
                  <a:gd name="connsiteX50" fmla="*/ 504825 w 587550"/>
                  <a:gd name="connsiteY50" fmla="*/ 717658 h 777983"/>
                  <a:gd name="connsiteX51" fmla="*/ 514350 w 587550"/>
                  <a:gd name="connsiteY51" fmla="*/ 698608 h 777983"/>
                  <a:gd name="connsiteX52" fmla="*/ 511175 w 587550"/>
                  <a:gd name="connsiteY52" fmla="*/ 644633 h 777983"/>
                  <a:gd name="connsiteX53" fmla="*/ 508000 w 587550"/>
                  <a:gd name="connsiteY53" fmla="*/ 635108 h 777983"/>
                  <a:gd name="connsiteX54" fmla="*/ 501650 w 587550"/>
                  <a:gd name="connsiteY54" fmla="*/ 609708 h 777983"/>
                  <a:gd name="connsiteX55" fmla="*/ 501650 w 587550"/>
                  <a:gd name="connsiteY55" fmla="*/ 533508 h 777983"/>
                  <a:gd name="connsiteX56" fmla="*/ 508000 w 587550"/>
                  <a:gd name="connsiteY56" fmla="*/ 523983 h 777983"/>
                  <a:gd name="connsiteX57" fmla="*/ 511175 w 587550"/>
                  <a:gd name="connsiteY57" fmla="*/ 514458 h 777983"/>
                  <a:gd name="connsiteX58" fmla="*/ 498475 w 587550"/>
                  <a:gd name="connsiteY58" fmla="*/ 495408 h 777983"/>
                  <a:gd name="connsiteX59" fmla="*/ 495300 w 587550"/>
                  <a:gd name="connsiteY59" fmla="*/ 482708 h 777983"/>
                  <a:gd name="connsiteX60" fmla="*/ 488950 w 587550"/>
                  <a:gd name="connsiteY60" fmla="*/ 463658 h 777983"/>
                  <a:gd name="connsiteX61" fmla="*/ 485775 w 587550"/>
                  <a:gd name="connsiteY61" fmla="*/ 438258 h 777983"/>
                  <a:gd name="connsiteX62" fmla="*/ 482600 w 587550"/>
                  <a:gd name="connsiteY62" fmla="*/ 377933 h 777983"/>
                  <a:gd name="connsiteX63" fmla="*/ 479425 w 587550"/>
                  <a:gd name="connsiteY63" fmla="*/ 368408 h 777983"/>
                  <a:gd name="connsiteX64" fmla="*/ 469900 w 587550"/>
                  <a:gd name="connsiteY64" fmla="*/ 358883 h 777983"/>
                  <a:gd name="connsiteX65" fmla="*/ 450850 w 587550"/>
                  <a:gd name="connsiteY65" fmla="*/ 339833 h 777983"/>
                  <a:gd name="connsiteX66" fmla="*/ 444500 w 587550"/>
                  <a:gd name="connsiteY66" fmla="*/ 330308 h 777983"/>
                  <a:gd name="connsiteX67" fmla="*/ 438150 w 587550"/>
                  <a:gd name="connsiteY67" fmla="*/ 301733 h 777983"/>
                  <a:gd name="connsiteX68" fmla="*/ 434975 w 587550"/>
                  <a:gd name="connsiteY68" fmla="*/ 279508 h 777983"/>
                  <a:gd name="connsiteX69" fmla="*/ 438150 w 587550"/>
                  <a:gd name="connsiteY69" fmla="*/ 266808 h 777983"/>
                  <a:gd name="connsiteX70" fmla="*/ 447675 w 587550"/>
                  <a:gd name="connsiteY70" fmla="*/ 263633 h 777983"/>
                  <a:gd name="connsiteX71" fmla="*/ 457200 w 587550"/>
                  <a:gd name="connsiteY71" fmla="*/ 257283 h 777983"/>
                  <a:gd name="connsiteX72" fmla="*/ 469900 w 587550"/>
                  <a:gd name="connsiteY72" fmla="*/ 254108 h 777983"/>
                  <a:gd name="connsiteX73" fmla="*/ 517525 w 587550"/>
                  <a:gd name="connsiteY73" fmla="*/ 244583 h 777983"/>
                  <a:gd name="connsiteX74" fmla="*/ 555625 w 587550"/>
                  <a:gd name="connsiteY74" fmla="*/ 231883 h 777983"/>
                  <a:gd name="connsiteX75" fmla="*/ 574675 w 587550"/>
                  <a:gd name="connsiteY75" fmla="*/ 225533 h 777983"/>
                  <a:gd name="connsiteX76" fmla="*/ 587375 w 587550"/>
                  <a:gd name="connsiteY76" fmla="*/ 203308 h 777983"/>
                  <a:gd name="connsiteX77" fmla="*/ 584200 w 587550"/>
                  <a:gd name="connsiteY77" fmla="*/ 152508 h 777983"/>
                  <a:gd name="connsiteX78" fmla="*/ 581025 w 587550"/>
                  <a:gd name="connsiteY78" fmla="*/ 136633 h 777983"/>
                  <a:gd name="connsiteX79" fmla="*/ 561975 w 587550"/>
                  <a:gd name="connsiteY79" fmla="*/ 127108 h 777983"/>
                  <a:gd name="connsiteX80" fmla="*/ 508000 w 587550"/>
                  <a:gd name="connsiteY80" fmla="*/ 117583 h 777983"/>
                  <a:gd name="connsiteX81" fmla="*/ 498475 w 587550"/>
                  <a:gd name="connsiteY81" fmla="*/ 114408 h 777983"/>
                  <a:gd name="connsiteX82" fmla="*/ 485775 w 587550"/>
                  <a:gd name="connsiteY82" fmla="*/ 111233 h 777983"/>
                  <a:gd name="connsiteX83" fmla="*/ 466725 w 587550"/>
                  <a:gd name="connsiteY83" fmla="*/ 98533 h 777983"/>
                  <a:gd name="connsiteX84" fmla="*/ 457200 w 587550"/>
                  <a:gd name="connsiteY84" fmla="*/ 95358 h 777983"/>
                  <a:gd name="connsiteX85" fmla="*/ 447675 w 587550"/>
                  <a:gd name="connsiteY85" fmla="*/ 89008 h 777983"/>
                  <a:gd name="connsiteX86" fmla="*/ 419100 w 587550"/>
                  <a:gd name="connsiteY86" fmla="*/ 82658 h 777983"/>
                  <a:gd name="connsiteX87" fmla="*/ 409575 w 587550"/>
                  <a:gd name="connsiteY87" fmla="*/ 76308 h 777983"/>
                  <a:gd name="connsiteX88" fmla="*/ 400050 w 587550"/>
                  <a:gd name="connsiteY88" fmla="*/ 73133 h 777983"/>
                  <a:gd name="connsiteX89" fmla="*/ 381000 w 587550"/>
                  <a:gd name="connsiteY89" fmla="*/ 63608 h 777983"/>
                  <a:gd name="connsiteX90" fmla="*/ 371475 w 587550"/>
                  <a:gd name="connsiteY90" fmla="*/ 54083 h 777983"/>
                  <a:gd name="connsiteX91" fmla="*/ 361950 w 587550"/>
                  <a:gd name="connsiteY91" fmla="*/ 50908 h 777983"/>
                  <a:gd name="connsiteX92" fmla="*/ 358775 w 587550"/>
                  <a:gd name="connsiteY92" fmla="*/ 41383 h 777983"/>
                  <a:gd name="connsiteX93" fmla="*/ 336550 w 587550"/>
                  <a:gd name="connsiteY93" fmla="*/ 31858 h 777983"/>
                  <a:gd name="connsiteX94" fmla="*/ 327025 w 587550"/>
                  <a:gd name="connsiteY94" fmla="*/ 28683 h 777983"/>
                  <a:gd name="connsiteX95" fmla="*/ 314325 w 587550"/>
                  <a:gd name="connsiteY95" fmla="*/ 9633 h 777983"/>
                  <a:gd name="connsiteX96" fmla="*/ 263525 w 587550"/>
                  <a:gd name="connsiteY96" fmla="*/ 108 h 77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87550" h="777983">
                    <a:moveTo>
                      <a:pt x="263525" y="108"/>
                    </a:moveTo>
                    <a:cubicBezTo>
                      <a:pt x="252942" y="1166"/>
                      <a:pt x="254891" y="10562"/>
                      <a:pt x="250825" y="15983"/>
                    </a:cubicBezTo>
                    <a:cubicBezTo>
                      <a:pt x="248535" y="19036"/>
                      <a:pt x="246025" y="22021"/>
                      <a:pt x="244475" y="25508"/>
                    </a:cubicBezTo>
                    <a:cubicBezTo>
                      <a:pt x="238430" y="39110"/>
                      <a:pt x="243794" y="46753"/>
                      <a:pt x="228600" y="47733"/>
                    </a:cubicBezTo>
                    <a:cubicBezTo>
                      <a:pt x="199009" y="49642"/>
                      <a:pt x="169333" y="49850"/>
                      <a:pt x="139700" y="50908"/>
                    </a:cubicBezTo>
                    <a:cubicBezTo>
                      <a:pt x="136525" y="51966"/>
                      <a:pt x="132120" y="51360"/>
                      <a:pt x="130175" y="54083"/>
                    </a:cubicBezTo>
                    <a:cubicBezTo>
                      <a:pt x="126284" y="59530"/>
                      <a:pt x="125942" y="66783"/>
                      <a:pt x="123825" y="73133"/>
                    </a:cubicBezTo>
                    <a:lnTo>
                      <a:pt x="114300" y="101708"/>
                    </a:lnTo>
                    <a:cubicBezTo>
                      <a:pt x="113242" y="104883"/>
                      <a:pt x="112981" y="108448"/>
                      <a:pt x="111125" y="111233"/>
                    </a:cubicBezTo>
                    <a:lnTo>
                      <a:pt x="98425" y="130283"/>
                    </a:lnTo>
                    <a:cubicBezTo>
                      <a:pt x="96308" y="133458"/>
                      <a:pt x="94773" y="137110"/>
                      <a:pt x="92075" y="139808"/>
                    </a:cubicBezTo>
                    <a:cubicBezTo>
                      <a:pt x="84667" y="147216"/>
                      <a:pt x="75662" y="153316"/>
                      <a:pt x="69850" y="162033"/>
                    </a:cubicBezTo>
                    <a:lnTo>
                      <a:pt x="44450" y="200133"/>
                    </a:lnTo>
                    <a:cubicBezTo>
                      <a:pt x="42333" y="203308"/>
                      <a:pt x="41275" y="207541"/>
                      <a:pt x="38100" y="209658"/>
                    </a:cubicBezTo>
                    <a:lnTo>
                      <a:pt x="28575" y="216008"/>
                    </a:lnTo>
                    <a:cubicBezTo>
                      <a:pt x="6649" y="259860"/>
                      <a:pt x="38443" y="199618"/>
                      <a:pt x="12700" y="238233"/>
                    </a:cubicBezTo>
                    <a:cubicBezTo>
                      <a:pt x="10844" y="241018"/>
                      <a:pt x="10337" y="244511"/>
                      <a:pt x="9525" y="247758"/>
                    </a:cubicBezTo>
                    <a:cubicBezTo>
                      <a:pt x="-1089" y="290214"/>
                      <a:pt x="7474" y="263436"/>
                      <a:pt x="0" y="285858"/>
                    </a:cubicBezTo>
                    <a:cubicBezTo>
                      <a:pt x="10223" y="364234"/>
                      <a:pt x="4711" y="334812"/>
                      <a:pt x="12700" y="374758"/>
                    </a:cubicBezTo>
                    <a:cubicBezTo>
                      <a:pt x="13758" y="392750"/>
                      <a:pt x="14082" y="410800"/>
                      <a:pt x="15875" y="428733"/>
                    </a:cubicBezTo>
                    <a:cubicBezTo>
                      <a:pt x="16208" y="432063"/>
                      <a:pt x="18803" y="434920"/>
                      <a:pt x="19050" y="438258"/>
                    </a:cubicBezTo>
                    <a:cubicBezTo>
                      <a:pt x="25679" y="527745"/>
                      <a:pt x="13750" y="489032"/>
                      <a:pt x="25400" y="523983"/>
                    </a:cubicBezTo>
                    <a:cubicBezTo>
                      <a:pt x="26458" y="539858"/>
                      <a:pt x="16016" y="561840"/>
                      <a:pt x="28575" y="571608"/>
                    </a:cubicBezTo>
                    <a:cubicBezTo>
                      <a:pt x="67864" y="602166"/>
                      <a:pt x="71470" y="571241"/>
                      <a:pt x="92075" y="562083"/>
                    </a:cubicBezTo>
                    <a:cubicBezTo>
                      <a:pt x="98192" y="559365"/>
                      <a:pt x="104775" y="557850"/>
                      <a:pt x="111125" y="555733"/>
                    </a:cubicBezTo>
                    <a:lnTo>
                      <a:pt x="120650" y="552558"/>
                    </a:lnTo>
                    <a:cubicBezTo>
                      <a:pt x="135467" y="553616"/>
                      <a:pt x="150410" y="553529"/>
                      <a:pt x="165100" y="555733"/>
                    </a:cubicBezTo>
                    <a:cubicBezTo>
                      <a:pt x="171719" y="556726"/>
                      <a:pt x="177656" y="560460"/>
                      <a:pt x="184150" y="562083"/>
                    </a:cubicBezTo>
                    <a:cubicBezTo>
                      <a:pt x="188383" y="563141"/>
                      <a:pt x="192583" y="564344"/>
                      <a:pt x="196850" y="565258"/>
                    </a:cubicBezTo>
                    <a:cubicBezTo>
                      <a:pt x="207403" y="567519"/>
                      <a:pt x="228600" y="571608"/>
                      <a:pt x="228600" y="571608"/>
                    </a:cubicBezTo>
                    <a:cubicBezTo>
                      <a:pt x="235628" y="576294"/>
                      <a:pt x="242761" y="580149"/>
                      <a:pt x="247650" y="587483"/>
                    </a:cubicBezTo>
                    <a:cubicBezTo>
                      <a:pt x="249506" y="590268"/>
                      <a:pt x="248969" y="594223"/>
                      <a:pt x="250825" y="597008"/>
                    </a:cubicBezTo>
                    <a:cubicBezTo>
                      <a:pt x="253316" y="600744"/>
                      <a:pt x="257475" y="603084"/>
                      <a:pt x="260350" y="606533"/>
                    </a:cubicBezTo>
                    <a:cubicBezTo>
                      <a:pt x="262793" y="609464"/>
                      <a:pt x="263769" y="613615"/>
                      <a:pt x="266700" y="616058"/>
                    </a:cubicBezTo>
                    <a:cubicBezTo>
                      <a:pt x="270336" y="619088"/>
                      <a:pt x="275341" y="619973"/>
                      <a:pt x="279400" y="622408"/>
                    </a:cubicBezTo>
                    <a:cubicBezTo>
                      <a:pt x="285944" y="626335"/>
                      <a:pt x="292100" y="630875"/>
                      <a:pt x="298450" y="635108"/>
                    </a:cubicBezTo>
                    <a:lnTo>
                      <a:pt x="317500" y="647808"/>
                    </a:lnTo>
                    <a:cubicBezTo>
                      <a:pt x="320675" y="649925"/>
                      <a:pt x="323405" y="652951"/>
                      <a:pt x="327025" y="654158"/>
                    </a:cubicBezTo>
                    <a:lnTo>
                      <a:pt x="336550" y="657333"/>
                    </a:lnTo>
                    <a:cubicBezTo>
                      <a:pt x="337996" y="658417"/>
                      <a:pt x="355164" y="671660"/>
                      <a:pt x="358775" y="673208"/>
                    </a:cubicBezTo>
                    <a:cubicBezTo>
                      <a:pt x="362786" y="674927"/>
                      <a:pt x="367242" y="675325"/>
                      <a:pt x="371475" y="676383"/>
                    </a:cubicBezTo>
                    <a:cubicBezTo>
                      <a:pt x="373592" y="679558"/>
                      <a:pt x="375127" y="683210"/>
                      <a:pt x="377825" y="685908"/>
                    </a:cubicBezTo>
                    <a:cubicBezTo>
                      <a:pt x="383980" y="692063"/>
                      <a:pt x="389128" y="692851"/>
                      <a:pt x="396875" y="695433"/>
                    </a:cubicBezTo>
                    <a:lnTo>
                      <a:pt x="422275" y="733533"/>
                    </a:lnTo>
                    <a:cubicBezTo>
                      <a:pt x="424392" y="736708"/>
                      <a:pt x="427418" y="739438"/>
                      <a:pt x="428625" y="743058"/>
                    </a:cubicBezTo>
                    <a:cubicBezTo>
                      <a:pt x="430890" y="749852"/>
                      <a:pt x="432357" y="757039"/>
                      <a:pt x="438150" y="762108"/>
                    </a:cubicBezTo>
                    <a:cubicBezTo>
                      <a:pt x="451587" y="773865"/>
                      <a:pt x="453643" y="773622"/>
                      <a:pt x="466725" y="777983"/>
                    </a:cubicBezTo>
                    <a:cubicBezTo>
                      <a:pt x="471665" y="776748"/>
                      <a:pt x="485818" y="774723"/>
                      <a:pt x="488950" y="768458"/>
                    </a:cubicBezTo>
                    <a:cubicBezTo>
                      <a:pt x="491829" y="762700"/>
                      <a:pt x="490862" y="755721"/>
                      <a:pt x="492125" y="749408"/>
                    </a:cubicBezTo>
                    <a:cubicBezTo>
                      <a:pt x="492981" y="745129"/>
                      <a:pt x="494101" y="740904"/>
                      <a:pt x="495300" y="736708"/>
                    </a:cubicBezTo>
                    <a:cubicBezTo>
                      <a:pt x="500620" y="718087"/>
                      <a:pt x="495548" y="736211"/>
                      <a:pt x="504825" y="717658"/>
                    </a:cubicBezTo>
                    <a:cubicBezTo>
                      <a:pt x="517970" y="691368"/>
                      <a:pt x="496152" y="725905"/>
                      <a:pt x="514350" y="698608"/>
                    </a:cubicBezTo>
                    <a:cubicBezTo>
                      <a:pt x="513292" y="680616"/>
                      <a:pt x="512968" y="662566"/>
                      <a:pt x="511175" y="644633"/>
                    </a:cubicBezTo>
                    <a:cubicBezTo>
                      <a:pt x="510842" y="641303"/>
                      <a:pt x="508812" y="638355"/>
                      <a:pt x="508000" y="635108"/>
                    </a:cubicBezTo>
                    <a:lnTo>
                      <a:pt x="501650" y="609708"/>
                    </a:lnTo>
                    <a:cubicBezTo>
                      <a:pt x="497061" y="577585"/>
                      <a:pt x="495303" y="575824"/>
                      <a:pt x="501650" y="533508"/>
                    </a:cubicBezTo>
                    <a:cubicBezTo>
                      <a:pt x="502216" y="529734"/>
                      <a:pt x="506293" y="527396"/>
                      <a:pt x="508000" y="523983"/>
                    </a:cubicBezTo>
                    <a:cubicBezTo>
                      <a:pt x="509497" y="520990"/>
                      <a:pt x="510117" y="517633"/>
                      <a:pt x="511175" y="514458"/>
                    </a:cubicBezTo>
                    <a:cubicBezTo>
                      <a:pt x="502060" y="477997"/>
                      <a:pt x="516016" y="521720"/>
                      <a:pt x="498475" y="495408"/>
                    </a:cubicBezTo>
                    <a:cubicBezTo>
                      <a:pt x="496054" y="491777"/>
                      <a:pt x="496554" y="486888"/>
                      <a:pt x="495300" y="482708"/>
                    </a:cubicBezTo>
                    <a:cubicBezTo>
                      <a:pt x="493377" y="476297"/>
                      <a:pt x="488950" y="463658"/>
                      <a:pt x="488950" y="463658"/>
                    </a:cubicBezTo>
                    <a:cubicBezTo>
                      <a:pt x="487892" y="455191"/>
                      <a:pt x="486405" y="446767"/>
                      <a:pt x="485775" y="438258"/>
                    </a:cubicBezTo>
                    <a:cubicBezTo>
                      <a:pt x="484288" y="418177"/>
                      <a:pt x="484423" y="397986"/>
                      <a:pt x="482600" y="377933"/>
                    </a:cubicBezTo>
                    <a:cubicBezTo>
                      <a:pt x="482297" y="374600"/>
                      <a:pt x="481281" y="371193"/>
                      <a:pt x="479425" y="368408"/>
                    </a:cubicBezTo>
                    <a:cubicBezTo>
                      <a:pt x="476934" y="364672"/>
                      <a:pt x="472822" y="362292"/>
                      <a:pt x="469900" y="358883"/>
                    </a:cubicBezTo>
                    <a:cubicBezTo>
                      <a:pt x="454147" y="340505"/>
                      <a:pt x="467618" y="351012"/>
                      <a:pt x="450850" y="339833"/>
                    </a:cubicBezTo>
                    <a:cubicBezTo>
                      <a:pt x="448733" y="336658"/>
                      <a:pt x="446207" y="333721"/>
                      <a:pt x="444500" y="330308"/>
                    </a:cubicBezTo>
                    <a:cubicBezTo>
                      <a:pt x="440662" y="322633"/>
                      <a:pt x="439234" y="308779"/>
                      <a:pt x="438150" y="301733"/>
                    </a:cubicBezTo>
                    <a:cubicBezTo>
                      <a:pt x="437012" y="294336"/>
                      <a:pt x="436033" y="286916"/>
                      <a:pt x="434975" y="279508"/>
                    </a:cubicBezTo>
                    <a:cubicBezTo>
                      <a:pt x="436033" y="275275"/>
                      <a:pt x="435424" y="270215"/>
                      <a:pt x="438150" y="266808"/>
                    </a:cubicBezTo>
                    <a:cubicBezTo>
                      <a:pt x="440241" y="264195"/>
                      <a:pt x="444682" y="265130"/>
                      <a:pt x="447675" y="263633"/>
                    </a:cubicBezTo>
                    <a:cubicBezTo>
                      <a:pt x="451088" y="261926"/>
                      <a:pt x="453693" y="258786"/>
                      <a:pt x="457200" y="257283"/>
                    </a:cubicBezTo>
                    <a:cubicBezTo>
                      <a:pt x="461211" y="255564"/>
                      <a:pt x="465720" y="255362"/>
                      <a:pt x="469900" y="254108"/>
                    </a:cubicBezTo>
                    <a:cubicBezTo>
                      <a:pt x="503008" y="244176"/>
                      <a:pt x="475187" y="249287"/>
                      <a:pt x="517525" y="244583"/>
                    </a:cubicBezTo>
                    <a:lnTo>
                      <a:pt x="555625" y="231883"/>
                    </a:lnTo>
                    <a:lnTo>
                      <a:pt x="574675" y="225533"/>
                    </a:lnTo>
                    <a:cubicBezTo>
                      <a:pt x="577331" y="221550"/>
                      <a:pt x="587157" y="207663"/>
                      <a:pt x="587375" y="203308"/>
                    </a:cubicBezTo>
                    <a:cubicBezTo>
                      <a:pt x="588222" y="186363"/>
                      <a:pt x="585809" y="169398"/>
                      <a:pt x="584200" y="152508"/>
                    </a:cubicBezTo>
                    <a:cubicBezTo>
                      <a:pt x="583688" y="147136"/>
                      <a:pt x="583702" y="141318"/>
                      <a:pt x="581025" y="136633"/>
                    </a:cubicBezTo>
                    <a:cubicBezTo>
                      <a:pt x="578310" y="131882"/>
                      <a:pt x="566705" y="128459"/>
                      <a:pt x="561975" y="127108"/>
                    </a:cubicBezTo>
                    <a:cubicBezTo>
                      <a:pt x="544381" y="122081"/>
                      <a:pt x="526056" y="120162"/>
                      <a:pt x="508000" y="117583"/>
                    </a:cubicBezTo>
                    <a:cubicBezTo>
                      <a:pt x="504825" y="116525"/>
                      <a:pt x="501693" y="115327"/>
                      <a:pt x="498475" y="114408"/>
                    </a:cubicBezTo>
                    <a:cubicBezTo>
                      <a:pt x="494279" y="113209"/>
                      <a:pt x="489678" y="113184"/>
                      <a:pt x="485775" y="111233"/>
                    </a:cubicBezTo>
                    <a:cubicBezTo>
                      <a:pt x="478949" y="107820"/>
                      <a:pt x="473965" y="100946"/>
                      <a:pt x="466725" y="98533"/>
                    </a:cubicBezTo>
                    <a:cubicBezTo>
                      <a:pt x="463550" y="97475"/>
                      <a:pt x="460193" y="96855"/>
                      <a:pt x="457200" y="95358"/>
                    </a:cubicBezTo>
                    <a:cubicBezTo>
                      <a:pt x="453787" y="93651"/>
                      <a:pt x="451295" y="90215"/>
                      <a:pt x="447675" y="89008"/>
                    </a:cubicBezTo>
                    <a:cubicBezTo>
                      <a:pt x="433042" y="84130"/>
                      <a:pt x="430720" y="88468"/>
                      <a:pt x="419100" y="82658"/>
                    </a:cubicBezTo>
                    <a:cubicBezTo>
                      <a:pt x="415687" y="80951"/>
                      <a:pt x="412988" y="78015"/>
                      <a:pt x="409575" y="76308"/>
                    </a:cubicBezTo>
                    <a:cubicBezTo>
                      <a:pt x="406582" y="74811"/>
                      <a:pt x="403043" y="74630"/>
                      <a:pt x="400050" y="73133"/>
                    </a:cubicBezTo>
                    <a:cubicBezTo>
                      <a:pt x="375431" y="60823"/>
                      <a:pt x="404941" y="71588"/>
                      <a:pt x="381000" y="63608"/>
                    </a:cubicBezTo>
                    <a:cubicBezTo>
                      <a:pt x="377825" y="60433"/>
                      <a:pt x="375211" y="56574"/>
                      <a:pt x="371475" y="54083"/>
                    </a:cubicBezTo>
                    <a:cubicBezTo>
                      <a:pt x="368690" y="52227"/>
                      <a:pt x="364317" y="53275"/>
                      <a:pt x="361950" y="50908"/>
                    </a:cubicBezTo>
                    <a:cubicBezTo>
                      <a:pt x="359583" y="48541"/>
                      <a:pt x="360866" y="43996"/>
                      <a:pt x="358775" y="41383"/>
                    </a:cubicBezTo>
                    <a:cubicBezTo>
                      <a:pt x="353046" y="34222"/>
                      <a:pt x="344459" y="34118"/>
                      <a:pt x="336550" y="31858"/>
                    </a:cubicBezTo>
                    <a:cubicBezTo>
                      <a:pt x="333332" y="30939"/>
                      <a:pt x="330200" y="29741"/>
                      <a:pt x="327025" y="28683"/>
                    </a:cubicBezTo>
                    <a:cubicBezTo>
                      <a:pt x="322792" y="22333"/>
                      <a:pt x="321565" y="12046"/>
                      <a:pt x="314325" y="9633"/>
                    </a:cubicBezTo>
                    <a:cubicBezTo>
                      <a:pt x="303380" y="5985"/>
                      <a:pt x="274108" y="-950"/>
                      <a:pt x="263525" y="10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cadiz">
                <a:extLst>
                  <a:ext uri="{FF2B5EF4-FFF2-40B4-BE49-F238E27FC236}">
                    <a16:creationId xmlns:a16="http://schemas.microsoft.com/office/drawing/2014/main" id="{3F233E3C-C4F6-1ED7-9C0F-179692A90BEF}"/>
                  </a:ext>
                </a:extLst>
              </p:cNvPr>
              <p:cNvSpPr/>
              <p:nvPr/>
            </p:nvSpPr>
            <p:spPr>
              <a:xfrm>
                <a:off x="1115046" y="4022602"/>
                <a:ext cx="676866" cy="579447"/>
              </a:xfrm>
              <a:custGeom>
                <a:avLst/>
                <a:gdLst>
                  <a:gd name="connsiteX0" fmla="*/ 73025 w 676762"/>
                  <a:gd name="connsiteY0" fmla="*/ 53975 h 546100"/>
                  <a:gd name="connsiteX1" fmla="*/ 101600 w 676762"/>
                  <a:gd name="connsiteY1" fmla="*/ 63500 h 546100"/>
                  <a:gd name="connsiteX2" fmla="*/ 104775 w 676762"/>
                  <a:gd name="connsiteY2" fmla="*/ 73025 h 546100"/>
                  <a:gd name="connsiteX3" fmla="*/ 114300 w 676762"/>
                  <a:gd name="connsiteY3" fmla="*/ 76200 h 546100"/>
                  <a:gd name="connsiteX4" fmla="*/ 123825 w 676762"/>
                  <a:gd name="connsiteY4" fmla="*/ 82550 h 546100"/>
                  <a:gd name="connsiteX5" fmla="*/ 142875 w 676762"/>
                  <a:gd name="connsiteY5" fmla="*/ 98425 h 546100"/>
                  <a:gd name="connsiteX6" fmla="*/ 149225 w 676762"/>
                  <a:gd name="connsiteY6" fmla="*/ 107950 h 546100"/>
                  <a:gd name="connsiteX7" fmla="*/ 177800 w 676762"/>
                  <a:gd name="connsiteY7" fmla="*/ 123825 h 546100"/>
                  <a:gd name="connsiteX8" fmla="*/ 219075 w 676762"/>
                  <a:gd name="connsiteY8" fmla="*/ 120650 h 546100"/>
                  <a:gd name="connsiteX9" fmla="*/ 234950 w 676762"/>
                  <a:gd name="connsiteY9" fmla="*/ 104775 h 546100"/>
                  <a:gd name="connsiteX10" fmla="*/ 244475 w 676762"/>
                  <a:gd name="connsiteY10" fmla="*/ 95250 h 546100"/>
                  <a:gd name="connsiteX11" fmla="*/ 266700 w 676762"/>
                  <a:gd name="connsiteY11" fmla="*/ 85725 h 546100"/>
                  <a:gd name="connsiteX12" fmla="*/ 276225 w 676762"/>
                  <a:gd name="connsiteY12" fmla="*/ 79375 h 546100"/>
                  <a:gd name="connsiteX13" fmla="*/ 292100 w 676762"/>
                  <a:gd name="connsiteY13" fmla="*/ 60325 h 546100"/>
                  <a:gd name="connsiteX14" fmla="*/ 298450 w 676762"/>
                  <a:gd name="connsiteY14" fmla="*/ 50800 h 546100"/>
                  <a:gd name="connsiteX15" fmla="*/ 317500 w 676762"/>
                  <a:gd name="connsiteY15" fmla="*/ 41275 h 546100"/>
                  <a:gd name="connsiteX16" fmla="*/ 336550 w 676762"/>
                  <a:gd name="connsiteY16" fmla="*/ 25400 h 546100"/>
                  <a:gd name="connsiteX17" fmla="*/ 349250 w 676762"/>
                  <a:gd name="connsiteY17" fmla="*/ 22225 h 546100"/>
                  <a:gd name="connsiteX18" fmla="*/ 403225 w 676762"/>
                  <a:gd name="connsiteY18" fmla="*/ 25400 h 546100"/>
                  <a:gd name="connsiteX19" fmla="*/ 419100 w 676762"/>
                  <a:gd name="connsiteY19" fmla="*/ 41275 h 546100"/>
                  <a:gd name="connsiteX20" fmla="*/ 438150 w 676762"/>
                  <a:gd name="connsiteY20" fmla="*/ 44450 h 546100"/>
                  <a:gd name="connsiteX21" fmla="*/ 450850 w 676762"/>
                  <a:gd name="connsiteY21" fmla="*/ 47625 h 546100"/>
                  <a:gd name="connsiteX22" fmla="*/ 501650 w 676762"/>
                  <a:gd name="connsiteY22" fmla="*/ 44450 h 546100"/>
                  <a:gd name="connsiteX23" fmla="*/ 511175 w 676762"/>
                  <a:gd name="connsiteY23" fmla="*/ 38100 h 546100"/>
                  <a:gd name="connsiteX24" fmla="*/ 536575 w 676762"/>
                  <a:gd name="connsiteY24" fmla="*/ 31750 h 546100"/>
                  <a:gd name="connsiteX25" fmla="*/ 546100 w 676762"/>
                  <a:gd name="connsiteY25" fmla="*/ 28575 h 546100"/>
                  <a:gd name="connsiteX26" fmla="*/ 558800 w 676762"/>
                  <a:gd name="connsiteY26" fmla="*/ 25400 h 546100"/>
                  <a:gd name="connsiteX27" fmla="*/ 587375 w 676762"/>
                  <a:gd name="connsiteY27" fmla="*/ 6350 h 546100"/>
                  <a:gd name="connsiteX28" fmla="*/ 596900 w 676762"/>
                  <a:gd name="connsiteY28" fmla="*/ 0 h 546100"/>
                  <a:gd name="connsiteX29" fmla="*/ 635000 w 676762"/>
                  <a:gd name="connsiteY29" fmla="*/ 3175 h 546100"/>
                  <a:gd name="connsiteX30" fmla="*/ 654050 w 676762"/>
                  <a:gd name="connsiteY30" fmla="*/ 9525 h 546100"/>
                  <a:gd name="connsiteX31" fmla="*/ 663575 w 676762"/>
                  <a:gd name="connsiteY31" fmla="*/ 12700 h 546100"/>
                  <a:gd name="connsiteX32" fmla="*/ 666750 w 676762"/>
                  <a:gd name="connsiteY32" fmla="*/ 22225 h 546100"/>
                  <a:gd name="connsiteX33" fmla="*/ 676275 w 676762"/>
                  <a:gd name="connsiteY33" fmla="*/ 28575 h 546100"/>
                  <a:gd name="connsiteX34" fmla="*/ 666750 w 676762"/>
                  <a:gd name="connsiteY34" fmla="*/ 66675 h 546100"/>
                  <a:gd name="connsiteX35" fmla="*/ 638175 w 676762"/>
                  <a:gd name="connsiteY35" fmla="*/ 73025 h 546100"/>
                  <a:gd name="connsiteX36" fmla="*/ 584200 w 676762"/>
                  <a:gd name="connsiteY36" fmla="*/ 69850 h 546100"/>
                  <a:gd name="connsiteX37" fmla="*/ 574675 w 676762"/>
                  <a:gd name="connsiteY37" fmla="*/ 63500 h 546100"/>
                  <a:gd name="connsiteX38" fmla="*/ 565150 w 676762"/>
                  <a:gd name="connsiteY38" fmla="*/ 60325 h 546100"/>
                  <a:gd name="connsiteX39" fmla="*/ 555625 w 676762"/>
                  <a:gd name="connsiteY39" fmla="*/ 66675 h 546100"/>
                  <a:gd name="connsiteX40" fmla="*/ 546100 w 676762"/>
                  <a:gd name="connsiteY40" fmla="*/ 101600 h 546100"/>
                  <a:gd name="connsiteX41" fmla="*/ 542925 w 676762"/>
                  <a:gd name="connsiteY41" fmla="*/ 111125 h 546100"/>
                  <a:gd name="connsiteX42" fmla="*/ 533400 w 676762"/>
                  <a:gd name="connsiteY42" fmla="*/ 149225 h 546100"/>
                  <a:gd name="connsiteX43" fmla="*/ 527050 w 676762"/>
                  <a:gd name="connsiteY43" fmla="*/ 196850 h 546100"/>
                  <a:gd name="connsiteX44" fmla="*/ 523875 w 676762"/>
                  <a:gd name="connsiteY44" fmla="*/ 209550 h 546100"/>
                  <a:gd name="connsiteX45" fmla="*/ 514350 w 676762"/>
                  <a:gd name="connsiteY45" fmla="*/ 215900 h 546100"/>
                  <a:gd name="connsiteX46" fmla="*/ 508000 w 676762"/>
                  <a:gd name="connsiteY46" fmla="*/ 225425 h 546100"/>
                  <a:gd name="connsiteX47" fmla="*/ 498475 w 676762"/>
                  <a:gd name="connsiteY47" fmla="*/ 231775 h 546100"/>
                  <a:gd name="connsiteX48" fmla="*/ 485775 w 676762"/>
                  <a:gd name="connsiteY48" fmla="*/ 250825 h 546100"/>
                  <a:gd name="connsiteX49" fmla="*/ 498475 w 676762"/>
                  <a:gd name="connsiteY49" fmla="*/ 282575 h 546100"/>
                  <a:gd name="connsiteX50" fmla="*/ 504825 w 676762"/>
                  <a:gd name="connsiteY50" fmla="*/ 292100 h 546100"/>
                  <a:gd name="connsiteX51" fmla="*/ 523875 w 676762"/>
                  <a:gd name="connsiteY51" fmla="*/ 304800 h 546100"/>
                  <a:gd name="connsiteX52" fmla="*/ 530225 w 676762"/>
                  <a:gd name="connsiteY52" fmla="*/ 323850 h 546100"/>
                  <a:gd name="connsiteX53" fmla="*/ 533400 w 676762"/>
                  <a:gd name="connsiteY53" fmla="*/ 333375 h 546100"/>
                  <a:gd name="connsiteX54" fmla="*/ 546100 w 676762"/>
                  <a:gd name="connsiteY54" fmla="*/ 352425 h 546100"/>
                  <a:gd name="connsiteX55" fmla="*/ 549275 w 676762"/>
                  <a:gd name="connsiteY55" fmla="*/ 361950 h 546100"/>
                  <a:gd name="connsiteX56" fmla="*/ 555625 w 676762"/>
                  <a:gd name="connsiteY56" fmla="*/ 371475 h 546100"/>
                  <a:gd name="connsiteX57" fmla="*/ 561975 w 676762"/>
                  <a:gd name="connsiteY57" fmla="*/ 390525 h 546100"/>
                  <a:gd name="connsiteX58" fmla="*/ 577850 w 676762"/>
                  <a:gd name="connsiteY58" fmla="*/ 409575 h 546100"/>
                  <a:gd name="connsiteX59" fmla="*/ 571500 w 676762"/>
                  <a:gd name="connsiteY59" fmla="*/ 434975 h 546100"/>
                  <a:gd name="connsiteX60" fmla="*/ 558800 w 676762"/>
                  <a:gd name="connsiteY60" fmla="*/ 454025 h 546100"/>
                  <a:gd name="connsiteX61" fmla="*/ 555625 w 676762"/>
                  <a:gd name="connsiteY61" fmla="*/ 463550 h 546100"/>
                  <a:gd name="connsiteX62" fmla="*/ 536575 w 676762"/>
                  <a:gd name="connsiteY62" fmla="*/ 469900 h 546100"/>
                  <a:gd name="connsiteX63" fmla="*/ 527050 w 676762"/>
                  <a:gd name="connsiteY63" fmla="*/ 473075 h 546100"/>
                  <a:gd name="connsiteX64" fmla="*/ 517525 w 676762"/>
                  <a:gd name="connsiteY64" fmla="*/ 476250 h 546100"/>
                  <a:gd name="connsiteX65" fmla="*/ 508000 w 676762"/>
                  <a:gd name="connsiteY65" fmla="*/ 479425 h 546100"/>
                  <a:gd name="connsiteX66" fmla="*/ 501650 w 676762"/>
                  <a:gd name="connsiteY66" fmla="*/ 508000 h 546100"/>
                  <a:gd name="connsiteX67" fmla="*/ 488950 w 676762"/>
                  <a:gd name="connsiteY67" fmla="*/ 527050 h 546100"/>
                  <a:gd name="connsiteX68" fmla="*/ 482600 w 676762"/>
                  <a:gd name="connsiteY68" fmla="*/ 536575 h 546100"/>
                  <a:gd name="connsiteX69" fmla="*/ 476250 w 676762"/>
                  <a:gd name="connsiteY69" fmla="*/ 546100 h 546100"/>
                  <a:gd name="connsiteX70" fmla="*/ 396875 w 676762"/>
                  <a:gd name="connsiteY70" fmla="*/ 542925 h 546100"/>
                  <a:gd name="connsiteX71" fmla="*/ 377825 w 676762"/>
                  <a:gd name="connsiteY71" fmla="*/ 536575 h 546100"/>
                  <a:gd name="connsiteX72" fmla="*/ 368300 w 676762"/>
                  <a:gd name="connsiteY72" fmla="*/ 533400 h 546100"/>
                  <a:gd name="connsiteX73" fmla="*/ 352425 w 676762"/>
                  <a:gd name="connsiteY73" fmla="*/ 517525 h 546100"/>
                  <a:gd name="connsiteX74" fmla="*/ 342900 w 676762"/>
                  <a:gd name="connsiteY74" fmla="*/ 514350 h 546100"/>
                  <a:gd name="connsiteX75" fmla="*/ 314325 w 676762"/>
                  <a:gd name="connsiteY75" fmla="*/ 498475 h 546100"/>
                  <a:gd name="connsiteX76" fmla="*/ 307975 w 676762"/>
                  <a:gd name="connsiteY76" fmla="*/ 488950 h 546100"/>
                  <a:gd name="connsiteX77" fmla="*/ 298450 w 676762"/>
                  <a:gd name="connsiteY77" fmla="*/ 485775 h 546100"/>
                  <a:gd name="connsiteX78" fmla="*/ 279400 w 676762"/>
                  <a:gd name="connsiteY78" fmla="*/ 476250 h 546100"/>
                  <a:gd name="connsiteX79" fmla="*/ 209550 w 676762"/>
                  <a:gd name="connsiteY79" fmla="*/ 469900 h 546100"/>
                  <a:gd name="connsiteX80" fmla="*/ 190500 w 676762"/>
                  <a:gd name="connsiteY80" fmla="*/ 482600 h 546100"/>
                  <a:gd name="connsiteX81" fmla="*/ 171450 w 676762"/>
                  <a:gd name="connsiteY81" fmla="*/ 488950 h 546100"/>
                  <a:gd name="connsiteX82" fmla="*/ 161925 w 676762"/>
                  <a:gd name="connsiteY82" fmla="*/ 492125 h 546100"/>
                  <a:gd name="connsiteX83" fmla="*/ 152400 w 676762"/>
                  <a:gd name="connsiteY83" fmla="*/ 488950 h 546100"/>
                  <a:gd name="connsiteX84" fmla="*/ 139700 w 676762"/>
                  <a:gd name="connsiteY84" fmla="*/ 469900 h 546100"/>
                  <a:gd name="connsiteX85" fmla="*/ 130175 w 676762"/>
                  <a:gd name="connsiteY85" fmla="*/ 457200 h 546100"/>
                  <a:gd name="connsiteX86" fmla="*/ 117475 w 676762"/>
                  <a:gd name="connsiteY86" fmla="*/ 441325 h 546100"/>
                  <a:gd name="connsiteX87" fmla="*/ 114300 w 676762"/>
                  <a:gd name="connsiteY87" fmla="*/ 431800 h 546100"/>
                  <a:gd name="connsiteX88" fmla="*/ 104775 w 676762"/>
                  <a:gd name="connsiteY88" fmla="*/ 422275 h 546100"/>
                  <a:gd name="connsiteX89" fmla="*/ 92075 w 676762"/>
                  <a:gd name="connsiteY89" fmla="*/ 393700 h 546100"/>
                  <a:gd name="connsiteX90" fmla="*/ 85725 w 676762"/>
                  <a:gd name="connsiteY90" fmla="*/ 371475 h 546100"/>
                  <a:gd name="connsiteX91" fmla="*/ 82550 w 676762"/>
                  <a:gd name="connsiteY91" fmla="*/ 358775 h 546100"/>
                  <a:gd name="connsiteX92" fmla="*/ 76200 w 676762"/>
                  <a:gd name="connsiteY92" fmla="*/ 349250 h 546100"/>
                  <a:gd name="connsiteX93" fmla="*/ 73025 w 676762"/>
                  <a:gd name="connsiteY93" fmla="*/ 339725 h 546100"/>
                  <a:gd name="connsiteX94" fmla="*/ 60325 w 676762"/>
                  <a:gd name="connsiteY94" fmla="*/ 320675 h 546100"/>
                  <a:gd name="connsiteX95" fmla="*/ 63500 w 676762"/>
                  <a:gd name="connsiteY95" fmla="*/ 285750 h 546100"/>
                  <a:gd name="connsiteX96" fmla="*/ 76200 w 676762"/>
                  <a:gd name="connsiteY96" fmla="*/ 282575 h 546100"/>
                  <a:gd name="connsiteX97" fmla="*/ 114300 w 676762"/>
                  <a:gd name="connsiteY97" fmla="*/ 279400 h 546100"/>
                  <a:gd name="connsiteX98" fmla="*/ 117475 w 676762"/>
                  <a:gd name="connsiteY98" fmla="*/ 254000 h 546100"/>
                  <a:gd name="connsiteX99" fmla="*/ 98425 w 676762"/>
                  <a:gd name="connsiteY99" fmla="*/ 247650 h 546100"/>
                  <a:gd name="connsiteX100" fmla="*/ 79375 w 676762"/>
                  <a:gd name="connsiteY100" fmla="*/ 238125 h 546100"/>
                  <a:gd name="connsiteX101" fmla="*/ 60325 w 676762"/>
                  <a:gd name="connsiteY101" fmla="*/ 225425 h 546100"/>
                  <a:gd name="connsiteX102" fmla="*/ 41275 w 676762"/>
                  <a:gd name="connsiteY102" fmla="*/ 215900 h 546100"/>
                  <a:gd name="connsiteX103" fmla="*/ 15875 w 676762"/>
                  <a:gd name="connsiteY103" fmla="*/ 177800 h 546100"/>
                  <a:gd name="connsiteX104" fmla="*/ 9525 w 676762"/>
                  <a:gd name="connsiteY104" fmla="*/ 168275 h 546100"/>
                  <a:gd name="connsiteX105" fmla="*/ 3175 w 676762"/>
                  <a:gd name="connsiteY105" fmla="*/ 158750 h 546100"/>
                  <a:gd name="connsiteX106" fmla="*/ 0 w 676762"/>
                  <a:gd name="connsiteY106" fmla="*/ 149225 h 546100"/>
                  <a:gd name="connsiteX107" fmla="*/ 3175 w 676762"/>
                  <a:gd name="connsiteY107" fmla="*/ 92075 h 546100"/>
                  <a:gd name="connsiteX108" fmla="*/ 12700 w 676762"/>
                  <a:gd name="connsiteY108" fmla="*/ 88900 h 546100"/>
                  <a:gd name="connsiteX109" fmla="*/ 47625 w 676762"/>
                  <a:gd name="connsiteY109" fmla="*/ 85725 h 546100"/>
                  <a:gd name="connsiteX110" fmla="*/ 66675 w 676762"/>
                  <a:gd name="connsiteY110" fmla="*/ 76200 h 546100"/>
                  <a:gd name="connsiteX111" fmla="*/ 73025 w 676762"/>
                  <a:gd name="connsiteY111" fmla="*/ 53975 h 546100"/>
                  <a:gd name="connsiteX0" fmla="*/ 73025 w 676762"/>
                  <a:gd name="connsiteY0" fmla="*/ 53975 h 572294"/>
                  <a:gd name="connsiteX1" fmla="*/ 101600 w 676762"/>
                  <a:gd name="connsiteY1" fmla="*/ 63500 h 572294"/>
                  <a:gd name="connsiteX2" fmla="*/ 104775 w 676762"/>
                  <a:gd name="connsiteY2" fmla="*/ 73025 h 572294"/>
                  <a:gd name="connsiteX3" fmla="*/ 114300 w 676762"/>
                  <a:gd name="connsiteY3" fmla="*/ 76200 h 572294"/>
                  <a:gd name="connsiteX4" fmla="*/ 123825 w 676762"/>
                  <a:gd name="connsiteY4" fmla="*/ 82550 h 572294"/>
                  <a:gd name="connsiteX5" fmla="*/ 142875 w 676762"/>
                  <a:gd name="connsiteY5" fmla="*/ 98425 h 572294"/>
                  <a:gd name="connsiteX6" fmla="*/ 149225 w 676762"/>
                  <a:gd name="connsiteY6" fmla="*/ 107950 h 572294"/>
                  <a:gd name="connsiteX7" fmla="*/ 177800 w 676762"/>
                  <a:gd name="connsiteY7" fmla="*/ 123825 h 572294"/>
                  <a:gd name="connsiteX8" fmla="*/ 219075 w 676762"/>
                  <a:gd name="connsiteY8" fmla="*/ 120650 h 572294"/>
                  <a:gd name="connsiteX9" fmla="*/ 234950 w 676762"/>
                  <a:gd name="connsiteY9" fmla="*/ 104775 h 572294"/>
                  <a:gd name="connsiteX10" fmla="*/ 244475 w 676762"/>
                  <a:gd name="connsiteY10" fmla="*/ 95250 h 572294"/>
                  <a:gd name="connsiteX11" fmla="*/ 266700 w 676762"/>
                  <a:gd name="connsiteY11" fmla="*/ 85725 h 572294"/>
                  <a:gd name="connsiteX12" fmla="*/ 276225 w 676762"/>
                  <a:gd name="connsiteY12" fmla="*/ 79375 h 572294"/>
                  <a:gd name="connsiteX13" fmla="*/ 292100 w 676762"/>
                  <a:gd name="connsiteY13" fmla="*/ 60325 h 572294"/>
                  <a:gd name="connsiteX14" fmla="*/ 298450 w 676762"/>
                  <a:gd name="connsiteY14" fmla="*/ 50800 h 572294"/>
                  <a:gd name="connsiteX15" fmla="*/ 317500 w 676762"/>
                  <a:gd name="connsiteY15" fmla="*/ 41275 h 572294"/>
                  <a:gd name="connsiteX16" fmla="*/ 336550 w 676762"/>
                  <a:gd name="connsiteY16" fmla="*/ 25400 h 572294"/>
                  <a:gd name="connsiteX17" fmla="*/ 349250 w 676762"/>
                  <a:gd name="connsiteY17" fmla="*/ 22225 h 572294"/>
                  <a:gd name="connsiteX18" fmla="*/ 403225 w 676762"/>
                  <a:gd name="connsiteY18" fmla="*/ 25400 h 572294"/>
                  <a:gd name="connsiteX19" fmla="*/ 419100 w 676762"/>
                  <a:gd name="connsiteY19" fmla="*/ 41275 h 572294"/>
                  <a:gd name="connsiteX20" fmla="*/ 438150 w 676762"/>
                  <a:gd name="connsiteY20" fmla="*/ 44450 h 572294"/>
                  <a:gd name="connsiteX21" fmla="*/ 450850 w 676762"/>
                  <a:gd name="connsiteY21" fmla="*/ 47625 h 572294"/>
                  <a:gd name="connsiteX22" fmla="*/ 501650 w 676762"/>
                  <a:gd name="connsiteY22" fmla="*/ 44450 h 572294"/>
                  <a:gd name="connsiteX23" fmla="*/ 511175 w 676762"/>
                  <a:gd name="connsiteY23" fmla="*/ 38100 h 572294"/>
                  <a:gd name="connsiteX24" fmla="*/ 536575 w 676762"/>
                  <a:gd name="connsiteY24" fmla="*/ 31750 h 572294"/>
                  <a:gd name="connsiteX25" fmla="*/ 546100 w 676762"/>
                  <a:gd name="connsiteY25" fmla="*/ 28575 h 572294"/>
                  <a:gd name="connsiteX26" fmla="*/ 558800 w 676762"/>
                  <a:gd name="connsiteY26" fmla="*/ 25400 h 572294"/>
                  <a:gd name="connsiteX27" fmla="*/ 587375 w 676762"/>
                  <a:gd name="connsiteY27" fmla="*/ 6350 h 572294"/>
                  <a:gd name="connsiteX28" fmla="*/ 596900 w 676762"/>
                  <a:gd name="connsiteY28" fmla="*/ 0 h 572294"/>
                  <a:gd name="connsiteX29" fmla="*/ 635000 w 676762"/>
                  <a:gd name="connsiteY29" fmla="*/ 3175 h 572294"/>
                  <a:gd name="connsiteX30" fmla="*/ 654050 w 676762"/>
                  <a:gd name="connsiteY30" fmla="*/ 9525 h 572294"/>
                  <a:gd name="connsiteX31" fmla="*/ 663575 w 676762"/>
                  <a:gd name="connsiteY31" fmla="*/ 12700 h 572294"/>
                  <a:gd name="connsiteX32" fmla="*/ 666750 w 676762"/>
                  <a:gd name="connsiteY32" fmla="*/ 22225 h 572294"/>
                  <a:gd name="connsiteX33" fmla="*/ 676275 w 676762"/>
                  <a:gd name="connsiteY33" fmla="*/ 28575 h 572294"/>
                  <a:gd name="connsiteX34" fmla="*/ 666750 w 676762"/>
                  <a:gd name="connsiteY34" fmla="*/ 66675 h 572294"/>
                  <a:gd name="connsiteX35" fmla="*/ 638175 w 676762"/>
                  <a:gd name="connsiteY35" fmla="*/ 73025 h 572294"/>
                  <a:gd name="connsiteX36" fmla="*/ 584200 w 676762"/>
                  <a:gd name="connsiteY36" fmla="*/ 69850 h 572294"/>
                  <a:gd name="connsiteX37" fmla="*/ 574675 w 676762"/>
                  <a:gd name="connsiteY37" fmla="*/ 63500 h 572294"/>
                  <a:gd name="connsiteX38" fmla="*/ 565150 w 676762"/>
                  <a:gd name="connsiteY38" fmla="*/ 60325 h 572294"/>
                  <a:gd name="connsiteX39" fmla="*/ 555625 w 676762"/>
                  <a:gd name="connsiteY39" fmla="*/ 66675 h 572294"/>
                  <a:gd name="connsiteX40" fmla="*/ 546100 w 676762"/>
                  <a:gd name="connsiteY40" fmla="*/ 101600 h 572294"/>
                  <a:gd name="connsiteX41" fmla="*/ 542925 w 676762"/>
                  <a:gd name="connsiteY41" fmla="*/ 111125 h 572294"/>
                  <a:gd name="connsiteX42" fmla="*/ 533400 w 676762"/>
                  <a:gd name="connsiteY42" fmla="*/ 149225 h 572294"/>
                  <a:gd name="connsiteX43" fmla="*/ 527050 w 676762"/>
                  <a:gd name="connsiteY43" fmla="*/ 196850 h 572294"/>
                  <a:gd name="connsiteX44" fmla="*/ 523875 w 676762"/>
                  <a:gd name="connsiteY44" fmla="*/ 209550 h 572294"/>
                  <a:gd name="connsiteX45" fmla="*/ 514350 w 676762"/>
                  <a:gd name="connsiteY45" fmla="*/ 215900 h 572294"/>
                  <a:gd name="connsiteX46" fmla="*/ 508000 w 676762"/>
                  <a:gd name="connsiteY46" fmla="*/ 225425 h 572294"/>
                  <a:gd name="connsiteX47" fmla="*/ 498475 w 676762"/>
                  <a:gd name="connsiteY47" fmla="*/ 231775 h 572294"/>
                  <a:gd name="connsiteX48" fmla="*/ 485775 w 676762"/>
                  <a:gd name="connsiteY48" fmla="*/ 250825 h 572294"/>
                  <a:gd name="connsiteX49" fmla="*/ 498475 w 676762"/>
                  <a:gd name="connsiteY49" fmla="*/ 282575 h 572294"/>
                  <a:gd name="connsiteX50" fmla="*/ 504825 w 676762"/>
                  <a:gd name="connsiteY50" fmla="*/ 292100 h 572294"/>
                  <a:gd name="connsiteX51" fmla="*/ 523875 w 676762"/>
                  <a:gd name="connsiteY51" fmla="*/ 304800 h 572294"/>
                  <a:gd name="connsiteX52" fmla="*/ 530225 w 676762"/>
                  <a:gd name="connsiteY52" fmla="*/ 323850 h 572294"/>
                  <a:gd name="connsiteX53" fmla="*/ 533400 w 676762"/>
                  <a:gd name="connsiteY53" fmla="*/ 333375 h 572294"/>
                  <a:gd name="connsiteX54" fmla="*/ 546100 w 676762"/>
                  <a:gd name="connsiteY54" fmla="*/ 352425 h 572294"/>
                  <a:gd name="connsiteX55" fmla="*/ 549275 w 676762"/>
                  <a:gd name="connsiteY55" fmla="*/ 361950 h 572294"/>
                  <a:gd name="connsiteX56" fmla="*/ 555625 w 676762"/>
                  <a:gd name="connsiteY56" fmla="*/ 371475 h 572294"/>
                  <a:gd name="connsiteX57" fmla="*/ 561975 w 676762"/>
                  <a:gd name="connsiteY57" fmla="*/ 390525 h 572294"/>
                  <a:gd name="connsiteX58" fmla="*/ 577850 w 676762"/>
                  <a:gd name="connsiteY58" fmla="*/ 409575 h 572294"/>
                  <a:gd name="connsiteX59" fmla="*/ 571500 w 676762"/>
                  <a:gd name="connsiteY59" fmla="*/ 434975 h 572294"/>
                  <a:gd name="connsiteX60" fmla="*/ 558800 w 676762"/>
                  <a:gd name="connsiteY60" fmla="*/ 454025 h 572294"/>
                  <a:gd name="connsiteX61" fmla="*/ 555625 w 676762"/>
                  <a:gd name="connsiteY61" fmla="*/ 463550 h 572294"/>
                  <a:gd name="connsiteX62" fmla="*/ 536575 w 676762"/>
                  <a:gd name="connsiteY62" fmla="*/ 469900 h 572294"/>
                  <a:gd name="connsiteX63" fmla="*/ 527050 w 676762"/>
                  <a:gd name="connsiteY63" fmla="*/ 473075 h 572294"/>
                  <a:gd name="connsiteX64" fmla="*/ 517525 w 676762"/>
                  <a:gd name="connsiteY64" fmla="*/ 476250 h 572294"/>
                  <a:gd name="connsiteX65" fmla="*/ 508000 w 676762"/>
                  <a:gd name="connsiteY65" fmla="*/ 479425 h 572294"/>
                  <a:gd name="connsiteX66" fmla="*/ 501650 w 676762"/>
                  <a:gd name="connsiteY66" fmla="*/ 508000 h 572294"/>
                  <a:gd name="connsiteX67" fmla="*/ 488950 w 676762"/>
                  <a:gd name="connsiteY67" fmla="*/ 527050 h 572294"/>
                  <a:gd name="connsiteX68" fmla="*/ 482600 w 676762"/>
                  <a:gd name="connsiteY68" fmla="*/ 536575 h 572294"/>
                  <a:gd name="connsiteX69" fmla="*/ 452438 w 676762"/>
                  <a:gd name="connsiteY69" fmla="*/ 572294 h 572294"/>
                  <a:gd name="connsiteX70" fmla="*/ 396875 w 676762"/>
                  <a:gd name="connsiteY70" fmla="*/ 542925 h 572294"/>
                  <a:gd name="connsiteX71" fmla="*/ 377825 w 676762"/>
                  <a:gd name="connsiteY71" fmla="*/ 536575 h 572294"/>
                  <a:gd name="connsiteX72" fmla="*/ 368300 w 676762"/>
                  <a:gd name="connsiteY72" fmla="*/ 533400 h 572294"/>
                  <a:gd name="connsiteX73" fmla="*/ 352425 w 676762"/>
                  <a:gd name="connsiteY73" fmla="*/ 517525 h 572294"/>
                  <a:gd name="connsiteX74" fmla="*/ 342900 w 676762"/>
                  <a:gd name="connsiteY74" fmla="*/ 514350 h 572294"/>
                  <a:gd name="connsiteX75" fmla="*/ 314325 w 676762"/>
                  <a:gd name="connsiteY75" fmla="*/ 498475 h 572294"/>
                  <a:gd name="connsiteX76" fmla="*/ 307975 w 676762"/>
                  <a:gd name="connsiteY76" fmla="*/ 488950 h 572294"/>
                  <a:gd name="connsiteX77" fmla="*/ 298450 w 676762"/>
                  <a:gd name="connsiteY77" fmla="*/ 485775 h 572294"/>
                  <a:gd name="connsiteX78" fmla="*/ 279400 w 676762"/>
                  <a:gd name="connsiteY78" fmla="*/ 476250 h 572294"/>
                  <a:gd name="connsiteX79" fmla="*/ 209550 w 676762"/>
                  <a:gd name="connsiteY79" fmla="*/ 469900 h 572294"/>
                  <a:gd name="connsiteX80" fmla="*/ 190500 w 676762"/>
                  <a:gd name="connsiteY80" fmla="*/ 482600 h 572294"/>
                  <a:gd name="connsiteX81" fmla="*/ 171450 w 676762"/>
                  <a:gd name="connsiteY81" fmla="*/ 488950 h 572294"/>
                  <a:gd name="connsiteX82" fmla="*/ 161925 w 676762"/>
                  <a:gd name="connsiteY82" fmla="*/ 492125 h 572294"/>
                  <a:gd name="connsiteX83" fmla="*/ 152400 w 676762"/>
                  <a:gd name="connsiteY83" fmla="*/ 488950 h 572294"/>
                  <a:gd name="connsiteX84" fmla="*/ 139700 w 676762"/>
                  <a:gd name="connsiteY84" fmla="*/ 469900 h 572294"/>
                  <a:gd name="connsiteX85" fmla="*/ 130175 w 676762"/>
                  <a:gd name="connsiteY85" fmla="*/ 457200 h 572294"/>
                  <a:gd name="connsiteX86" fmla="*/ 117475 w 676762"/>
                  <a:gd name="connsiteY86" fmla="*/ 441325 h 572294"/>
                  <a:gd name="connsiteX87" fmla="*/ 114300 w 676762"/>
                  <a:gd name="connsiteY87" fmla="*/ 431800 h 572294"/>
                  <a:gd name="connsiteX88" fmla="*/ 104775 w 676762"/>
                  <a:gd name="connsiteY88" fmla="*/ 422275 h 572294"/>
                  <a:gd name="connsiteX89" fmla="*/ 92075 w 676762"/>
                  <a:gd name="connsiteY89" fmla="*/ 393700 h 572294"/>
                  <a:gd name="connsiteX90" fmla="*/ 85725 w 676762"/>
                  <a:gd name="connsiteY90" fmla="*/ 371475 h 572294"/>
                  <a:gd name="connsiteX91" fmla="*/ 82550 w 676762"/>
                  <a:gd name="connsiteY91" fmla="*/ 358775 h 572294"/>
                  <a:gd name="connsiteX92" fmla="*/ 76200 w 676762"/>
                  <a:gd name="connsiteY92" fmla="*/ 349250 h 572294"/>
                  <a:gd name="connsiteX93" fmla="*/ 73025 w 676762"/>
                  <a:gd name="connsiteY93" fmla="*/ 339725 h 572294"/>
                  <a:gd name="connsiteX94" fmla="*/ 60325 w 676762"/>
                  <a:gd name="connsiteY94" fmla="*/ 320675 h 572294"/>
                  <a:gd name="connsiteX95" fmla="*/ 63500 w 676762"/>
                  <a:gd name="connsiteY95" fmla="*/ 285750 h 572294"/>
                  <a:gd name="connsiteX96" fmla="*/ 76200 w 676762"/>
                  <a:gd name="connsiteY96" fmla="*/ 282575 h 572294"/>
                  <a:gd name="connsiteX97" fmla="*/ 114300 w 676762"/>
                  <a:gd name="connsiteY97" fmla="*/ 279400 h 572294"/>
                  <a:gd name="connsiteX98" fmla="*/ 117475 w 676762"/>
                  <a:gd name="connsiteY98" fmla="*/ 254000 h 572294"/>
                  <a:gd name="connsiteX99" fmla="*/ 98425 w 676762"/>
                  <a:gd name="connsiteY99" fmla="*/ 247650 h 572294"/>
                  <a:gd name="connsiteX100" fmla="*/ 79375 w 676762"/>
                  <a:gd name="connsiteY100" fmla="*/ 238125 h 572294"/>
                  <a:gd name="connsiteX101" fmla="*/ 60325 w 676762"/>
                  <a:gd name="connsiteY101" fmla="*/ 225425 h 572294"/>
                  <a:gd name="connsiteX102" fmla="*/ 41275 w 676762"/>
                  <a:gd name="connsiteY102" fmla="*/ 215900 h 572294"/>
                  <a:gd name="connsiteX103" fmla="*/ 15875 w 676762"/>
                  <a:gd name="connsiteY103" fmla="*/ 177800 h 572294"/>
                  <a:gd name="connsiteX104" fmla="*/ 9525 w 676762"/>
                  <a:gd name="connsiteY104" fmla="*/ 168275 h 572294"/>
                  <a:gd name="connsiteX105" fmla="*/ 3175 w 676762"/>
                  <a:gd name="connsiteY105" fmla="*/ 158750 h 572294"/>
                  <a:gd name="connsiteX106" fmla="*/ 0 w 676762"/>
                  <a:gd name="connsiteY106" fmla="*/ 149225 h 572294"/>
                  <a:gd name="connsiteX107" fmla="*/ 3175 w 676762"/>
                  <a:gd name="connsiteY107" fmla="*/ 92075 h 572294"/>
                  <a:gd name="connsiteX108" fmla="*/ 12700 w 676762"/>
                  <a:gd name="connsiteY108" fmla="*/ 88900 h 572294"/>
                  <a:gd name="connsiteX109" fmla="*/ 47625 w 676762"/>
                  <a:gd name="connsiteY109" fmla="*/ 85725 h 572294"/>
                  <a:gd name="connsiteX110" fmla="*/ 66675 w 676762"/>
                  <a:gd name="connsiteY110" fmla="*/ 76200 h 572294"/>
                  <a:gd name="connsiteX111" fmla="*/ 73025 w 676762"/>
                  <a:gd name="connsiteY111" fmla="*/ 53975 h 572294"/>
                  <a:gd name="connsiteX0" fmla="*/ 73025 w 676762"/>
                  <a:gd name="connsiteY0" fmla="*/ 53975 h 572306"/>
                  <a:gd name="connsiteX1" fmla="*/ 101600 w 676762"/>
                  <a:gd name="connsiteY1" fmla="*/ 63500 h 572306"/>
                  <a:gd name="connsiteX2" fmla="*/ 104775 w 676762"/>
                  <a:gd name="connsiteY2" fmla="*/ 73025 h 572306"/>
                  <a:gd name="connsiteX3" fmla="*/ 114300 w 676762"/>
                  <a:gd name="connsiteY3" fmla="*/ 76200 h 572306"/>
                  <a:gd name="connsiteX4" fmla="*/ 123825 w 676762"/>
                  <a:gd name="connsiteY4" fmla="*/ 82550 h 572306"/>
                  <a:gd name="connsiteX5" fmla="*/ 142875 w 676762"/>
                  <a:gd name="connsiteY5" fmla="*/ 98425 h 572306"/>
                  <a:gd name="connsiteX6" fmla="*/ 149225 w 676762"/>
                  <a:gd name="connsiteY6" fmla="*/ 107950 h 572306"/>
                  <a:gd name="connsiteX7" fmla="*/ 177800 w 676762"/>
                  <a:gd name="connsiteY7" fmla="*/ 123825 h 572306"/>
                  <a:gd name="connsiteX8" fmla="*/ 219075 w 676762"/>
                  <a:gd name="connsiteY8" fmla="*/ 120650 h 572306"/>
                  <a:gd name="connsiteX9" fmla="*/ 234950 w 676762"/>
                  <a:gd name="connsiteY9" fmla="*/ 104775 h 572306"/>
                  <a:gd name="connsiteX10" fmla="*/ 244475 w 676762"/>
                  <a:gd name="connsiteY10" fmla="*/ 95250 h 572306"/>
                  <a:gd name="connsiteX11" fmla="*/ 266700 w 676762"/>
                  <a:gd name="connsiteY11" fmla="*/ 85725 h 572306"/>
                  <a:gd name="connsiteX12" fmla="*/ 276225 w 676762"/>
                  <a:gd name="connsiteY12" fmla="*/ 79375 h 572306"/>
                  <a:gd name="connsiteX13" fmla="*/ 292100 w 676762"/>
                  <a:gd name="connsiteY13" fmla="*/ 60325 h 572306"/>
                  <a:gd name="connsiteX14" fmla="*/ 298450 w 676762"/>
                  <a:gd name="connsiteY14" fmla="*/ 50800 h 572306"/>
                  <a:gd name="connsiteX15" fmla="*/ 317500 w 676762"/>
                  <a:gd name="connsiteY15" fmla="*/ 41275 h 572306"/>
                  <a:gd name="connsiteX16" fmla="*/ 336550 w 676762"/>
                  <a:gd name="connsiteY16" fmla="*/ 25400 h 572306"/>
                  <a:gd name="connsiteX17" fmla="*/ 349250 w 676762"/>
                  <a:gd name="connsiteY17" fmla="*/ 22225 h 572306"/>
                  <a:gd name="connsiteX18" fmla="*/ 403225 w 676762"/>
                  <a:gd name="connsiteY18" fmla="*/ 25400 h 572306"/>
                  <a:gd name="connsiteX19" fmla="*/ 419100 w 676762"/>
                  <a:gd name="connsiteY19" fmla="*/ 41275 h 572306"/>
                  <a:gd name="connsiteX20" fmla="*/ 438150 w 676762"/>
                  <a:gd name="connsiteY20" fmla="*/ 44450 h 572306"/>
                  <a:gd name="connsiteX21" fmla="*/ 450850 w 676762"/>
                  <a:gd name="connsiteY21" fmla="*/ 47625 h 572306"/>
                  <a:gd name="connsiteX22" fmla="*/ 501650 w 676762"/>
                  <a:gd name="connsiteY22" fmla="*/ 44450 h 572306"/>
                  <a:gd name="connsiteX23" fmla="*/ 511175 w 676762"/>
                  <a:gd name="connsiteY23" fmla="*/ 38100 h 572306"/>
                  <a:gd name="connsiteX24" fmla="*/ 536575 w 676762"/>
                  <a:gd name="connsiteY24" fmla="*/ 31750 h 572306"/>
                  <a:gd name="connsiteX25" fmla="*/ 546100 w 676762"/>
                  <a:gd name="connsiteY25" fmla="*/ 28575 h 572306"/>
                  <a:gd name="connsiteX26" fmla="*/ 558800 w 676762"/>
                  <a:gd name="connsiteY26" fmla="*/ 25400 h 572306"/>
                  <a:gd name="connsiteX27" fmla="*/ 587375 w 676762"/>
                  <a:gd name="connsiteY27" fmla="*/ 6350 h 572306"/>
                  <a:gd name="connsiteX28" fmla="*/ 596900 w 676762"/>
                  <a:gd name="connsiteY28" fmla="*/ 0 h 572306"/>
                  <a:gd name="connsiteX29" fmla="*/ 635000 w 676762"/>
                  <a:gd name="connsiteY29" fmla="*/ 3175 h 572306"/>
                  <a:gd name="connsiteX30" fmla="*/ 654050 w 676762"/>
                  <a:gd name="connsiteY30" fmla="*/ 9525 h 572306"/>
                  <a:gd name="connsiteX31" fmla="*/ 663575 w 676762"/>
                  <a:gd name="connsiteY31" fmla="*/ 12700 h 572306"/>
                  <a:gd name="connsiteX32" fmla="*/ 666750 w 676762"/>
                  <a:gd name="connsiteY32" fmla="*/ 22225 h 572306"/>
                  <a:gd name="connsiteX33" fmla="*/ 676275 w 676762"/>
                  <a:gd name="connsiteY33" fmla="*/ 28575 h 572306"/>
                  <a:gd name="connsiteX34" fmla="*/ 666750 w 676762"/>
                  <a:gd name="connsiteY34" fmla="*/ 66675 h 572306"/>
                  <a:gd name="connsiteX35" fmla="*/ 638175 w 676762"/>
                  <a:gd name="connsiteY35" fmla="*/ 73025 h 572306"/>
                  <a:gd name="connsiteX36" fmla="*/ 584200 w 676762"/>
                  <a:gd name="connsiteY36" fmla="*/ 69850 h 572306"/>
                  <a:gd name="connsiteX37" fmla="*/ 574675 w 676762"/>
                  <a:gd name="connsiteY37" fmla="*/ 63500 h 572306"/>
                  <a:gd name="connsiteX38" fmla="*/ 565150 w 676762"/>
                  <a:gd name="connsiteY38" fmla="*/ 60325 h 572306"/>
                  <a:gd name="connsiteX39" fmla="*/ 555625 w 676762"/>
                  <a:gd name="connsiteY39" fmla="*/ 66675 h 572306"/>
                  <a:gd name="connsiteX40" fmla="*/ 546100 w 676762"/>
                  <a:gd name="connsiteY40" fmla="*/ 101600 h 572306"/>
                  <a:gd name="connsiteX41" fmla="*/ 542925 w 676762"/>
                  <a:gd name="connsiteY41" fmla="*/ 111125 h 572306"/>
                  <a:gd name="connsiteX42" fmla="*/ 533400 w 676762"/>
                  <a:gd name="connsiteY42" fmla="*/ 149225 h 572306"/>
                  <a:gd name="connsiteX43" fmla="*/ 527050 w 676762"/>
                  <a:gd name="connsiteY43" fmla="*/ 196850 h 572306"/>
                  <a:gd name="connsiteX44" fmla="*/ 523875 w 676762"/>
                  <a:gd name="connsiteY44" fmla="*/ 209550 h 572306"/>
                  <a:gd name="connsiteX45" fmla="*/ 514350 w 676762"/>
                  <a:gd name="connsiteY45" fmla="*/ 215900 h 572306"/>
                  <a:gd name="connsiteX46" fmla="*/ 508000 w 676762"/>
                  <a:gd name="connsiteY46" fmla="*/ 225425 h 572306"/>
                  <a:gd name="connsiteX47" fmla="*/ 498475 w 676762"/>
                  <a:gd name="connsiteY47" fmla="*/ 231775 h 572306"/>
                  <a:gd name="connsiteX48" fmla="*/ 485775 w 676762"/>
                  <a:gd name="connsiteY48" fmla="*/ 250825 h 572306"/>
                  <a:gd name="connsiteX49" fmla="*/ 498475 w 676762"/>
                  <a:gd name="connsiteY49" fmla="*/ 282575 h 572306"/>
                  <a:gd name="connsiteX50" fmla="*/ 504825 w 676762"/>
                  <a:gd name="connsiteY50" fmla="*/ 292100 h 572306"/>
                  <a:gd name="connsiteX51" fmla="*/ 523875 w 676762"/>
                  <a:gd name="connsiteY51" fmla="*/ 304800 h 572306"/>
                  <a:gd name="connsiteX52" fmla="*/ 530225 w 676762"/>
                  <a:gd name="connsiteY52" fmla="*/ 323850 h 572306"/>
                  <a:gd name="connsiteX53" fmla="*/ 533400 w 676762"/>
                  <a:gd name="connsiteY53" fmla="*/ 333375 h 572306"/>
                  <a:gd name="connsiteX54" fmla="*/ 546100 w 676762"/>
                  <a:gd name="connsiteY54" fmla="*/ 352425 h 572306"/>
                  <a:gd name="connsiteX55" fmla="*/ 549275 w 676762"/>
                  <a:gd name="connsiteY55" fmla="*/ 361950 h 572306"/>
                  <a:gd name="connsiteX56" fmla="*/ 555625 w 676762"/>
                  <a:gd name="connsiteY56" fmla="*/ 371475 h 572306"/>
                  <a:gd name="connsiteX57" fmla="*/ 561975 w 676762"/>
                  <a:gd name="connsiteY57" fmla="*/ 390525 h 572306"/>
                  <a:gd name="connsiteX58" fmla="*/ 577850 w 676762"/>
                  <a:gd name="connsiteY58" fmla="*/ 409575 h 572306"/>
                  <a:gd name="connsiteX59" fmla="*/ 571500 w 676762"/>
                  <a:gd name="connsiteY59" fmla="*/ 434975 h 572306"/>
                  <a:gd name="connsiteX60" fmla="*/ 558800 w 676762"/>
                  <a:gd name="connsiteY60" fmla="*/ 454025 h 572306"/>
                  <a:gd name="connsiteX61" fmla="*/ 555625 w 676762"/>
                  <a:gd name="connsiteY61" fmla="*/ 463550 h 572306"/>
                  <a:gd name="connsiteX62" fmla="*/ 536575 w 676762"/>
                  <a:gd name="connsiteY62" fmla="*/ 469900 h 572306"/>
                  <a:gd name="connsiteX63" fmla="*/ 527050 w 676762"/>
                  <a:gd name="connsiteY63" fmla="*/ 473075 h 572306"/>
                  <a:gd name="connsiteX64" fmla="*/ 517525 w 676762"/>
                  <a:gd name="connsiteY64" fmla="*/ 476250 h 572306"/>
                  <a:gd name="connsiteX65" fmla="*/ 508000 w 676762"/>
                  <a:gd name="connsiteY65" fmla="*/ 479425 h 572306"/>
                  <a:gd name="connsiteX66" fmla="*/ 501650 w 676762"/>
                  <a:gd name="connsiteY66" fmla="*/ 508000 h 572306"/>
                  <a:gd name="connsiteX67" fmla="*/ 488950 w 676762"/>
                  <a:gd name="connsiteY67" fmla="*/ 527050 h 572306"/>
                  <a:gd name="connsiteX68" fmla="*/ 482600 w 676762"/>
                  <a:gd name="connsiteY68" fmla="*/ 536575 h 572306"/>
                  <a:gd name="connsiteX69" fmla="*/ 452438 w 676762"/>
                  <a:gd name="connsiteY69" fmla="*/ 572294 h 572306"/>
                  <a:gd name="connsiteX70" fmla="*/ 413544 w 676762"/>
                  <a:gd name="connsiteY70" fmla="*/ 540544 h 572306"/>
                  <a:gd name="connsiteX71" fmla="*/ 377825 w 676762"/>
                  <a:gd name="connsiteY71" fmla="*/ 536575 h 572306"/>
                  <a:gd name="connsiteX72" fmla="*/ 368300 w 676762"/>
                  <a:gd name="connsiteY72" fmla="*/ 533400 h 572306"/>
                  <a:gd name="connsiteX73" fmla="*/ 352425 w 676762"/>
                  <a:gd name="connsiteY73" fmla="*/ 517525 h 572306"/>
                  <a:gd name="connsiteX74" fmla="*/ 342900 w 676762"/>
                  <a:gd name="connsiteY74" fmla="*/ 514350 h 572306"/>
                  <a:gd name="connsiteX75" fmla="*/ 314325 w 676762"/>
                  <a:gd name="connsiteY75" fmla="*/ 498475 h 572306"/>
                  <a:gd name="connsiteX76" fmla="*/ 307975 w 676762"/>
                  <a:gd name="connsiteY76" fmla="*/ 488950 h 572306"/>
                  <a:gd name="connsiteX77" fmla="*/ 298450 w 676762"/>
                  <a:gd name="connsiteY77" fmla="*/ 485775 h 572306"/>
                  <a:gd name="connsiteX78" fmla="*/ 279400 w 676762"/>
                  <a:gd name="connsiteY78" fmla="*/ 476250 h 572306"/>
                  <a:gd name="connsiteX79" fmla="*/ 209550 w 676762"/>
                  <a:gd name="connsiteY79" fmla="*/ 469900 h 572306"/>
                  <a:gd name="connsiteX80" fmla="*/ 190500 w 676762"/>
                  <a:gd name="connsiteY80" fmla="*/ 482600 h 572306"/>
                  <a:gd name="connsiteX81" fmla="*/ 171450 w 676762"/>
                  <a:gd name="connsiteY81" fmla="*/ 488950 h 572306"/>
                  <a:gd name="connsiteX82" fmla="*/ 161925 w 676762"/>
                  <a:gd name="connsiteY82" fmla="*/ 492125 h 572306"/>
                  <a:gd name="connsiteX83" fmla="*/ 152400 w 676762"/>
                  <a:gd name="connsiteY83" fmla="*/ 488950 h 572306"/>
                  <a:gd name="connsiteX84" fmla="*/ 139700 w 676762"/>
                  <a:gd name="connsiteY84" fmla="*/ 469900 h 572306"/>
                  <a:gd name="connsiteX85" fmla="*/ 130175 w 676762"/>
                  <a:gd name="connsiteY85" fmla="*/ 457200 h 572306"/>
                  <a:gd name="connsiteX86" fmla="*/ 117475 w 676762"/>
                  <a:gd name="connsiteY86" fmla="*/ 441325 h 572306"/>
                  <a:gd name="connsiteX87" fmla="*/ 114300 w 676762"/>
                  <a:gd name="connsiteY87" fmla="*/ 431800 h 572306"/>
                  <a:gd name="connsiteX88" fmla="*/ 104775 w 676762"/>
                  <a:gd name="connsiteY88" fmla="*/ 422275 h 572306"/>
                  <a:gd name="connsiteX89" fmla="*/ 92075 w 676762"/>
                  <a:gd name="connsiteY89" fmla="*/ 393700 h 572306"/>
                  <a:gd name="connsiteX90" fmla="*/ 85725 w 676762"/>
                  <a:gd name="connsiteY90" fmla="*/ 371475 h 572306"/>
                  <a:gd name="connsiteX91" fmla="*/ 82550 w 676762"/>
                  <a:gd name="connsiteY91" fmla="*/ 358775 h 572306"/>
                  <a:gd name="connsiteX92" fmla="*/ 76200 w 676762"/>
                  <a:gd name="connsiteY92" fmla="*/ 349250 h 572306"/>
                  <a:gd name="connsiteX93" fmla="*/ 73025 w 676762"/>
                  <a:gd name="connsiteY93" fmla="*/ 339725 h 572306"/>
                  <a:gd name="connsiteX94" fmla="*/ 60325 w 676762"/>
                  <a:gd name="connsiteY94" fmla="*/ 320675 h 572306"/>
                  <a:gd name="connsiteX95" fmla="*/ 63500 w 676762"/>
                  <a:gd name="connsiteY95" fmla="*/ 285750 h 572306"/>
                  <a:gd name="connsiteX96" fmla="*/ 76200 w 676762"/>
                  <a:gd name="connsiteY96" fmla="*/ 282575 h 572306"/>
                  <a:gd name="connsiteX97" fmla="*/ 114300 w 676762"/>
                  <a:gd name="connsiteY97" fmla="*/ 279400 h 572306"/>
                  <a:gd name="connsiteX98" fmla="*/ 117475 w 676762"/>
                  <a:gd name="connsiteY98" fmla="*/ 254000 h 572306"/>
                  <a:gd name="connsiteX99" fmla="*/ 98425 w 676762"/>
                  <a:gd name="connsiteY99" fmla="*/ 247650 h 572306"/>
                  <a:gd name="connsiteX100" fmla="*/ 79375 w 676762"/>
                  <a:gd name="connsiteY100" fmla="*/ 238125 h 572306"/>
                  <a:gd name="connsiteX101" fmla="*/ 60325 w 676762"/>
                  <a:gd name="connsiteY101" fmla="*/ 225425 h 572306"/>
                  <a:gd name="connsiteX102" fmla="*/ 41275 w 676762"/>
                  <a:gd name="connsiteY102" fmla="*/ 215900 h 572306"/>
                  <a:gd name="connsiteX103" fmla="*/ 15875 w 676762"/>
                  <a:gd name="connsiteY103" fmla="*/ 177800 h 572306"/>
                  <a:gd name="connsiteX104" fmla="*/ 9525 w 676762"/>
                  <a:gd name="connsiteY104" fmla="*/ 168275 h 572306"/>
                  <a:gd name="connsiteX105" fmla="*/ 3175 w 676762"/>
                  <a:gd name="connsiteY105" fmla="*/ 158750 h 572306"/>
                  <a:gd name="connsiteX106" fmla="*/ 0 w 676762"/>
                  <a:gd name="connsiteY106" fmla="*/ 149225 h 572306"/>
                  <a:gd name="connsiteX107" fmla="*/ 3175 w 676762"/>
                  <a:gd name="connsiteY107" fmla="*/ 92075 h 572306"/>
                  <a:gd name="connsiteX108" fmla="*/ 12700 w 676762"/>
                  <a:gd name="connsiteY108" fmla="*/ 88900 h 572306"/>
                  <a:gd name="connsiteX109" fmla="*/ 47625 w 676762"/>
                  <a:gd name="connsiteY109" fmla="*/ 85725 h 572306"/>
                  <a:gd name="connsiteX110" fmla="*/ 66675 w 676762"/>
                  <a:gd name="connsiteY110" fmla="*/ 76200 h 572306"/>
                  <a:gd name="connsiteX111" fmla="*/ 73025 w 676762"/>
                  <a:gd name="connsiteY111" fmla="*/ 53975 h 572306"/>
                  <a:gd name="connsiteX0" fmla="*/ 73025 w 676762"/>
                  <a:gd name="connsiteY0" fmla="*/ 53975 h 579447"/>
                  <a:gd name="connsiteX1" fmla="*/ 101600 w 676762"/>
                  <a:gd name="connsiteY1" fmla="*/ 63500 h 579447"/>
                  <a:gd name="connsiteX2" fmla="*/ 104775 w 676762"/>
                  <a:gd name="connsiteY2" fmla="*/ 73025 h 579447"/>
                  <a:gd name="connsiteX3" fmla="*/ 114300 w 676762"/>
                  <a:gd name="connsiteY3" fmla="*/ 76200 h 579447"/>
                  <a:gd name="connsiteX4" fmla="*/ 123825 w 676762"/>
                  <a:gd name="connsiteY4" fmla="*/ 82550 h 579447"/>
                  <a:gd name="connsiteX5" fmla="*/ 142875 w 676762"/>
                  <a:gd name="connsiteY5" fmla="*/ 98425 h 579447"/>
                  <a:gd name="connsiteX6" fmla="*/ 149225 w 676762"/>
                  <a:gd name="connsiteY6" fmla="*/ 107950 h 579447"/>
                  <a:gd name="connsiteX7" fmla="*/ 177800 w 676762"/>
                  <a:gd name="connsiteY7" fmla="*/ 123825 h 579447"/>
                  <a:gd name="connsiteX8" fmla="*/ 219075 w 676762"/>
                  <a:gd name="connsiteY8" fmla="*/ 120650 h 579447"/>
                  <a:gd name="connsiteX9" fmla="*/ 234950 w 676762"/>
                  <a:gd name="connsiteY9" fmla="*/ 104775 h 579447"/>
                  <a:gd name="connsiteX10" fmla="*/ 244475 w 676762"/>
                  <a:gd name="connsiteY10" fmla="*/ 95250 h 579447"/>
                  <a:gd name="connsiteX11" fmla="*/ 266700 w 676762"/>
                  <a:gd name="connsiteY11" fmla="*/ 85725 h 579447"/>
                  <a:gd name="connsiteX12" fmla="*/ 276225 w 676762"/>
                  <a:gd name="connsiteY12" fmla="*/ 79375 h 579447"/>
                  <a:gd name="connsiteX13" fmla="*/ 292100 w 676762"/>
                  <a:gd name="connsiteY13" fmla="*/ 60325 h 579447"/>
                  <a:gd name="connsiteX14" fmla="*/ 298450 w 676762"/>
                  <a:gd name="connsiteY14" fmla="*/ 50800 h 579447"/>
                  <a:gd name="connsiteX15" fmla="*/ 317500 w 676762"/>
                  <a:gd name="connsiteY15" fmla="*/ 41275 h 579447"/>
                  <a:gd name="connsiteX16" fmla="*/ 336550 w 676762"/>
                  <a:gd name="connsiteY16" fmla="*/ 25400 h 579447"/>
                  <a:gd name="connsiteX17" fmla="*/ 349250 w 676762"/>
                  <a:gd name="connsiteY17" fmla="*/ 22225 h 579447"/>
                  <a:gd name="connsiteX18" fmla="*/ 403225 w 676762"/>
                  <a:gd name="connsiteY18" fmla="*/ 25400 h 579447"/>
                  <a:gd name="connsiteX19" fmla="*/ 419100 w 676762"/>
                  <a:gd name="connsiteY19" fmla="*/ 41275 h 579447"/>
                  <a:gd name="connsiteX20" fmla="*/ 438150 w 676762"/>
                  <a:gd name="connsiteY20" fmla="*/ 44450 h 579447"/>
                  <a:gd name="connsiteX21" fmla="*/ 450850 w 676762"/>
                  <a:gd name="connsiteY21" fmla="*/ 47625 h 579447"/>
                  <a:gd name="connsiteX22" fmla="*/ 501650 w 676762"/>
                  <a:gd name="connsiteY22" fmla="*/ 44450 h 579447"/>
                  <a:gd name="connsiteX23" fmla="*/ 511175 w 676762"/>
                  <a:gd name="connsiteY23" fmla="*/ 38100 h 579447"/>
                  <a:gd name="connsiteX24" fmla="*/ 536575 w 676762"/>
                  <a:gd name="connsiteY24" fmla="*/ 31750 h 579447"/>
                  <a:gd name="connsiteX25" fmla="*/ 546100 w 676762"/>
                  <a:gd name="connsiteY25" fmla="*/ 28575 h 579447"/>
                  <a:gd name="connsiteX26" fmla="*/ 558800 w 676762"/>
                  <a:gd name="connsiteY26" fmla="*/ 25400 h 579447"/>
                  <a:gd name="connsiteX27" fmla="*/ 587375 w 676762"/>
                  <a:gd name="connsiteY27" fmla="*/ 6350 h 579447"/>
                  <a:gd name="connsiteX28" fmla="*/ 596900 w 676762"/>
                  <a:gd name="connsiteY28" fmla="*/ 0 h 579447"/>
                  <a:gd name="connsiteX29" fmla="*/ 635000 w 676762"/>
                  <a:gd name="connsiteY29" fmla="*/ 3175 h 579447"/>
                  <a:gd name="connsiteX30" fmla="*/ 654050 w 676762"/>
                  <a:gd name="connsiteY30" fmla="*/ 9525 h 579447"/>
                  <a:gd name="connsiteX31" fmla="*/ 663575 w 676762"/>
                  <a:gd name="connsiteY31" fmla="*/ 12700 h 579447"/>
                  <a:gd name="connsiteX32" fmla="*/ 666750 w 676762"/>
                  <a:gd name="connsiteY32" fmla="*/ 22225 h 579447"/>
                  <a:gd name="connsiteX33" fmla="*/ 676275 w 676762"/>
                  <a:gd name="connsiteY33" fmla="*/ 28575 h 579447"/>
                  <a:gd name="connsiteX34" fmla="*/ 666750 w 676762"/>
                  <a:gd name="connsiteY34" fmla="*/ 66675 h 579447"/>
                  <a:gd name="connsiteX35" fmla="*/ 638175 w 676762"/>
                  <a:gd name="connsiteY35" fmla="*/ 73025 h 579447"/>
                  <a:gd name="connsiteX36" fmla="*/ 584200 w 676762"/>
                  <a:gd name="connsiteY36" fmla="*/ 69850 h 579447"/>
                  <a:gd name="connsiteX37" fmla="*/ 574675 w 676762"/>
                  <a:gd name="connsiteY37" fmla="*/ 63500 h 579447"/>
                  <a:gd name="connsiteX38" fmla="*/ 565150 w 676762"/>
                  <a:gd name="connsiteY38" fmla="*/ 60325 h 579447"/>
                  <a:gd name="connsiteX39" fmla="*/ 555625 w 676762"/>
                  <a:gd name="connsiteY39" fmla="*/ 66675 h 579447"/>
                  <a:gd name="connsiteX40" fmla="*/ 546100 w 676762"/>
                  <a:gd name="connsiteY40" fmla="*/ 101600 h 579447"/>
                  <a:gd name="connsiteX41" fmla="*/ 542925 w 676762"/>
                  <a:gd name="connsiteY41" fmla="*/ 111125 h 579447"/>
                  <a:gd name="connsiteX42" fmla="*/ 533400 w 676762"/>
                  <a:gd name="connsiteY42" fmla="*/ 149225 h 579447"/>
                  <a:gd name="connsiteX43" fmla="*/ 527050 w 676762"/>
                  <a:gd name="connsiteY43" fmla="*/ 196850 h 579447"/>
                  <a:gd name="connsiteX44" fmla="*/ 523875 w 676762"/>
                  <a:gd name="connsiteY44" fmla="*/ 209550 h 579447"/>
                  <a:gd name="connsiteX45" fmla="*/ 514350 w 676762"/>
                  <a:gd name="connsiteY45" fmla="*/ 215900 h 579447"/>
                  <a:gd name="connsiteX46" fmla="*/ 508000 w 676762"/>
                  <a:gd name="connsiteY46" fmla="*/ 225425 h 579447"/>
                  <a:gd name="connsiteX47" fmla="*/ 498475 w 676762"/>
                  <a:gd name="connsiteY47" fmla="*/ 231775 h 579447"/>
                  <a:gd name="connsiteX48" fmla="*/ 485775 w 676762"/>
                  <a:gd name="connsiteY48" fmla="*/ 250825 h 579447"/>
                  <a:gd name="connsiteX49" fmla="*/ 498475 w 676762"/>
                  <a:gd name="connsiteY49" fmla="*/ 282575 h 579447"/>
                  <a:gd name="connsiteX50" fmla="*/ 504825 w 676762"/>
                  <a:gd name="connsiteY50" fmla="*/ 292100 h 579447"/>
                  <a:gd name="connsiteX51" fmla="*/ 523875 w 676762"/>
                  <a:gd name="connsiteY51" fmla="*/ 304800 h 579447"/>
                  <a:gd name="connsiteX52" fmla="*/ 530225 w 676762"/>
                  <a:gd name="connsiteY52" fmla="*/ 323850 h 579447"/>
                  <a:gd name="connsiteX53" fmla="*/ 533400 w 676762"/>
                  <a:gd name="connsiteY53" fmla="*/ 333375 h 579447"/>
                  <a:gd name="connsiteX54" fmla="*/ 546100 w 676762"/>
                  <a:gd name="connsiteY54" fmla="*/ 352425 h 579447"/>
                  <a:gd name="connsiteX55" fmla="*/ 549275 w 676762"/>
                  <a:gd name="connsiteY55" fmla="*/ 361950 h 579447"/>
                  <a:gd name="connsiteX56" fmla="*/ 555625 w 676762"/>
                  <a:gd name="connsiteY56" fmla="*/ 371475 h 579447"/>
                  <a:gd name="connsiteX57" fmla="*/ 561975 w 676762"/>
                  <a:gd name="connsiteY57" fmla="*/ 390525 h 579447"/>
                  <a:gd name="connsiteX58" fmla="*/ 577850 w 676762"/>
                  <a:gd name="connsiteY58" fmla="*/ 409575 h 579447"/>
                  <a:gd name="connsiteX59" fmla="*/ 571500 w 676762"/>
                  <a:gd name="connsiteY59" fmla="*/ 434975 h 579447"/>
                  <a:gd name="connsiteX60" fmla="*/ 558800 w 676762"/>
                  <a:gd name="connsiteY60" fmla="*/ 454025 h 579447"/>
                  <a:gd name="connsiteX61" fmla="*/ 555625 w 676762"/>
                  <a:gd name="connsiteY61" fmla="*/ 463550 h 579447"/>
                  <a:gd name="connsiteX62" fmla="*/ 536575 w 676762"/>
                  <a:gd name="connsiteY62" fmla="*/ 469900 h 579447"/>
                  <a:gd name="connsiteX63" fmla="*/ 527050 w 676762"/>
                  <a:gd name="connsiteY63" fmla="*/ 473075 h 579447"/>
                  <a:gd name="connsiteX64" fmla="*/ 517525 w 676762"/>
                  <a:gd name="connsiteY64" fmla="*/ 476250 h 579447"/>
                  <a:gd name="connsiteX65" fmla="*/ 508000 w 676762"/>
                  <a:gd name="connsiteY65" fmla="*/ 479425 h 579447"/>
                  <a:gd name="connsiteX66" fmla="*/ 501650 w 676762"/>
                  <a:gd name="connsiteY66" fmla="*/ 508000 h 579447"/>
                  <a:gd name="connsiteX67" fmla="*/ 488950 w 676762"/>
                  <a:gd name="connsiteY67" fmla="*/ 527050 h 579447"/>
                  <a:gd name="connsiteX68" fmla="*/ 482600 w 676762"/>
                  <a:gd name="connsiteY68" fmla="*/ 536575 h 579447"/>
                  <a:gd name="connsiteX69" fmla="*/ 452438 w 676762"/>
                  <a:gd name="connsiteY69" fmla="*/ 579438 h 579447"/>
                  <a:gd name="connsiteX70" fmla="*/ 413544 w 676762"/>
                  <a:gd name="connsiteY70" fmla="*/ 540544 h 579447"/>
                  <a:gd name="connsiteX71" fmla="*/ 377825 w 676762"/>
                  <a:gd name="connsiteY71" fmla="*/ 536575 h 579447"/>
                  <a:gd name="connsiteX72" fmla="*/ 368300 w 676762"/>
                  <a:gd name="connsiteY72" fmla="*/ 533400 h 579447"/>
                  <a:gd name="connsiteX73" fmla="*/ 352425 w 676762"/>
                  <a:gd name="connsiteY73" fmla="*/ 517525 h 579447"/>
                  <a:gd name="connsiteX74" fmla="*/ 342900 w 676762"/>
                  <a:gd name="connsiteY74" fmla="*/ 514350 h 579447"/>
                  <a:gd name="connsiteX75" fmla="*/ 314325 w 676762"/>
                  <a:gd name="connsiteY75" fmla="*/ 498475 h 579447"/>
                  <a:gd name="connsiteX76" fmla="*/ 307975 w 676762"/>
                  <a:gd name="connsiteY76" fmla="*/ 488950 h 579447"/>
                  <a:gd name="connsiteX77" fmla="*/ 298450 w 676762"/>
                  <a:gd name="connsiteY77" fmla="*/ 485775 h 579447"/>
                  <a:gd name="connsiteX78" fmla="*/ 279400 w 676762"/>
                  <a:gd name="connsiteY78" fmla="*/ 476250 h 579447"/>
                  <a:gd name="connsiteX79" fmla="*/ 209550 w 676762"/>
                  <a:gd name="connsiteY79" fmla="*/ 469900 h 579447"/>
                  <a:gd name="connsiteX80" fmla="*/ 190500 w 676762"/>
                  <a:gd name="connsiteY80" fmla="*/ 482600 h 579447"/>
                  <a:gd name="connsiteX81" fmla="*/ 171450 w 676762"/>
                  <a:gd name="connsiteY81" fmla="*/ 488950 h 579447"/>
                  <a:gd name="connsiteX82" fmla="*/ 161925 w 676762"/>
                  <a:gd name="connsiteY82" fmla="*/ 492125 h 579447"/>
                  <a:gd name="connsiteX83" fmla="*/ 152400 w 676762"/>
                  <a:gd name="connsiteY83" fmla="*/ 488950 h 579447"/>
                  <a:gd name="connsiteX84" fmla="*/ 139700 w 676762"/>
                  <a:gd name="connsiteY84" fmla="*/ 469900 h 579447"/>
                  <a:gd name="connsiteX85" fmla="*/ 130175 w 676762"/>
                  <a:gd name="connsiteY85" fmla="*/ 457200 h 579447"/>
                  <a:gd name="connsiteX86" fmla="*/ 117475 w 676762"/>
                  <a:gd name="connsiteY86" fmla="*/ 441325 h 579447"/>
                  <a:gd name="connsiteX87" fmla="*/ 114300 w 676762"/>
                  <a:gd name="connsiteY87" fmla="*/ 431800 h 579447"/>
                  <a:gd name="connsiteX88" fmla="*/ 104775 w 676762"/>
                  <a:gd name="connsiteY88" fmla="*/ 422275 h 579447"/>
                  <a:gd name="connsiteX89" fmla="*/ 92075 w 676762"/>
                  <a:gd name="connsiteY89" fmla="*/ 393700 h 579447"/>
                  <a:gd name="connsiteX90" fmla="*/ 85725 w 676762"/>
                  <a:gd name="connsiteY90" fmla="*/ 371475 h 579447"/>
                  <a:gd name="connsiteX91" fmla="*/ 82550 w 676762"/>
                  <a:gd name="connsiteY91" fmla="*/ 358775 h 579447"/>
                  <a:gd name="connsiteX92" fmla="*/ 76200 w 676762"/>
                  <a:gd name="connsiteY92" fmla="*/ 349250 h 579447"/>
                  <a:gd name="connsiteX93" fmla="*/ 73025 w 676762"/>
                  <a:gd name="connsiteY93" fmla="*/ 339725 h 579447"/>
                  <a:gd name="connsiteX94" fmla="*/ 60325 w 676762"/>
                  <a:gd name="connsiteY94" fmla="*/ 320675 h 579447"/>
                  <a:gd name="connsiteX95" fmla="*/ 63500 w 676762"/>
                  <a:gd name="connsiteY95" fmla="*/ 285750 h 579447"/>
                  <a:gd name="connsiteX96" fmla="*/ 76200 w 676762"/>
                  <a:gd name="connsiteY96" fmla="*/ 282575 h 579447"/>
                  <a:gd name="connsiteX97" fmla="*/ 114300 w 676762"/>
                  <a:gd name="connsiteY97" fmla="*/ 279400 h 579447"/>
                  <a:gd name="connsiteX98" fmla="*/ 117475 w 676762"/>
                  <a:gd name="connsiteY98" fmla="*/ 254000 h 579447"/>
                  <a:gd name="connsiteX99" fmla="*/ 98425 w 676762"/>
                  <a:gd name="connsiteY99" fmla="*/ 247650 h 579447"/>
                  <a:gd name="connsiteX100" fmla="*/ 79375 w 676762"/>
                  <a:gd name="connsiteY100" fmla="*/ 238125 h 579447"/>
                  <a:gd name="connsiteX101" fmla="*/ 60325 w 676762"/>
                  <a:gd name="connsiteY101" fmla="*/ 225425 h 579447"/>
                  <a:gd name="connsiteX102" fmla="*/ 41275 w 676762"/>
                  <a:gd name="connsiteY102" fmla="*/ 215900 h 579447"/>
                  <a:gd name="connsiteX103" fmla="*/ 15875 w 676762"/>
                  <a:gd name="connsiteY103" fmla="*/ 177800 h 579447"/>
                  <a:gd name="connsiteX104" fmla="*/ 9525 w 676762"/>
                  <a:gd name="connsiteY104" fmla="*/ 168275 h 579447"/>
                  <a:gd name="connsiteX105" fmla="*/ 3175 w 676762"/>
                  <a:gd name="connsiteY105" fmla="*/ 158750 h 579447"/>
                  <a:gd name="connsiteX106" fmla="*/ 0 w 676762"/>
                  <a:gd name="connsiteY106" fmla="*/ 149225 h 579447"/>
                  <a:gd name="connsiteX107" fmla="*/ 3175 w 676762"/>
                  <a:gd name="connsiteY107" fmla="*/ 92075 h 579447"/>
                  <a:gd name="connsiteX108" fmla="*/ 12700 w 676762"/>
                  <a:gd name="connsiteY108" fmla="*/ 88900 h 579447"/>
                  <a:gd name="connsiteX109" fmla="*/ 47625 w 676762"/>
                  <a:gd name="connsiteY109" fmla="*/ 85725 h 579447"/>
                  <a:gd name="connsiteX110" fmla="*/ 66675 w 676762"/>
                  <a:gd name="connsiteY110" fmla="*/ 76200 h 579447"/>
                  <a:gd name="connsiteX111" fmla="*/ 73025 w 676762"/>
                  <a:gd name="connsiteY111" fmla="*/ 53975 h 57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676762" h="579447">
                    <a:moveTo>
                      <a:pt x="73025" y="53975"/>
                    </a:moveTo>
                    <a:cubicBezTo>
                      <a:pt x="78846" y="51858"/>
                      <a:pt x="98425" y="53975"/>
                      <a:pt x="101600" y="63500"/>
                    </a:cubicBezTo>
                    <a:cubicBezTo>
                      <a:pt x="102658" y="66675"/>
                      <a:pt x="102408" y="70658"/>
                      <a:pt x="104775" y="73025"/>
                    </a:cubicBezTo>
                    <a:cubicBezTo>
                      <a:pt x="107142" y="75392"/>
                      <a:pt x="111307" y="74703"/>
                      <a:pt x="114300" y="76200"/>
                    </a:cubicBezTo>
                    <a:cubicBezTo>
                      <a:pt x="117713" y="77907"/>
                      <a:pt x="120894" y="80107"/>
                      <a:pt x="123825" y="82550"/>
                    </a:cubicBezTo>
                    <a:cubicBezTo>
                      <a:pt x="148271" y="102922"/>
                      <a:pt x="119226" y="82659"/>
                      <a:pt x="142875" y="98425"/>
                    </a:cubicBezTo>
                    <a:cubicBezTo>
                      <a:pt x="144992" y="101600"/>
                      <a:pt x="146353" y="105437"/>
                      <a:pt x="149225" y="107950"/>
                    </a:cubicBezTo>
                    <a:cubicBezTo>
                      <a:pt x="162662" y="119707"/>
                      <a:pt x="164718" y="119464"/>
                      <a:pt x="177800" y="123825"/>
                    </a:cubicBezTo>
                    <a:cubicBezTo>
                      <a:pt x="191558" y="122767"/>
                      <a:pt x="205512" y="123193"/>
                      <a:pt x="219075" y="120650"/>
                    </a:cubicBezTo>
                    <a:cubicBezTo>
                      <a:pt x="228273" y="118925"/>
                      <a:pt x="229985" y="110733"/>
                      <a:pt x="234950" y="104775"/>
                    </a:cubicBezTo>
                    <a:cubicBezTo>
                      <a:pt x="237825" y="101326"/>
                      <a:pt x="240821" y="97860"/>
                      <a:pt x="244475" y="95250"/>
                    </a:cubicBezTo>
                    <a:cubicBezTo>
                      <a:pt x="259891" y="84239"/>
                      <a:pt x="252881" y="92634"/>
                      <a:pt x="266700" y="85725"/>
                    </a:cubicBezTo>
                    <a:cubicBezTo>
                      <a:pt x="270113" y="84018"/>
                      <a:pt x="273050" y="81492"/>
                      <a:pt x="276225" y="79375"/>
                    </a:cubicBezTo>
                    <a:cubicBezTo>
                      <a:pt x="291991" y="55726"/>
                      <a:pt x="271728" y="84771"/>
                      <a:pt x="292100" y="60325"/>
                    </a:cubicBezTo>
                    <a:cubicBezTo>
                      <a:pt x="294543" y="57394"/>
                      <a:pt x="295752" y="53498"/>
                      <a:pt x="298450" y="50800"/>
                    </a:cubicBezTo>
                    <a:cubicBezTo>
                      <a:pt x="304605" y="44645"/>
                      <a:pt x="309753" y="43857"/>
                      <a:pt x="317500" y="41275"/>
                    </a:cubicBezTo>
                    <a:cubicBezTo>
                      <a:pt x="323221" y="35554"/>
                      <a:pt x="328814" y="28715"/>
                      <a:pt x="336550" y="25400"/>
                    </a:cubicBezTo>
                    <a:cubicBezTo>
                      <a:pt x="340561" y="23681"/>
                      <a:pt x="345017" y="23283"/>
                      <a:pt x="349250" y="22225"/>
                    </a:cubicBezTo>
                    <a:cubicBezTo>
                      <a:pt x="367242" y="23283"/>
                      <a:pt x="385402" y="22726"/>
                      <a:pt x="403225" y="25400"/>
                    </a:cubicBezTo>
                    <a:cubicBezTo>
                      <a:pt x="421368" y="28121"/>
                      <a:pt x="405190" y="34320"/>
                      <a:pt x="419100" y="41275"/>
                    </a:cubicBezTo>
                    <a:cubicBezTo>
                      <a:pt x="424858" y="44154"/>
                      <a:pt x="431837" y="43187"/>
                      <a:pt x="438150" y="44450"/>
                    </a:cubicBezTo>
                    <a:cubicBezTo>
                      <a:pt x="442429" y="45306"/>
                      <a:pt x="446617" y="46567"/>
                      <a:pt x="450850" y="47625"/>
                    </a:cubicBezTo>
                    <a:cubicBezTo>
                      <a:pt x="467783" y="46567"/>
                      <a:pt x="484891" y="47096"/>
                      <a:pt x="501650" y="44450"/>
                    </a:cubicBezTo>
                    <a:cubicBezTo>
                      <a:pt x="505419" y="43855"/>
                      <a:pt x="507762" y="39807"/>
                      <a:pt x="511175" y="38100"/>
                    </a:cubicBezTo>
                    <a:cubicBezTo>
                      <a:pt x="518433" y="34471"/>
                      <a:pt x="529329" y="33561"/>
                      <a:pt x="536575" y="31750"/>
                    </a:cubicBezTo>
                    <a:cubicBezTo>
                      <a:pt x="539822" y="30938"/>
                      <a:pt x="542882" y="29494"/>
                      <a:pt x="546100" y="28575"/>
                    </a:cubicBezTo>
                    <a:cubicBezTo>
                      <a:pt x="550296" y="27376"/>
                      <a:pt x="554567" y="26458"/>
                      <a:pt x="558800" y="25400"/>
                    </a:cubicBezTo>
                    <a:lnTo>
                      <a:pt x="587375" y="6350"/>
                    </a:lnTo>
                    <a:lnTo>
                      <a:pt x="596900" y="0"/>
                    </a:lnTo>
                    <a:cubicBezTo>
                      <a:pt x="609600" y="1058"/>
                      <a:pt x="622429" y="1080"/>
                      <a:pt x="635000" y="3175"/>
                    </a:cubicBezTo>
                    <a:cubicBezTo>
                      <a:pt x="641602" y="4275"/>
                      <a:pt x="647700" y="7408"/>
                      <a:pt x="654050" y="9525"/>
                    </a:cubicBezTo>
                    <a:lnTo>
                      <a:pt x="663575" y="12700"/>
                    </a:lnTo>
                    <a:cubicBezTo>
                      <a:pt x="664633" y="15875"/>
                      <a:pt x="664659" y="19612"/>
                      <a:pt x="666750" y="22225"/>
                    </a:cubicBezTo>
                    <a:cubicBezTo>
                      <a:pt x="669134" y="25205"/>
                      <a:pt x="675592" y="24821"/>
                      <a:pt x="676275" y="28575"/>
                    </a:cubicBezTo>
                    <a:cubicBezTo>
                      <a:pt x="677701" y="36415"/>
                      <a:pt x="676416" y="58942"/>
                      <a:pt x="666750" y="66675"/>
                    </a:cubicBezTo>
                    <a:cubicBezTo>
                      <a:pt x="662636" y="69966"/>
                      <a:pt x="638370" y="72993"/>
                      <a:pt x="638175" y="73025"/>
                    </a:cubicBezTo>
                    <a:cubicBezTo>
                      <a:pt x="620183" y="71967"/>
                      <a:pt x="602023" y="72524"/>
                      <a:pt x="584200" y="69850"/>
                    </a:cubicBezTo>
                    <a:cubicBezTo>
                      <a:pt x="580426" y="69284"/>
                      <a:pt x="578088" y="65207"/>
                      <a:pt x="574675" y="63500"/>
                    </a:cubicBezTo>
                    <a:cubicBezTo>
                      <a:pt x="571682" y="62003"/>
                      <a:pt x="568325" y="61383"/>
                      <a:pt x="565150" y="60325"/>
                    </a:cubicBezTo>
                    <a:cubicBezTo>
                      <a:pt x="561975" y="62442"/>
                      <a:pt x="557647" y="63439"/>
                      <a:pt x="555625" y="66675"/>
                    </a:cubicBezTo>
                    <a:cubicBezTo>
                      <a:pt x="549949" y="75757"/>
                      <a:pt x="548669" y="91326"/>
                      <a:pt x="546100" y="101600"/>
                    </a:cubicBezTo>
                    <a:cubicBezTo>
                      <a:pt x="545288" y="104847"/>
                      <a:pt x="543787" y="107891"/>
                      <a:pt x="542925" y="111125"/>
                    </a:cubicBezTo>
                    <a:cubicBezTo>
                      <a:pt x="539552" y="123774"/>
                      <a:pt x="533400" y="149225"/>
                      <a:pt x="533400" y="149225"/>
                    </a:cubicBezTo>
                    <a:cubicBezTo>
                      <a:pt x="531282" y="168286"/>
                      <a:pt x="530613" y="179035"/>
                      <a:pt x="527050" y="196850"/>
                    </a:cubicBezTo>
                    <a:cubicBezTo>
                      <a:pt x="526194" y="201129"/>
                      <a:pt x="526296" y="205919"/>
                      <a:pt x="523875" y="209550"/>
                    </a:cubicBezTo>
                    <a:cubicBezTo>
                      <a:pt x="521758" y="212725"/>
                      <a:pt x="517525" y="213783"/>
                      <a:pt x="514350" y="215900"/>
                    </a:cubicBezTo>
                    <a:cubicBezTo>
                      <a:pt x="512233" y="219075"/>
                      <a:pt x="510698" y="222727"/>
                      <a:pt x="508000" y="225425"/>
                    </a:cubicBezTo>
                    <a:cubicBezTo>
                      <a:pt x="505302" y="228123"/>
                      <a:pt x="500988" y="228903"/>
                      <a:pt x="498475" y="231775"/>
                    </a:cubicBezTo>
                    <a:cubicBezTo>
                      <a:pt x="493449" y="237518"/>
                      <a:pt x="485775" y="250825"/>
                      <a:pt x="485775" y="250825"/>
                    </a:cubicBezTo>
                    <a:cubicBezTo>
                      <a:pt x="491193" y="294173"/>
                      <a:pt x="481059" y="265159"/>
                      <a:pt x="498475" y="282575"/>
                    </a:cubicBezTo>
                    <a:cubicBezTo>
                      <a:pt x="501173" y="285273"/>
                      <a:pt x="501953" y="289587"/>
                      <a:pt x="504825" y="292100"/>
                    </a:cubicBezTo>
                    <a:cubicBezTo>
                      <a:pt x="510568" y="297126"/>
                      <a:pt x="523875" y="304800"/>
                      <a:pt x="523875" y="304800"/>
                    </a:cubicBezTo>
                    <a:lnTo>
                      <a:pt x="530225" y="323850"/>
                    </a:lnTo>
                    <a:cubicBezTo>
                      <a:pt x="531283" y="327025"/>
                      <a:pt x="531544" y="330590"/>
                      <a:pt x="533400" y="333375"/>
                    </a:cubicBezTo>
                    <a:cubicBezTo>
                      <a:pt x="537633" y="339725"/>
                      <a:pt x="543687" y="345185"/>
                      <a:pt x="546100" y="352425"/>
                    </a:cubicBezTo>
                    <a:cubicBezTo>
                      <a:pt x="547158" y="355600"/>
                      <a:pt x="547778" y="358957"/>
                      <a:pt x="549275" y="361950"/>
                    </a:cubicBezTo>
                    <a:cubicBezTo>
                      <a:pt x="550982" y="365363"/>
                      <a:pt x="554075" y="367988"/>
                      <a:pt x="555625" y="371475"/>
                    </a:cubicBezTo>
                    <a:cubicBezTo>
                      <a:pt x="558343" y="377592"/>
                      <a:pt x="557242" y="385792"/>
                      <a:pt x="561975" y="390525"/>
                    </a:cubicBezTo>
                    <a:cubicBezTo>
                      <a:pt x="574198" y="402748"/>
                      <a:pt x="569009" y="396314"/>
                      <a:pt x="577850" y="409575"/>
                    </a:cubicBezTo>
                    <a:cubicBezTo>
                      <a:pt x="576970" y="413973"/>
                      <a:pt x="574551" y="429483"/>
                      <a:pt x="571500" y="434975"/>
                    </a:cubicBezTo>
                    <a:cubicBezTo>
                      <a:pt x="567794" y="441646"/>
                      <a:pt x="561213" y="446785"/>
                      <a:pt x="558800" y="454025"/>
                    </a:cubicBezTo>
                    <a:cubicBezTo>
                      <a:pt x="557742" y="457200"/>
                      <a:pt x="558348" y="461605"/>
                      <a:pt x="555625" y="463550"/>
                    </a:cubicBezTo>
                    <a:cubicBezTo>
                      <a:pt x="550178" y="467441"/>
                      <a:pt x="542925" y="467783"/>
                      <a:pt x="536575" y="469900"/>
                    </a:cubicBezTo>
                    <a:lnTo>
                      <a:pt x="527050" y="473075"/>
                    </a:lnTo>
                    <a:lnTo>
                      <a:pt x="517525" y="476250"/>
                    </a:lnTo>
                    <a:lnTo>
                      <a:pt x="508000" y="479425"/>
                    </a:lnTo>
                    <a:cubicBezTo>
                      <a:pt x="507139" y="484594"/>
                      <a:pt x="505372" y="501300"/>
                      <a:pt x="501650" y="508000"/>
                    </a:cubicBezTo>
                    <a:cubicBezTo>
                      <a:pt x="497944" y="514671"/>
                      <a:pt x="493183" y="520700"/>
                      <a:pt x="488950" y="527050"/>
                    </a:cubicBezTo>
                    <a:cubicBezTo>
                      <a:pt x="486833" y="530225"/>
                      <a:pt x="488685" y="527844"/>
                      <a:pt x="482600" y="536575"/>
                    </a:cubicBezTo>
                    <a:cubicBezTo>
                      <a:pt x="476515" y="545306"/>
                      <a:pt x="463947" y="578776"/>
                      <a:pt x="452438" y="579438"/>
                    </a:cubicBezTo>
                    <a:cubicBezTo>
                      <a:pt x="440929" y="580100"/>
                      <a:pt x="425980" y="547688"/>
                      <a:pt x="413544" y="540544"/>
                    </a:cubicBezTo>
                    <a:cubicBezTo>
                      <a:pt x="401108" y="533400"/>
                      <a:pt x="385366" y="537766"/>
                      <a:pt x="377825" y="536575"/>
                    </a:cubicBezTo>
                    <a:cubicBezTo>
                      <a:pt x="370284" y="535384"/>
                      <a:pt x="371475" y="534458"/>
                      <a:pt x="368300" y="533400"/>
                    </a:cubicBezTo>
                    <a:cubicBezTo>
                      <a:pt x="361950" y="523875"/>
                      <a:pt x="363008" y="522817"/>
                      <a:pt x="352425" y="517525"/>
                    </a:cubicBezTo>
                    <a:cubicBezTo>
                      <a:pt x="349432" y="516028"/>
                      <a:pt x="345826" y="515975"/>
                      <a:pt x="342900" y="514350"/>
                    </a:cubicBezTo>
                    <a:cubicBezTo>
                      <a:pt x="310148" y="496154"/>
                      <a:pt x="335878" y="505659"/>
                      <a:pt x="314325" y="498475"/>
                    </a:cubicBezTo>
                    <a:cubicBezTo>
                      <a:pt x="312208" y="495300"/>
                      <a:pt x="310955" y="491334"/>
                      <a:pt x="307975" y="488950"/>
                    </a:cubicBezTo>
                    <a:cubicBezTo>
                      <a:pt x="305362" y="486859"/>
                      <a:pt x="301443" y="487272"/>
                      <a:pt x="298450" y="485775"/>
                    </a:cubicBezTo>
                    <a:cubicBezTo>
                      <a:pt x="273831" y="473465"/>
                      <a:pt x="303341" y="484230"/>
                      <a:pt x="279400" y="476250"/>
                    </a:cubicBezTo>
                    <a:cubicBezTo>
                      <a:pt x="257411" y="454261"/>
                      <a:pt x="266400" y="458530"/>
                      <a:pt x="209550" y="469900"/>
                    </a:cubicBezTo>
                    <a:cubicBezTo>
                      <a:pt x="202066" y="471397"/>
                      <a:pt x="197740" y="480187"/>
                      <a:pt x="190500" y="482600"/>
                    </a:cubicBezTo>
                    <a:lnTo>
                      <a:pt x="171450" y="488950"/>
                    </a:lnTo>
                    <a:lnTo>
                      <a:pt x="161925" y="492125"/>
                    </a:lnTo>
                    <a:cubicBezTo>
                      <a:pt x="158750" y="491067"/>
                      <a:pt x="154767" y="491317"/>
                      <a:pt x="152400" y="488950"/>
                    </a:cubicBezTo>
                    <a:cubicBezTo>
                      <a:pt x="147004" y="483554"/>
                      <a:pt x="144279" y="476005"/>
                      <a:pt x="139700" y="469900"/>
                    </a:cubicBezTo>
                    <a:lnTo>
                      <a:pt x="130175" y="457200"/>
                    </a:lnTo>
                    <a:cubicBezTo>
                      <a:pt x="122195" y="433259"/>
                      <a:pt x="133888" y="461841"/>
                      <a:pt x="117475" y="441325"/>
                    </a:cubicBezTo>
                    <a:cubicBezTo>
                      <a:pt x="115384" y="438712"/>
                      <a:pt x="116156" y="434585"/>
                      <a:pt x="114300" y="431800"/>
                    </a:cubicBezTo>
                    <a:cubicBezTo>
                      <a:pt x="111809" y="428064"/>
                      <a:pt x="107950" y="425450"/>
                      <a:pt x="104775" y="422275"/>
                    </a:cubicBezTo>
                    <a:cubicBezTo>
                      <a:pt x="97218" y="399605"/>
                      <a:pt x="102138" y="408794"/>
                      <a:pt x="92075" y="393700"/>
                    </a:cubicBezTo>
                    <a:cubicBezTo>
                      <a:pt x="82149" y="353998"/>
                      <a:pt x="94835" y="403359"/>
                      <a:pt x="85725" y="371475"/>
                    </a:cubicBezTo>
                    <a:cubicBezTo>
                      <a:pt x="84526" y="367279"/>
                      <a:pt x="84269" y="362786"/>
                      <a:pt x="82550" y="358775"/>
                    </a:cubicBezTo>
                    <a:cubicBezTo>
                      <a:pt x="81047" y="355268"/>
                      <a:pt x="77907" y="352663"/>
                      <a:pt x="76200" y="349250"/>
                    </a:cubicBezTo>
                    <a:cubicBezTo>
                      <a:pt x="74703" y="346257"/>
                      <a:pt x="74650" y="342651"/>
                      <a:pt x="73025" y="339725"/>
                    </a:cubicBezTo>
                    <a:cubicBezTo>
                      <a:pt x="69319" y="333054"/>
                      <a:pt x="60325" y="320675"/>
                      <a:pt x="60325" y="320675"/>
                    </a:cubicBezTo>
                    <a:cubicBezTo>
                      <a:pt x="61383" y="309033"/>
                      <a:pt x="59004" y="296540"/>
                      <a:pt x="63500" y="285750"/>
                    </a:cubicBezTo>
                    <a:cubicBezTo>
                      <a:pt x="65178" y="281722"/>
                      <a:pt x="71870" y="283116"/>
                      <a:pt x="76200" y="282575"/>
                    </a:cubicBezTo>
                    <a:cubicBezTo>
                      <a:pt x="88846" y="280994"/>
                      <a:pt x="101600" y="280458"/>
                      <a:pt x="114300" y="279400"/>
                    </a:cubicBezTo>
                    <a:cubicBezTo>
                      <a:pt x="119205" y="272043"/>
                      <a:pt x="127676" y="264201"/>
                      <a:pt x="117475" y="254000"/>
                    </a:cubicBezTo>
                    <a:cubicBezTo>
                      <a:pt x="112742" y="249267"/>
                      <a:pt x="103994" y="251363"/>
                      <a:pt x="98425" y="247650"/>
                    </a:cubicBezTo>
                    <a:cubicBezTo>
                      <a:pt x="86115" y="239444"/>
                      <a:pt x="92520" y="242507"/>
                      <a:pt x="79375" y="238125"/>
                    </a:cubicBezTo>
                    <a:cubicBezTo>
                      <a:pt x="61319" y="220069"/>
                      <a:pt x="78705" y="234615"/>
                      <a:pt x="60325" y="225425"/>
                    </a:cubicBezTo>
                    <a:cubicBezTo>
                      <a:pt x="35706" y="213115"/>
                      <a:pt x="65216" y="223880"/>
                      <a:pt x="41275" y="215900"/>
                    </a:cubicBezTo>
                    <a:lnTo>
                      <a:pt x="15875" y="177800"/>
                    </a:lnTo>
                    <a:lnTo>
                      <a:pt x="9525" y="168275"/>
                    </a:lnTo>
                    <a:cubicBezTo>
                      <a:pt x="7408" y="165100"/>
                      <a:pt x="4382" y="162370"/>
                      <a:pt x="3175" y="158750"/>
                    </a:cubicBezTo>
                    <a:lnTo>
                      <a:pt x="0" y="149225"/>
                    </a:lnTo>
                    <a:cubicBezTo>
                      <a:pt x="1058" y="130175"/>
                      <a:pt x="-756" y="110745"/>
                      <a:pt x="3175" y="92075"/>
                    </a:cubicBezTo>
                    <a:cubicBezTo>
                      <a:pt x="3864" y="88800"/>
                      <a:pt x="9387" y="89373"/>
                      <a:pt x="12700" y="88900"/>
                    </a:cubicBezTo>
                    <a:cubicBezTo>
                      <a:pt x="24272" y="87247"/>
                      <a:pt x="35983" y="86783"/>
                      <a:pt x="47625" y="85725"/>
                    </a:cubicBezTo>
                    <a:cubicBezTo>
                      <a:pt x="52815" y="83995"/>
                      <a:pt x="63436" y="81383"/>
                      <a:pt x="66675" y="76200"/>
                    </a:cubicBezTo>
                    <a:cubicBezTo>
                      <a:pt x="79209" y="56146"/>
                      <a:pt x="67204" y="56092"/>
                      <a:pt x="73025" y="539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sevilla">
                <a:extLst>
                  <a:ext uri="{FF2B5EF4-FFF2-40B4-BE49-F238E27FC236}">
                    <a16:creationId xmlns:a16="http://schemas.microsoft.com/office/drawing/2014/main" id="{FF1F7595-2A16-C624-2F93-A18D4B0610E6}"/>
                  </a:ext>
                </a:extLst>
              </p:cNvPr>
              <p:cNvSpPr/>
              <p:nvPr/>
            </p:nvSpPr>
            <p:spPr>
              <a:xfrm>
                <a:off x="1114698" y="3317752"/>
                <a:ext cx="876930" cy="819150"/>
              </a:xfrm>
              <a:custGeom>
                <a:avLst/>
                <a:gdLst>
                  <a:gd name="connsiteX0" fmla="*/ 162273 w 876796"/>
                  <a:gd name="connsiteY0" fmla="*/ 127000 h 819150"/>
                  <a:gd name="connsiteX1" fmla="*/ 181323 w 876796"/>
                  <a:gd name="connsiteY1" fmla="*/ 133350 h 819150"/>
                  <a:gd name="connsiteX2" fmla="*/ 267048 w 876796"/>
                  <a:gd name="connsiteY2" fmla="*/ 133350 h 819150"/>
                  <a:gd name="connsiteX3" fmla="*/ 286098 w 876796"/>
                  <a:gd name="connsiteY3" fmla="*/ 120650 h 819150"/>
                  <a:gd name="connsiteX4" fmla="*/ 305148 w 876796"/>
                  <a:gd name="connsiteY4" fmla="*/ 114300 h 819150"/>
                  <a:gd name="connsiteX5" fmla="*/ 308323 w 876796"/>
                  <a:gd name="connsiteY5" fmla="*/ 104775 h 819150"/>
                  <a:gd name="connsiteX6" fmla="*/ 314673 w 876796"/>
                  <a:gd name="connsiteY6" fmla="*/ 92075 h 819150"/>
                  <a:gd name="connsiteX7" fmla="*/ 317848 w 876796"/>
                  <a:gd name="connsiteY7" fmla="*/ 73025 h 819150"/>
                  <a:gd name="connsiteX8" fmla="*/ 324198 w 876796"/>
                  <a:gd name="connsiteY8" fmla="*/ 19050 h 819150"/>
                  <a:gd name="connsiteX9" fmla="*/ 346423 w 876796"/>
                  <a:gd name="connsiteY9" fmla="*/ 3175 h 819150"/>
                  <a:gd name="connsiteX10" fmla="*/ 355948 w 876796"/>
                  <a:gd name="connsiteY10" fmla="*/ 0 h 819150"/>
                  <a:gd name="connsiteX11" fmla="*/ 409923 w 876796"/>
                  <a:gd name="connsiteY11" fmla="*/ 3175 h 819150"/>
                  <a:gd name="connsiteX12" fmla="*/ 428973 w 876796"/>
                  <a:gd name="connsiteY12" fmla="*/ 15875 h 819150"/>
                  <a:gd name="connsiteX13" fmla="*/ 438498 w 876796"/>
                  <a:gd name="connsiteY13" fmla="*/ 22225 h 819150"/>
                  <a:gd name="connsiteX14" fmla="*/ 463898 w 876796"/>
                  <a:gd name="connsiteY14" fmla="*/ 31750 h 819150"/>
                  <a:gd name="connsiteX15" fmla="*/ 470248 w 876796"/>
                  <a:gd name="connsiteY15" fmla="*/ 41275 h 819150"/>
                  <a:gd name="connsiteX16" fmla="*/ 486123 w 876796"/>
                  <a:gd name="connsiteY16" fmla="*/ 69850 h 819150"/>
                  <a:gd name="connsiteX17" fmla="*/ 514698 w 876796"/>
                  <a:gd name="connsiteY17" fmla="*/ 92075 h 819150"/>
                  <a:gd name="connsiteX18" fmla="*/ 524223 w 876796"/>
                  <a:gd name="connsiteY18" fmla="*/ 111125 h 819150"/>
                  <a:gd name="connsiteX19" fmla="*/ 527398 w 876796"/>
                  <a:gd name="connsiteY19" fmla="*/ 120650 h 819150"/>
                  <a:gd name="connsiteX20" fmla="*/ 530573 w 876796"/>
                  <a:gd name="connsiteY20" fmla="*/ 158750 h 819150"/>
                  <a:gd name="connsiteX21" fmla="*/ 533748 w 876796"/>
                  <a:gd name="connsiteY21" fmla="*/ 168275 h 819150"/>
                  <a:gd name="connsiteX22" fmla="*/ 555973 w 876796"/>
                  <a:gd name="connsiteY22" fmla="*/ 196850 h 819150"/>
                  <a:gd name="connsiteX23" fmla="*/ 565498 w 876796"/>
                  <a:gd name="connsiteY23" fmla="*/ 203200 h 819150"/>
                  <a:gd name="connsiteX24" fmla="*/ 571848 w 876796"/>
                  <a:gd name="connsiteY24" fmla="*/ 212725 h 819150"/>
                  <a:gd name="connsiteX25" fmla="*/ 581373 w 876796"/>
                  <a:gd name="connsiteY25" fmla="*/ 219075 h 819150"/>
                  <a:gd name="connsiteX26" fmla="*/ 587723 w 876796"/>
                  <a:gd name="connsiteY26" fmla="*/ 238125 h 819150"/>
                  <a:gd name="connsiteX27" fmla="*/ 581373 w 876796"/>
                  <a:gd name="connsiteY27" fmla="*/ 298450 h 819150"/>
                  <a:gd name="connsiteX28" fmla="*/ 575023 w 876796"/>
                  <a:gd name="connsiteY28" fmla="*/ 307975 h 819150"/>
                  <a:gd name="connsiteX29" fmla="*/ 555973 w 876796"/>
                  <a:gd name="connsiteY29" fmla="*/ 314325 h 819150"/>
                  <a:gd name="connsiteX30" fmla="*/ 575023 w 876796"/>
                  <a:gd name="connsiteY30" fmla="*/ 320675 h 819150"/>
                  <a:gd name="connsiteX31" fmla="*/ 584548 w 876796"/>
                  <a:gd name="connsiteY31" fmla="*/ 323850 h 819150"/>
                  <a:gd name="connsiteX32" fmla="*/ 651223 w 876796"/>
                  <a:gd name="connsiteY32" fmla="*/ 314325 h 819150"/>
                  <a:gd name="connsiteX33" fmla="*/ 660748 w 876796"/>
                  <a:gd name="connsiteY33" fmla="*/ 307975 h 819150"/>
                  <a:gd name="connsiteX34" fmla="*/ 663923 w 876796"/>
                  <a:gd name="connsiteY34" fmla="*/ 298450 h 819150"/>
                  <a:gd name="connsiteX35" fmla="*/ 682973 w 876796"/>
                  <a:gd name="connsiteY35" fmla="*/ 285750 h 819150"/>
                  <a:gd name="connsiteX36" fmla="*/ 692498 w 876796"/>
                  <a:gd name="connsiteY36" fmla="*/ 279400 h 819150"/>
                  <a:gd name="connsiteX37" fmla="*/ 721073 w 876796"/>
                  <a:gd name="connsiteY37" fmla="*/ 285750 h 819150"/>
                  <a:gd name="connsiteX38" fmla="*/ 730598 w 876796"/>
                  <a:gd name="connsiteY38" fmla="*/ 292100 h 819150"/>
                  <a:gd name="connsiteX39" fmla="*/ 740123 w 876796"/>
                  <a:gd name="connsiteY39" fmla="*/ 311150 h 819150"/>
                  <a:gd name="connsiteX40" fmla="*/ 746473 w 876796"/>
                  <a:gd name="connsiteY40" fmla="*/ 320675 h 819150"/>
                  <a:gd name="connsiteX41" fmla="*/ 755998 w 876796"/>
                  <a:gd name="connsiteY41" fmla="*/ 352425 h 819150"/>
                  <a:gd name="connsiteX42" fmla="*/ 759173 w 876796"/>
                  <a:gd name="connsiteY42" fmla="*/ 387350 h 819150"/>
                  <a:gd name="connsiteX43" fmla="*/ 762348 w 876796"/>
                  <a:gd name="connsiteY43" fmla="*/ 400050 h 819150"/>
                  <a:gd name="connsiteX44" fmla="*/ 781398 w 876796"/>
                  <a:gd name="connsiteY44" fmla="*/ 415925 h 819150"/>
                  <a:gd name="connsiteX45" fmla="*/ 784573 w 876796"/>
                  <a:gd name="connsiteY45" fmla="*/ 425450 h 819150"/>
                  <a:gd name="connsiteX46" fmla="*/ 797273 w 876796"/>
                  <a:gd name="connsiteY46" fmla="*/ 444500 h 819150"/>
                  <a:gd name="connsiteX47" fmla="*/ 816323 w 876796"/>
                  <a:gd name="connsiteY47" fmla="*/ 473075 h 819150"/>
                  <a:gd name="connsiteX48" fmla="*/ 819498 w 876796"/>
                  <a:gd name="connsiteY48" fmla="*/ 482600 h 819150"/>
                  <a:gd name="connsiteX49" fmla="*/ 838548 w 876796"/>
                  <a:gd name="connsiteY49" fmla="*/ 495300 h 819150"/>
                  <a:gd name="connsiteX50" fmla="*/ 851248 w 876796"/>
                  <a:gd name="connsiteY50" fmla="*/ 508000 h 819150"/>
                  <a:gd name="connsiteX51" fmla="*/ 870298 w 876796"/>
                  <a:gd name="connsiteY51" fmla="*/ 520700 h 819150"/>
                  <a:gd name="connsiteX52" fmla="*/ 876648 w 876796"/>
                  <a:gd name="connsiteY52" fmla="*/ 530225 h 819150"/>
                  <a:gd name="connsiteX53" fmla="*/ 873473 w 876796"/>
                  <a:gd name="connsiteY53" fmla="*/ 555625 h 819150"/>
                  <a:gd name="connsiteX54" fmla="*/ 870298 w 876796"/>
                  <a:gd name="connsiteY54" fmla="*/ 565150 h 819150"/>
                  <a:gd name="connsiteX55" fmla="*/ 860773 w 876796"/>
                  <a:gd name="connsiteY55" fmla="*/ 568325 h 819150"/>
                  <a:gd name="connsiteX56" fmla="*/ 851248 w 876796"/>
                  <a:gd name="connsiteY56" fmla="*/ 574675 h 819150"/>
                  <a:gd name="connsiteX57" fmla="*/ 803623 w 876796"/>
                  <a:gd name="connsiteY57" fmla="*/ 584200 h 819150"/>
                  <a:gd name="connsiteX58" fmla="*/ 762348 w 876796"/>
                  <a:gd name="connsiteY58" fmla="*/ 587375 h 819150"/>
                  <a:gd name="connsiteX59" fmla="*/ 740123 w 876796"/>
                  <a:gd name="connsiteY59" fmla="*/ 609600 h 819150"/>
                  <a:gd name="connsiteX60" fmla="*/ 733773 w 876796"/>
                  <a:gd name="connsiteY60" fmla="*/ 619125 h 819150"/>
                  <a:gd name="connsiteX61" fmla="*/ 724248 w 876796"/>
                  <a:gd name="connsiteY61" fmla="*/ 641350 h 819150"/>
                  <a:gd name="connsiteX62" fmla="*/ 714723 w 876796"/>
                  <a:gd name="connsiteY62" fmla="*/ 647700 h 819150"/>
                  <a:gd name="connsiteX63" fmla="*/ 702023 w 876796"/>
                  <a:gd name="connsiteY63" fmla="*/ 666750 h 819150"/>
                  <a:gd name="connsiteX64" fmla="*/ 689323 w 876796"/>
                  <a:gd name="connsiteY64" fmla="*/ 679450 h 819150"/>
                  <a:gd name="connsiteX65" fmla="*/ 682973 w 876796"/>
                  <a:gd name="connsiteY65" fmla="*/ 688975 h 819150"/>
                  <a:gd name="connsiteX66" fmla="*/ 571848 w 876796"/>
                  <a:gd name="connsiteY66" fmla="*/ 704850 h 819150"/>
                  <a:gd name="connsiteX67" fmla="*/ 562323 w 876796"/>
                  <a:gd name="connsiteY67" fmla="*/ 711200 h 819150"/>
                  <a:gd name="connsiteX68" fmla="*/ 543273 w 876796"/>
                  <a:gd name="connsiteY68" fmla="*/ 717550 h 819150"/>
                  <a:gd name="connsiteX69" fmla="*/ 533748 w 876796"/>
                  <a:gd name="connsiteY69" fmla="*/ 723900 h 819150"/>
                  <a:gd name="connsiteX70" fmla="*/ 524223 w 876796"/>
                  <a:gd name="connsiteY70" fmla="*/ 733425 h 819150"/>
                  <a:gd name="connsiteX71" fmla="*/ 505173 w 876796"/>
                  <a:gd name="connsiteY71" fmla="*/ 739775 h 819150"/>
                  <a:gd name="connsiteX72" fmla="*/ 495648 w 876796"/>
                  <a:gd name="connsiteY72" fmla="*/ 746125 h 819150"/>
                  <a:gd name="connsiteX73" fmla="*/ 425798 w 876796"/>
                  <a:gd name="connsiteY73" fmla="*/ 742950 h 819150"/>
                  <a:gd name="connsiteX74" fmla="*/ 397223 w 876796"/>
                  <a:gd name="connsiteY74" fmla="*/ 727075 h 819150"/>
                  <a:gd name="connsiteX75" fmla="*/ 374998 w 876796"/>
                  <a:gd name="connsiteY75" fmla="*/ 720725 h 819150"/>
                  <a:gd name="connsiteX76" fmla="*/ 355948 w 876796"/>
                  <a:gd name="connsiteY76" fmla="*/ 717550 h 819150"/>
                  <a:gd name="connsiteX77" fmla="*/ 330548 w 876796"/>
                  <a:gd name="connsiteY77" fmla="*/ 720725 h 819150"/>
                  <a:gd name="connsiteX78" fmla="*/ 308323 w 876796"/>
                  <a:gd name="connsiteY78" fmla="*/ 727075 h 819150"/>
                  <a:gd name="connsiteX79" fmla="*/ 298798 w 876796"/>
                  <a:gd name="connsiteY79" fmla="*/ 736600 h 819150"/>
                  <a:gd name="connsiteX80" fmla="*/ 286098 w 876796"/>
                  <a:gd name="connsiteY80" fmla="*/ 755650 h 819150"/>
                  <a:gd name="connsiteX81" fmla="*/ 267048 w 876796"/>
                  <a:gd name="connsiteY81" fmla="*/ 762000 h 819150"/>
                  <a:gd name="connsiteX82" fmla="*/ 254348 w 876796"/>
                  <a:gd name="connsiteY82" fmla="*/ 768350 h 819150"/>
                  <a:gd name="connsiteX83" fmla="*/ 241648 w 876796"/>
                  <a:gd name="connsiteY83" fmla="*/ 787400 h 819150"/>
                  <a:gd name="connsiteX84" fmla="*/ 235298 w 876796"/>
                  <a:gd name="connsiteY84" fmla="*/ 796925 h 819150"/>
                  <a:gd name="connsiteX85" fmla="*/ 216248 w 876796"/>
                  <a:gd name="connsiteY85" fmla="*/ 809625 h 819150"/>
                  <a:gd name="connsiteX86" fmla="*/ 197198 w 876796"/>
                  <a:gd name="connsiteY86" fmla="*/ 819150 h 819150"/>
                  <a:gd name="connsiteX87" fmla="*/ 171798 w 876796"/>
                  <a:gd name="connsiteY87" fmla="*/ 815975 h 819150"/>
                  <a:gd name="connsiteX88" fmla="*/ 162273 w 876796"/>
                  <a:gd name="connsiteY88" fmla="*/ 812800 h 819150"/>
                  <a:gd name="connsiteX89" fmla="*/ 146398 w 876796"/>
                  <a:gd name="connsiteY89" fmla="*/ 809625 h 819150"/>
                  <a:gd name="connsiteX90" fmla="*/ 127348 w 876796"/>
                  <a:gd name="connsiteY90" fmla="*/ 796925 h 819150"/>
                  <a:gd name="connsiteX91" fmla="*/ 108298 w 876796"/>
                  <a:gd name="connsiteY91" fmla="*/ 781050 h 819150"/>
                  <a:gd name="connsiteX92" fmla="*/ 92423 w 876796"/>
                  <a:gd name="connsiteY92" fmla="*/ 768350 h 819150"/>
                  <a:gd name="connsiteX93" fmla="*/ 73373 w 876796"/>
                  <a:gd name="connsiteY93" fmla="*/ 755650 h 819150"/>
                  <a:gd name="connsiteX94" fmla="*/ 67023 w 876796"/>
                  <a:gd name="connsiteY94" fmla="*/ 746125 h 819150"/>
                  <a:gd name="connsiteX95" fmla="*/ 67023 w 876796"/>
                  <a:gd name="connsiteY95" fmla="*/ 685800 h 819150"/>
                  <a:gd name="connsiteX96" fmla="*/ 73373 w 876796"/>
                  <a:gd name="connsiteY96" fmla="*/ 666750 h 819150"/>
                  <a:gd name="connsiteX97" fmla="*/ 76548 w 876796"/>
                  <a:gd name="connsiteY97" fmla="*/ 657225 h 819150"/>
                  <a:gd name="connsiteX98" fmla="*/ 70198 w 876796"/>
                  <a:gd name="connsiteY98" fmla="*/ 561975 h 819150"/>
                  <a:gd name="connsiteX99" fmla="*/ 67023 w 876796"/>
                  <a:gd name="connsiteY99" fmla="*/ 552450 h 819150"/>
                  <a:gd name="connsiteX100" fmla="*/ 60673 w 876796"/>
                  <a:gd name="connsiteY100" fmla="*/ 447675 h 819150"/>
                  <a:gd name="connsiteX101" fmla="*/ 57498 w 876796"/>
                  <a:gd name="connsiteY101" fmla="*/ 428625 h 819150"/>
                  <a:gd name="connsiteX102" fmla="*/ 51148 w 876796"/>
                  <a:gd name="connsiteY102" fmla="*/ 409575 h 819150"/>
                  <a:gd name="connsiteX103" fmla="*/ 47973 w 876796"/>
                  <a:gd name="connsiteY103" fmla="*/ 371475 h 819150"/>
                  <a:gd name="connsiteX104" fmla="*/ 38448 w 876796"/>
                  <a:gd name="connsiteY104" fmla="*/ 365125 h 819150"/>
                  <a:gd name="connsiteX105" fmla="*/ 19398 w 876796"/>
                  <a:gd name="connsiteY105" fmla="*/ 355600 h 819150"/>
                  <a:gd name="connsiteX106" fmla="*/ 16223 w 876796"/>
                  <a:gd name="connsiteY106" fmla="*/ 346075 h 819150"/>
                  <a:gd name="connsiteX107" fmla="*/ 9873 w 876796"/>
                  <a:gd name="connsiteY107" fmla="*/ 336550 h 819150"/>
                  <a:gd name="connsiteX108" fmla="*/ 3523 w 876796"/>
                  <a:gd name="connsiteY108" fmla="*/ 317500 h 819150"/>
                  <a:gd name="connsiteX109" fmla="*/ 348 w 876796"/>
                  <a:gd name="connsiteY109" fmla="*/ 295275 h 819150"/>
                  <a:gd name="connsiteX110" fmla="*/ 41623 w 876796"/>
                  <a:gd name="connsiteY110" fmla="*/ 282575 h 819150"/>
                  <a:gd name="connsiteX111" fmla="*/ 60673 w 876796"/>
                  <a:gd name="connsiteY111" fmla="*/ 276225 h 819150"/>
                  <a:gd name="connsiteX112" fmla="*/ 76548 w 876796"/>
                  <a:gd name="connsiteY112" fmla="*/ 273050 h 819150"/>
                  <a:gd name="connsiteX113" fmla="*/ 95598 w 876796"/>
                  <a:gd name="connsiteY113" fmla="*/ 269875 h 819150"/>
                  <a:gd name="connsiteX114" fmla="*/ 114648 w 876796"/>
                  <a:gd name="connsiteY114" fmla="*/ 263525 h 819150"/>
                  <a:gd name="connsiteX115" fmla="*/ 149573 w 876796"/>
                  <a:gd name="connsiteY115" fmla="*/ 254000 h 819150"/>
                  <a:gd name="connsiteX116" fmla="*/ 152748 w 876796"/>
                  <a:gd name="connsiteY116" fmla="*/ 244475 h 819150"/>
                  <a:gd name="connsiteX117" fmla="*/ 152748 w 876796"/>
                  <a:gd name="connsiteY117" fmla="*/ 149225 h 819150"/>
                  <a:gd name="connsiteX118" fmla="*/ 162273 w 876796"/>
                  <a:gd name="connsiteY118" fmla="*/ 127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876796" h="819150">
                    <a:moveTo>
                      <a:pt x="162273" y="127000"/>
                    </a:moveTo>
                    <a:cubicBezTo>
                      <a:pt x="167035" y="124354"/>
                      <a:pt x="174801" y="131845"/>
                      <a:pt x="181323" y="133350"/>
                    </a:cubicBezTo>
                    <a:cubicBezTo>
                      <a:pt x="211000" y="140199"/>
                      <a:pt x="234385" y="134983"/>
                      <a:pt x="267048" y="133350"/>
                    </a:cubicBezTo>
                    <a:cubicBezTo>
                      <a:pt x="273398" y="129117"/>
                      <a:pt x="278858" y="123063"/>
                      <a:pt x="286098" y="120650"/>
                    </a:cubicBezTo>
                    <a:lnTo>
                      <a:pt x="305148" y="114300"/>
                    </a:lnTo>
                    <a:cubicBezTo>
                      <a:pt x="306206" y="111125"/>
                      <a:pt x="307005" y="107851"/>
                      <a:pt x="308323" y="104775"/>
                    </a:cubicBezTo>
                    <a:cubicBezTo>
                      <a:pt x="310187" y="100425"/>
                      <a:pt x="313313" y="96608"/>
                      <a:pt x="314673" y="92075"/>
                    </a:cubicBezTo>
                    <a:cubicBezTo>
                      <a:pt x="316523" y="85909"/>
                      <a:pt x="316997" y="79406"/>
                      <a:pt x="317848" y="73025"/>
                    </a:cubicBezTo>
                    <a:cubicBezTo>
                      <a:pt x="318927" y="64935"/>
                      <a:pt x="322540" y="28171"/>
                      <a:pt x="324198" y="19050"/>
                    </a:cubicBezTo>
                    <a:cubicBezTo>
                      <a:pt x="326929" y="4028"/>
                      <a:pt x="329319" y="8876"/>
                      <a:pt x="346423" y="3175"/>
                    </a:cubicBezTo>
                    <a:lnTo>
                      <a:pt x="355948" y="0"/>
                    </a:lnTo>
                    <a:cubicBezTo>
                      <a:pt x="373940" y="1058"/>
                      <a:pt x="392312" y="-654"/>
                      <a:pt x="409923" y="3175"/>
                    </a:cubicBezTo>
                    <a:cubicBezTo>
                      <a:pt x="417381" y="4796"/>
                      <a:pt x="422623" y="11642"/>
                      <a:pt x="428973" y="15875"/>
                    </a:cubicBezTo>
                    <a:cubicBezTo>
                      <a:pt x="432148" y="17992"/>
                      <a:pt x="434796" y="21300"/>
                      <a:pt x="438498" y="22225"/>
                    </a:cubicBezTo>
                    <a:cubicBezTo>
                      <a:pt x="455790" y="26548"/>
                      <a:pt x="447295" y="23449"/>
                      <a:pt x="463898" y="31750"/>
                    </a:cubicBezTo>
                    <a:cubicBezTo>
                      <a:pt x="466015" y="34925"/>
                      <a:pt x="468541" y="37862"/>
                      <a:pt x="470248" y="41275"/>
                    </a:cubicBezTo>
                    <a:cubicBezTo>
                      <a:pt x="476038" y="52855"/>
                      <a:pt x="471107" y="59839"/>
                      <a:pt x="486123" y="69850"/>
                    </a:cubicBezTo>
                    <a:cubicBezTo>
                      <a:pt x="508909" y="85041"/>
                      <a:pt x="499777" y="77154"/>
                      <a:pt x="514698" y="92075"/>
                    </a:cubicBezTo>
                    <a:cubicBezTo>
                      <a:pt x="522678" y="116016"/>
                      <a:pt x="511913" y="86506"/>
                      <a:pt x="524223" y="111125"/>
                    </a:cubicBezTo>
                    <a:cubicBezTo>
                      <a:pt x="525720" y="114118"/>
                      <a:pt x="526340" y="117475"/>
                      <a:pt x="527398" y="120650"/>
                    </a:cubicBezTo>
                    <a:cubicBezTo>
                      <a:pt x="528456" y="133350"/>
                      <a:pt x="528889" y="146118"/>
                      <a:pt x="530573" y="158750"/>
                    </a:cubicBezTo>
                    <a:cubicBezTo>
                      <a:pt x="531015" y="162067"/>
                      <a:pt x="532123" y="165349"/>
                      <a:pt x="533748" y="168275"/>
                    </a:cubicBezTo>
                    <a:cubicBezTo>
                      <a:pt x="539852" y="179262"/>
                      <a:pt x="546398" y="188871"/>
                      <a:pt x="555973" y="196850"/>
                    </a:cubicBezTo>
                    <a:cubicBezTo>
                      <a:pt x="558904" y="199293"/>
                      <a:pt x="562323" y="201083"/>
                      <a:pt x="565498" y="203200"/>
                    </a:cubicBezTo>
                    <a:cubicBezTo>
                      <a:pt x="567615" y="206375"/>
                      <a:pt x="569150" y="210027"/>
                      <a:pt x="571848" y="212725"/>
                    </a:cubicBezTo>
                    <a:cubicBezTo>
                      <a:pt x="574546" y="215423"/>
                      <a:pt x="579351" y="215839"/>
                      <a:pt x="581373" y="219075"/>
                    </a:cubicBezTo>
                    <a:cubicBezTo>
                      <a:pt x="584921" y="224751"/>
                      <a:pt x="587723" y="238125"/>
                      <a:pt x="587723" y="238125"/>
                    </a:cubicBezTo>
                    <a:cubicBezTo>
                      <a:pt x="587432" y="242785"/>
                      <a:pt x="589303" y="282590"/>
                      <a:pt x="581373" y="298450"/>
                    </a:cubicBezTo>
                    <a:cubicBezTo>
                      <a:pt x="579666" y="301863"/>
                      <a:pt x="578259" y="305953"/>
                      <a:pt x="575023" y="307975"/>
                    </a:cubicBezTo>
                    <a:cubicBezTo>
                      <a:pt x="569347" y="311523"/>
                      <a:pt x="555973" y="314325"/>
                      <a:pt x="555973" y="314325"/>
                    </a:cubicBezTo>
                    <a:lnTo>
                      <a:pt x="575023" y="320675"/>
                    </a:lnTo>
                    <a:lnTo>
                      <a:pt x="584548" y="323850"/>
                    </a:lnTo>
                    <a:cubicBezTo>
                      <a:pt x="593763" y="323236"/>
                      <a:pt x="636048" y="324442"/>
                      <a:pt x="651223" y="314325"/>
                    </a:cubicBezTo>
                    <a:lnTo>
                      <a:pt x="660748" y="307975"/>
                    </a:lnTo>
                    <a:cubicBezTo>
                      <a:pt x="661806" y="304800"/>
                      <a:pt x="662067" y="301235"/>
                      <a:pt x="663923" y="298450"/>
                    </a:cubicBezTo>
                    <a:cubicBezTo>
                      <a:pt x="672951" y="284908"/>
                      <a:pt x="671323" y="291575"/>
                      <a:pt x="682973" y="285750"/>
                    </a:cubicBezTo>
                    <a:cubicBezTo>
                      <a:pt x="686386" y="284043"/>
                      <a:pt x="689323" y="281517"/>
                      <a:pt x="692498" y="279400"/>
                    </a:cubicBezTo>
                    <a:cubicBezTo>
                      <a:pt x="699815" y="280619"/>
                      <a:pt x="713257" y="281842"/>
                      <a:pt x="721073" y="285750"/>
                    </a:cubicBezTo>
                    <a:cubicBezTo>
                      <a:pt x="724486" y="287457"/>
                      <a:pt x="727423" y="289983"/>
                      <a:pt x="730598" y="292100"/>
                    </a:cubicBezTo>
                    <a:cubicBezTo>
                      <a:pt x="748796" y="319397"/>
                      <a:pt x="726978" y="284860"/>
                      <a:pt x="740123" y="311150"/>
                    </a:cubicBezTo>
                    <a:cubicBezTo>
                      <a:pt x="741830" y="314563"/>
                      <a:pt x="744923" y="317188"/>
                      <a:pt x="746473" y="320675"/>
                    </a:cubicBezTo>
                    <a:cubicBezTo>
                      <a:pt x="750890" y="330613"/>
                      <a:pt x="753359" y="341870"/>
                      <a:pt x="755998" y="352425"/>
                    </a:cubicBezTo>
                    <a:cubicBezTo>
                      <a:pt x="757056" y="364067"/>
                      <a:pt x="757628" y="375763"/>
                      <a:pt x="759173" y="387350"/>
                    </a:cubicBezTo>
                    <a:cubicBezTo>
                      <a:pt x="759750" y="391675"/>
                      <a:pt x="760183" y="396261"/>
                      <a:pt x="762348" y="400050"/>
                    </a:cubicBezTo>
                    <a:cubicBezTo>
                      <a:pt x="766109" y="406632"/>
                      <a:pt x="775329" y="411879"/>
                      <a:pt x="781398" y="415925"/>
                    </a:cubicBezTo>
                    <a:cubicBezTo>
                      <a:pt x="782456" y="419100"/>
                      <a:pt x="782948" y="422524"/>
                      <a:pt x="784573" y="425450"/>
                    </a:cubicBezTo>
                    <a:cubicBezTo>
                      <a:pt x="788279" y="432121"/>
                      <a:pt x="794860" y="437260"/>
                      <a:pt x="797273" y="444500"/>
                    </a:cubicBezTo>
                    <a:cubicBezTo>
                      <a:pt x="805296" y="468570"/>
                      <a:pt x="798268" y="459534"/>
                      <a:pt x="816323" y="473075"/>
                    </a:cubicBezTo>
                    <a:cubicBezTo>
                      <a:pt x="817381" y="476250"/>
                      <a:pt x="817131" y="480233"/>
                      <a:pt x="819498" y="482600"/>
                    </a:cubicBezTo>
                    <a:cubicBezTo>
                      <a:pt x="824894" y="487996"/>
                      <a:pt x="838548" y="495300"/>
                      <a:pt x="838548" y="495300"/>
                    </a:cubicBezTo>
                    <a:cubicBezTo>
                      <a:pt x="843936" y="511464"/>
                      <a:pt x="837393" y="500303"/>
                      <a:pt x="851248" y="508000"/>
                    </a:cubicBezTo>
                    <a:cubicBezTo>
                      <a:pt x="857919" y="511706"/>
                      <a:pt x="870298" y="520700"/>
                      <a:pt x="870298" y="520700"/>
                    </a:cubicBezTo>
                    <a:cubicBezTo>
                      <a:pt x="872415" y="523875"/>
                      <a:pt x="876303" y="526425"/>
                      <a:pt x="876648" y="530225"/>
                    </a:cubicBezTo>
                    <a:cubicBezTo>
                      <a:pt x="877421" y="538723"/>
                      <a:pt x="874999" y="547230"/>
                      <a:pt x="873473" y="555625"/>
                    </a:cubicBezTo>
                    <a:cubicBezTo>
                      <a:pt x="872874" y="558918"/>
                      <a:pt x="872665" y="562783"/>
                      <a:pt x="870298" y="565150"/>
                    </a:cubicBezTo>
                    <a:cubicBezTo>
                      <a:pt x="867931" y="567517"/>
                      <a:pt x="863766" y="566828"/>
                      <a:pt x="860773" y="568325"/>
                    </a:cubicBezTo>
                    <a:cubicBezTo>
                      <a:pt x="857360" y="570032"/>
                      <a:pt x="854834" y="573371"/>
                      <a:pt x="851248" y="574675"/>
                    </a:cubicBezTo>
                    <a:cubicBezTo>
                      <a:pt x="838517" y="579305"/>
                      <a:pt x="817399" y="582822"/>
                      <a:pt x="803623" y="584200"/>
                    </a:cubicBezTo>
                    <a:cubicBezTo>
                      <a:pt x="789893" y="585573"/>
                      <a:pt x="776106" y="586317"/>
                      <a:pt x="762348" y="587375"/>
                    </a:cubicBezTo>
                    <a:cubicBezTo>
                      <a:pt x="745583" y="592963"/>
                      <a:pt x="754679" y="587765"/>
                      <a:pt x="740123" y="609600"/>
                    </a:cubicBezTo>
                    <a:lnTo>
                      <a:pt x="733773" y="619125"/>
                    </a:lnTo>
                    <a:cubicBezTo>
                      <a:pt x="731344" y="628841"/>
                      <a:pt x="731557" y="634041"/>
                      <a:pt x="724248" y="641350"/>
                    </a:cubicBezTo>
                    <a:cubicBezTo>
                      <a:pt x="721550" y="644048"/>
                      <a:pt x="717898" y="645583"/>
                      <a:pt x="714723" y="647700"/>
                    </a:cubicBezTo>
                    <a:cubicBezTo>
                      <a:pt x="707174" y="670348"/>
                      <a:pt x="717878" y="642967"/>
                      <a:pt x="702023" y="666750"/>
                    </a:cubicBezTo>
                    <a:cubicBezTo>
                      <a:pt x="692347" y="681264"/>
                      <a:pt x="707466" y="673402"/>
                      <a:pt x="689323" y="679450"/>
                    </a:cubicBezTo>
                    <a:cubicBezTo>
                      <a:pt x="687206" y="682625"/>
                      <a:pt x="685845" y="686462"/>
                      <a:pt x="682973" y="688975"/>
                    </a:cubicBezTo>
                    <a:cubicBezTo>
                      <a:pt x="649426" y="718329"/>
                      <a:pt x="627064" y="702946"/>
                      <a:pt x="571848" y="704850"/>
                    </a:cubicBezTo>
                    <a:cubicBezTo>
                      <a:pt x="568673" y="706967"/>
                      <a:pt x="565810" y="709650"/>
                      <a:pt x="562323" y="711200"/>
                    </a:cubicBezTo>
                    <a:cubicBezTo>
                      <a:pt x="556206" y="713918"/>
                      <a:pt x="548842" y="713837"/>
                      <a:pt x="543273" y="717550"/>
                    </a:cubicBezTo>
                    <a:cubicBezTo>
                      <a:pt x="540098" y="719667"/>
                      <a:pt x="536679" y="721457"/>
                      <a:pt x="533748" y="723900"/>
                    </a:cubicBezTo>
                    <a:cubicBezTo>
                      <a:pt x="530299" y="726775"/>
                      <a:pt x="528148" y="731244"/>
                      <a:pt x="524223" y="733425"/>
                    </a:cubicBezTo>
                    <a:cubicBezTo>
                      <a:pt x="518372" y="736676"/>
                      <a:pt x="510742" y="736062"/>
                      <a:pt x="505173" y="739775"/>
                    </a:cubicBezTo>
                    <a:lnTo>
                      <a:pt x="495648" y="746125"/>
                    </a:lnTo>
                    <a:cubicBezTo>
                      <a:pt x="472365" y="745067"/>
                      <a:pt x="449031" y="744809"/>
                      <a:pt x="425798" y="742950"/>
                    </a:cubicBezTo>
                    <a:cubicBezTo>
                      <a:pt x="413199" y="741942"/>
                      <a:pt x="409557" y="731186"/>
                      <a:pt x="397223" y="727075"/>
                    </a:cubicBezTo>
                    <a:cubicBezTo>
                      <a:pt x="388145" y="724049"/>
                      <a:pt x="384965" y="722718"/>
                      <a:pt x="374998" y="720725"/>
                    </a:cubicBezTo>
                    <a:cubicBezTo>
                      <a:pt x="368685" y="719462"/>
                      <a:pt x="362298" y="718608"/>
                      <a:pt x="355948" y="717550"/>
                    </a:cubicBezTo>
                    <a:cubicBezTo>
                      <a:pt x="347481" y="718608"/>
                      <a:pt x="338964" y="719322"/>
                      <a:pt x="330548" y="720725"/>
                    </a:cubicBezTo>
                    <a:cubicBezTo>
                      <a:pt x="322575" y="722054"/>
                      <a:pt x="315872" y="724559"/>
                      <a:pt x="308323" y="727075"/>
                    </a:cubicBezTo>
                    <a:cubicBezTo>
                      <a:pt x="305148" y="730250"/>
                      <a:pt x="301289" y="732864"/>
                      <a:pt x="298798" y="736600"/>
                    </a:cubicBezTo>
                    <a:cubicBezTo>
                      <a:pt x="291076" y="748183"/>
                      <a:pt x="302185" y="746713"/>
                      <a:pt x="286098" y="755650"/>
                    </a:cubicBezTo>
                    <a:cubicBezTo>
                      <a:pt x="280247" y="758901"/>
                      <a:pt x="273035" y="759007"/>
                      <a:pt x="267048" y="762000"/>
                    </a:cubicBezTo>
                    <a:lnTo>
                      <a:pt x="254348" y="768350"/>
                    </a:lnTo>
                    <a:lnTo>
                      <a:pt x="241648" y="787400"/>
                    </a:lnTo>
                    <a:cubicBezTo>
                      <a:pt x="239531" y="790575"/>
                      <a:pt x="238473" y="794808"/>
                      <a:pt x="235298" y="796925"/>
                    </a:cubicBezTo>
                    <a:cubicBezTo>
                      <a:pt x="228948" y="801158"/>
                      <a:pt x="223488" y="807212"/>
                      <a:pt x="216248" y="809625"/>
                    </a:cubicBezTo>
                    <a:cubicBezTo>
                      <a:pt x="203103" y="814007"/>
                      <a:pt x="209508" y="810944"/>
                      <a:pt x="197198" y="819150"/>
                    </a:cubicBezTo>
                    <a:cubicBezTo>
                      <a:pt x="188731" y="818092"/>
                      <a:pt x="180193" y="817501"/>
                      <a:pt x="171798" y="815975"/>
                    </a:cubicBezTo>
                    <a:cubicBezTo>
                      <a:pt x="168505" y="815376"/>
                      <a:pt x="165520" y="813612"/>
                      <a:pt x="162273" y="812800"/>
                    </a:cubicBezTo>
                    <a:cubicBezTo>
                      <a:pt x="157038" y="811491"/>
                      <a:pt x="151690" y="810683"/>
                      <a:pt x="146398" y="809625"/>
                    </a:cubicBezTo>
                    <a:cubicBezTo>
                      <a:pt x="140048" y="805392"/>
                      <a:pt x="132744" y="802321"/>
                      <a:pt x="127348" y="796925"/>
                    </a:cubicBezTo>
                    <a:cubicBezTo>
                      <a:pt x="115125" y="784702"/>
                      <a:pt x="121559" y="789891"/>
                      <a:pt x="108298" y="781050"/>
                    </a:cubicBezTo>
                    <a:cubicBezTo>
                      <a:pt x="94096" y="759748"/>
                      <a:pt x="110826" y="780619"/>
                      <a:pt x="92423" y="768350"/>
                    </a:cubicBezTo>
                    <a:cubicBezTo>
                      <a:pt x="68640" y="752495"/>
                      <a:pt x="96021" y="763199"/>
                      <a:pt x="73373" y="755650"/>
                    </a:cubicBezTo>
                    <a:cubicBezTo>
                      <a:pt x="71256" y="752475"/>
                      <a:pt x="68730" y="749538"/>
                      <a:pt x="67023" y="746125"/>
                    </a:cubicBezTo>
                    <a:cubicBezTo>
                      <a:pt x="58188" y="728454"/>
                      <a:pt x="65136" y="699639"/>
                      <a:pt x="67023" y="685800"/>
                    </a:cubicBezTo>
                    <a:cubicBezTo>
                      <a:pt x="67927" y="679168"/>
                      <a:pt x="71256" y="673100"/>
                      <a:pt x="73373" y="666750"/>
                    </a:cubicBezTo>
                    <a:lnTo>
                      <a:pt x="76548" y="657225"/>
                    </a:lnTo>
                    <a:cubicBezTo>
                      <a:pt x="75443" y="631809"/>
                      <a:pt x="76083" y="591400"/>
                      <a:pt x="70198" y="561975"/>
                    </a:cubicBezTo>
                    <a:cubicBezTo>
                      <a:pt x="69542" y="558693"/>
                      <a:pt x="68081" y="555625"/>
                      <a:pt x="67023" y="552450"/>
                    </a:cubicBezTo>
                    <a:cubicBezTo>
                      <a:pt x="65434" y="519085"/>
                      <a:pt x="64440" y="481579"/>
                      <a:pt x="60673" y="447675"/>
                    </a:cubicBezTo>
                    <a:cubicBezTo>
                      <a:pt x="59962" y="441277"/>
                      <a:pt x="59059" y="434870"/>
                      <a:pt x="57498" y="428625"/>
                    </a:cubicBezTo>
                    <a:cubicBezTo>
                      <a:pt x="55875" y="422131"/>
                      <a:pt x="51148" y="409575"/>
                      <a:pt x="51148" y="409575"/>
                    </a:cubicBezTo>
                    <a:cubicBezTo>
                      <a:pt x="50090" y="396875"/>
                      <a:pt x="51474" y="383729"/>
                      <a:pt x="47973" y="371475"/>
                    </a:cubicBezTo>
                    <a:cubicBezTo>
                      <a:pt x="46925" y="367806"/>
                      <a:pt x="41861" y="366832"/>
                      <a:pt x="38448" y="365125"/>
                    </a:cubicBezTo>
                    <a:cubicBezTo>
                      <a:pt x="12158" y="351980"/>
                      <a:pt x="46695" y="373798"/>
                      <a:pt x="19398" y="355600"/>
                    </a:cubicBezTo>
                    <a:cubicBezTo>
                      <a:pt x="18340" y="352425"/>
                      <a:pt x="17720" y="349068"/>
                      <a:pt x="16223" y="346075"/>
                    </a:cubicBezTo>
                    <a:cubicBezTo>
                      <a:pt x="14516" y="342662"/>
                      <a:pt x="11423" y="340037"/>
                      <a:pt x="9873" y="336550"/>
                    </a:cubicBezTo>
                    <a:cubicBezTo>
                      <a:pt x="7155" y="330433"/>
                      <a:pt x="3523" y="317500"/>
                      <a:pt x="3523" y="317500"/>
                    </a:cubicBezTo>
                    <a:cubicBezTo>
                      <a:pt x="2465" y="310092"/>
                      <a:pt x="-1120" y="302613"/>
                      <a:pt x="348" y="295275"/>
                    </a:cubicBezTo>
                    <a:cubicBezTo>
                      <a:pt x="3479" y="279621"/>
                      <a:pt x="38367" y="282901"/>
                      <a:pt x="41623" y="282575"/>
                    </a:cubicBezTo>
                    <a:cubicBezTo>
                      <a:pt x="47973" y="280458"/>
                      <a:pt x="54109" y="277538"/>
                      <a:pt x="60673" y="276225"/>
                    </a:cubicBezTo>
                    <a:lnTo>
                      <a:pt x="76548" y="273050"/>
                    </a:lnTo>
                    <a:cubicBezTo>
                      <a:pt x="82882" y="271898"/>
                      <a:pt x="89353" y="271436"/>
                      <a:pt x="95598" y="269875"/>
                    </a:cubicBezTo>
                    <a:cubicBezTo>
                      <a:pt x="102092" y="268252"/>
                      <a:pt x="108154" y="265148"/>
                      <a:pt x="114648" y="263525"/>
                    </a:cubicBezTo>
                    <a:cubicBezTo>
                      <a:pt x="143295" y="256363"/>
                      <a:pt x="131769" y="259935"/>
                      <a:pt x="149573" y="254000"/>
                    </a:cubicBezTo>
                    <a:cubicBezTo>
                      <a:pt x="150631" y="250825"/>
                      <a:pt x="152092" y="247757"/>
                      <a:pt x="152748" y="244475"/>
                    </a:cubicBezTo>
                    <a:cubicBezTo>
                      <a:pt x="159422" y="211105"/>
                      <a:pt x="156075" y="187482"/>
                      <a:pt x="152748" y="149225"/>
                    </a:cubicBezTo>
                    <a:cubicBezTo>
                      <a:pt x="152656" y="148171"/>
                      <a:pt x="157511" y="129646"/>
                      <a:pt x="162273" y="1270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malaga">
                <a:extLst>
                  <a:ext uri="{FF2B5EF4-FFF2-40B4-BE49-F238E27FC236}">
                    <a16:creationId xmlns:a16="http://schemas.microsoft.com/office/drawing/2014/main" id="{396F9884-744A-58E9-5BEF-6687C326EF4D}"/>
                  </a:ext>
                </a:extLst>
              </p:cNvPr>
              <p:cNvSpPr/>
              <p:nvPr/>
            </p:nvSpPr>
            <p:spPr>
              <a:xfrm>
                <a:off x="1607242" y="3859866"/>
                <a:ext cx="856064" cy="600886"/>
              </a:xfrm>
              <a:custGeom>
                <a:avLst/>
                <a:gdLst>
                  <a:gd name="connsiteX0" fmla="*/ 406404 w 857294"/>
                  <a:gd name="connsiteY0" fmla="*/ 811 h 600886"/>
                  <a:gd name="connsiteX1" fmla="*/ 495304 w 857294"/>
                  <a:gd name="connsiteY1" fmla="*/ 3986 h 600886"/>
                  <a:gd name="connsiteX2" fmla="*/ 577854 w 857294"/>
                  <a:gd name="connsiteY2" fmla="*/ 10336 h 600886"/>
                  <a:gd name="connsiteX3" fmla="*/ 587379 w 857294"/>
                  <a:gd name="connsiteY3" fmla="*/ 13511 h 600886"/>
                  <a:gd name="connsiteX4" fmla="*/ 593729 w 857294"/>
                  <a:gd name="connsiteY4" fmla="*/ 23036 h 600886"/>
                  <a:gd name="connsiteX5" fmla="*/ 596904 w 857294"/>
                  <a:gd name="connsiteY5" fmla="*/ 32561 h 600886"/>
                  <a:gd name="connsiteX6" fmla="*/ 603254 w 857294"/>
                  <a:gd name="connsiteY6" fmla="*/ 57961 h 600886"/>
                  <a:gd name="connsiteX7" fmla="*/ 609604 w 857294"/>
                  <a:gd name="connsiteY7" fmla="*/ 77011 h 600886"/>
                  <a:gd name="connsiteX8" fmla="*/ 606429 w 857294"/>
                  <a:gd name="connsiteY8" fmla="*/ 111936 h 600886"/>
                  <a:gd name="connsiteX9" fmla="*/ 596904 w 857294"/>
                  <a:gd name="connsiteY9" fmla="*/ 121461 h 600886"/>
                  <a:gd name="connsiteX10" fmla="*/ 593729 w 857294"/>
                  <a:gd name="connsiteY10" fmla="*/ 130986 h 600886"/>
                  <a:gd name="connsiteX11" fmla="*/ 587379 w 857294"/>
                  <a:gd name="connsiteY11" fmla="*/ 140511 h 600886"/>
                  <a:gd name="connsiteX12" fmla="*/ 590554 w 857294"/>
                  <a:gd name="connsiteY12" fmla="*/ 165911 h 600886"/>
                  <a:gd name="connsiteX13" fmla="*/ 603254 w 857294"/>
                  <a:gd name="connsiteY13" fmla="*/ 172261 h 600886"/>
                  <a:gd name="connsiteX14" fmla="*/ 698504 w 857294"/>
                  <a:gd name="connsiteY14" fmla="*/ 175436 h 600886"/>
                  <a:gd name="connsiteX15" fmla="*/ 723904 w 857294"/>
                  <a:gd name="connsiteY15" fmla="*/ 181786 h 600886"/>
                  <a:gd name="connsiteX16" fmla="*/ 733429 w 857294"/>
                  <a:gd name="connsiteY16" fmla="*/ 188136 h 600886"/>
                  <a:gd name="connsiteX17" fmla="*/ 739779 w 857294"/>
                  <a:gd name="connsiteY17" fmla="*/ 197661 h 600886"/>
                  <a:gd name="connsiteX18" fmla="*/ 749304 w 857294"/>
                  <a:gd name="connsiteY18" fmla="*/ 219886 h 600886"/>
                  <a:gd name="connsiteX19" fmla="*/ 768354 w 857294"/>
                  <a:gd name="connsiteY19" fmla="*/ 226236 h 600886"/>
                  <a:gd name="connsiteX20" fmla="*/ 777879 w 857294"/>
                  <a:gd name="connsiteY20" fmla="*/ 229411 h 600886"/>
                  <a:gd name="connsiteX21" fmla="*/ 787404 w 857294"/>
                  <a:gd name="connsiteY21" fmla="*/ 232586 h 600886"/>
                  <a:gd name="connsiteX22" fmla="*/ 854079 w 857294"/>
                  <a:gd name="connsiteY22" fmla="*/ 238936 h 600886"/>
                  <a:gd name="connsiteX23" fmla="*/ 857254 w 857294"/>
                  <a:gd name="connsiteY23" fmla="*/ 302436 h 600886"/>
                  <a:gd name="connsiteX24" fmla="*/ 854079 w 857294"/>
                  <a:gd name="connsiteY24" fmla="*/ 318311 h 600886"/>
                  <a:gd name="connsiteX25" fmla="*/ 838204 w 857294"/>
                  <a:gd name="connsiteY25" fmla="*/ 321486 h 600886"/>
                  <a:gd name="connsiteX26" fmla="*/ 746129 w 857294"/>
                  <a:gd name="connsiteY26" fmla="*/ 318311 h 600886"/>
                  <a:gd name="connsiteX27" fmla="*/ 717554 w 857294"/>
                  <a:gd name="connsiteY27" fmla="*/ 311961 h 600886"/>
                  <a:gd name="connsiteX28" fmla="*/ 708029 w 857294"/>
                  <a:gd name="connsiteY28" fmla="*/ 308786 h 600886"/>
                  <a:gd name="connsiteX29" fmla="*/ 673104 w 857294"/>
                  <a:gd name="connsiteY29" fmla="*/ 302436 h 600886"/>
                  <a:gd name="connsiteX30" fmla="*/ 660404 w 857294"/>
                  <a:gd name="connsiteY30" fmla="*/ 299261 h 600886"/>
                  <a:gd name="connsiteX31" fmla="*/ 644529 w 857294"/>
                  <a:gd name="connsiteY31" fmla="*/ 296086 h 600886"/>
                  <a:gd name="connsiteX32" fmla="*/ 609604 w 857294"/>
                  <a:gd name="connsiteY32" fmla="*/ 299261 h 600886"/>
                  <a:gd name="connsiteX33" fmla="*/ 593729 w 857294"/>
                  <a:gd name="connsiteY33" fmla="*/ 315136 h 600886"/>
                  <a:gd name="connsiteX34" fmla="*/ 574679 w 857294"/>
                  <a:gd name="connsiteY34" fmla="*/ 327836 h 600886"/>
                  <a:gd name="connsiteX35" fmla="*/ 555629 w 857294"/>
                  <a:gd name="connsiteY35" fmla="*/ 337361 h 600886"/>
                  <a:gd name="connsiteX36" fmla="*/ 485779 w 857294"/>
                  <a:gd name="connsiteY36" fmla="*/ 337361 h 600886"/>
                  <a:gd name="connsiteX37" fmla="*/ 482604 w 857294"/>
                  <a:gd name="connsiteY37" fmla="*/ 346886 h 600886"/>
                  <a:gd name="connsiteX38" fmla="*/ 473079 w 857294"/>
                  <a:gd name="connsiteY38" fmla="*/ 353236 h 600886"/>
                  <a:gd name="connsiteX39" fmla="*/ 460379 w 857294"/>
                  <a:gd name="connsiteY39" fmla="*/ 372286 h 600886"/>
                  <a:gd name="connsiteX40" fmla="*/ 444504 w 857294"/>
                  <a:gd name="connsiteY40" fmla="*/ 400861 h 600886"/>
                  <a:gd name="connsiteX41" fmla="*/ 434979 w 857294"/>
                  <a:gd name="connsiteY41" fmla="*/ 413561 h 600886"/>
                  <a:gd name="connsiteX42" fmla="*/ 425454 w 857294"/>
                  <a:gd name="connsiteY42" fmla="*/ 416736 h 600886"/>
                  <a:gd name="connsiteX43" fmla="*/ 415929 w 857294"/>
                  <a:gd name="connsiteY43" fmla="*/ 451661 h 600886"/>
                  <a:gd name="connsiteX44" fmla="*/ 406404 w 857294"/>
                  <a:gd name="connsiteY44" fmla="*/ 461186 h 600886"/>
                  <a:gd name="connsiteX45" fmla="*/ 393704 w 857294"/>
                  <a:gd name="connsiteY45" fmla="*/ 467536 h 600886"/>
                  <a:gd name="connsiteX46" fmla="*/ 355604 w 857294"/>
                  <a:gd name="connsiteY46" fmla="*/ 473886 h 600886"/>
                  <a:gd name="connsiteX47" fmla="*/ 307979 w 857294"/>
                  <a:gd name="connsiteY47" fmla="*/ 470711 h 600886"/>
                  <a:gd name="connsiteX48" fmla="*/ 288929 w 857294"/>
                  <a:gd name="connsiteY48" fmla="*/ 467536 h 600886"/>
                  <a:gd name="connsiteX49" fmla="*/ 260354 w 857294"/>
                  <a:gd name="connsiteY49" fmla="*/ 464361 h 600886"/>
                  <a:gd name="connsiteX50" fmla="*/ 200029 w 857294"/>
                  <a:gd name="connsiteY50" fmla="*/ 477061 h 600886"/>
                  <a:gd name="connsiteX51" fmla="*/ 180979 w 857294"/>
                  <a:gd name="connsiteY51" fmla="*/ 508811 h 600886"/>
                  <a:gd name="connsiteX52" fmla="*/ 161929 w 857294"/>
                  <a:gd name="connsiteY52" fmla="*/ 521511 h 600886"/>
                  <a:gd name="connsiteX53" fmla="*/ 155579 w 857294"/>
                  <a:gd name="connsiteY53" fmla="*/ 531036 h 600886"/>
                  <a:gd name="connsiteX54" fmla="*/ 152404 w 857294"/>
                  <a:gd name="connsiteY54" fmla="*/ 540561 h 600886"/>
                  <a:gd name="connsiteX55" fmla="*/ 142879 w 857294"/>
                  <a:gd name="connsiteY55" fmla="*/ 546911 h 600886"/>
                  <a:gd name="connsiteX56" fmla="*/ 133354 w 857294"/>
                  <a:gd name="connsiteY56" fmla="*/ 565961 h 600886"/>
                  <a:gd name="connsiteX57" fmla="*/ 123829 w 857294"/>
                  <a:gd name="connsiteY57" fmla="*/ 572311 h 600886"/>
                  <a:gd name="connsiteX58" fmla="*/ 114304 w 857294"/>
                  <a:gd name="connsiteY58" fmla="*/ 581836 h 600886"/>
                  <a:gd name="connsiteX59" fmla="*/ 104779 w 857294"/>
                  <a:gd name="connsiteY59" fmla="*/ 588186 h 600886"/>
                  <a:gd name="connsiteX60" fmla="*/ 85729 w 857294"/>
                  <a:gd name="connsiteY60" fmla="*/ 600886 h 600886"/>
                  <a:gd name="connsiteX61" fmla="*/ 82554 w 857294"/>
                  <a:gd name="connsiteY61" fmla="*/ 585011 h 600886"/>
                  <a:gd name="connsiteX62" fmla="*/ 79379 w 857294"/>
                  <a:gd name="connsiteY62" fmla="*/ 575486 h 600886"/>
                  <a:gd name="connsiteX63" fmla="*/ 76204 w 857294"/>
                  <a:gd name="connsiteY63" fmla="*/ 531036 h 600886"/>
                  <a:gd name="connsiteX64" fmla="*/ 73029 w 857294"/>
                  <a:gd name="connsiteY64" fmla="*/ 521511 h 600886"/>
                  <a:gd name="connsiteX65" fmla="*/ 63504 w 857294"/>
                  <a:gd name="connsiteY65" fmla="*/ 515161 h 600886"/>
                  <a:gd name="connsiteX66" fmla="*/ 38104 w 857294"/>
                  <a:gd name="connsiteY66" fmla="*/ 496111 h 600886"/>
                  <a:gd name="connsiteX67" fmla="*/ 34929 w 857294"/>
                  <a:gd name="connsiteY67" fmla="*/ 486586 h 600886"/>
                  <a:gd name="connsiteX68" fmla="*/ 15879 w 857294"/>
                  <a:gd name="connsiteY68" fmla="*/ 473886 h 600886"/>
                  <a:gd name="connsiteX69" fmla="*/ 9529 w 857294"/>
                  <a:gd name="connsiteY69" fmla="*/ 464361 h 600886"/>
                  <a:gd name="connsiteX70" fmla="*/ 3179 w 857294"/>
                  <a:gd name="connsiteY70" fmla="*/ 445311 h 600886"/>
                  <a:gd name="connsiteX71" fmla="*/ 3179 w 857294"/>
                  <a:gd name="connsiteY71" fmla="*/ 397686 h 600886"/>
                  <a:gd name="connsiteX72" fmla="*/ 6354 w 857294"/>
                  <a:gd name="connsiteY72" fmla="*/ 388161 h 600886"/>
                  <a:gd name="connsiteX73" fmla="*/ 15879 w 857294"/>
                  <a:gd name="connsiteY73" fmla="*/ 381811 h 600886"/>
                  <a:gd name="connsiteX74" fmla="*/ 22229 w 857294"/>
                  <a:gd name="connsiteY74" fmla="*/ 372286 h 600886"/>
                  <a:gd name="connsiteX75" fmla="*/ 31754 w 857294"/>
                  <a:gd name="connsiteY75" fmla="*/ 296086 h 600886"/>
                  <a:gd name="connsiteX76" fmla="*/ 53979 w 857294"/>
                  <a:gd name="connsiteY76" fmla="*/ 264336 h 600886"/>
                  <a:gd name="connsiteX77" fmla="*/ 63504 w 857294"/>
                  <a:gd name="connsiteY77" fmla="*/ 254811 h 600886"/>
                  <a:gd name="connsiteX78" fmla="*/ 69854 w 857294"/>
                  <a:gd name="connsiteY78" fmla="*/ 245286 h 600886"/>
                  <a:gd name="connsiteX79" fmla="*/ 79379 w 857294"/>
                  <a:gd name="connsiteY79" fmla="*/ 242111 h 600886"/>
                  <a:gd name="connsiteX80" fmla="*/ 104779 w 857294"/>
                  <a:gd name="connsiteY80" fmla="*/ 235761 h 600886"/>
                  <a:gd name="connsiteX81" fmla="*/ 196854 w 857294"/>
                  <a:gd name="connsiteY81" fmla="*/ 232586 h 600886"/>
                  <a:gd name="connsiteX82" fmla="*/ 200029 w 857294"/>
                  <a:gd name="connsiteY82" fmla="*/ 223061 h 600886"/>
                  <a:gd name="connsiteX83" fmla="*/ 190504 w 857294"/>
                  <a:gd name="connsiteY83" fmla="*/ 178611 h 600886"/>
                  <a:gd name="connsiteX84" fmla="*/ 180979 w 857294"/>
                  <a:gd name="connsiteY84" fmla="*/ 172261 h 600886"/>
                  <a:gd name="connsiteX85" fmla="*/ 177804 w 857294"/>
                  <a:gd name="connsiteY85" fmla="*/ 162736 h 600886"/>
                  <a:gd name="connsiteX86" fmla="*/ 187329 w 857294"/>
                  <a:gd name="connsiteY86" fmla="*/ 140511 h 600886"/>
                  <a:gd name="connsiteX87" fmla="*/ 190504 w 857294"/>
                  <a:gd name="connsiteY87" fmla="*/ 130986 h 600886"/>
                  <a:gd name="connsiteX88" fmla="*/ 212729 w 857294"/>
                  <a:gd name="connsiteY88" fmla="*/ 102411 h 600886"/>
                  <a:gd name="connsiteX89" fmla="*/ 225429 w 857294"/>
                  <a:gd name="connsiteY89" fmla="*/ 92886 h 600886"/>
                  <a:gd name="connsiteX90" fmla="*/ 234954 w 857294"/>
                  <a:gd name="connsiteY90" fmla="*/ 86536 h 600886"/>
                  <a:gd name="connsiteX91" fmla="*/ 254004 w 857294"/>
                  <a:gd name="connsiteY91" fmla="*/ 80186 h 600886"/>
                  <a:gd name="connsiteX92" fmla="*/ 263529 w 857294"/>
                  <a:gd name="connsiteY92" fmla="*/ 57961 h 600886"/>
                  <a:gd name="connsiteX93" fmla="*/ 273054 w 857294"/>
                  <a:gd name="connsiteY93" fmla="*/ 51611 h 600886"/>
                  <a:gd name="connsiteX94" fmla="*/ 323854 w 857294"/>
                  <a:gd name="connsiteY94" fmla="*/ 42086 h 600886"/>
                  <a:gd name="connsiteX95" fmla="*/ 349254 w 857294"/>
                  <a:gd name="connsiteY95" fmla="*/ 35736 h 600886"/>
                  <a:gd name="connsiteX96" fmla="*/ 371479 w 857294"/>
                  <a:gd name="connsiteY96" fmla="*/ 29386 h 600886"/>
                  <a:gd name="connsiteX97" fmla="*/ 390529 w 857294"/>
                  <a:gd name="connsiteY97" fmla="*/ 19861 h 600886"/>
                  <a:gd name="connsiteX98" fmla="*/ 406404 w 857294"/>
                  <a:gd name="connsiteY98" fmla="*/ 811 h 6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857294" h="600886">
                    <a:moveTo>
                      <a:pt x="406404" y="811"/>
                    </a:moveTo>
                    <a:cubicBezTo>
                      <a:pt x="423867" y="-1835"/>
                      <a:pt x="465679" y="2725"/>
                      <a:pt x="495304" y="3986"/>
                    </a:cubicBezTo>
                    <a:cubicBezTo>
                      <a:pt x="556290" y="6581"/>
                      <a:pt x="538227" y="4675"/>
                      <a:pt x="577854" y="10336"/>
                    </a:cubicBezTo>
                    <a:cubicBezTo>
                      <a:pt x="581029" y="11394"/>
                      <a:pt x="584766" y="11420"/>
                      <a:pt x="587379" y="13511"/>
                    </a:cubicBezTo>
                    <a:cubicBezTo>
                      <a:pt x="590359" y="15895"/>
                      <a:pt x="592022" y="19623"/>
                      <a:pt x="593729" y="23036"/>
                    </a:cubicBezTo>
                    <a:cubicBezTo>
                      <a:pt x="595226" y="26029"/>
                      <a:pt x="596023" y="29332"/>
                      <a:pt x="596904" y="32561"/>
                    </a:cubicBezTo>
                    <a:cubicBezTo>
                      <a:pt x="599200" y="40981"/>
                      <a:pt x="600856" y="49570"/>
                      <a:pt x="603254" y="57961"/>
                    </a:cubicBezTo>
                    <a:cubicBezTo>
                      <a:pt x="605093" y="64397"/>
                      <a:pt x="609604" y="77011"/>
                      <a:pt x="609604" y="77011"/>
                    </a:cubicBezTo>
                    <a:cubicBezTo>
                      <a:pt x="608546" y="88653"/>
                      <a:pt x="609640" y="100696"/>
                      <a:pt x="606429" y="111936"/>
                    </a:cubicBezTo>
                    <a:cubicBezTo>
                      <a:pt x="605195" y="116253"/>
                      <a:pt x="599395" y="117725"/>
                      <a:pt x="596904" y="121461"/>
                    </a:cubicBezTo>
                    <a:cubicBezTo>
                      <a:pt x="595048" y="124246"/>
                      <a:pt x="595226" y="127993"/>
                      <a:pt x="593729" y="130986"/>
                    </a:cubicBezTo>
                    <a:cubicBezTo>
                      <a:pt x="592022" y="134399"/>
                      <a:pt x="589496" y="137336"/>
                      <a:pt x="587379" y="140511"/>
                    </a:cubicBezTo>
                    <a:cubicBezTo>
                      <a:pt x="588437" y="148978"/>
                      <a:pt x="586738" y="158279"/>
                      <a:pt x="590554" y="165911"/>
                    </a:cubicBezTo>
                    <a:cubicBezTo>
                      <a:pt x="592671" y="170144"/>
                      <a:pt x="598539" y="171845"/>
                      <a:pt x="603254" y="172261"/>
                    </a:cubicBezTo>
                    <a:cubicBezTo>
                      <a:pt x="634899" y="175053"/>
                      <a:pt x="666754" y="174378"/>
                      <a:pt x="698504" y="175436"/>
                    </a:cubicBezTo>
                    <a:cubicBezTo>
                      <a:pt x="704542" y="176644"/>
                      <a:pt x="717395" y="178532"/>
                      <a:pt x="723904" y="181786"/>
                    </a:cubicBezTo>
                    <a:cubicBezTo>
                      <a:pt x="727317" y="183493"/>
                      <a:pt x="730254" y="186019"/>
                      <a:pt x="733429" y="188136"/>
                    </a:cubicBezTo>
                    <a:cubicBezTo>
                      <a:pt x="735546" y="191311"/>
                      <a:pt x="738072" y="194248"/>
                      <a:pt x="739779" y="197661"/>
                    </a:cubicBezTo>
                    <a:cubicBezTo>
                      <a:pt x="742640" y="203382"/>
                      <a:pt x="744019" y="215922"/>
                      <a:pt x="749304" y="219886"/>
                    </a:cubicBezTo>
                    <a:cubicBezTo>
                      <a:pt x="754659" y="223902"/>
                      <a:pt x="762004" y="224119"/>
                      <a:pt x="768354" y="226236"/>
                    </a:cubicBezTo>
                    <a:lnTo>
                      <a:pt x="777879" y="229411"/>
                    </a:lnTo>
                    <a:cubicBezTo>
                      <a:pt x="781054" y="230469"/>
                      <a:pt x="784091" y="232113"/>
                      <a:pt x="787404" y="232586"/>
                    </a:cubicBezTo>
                    <a:cubicBezTo>
                      <a:pt x="824334" y="237862"/>
                      <a:pt x="802164" y="235228"/>
                      <a:pt x="854079" y="238936"/>
                    </a:cubicBezTo>
                    <a:cubicBezTo>
                      <a:pt x="855137" y="260103"/>
                      <a:pt x="857254" y="281243"/>
                      <a:pt x="857254" y="302436"/>
                    </a:cubicBezTo>
                    <a:cubicBezTo>
                      <a:pt x="857254" y="307832"/>
                      <a:pt x="857895" y="314495"/>
                      <a:pt x="854079" y="318311"/>
                    </a:cubicBezTo>
                    <a:cubicBezTo>
                      <a:pt x="850263" y="322127"/>
                      <a:pt x="843496" y="320428"/>
                      <a:pt x="838204" y="321486"/>
                    </a:cubicBezTo>
                    <a:cubicBezTo>
                      <a:pt x="807512" y="320428"/>
                      <a:pt x="776786" y="320114"/>
                      <a:pt x="746129" y="318311"/>
                    </a:cubicBezTo>
                    <a:cubicBezTo>
                      <a:pt x="742007" y="318069"/>
                      <a:pt x="722526" y="313382"/>
                      <a:pt x="717554" y="311961"/>
                    </a:cubicBezTo>
                    <a:cubicBezTo>
                      <a:pt x="714336" y="311042"/>
                      <a:pt x="711301" y="309487"/>
                      <a:pt x="708029" y="308786"/>
                    </a:cubicBezTo>
                    <a:cubicBezTo>
                      <a:pt x="696459" y="306307"/>
                      <a:pt x="684707" y="304757"/>
                      <a:pt x="673104" y="302436"/>
                    </a:cubicBezTo>
                    <a:cubicBezTo>
                      <a:pt x="668825" y="301580"/>
                      <a:pt x="664664" y="300208"/>
                      <a:pt x="660404" y="299261"/>
                    </a:cubicBezTo>
                    <a:cubicBezTo>
                      <a:pt x="655136" y="298090"/>
                      <a:pt x="649821" y="297144"/>
                      <a:pt x="644529" y="296086"/>
                    </a:cubicBezTo>
                    <a:cubicBezTo>
                      <a:pt x="632887" y="297144"/>
                      <a:pt x="621034" y="296812"/>
                      <a:pt x="609604" y="299261"/>
                    </a:cubicBezTo>
                    <a:cubicBezTo>
                      <a:pt x="597590" y="301835"/>
                      <a:pt x="601509" y="308328"/>
                      <a:pt x="593729" y="315136"/>
                    </a:cubicBezTo>
                    <a:cubicBezTo>
                      <a:pt x="587986" y="320162"/>
                      <a:pt x="581029" y="323603"/>
                      <a:pt x="574679" y="327836"/>
                    </a:cubicBezTo>
                    <a:cubicBezTo>
                      <a:pt x="562369" y="336042"/>
                      <a:pt x="568774" y="332979"/>
                      <a:pt x="555629" y="337361"/>
                    </a:cubicBezTo>
                    <a:cubicBezTo>
                      <a:pt x="529177" y="332952"/>
                      <a:pt x="518404" y="329684"/>
                      <a:pt x="485779" y="337361"/>
                    </a:cubicBezTo>
                    <a:cubicBezTo>
                      <a:pt x="482521" y="338128"/>
                      <a:pt x="484695" y="344273"/>
                      <a:pt x="482604" y="346886"/>
                    </a:cubicBezTo>
                    <a:cubicBezTo>
                      <a:pt x="480220" y="349866"/>
                      <a:pt x="476254" y="351119"/>
                      <a:pt x="473079" y="353236"/>
                    </a:cubicBezTo>
                    <a:cubicBezTo>
                      <a:pt x="468846" y="359586"/>
                      <a:pt x="462792" y="365046"/>
                      <a:pt x="460379" y="372286"/>
                    </a:cubicBezTo>
                    <a:cubicBezTo>
                      <a:pt x="455429" y="387136"/>
                      <a:pt x="457605" y="383393"/>
                      <a:pt x="444504" y="400861"/>
                    </a:cubicBezTo>
                    <a:cubicBezTo>
                      <a:pt x="441329" y="405094"/>
                      <a:pt x="439044" y="410173"/>
                      <a:pt x="434979" y="413561"/>
                    </a:cubicBezTo>
                    <a:cubicBezTo>
                      <a:pt x="432408" y="415704"/>
                      <a:pt x="428629" y="415678"/>
                      <a:pt x="425454" y="416736"/>
                    </a:cubicBezTo>
                    <a:cubicBezTo>
                      <a:pt x="424214" y="422936"/>
                      <a:pt x="419957" y="447633"/>
                      <a:pt x="415929" y="451661"/>
                    </a:cubicBezTo>
                    <a:cubicBezTo>
                      <a:pt x="412754" y="454836"/>
                      <a:pt x="410058" y="458576"/>
                      <a:pt x="406404" y="461186"/>
                    </a:cubicBezTo>
                    <a:cubicBezTo>
                      <a:pt x="402553" y="463937"/>
                      <a:pt x="398296" y="466388"/>
                      <a:pt x="393704" y="467536"/>
                    </a:cubicBezTo>
                    <a:cubicBezTo>
                      <a:pt x="381213" y="470659"/>
                      <a:pt x="355604" y="473886"/>
                      <a:pt x="355604" y="473886"/>
                    </a:cubicBezTo>
                    <a:cubicBezTo>
                      <a:pt x="339729" y="472828"/>
                      <a:pt x="323818" y="472219"/>
                      <a:pt x="307979" y="470711"/>
                    </a:cubicBezTo>
                    <a:cubicBezTo>
                      <a:pt x="301570" y="470101"/>
                      <a:pt x="295310" y="468387"/>
                      <a:pt x="288929" y="467536"/>
                    </a:cubicBezTo>
                    <a:cubicBezTo>
                      <a:pt x="279429" y="466269"/>
                      <a:pt x="269879" y="465419"/>
                      <a:pt x="260354" y="464361"/>
                    </a:cubicBezTo>
                    <a:cubicBezTo>
                      <a:pt x="229394" y="466296"/>
                      <a:pt x="215115" y="455941"/>
                      <a:pt x="200029" y="477061"/>
                    </a:cubicBezTo>
                    <a:cubicBezTo>
                      <a:pt x="193079" y="486792"/>
                      <a:pt x="191769" y="501617"/>
                      <a:pt x="180979" y="508811"/>
                    </a:cubicBezTo>
                    <a:lnTo>
                      <a:pt x="161929" y="521511"/>
                    </a:lnTo>
                    <a:cubicBezTo>
                      <a:pt x="159812" y="524686"/>
                      <a:pt x="157286" y="527623"/>
                      <a:pt x="155579" y="531036"/>
                    </a:cubicBezTo>
                    <a:cubicBezTo>
                      <a:pt x="154082" y="534029"/>
                      <a:pt x="154495" y="537948"/>
                      <a:pt x="152404" y="540561"/>
                    </a:cubicBezTo>
                    <a:cubicBezTo>
                      <a:pt x="150020" y="543541"/>
                      <a:pt x="146054" y="544794"/>
                      <a:pt x="142879" y="546911"/>
                    </a:cubicBezTo>
                    <a:cubicBezTo>
                      <a:pt x="140297" y="554658"/>
                      <a:pt x="139509" y="559806"/>
                      <a:pt x="133354" y="565961"/>
                    </a:cubicBezTo>
                    <a:cubicBezTo>
                      <a:pt x="130656" y="568659"/>
                      <a:pt x="126760" y="569868"/>
                      <a:pt x="123829" y="572311"/>
                    </a:cubicBezTo>
                    <a:cubicBezTo>
                      <a:pt x="120380" y="575186"/>
                      <a:pt x="117753" y="578961"/>
                      <a:pt x="114304" y="581836"/>
                    </a:cubicBezTo>
                    <a:cubicBezTo>
                      <a:pt x="111373" y="584279"/>
                      <a:pt x="107710" y="585743"/>
                      <a:pt x="104779" y="588186"/>
                    </a:cubicBezTo>
                    <a:cubicBezTo>
                      <a:pt x="88924" y="601399"/>
                      <a:pt x="102468" y="595306"/>
                      <a:pt x="85729" y="600886"/>
                    </a:cubicBezTo>
                    <a:cubicBezTo>
                      <a:pt x="84671" y="595594"/>
                      <a:pt x="83863" y="590246"/>
                      <a:pt x="82554" y="585011"/>
                    </a:cubicBezTo>
                    <a:cubicBezTo>
                      <a:pt x="81742" y="581764"/>
                      <a:pt x="79770" y="578810"/>
                      <a:pt x="79379" y="575486"/>
                    </a:cubicBezTo>
                    <a:cubicBezTo>
                      <a:pt x="77643" y="560733"/>
                      <a:pt x="77940" y="545789"/>
                      <a:pt x="76204" y="531036"/>
                    </a:cubicBezTo>
                    <a:cubicBezTo>
                      <a:pt x="75813" y="527712"/>
                      <a:pt x="75120" y="524124"/>
                      <a:pt x="73029" y="521511"/>
                    </a:cubicBezTo>
                    <a:cubicBezTo>
                      <a:pt x="70645" y="518531"/>
                      <a:pt x="66557" y="517451"/>
                      <a:pt x="63504" y="515161"/>
                    </a:cubicBezTo>
                    <a:cubicBezTo>
                      <a:pt x="33336" y="492535"/>
                      <a:pt x="59638" y="510467"/>
                      <a:pt x="38104" y="496111"/>
                    </a:cubicBezTo>
                    <a:cubicBezTo>
                      <a:pt x="37046" y="492936"/>
                      <a:pt x="37296" y="488953"/>
                      <a:pt x="34929" y="486586"/>
                    </a:cubicBezTo>
                    <a:cubicBezTo>
                      <a:pt x="29533" y="481190"/>
                      <a:pt x="15879" y="473886"/>
                      <a:pt x="15879" y="473886"/>
                    </a:cubicBezTo>
                    <a:cubicBezTo>
                      <a:pt x="13762" y="470711"/>
                      <a:pt x="11079" y="467848"/>
                      <a:pt x="9529" y="464361"/>
                    </a:cubicBezTo>
                    <a:cubicBezTo>
                      <a:pt x="6811" y="458244"/>
                      <a:pt x="3179" y="445311"/>
                      <a:pt x="3179" y="445311"/>
                    </a:cubicBezTo>
                    <a:cubicBezTo>
                      <a:pt x="-156" y="418634"/>
                      <a:pt x="-1877" y="422965"/>
                      <a:pt x="3179" y="397686"/>
                    </a:cubicBezTo>
                    <a:cubicBezTo>
                      <a:pt x="3835" y="394404"/>
                      <a:pt x="4263" y="390774"/>
                      <a:pt x="6354" y="388161"/>
                    </a:cubicBezTo>
                    <a:cubicBezTo>
                      <a:pt x="8738" y="385181"/>
                      <a:pt x="12704" y="383928"/>
                      <a:pt x="15879" y="381811"/>
                    </a:cubicBezTo>
                    <a:cubicBezTo>
                      <a:pt x="17996" y="378636"/>
                      <a:pt x="21355" y="376000"/>
                      <a:pt x="22229" y="372286"/>
                    </a:cubicBezTo>
                    <a:cubicBezTo>
                      <a:pt x="29389" y="341855"/>
                      <a:pt x="27583" y="325284"/>
                      <a:pt x="31754" y="296086"/>
                    </a:cubicBezTo>
                    <a:cubicBezTo>
                      <a:pt x="34431" y="277350"/>
                      <a:pt x="37352" y="280963"/>
                      <a:pt x="53979" y="264336"/>
                    </a:cubicBezTo>
                    <a:cubicBezTo>
                      <a:pt x="57154" y="261161"/>
                      <a:pt x="61013" y="258547"/>
                      <a:pt x="63504" y="254811"/>
                    </a:cubicBezTo>
                    <a:cubicBezTo>
                      <a:pt x="65621" y="251636"/>
                      <a:pt x="66874" y="247670"/>
                      <a:pt x="69854" y="245286"/>
                    </a:cubicBezTo>
                    <a:cubicBezTo>
                      <a:pt x="72467" y="243195"/>
                      <a:pt x="76150" y="242992"/>
                      <a:pt x="79379" y="242111"/>
                    </a:cubicBezTo>
                    <a:cubicBezTo>
                      <a:pt x="87799" y="239815"/>
                      <a:pt x="96057" y="236062"/>
                      <a:pt x="104779" y="235761"/>
                    </a:cubicBezTo>
                    <a:lnTo>
                      <a:pt x="196854" y="232586"/>
                    </a:lnTo>
                    <a:cubicBezTo>
                      <a:pt x="197912" y="229411"/>
                      <a:pt x="200029" y="226408"/>
                      <a:pt x="200029" y="223061"/>
                    </a:cubicBezTo>
                    <a:cubicBezTo>
                      <a:pt x="200029" y="207515"/>
                      <a:pt x="202189" y="190296"/>
                      <a:pt x="190504" y="178611"/>
                    </a:cubicBezTo>
                    <a:cubicBezTo>
                      <a:pt x="187806" y="175913"/>
                      <a:pt x="184154" y="174378"/>
                      <a:pt x="180979" y="172261"/>
                    </a:cubicBezTo>
                    <a:cubicBezTo>
                      <a:pt x="179921" y="169086"/>
                      <a:pt x="177804" y="166083"/>
                      <a:pt x="177804" y="162736"/>
                    </a:cubicBezTo>
                    <a:cubicBezTo>
                      <a:pt x="177804" y="157772"/>
                      <a:pt x="186089" y="143404"/>
                      <a:pt x="187329" y="140511"/>
                    </a:cubicBezTo>
                    <a:cubicBezTo>
                      <a:pt x="188647" y="137435"/>
                      <a:pt x="188879" y="133912"/>
                      <a:pt x="190504" y="130986"/>
                    </a:cubicBezTo>
                    <a:cubicBezTo>
                      <a:pt x="197019" y="119260"/>
                      <a:pt x="202912" y="110825"/>
                      <a:pt x="212729" y="102411"/>
                    </a:cubicBezTo>
                    <a:cubicBezTo>
                      <a:pt x="216747" y="98967"/>
                      <a:pt x="221123" y="95962"/>
                      <a:pt x="225429" y="92886"/>
                    </a:cubicBezTo>
                    <a:cubicBezTo>
                      <a:pt x="228534" y="90668"/>
                      <a:pt x="231467" y="88086"/>
                      <a:pt x="234954" y="86536"/>
                    </a:cubicBezTo>
                    <a:cubicBezTo>
                      <a:pt x="241071" y="83818"/>
                      <a:pt x="254004" y="80186"/>
                      <a:pt x="254004" y="80186"/>
                    </a:cubicBezTo>
                    <a:cubicBezTo>
                      <a:pt x="256433" y="70470"/>
                      <a:pt x="256220" y="65270"/>
                      <a:pt x="263529" y="57961"/>
                    </a:cubicBezTo>
                    <a:cubicBezTo>
                      <a:pt x="266227" y="55263"/>
                      <a:pt x="269567" y="53161"/>
                      <a:pt x="273054" y="51611"/>
                    </a:cubicBezTo>
                    <a:cubicBezTo>
                      <a:pt x="292794" y="42838"/>
                      <a:pt x="300381" y="44433"/>
                      <a:pt x="323854" y="42086"/>
                    </a:cubicBezTo>
                    <a:lnTo>
                      <a:pt x="349254" y="35736"/>
                    </a:lnTo>
                    <a:cubicBezTo>
                      <a:pt x="353323" y="34719"/>
                      <a:pt x="366924" y="31663"/>
                      <a:pt x="371479" y="29386"/>
                    </a:cubicBezTo>
                    <a:cubicBezTo>
                      <a:pt x="396098" y="17076"/>
                      <a:pt x="366588" y="27841"/>
                      <a:pt x="390529" y="19861"/>
                    </a:cubicBezTo>
                    <a:cubicBezTo>
                      <a:pt x="397709" y="9091"/>
                      <a:pt x="388941" y="3457"/>
                      <a:pt x="406404" y="81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cordoba">
                <a:extLst>
                  <a:ext uri="{FF2B5EF4-FFF2-40B4-BE49-F238E27FC236}">
                    <a16:creationId xmlns:a16="http://schemas.microsoft.com/office/drawing/2014/main" id="{FB321A70-32B4-0B17-D25C-CE2EB871CFEC}"/>
                  </a:ext>
                </a:extLst>
              </p:cNvPr>
              <p:cNvSpPr/>
              <p:nvPr/>
            </p:nvSpPr>
            <p:spPr>
              <a:xfrm>
                <a:off x="1543737" y="2976918"/>
                <a:ext cx="809750" cy="894013"/>
              </a:xfrm>
              <a:custGeom>
                <a:avLst/>
                <a:gdLst>
                  <a:gd name="connsiteX0" fmla="*/ 307975 w 809626"/>
                  <a:gd name="connsiteY0" fmla="*/ 1109 h 894013"/>
                  <a:gd name="connsiteX1" fmla="*/ 292100 w 809626"/>
                  <a:gd name="connsiteY1" fmla="*/ 4284 h 894013"/>
                  <a:gd name="connsiteX2" fmla="*/ 282575 w 809626"/>
                  <a:gd name="connsiteY2" fmla="*/ 10634 h 894013"/>
                  <a:gd name="connsiteX3" fmla="*/ 273050 w 809626"/>
                  <a:gd name="connsiteY3" fmla="*/ 13809 h 894013"/>
                  <a:gd name="connsiteX4" fmla="*/ 269875 w 809626"/>
                  <a:gd name="connsiteY4" fmla="*/ 23334 h 894013"/>
                  <a:gd name="connsiteX5" fmla="*/ 250825 w 809626"/>
                  <a:gd name="connsiteY5" fmla="*/ 29684 h 894013"/>
                  <a:gd name="connsiteX6" fmla="*/ 219075 w 809626"/>
                  <a:gd name="connsiteY6" fmla="*/ 36034 h 894013"/>
                  <a:gd name="connsiteX7" fmla="*/ 200025 w 809626"/>
                  <a:gd name="connsiteY7" fmla="*/ 42384 h 894013"/>
                  <a:gd name="connsiteX8" fmla="*/ 180975 w 809626"/>
                  <a:gd name="connsiteY8" fmla="*/ 55084 h 894013"/>
                  <a:gd name="connsiteX9" fmla="*/ 171450 w 809626"/>
                  <a:gd name="connsiteY9" fmla="*/ 64609 h 894013"/>
                  <a:gd name="connsiteX10" fmla="*/ 152400 w 809626"/>
                  <a:gd name="connsiteY10" fmla="*/ 77309 h 894013"/>
                  <a:gd name="connsiteX11" fmla="*/ 139700 w 809626"/>
                  <a:gd name="connsiteY11" fmla="*/ 109059 h 894013"/>
                  <a:gd name="connsiteX12" fmla="*/ 130175 w 809626"/>
                  <a:gd name="connsiteY12" fmla="*/ 128109 h 894013"/>
                  <a:gd name="connsiteX13" fmla="*/ 111125 w 809626"/>
                  <a:gd name="connsiteY13" fmla="*/ 134459 h 894013"/>
                  <a:gd name="connsiteX14" fmla="*/ 76200 w 809626"/>
                  <a:gd name="connsiteY14" fmla="*/ 143984 h 894013"/>
                  <a:gd name="connsiteX15" fmla="*/ 66675 w 809626"/>
                  <a:gd name="connsiteY15" fmla="*/ 163034 h 894013"/>
                  <a:gd name="connsiteX16" fmla="*/ 60325 w 809626"/>
                  <a:gd name="connsiteY16" fmla="*/ 172559 h 894013"/>
                  <a:gd name="connsiteX17" fmla="*/ 50800 w 809626"/>
                  <a:gd name="connsiteY17" fmla="*/ 207484 h 894013"/>
                  <a:gd name="connsiteX18" fmla="*/ 47625 w 809626"/>
                  <a:gd name="connsiteY18" fmla="*/ 217009 h 894013"/>
                  <a:gd name="connsiteX19" fmla="*/ 34925 w 809626"/>
                  <a:gd name="connsiteY19" fmla="*/ 236059 h 894013"/>
                  <a:gd name="connsiteX20" fmla="*/ 28575 w 809626"/>
                  <a:gd name="connsiteY20" fmla="*/ 245584 h 894013"/>
                  <a:gd name="connsiteX21" fmla="*/ 25400 w 809626"/>
                  <a:gd name="connsiteY21" fmla="*/ 258284 h 894013"/>
                  <a:gd name="connsiteX22" fmla="*/ 25400 w 809626"/>
                  <a:gd name="connsiteY22" fmla="*/ 309084 h 894013"/>
                  <a:gd name="connsiteX23" fmla="*/ 12700 w 809626"/>
                  <a:gd name="connsiteY23" fmla="*/ 328134 h 894013"/>
                  <a:gd name="connsiteX24" fmla="*/ 3175 w 809626"/>
                  <a:gd name="connsiteY24" fmla="*/ 331309 h 894013"/>
                  <a:gd name="connsiteX25" fmla="*/ 0 w 809626"/>
                  <a:gd name="connsiteY25" fmla="*/ 347184 h 894013"/>
                  <a:gd name="connsiteX26" fmla="*/ 3175 w 809626"/>
                  <a:gd name="connsiteY26" fmla="*/ 363059 h 894013"/>
                  <a:gd name="connsiteX27" fmla="*/ 12700 w 809626"/>
                  <a:gd name="connsiteY27" fmla="*/ 369409 h 894013"/>
                  <a:gd name="connsiteX28" fmla="*/ 41275 w 809626"/>
                  <a:gd name="connsiteY28" fmla="*/ 382109 h 894013"/>
                  <a:gd name="connsiteX29" fmla="*/ 47625 w 809626"/>
                  <a:gd name="connsiteY29" fmla="*/ 391634 h 894013"/>
                  <a:gd name="connsiteX30" fmla="*/ 57150 w 809626"/>
                  <a:gd name="connsiteY30" fmla="*/ 397984 h 894013"/>
                  <a:gd name="connsiteX31" fmla="*/ 60325 w 809626"/>
                  <a:gd name="connsiteY31" fmla="*/ 407509 h 894013"/>
                  <a:gd name="connsiteX32" fmla="*/ 73025 w 809626"/>
                  <a:gd name="connsiteY32" fmla="*/ 426559 h 894013"/>
                  <a:gd name="connsiteX33" fmla="*/ 79375 w 809626"/>
                  <a:gd name="connsiteY33" fmla="*/ 436084 h 894013"/>
                  <a:gd name="connsiteX34" fmla="*/ 101600 w 809626"/>
                  <a:gd name="connsiteY34" fmla="*/ 451959 h 894013"/>
                  <a:gd name="connsiteX35" fmla="*/ 104775 w 809626"/>
                  <a:gd name="connsiteY35" fmla="*/ 461484 h 894013"/>
                  <a:gd name="connsiteX36" fmla="*/ 114300 w 809626"/>
                  <a:gd name="connsiteY36" fmla="*/ 467834 h 894013"/>
                  <a:gd name="connsiteX37" fmla="*/ 120650 w 809626"/>
                  <a:gd name="connsiteY37" fmla="*/ 477359 h 894013"/>
                  <a:gd name="connsiteX38" fmla="*/ 123825 w 809626"/>
                  <a:gd name="connsiteY38" fmla="*/ 490059 h 894013"/>
                  <a:gd name="connsiteX39" fmla="*/ 130175 w 809626"/>
                  <a:gd name="connsiteY39" fmla="*/ 499584 h 894013"/>
                  <a:gd name="connsiteX40" fmla="*/ 136525 w 809626"/>
                  <a:gd name="connsiteY40" fmla="*/ 537684 h 894013"/>
                  <a:gd name="connsiteX41" fmla="*/ 142875 w 809626"/>
                  <a:gd name="connsiteY41" fmla="*/ 547209 h 894013"/>
                  <a:gd name="connsiteX42" fmla="*/ 146050 w 809626"/>
                  <a:gd name="connsiteY42" fmla="*/ 559909 h 894013"/>
                  <a:gd name="connsiteX43" fmla="*/ 149225 w 809626"/>
                  <a:gd name="connsiteY43" fmla="*/ 569434 h 894013"/>
                  <a:gd name="connsiteX44" fmla="*/ 142875 w 809626"/>
                  <a:gd name="connsiteY44" fmla="*/ 661509 h 894013"/>
                  <a:gd name="connsiteX45" fmla="*/ 161925 w 809626"/>
                  <a:gd name="connsiteY45" fmla="*/ 667859 h 894013"/>
                  <a:gd name="connsiteX46" fmla="*/ 171450 w 809626"/>
                  <a:gd name="connsiteY46" fmla="*/ 671034 h 894013"/>
                  <a:gd name="connsiteX47" fmla="*/ 203200 w 809626"/>
                  <a:gd name="connsiteY47" fmla="*/ 664684 h 894013"/>
                  <a:gd name="connsiteX48" fmla="*/ 222250 w 809626"/>
                  <a:gd name="connsiteY48" fmla="*/ 658334 h 894013"/>
                  <a:gd name="connsiteX49" fmla="*/ 231775 w 809626"/>
                  <a:gd name="connsiteY49" fmla="*/ 655159 h 894013"/>
                  <a:gd name="connsiteX50" fmla="*/ 238125 w 809626"/>
                  <a:gd name="connsiteY50" fmla="*/ 636109 h 894013"/>
                  <a:gd name="connsiteX51" fmla="*/ 241300 w 809626"/>
                  <a:gd name="connsiteY51" fmla="*/ 626584 h 894013"/>
                  <a:gd name="connsiteX52" fmla="*/ 250825 w 809626"/>
                  <a:gd name="connsiteY52" fmla="*/ 623409 h 894013"/>
                  <a:gd name="connsiteX53" fmla="*/ 276225 w 809626"/>
                  <a:gd name="connsiteY53" fmla="*/ 626584 h 894013"/>
                  <a:gd name="connsiteX54" fmla="*/ 285750 w 809626"/>
                  <a:gd name="connsiteY54" fmla="*/ 629759 h 894013"/>
                  <a:gd name="connsiteX55" fmla="*/ 301625 w 809626"/>
                  <a:gd name="connsiteY55" fmla="*/ 632934 h 894013"/>
                  <a:gd name="connsiteX56" fmla="*/ 311150 w 809626"/>
                  <a:gd name="connsiteY56" fmla="*/ 651984 h 894013"/>
                  <a:gd name="connsiteX57" fmla="*/ 317500 w 809626"/>
                  <a:gd name="connsiteY57" fmla="*/ 661509 h 894013"/>
                  <a:gd name="connsiteX58" fmla="*/ 323850 w 809626"/>
                  <a:gd name="connsiteY58" fmla="*/ 686909 h 894013"/>
                  <a:gd name="connsiteX59" fmla="*/ 330200 w 809626"/>
                  <a:gd name="connsiteY59" fmla="*/ 709134 h 894013"/>
                  <a:gd name="connsiteX60" fmla="*/ 333375 w 809626"/>
                  <a:gd name="connsiteY60" fmla="*/ 721834 h 894013"/>
                  <a:gd name="connsiteX61" fmla="*/ 339725 w 809626"/>
                  <a:gd name="connsiteY61" fmla="*/ 740884 h 894013"/>
                  <a:gd name="connsiteX62" fmla="*/ 342900 w 809626"/>
                  <a:gd name="connsiteY62" fmla="*/ 753584 h 894013"/>
                  <a:gd name="connsiteX63" fmla="*/ 346075 w 809626"/>
                  <a:gd name="connsiteY63" fmla="*/ 763109 h 894013"/>
                  <a:gd name="connsiteX64" fmla="*/ 355600 w 809626"/>
                  <a:gd name="connsiteY64" fmla="*/ 772634 h 894013"/>
                  <a:gd name="connsiteX65" fmla="*/ 358775 w 809626"/>
                  <a:gd name="connsiteY65" fmla="*/ 782159 h 894013"/>
                  <a:gd name="connsiteX66" fmla="*/ 365125 w 809626"/>
                  <a:gd name="connsiteY66" fmla="*/ 791684 h 894013"/>
                  <a:gd name="connsiteX67" fmla="*/ 368300 w 809626"/>
                  <a:gd name="connsiteY67" fmla="*/ 804384 h 894013"/>
                  <a:gd name="connsiteX68" fmla="*/ 374650 w 809626"/>
                  <a:gd name="connsiteY68" fmla="*/ 817084 h 894013"/>
                  <a:gd name="connsiteX69" fmla="*/ 393700 w 809626"/>
                  <a:gd name="connsiteY69" fmla="*/ 832959 h 894013"/>
                  <a:gd name="connsiteX70" fmla="*/ 400050 w 809626"/>
                  <a:gd name="connsiteY70" fmla="*/ 845659 h 894013"/>
                  <a:gd name="connsiteX71" fmla="*/ 409575 w 809626"/>
                  <a:gd name="connsiteY71" fmla="*/ 852009 h 894013"/>
                  <a:gd name="connsiteX72" fmla="*/ 438150 w 809626"/>
                  <a:gd name="connsiteY72" fmla="*/ 858359 h 894013"/>
                  <a:gd name="connsiteX73" fmla="*/ 447675 w 809626"/>
                  <a:gd name="connsiteY73" fmla="*/ 861534 h 894013"/>
                  <a:gd name="connsiteX74" fmla="*/ 460375 w 809626"/>
                  <a:gd name="connsiteY74" fmla="*/ 864709 h 894013"/>
                  <a:gd name="connsiteX75" fmla="*/ 469900 w 809626"/>
                  <a:gd name="connsiteY75" fmla="*/ 867884 h 894013"/>
                  <a:gd name="connsiteX76" fmla="*/ 514350 w 809626"/>
                  <a:gd name="connsiteY76" fmla="*/ 874234 h 894013"/>
                  <a:gd name="connsiteX77" fmla="*/ 523875 w 809626"/>
                  <a:gd name="connsiteY77" fmla="*/ 877409 h 894013"/>
                  <a:gd name="connsiteX78" fmla="*/ 542925 w 809626"/>
                  <a:gd name="connsiteY78" fmla="*/ 880584 h 894013"/>
                  <a:gd name="connsiteX79" fmla="*/ 555625 w 809626"/>
                  <a:gd name="connsiteY79" fmla="*/ 883759 h 894013"/>
                  <a:gd name="connsiteX80" fmla="*/ 565150 w 809626"/>
                  <a:gd name="connsiteY80" fmla="*/ 886934 h 894013"/>
                  <a:gd name="connsiteX81" fmla="*/ 600075 w 809626"/>
                  <a:gd name="connsiteY81" fmla="*/ 890109 h 894013"/>
                  <a:gd name="connsiteX82" fmla="*/ 631825 w 809626"/>
                  <a:gd name="connsiteY82" fmla="*/ 893284 h 894013"/>
                  <a:gd name="connsiteX83" fmla="*/ 673100 w 809626"/>
                  <a:gd name="connsiteY83" fmla="*/ 880584 h 894013"/>
                  <a:gd name="connsiteX84" fmla="*/ 676275 w 809626"/>
                  <a:gd name="connsiteY84" fmla="*/ 858359 h 894013"/>
                  <a:gd name="connsiteX85" fmla="*/ 695325 w 809626"/>
                  <a:gd name="connsiteY85" fmla="*/ 852009 h 894013"/>
                  <a:gd name="connsiteX86" fmla="*/ 704850 w 809626"/>
                  <a:gd name="connsiteY86" fmla="*/ 845659 h 894013"/>
                  <a:gd name="connsiteX87" fmla="*/ 711200 w 809626"/>
                  <a:gd name="connsiteY87" fmla="*/ 836134 h 894013"/>
                  <a:gd name="connsiteX88" fmla="*/ 723900 w 809626"/>
                  <a:gd name="connsiteY88" fmla="*/ 832959 h 894013"/>
                  <a:gd name="connsiteX89" fmla="*/ 742950 w 809626"/>
                  <a:gd name="connsiteY89" fmla="*/ 826609 h 894013"/>
                  <a:gd name="connsiteX90" fmla="*/ 803275 w 809626"/>
                  <a:gd name="connsiteY90" fmla="*/ 820259 h 894013"/>
                  <a:gd name="connsiteX91" fmla="*/ 809625 w 809626"/>
                  <a:gd name="connsiteY91" fmla="*/ 798034 h 894013"/>
                  <a:gd name="connsiteX92" fmla="*/ 806450 w 809626"/>
                  <a:gd name="connsiteY92" fmla="*/ 756759 h 894013"/>
                  <a:gd name="connsiteX93" fmla="*/ 796925 w 809626"/>
                  <a:gd name="connsiteY93" fmla="*/ 747234 h 894013"/>
                  <a:gd name="connsiteX94" fmla="*/ 784225 w 809626"/>
                  <a:gd name="connsiteY94" fmla="*/ 744059 h 894013"/>
                  <a:gd name="connsiteX95" fmla="*/ 755650 w 809626"/>
                  <a:gd name="connsiteY95" fmla="*/ 737709 h 894013"/>
                  <a:gd name="connsiteX96" fmla="*/ 749300 w 809626"/>
                  <a:gd name="connsiteY96" fmla="*/ 728184 h 894013"/>
                  <a:gd name="connsiteX97" fmla="*/ 739775 w 809626"/>
                  <a:gd name="connsiteY97" fmla="*/ 718659 h 894013"/>
                  <a:gd name="connsiteX98" fmla="*/ 723900 w 809626"/>
                  <a:gd name="connsiteY98" fmla="*/ 690084 h 894013"/>
                  <a:gd name="connsiteX99" fmla="*/ 704850 w 809626"/>
                  <a:gd name="connsiteY99" fmla="*/ 677384 h 894013"/>
                  <a:gd name="connsiteX100" fmla="*/ 692150 w 809626"/>
                  <a:gd name="connsiteY100" fmla="*/ 658334 h 894013"/>
                  <a:gd name="connsiteX101" fmla="*/ 682625 w 809626"/>
                  <a:gd name="connsiteY101" fmla="*/ 629759 h 894013"/>
                  <a:gd name="connsiteX102" fmla="*/ 676275 w 809626"/>
                  <a:gd name="connsiteY102" fmla="*/ 607534 h 894013"/>
                  <a:gd name="connsiteX103" fmla="*/ 673100 w 809626"/>
                  <a:gd name="connsiteY103" fmla="*/ 588484 h 894013"/>
                  <a:gd name="connsiteX104" fmla="*/ 669925 w 809626"/>
                  <a:gd name="connsiteY104" fmla="*/ 572609 h 894013"/>
                  <a:gd name="connsiteX105" fmla="*/ 666750 w 809626"/>
                  <a:gd name="connsiteY105" fmla="*/ 547209 h 894013"/>
                  <a:gd name="connsiteX106" fmla="*/ 654050 w 809626"/>
                  <a:gd name="connsiteY106" fmla="*/ 518634 h 894013"/>
                  <a:gd name="connsiteX107" fmla="*/ 647700 w 809626"/>
                  <a:gd name="connsiteY107" fmla="*/ 493234 h 894013"/>
                  <a:gd name="connsiteX108" fmla="*/ 654050 w 809626"/>
                  <a:gd name="connsiteY108" fmla="*/ 464659 h 894013"/>
                  <a:gd name="connsiteX109" fmla="*/ 657225 w 809626"/>
                  <a:gd name="connsiteY109" fmla="*/ 445609 h 894013"/>
                  <a:gd name="connsiteX110" fmla="*/ 669925 w 809626"/>
                  <a:gd name="connsiteY110" fmla="*/ 417034 h 894013"/>
                  <a:gd name="connsiteX111" fmla="*/ 679450 w 809626"/>
                  <a:gd name="connsiteY111" fmla="*/ 397984 h 894013"/>
                  <a:gd name="connsiteX112" fmla="*/ 688975 w 809626"/>
                  <a:gd name="connsiteY112" fmla="*/ 375759 h 894013"/>
                  <a:gd name="connsiteX113" fmla="*/ 698500 w 809626"/>
                  <a:gd name="connsiteY113" fmla="*/ 369409 h 894013"/>
                  <a:gd name="connsiteX114" fmla="*/ 708025 w 809626"/>
                  <a:gd name="connsiteY114" fmla="*/ 350359 h 894013"/>
                  <a:gd name="connsiteX115" fmla="*/ 711200 w 809626"/>
                  <a:gd name="connsiteY115" fmla="*/ 340834 h 894013"/>
                  <a:gd name="connsiteX116" fmla="*/ 701675 w 809626"/>
                  <a:gd name="connsiteY116" fmla="*/ 302734 h 894013"/>
                  <a:gd name="connsiteX117" fmla="*/ 688975 w 809626"/>
                  <a:gd name="connsiteY117" fmla="*/ 283684 h 894013"/>
                  <a:gd name="connsiteX118" fmla="*/ 685800 w 809626"/>
                  <a:gd name="connsiteY118" fmla="*/ 274159 h 894013"/>
                  <a:gd name="connsiteX119" fmla="*/ 679450 w 809626"/>
                  <a:gd name="connsiteY119" fmla="*/ 264634 h 894013"/>
                  <a:gd name="connsiteX120" fmla="*/ 676275 w 809626"/>
                  <a:gd name="connsiteY120" fmla="*/ 255109 h 894013"/>
                  <a:gd name="connsiteX121" fmla="*/ 669925 w 809626"/>
                  <a:gd name="connsiteY121" fmla="*/ 242409 h 894013"/>
                  <a:gd name="connsiteX122" fmla="*/ 666750 w 809626"/>
                  <a:gd name="connsiteY122" fmla="*/ 232884 h 894013"/>
                  <a:gd name="connsiteX123" fmla="*/ 647700 w 809626"/>
                  <a:gd name="connsiteY123" fmla="*/ 226534 h 894013"/>
                  <a:gd name="connsiteX124" fmla="*/ 635000 w 809626"/>
                  <a:gd name="connsiteY124" fmla="*/ 220184 h 894013"/>
                  <a:gd name="connsiteX125" fmla="*/ 625475 w 809626"/>
                  <a:gd name="connsiteY125" fmla="*/ 213834 h 894013"/>
                  <a:gd name="connsiteX126" fmla="*/ 615950 w 809626"/>
                  <a:gd name="connsiteY126" fmla="*/ 204309 h 894013"/>
                  <a:gd name="connsiteX127" fmla="*/ 596900 w 809626"/>
                  <a:gd name="connsiteY127" fmla="*/ 197959 h 894013"/>
                  <a:gd name="connsiteX128" fmla="*/ 587375 w 809626"/>
                  <a:gd name="connsiteY128" fmla="*/ 194784 h 894013"/>
                  <a:gd name="connsiteX129" fmla="*/ 558800 w 809626"/>
                  <a:gd name="connsiteY129" fmla="*/ 172559 h 894013"/>
                  <a:gd name="connsiteX130" fmla="*/ 542925 w 809626"/>
                  <a:gd name="connsiteY130" fmla="*/ 166209 h 894013"/>
                  <a:gd name="connsiteX131" fmla="*/ 523875 w 809626"/>
                  <a:gd name="connsiteY131" fmla="*/ 150334 h 894013"/>
                  <a:gd name="connsiteX132" fmla="*/ 514350 w 809626"/>
                  <a:gd name="connsiteY132" fmla="*/ 147159 h 894013"/>
                  <a:gd name="connsiteX133" fmla="*/ 504825 w 809626"/>
                  <a:gd name="connsiteY133" fmla="*/ 124934 h 894013"/>
                  <a:gd name="connsiteX134" fmla="*/ 495300 w 809626"/>
                  <a:gd name="connsiteY134" fmla="*/ 118584 h 894013"/>
                  <a:gd name="connsiteX135" fmla="*/ 492125 w 809626"/>
                  <a:gd name="connsiteY135" fmla="*/ 109059 h 894013"/>
                  <a:gd name="connsiteX136" fmla="*/ 463550 w 809626"/>
                  <a:gd name="connsiteY136" fmla="*/ 86834 h 894013"/>
                  <a:gd name="connsiteX137" fmla="*/ 438150 w 809626"/>
                  <a:gd name="connsiteY137" fmla="*/ 67784 h 894013"/>
                  <a:gd name="connsiteX138" fmla="*/ 422275 w 809626"/>
                  <a:gd name="connsiteY138" fmla="*/ 64609 h 894013"/>
                  <a:gd name="connsiteX139" fmla="*/ 403225 w 809626"/>
                  <a:gd name="connsiteY139" fmla="*/ 58259 h 894013"/>
                  <a:gd name="connsiteX140" fmla="*/ 393700 w 809626"/>
                  <a:gd name="connsiteY140" fmla="*/ 48734 h 894013"/>
                  <a:gd name="connsiteX141" fmla="*/ 371475 w 809626"/>
                  <a:gd name="connsiteY141" fmla="*/ 39209 h 894013"/>
                  <a:gd name="connsiteX142" fmla="*/ 346075 w 809626"/>
                  <a:gd name="connsiteY142" fmla="*/ 26509 h 894013"/>
                  <a:gd name="connsiteX143" fmla="*/ 336550 w 809626"/>
                  <a:gd name="connsiteY143" fmla="*/ 23334 h 894013"/>
                  <a:gd name="connsiteX144" fmla="*/ 307975 w 809626"/>
                  <a:gd name="connsiteY144" fmla="*/ 1109 h 8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09626" h="894013">
                    <a:moveTo>
                      <a:pt x="307975" y="1109"/>
                    </a:moveTo>
                    <a:cubicBezTo>
                      <a:pt x="300567" y="-2066"/>
                      <a:pt x="297153" y="2389"/>
                      <a:pt x="292100" y="4284"/>
                    </a:cubicBezTo>
                    <a:cubicBezTo>
                      <a:pt x="288527" y="5624"/>
                      <a:pt x="285988" y="8927"/>
                      <a:pt x="282575" y="10634"/>
                    </a:cubicBezTo>
                    <a:cubicBezTo>
                      <a:pt x="279582" y="12131"/>
                      <a:pt x="276225" y="12751"/>
                      <a:pt x="273050" y="13809"/>
                    </a:cubicBezTo>
                    <a:cubicBezTo>
                      <a:pt x="271992" y="16984"/>
                      <a:pt x="272598" y="21389"/>
                      <a:pt x="269875" y="23334"/>
                    </a:cubicBezTo>
                    <a:cubicBezTo>
                      <a:pt x="264428" y="27225"/>
                      <a:pt x="257175" y="27567"/>
                      <a:pt x="250825" y="29684"/>
                    </a:cubicBezTo>
                    <a:cubicBezTo>
                      <a:pt x="234200" y="35226"/>
                      <a:pt x="244613" y="32386"/>
                      <a:pt x="219075" y="36034"/>
                    </a:cubicBezTo>
                    <a:cubicBezTo>
                      <a:pt x="212725" y="38151"/>
                      <a:pt x="205594" y="38671"/>
                      <a:pt x="200025" y="42384"/>
                    </a:cubicBezTo>
                    <a:cubicBezTo>
                      <a:pt x="193675" y="46617"/>
                      <a:pt x="186371" y="49688"/>
                      <a:pt x="180975" y="55084"/>
                    </a:cubicBezTo>
                    <a:cubicBezTo>
                      <a:pt x="177800" y="58259"/>
                      <a:pt x="174994" y="61852"/>
                      <a:pt x="171450" y="64609"/>
                    </a:cubicBezTo>
                    <a:cubicBezTo>
                      <a:pt x="165426" y="69294"/>
                      <a:pt x="152400" y="77309"/>
                      <a:pt x="152400" y="77309"/>
                    </a:cubicBezTo>
                    <a:cubicBezTo>
                      <a:pt x="143057" y="95996"/>
                      <a:pt x="147547" y="85519"/>
                      <a:pt x="139700" y="109059"/>
                    </a:cubicBezTo>
                    <a:cubicBezTo>
                      <a:pt x="137970" y="114249"/>
                      <a:pt x="135358" y="124870"/>
                      <a:pt x="130175" y="128109"/>
                    </a:cubicBezTo>
                    <a:cubicBezTo>
                      <a:pt x="124499" y="131657"/>
                      <a:pt x="117619" y="132836"/>
                      <a:pt x="111125" y="134459"/>
                    </a:cubicBezTo>
                    <a:cubicBezTo>
                      <a:pt x="82478" y="141621"/>
                      <a:pt x="94004" y="138049"/>
                      <a:pt x="76200" y="143984"/>
                    </a:cubicBezTo>
                    <a:cubicBezTo>
                      <a:pt x="58002" y="171281"/>
                      <a:pt x="79820" y="136744"/>
                      <a:pt x="66675" y="163034"/>
                    </a:cubicBezTo>
                    <a:cubicBezTo>
                      <a:pt x="64968" y="166447"/>
                      <a:pt x="62442" y="169384"/>
                      <a:pt x="60325" y="172559"/>
                    </a:cubicBezTo>
                    <a:cubicBezTo>
                      <a:pt x="55837" y="194998"/>
                      <a:pt x="58857" y="183314"/>
                      <a:pt x="50800" y="207484"/>
                    </a:cubicBezTo>
                    <a:cubicBezTo>
                      <a:pt x="49742" y="210659"/>
                      <a:pt x="49481" y="214224"/>
                      <a:pt x="47625" y="217009"/>
                    </a:cubicBezTo>
                    <a:lnTo>
                      <a:pt x="34925" y="236059"/>
                    </a:lnTo>
                    <a:lnTo>
                      <a:pt x="28575" y="245584"/>
                    </a:lnTo>
                    <a:cubicBezTo>
                      <a:pt x="27517" y="249817"/>
                      <a:pt x="25400" y="253920"/>
                      <a:pt x="25400" y="258284"/>
                    </a:cubicBezTo>
                    <a:cubicBezTo>
                      <a:pt x="25400" y="271208"/>
                      <a:pt x="32877" y="294130"/>
                      <a:pt x="25400" y="309084"/>
                    </a:cubicBezTo>
                    <a:cubicBezTo>
                      <a:pt x="21987" y="315910"/>
                      <a:pt x="19940" y="325721"/>
                      <a:pt x="12700" y="328134"/>
                    </a:cubicBezTo>
                    <a:lnTo>
                      <a:pt x="3175" y="331309"/>
                    </a:lnTo>
                    <a:cubicBezTo>
                      <a:pt x="2117" y="336601"/>
                      <a:pt x="0" y="341788"/>
                      <a:pt x="0" y="347184"/>
                    </a:cubicBezTo>
                    <a:cubicBezTo>
                      <a:pt x="0" y="352580"/>
                      <a:pt x="498" y="358374"/>
                      <a:pt x="3175" y="363059"/>
                    </a:cubicBezTo>
                    <a:cubicBezTo>
                      <a:pt x="5068" y="366372"/>
                      <a:pt x="9213" y="367859"/>
                      <a:pt x="12700" y="369409"/>
                    </a:cubicBezTo>
                    <a:cubicBezTo>
                      <a:pt x="46705" y="384522"/>
                      <a:pt x="19719" y="367738"/>
                      <a:pt x="41275" y="382109"/>
                    </a:cubicBezTo>
                    <a:cubicBezTo>
                      <a:pt x="43392" y="385284"/>
                      <a:pt x="44927" y="388936"/>
                      <a:pt x="47625" y="391634"/>
                    </a:cubicBezTo>
                    <a:cubicBezTo>
                      <a:pt x="50323" y="394332"/>
                      <a:pt x="54766" y="395004"/>
                      <a:pt x="57150" y="397984"/>
                    </a:cubicBezTo>
                    <a:cubicBezTo>
                      <a:pt x="59241" y="400597"/>
                      <a:pt x="58700" y="404583"/>
                      <a:pt x="60325" y="407509"/>
                    </a:cubicBezTo>
                    <a:cubicBezTo>
                      <a:pt x="64031" y="414180"/>
                      <a:pt x="68792" y="420209"/>
                      <a:pt x="73025" y="426559"/>
                    </a:cubicBezTo>
                    <a:cubicBezTo>
                      <a:pt x="75142" y="429734"/>
                      <a:pt x="76322" y="433794"/>
                      <a:pt x="79375" y="436084"/>
                    </a:cubicBezTo>
                    <a:cubicBezTo>
                      <a:pt x="95128" y="447899"/>
                      <a:pt x="87672" y="442674"/>
                      <a:pt x="101600" y="451959"/>
                    </a:cubicBezTo>
                    <a:cubicBezTo>
                      <a:pt x="102658" y="455134"/>
                      <a:pt x="102684" y="458871"/>
                      <a:pt x="104775" y="461484"/>
                    </a:cubicBezTo>
                    <a:cubicBezTo>
                      <a:pt x="107159" y="464464"/>
                      <a:pt x="111602" y="465136"/>
                      <a:pt x="114300" y="467834"/>
                    </a:cubicBezTo>
                    <a:cubicBezTo>
                      <a:pt x="116998" y="470532"/>
                      <a:pt x="118533" y="474184"/>
                      <a:pt x="120650" y="477359"/>
                    </a:cubicBezTo>
                    <a:cubicBezTo>
                      <a:pt x="121708" y="481592"/>
                      <a:pt x="122106" y="486048"/>
                      <a:pt x="123825" y="490059"/>
                    </a:cubicBezTo>
                    <a:cubicBezTo>
                      <a:pt x="125328" y="493566"/>
                      <a:pt x="129250" y="495882"/>
                      <a:pt x="130175" y="499584"/>
                    </a:cubicBezTo>
                    <a:cubicBezTo>
                      <a:pt x="133696" y="513668"/>
                      <a:pt x="130328" y="525289"/>
                      <a:pt x="136525" y="537684"/>
                    </a:cubicBezTo>
                    <a:cubicBezTo>
                      <a:pt x="138232" y="541097"/>
                      <a:pt x="140758" y="544034"/>
                      <a:pt x="142875" y="547209"/>
                    </a:cubicBezTo>
                    <a:cubicBezTo>
                      <a:pt x="143933" y="551442"/>
                      <a:pt x="144851" y="555713"/>
                      <a:pt x="146050" y="559909"/>
                    </a:cubicBezTo>
                    <a:cubicBezTo>
                      <a:pt x="146969" y="563127"/>
                      <a:pt x="149225" y="566087"/>
                      <a:pt x="149225" y="569434"/>
                    </a:cubicBezTo>
                    <a:cubicBezTo>
                      <a:pt x="149225" y="645417"/>
                      <a:pt x="154356" y="627065"/>
                      <a:pt x="142875" y="661509"/>
                    </a:cubicBezTo>
                    <a:lnTo>
                      <a:pt x="161925" y="667859"/>
                    </a:lnTo>
                    <a:lnTo>
                      <a:pt x="171450" y="671034"/>
                    </a:lnTo>
                    <a:cubicBezTo>
                      <a:pt x="184323" y="668888"/>
                      <a:pt x="191359" y="668236"/>
                      <a:pt x="203200" y="664684"/>
                    </a:cubicBezTo>
                    <a:cubicBezTo>
                      <a:pt x="209611" y="662761"/>
                      <a:pt x="215900" y="660451"/>
                      <a:pt x="222250" y="658334"/>
                    </a:cubicBezTo>
                    <a:lnTo>
                      <a:pt x="231775" y="655159"/>
                    </a:lnTo>
                    <a:lnTo>
                      <a:pt x="238125" y="636109"/>
                    </a:lnTo>
                    <a:cubicBezTo>
                      <a:pt x="239183" y="632934"/>
                      <a:pt x="238125" y="627642"/>
                      <a:pt x="241300" y="626584"/>
                    </a:cubicBezTo>
                    <a:lnTo>
                      <a:pt x="250825" y="623409"/>
                    </a:lnTo>
                    <a:cubicBezTo>
                      <a:pt x="259292" y="624467"/>
                      <a:pt x="267830" y="625058"/>
                      <a:pt x="276225" y="626584"/>
                    </a:cubicBezTo>
                    <a:cubicBezTo>
                      <a:pt x="279518" y="627183"/>
                      <a:pt x="282503" y="628947"/>
                      <a:pt x="285750" y="629759"/>
                    </a:cubicBezTo>
                    <a:cubicBezTo>
                      <a:pt x="290985" y="631068"/>
                      <a:pt x="296333" y="631876"/>
                      <a:pt x="301625" y="632934"/>
                    </a:cubicBezTo>
                    <a:cubicBezTo>
                      <a:pt x="319823" y="660231"/>
                      <a:pt x="298005" y="625694"/>
                      <a:pt x="311150" y="651984"/>
                    </a:cubicBezTo>
                    <a:cubicBezTo>
                      <a:pt x="312857" y="655397"/>
                      <a:pt x="315793" y="658096"/>
                      <a:pt x="317500" y="661509"/>
                    </a:cubicBezTo>
                    <a:cubicBezTo>
                      <a:pt x="321129" y="668767"/>
                      <a:pt x="322039" y="679663"/>
                      <a:pt x="323850" y="686909"/>
                    </a:cubicBezTo>
                    <a:cubicBezTo>
                      <a:pt x="325719" y="694384"/>
                      <a:pt x="328173" y="701701"/>
                      <a:pt x="330200" y="709134"/>
                    </a:cubicBezTo>
                    <a:cubicBezTo>
                      <a:pt x="331348" y="713344"/>
                      <a:pt x="332121" y="717654"/>
                      <a:pt x="333375" y="721834"/>
                    </a:cubicBezTo>
                    <a:cubicBezTo>
                      <a:pt x="335298" y="728245"/>
                      <a:pt x="338102" y="734390"/>
                      <a:pt x="339725" y="740884"/>
                    </a:cubicBezTo>
                    <a:cubicBezTo>
                      <a:pt x="340783" y="745117"/>
                      <a:pt x="341701" y="749388"/>
                      <a:pt x="342900" y="753584"/>
                    </a:cubicBezTo>
                    <a:cubicBezTo>
                      <a:pt x="343819" y="756802"/>
                      <a:pt x="344219" y="760324"/>
                      <a:pt x="346075" y="763109"/>
                    </a:cubicBezTo>
                    <a:cubicBezTo>
                      <a:pt x="348566" y="766845"/>
                      <a:pt x="352425" y="769459"/>
                      <a:pt x="355600" y="772634"/>
                    </a:cubicBezTo>
                    <a:cubicBezTo>
                      <a:pt x="356658" y="775809"/>
                      <a:pt x="357278" y="779166"/>
                      <a:pt x="358775" y="782159"/>
                    </a:cubicBezTo>
                    <a:cubicBezTo>
                      <a:pt x="360482" y="785572"/>
                      <a:pt x="363622" y="788177"/>
                      <a:pt x="365125" y="791684"/>
                    </a:cubicBezTo>
                    <a:cubicBezTo>
                      <a:pt x="366844" y="795695"/>
                      <a:pt x="366768" y="800298"/>
                      <a:pt x="368300" y="804384"/>
                    </a:cubicBezTo>
                    <a:cubicBezTo>
                      <a:pt x="369962" y="808816"/>
                      <a:pt x="371899" y="813233"/>
                      <a:pt x="374650" y="817084"/>
                    </a:cubicBezTo>
                    <a:cubicBezTo>
                      <a:pt x="380206" y="824862"/>
                      <a:pt x="386105" y="827896"/>
                      <a:pt x="393700" y="832959"/>
                    </a:cubicBezTo>
                    <a:cubicBezTo>
                      <a:pt x="395817" y="837192"/>
                      <a:pt x="397020" y="842023"/>
                      <a:pt x="400050" y="845659"/>
                    </a:cubicBezTo>
                    <a:cubicBezTo>
                      <a:pt x="402493" y="848590"/>
                      <a:pt x="406162" y="850302"/>
                      <a:pt x="409575" y="852009"/>
                    </a:cubicBezTo>
                    <a:cubicBezTo>
                      <a:pt x="418152" y="856297"/>
                      <a:pt x="429370" y="856408"/>
                      <a:pt x="438150" y="858359"/>
                    </a:cubicBezTo>
                    <a:cubicBezTo>
                      <a:pt x="441417" y="859085"/>
                      <a:pt x="444457" y="860615"/>
                      <a:pt x="447675" y="861534"/>
                    </a:cubicBezTo>
                    <a:cubicBezTo>
                      <a:pt x="451871" y="862733"/>
                      <a:pt x="456179" y="863510"/>
                      <a:pt x="460375" y="864709"/>
                    </a:cubicBezTo>
                    <a:cubicBezTo>
                      <a:pt x="463593" y="865628"/>
                      <a:pt x="466599" y="867334"/>
                      <a:pt x="469900" y="867884"/>
                    </a:cubicBezTo>
                    <a:cubicBezTo>
                      <a:pt x="499535" y="872823"/>
                      <a:pt x="491501" y="868522"/>
                      <a:pt x="514350" y="874234"/>
                    </a:cubicBezTo>
                    <a:cubicBezTo>
                      <a:pt x="517597" y="875046"/>
                      <a:pt x="520608" y="876683"/>
                      <a:pt x="523875" y="877409"/>
                    </a:cubicBezTo>
                    <a:cubicBezTo>
                      <a:pt x="530159" y="878806"/>
                      <a:pt x="536612" y="879321"/>
                      <a:pt x="542925" y="880584"/>
                    </a:cubicBezTo>
                    <a:cubicBezTo>
                      <a:pt x="547204" y="881440"/>
                      <a:pt x="551429" y="882560"/>
                      <a:pt x="555625" y="883759"/>
                    </a:cubicBezTo>
                    <a:cubicBezTo>
                      <a:pt x="558843" y="884678"/>
                      <a:pt x="561837" y="886461"/>
                      <a:pt x="565150" y="886934"/>
                    </a:cubicBezTo>
                    <a:cubicBezTo>
                      <a:pt x="576722" y="888587"/>
                      <a:pt x="588438" y="889001"/>
                      <a:pt x="600075" y="890109"/>
                    </a:cubicBezTo>
                    <a:lnTo>
                      <a:pt x="631825" y="893284"/>
                    </a:lnTo>
                    <a:cubicBezTo>
                      <a:pt x="662100" y="890761"/>
                      <a:pt x="668826" y="901955"/>
                      <a:pt x="673100" y="880584"/>
                    </a:cubicBezTo>
                    <a:cubicBezTo>
                      <a:pt x="674568" y="873246"/>
                      <a:pt x="671681" y="864266"/>
                      <a:pt x="676275" y="858359"/>
                    </a:cubicBezTo>
                    <a:cubicBezTo>
                      <a:pt x="680384" y="853075"/>
                      <a:pt x="689756" y="855722"/>
                      <a:pt x="695325" y="852009"/>
                    </a:cubicBezTo>
                    <a:lnTo>
                      <a:pt x="704850" y="845659"/>
                    </a:lnTo>
                    <a:cubicBezTo>
                      <a:pt x="706967" y="842484"/>
                      <a:pt x="708025" y="838251"/>
                      <a:pt x="711200" y="836134"/>
                    </a:cubicBezTo>
                    <a:cubicBezTo>
                      <a:pt x="714831" y="833713"/>
                      <a:pt x="719720" y="834213"/>
                      <a:pt x="723900" y="832959"/>
                    </a:cubicBezTo>
                    <a:cubicBezTo>
                      <a:pt x="730311" y="831036"/>
                      <a:pt x="736600" y="828726"/>
                      <a:pt x="742950" y="826609"/>
                    </a:cubicBezTo>
                    <a:cubicBezTo>
                      <a:pt x="768571" y="818069"/>
                      <a:pt x="749135" y="823643"/>
                      <a:pt x="803275" y="820259"/>
                    </a:cubicBezTo>
                    <a:cubicBezTo>
                      <a:pt x="804772" y="815767"/>
                      <a:pt x="809625" y="802021"/>
                      <a:pt x="809625" y="798034"/>
                    </a:cubicBezTo>
                    <a:cubicBezTo>
                      <a:pt x="809625" y="784235"/>
                      <a:pt x="809797" y="770146"/>
                      <a:pt x="806450" y="756759"/>
                    </a:cubicBezTo>
                    <a:cubicBezTo>
                      <a:pt x="805361" y="752403"/>
                      <a:pt x="800824" y="749462"/>
                      <a:pt x="796925" y="747234"/>
                    </a:cubicBezTo>
                    <a:cubicBezTo>
                      <a:pt x="793136" y="745069"/>
                      <a:pt x="788504" y="744915"/>
                      <a:pt x="784225" y="744059"/>
                    </a:cubicBezTo>
                    <a:cubicBezTo>
                      <a:pt x="756286" y="738471"/>
                      <a:pt x="774187" y="743888"/>
                      <a:pt x="755650" y="737709"/>
                    </a:cubicBezTo>
                    <a:cubicBezTo>
                      <a:pt x="753533" y="734534"/>
                      <a:pt x="751743" y="731115"/>
                      <a:pt x="749300" y="728184"/>
                    </a:cubicBezTo>
                    <a:cubicBezTo>
                      <a:pt x="746425" y="724735"/>
                      <a:pt x="742266" y="722395"/>
                      <a:pt x="739775" y="718659"/>
                    </a:cubicBezTo>
                    <a:cubicBezTo>
                      <a:pt x="730511" y="704763"/>
                      <a:pt x="746838" y="705376"/>
                      <a:pt x="723900" y="690084"/>
                    </a:cubicBezTo>
                    <a:lnTo>
                      <a:pt x="704850" y="677384"/>
                    </a:lnTo>
                    <a:cubicBezTo>
                      <a:pt x="700617" y="671034"/>
                      <a:pt x="694563" y="665574"/>
                      <a:pt x="692150" y="658334"/>
                    </a:cubicBezTo>
                    <a:lnTo>
                      <a:pt x="682625" y="629759"/>
                    </a:lnTo>
                    <a:cubicBezTo>
                      <a:pt x="679599" y="620681"/>
                      <a:pt x="678268" y="617501"/>
                      <a:pt x="676275" y="607534"/>
                    </a:cubicBezTo>
                    <a:cubicBezTo>
                      <a:pt x="675012" y="601221"/>
                      <a:pt x="674252" y="594818"/>
                      <a:pt x="673100" y="588484"/>
                    </a:cubicBezTo>
                    <a:cubicBezTo>
                      <a:pt x="672135" y="583175"/>
                      <a:pt x="670746" y="577943"/>
                      <a:pt x="669925" y="572609"/>
                    </a:cubicBezTo>
                    <a:cubicBezTo>
                      <a:pt x="668628" y="564176"/>
                      <a:pt x="668538" y="555552"/>
                      <a:pt x="666750" y="547209"/>
                    </a:cubicBezTo>
                    <a:cubicBezTo>
                      <a:pt x="663171" y="530505"/>
                      <a:pt x="661846" y="530327"/>
                      <a:pt x="654050" y="518634"/>
                    </a:cubicBezTo>
                    <a:cubicBezTo>
                      <a:pt x="651933" y="510167"/>
                      <a:pt x="645807" y="501753"/>
                      <a:pt x="647700" y="493234"/>
                    </a:cubicBezTo>
                    <a:cubicBezTo>
                      <a:pt x="649817" y="483709"/>
                      <a:pt x="652136" y="474227"/>
                      <a:pt x="654050" y="464659"/>
                    </a:cubicBezTo>
                    <a:cubicBezTo>
                      <a:pt x="655313" y="458346"/>
                      <a:pt x="655664" y="451854"/>
                      <a:pt x="657225" y="445609"/>
                    </a:cubicBezTo>
                    <a:cubicBezTo>
                      <a:pt x="665416" y="412844"/>
                      <a:pt x="659500" y="437883"/>
                      <a:pt x="669925" y="417034"/>
                    </a:cubicBezTo>
                    <a:cubicBezTo>
                      <a:pt x="683070" y="390744"/>
                      <a:pt x="661252" y="425281"/>
                      <a:pt x="679450" y="397984"/>
                    </a:cubicBezTo>
                    <a:cubicBezTo>
                      <a:pt x="681879" y="388268"/>
                      <a:pt x="681666" y="383068"/>
                      <a:pt x="688975" y="375759"/>
                    </a:cubicBezTo>
                    <a:cubicBezTo>
                      <a:pt x="691673" y="373061"/>
                      <a:pt x="695325" y="371526"/>
                      <a:pt x="698500" y="369409"/>
                    </a:cubicBezTo>
                    <a:cubicBezTo>
                      <a:pt x="706480" y="345468"/>
                      <a:pt x="695715" y="374978"/>
                      <a:pt x="708025" y="350359"/>
                    </a:cubicBezTo>
                    <a:cubicBezTo>
                      <a:pt x="709522" y="347366"/>
                      <a:pt x="710142" y="344009"/>
                      <a:pt x="711200" y="340834"/>
                    </a:cubicBezTo>
                    <a:cubicBezTo>
                      <a:pt x="709613" y="331312"/>
                      <a:pt x="707265" y="311120"/>
                      <a:pt x="701675" y="302734"/>
                    </a:cubicBezTo>
                    <a:cubicBezTo>
                      <a:pt x="697442" y="296384"/>
                      <a:pt x="691388" y="290924"/>
                      <a:pt x="688975" y="283684"/>
                    </a:cubicBezTo>
                    <a:cubicBezTo>
                      <a:pt x="687917" y="280509"/>
                      <a:pt x="687297" y="277152"/>
                      <a:pt x="685800" y="274159"/>
                    </a:cubicBezTo>
                    <a:cubicBezTo>
                      <a:pt x="684093" y="270746"/>
                      <a:pt x="681157" y="268047"/>
                      <a:pt x="679450" y="264634"/>
                    </a:cubicBezTo>
                    <a:cubicBezTo>
                      <a:pt x="677953" y="261641"/>
                      <a:pt x="677593" y="258185"/>
                      <a:pt x="676275" y="255109"/>
                    </a:cubicBezTo>
                    <a:cubicBezTo>
                      <a:pt x="674411" y="250759"/>
                      <a:pt x="671789" y="246759"/>
                      <a:pt x="669925" y="242409"/>
                    </a:cubicBezTo>
                    <a:cubicBezTo>
                      <a:pt x="668607" y="239333"/>
                      <a:pt x="669473" y="234829"/>
                      <a:pt x="666750" y="232884"/>
                    </a:cubicBezTo>
                    <a:cubicBezTo>
                      <a:pt x="661303" y="228993"/>
                      <a:pt x="653687" y="229527"/>
                      <a:pt x="647700" y="226534"/>
                    </a:cubicBezTo>
                    <a:cubicBezTo>
                      <a:pt x="643467" y="224417"/>
                      <a:pt x="639109" y="222532"/>
                      <a:pt x="635000" y="220184"/>
                    </a:cubicBezTo>
                    <a:cubicBezTo>
                      <a:pt x="631687" y="218291"/>
                      <a:pt x="628406" y="216277"/>
                      <a:pt x="625475" y="213834"/>
                    </a:cubicBezTo>
                    <a:cubicBezTo>
                      <a:pt x="622026" y="210959"/>
                      <a:pt x="619875" y="206490"/>
                      <a:pt x="615950" y="204309"/>
                    </a:cubicBezTo>
                    <a:cubicBezTo>
                      <a:pt x="610099" y="201058"/>
                      <a:pt x="603250" y="200076"/>
                      <a:pt x="596900" y="197959"/>
                    </a:cubicBezTo>
                    <a:lnTo>
                      <a:pt x="587375" y="194784"/>
                    </a:lnTo>
                    <a:cubicBezTo>
                      <a:pt x="578412" y="185821"/>
                      <a:pt x="571459" y="177623"/>
                      <a:pt x="558800" y="172559"/>
                    </a:cubicBezTo>
                    <a:lnTo>
                      <a:pt x="542925" y="166209"/>
                    </a:lnTo>
                    <a:cubicBezTo>
                      <a:pt x="535903" y="159187"/>
                      <a:pt x="532716" y="154754"/>
                      <a:pt x="523875" y="150334"/>
                    </a:cubicBezTo>
                    <a:cubicBezTo>
                      <a:pt x="520882" y="148837"/>
                      <a:pt x="517525" y="148217"/>
                      <a:pt x="514350" y="147159"/>
                    </a:cubicBezTo>
                    <a:cubicBezTo>
                      <a:pt x="511921" y="137443"/>
                      <a:pt x="512134" y="132243"/>
                      <a:pt x="504825" y="124934"/>
                    </a:cubicBezTo>
                    <a:cubicBezTo>
                      <a:pt x="502127" y="122236"/>
                      <a:pt x="498475" y="120701"/>
                      <a:pt x="495300" y="118584"/>
                    </a:cubicBezTo>
                    <a:cubicBezTo>
                      <a:pt x="494242" y="115409"/>
                      <a:pt x="493981" y="111844"/>
                      <a:pt x="492125" y="109059"/>
                    </a:cubicBezTo>
                    <a:cubicBezTo>
                      <a:pt x="483188" y="95653"/>
                      <a:pt x="476165" y="99449"/>
                      <a:pt x="463550" y="86834"/>
                    </a:cubicBezTo>
                    <a:cubicBezTo>
                      <a:pt x="453213" y="76497"/>
                      <a:pt x="451691" y="72298"/>
                      <a:pt x="438150" y="67784"/>
                    </a:cubicBezTo>
                    <a:cubicBezTo>
                      <a:pt x="433030" y="66077"/>
                      <a:pt x="427481" y="66029"/>
                      <a:pt x="422275" y="64609"/>
                    </a:cubicBezTo>
                    <a:cubicBezTo>
                      <a:pt x="415817" y="62848"/>
                      <a:pt x="403225" y="58259"/>
                      <a:pt x="403225" y="58259"/>
                    </a:cubicBezTo>
                    <a:cubicBezTo>
                      <a:pt x="400050" y="55084"/>
                      <a:pt x="397354" y="51344"/>
                      <a:pt x="393700" y="48734"/>
                    </a:cubicBezTo>
                    <a:cubicBezTo>
                      <a:pt x="386834" y="43830"/>
                      <a:pt x="379248" y="41800"/>
                      <a:pt x="371475" y="39209"/>
                    </a:cubicBezTo>
                    <a:cubicBezTo>
                      <a:pt x="357009" y="24743"/>
                      <a:pt x="367705" y="31916"/>
                      <a:pt x="346075" y="26509"/>
                    </a:cubicBezTo>
                    <a:cubicBezTo>
                      <a:pt x="342828" y="25697"/>
                      <a:pt x="339543" y="24831"/>
                      <a:pt x="336550" y="23334"/>
                    </a:cubicBezTo>
                    <a:cubicBezTo>
                      <a:pt x="333137" y="21627"/>
                      <a:pt x="315383" y="4284"/>
                      <a:pt x="307975" y="110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jaen">
                <a:extLst>
                  <a:ext uri="{FF2B5EF4-FFF2-40B4-BE49-F238E27FC236}">
                    <a16:creationId xmlns:a16="http://schemas.microsoft.com/office/drawing/2014/main" id="{3ECC4A14-6CB4-C7E6-0006-DA5614B9CB0C}"/>
                  </a:ext>
                </a:extLst>
              </p:cNvPr>
              <p:cNvSpPr/>
              <p:nvPr/>
            </p:nvSpPr>
            <p:spPr>
              <a:xfrm>
                <a:off x="2157911" y="3052476"/>
                <a:ext cx="966369" cy="781376"/>
              </a:xfrm>
              <a:custGeom>
                <a:avLst/>
                <a:gdLst>
                  <a:gd name="connsiteX0" fmla="*/ 9525 w 863600"/>
                  <a:gd name="connsiteY0" fmla="*/ 82550 h 682625"/>
                  <a:gd name="connsiteX1" fmla="*/ 25400 w 863600"/>
                  <a:gd name="connsiteY1" fmla="*/ 92075 h 682625"/>
                  <a:gd name="connsiteX2" fmla="*/ 60325 w 863600"/>
                  <a:gd name="connsiteY2" fmla="*/ 98425 h 682625"/>
                  <a:gd name="connsiteX3" fmla="*/ 120650 w 863600"/>
                  <a:gd name="connsiteY3" fmla="*/ 107950 h 682625"/>
                  <a:gd name="connsiteX4" fmla="*/ 149225 w 863600"/>
                  <a:gd name="connsiteY4" fmla="*/ 104775 h 682625"/>
                  <a:gd name="connsiteX5" fmla="*/ 158750 w 863600"/>
                  <a:gd name="connsiteY5" fmla="*/ 98425 h 682625"/>
                  <a:gd name="connsiteX6" fmla="*/ 168275 w 863600"/>
                  <a:gd name="connsiteY6" fmla="*/ 95250 h 682625"/>
                  <a:gd name="connsiteX7" fmla="*/ 206375 w 863600"/>
                  <a:gd name="connsiteY7" fmla="*/ 98425 h 682625"/>
                  <a:gd name="connsiteX8" fmla="*/ 346075 w 863600"/>
                  <a:gd name="connsiteY8" fmla="*/ 92075 h 682625"/>
                  <a:gd name="connsiteX9" fmla="*/ 365125 w 863600"/>
                  <a:gd name="connsiteY9" fmla="*/ 85725 h 682625"/>
                  <a:gd name="connsiteX10" fmla="*/ 384175 w 863600"/>
                  <a:gd name="connsiteY10" fmla="*/ 73025 h 682625"/>
                  <a:gd name="connsiteX11" fmla="*/ 390525 w 863600"/>
                  <a:gd name="connsiteY11" fmla="*/ 63500 h 682625"/>
                  <a:gd name="connsiteX12" fmla="*/ 400050 w 863600"/>
                  <a:gd name="connsiteY12" fmla="*/ 60325 h 682625"/>
                  <a:gd name="connsiteX13" fmla="*/ 419100 w 863600"/>
                  <a:gd name="connsiteY13" fmla="*/ 50800 h 682625"/>
                  <a:gd name="connsiteX14" fmla="*/ 492125 w 863600"/>
                  <a:gd name="connsiteY14" fmla="*/ 60325 h 682625"/>
                  <a:gd name="connsiteX15" fmla="*/ 492125 w 863600"/>
                  <a:gd name="connsiteY15" fmla="*/ 60325 h 682625"/>
                  <a:gd name="connsiteX16" fmla="*/ 511175 w 863600"/>
                  <a:gd name="connsiteY16" fmla="*/ 63500 h 682625"/>
                  <a:gd name="connsiteX17" fmla="*/ 530225 w 863600"/>
                  <a:gd name="connsiteY17" fmla="*/ 69850 h 682625"/>
                  <a:gd name="connsiteX18" fmla="*/ 571500 w 863600"/>
                  <a:gd name="connsiteY18" fmla="*/ 66675 h 682625"/>
                  <a:gd name="connsiteX19" fmla="*/ 581025 w 863600"/>
                  <a:gd name="connsiteY19" fmla="*/ 63500 h 682625"/>
                  <a:gd name="connsiteX20" fmla="*/ 590550 w 863600"/>
                  <a:gd name="connsiteY20" fmla="*/ 53975 h 682625"/>
                  <a:gd name="connsiteX21" fmla="*/ 603250 w 863600"/>
                  <a:gd name="connsiteY21" fmla="*/ 50800 h 682625"/>
                  <a:gd name="connsiteX22" fmla="*/ 641350 w 863600"/>
                  <a:gd name="connsiteY22" fmla="*/ 44450 h 682625"/>
                  <a:gd name="connsiteX23" fmla="*/ 663575 w 863600"/>
                  <a:gd name="connsiteY23" fmla="*/ 38100 h 682625"/>
                  <a:gd name="connsiteX24" fmla="*/ 676275 w 863600"/>
                  <a:gd name="connsiteY24" fmla="*/ 34925 h 682625"/>
                  <a:gd name="connsiteX25" fmla="*/ 695325 w 863600"/>
                  <a:gd name="connsiteY25" fmla="*/ 28575 h 682625"/>
                  <a:gd name="connsiteX26" fmla="*/ 714375 w 863600"/>
                  <a:gd name="connsiteY26" fmla="*/ 15875 h 682625"/>
                  <a:gd name="connsiteX27" fmla="*/ 742950 w 863600"/>
                  <a:gd name="connsiteY27" fmla="*/ 0 h 682625"/>
                  <a:gd name="connsiteX28" fmla="*/ 762000 w 863600"/>
                  <a:gd name="connsiteY28" fmla="*/ 3175 h 682625"/>
                  <a:gd name="connsiteX29" fmla="*/ 771525 w 863600"/>
                  <a:gd name="connsiteY29" fmla="*/ 6350 h 682625"/>
                  <a:gd name="connsiteX30" fmla="*/ 796925 w 863600"/>
                  <a:gd name="connsiteY30" fmla="*/ 12700 h 682625"/>
                  <a:gd name="connsiteX31" fmla="*/ 806450 w 863600"/>
                  <a:gd name="connsiteY31" fmla="*/ 19050 h 682625"/>
                  <a:gd name="connsiteX32" fmla="*/ 822325 w 863600"/>
                  <a:gd name="connsiteY32" fmla="*/ 47625 h 682625"/>
                  <a:gd name="connsiteX33" fmla="*/ 828675 w 863600"/>
                  <a:gd name="connsiteY33" fmla="*/ 57150 h 682625"/>
                  <a:gd name="connsiteX34" fmla="*/ 838200 w 863600"/>
                  <a:gd name="connsiteY34" fmla="*/ 76200 h 682625"/>
                  <a:gd name="connsiteX35" fmla="*/ 847725 w 863600"/>
                  <a:gd name="connsiteY35" fmla="*/ 82550 h 682625"/>
                  <a:gd name="connsiteX36" fmla="*/ 850900 w 863600"/>
                  <a:gd name="connsiteY36" fmla="*/ 95250 h 682625"/>
                  <a:gd name="connsiteX37" fmla="*/ 857250 w 863600"/>
                  <a:gd name="connsiteY37" fmla="*/ 104775 h 682625"/>
                  <a:gd name="connsiteX38" fmla="*/ 860425 w 863600"/>
                  <a:gd name="connsiteY38" fmla="*/ 114300 h 682625"/>
                  <a:gd name="connsiteX39" fmla="*/ 863600 w 863600"/>
                  <a:gd name="connsiteY39" fmla="*/ 161925 h 682625"/>
                  <a:gd name="connsiteX40" fmla="*/ 860425 w 863600"/>
                  <a:gd name="connsiteY40" fmla="*/ 225425 h 682625"/>
                  <a:gd name="connsiteX41" fmla="*/ 854075 w 863600"/>
                  <a:gd name="connsiteY41" fmla="*/ 234950 h 682625"/>
                  <a:gd name="connsiteX42" fmla="*/ 850900 w 863600"/>
                  <a:gd name="connsiteY42" fmla="*/ 244475 h 682625"/>
                  <a:gd name="connsiteX43" fmla="*/ 835025 w 863600"/>
                  <a:gd name="connsiteY43" fmla="*/ 263525 h 682625"/>
                  <a:gd name="connsiteX44" fmla="*/ 819150 w 863600"/>
                  <a:gd name="connsiteY44" fmla="*/ 276225 h 682625"/>
                  <a:gd name="connsiteX45" fmla="*/ 812800 w 863600"/>
                  <a:gd name="connsiteY45" fmla="*/ 285750 h 682625"/>
                  <a:gd name="connsiteX46" fmla="*/ 790575 w 863600"/>
                  <a:gd name="connsiteY46" fmla="*/ 292100 h 682625"/>
                  <a:gd name="connsiteX47" fmla="*/ 771525 w 863600"/>
                  <a:gd name="connsiteY47" fmla="*/ 301625 h 682625"/>
                  <a:gd name="connsiteX48" fmla="*/ 762000 w 863600"/>
                  <a:gd name="connsiteY48" fmla="*/ 307975 h 682625"/>
                  <a:gd name="connsiteX49" fmla="*/ 730250 w 863600"/>
                  <a:gd name="connsiteY49" fmla="*/ 320675 h 682625"/>
                  <a:gd name="connsiteX50" fmla="*/ 711200 w 863600"/>
                  <a:gd name="connsiteY50" fmla="*/ 336550 h 682625"/>
                  <a:gd name="connsiteX51" fmla="*/ 701675 w 863600"/>
                  <a:gd name="connsiteY51" fmla="*/ 365125 h 682625"/>
                  <a:gd name="connsiteX52" fmla="*/ 698500 w 863600"/>
                  <a:gd name="connsiteY52" fmla="*/ 374650 h 682625"/>
                  <a:gd name="connsiteX53" fmla="*/ 695325 w 863600"/>
                  <a:gd name="connsiteY53" fmla="*/ 387350 h 682625"/>
                  <a:gd name="connsiteX54" fmla="*/ 688975 w 863600"/>
                  <a:gd name="connsiteY54" fmla="*/ 396875 h 682625"/>
                  <a:gd name="connsiteX55" fmla="*/ 682625 w 863600"/>
                  <a:gd name="connsiteY55" fmla="*/ 419100 h 682625"/>
                  <a:gd name="connsiteX56" fmla="*/ 669925 w 863600"/>
                  <a:gd name="connsiteY56" fmla="*/ 438150 h 682625"/>
                  <a:gd name="connsiteX57" fmla="*/ 650875 w 863600"/>
                  <a:gd name="connsiteY57" fmla="*/ 457200 h 682625"/>
                  <a:gd name="connsiteX58" fmla="*/ 628650 w 863600"/>
                  <a:gd name="connsiteY58" fmla="*/ 476250 h 682625"/>
                  <a:gd name="connsiteX59" fmla="*/ 622300 w 863600"/>
                  <a:gd name="connsiteY59" fmla="*/ 485775 h 682625"/>
                  <a:gd name="connsiteX60" fmla="*/ 612775 w 863600"/>
                  <a:gd name="connsiteY60" fmla="*/ 495300 h 682625"/>
                  <a:gd name="connsiteX61" fmla="*/ 609600 w 863600"/>
                  <a:gd name="connsiteY61" fmla="*/ 523875 h 682625"/>
                  <a:gd name="connsiteX62" fmla="*/ 469900 w 863600"/>
                  <a:gd name="connsiteY62" fmla="*/ 539750 h 682625"/>
                  <a:gd name="connsiteX63" fmla="*/ 463550 w 863600"/>
                  <a:gd name="connsiteY63" fmla="*/ 549275 h 682625"/>
                  <a:gd name="connsiteX64" fmla="*/ 454025 w 863600"/>
                  <a:gd name="connsiteY64" fmla="*/ 552450 h 682625"/>
                  <a:gd name="connsiteX65" fmla="*/ 444500 w 863600"/>
                  <a:gd name="connsiteY65" fmla="*/ 558800 h 682625"/>
                  <a:gd name="connsiteX66" fmla="*/ 412750 w 863600"/>
                  <a:gd name="connsiteY66" fmla="*/ 568325 h 682625"/>
                  <a:gd name="connsiteX67" fmla="*/ 393700 w 863600"/>
                  <a:gd name="connsiteY67" fmla="*/ 574675 h 682625"/>
                  <a:gd name="connsiteX68" fmla="*/ 384175 w 863600"/>
                  <a:gd name="connsiteY68" fmla="*/ 577850 h 682625"/>
                  <a:gd name="connsiteX69" fmla="*/ 339725 w 863600"/>
                  <a:gd name="connsiteY69" fmla="*/ 577850 h 682625"/>
                  <a:gd name="connsiteX70" fmla="*/ 333375 w 863600"/>
                  <a:gd name="connsiteY70" fmla="*/ 596900 h 682625"/>
                  <a:gd name="connsiteX71" fmla="*/ 304800 w 863600"/>
                  <a:gd name="connsiteY71" fmla="*/ 628650 h 682625"/>
                  <a:gd name="connsiteX72" fmla="*/ 282575 w 863600"/>
                  <a:gd name="connsiteY72" fmla="*/ 635000 h 682625"/>
                  <a:gd name="connsiteX73" fmla="*/ 266700 w 863600"/>
                  <a:gd name="connsiteY73" fmla="*/ 638175 h 682625"/>
                  <a:gd name="connsiteX74" fmla="*/ 234950 w 863600"/>
                  <a:gd name="connsiteY74" fmla="*/ 650875 h 682625"/>
                  <a:gd name="connsiteX75" fmla="*/ 222250 w 863600"/>
                  <a:gd name="connsiteY75" fmla="*/ 669925 h 682625"/>
                  <a:gd name="connsiteX76" fmla="*/ 212725 w 863600"/>
                  <a:gd name="connsiteY76" fmla="*/ 676275 h 682625"/>
                  <a:gd name="connsiteX77" fmla="*/ 196850 w 863600"/>
                  <a:gd name="connsiteY77" fmla="*/ 679450 h 682625"/>
                  <a:gd name="connsiteX78" fmla="*/ 187325 w 863600"/>
                  <a:gd name="connsiteY78" fmla="*/ 682625 h 682625"/>
                  <a:gd name="connsiteX79" fmla="*/ 168275 w 863600"/>
                  <a:gd name="connsiteY79" fmla="*/ 676275 h 682625"/>
                  <a:gd name="connsiteX80" fmla="*/ 149225 w 863600"/>
                  <a:gd name="connsiteY80" fmla="*/ 663575 h 682625"/>
                  <a:gd name="connsiteX81" fmla="*/ 146050 w 863600"/>
                  <a:gd name="connsiteY81" fmla="*/ 654050 h 682625"/>
                  <a:gd name="connsiteX82" fmla="*/ 142875 w 863600"/>
                  <a:gd name="connsiteY82" fmla="*/ 619125 h 682625"/>
                  <a:gd name="connsiteX83" fmla="*/ 133350 w 863600"/>
                  <a:gd name="connsiteY83" fmla="*/ 615950 h 682625"/>
                  <a:gd name="connsiteX84" fmla="*/ 120650 w 863600"/>
                  <a:gd name="connsiteY84" fmla="*/ 606425 h 682625"/>
                  <a:gd name="connsiteX85" fmla="*/ 101600 w 863600"/>
                  <a:gd name="connsiteY85" fmla="*/ 600075 h 682625"/>
                  <a:gd name="connsiteX86" fmla="*/ 69850 w 863600"/>
                  <a:gd name="connsiteY86" fmla="*/ 593725 h 682625"/>
                  <a:gd name="connsiteX87" fmla="*/ 63500 w 863600"/>
                  <a:gd name="connsiteY87" fmla="*/ 574675 h 682625"/>
                  <a:gd name="connsiteX88" fmla="*/ 57150 w 863600"/>
                  <a:gd name="connsiteY88" fmla="*/ 552450 h 682625"/>
                  <a:gd name="connsiteX89" fmla="*/ 50800 w 863600"/>
                  <a:gd name="connsiteY89" fmla="*/ 542925 h 682625"/>
                  <a:gd name="connsiteX90" fmla="*/ 47625 w 863600"/>
                  <a:gd name="connsiteY90" fmla="*/ 533400 h 682625"/>
                  <a:gd name="connsiteX91" fmla="*/ 38100 w 863600"/>
                  <a:gd name="connsiteY91" fmla="*/ 517525 h 682625"/>
                  <a:gd name="connsiteX92" fmla="*/ 31750 w 863600"/>
                  <a:gd name="connsiteY92" fmla="*/ 492125 h 682625"/>
                  <a:gd name="connsiteX93" fmla="*/ 19050 w 863600"/>
                  <a:gd name="connsiteY93" fmla="*/ 460375 h 682625"/>
                  <a:gd name="connsiteX94" fmla="*/ 15875 w 863600"/>
                  <a:gd name="connsiteY94" fmla="*/ 441325 h 682625"/>
                  <a:gd name="connsiteX95" fmla="*/ 9525 w 863600"/>
                  <a:gd name="connsiteY95" fmla="*/ 415925 h 682625"/>
                  <a:gd name="connsiteX96" fmla="*/ 0 w 863600"/>
                  <a:gd name="connsiteY96" fmla="*/ 384175 h 682625"/>
                  <a:gd name="connsiteX97" fmla="*/ 6350 w 863600"/>
                  <a:gd name="connsiteY97" fmla="*/ 282575 h 682625"/>
                  <a:gd name="connsiteX98" fmla="*/ 19050 w 863600"/>
                  <a:gd name="connsiteY98" fmla="*/ 263525 h 682625"/>
                  <a:gd name="connsiteX99" fmla="*/ 38100 w 863600"/>
                  <a:gd name="connsiteY99" fmla="*/ 257175 h 682625"/>
                  <a:gd name="connsiteX100" fmla="*/ 41275 w 863600"/>
                  <a:gd name="connsiteY100" fmla="*/ 168275 h 682625"/>
                  <a:gd name="connsiteX101" fmla="*/ 34925 w 863600"/>
                  <a:gd name="connsiteY101" fmla="*/ 149225 h 682625"/>
                  <a:gd name="connsiteX102" fmla="*/ 22225 w 863600"/>
                  <a:gd name="connsiteY102" fmla="*/ 133350 h 682625"/>
                  <a:gd name="connsiteX103" fmla="*/ 15875 w 863600"/>
                  <a:gd name="connsiteY103" fmla="*/ 123825 h 682625"/>
                  <a:gd name="connsiteX104" fmla="*/ 12700 w 863600"/>
                  <a:gd name="connsiteY104" fmla="*/ 114300 h 682625"/>
                  <a:gd name="connsiteX105" fmla="*/ 3175 w 863600"/>
                  <a:gd name="connsiteY105" fmla="*/ 107950 h 682625"/>
                  <a:gd name="connsiteX106" fmla="*/ 9525 w 863600"/>
                  <a:gd name="connsiteY106" fmla="*/ 82550 h 6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63600" h="682625">
                    <a:moveTo>
                      <a:pt x="9525" y="82550"/>
                    </a:moveTo>
                    <a:cubicBezTo>
                      <a:pt x="13229" y="79904"/>
                      <a:pt x="19670" y="89783"/>
                      <a:pt x="25400" y="92075"/>
                    </a:cubicBezTo>
                    <a:cubicBezTo>
                      <a:pt x="28496" y="93313"/>
                      <a:pt x="58727" y="98179"/>
                      <a:pt x="60325" y="98425"/>
                    </a:cubicBezTo>
                    <a:cubicBezTo>
                      <a:pt x="125271" y="108417"/>
                      <a:pt x="23597" y="91775"/>
                      <a:pt x="120650" y="107950"/>
                    </a:cubicBezTo>
                    <a:cubicBezTo>
                      <a:pt x="130175" y="106892"/>
                      <a:pt x="139928" y="107099"/>
                      <a:pt x="149225" y="104775"/>
                    </a:cubicBezTo>
                    <a:cubicBezTo>
                      <a:pt x="152927" y="103850"/>
                      <a:pt x="155337" y="100132"/>
                      <a:pt x="158750" y="98425"/>
                    </a:cubicBezTo>
                    <a:cubicBezTo>
                      <a:pt x="161743" y="96928"/>
                      <a:pt x="165100" y="96308"/>
                      <a:pt x="168275" y="95250"/>
                    </a:cubicBezTo>
                    <a:cubicBezTo>
                      <a:pt x="180975" y="96308"/>
                      <a:pt x="193631" y="98425"/>
                      <a:pt x="206375" y="98425"/>
                    </a:cubicBezTo>
                    <a:cubicBezTo>
                      <a:pt x="284015" y="98425"/>
                      <a:pt x="289340" y="97233"/>
                      <a:pt x="346075" y="92075"/>
                    </a:cubicBezTo>
                    <a:cubicBezTo>
                      <a:pt x="352425" y="89958"/>
                      <a:pt x="360392" y="90458"/>
                      <a:pt x="365125" y="85725"/>
                    </a:cubicBezTo>
                    <a:cubicBezTo>
                      <a:pt x="377017" y="73833"/>
                      <a:pt x="370390" y="77620"/>
                      <a:pt x="384175" y="73025"/>
                    </a:cubicBezTo>
                    <a:cubicBezTo>
                      <a:pt x="386292" y="69850"/>
                      <a:pt x="387545" y="65884"/>
                      <a:pt x="390525" y="63500"/>
                    </a:cubicBezTo>
                    <a:cubicBezTo>
                      <a:pt x="393138" y="61409"/>
                      <a:pt x="397057" y="61822"/>
                      <a:pt x="400050" y="60325"/>
                    </a:cubicBezTo>
                    <a:cubicBezTo>
                      <a:pt x="424669" y="48015"/>
                      <a:pt x="395159" y="58780"/>
                      <a:pt x="419100" y="50800"/>
                    </a:cubicBezTo>
                    <a:cubicBezTo>
                      <a:pt x="479757" y="54368"/>
                      <a:pt x="455977" y="48276"/>
                      <a:pt x="492125" y="60325"/>
                    </a:cubicBezTo>
                    <a:lnTo>
                      <a:pt x="492125" y="60325"/>
                    </a:lnTo>
                    <a:cubicBezTo>
                      <a:pt x="498475" y="61383"/>
                      <a:pt x="504930" y="61939"/>
                      <a:pt x="511175" y="63500"/>
                    </a:cubicBezTo>
                    <a:cubicBezTo>
                      <a:pt x="517669" y="65123"/>
                      <a:pt x="530225" y="69850"/>
                      <a:pt x="530225" y="69850"/>
                    </a:cubicBezTo>
                    <a:cubicBezTo>
                      <a:pt x="543983" y="68792"/>
                      <a:pt x="557808" y="68387"/>
                      <a:pt x="571500" y="66675"/>
                    </a:cubicBezTo>
                    <a:cubicBezTo>
                      <a:pt x="574821" y="66260"/>
                      <a:pt x="578240" y="65356"/>
                      <a:pt x="581025" y="63500"/>
                    </a:cubicBezTo>
                    <a:cubicBezTo>
                      <a:pt x="584761" y="61009"/>
                      <a:pt x="586651" y="56203"/>
                      <a:pt x="590550" y="53975"/>
                    </a:cubicBezTo>
                    <a:cubicBezTo>
                      <a:pt x="594339" y="51810"/>
                      <a:pt x="598957" y="51581"/>
                      <a:pt x="603250" y="50800"/>
                    </a:cubicBezTo>
                    <a:cubicBezTo>
                      <a:pt x="639695" y="44174"/>
                      <a:pt x="611735" y="51031"/>
                      <a:pt x="641350" y="44450"/>
                    </a:cubicBezTo>
                    <a:cubicBezTo>
                      <a:pt x="663683" y="39487"/>
                      <a:pt x="645013" y="43404"/>
                      <a:pt x="663575" y="38100"/>
                    </a:cubicBezTo>
                    <a:cubicBezTo>
                      <a:pt x="667771" y="36901"/>
                      <a:pt x="672095" y="36179"/>
                      <a:pt x="676275" y="34925"/>
                    </a:cubicBezTo>
                    <a:cubicBezTo>
                      <a:pt x="682686" y="33002"/>
                      <a:pt x="695325" y="28575"/>
                      <a:pt x="695325" y="28575"/>
                    </a:cubicBezTo>
                    <a:cubicBezTo>
                      <a:pt x="716464" y="7436"/>
                      <a:pt x="693698" y="27362"/>
                      <a:pt x="714375" y="15875"/>
                    </a:cubicBezTo>
                    <a:cubicBezTo>
                      <a:pt x="747127" y="-2321"/>
                      <a:pt x="721397" y="7184"/>
                      <a:pt x="742950" y="0"/>
                    </a:cubicBezTo>
                    <a:cubicBezTo>
                      <a:pt x="749300" y="1058"/>
                      <a:pt x="755716" y="1778"/>
                      <a:pt x="762000" y="3175"/>
                    </a:cubicBezTo>
                    <a:cubicBezTo>
                      <a:pt x="765267" y="3901"/>
                      <a:pt x="768278" y="5538"/>
                      <a:pt x="771525" y="6350"/>
                    </a:cubicBezTo>
                    <a:cubicBezTo>
                      <a:pt x="778771" y="8161"/>
                      <a:pt x="789667" y="9071"/>
                      <a:pt x="796925" y="12700"/>
                    </a:cubicBezTo>
                    <a:cubicBezTo>
                      <a:pt x="800338" y="14407"/>
                      <a:pt x="803275" y="16933"/>
                      <a:pt x="806450" y="19050"/>
                    </a:cubicBezTo>
                    <a:cubicBezTo>
                      <a:pt x="812038" y="35815"/>
                      <a:pt x="807769" y="25790"/>
                      <a:pt x="822325" y="47625"/>
                    </a:cubicBezTo>
                    <a:cubicBezTo>
                      <a:pt x="824442" y="50800"/>
                      <a:pt x="827468" y="53530"/>
                      <a:pt x="828675" y="57150"/>
                    </a:cubicBezTo>
                    <a:cubicBezTo>
                      <a:pt x="831257" y="64897"/>
                      <a:pt x="832045" y="70045"/>
                      <a:pt x="838200" y="76200"/>
                    </a:cubicBezTo>
                    <a:cubicBezTo>
                      <a:pt x="840898" y="78898"/>
                      <a:pt x="844550" y="80433"/>
                      <a:pt x="847725" y="82550"/>
                    </a:cubicBezTo>
                    <a:cubicBezTo>
                      <a:pt x="848783" y="86783"/>
                      <a:pt x="849181" y="91239"/>
                      <a:pt x="850900" y="95250"/>
                    </a:cubicBezTo>
                    <a:cubicBezTo>
                      <a:pt x="852403" y="98757"/>
                      <a:pt x="855543" y="101362"/>
                      <a:pt x="857250" y="104775"/>
                    </a:cubicBezTo>
                    <a:cubicBezTo>
                      <a:pt x="858747" y="107768"/>
                      <a:pt x="859367" y="111125"/>
                      <a:pt x="860425" y="114300"/>
                    </a:cubicBezTo>
                    <a:cubicBezTo>
                      <a:pt x="861483" y="130175"/>
                      <a:pt x="863600" y="146015"/>
                      <a:pt x="863600" y="161925"/>
                    </a:cubicBezTo>
                    <a:cubicBezTo>
                      <a:pt x="863600" y="183118"/>
                      <a:pt x="863166" y="204410"/>
                      <a:pt x="860425" y="225425"/>
                    </a:cubicBezTo>
                    <a:cubicBezTo>
                      <a:pt x="859931" y="229209"/>
                      <a:pt x="855782" y="231537"/>
                      <a:pt x="854075" y="234950"/>
                    </a:cubicBezTo>
                    <a:cubicBezTo>
                      <a:pt x="852578" y="237943"/>
                      <a:pt x="852397" y="241482"/>
                      <a:pt x="850900" y="244475"/>
                    </a:cubicBezTo>
                    <a:cubicBezTo>
                      <a:pt x="844988" y="256299"/>
                      <a:pt x="843802" y="252992"/>
                      <a:pt x="835025" y="263525"/>
                    </a:cubicBezTo>
                    <a:cubicBezTo>
                      <a:pt x="823978" y="276782"/>
                      <a:pt x="834787" y="271013"/>
                      <a:pt x="819150" y="276225"/>
                    </a:cubicBezTo>
                    <a:cubicBezTo>
                      <a:pt x="817033" y="279400"/>
                      <a:pt x="815780" y="283366"/>
                      <a:pt x="812800" y="285750"/>
                    </a:cubicBezTo>
                    <a:cubicBezTo>
                      <a:pt x="810730" y="287406"/>
                      <a:pt x="791405" y="291893"/>
                      <a:pt x="790575" y="292100"/>
                    </a:cubicBezTo>
                    <a:cubicBezTo>
                      <a:pt x="763278" y="310298"/>
                      <a:pt x="797815" y="288480"/>
                      <a:pt x="771525" y="301625"/>
                    </a:cubicBezTo>
                    <a:cubicBezTo>
                      <a:pt x="768112" y="303332"/>
                      <a:pt x="765487" y="306425"/>
                      <a:pt x="762000" y="307975"/>
                    </a:cubicBezTo>
                    <a:cubicBezTo>
                      <a:pt x="732728" y="320985"/>
                      <a:pt x="752990" y="307681"/>
                      <a:pt x="730250" y="320675"/>
                    </a:cubicBezTo>
                    <a:cubicBezTo>
                      <a:pt x="719936" y="326569"/>
                      <a:pt x="719956" y="327794"/>
                      <a:pt x="711200" y="336550"/>
                    </a:cubicBezTo>
                    <a:lnTo>
                      <a:pt x="701675" y="365125"/>
                    </a:lnTo>
                    <a:cubicBezTo>
                      <a:pt x="700617" y="368300"/>
                      <a:pt x="699312" y="371403"/>
                      <a:pt x="698500" y="374650"/>
                    </a:cubicBezTo>
                    <a:cubicBezTo>
                      <a:pt x="697442" y="378883"/>
                      <a:pt x="697044" y="383339"/>
                      <a:pt x="695325" y="387350"/>
                    </a:cubicBezTo>
                    <a:cubicBezTo>
                      <a:pt x="693822" y="390857"/>
                      <a:pt x="691092" y="393700"/>
                      <a:pt x="688975" y="396875"/>
                    </a:cubicBezTo>
                    <a:cubicBezTo>
                      <a:pt x="688228" y="399864"/>
                      <a:pt x="684695" y="415373"/>
                      <a:pt x="682625" y="419100"/>
                    </a:cubicBezTo>
                    <a:cubicBezTo>
                      <a:pt x="678919" y="425771"/>
                      <a:pt x="675321" y="432754"/>
                      <a:pt x="669925" y="438150"/>
                    </a:cubicBezTo>
                    <a:cubicBezTo>
                      <a:pt x="663575" y="444500"/>
                      <a:pt x="655856" y="449728"/>
                      <a:pt x="650875" y="457200"/>
                    </a:cubicBezTo>
                    <a:cubicBezTo>
                      <a:pt x="641102" y="471860"/>
                      <a:pt x="647797" y="464762"/>
                      <a:pt x="628650" y="476250"/>
                    </a:cubicBezTo>
                    <a:cubicBezTo>
                      <a:pt x="626533" y="479425"/>
                      <a:pt x="624743" y="482844"/>
                      <a:pt x="622300" y="485775"/>
                    </a:cubicBezTo>
                    <a:cubicBezTo>
                      <a:pt x="619425" y="489224"/>
                      <a:pt x="614195" y="491040"/>
                      <a:pt x="612775" y="495300"/>
                    </a:cubicBezTo>
                    <a:cubicBezTo>
                      <a:pt x="609744" y="504392"/>
                      <a:pt x="611057" y="514403"/>
                      <a:pt x="609600" y="523875"/>
                    </a:cubicBezTo>
                    <a:cubicBezTo>
                      <a:pt x="600872" y="580609"/>
                      <a:pt x="553547" y="537805"/>
                      <a:pt x="469900" y="539750"/>
                    </a:cubicBezTo>
                    <a:cubicBezTo>
                      <a:pt x="467783" y="542925"/>
                      <a:pt x="466530" y="546891"/>
                      <a:pt x="463550" y="549275"/>
                    </a:cubicBezTo>
                    <a:cubicBezTo>
                      <a:pt x="460937" y="551366"/>
                      <a:pt x="457018" y="550953"/>
                      <a:pt x="454025" y="552450"/>
                    </a:cubicBezTo>
                    <a:cubicBezTo>
                      <a:pt x="450612" y="554157"/>
                      <a:pt x="447987" y="557250"/>
                      <a:pt x="444500" y="558800"/>
                    </a:cubicBezTo>
                    <a:cubicBezTo>
                      <a:pt x="428957" y="565708"/>
                      <a:pt x="426958" y="564062"/>
                      <a:pt x="412750" y="568325"/>
                    </a:cubicBezTo>
                    <a:cubicBezTo>
                      <a:pt x="406339" y="570248"/>
                      <a:pt x="400050" y="572558"/>
                      <a:pt x="393700" y="574675"/>
                    </a:cubicBezTo>
                    <a:lnTo>
                      <a:pt x="384175" y="577850"/>
                    </a:lnTo>
                    <a:cubicBezTo>
                      <a:pt x="370904" y="575196"/>
                      <a:pt x="352349" y="569816"/>
                      <a:pt x="339725" y="577850"/>
                    </a:cubicBezTo>
                    <a:cubicBezTo>
                      <a:pt x="334078" y="581444"/>
                      <a:pt x="337391" y="591545"/>
                      <a:pt x="333375" y="596900"/>
                    </a:cubicBezTo>
                    <a:cubicBezTo>
                      <a:pt x="327415" y="604846"/>
                      <a:pt x="312397" y="626118"/>
                      <a:pt x="304800" y="628650"/>
                    </a:cubicBezTo>
                    <a:cubicBezTo>
                      <a:pt x="294193" y="632186"/>
                      <a:pt x="294535" y="632342"/>
                      <a:pt x="282575" y="635000"/>
                    </a:cubicBezTo>
                    <a:cubicBezTo>
                      <a:pt x="277307" y="636171"/>
                      <a:pt x="271906" y="636755"/>
                      <a:pt x="266700" y="638175"/>
                    </a:cubicBezTo>
                    <a:cubicBezTo>
                      <a:pt x="249437" y="642883"/>
                      <a:pt x="249198" y="643751"/>
                      <a:pt x="234950" y="650875"/>
                    </a:cubicBezTo>
                    <a:cubicBezTo>
                      <a:pt x="230717" y="657225"/>
                      <a:pt x="228600" y="665692"/>
                      <a:pt x="222250" y="669925"/>
                    </a:cubicBezTo>
                    <a:cubicBezTo>
                      <a:pt x="219075" y="672042"/>
                      <a:pt x="216298" y="674935"/>
                      <a:pt x="212725" y="676275"/>
                    </a:cubicBezTo>
                    <a:cubicBezTo>
                      <a:pt x="207672" y="678170"/>
                      <a:pt x="202085" y="678141"/>
                      <a:pt x="196850" y="679450"/>
                    </a:cubicBezTo>
                    <a:cubicBezTo>
                      <a:pt x="193603" y="680262"/>
                      <a:pt x="190500" y="681567"/>
                      <a:pt x="187325" y="682625"/>
                    </a:cubicBezTo>
                    <a:cubicBezTo>
                      <a:pt x="180975" y="680508"/>
                      <a:pt x="173008" y="681008"/>
                      <a:pt x="168275" y="676275"/>
                    </a:cubicBezTo>
                    <a:cubicBezTo>
                      <a:pt x="156383" y="664383"/>
                      <a:pt x="163010" y="668170"/>
                      <a:pt x="149225" y="663575"/>
                    </a:cubicBezTo>
                    <a:cubicBezTo>
                      <a:pt x="148167" y="660400"/>
                      <a:pt x="146523" y="657363"/>
                      <a:pt x="146050" y="654050"/>
                    </a:cubicBezTo>
                    <a:cubicBezTo>
                      <a:pt x="144397" y="642478"/>
                      <a:pt x="146572" y="630215"/>
                      <a:pt x="142875" y="619125"/>
                    </a:cubicBezTo>
                    <a:cubicBezTo>
                      <a:pt x="141817" y="615950"/>
                      <a:pt x="136525" y="617008"/>
                      <a:pt x="133350" y="615950"/>
                    </a:cubicBezTo>
                    <a:cubicBezTo>
                      <a:pt x="129117" y="612775"/>
                      <a:pt x="125383" y="608792"/>
                      <a:pt x="120650" y="606425"/>
                    </a:cubicBezTo>
                    <a:cubicBezTo>
                      <a:pt x="114663" y="603432"/>
                      <a:pt x="108094" y="601698"/>
                      <a:pt x="101600" y="600075"/>
                    </a:cubicBezTo>
                    <a:cubicBezTo>
                      <a:pt x="82655" y="595339"/>
                      <a:pt x="93204" y="597617"/>
                      <a:pt x="69850" y="593725"/>
                    </a:cubicBezTo>
                    <a:cubicBezTo>
                      <a:pt x="67733" y="587375"/>
                      <a:pt x="65123" y="581169"/>
                      <a:pt x="63500" y="574675"/>
                    </a:cubicBezTo>
                    <a:cubicBezTo>
                      <a:pt x="62483" y="570606"/>
                      <a:pt x="59427" y="557005"/>
                      <a:pt x="57150" y="552450"/>
                    </a:cubicBezTo>
                    <a:cubicBezTo>
                      <a:pt x="55443" y="549037"/>
                      <a:pt x="52507" y="546338"/>
                      <a:pt x="50800" y="542925"/>
                    </a:cubicBezTo>
                    <a:cubicBezTo>
                      <a:pt x="49303" y="539932"/>
                      <a:pt x="49122" y="536393"/>
                      <a:pt x="47625" y="533400"/>
                    </a:cubicBezTo>
                    <a:cubicBezTo>
                      <a:pt x="44865" y="527880"/>
                      <a:pt x="40860" y="523045"/>
                      <a:pt x="38100" y="517525"/>
                    </a:cubicBezTo>
                    <a:cubicBezTo>
                      <a:pt x="33348" y="508021"/>
                      <a:pt x="35373" y="502994"/>
                      <a:pt x="31750" y="492125"/>
                    </a:cubicBezTo>
                    <a:cubicBezTo>
                      <a:pt x="24841" y="471397"/>
                      <a:pt x="23455" y="486802"/>
                      <a:pt x="19050" y="460375"/>
                    </a:cubicBezTo>
                    <a:cubicBezTo>
                      <a:pt x="17992" y="454025"/>
                      <a:pt x="17224" y="447620"/>
                      <a:pt x="15875" y="441325"/>
                    </a:cubicBezTo>
                    <a:cubicBezTo>
                      <a:pt x="14046" y="432791"/>
                      <a:pt x="10759" y="424565"/>
                      <a:pt x="9525" y="415925"/>
                    </a:cubicBezTo>
                    <a:cubicBezTo>
                      <a:pt x="5810" y="389922"/>
                      <a:pt x="10501" y="399927"/>
                      <a:pt x="0" y="384175"/>
                    </a:cubicBezTo>
                    <a:cubicBezTo>
                      <a:pt x="1124" y="354954"/>
                      <a:pt x="-815" y="314816"/>
                      <a:pt x="6350" y="282575"/>
                    </a:cubicBezTo>
                    <a:cubicBezTo>
                      <a:pt x="8199" y="274255"/>
                      <a:pt x="10843" y="268085"/>
                      <a:pt x="19050" y="263525"/>
                    </a:cubicBezTo>
                    <a:cubicBezTo>
                      <a:pt x="24901" y="260274"/>
                      <a:pt x="38100" y="257175"/>
                      <a:pt x="38100" y="257175"/>
                    </a:cubicBezTo>
                    <a:cubicBezTo>
                      <a:pt x="58544" y="226509"/>
                      <a:pt x="48727" y="245276"/>
                      <a:pt x="41275" y="168275"/>
                    </a:cubicBezTo>
                    <a:cubicBezTo>
                      <a:pt x="40630" y="161613"/>
                      <a:pt x="37042" y="155575"/>
                      <a:pt x="34925" y="149225"/>
                    </a:cubicBezTo>
                    <a:cubicBezTo>
                      <a:pt x="30543" y="136080"/>
                      <a:pt x="34535" y="141556"/>
                      <a:pt x="22225" y="133350"/>
                    </a:cubicBezTo>
                    <a:cubicBezTo>
                      <a:pt x="20108" y="130175"/>
                      <a:pt x="17582" y="127238"/>
                      <a:pt x="15875" y="123825"/>
                    </a:cubicBezTo>
                    <a:cubicBezTo>
                      <a:pt x="14378" y="120832"/>
                      <a:pt x="14791" y="116913"/>
                      <a:pt x="12700" y="114300"/>
                    </a:cubicBezTo>
                    <a:cubicBezTo>
                      <a:pt x="10316" y="111320"/>
                      <a:pt x="6155" y="110334"/>
                      <a:pt x="3175" y="107950"/>
                    </a:cubicBezTo>
                    <a:cubicBezTo>
                      <a:pt x="838" y="106080"/>
                      <a:pt x="5821" y="85196"/>
                      <a:pt x="9525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granada">
                <a:extLst>
                  <a:ext uri="{FF2B5EF4-FFF2-40B4-BE49-F238E27FC236}">
                    <a16:creationId xmlns:a16="http://schemas.microsoft.com/office/drawing/2014/main" id="{77DE5F20-B3F4-EBCF-0C8E-B8A479026636}"/>
                  </a:ext>
                </a:extLst>
              </p:cNvPr>
              <p:cNvSpPr/>
              <p:nvPr/>
            </p:nvSpPr>
            <p:spPr>
              <a:xfrm>
                <a:off x="2207281" y="3368552"/>
                <a:ext cx="972285" cy="828675"/>
              </a:xfrm>
              <a:custGeom>
                <a:avLst/>
                <a:gdLst>
                  <a:gd name="connsiteX0" fmla="*/ 847857 w 974857"/>
                  <a:gd name="connsiteY0" fmla="*/ 0 h 828675"/>
                  <a:gd name="connsiteX1" fmla="*/ 863732 w 974857"/>
                  <a:gd name="connsiteY1" fmla="*/ 12700 h 828675"/>
                  <a:gd name="connsiteX2" fmla="*/ 873257 w 974857"/>
                  <a:gd name="connsiteY2" fmla="*/ 15875 h 828675"/>
                  <a:gd name="connsiteX3" fmla="*/ 882782 w 974857"/>
                  <a:gd name="connsiteY3" fmla="*/ 22225 h 828675"/>
                  <a:gd name="connsiteX4" fmla="*/ 924057 w 974857"/>
                  <a:gd name="connsiteY4" fmla="*/ 31750 h 828675"/>
                  <a:gd name="connsiteX5" fmla="*/ 952632 w 974857"/>
                  <a:gd name="connsiteY5" fmla="*/ 44450 h 828675"/>
                  <a:gd name="connsiteX6" fmla="*/ 965332 w 974857"/>
                  <a:gd name="connsiteY6" fmla="*/ 66675 h 828675"/>
                  <a:gd name="connsiteX7" fmla="*/ 971682 w 974857"/>
                  <a:gd name="connsiteY7" fmla="*/ 85725 h 828675"/>
                  <a:gd name="connsiteX8" fmla="*/ 974857 w 974857"/>
                  <a:gd name="connsiteY8" fmla="*/ 95250 h 828675"/>
                  <a:gd name="connsiteX9" fmla="*/ 949457 w 974857"/>
                  <a:gd name="connsiteY9" fmla="*/ 101600 h 828675"/>
                  <a:gd name="connsiteX10" fmla="*/ 930407 w 974857"/>
                  <a:gd name="connsiteY10" fmla="*/ 107950 h 828675"/>
                  <a:gd name="connsiteX11" fmla="*/ 920882 w 974857"/>
                  <a:gd name="connsiteY11" fmla="*/ 111125 h 828675"/>
                  <a:gd name="connsiteX12" fmla="*/ 911357 w 974857"/>
                  <a:gd name="connsiteY12" fmla="*/ 114300 h 828675"/>
                  <a:gd name="connsiteX13" fmla="*/ 905007 w 974857"/>
                  <a:gd name="connsiteY13" fmla="*/ 155575 h 828675"/>
                  <a:gd name="connsiteX14" fmla="*/ 911357 w 974857"/>
                  <a:gd name="connsiteY14" fmla="*/ 241300 h 828675"/>
                  <a:gd name="connsiteX15" fmla="*/ 908182 w 974857"/>
                  <a:gd name="connsiteY15" fmla="*/ 269875 h 828675"/>
                  <a:gd name="connsiteX16" fmla="*/ 889132 w 974857"/>
                  <a:gd name="connsiteY16" fmla="*/ 282575 h 828675"/>
                  <a:gd name="connsiteX17" fmla="*/ 879607 w 974857"/>
                  <a:gd name="connsiteY17" fmla="*/ 292100 h 828675"/>
                  <a:gd name="connsiteX18" fmla="*/ 860557 w 974857"/>
                  <a:gd name="connsiteY18" fmla="*/ 298450 h 828675"/>
                  <a:gd name="connsiteX19" fmla="*/ 851032 w 974857"/>
                  <a:gd name="connsiteY19" fmla="*/ 304800 h 828675"/>
                  <a:gd name="connsiteX20" fmla="*/ 831982 w 974857"/>
                  <a:gd name="connsiteY20" fmla="*/ 311150 h 828675"/>
                  <a:gd name="connsiteX21" fmla="*/ 825632 w 974857"/>
                  <a:gd name="connsiteY21" fmla="*/ 320675 h 828675"/>
                  <a:gd name="connsiteX22" fmla="*/ 816107 w 974857"/>
                  <a:gd name="connsiteY22" fmla="*/ 323850 h 828675"/>
                  <a:gd name="connsiteX23" fmla="*/ 812932 w 974857"/>
                  <a:gd name="connsiteY23" fmla="*/ 333375 h 828675"/>
                  <a:gd name="connsiteX24" fmla="*/ 806582 w 974857"/>
                  <a:gd name="connsiteY24" fmla="*/ 342900 h 828675"/>
                  <a:gd name="connsiteX25" fmla="*/ 800232 w 974857"/>
                  <a:gd name="connsiteY25" fmla="*/ 361950 h 828675"/>
                  <a:gd name="connsiteX26" fmla="*/ 797057 w 974857"/>
                  <a:gd name="connsiteY26" fmla="*/ 371475 h 828675"/>
                  <a:gd name="connsiteX27" fmla="*/ 787532 w 974857"/>
                  <a:gd name="connsiteY27" fmla="*/ 377825 h 828675"/>
                  <a:gd name="connsiteX28" fmla="*/ 781182 w 974857"/>
                  <a:gd name="connsiteY28" fmla="*/ 387350 h 828675"/>
                  <a:gd name="connsiteX29" fmla="*/ 765307 w 974857"/>
                  <a:gd name="connsiteY29" fmla="*/ 415925 h 828675"/>
                  <a:gd name="connsiteX30" fmla="*/ 749432 w 974857"/>
                  <a:gd name="connsiteY30" fmla="*/ 434975 h 828675"/>
                  <a:gd name="connsiteX31" fmla="*/ 743082 w 974857"/>
                  <a:gd name="connsiteY31" fmla="*/ 454025 h 828675"/>
                  <a:gd name="connsiteX32" fmla="*/ 720857 w 974857"/>
                  <a:gd name="connsiteY32" fmla="*/ 479425 h 828675"/>
                  <a:gd name="connsiteX33" fmla="*/ 708157 w 974857"/>
                  <a:gd name="connsiteY33" fmla="*/ 495300 h 828675"/>
                  <a:gd name="connsiteX34" fmla="*/ 682757 w 974857"/>
                  <a:gd name="connsiteY34" fmla="*/ 523875 h 828675"/>
                  <a:gd name="connsiteX35" fmla="*/ 673232 w 974857"/>
                  <a:gd name="connsiteY35" fmla="*/ 530225 h 828675"/>
                  <a:gd name="connsiteX36" fmla="*/ 638307 w 974857"/>
                  <a:gd name="connsiteY36" fmla="*/ 539750 h 828675"/>
                  <a:gd name="connsiteX37" fmla="*/ 622432 w 974857"/>
                  <a:gd name="connsiteY37" fmla="*/ 536575 h 828675"/>
                  <a:gd name="connsiteX38" fmla="*/ 619257 w 974857"/>
                  <a:gd name="connsiteY38" fmla="*/ 546100 h 828675"/>
                  <a:gd name="connsiteX39" fmla="*/ 625607 w 974857"/>
                  <a:gd name="connsiteY39" fmla="*/ 584200 h 828675"/>
                  <a:gd name="connsiteX40" fmla="*/ 616082 w 974857"/>
                  <a:gd name="connsiteY40" fmla="*/ 628650 h 828675"/>
                  <a:gd name="connsiteX41" fmla="*/ 606557 w 974857"/>
                  <a:gd name="connsiteY41" fmla="*/ 631825 h 828675"/>
                  <a:gd name="connsiteX42" fmla="*/ 597032 w 974857"/>
                  <a:gd name="connsiteY42" fmla="*/ 650875 h 828675"/>
                  <a:gd name="connsiteX43" fmla="*/ 587507 w 974857"/>
                  <a:gd name="connsiteY43" fmla="*/ 669925 h 828675"/>
                  <a:gd name="connsiteX44" fmla="*/ 590682 w 974857"/>
                  <a:gd name="connsiteY44" fmla="*/ 685800 h 828675"/>
                  <a:gd name="connsiteX45" fmla="*/ 593857 w 974857"/>
                  <a:gd name="connsiteY45" fmla="*/ 695325 h 828675"/>
                  <a:gd name="connsiteX46" fmla="*/ 590682 w 974857"/>
                  <a:gd name="connsiteY46" fmla="*/ 720725 h 828675"/>
                  <a:gd name="connsiteX47" fmla="*/ 587507 w 974857"/>
                  <a:gd name="connsiteY47" fmla="*/ 733425 h 828675"/>
                  <a:gd name="connsiteX48" fmla="*/ 568457 w 974857"/>
                  <a:gd name="connsiteY48" fmla="*/ 746125 h 828675"/>
                  <a:gd name="connsiteX49" fmla="*/ 549407 w 974857"/>
                  <a:gd name="connsiteY49" fmla="*/ 755650 h 828675"/>
                  <a:gd name="connsiteX50" fmla="*/ 539882 w 974857"/>
                  <a:gd name="connsiteY50" fmla="*/ 774700 h 828675"/>
                  <a:gd name="connsiteX51" fmla="*/ 536707 w 974857"/>
                  <a:gd name="connsiteY51" fmla="*/ 784225 h 828675"/>
                  <a:gd name="connsiteX52" fmla="*/ 524007 w 974857"/>
                  <a:gd name="connsiteY52" fmla="*/ 803275 h 828675"/>
                  <a:gd name="connsiteX53" fmla="*/ 504957 w 974857"/>
                  <a:gd name="connsiteY53" fmla="*/ 809625 h 828675"/>
                  <a:gd name="connsiteX54" fmla="*/ 482732 w 974857"/>
                  <a:gd name="connsiteY54" fmla="*/ 806450 h 828675"/>
                  <a:gd name="connsiteX55" fmla="*/ 473207 w 974857"/>
                  <a:gd name="connsiteY55" fmla="*/ 800100 h 828675"/>
                  <a:gd name="connsiteX56" fmla="*/ 463682 w 974857"/>
                  <a:gd name="connsiteY56" fmla="*/ 796925 h 828675"/>
                  <a:gd name="connsiteX57" fmla="*/ 444632 w 974857"/>
                  <a:gd name="connsiteY57" fmla="*/ 803275 h 828675"/>
                  <a:gd name="connsiteX58" fmla="*/ 419232 w 974857"/>
                  <a:gd name="connsiteY58" fmla="*/ 819150 h 828675"/>
                  <a:gd name="connsiteX59" fmla="*/ 400182 w 974857"/>
                  <a:gd name="connsiteY59" fmla="*/ 828675 h 828675"/>
                  <a:gd name="connsiteX60" fmla="*/ 320807 w 974857"/>
                  <a:gd name="connsiteY60" fmla="*/ 825500 h 828675"/>
                  <a:gd name="connsiteX61" fmla="*/ 311282 w 974857"/>
                  <a:gd name="connsiteY61" fmla="*/ 822325 h 828675"/>
                  <a:gd name="connsiteX62" fmla="*/ 289057 w 974857"/>
                  <a:gd name="connsiteY62" fmla="*/ 815975 h 828675"/>
                  <a:gd name="connsiteX63" fmla="*/ 279532 w 974857"/>
                  <a:gd name="connsiteY63" fmla="*/ 809625 h 828675"/>
                  <a:gd name="connsiteX64" fmla="*/ 270007 w 974857"/>
                  <a:gd name="connsiteY64" fmla="*/ 790575 h 828675"/>
                  <a:gd name="connsiteX65" fmla="*/ 263657 w 974857"/>
                  <a:gd name="connsiteY65" fmla="*/ 746125 h 828675"/>
                  <a:gd name="connsiteX66" fmla="*/ 257307 w 974857"/>
                  <a:gd name="connsiteY66" fmla="*/ 727075 h 828675"/>
                  <a:gd name="connsiteX67" fmla="*/ 244607 w 974857"/>
                  <a:gd name="connsiteY67" fmla="*/ 723900 h 828675"/>
                  <a:gd name="connsiteX68" fmla="*/ 222382 w 974857"/>
                  <a:gd name="connsiteY68" fmla="*/ 717550 h 828675"/>
                  <a:gd name="connsiteX69" fmla="*/ 196982 w 974857"/>
                  <a:gd name="connsiteY69" fmla="*/ 714375 h 828675"/>
                  <a:gd name="connsiteX70" fmla="*/ 174757 w 974857"/>
                  <a:gd name="connsiteY70" fmla="*/ 708025 h 828675"/>
                  <a:gd name="connsiteX71" fmla="*/ 162057 w 974857"/>
                  <a:gd name="connsiteY71" fmla="*/ 698500 h 828675"/>
                  <a:gd name="connsiteX72" fmla="*/ 155707 w 974857"/>
                  <a:gd name="connsiteY72" fmla="*/ 688975 h 828675"/>
                  <a:gd name="connsiteX73" fmla="*/ 146182 w 974857"/>
                  <a:gd name="connsiteY73" fmla="*/ 679450 h 828675"/>
                  <a:gd name="connsiteX74" fmla="*/ 139832 w 974857"/>
                  <a:gd name="connsiteY74" fmla="*/ 669925 h 828675"/>
                  <a:gd name="connsiteX75" fmla="*/ 130307 w 974857"/>
                  <a:gd name="connsiteY75" fmla="*/ 666750 h 828675"/>
                  <a:gd name="connsiteX76" fmla="*/ 95382 w 974857"/>
                  <a:gd name="connsiteY76" fmla="*/ 663575 h 828675"/>
                  <a:gd name="connsiteX77" fmla="*/ 73157 w 974857"/>
                  <a:gd name="connsiteY77" fmla="*/ 657225 h 828675"/>
                  <a:gd name="connsiteX78" fmla="*/ 3307 w 974857"/>
                  <a:gd name="connsiteY78" fmla="*/ 650875 h 828675"/>
                  <a:gd name="connsiteX79" fmla="*/ 6482 w 974857"/>
                  <a:gd name="connsiteY79" fmla="*/ 622300 h 828675"/>
                  <a:gd name="connsiteX80" fmla="*/ 9657 w 974857"/>
                  <a:gd name="connsiteY80" fmla="*/ 612775 h 828675"/>
                  <a:gd name="connsiteX81" fmla="*/ 9657 w 974857"/>
                  <a:gd name="connsiteY81" fmla="*/ 530225 h 828675"/>
                  <a:gd name="connsiteX82" fmla="*/ 12832 w 974857"/>
                  <a:gd name="connsiteY82" fmla="*/ 492125 h 828675"/>
                  <a:gd name="connsiteX83" fmla="*/ 16007 w 974857"/>
                  <a:gd name="connsiteY83" fmla="*/ 482600 h 828675"/>
                  <a:gd name="connsiteX84" fmla="*/ 54107 w 974857"/>
                  <a:gd name="connsiteY84" fmla="*/ 463550 h 828675"/>
                  <a:gd name="connsiteX85" fmla="*/ 63632 w 974857"/>
                  <a:gd name="connsiteY85" fmla="*/ 460375 h 828675"/>
                  <a:gd name="connsiteX86" fmla="*/ 82682 w 974857"/>
                  <a:gd name="connsiteY86" fmla="*/ 450850 h 828675"/>
                  <a:gd name="connsiteX87" fmla="*/ 92207 w 974857"/>
                  <a:gd name="connsiteY87" fmla="*/ 444500 h 828675"/>
                  <a:gd name="connsiteX88" fmla="*/ 117607 w 974857"/>
                  <a:gd name="connsiteY88" fmla="*/ 438150 h 828675"/>
                  <a:gd name="connsiteX89" fmla="*/ 149357 w 974857"/>
                  <a:gd name="connsiteY89" fmla="*/ 431800 h 828675"/>
                  <a:gd name="connsiteX90" fmla="*/ 158882 w 974857"/>
                  <a:gd name="connsiteY90" fmla="*/ 428625 h 828675"/>
                  <a:gd name="connsiteX91" fmla="*/ 193807 w 974857"/>
                  <a:gd name="connsiteY91" fmla="*/ 422275 h 828675"/>
                  <a:gd name="connsiteX92" fmla="*/ 209682 w 974857"/>
                  <a:gd name="connsiteY92" fmla="*/ 419100 h 828675"/>
                  <a:gd name="connsiteX93" fmla="*/ 231907 w 974857"/>
                  <a:gd name="connsiteY93" fmla="*/ 409575 h 828675"/>
                  <a:gd name="connsiteX94" fmla="*/ 250957 w 974857"/>
                  <a:gd name="connsiteY94" fmla="*/ 403225 h 828675"/>
                  <a:gd name="connsiteX95" fmla="*/ 260482 w 974857"/>
                  <a:gd name="connsiteY95" fmla="*/ 400050 h 828675"/>
                  <a:gd name="connsiteX96" fmla="*/ 279532 w 974857"/>
                  <a:gd name="connsiteY96" fmla="*/ 396875 h 828675"/>
                  <a:gd name="connsiteX97" fmla="*/ 298582 w 974857"/>
                  <a:gd name="connsiteY97" fmla="*/ 390525 h 828675"/>
                  <a:gd name="connsiteX98" fmla="*/ 314457 w 974857"/>
                  <a:gd name="connsiteY98" fmla="*/ 387350 h 828675"/>
                  <a:gd name="connsiteX99" fmla="*/ 333507 w 974857"/>
                  <a:gd name="connsiteY99" fmla="*/ 381000 h 828675"/>
                  <a:gd name="connsiteX100" fmla="*/ 346207 w 974857"/>
                  <a:gd name="connsiteY100" fmla="*/ 368300 h 828675"/>
                  <a:gd name="connsiteX101" fmla="*/ 349382 w 974857"/>
                  <a:gd name="connsiteY101" fmla="*/ 358775 h 828675"/>
                  <a:gd name="connsiteX102" fmla="*/ 358907 w 974857"/>
                  <a:gd name="connsiteY102" fmla="*/ 352425 h 828675"/>
                  <a:gd name="connsiteX103" fmla="*/ 362082 w 974857"/>
                  <a:gd name="connsiteY103" fmla="*/ 342900 h 828675"/>
                  <a:gd name="connsiteX104" fmla="*/ 381132 w 974857"/>
                  <a:gd name="connsiteY104" fmla="*/ 336550 h 828675"/>
                  <a:gd name="connsiteX105" fmla="*/ 406532 w 974857"/>
                  <a:gd name="connsiteY105" fmla="*/ 330200 h 828675"/>
                  <a:gd name="connsiteX106" fmla="*/ 431932 w 974857"/>
                  <a:gd name="connsiteY106" fmla="*/ 327025 h 828675"/>
                  <a:gd name="connsiteX107" fmla="*/ 444632 w 974857"/>
                  <a:gd name="connsiteY107" fmla="*/ 323850 h 828675"/>
                  <a:gd name="connsiteX108" fmla="*/ 463682 w 974857"/>
                  <a:gd name="connsiteY108" fmla="*/ 317500 h 828675"/>
                  <a:gd name="connsiteX109" fmla="*/ 476382 w 974857"/>
                  <a:gd name="connsiteY109" fmla="*/ 301625 h 828675"/>
                  <a:gd name="connsiteX110" fmla="*/ 489082 w 974857"/>
                  <a:gd name="connsiteY110" fmla="*/ 282575 h 828675"/>
                  <a:gd name="connsiteX111" fmla="*/ 514482 w 974857"/>
                  <a:gd name="connsiteY111" fmla="*/ 285750 h 828675"/>
                  <a:gd name="connsiteX112" fmla="*/ 524007 w 974857"/>
                  <a:gd name="connsiteY112" fmla="*/ 288925 h 828675"/>
                  <a:gd name="connsiteX113" fmla="*/ 552582 w 974857"/>
                  <a:gd name="connsiteY113" fmla="*/ 295275 h 828675"/>
                  <a:gd name="connsiteX114" fmla="*/ 619257 w 974857"/>
                  <a:gd name="connsiteY114" fmla="*/ 292100 h 828675"/>
                  <a:gd name="connsiteX115" fmla="*/ 628782 w 974857"/>
                  <a:gd name="connsiteY115" fmla="*/ 288925 h 828675"/>
                  <a:gd name="connsiteX116" fmla="*/ 638307 w 974857"/>
                  <a:gd name="connsiteY116" fmla="*/ 282575 h 828675"/>
                  <a:gd name="connsiteX117" fmla="*/ 647832 w 974857"/>
                  <a:gd name="connsiteY117" fmla="*/ 273050 h 828675"/>
                  <a:gd name="connsiteX118" fmla="*/ 644657 w 974857"/>
                  <a:gd name="connsiteY118" fmla="*/ 250825 h 828675"/>
                  <a:gd name="connsiteX119" fmla="*/ 638307 w 974857"/>
                  <a:gd name="connsiteY119" fmla="*/ 241300 h 828675"/>
                  <a:gd name="connsiteX120" fmla="*/ 635132 w 974857"/>
                  <a:gd name="connsiteY120" fmla="*/ 222250 h 828675"/>
                  <a:gd name="connsiteX121" fmla="*/ 644657 w 974857"/>
                  <a:gd name="connsiteY121" fmla="*/ 193675 h 828675"/>
                  <a:gd name="connsiteX122" fmla="*/ 663707 w 974857"/>
                  <a:gd name="connsiteY122" fmla="*/ 180975 h 828675"/>
                  <a:gd name="connsiteX123" fmla="*/ 673232 w 974857"/>
                  <a:gd name="connsiteY123" fmla="*/ 174625 h 828675"/>
                  <a:gd name="connsiteX124" fmla="*/ 685932 w 974857"/>
                  <a:gd name="connsiteY124" fmla="*/ 158750 h 828675"/>
                  <a:gd name="connsiteX125" fmla="*/ 689107 w 974857"/>
                  <a:gd name="connsiteY125" fmla="*/ 149225 h 828675"/>
                  <a:gd name="connsiteX126" fmla="*/ 704982 w 974857"/>
                  <a:gd name="connsiteY126" fmla="*/ 130175 h 828675"/>
                  <a:gd name="connsiteX127" fmla="*/ 711332 w 974857"/>
                  <a:gd name="connsiteY127" fmla="*/ 111125 h 828675"/>
                  <a:gd name="connsiteX128" fmla="*/ 717682 w 974857"/>
                  <a:gd name="connsiteY128" fmla="*/ 92075 h 828675"/>
                  <a:gd name="connsiteX129" fmla="*/ 730382 w 974857"/>
                  <a:gd name="connsiteY129" fmla="*/ 73025 h 828675"/>
                  <a:gd name="connsiteX130" fmla="*/ 739907 w 974857"/>
                  <a:gd name="connsiteY130" fmla="*/ 69850 h 828675"/>
                  <a:gd name="connsiteX131" fmla="*/ 758957 w 974857"/>
                  <a:gd name="connsiteY131" fmla="*/ 57150 h 828675"/>
                  <a:gd name="connsiteX132" fmla="*/ 771657 w 974857"/>
                  <a:gd name="connsiteY132" fmla="*/ 53975 h 828675"/>
                  <a:gd name="connsiteX133" fmla="*/ 781182 w 974857"/>
                  <a:gd name="connsiteY133" fmla="*/ 50800 h 828675"/>
                  <a:gd name="connsiteX134" fmla="*/ 809757 w 974857"/>
                  <a:gd name="connsiteY134" fmla="*/ 44450 h 828675"/>
                  <a:gd name="connsiteX135" fmla="*/ 819282 w 974857"/>
                  <a:gd name="connsiteY135" fmla="*/ 38100 h 828675"/>
                  <a:gd name="connsiteX136" fmla="*/ 838332 w 974857"/>
                  <a:gd name="connsiteY136" fmla="*/ 28575 h 828675"/>
                  <a:gd name="connsiteX137" fmla="*/ 847857 w 974857"/>
                  <a:gd name="connsiteY137" fmla="*/ 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974857" h="828675">
                    <a:moveTo>
                      <a:pt x="847857" y="0"/>
                    </a:moveTo>
                    <a:cubicBezTo>
                      <a:pt x="853149" y="4233"/>
                      <a:pt x="857985" y="9108"/>
                      <a:pt x="863732" y="12700"/>
                    </a:cubicBezTo>
                    <a:cubicBezTo>
                      <a:pt x="866570" y="14474"/>
                      <a:pt x="870264" y="14378"/>
                      <a:pt x="873257" y="15875"/>
                    </a:cubicBezTo>
                    <a:cubicBezTo>
                      <a:pt x="876670" y="17582"/>
                      <a:pt x="879295" y="20675"/>
                      <a:pt x="882782" y="22225"/>
                    </a:cubicBezTo>
                    <a:cubicBezTo>
                      <a:pt x="899297" y="29565"/>
                      <a:pt x="905977" y="29167"/>
                      <a:pt x="924057" y="31750"/>
                    </a:cubicBezTo>
                    <a:cubicBezTo>
                      <a:pt x="946727" y="39307"/>
                      <a:pt x="937538" y="34387"/>
                      <a:pt x="952632" y="44450"/>
                    </a:cubicBezTo>
                    <a:cubicBezTo>
                      <a:pt x="962343" y="73583"/>
                      <a:pt x="946110" y="28232"/>
                      <a:pt x="965332" y="66675"/>
                    </a:cubicBezTo>
                    <a:cubicBezTo>
                      <a:pt x="968325" y="72662"/>
                      <a:pt x="969565" y="79375"/>
                      <a:pt x="971682" y="85725"/>
                    </a:cubicBezTo>
                    <a:lnTo>
                      <a:pt x="974857" y="95250"/>
                    </a:lnTo>
                    <a:cubicBezTo>
                      <a:pt x="945956" y="104884"/>
                      <a:pt x="991602" y="90106"/>
                      <a:pt x="949457" y="101600"/>
                    </a:cubicBezTo>
                    <a:cubicBezTo>
                      <a:pt x="942999" y="103361"/>
                      <a:pt x="936757" y="105833"/>
                      <a:pt x="930407" y="107950"/>
                    </a:cubicBezTo>
                    <a:lnTo>
                      <a:pt x="920882" y="111125"/>
                    </a:lnTo>
                    <a:lnTo>
                      <a:pt x="911357" y="114300"/>
                    </a:lnTo>
                    <a:cubicBezTo>
                      <a:pt x="905922" y="130604"/>
                      <a:pt x="905007" y="131019"/>
                      <a:pt x="905007" y="155575"/>
                    </a:cubicBezTo>
                    <a:cubicBezTo>
                      <a:pt x="905007" y="225176"/>
                      <a:pt x="900579" y="208967"/>
                      <a:pt x="911357" y="241300"/>
                    </a:cubicBezTo>
                    <a:cubicBezTo>
                      <a:pt x="910299" y="250825"/>
                      <a:pt x="912726" y="261437"/>
                      <a:pt x="908182" y="269875"/>
                    </a:cubicBezTo>
                    <a:cubicBezTo>
                      <a:pt x="904564" y="276595"/>
                      <a:pt x="894528" y="277179"/>
                      <a:pt x="889132" y="282575"/>
                    </a:cubicBezTo>
                    <a:cubicBezTo>
                      <a:pt x="885957" y="285750"/>
                      <a:pt x="883532" y="289919"/>
                      <a:pt x="879607" y="292100"/>
                    </a:cubicBezTo>
                    <a:cubicBezTo>
                      <a:pt x="873756" y="295351"/>
                      <a:pt x="866126" y="294737"/>
                      <a:pt x="860557" y="298450"/>
                    </a:cubicBezTo>
                    <a:cubicBezTo>
                      <a:pt x="857382" y="300567"/>
                      <a:pt x="854519" y="303250"/>
                      <a:pt x="851032" y="304800"/>
                    </a:cubicBezTo>
                    <a:cubicBezTo>
                      <a:pt x="844915" y="307518"/>
                      <a:pt x="831982" y="311150"/>
                      <a:pt x="831982" y="311150"/>
                    </a:cubicBezTo>
                    <a:cubicBezTo>
                      <a:pt x="829865" y="314325"/>
                      <a:pt x="828612" y="318291"/>
                      <a:pt x="825632" y="320675"/>
                    </a:cubicBezTo>
                    <a:cubicBezTo>
                      <a:pt x="823019" y="322766"/>
                      <a:pt x="818474" y="321483"/>
                      <a:pt x="816107" y="323850"/>
                    </a:cubicBezTo>
                    <a:cubicBezTo>
                      <a:pt x="813740" y="326217"/>
                      <a:pt x="814429" y="330382"/>
                      <a:pt x="812932" y="333375"/>
                    </a:cubicBezTo>
                    <a:cubicBezTo>
                      <a:pt x="811225" y="336788"/>
                      <a:pt x="808132" y="339413"/>
                      <a:pt x="806582" y="342900"/>
                    </a:cubicBezTo>
                    <a:cubicBezTo>
                      <a:pt x="803864" y="349017"/>
                      <a:pt x="802349" y="355600"/>
                      <a:pt x="800232" y="361950"/>
                    </a:cubicBezTo>
                    <a:cubicBezTo>
                      <a:pt x="799174" y="365125"/>
                      <a:pt x="799842" y="369619"/>
                      <a:pt x="797057" y="371475"/>
                    </a:cubicBezTo>
                    <a:lnTo>
                      <a:pt x="787532" y="377825"/>
                    </a:lnTo>
                    <a:cubicBezTo>
                      <a:pt x="785415" y="381000"/>
                      <a:pt x="782889" y="383937"/>
                      <a:pt x="781182" y="387350"/>
                    </a:cubicBezTo>
                    <a:cubicBezTo>
                      <a:pt x="773197" y="403320"/>
                      <a:pt x="785329" y="395903"/>
                      <a:pt x="765307" y="415925"/>
                    </a:cubicBezTo>
                    <a:cubicBezTo>
                      <a:pt x="759325" y="421907"/>
                      <a:pt x="752968" y="427018"/>
                      <a:pt x="749432" y="434975"/>
                    </a:cubicBezTo>
                    <a:cubicBezTo>
                      <a:pt x="746714" y="441092"/>
                      <a:pt x="746795" y="448456"/>
                      <a:pt x="743082" y="454025"/>
                    </a:cubicBezTo>
                    <a:cubicBezTo>
                      <a:pt x="728265" y="476250"/>
                      <a:pt x="736732" y="468842"/>
                      <a:pt x="720857" y="479425"/>
                    </a:cubicBezTo>
                    <a:cubicBezTo>
                      <a:pt x="714676" y="497968"/>
                      <a:pt x="722518" y="480939"/>
                      <a:pt x="708157" y="495300"/>
                    </a:cubicBezTo>
                    <a:cubicBezTo>
                      <a:pt x="689070" y="514387"/>
                      <a:pt x="722758" y="497208"/>
                      <a:pt x="682757" y="523875"/>
                    </a:cubicBezTo>
                    <a:cubicBezTo>
                      <a:pt x="679582" y="525992"/>
                      <a:pt x="676719" y="528675"/>
                      <a:pt x="673232" y="530225"/>
                    </a:cubicBezTo>
                    <a:cubicBezTo>
                      <a:pt x="660049" y="536084"/>
                      <a:pt x="651888" y="537034"/>
                      <a:pt x="638307" y="539750"/>
                    </a:cubicBezTo>
                    <a:cubicBezTo>
                      <a:pt x="633015" y="538692"/>
                      <a:pt x="627552" y="534868"/>
                      <a:pt x="622432" y="536575"/>
                    </a:cubicBezTo>
                    <a:cubicBezTo>
                      <a:pt x="619257" y="537633"/>
                      <a:pt x="619034" y="542761"/>
                      <a:pt x="619257" y="546100"/>
                    </a:cubicBezTo>
                    <a:cubicBezTo>
                      <a:pt x="620113" y="558947"/>
                      <a:pt x="623490" y="571500"/>
                      <a:pt x="625607" y="584200"/>
                    </a:cubicBezTo>
                    <a:cubicBezTo>
                      <a:pt x="624785" y="593245"/>
                      <a:pt x="628035" y="619087"/>
                      <a:pt x="616082" y="628650"/>
                    </a:cubicBezTo>
                    <a:cubicBezTo>
                      <a:pt x="613469" y="630741"/>
                      <a:pt x="609732" y="630767"/>
                      <a:pt x="606557" y="631825"/>
                    </a:cubicBezTo>
                    <a:cubicBezTo>
                      <a:pt x="588359" y="659122"/>
                      <a:pt x="610177" y="624585"/>
                      <a:pt x="597032" y="650875"/>
                    </a:cubicBezTo>
                    <a:cubicBezTo>
                      <a:pt x="584722" y="675494"/>
                      <a:pt x="595487" y="645984"/>
                      <a:pt x="587507" y="669925"/>
                    </a:cubicBezTo>
                    <a:cubicBezTo>
                      <a:pt x="588565" y="675217"/>
                      <a:pt x="589373" y="680565"/>
                      <a:pt x="590682" y="685800"/>
                    </a:cubicBezTo>
                    <a:cubicBezTo>
                      <a:pt x="591494" y="689047"/>
                      <a:pt x="593857" y="691978"/>
                      <a:pt x="593857" y="695325"/>
                    </a:cubicBezTo>
                    <a:cubicBezTo>
                      <a:pt x="593857" y="703858"/>
                      <a:pt x="592085" y="712309"/>
                      <a:pt x="590682" y="720725"/>
                    </a:cubicBezTo>
                    <a:cubicBezTo>
                      <a:pt x="589965" y="725029"/>
                      <a:pt x="590380" y="730141"/>
                      <a:pt x="587507" y="733425"/>
                    </a:cubicBezTo>
                    <a:cubicBezTo>
                      <a:pt x="582481" y="739168"/>
                      <a:pt x="574807" y="741892"/>
                      <a:pt x="568457" y="746125"/>
                    </a:cubicBezTo>
                    <a:cubicBezTo>
                      <a:pt x="556147" y="754331"/>
                      <a:pt x="562552" y="751268"/>
                      <a:pt x="549407" y="755650"/>
                    </a:cubicBezTo>
                    <a:cubicBezTo>
                      <a:pt x="541427" y="779591"/>
                      <a:pt x="552192" y="750081"/>
                      <a:pt x="539882" y="774700"/>
                    </a:cubicBezTo>
                    <a:cubicBezTo>
                      <a:pt x="538385" y="777693"/>
                      <a:pt x="538332" y="781299"/>
                      <a:pt x="536707" y="784225"/>
                    </a:cubicBezTo>
                    <a:cubicBezTo>
                      <a:pt x="533001" y="790896"/>
                      <a:pt x="531247" y="800862"/>
                      <a:pt x="524007" y="803275"/>
                    </a:cubicBezTo>
                    <a:lnTo>
                      <a:pt x="504957" y="809625"/>
                    </a:lnTo>
                    <a:cubicBezTo>
                      <a:pt x="497549" y="808567"/>
                      <a:pt x="489900" y="808600"/>
                      <a:pt x="482732" y="806450"/>
                    </a:cubicBezTo>
                    <a:cubicBezTo>
                      <a:pt x="479077" y="805354"/>
                      <a:pt x="476620" y="801807"/>
                      <a:pt x="473207" y="800100"/>
                    </a:cubicBezTo>
                    <a:cubicBezTo>
                      <a:pt x="470214" y="798603"/>
                      <a:pt x="466857" y="797983"/>
                      <a:pt x="463682" y="796925"/>
                    </a:cubicBezTo>
                    <a:cubicBezTo>
                      <a:pt x="457332" y="799042"/>
                      <a:pt x="450619" y="800282"/>
                      <a:pt x="444632" y="803275"/>
                    </a:cubicBezTo>
                    <a:cubicBezTo>
                      <a:pt x="435702" y="807740"/>
                      <a:pt x="428704" y="815993"/>
                      <a:pt x="419232" y="819150"/>
                    </a:cubicBezTo>
                    <a:cubicBezTo>
                      <a:pt x="406087" y="823532"/>
                      <a:pt x="412492" y="820469"/>
                      <a:pt x="400182" y="828675"/>
                    </a:cubicBezTo>
                    <a:cubicBezTo>
                      <a:pt x="373724" y="827617"/>
                      <a:pt x="347219" y="827387"/>
                      <a:pt x="320807" y="825500"/>
                    </a:cubicBezTo>
                    <a:cubicBezTo>
                      <a:pt x="317469" y="825262"/>
                      <a:pt x="314500" y="823244"/>
                      <a:pt x="311282" y="822325"/>
                    </a:cubicBezTo>
                    <a:cubicBezTo>
                      <a:pt x="306535" y="820969"/>
                      <a:pt x="294132" y="818513"/>
                      <a:pt x="289057" y="815975"/>
                    </a:cubicBezTo>
                    <a:cubicBezTo>
                      <a:pt x="285644" y="814268"/>
                      <a:pt x="282707" y="811742"/>
                      <a:pt x="279532" y="809625"/>
                    </a:cubicBezTo>
                    <a:cubicBezTo>
                      <a:pt x="274823" y="802561"/>
                      <a:pt x="271322" y="799119"/>
                      <a:pt x="270007" y="790575"/>
                    </a:cubicBezTo>
                    <a:cubicBezTo>
                      <a:pt x="265362" y="760380"/>
                      <a:pt x="269837" y="766724"/>
                      <a:pt x="263657" y="746125"/>
                    </a:cubicBezTo>
                    <a:cubicBezTo>
                      <a:pt x="261734" y="739714"/>
                      <a:pt x="263801" y="728698"/>
                      <a:pt x="257307" y="727075"/>
                    </a:cubicBezTo>
                    <a:cubicBezTo>
                      <a:pt x="253074" y="726017"/>
                      <a:pt x="248803" y="725099"/>
                      <a:pt x="244607" y="723900"/>
                    </a:cubicBezTo>
                    <a:cubicBezTo>
                      <a:pt x="234038" y="720880"/>
                      <a:pt x="234293" y="719535"/>
                      <a:pt x="222382" y="717550"/>
                    </a:cubicBezTo>
                    <a:cubicBezTo>
                      <a:pt x="213966" y="716147"/>
                      <a:pt x="205398" y="715778"/>
                      <a:pt x="196982" y="714375"/>
                    </a:cubicBezTo>
                    <a:cubicBezTo>
                      <a:pt x="189009" y="713046"/>
                      <a:pt x="182306" y="710541"/>
                      <a:pt x="174757" y="708025"/>
                    </a:cubicBezTo>
                    <a:cubicBezTo>
                      <a:pt x="170524" y="704850"/>
                      <a:pt x="165799" y="702242"/>
                      <a:pt x="162057" y="698500"/>
                    </a:cubicBezTo>
                    <a:cubicBezTo>
                      <a:pt x="159359" y="695802"/>
                      <a:pt x="158150" y="691906"/>
                      <a:pt x="155707" y="688975"/>
                    </a:cubicBezTo>
                    <a:cubicBezTo>
                      <a:pt x="152832" y="685526"/>
                      <a:pt x="149057" y="682899"/>
                      <a:pt x="146182" y="679450"/>
                    </a:cubicBezTo>
                    <a:cubicBezTo>
                      <a:pt x="143739" y="676519"/>
                      <a:pt x="142812" y="672309"/>
                      <a:pt x="139832" y="669925"/>
                    </a:cubicBezTo>
                    <a:cubicBezTo>
                      <a:pt x="137219" y="667834"/>
                      <a:pt x="133620" y="667223"/>
                      <a:pt x="130307" y="666750"/>
                    </a:cubicBezTo>
                    <a:cubicBezTo>
                      <a:pt x="118735" y="665097"/>
                      <a:pt x="107024" y="664633"/>
                      <a:pt x="95382" y="663575"/>
                    </a:cubicBezTo>
                    <a:cubicBezTo>
                      <a:pt x="88269" y="661204"/>
                      <a:pt x="80561" y="658364"/>
                      <a:pt x="73157" y="657225"/>
                    </a:cubicBezTo>
                    <a:cubicBezTo>
                      <a:pt x="54362" y="654333"/>
                      <a:pt x="20309" y="652183"/>
                      <a:pt x="3307" y="650875"/>
                    </a:cubicBezTo>
                    <a:cubicBezTo>
                      <a:pt x="-1985" y="635000"/>
                      <a:pt x="-926" y="644525"/>
                      <a:pt x="6482" y="622300"/>
                    </a:cubicBezTo>
                    <a:lnTo>
                      <a:pt x="9657" y="612775"/>
                    </a:lnTo>
                    <a:cubicBezTo>
                      <a:pt x="17006" y="561333"/>
                      <a:pt x="9657" y="623001"/>
                      <a:pt x="9657" y="530225"/>
                    </a:cubicBezTo>
                    <a:cubicBezTo>
                      <a:pt x="9657" y="517481"/>
                      <a:pt x="11148" y="504757"/>
                      <a:pt x="12832" y="492125"/>
                    </a:cubicBezTo>
                    <a:cubicBezTo>
                      <a:pt x="13274" y="488808"/>
                      <a:pt x="13640" y="484967"/>
                      <a:pt x="16007" y="482600"/>
                    </a:cubicBezTo>
                    <a:cubicBezTo>
                      <a:pt x="28317" y="470290"/>
                      <a:pt x="38613" y="468715"/>
                      <a:pt x="54107" y="463550"/>
                    </a:cubicBezTo>
                    <a:cubicBezTo>
                      <a:pt x="57282" y="462492"/>
                      <a:pt x="60847" y="462231"/>
                      <a:pt x="63632" y="460375"/>
                    </a:cubicBezTo>
                    <a:cubicBezTo>
                      <a:pt x="90929" y="442177"/>
                      <a:pt x="56392" y="463995"/>
                      <a:pt x="82682" y="450850"/>
                    </a:cubicBezTo>
                    <a:cubicBezTo>
                      <a:pt x="86095" y="449143"/>
                      <a:pt x="88794" y="446207"/>
                      <a:pt x="92207" y="444500"/>
                    </a:cubicBezTo>
                    <a:cubicBezTo>
                      <a:pt x="99465" y="440871"/>
                      <a:pt x="110361" y="439961"/>
                      <a:pt x="117607" y="438150"/>
                    </a:cubicBezTo>
                    <a:cubicBezTo>
                      <a:pt x="147162" y="430761"/>
                      <a:pt x="94906" y="439579"/>
                      <a:pt x="149357" y="431800"/>
                    </a:cubicBezTo>
                    <a:cubicBezTo>
                      <a:pt x="152532" y="430742"/>
                      <a:pt x="155610" y="429326"/>
                      <a:pt x="158882" y="428625"/>
                    </a:cubicBezTo>
                    <a:cubicBezTo>
                      <a:pt x="170452" y="426146"/>
                      <a:pt x="182177" y="424456"/>
                      <a:pt x="193807" y="422275"/>
                    </a:cubicBezTo>
                    <a:cubicBezTo>
                      <a:pt x="199111" y="421280"/>
                      <a:pt x="204447" y="420409"/>
                      <a:pt x="209682" y="419100"/>
                    </a:cubicBezTo>
                    <a:cubicBezTo>
                      <a:pt x="223309" y="415693"/>
                      <a:pt x="216763" y="415633"/>
                      <a:pt x="231907" y="409575"/>
                    </a:cubicBezTo>
                    <a:cubicBezTo>
                      <a:pt x="238122" y="407089"/>
                      <a:pt x="244607" y="405342"/>
                      <a:pt x="250957" y="403225"/>
                    </a:cubicBezTo>
                    <a:cubicBezTo>
                      <a:pt x="254132" y="402167"/>
                      <a:pt x="257181" y="400600"/>
                      <a:pt x="260482" y="400050"/>
                    </a:cubicBezTo>
                    <a:cubicBezTo>
                      <a:pt x="266832" y="398992"/>
                      <a:pt x="273287" y="398436"/>
                      <a:pt x="279532" y="396875"/>
                    </a:cubicBezTo>
                    <a:cubicBezTo>
                      <a:pt x="286026" y="395252"/>
                      <a:pt x="292018" y="391838"/>
                      <a:pt x="298582" y="390525"/>
                    </a:cubicBezTo>
                    <a:cubicBezTo>
                      <a:pt x="303874" y="389467"/>
                      <a:pt x="309251" y="388770"/>
                      <a:pt x="314457" y="387350"/>
                    </a:cubicBezTo>
                    <a:cubicBezTo>
                      <a:pt x="320915" y="385589"/>
                      <a:pt x="333507" y="381000"/>
                      <a:pt x="333507" y="381000"/>
                    </a:cubicBezTo>
                    <a:cubicBezTo>
                      <a:pt x="341974" y="355600"/>
                      <a:pt x="329274" y="385233"/>
                      <a:pt x="346207" y="368300"/>
                    </a:cubicBezTo>
                    <a:cubicBezTo>
                      <a:pt x="348574" y="365933"/>
                      <a:pt x="347291" y="361388"/>
                      <a:pt x="349382" y="358775"/>
                    </a:cubicBezTo>
                    <a:cubicBezTo>
                      <a:pt x="351766" y="355795"/>
                      <a:pt x="355732" y="354542"/>
                      <a:pt x="358907" y="352425"/>
                    </a:cubicBezTo>
                    <a:cubicBezTo>
                      <a:pt x="359965" y="349250"/>
                      <a:pt x="359359" y="344845"/>
                      <a:pt x="362082" y="342900"/>
                    </a:cubicBezTo>
                    <a:cubicBezTo>
                      <a:pt x="367529" y="339009"/>
                      <a:pt x="374782" y="338667"/>
                      <a:pt x="381132" y="336550"/>
                    </a:cubicBezTo>
                    <a:cubicBezTo>
                      <a:pt x="392722" y="332687"/>
                      <a:pt x="392301" y="332389"/>
                      <a:pt x="406532" y="330200"/>
                    </a:cubicBezTo>
                    <a:cubicBezTo>
                      <a:pt x="414965" y="328903"/>
                      <a:pt x="423516" y="328428"/>
                      <a:pt x="431932" y="327025"/>
                    </a:cubicBezTo>
                    <a:cubicBezTo>
                      <a:pt x="436236" y="326308"/>
                      <a:pt x="440452" y="325104"/>
                      <a:pt x="444632" y="323850"/>
                    </a:cubicBezTo>
                    <a:cubicBezTo>
                      <a:pt x="451043" y="321927"/>
                      <a:pt x="463682" y="317500"/>
                      <a:pt x="463682" y="317500"/>
                    </a:cubicBezTo>
                    <a:cubicBezTo>
                      <a:pt x="470832" y="296050"/>
                      <a:pt x="460916" y="319300"/>
                      <a:pt x="476382" y="301625"/>
                    </a:cubicBezTo>
                    <a:cubicBezTo>
                      <a:pt x="481408" y="295882"/>
                      <a:pt x="489082" y="282575"/>
                      <a:pt x="489082" y="282575"/>
                    </a:cubicBezTo>
                    <a:cubicBezTo>
                      <a:pt x="497549" y="283633"/>
                      <a:pt x="506087" y="284224"/>
                      <a:pt x="514482" y="285750"/>
                    </a:cubicBezTo>
                    <a:cubicBezTo>
                      <a:pt x="517775" y="286349"/>
                      <a:pt x="520760" y="288113"/>
                      <a:pt x="524007" y="288925"/>
                    </a:cubicBezTo>
                    <a:cubicBezTo>
                      <a:pt x="533473" y="291292"/>
                      <a:pt x="543057" y="293158"/>
                      <a:pt x="552582" y="295275"/>
                    </a:cubicBezTo>
                    <a:cubicBezTo>
                      <a:pt x="574807" y="294217"/>
                      <a:pt x="597084" y="293948"/>
                      <a:pt x="619257" y="292100"/>
                    </a:cubicBezTo>
                    <a:cubicBezTo>
                      <a:pt x="622592" y="291822"/>
                      <a:pt x="625789" y="290422"/>
                      <a:pt x="628782" y="288925"/>
                    </a:cubicBezTo>
                    <a:cubicBezTo>
                      <a:pt x="632195" y="287218"/>
                      <a:pt x="635376" y="285018"/>
                      <a:pt x="638307" y="282575"/>
                    </a:cubicBezTo>
                    <a:cubicBezTo>
                      <a:pt x="641756" y="279700"/>
                      <a:pt x="644657" y="276225"/>
                      <a:pt x="647832" y="273050"/>
                    </a:cubicBezTo>
                    <a:cubicBezTo>
                      <a:pt x="646774" y="265642"/>
                      <a:pt x="646807" y="257993"/>
                      <a:pt x="644657" y="250825"/>
                    </a:cubicBezTo>
                    <a:cubicBezTo>
                      <a:pt x="643561" y="247170"/>
                      <a:pt x="639514" y="244920"/>
                      <a:pt x="638307" y="241300"/>
                    </a:cubicBezTo>
                    <a:cubicBezTo>
                      <a:pt x="636271" y="235193"/>
                      <a:pt x="636190" y="228600"/>
                      <a:pt x="635132" y="222250"/>
                    </a:cubicBezTo>
                    <a:cubicBezTo>
                      <a:pt x="636893" y="211683"/>
                      <a:pt x="635946" y="201297"/>
                      <a:pt x="644657" y="193675"/>
                    </a:cubicBezTo>
                    <a:cubicBezTo>
                      <a:pt x="650400" y="188649"/>
                      <a:pt x="657357" y="185208"/>
                      <a:pt x="663707" y="180975"/>
                    </a:cubicBezTo>
                    <a:lnTo>
                      <a:pt x="673232" y="174625"/>
                    </a:lnTo>
                    <a:cubicBezTo>
                      <a:pt x="681212" y="150684"/>
                      <a:pt x="669519" y="179266"/>
                      <a:pt x="685932" y="158750"/>
                    </a:cubicBezTo>
                    <a:cubicBezTo>
                      <a:pt x="688023" y="156137"/>
                      <a:pt x="687251" y="152010"/>
                      <a:pt x="689107" y="149225"/>
                    </a:cubicBezTo>
                    <a:cubicBezTo>
                      <a:pt x="699076" y="134271"/>
                      <a:pt x="698057" y="145757"/>
                      <a:pt x="704982" y="130175"/>
                    </a:cubicBezTo>
                    <a:cubicBezTo>
                      <a:pt x="707700" y="124058"/>
                      <a:pt x="709215" y="117475"/>
                      <a:pt x="711332" y="111125"/>
                    </a:cubicBezTo>
                    <a:lnTo>
                      <a:pt x="717682" y="92075"/>
                    </a:lnTo>
                    <a:cubicBezTo>
                      <a:pt x="721011" y="82089"/>
                      <a:pt x="720189" y="79820"/>
                      <a:pt x="730382" y="73025"/>
                    </a:cubicBezTo>
                    <a:cubicBezTo>
                      <a:pt x="733167" y="71169"/>
                      <a:pt x="736981" y="71475"/>
                      <a:pt x="739907" y="69850"/>
                    </a:cubicBezTo>
                    <a:cubicBezTo>
                      <a:pt x="746578" y="66144"/>
                      <a:pt x="751553" y="59001"/>
                      <a:pt x="758957" y="57150"/>
                    </a:cubicBezTo>
                    <a:cubicBezTo>
                      <a:pt x="763190" y="56092"/>
                      <a:pt x="767461" y="55174"/>
                      <a:pt x="771657" y="53975"/>
                    </a:cubicBezTo>
                    <a:cubicBezTo>
                      <a:pt x="774875" y="53056"/>
                      <a:pt x="777915" y="51526"/>
                      <a:pt x="781182" y="50800"/>
                    </a:cubicBezTo>
                    <a:cubicBezTo>
                      <a:pt x="789962" y="48849"/>
                      <a:pt x="801180" y="48738"/>
                      <a:pt x="809757" y="44450"/>
                    </a:cubicBezTo>
                    <a:cubicBezTo>
                      <a:pt x="813170" y="42743"/>
                      <a:pt x="815869" y="39807"/>
                      <a:pt x="819282" y="38100"/>
                    </a:cubicBezTo>
                    <a:cubicBezTo>
                      <a:pt x="845572" y="24955"/>
                      <a:pt x="811035" y="46773"/>
                      <a:pt x="838332" y="28575"/>
                    </a:cubicBezTo>
                    <a:lnTo>
                      <a:pt x="847857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almeria">
                <a:extLst>
                  <a:ext uri="{FF2B5EF4-FFF2-40B4-BE49-F238E27FC236}">
                    <a16:creationId xmlns:a16="http://schemas.microsoft.com/office/drawing/2014/main" id="{B09C7F72-6B67-CB73-676E-98CF7EA6A560}"/>
                  </a:ext>
                </a:extLst>
              </p:cNvPr>
              <p:cNvSpPr/>
              <p:nvPr/>
            </p:nvSpPr>
            <p:spPr>
              <a:xfrm>
                <a:off x="2694112" y="3452596"/>
                <a:ext cx="815123" cy="717550"/>
              </a:xfrm>
              <a:custGeom>
                <a:avLst/>
                <a:gdLst>
                  <a:gd name="connsiteX0" fmla="*/ 444803 w 742194"/>
                  <a:gd name="connsiteY0" fmla="*/ 12700 h 717550"/>
                  <a:gd name="connsiteX1" fmla="*/ 473378 w 742194"/>
                  <a:gd name="connsiteY1" fmla="*/ 9525 h 717550"/>
                  <a:gd name="connsiteX2" fmla="*/ 492428 w 742194"/>
                  <a:gd name="connsiteY2" fmla="*/ 3175 h 717550"/>
                  <a:gd name="connsiteX3" fmla="*/ 508303 w 742194"/>
                  <a:gd name="connsiteY3" fmla="*/ 0 h 717550"/>
                  <a:gd name="connsiteX4" fmla="*/ 530528 w 742194"/>
                  <a:gd name="connsiteY4" fmla="*/ 3175 h 717550"/>
                  <a:gd name="connsiteX5" fmla="*/ 543228 w 742194"/>
                  <a:gd name="connsiteY5" fmla="*/ 22225 h 717550"/>
                  <a:gd name="connsiteX6" fmla="*/ 549578 w 742194"/>
                  <a:gd name="connsiteY6" fmla="*/ 31750 h 717550"/>
                  <a:gd name="connsiteX7" fmla="*/ 552753 w 742194"/>
                  <a:gd name="connsiteY7" fmla="*/ 95250 h 717550"/>
                  <a:gd name="connsiteX8" fmla="*/ 562278 w 742194"/>
                  <a:gd name="connsiteY8" fmla="*/ 104775 h 717550"/>
                  <a:gd name="connsiteX9" fmla="*/ 578153 w 742194"/>
                  <a:gd name="connsiteY9" fmla="*/ 120650 h 717550"/>
                  <a:gd name="connsiteX10" fmla="*/ 584503 w 742194"/>
                  <a:gd name="connsiteY10" fmla="*/ 139700 h 717550"/>
                  <a:gd name="connsiteX11" fmla="*/ 590853 w 742194"/>
                  <a:gd name="connsiteY11" fmla="*/ 149225 h 717550"/>
                  <a:gd name="connsiteX12" fmla="*/ 594028 w 742194"/>
                  <a:gd name="connsiteY12" fmla="*/ 158750 h 717550"/>
                  <a:gd name="connsiteX13" fmla="*/ 600378 w 742194"/>
                  <a:gd name="connsiteY13" fmla="*/ 168275 h 717550"/>
                  <a:gd name="connsiteX14" fmla="*/ 603553 w 742194"/>
                  <a:gd name="connsiteY14" fmla="*/ 177800 h 717550"/>
                  <a:gd name="connsiteX15" fmla="*/ 613078 w 742194"/>
                  <a:gd name="connsiteY15" fmla="*/ 187325 h 717550"/>
                  <a:gd name="connsiteX16" fmla="*/ 622603 w 742194"/>
                  <a:gd name="connsiteY16" fmla="*/ 209550 h 717550"/>
                  <a:gd name="connsiteX17" fmla="*/ 628953 w 742194"/>
                  <a:gd name="connsiteY17" fmla="*/ 219075 h 717550"/>
                  <a:gd name="connsiteX18" fmla="*/ 648003 w 742194"/>
                  <a:gd name="connsiteY18" fmla="*/ 225425 h 717550"/>
                  <a:gd name="connsiteX19" fmla="*/ 670228 w 742194"/>
                  <a:gd name="connsiteY19" fmla="*/ 247650 h 717550"/>
                  <a:gd name="connsiteX20" fmla="*/ 679753 w 742194"/>
                  <a:gd name="connsiteY20" fmla="*/ 254000 h 717550"/>
                  <a:gd name="connsiteX21" fmla="*/ 689278 w 742194"/>
                  <a:gd name="connsiteY21" fmla="*/ 260350 h 717550"/>
                  <a:gd name="connsiteX22" fmla="*/ 708328 w 742194"/>
                  <a:gd name="connsiteY22" fmla="*/ 266700 h 717550"/>
                  <a:gd name="connsiteX23" fmla="*/ 717853 w 742194"/>
                  <a:gd name="connsiteY23" fmla="*/ 269875 h 717550"/>
                  <a:gd name="connsiteX24" fmla="*/ 730553 w 742194"/>
                  <a:gd name="connsiteY24" fmla="*/ 273050 h 717550"/>
                  <a:gd name="connsiteX25" fmla="*/ 740078 w 742194"/>
                  <a:gd name="connsiteY25" fmla="*/ 279400 h 717550"/>
                  <a:gd name="connsiteX26" fmla="*/ 727378 w 742194"/>
                  <a:gd name="connsiteY26" fmla="*/ 311150 h 717550"/>
                  <a:gd name="connsiteX27" fmla="*/ 708328 w 742194"/>
                  <a:gd name="connsiteY27" fmla="*/ 327025 h 717550"/>
                  <a:gd name="connsiteX28" fmla="*/ 698803 w 742194"/>
                  <a:gd name="connsiteY28" fmla="*/ 355600 h 717550"/>
                  <a:gd name="connsiteX29" fmla="*/ 695628 w 742194"/>
                  <a:gd name="connsiteY29" fmla="*/ 365125 h 717550"/>
                  <a:gd name="connsiteX30" fmla="*/ 686103 w 742194"/>
                  <a:gd name="connsiteY30" fmla="*/ 374650 h 717550"/>
                  <a:gd name="connsiteX31" fmla="*/ 673403 w 742194"/>
                  <a:gd name="connsiteY31" fmla="*/ 393700 h 717550"/>
                  <a:gd name="connsiteX32" fmla="*/ 667053 w 742194"/>
                  <a:gd name="connsiteY32" fmla="*/ 403225 h 717550"/>
                  <a:gd name="connsiteX33" fmla="*/ 657528 w 742194"/>
                  <a:gd name="connsiteY33" fmla="*/ 409575 h 717550"/>
                  <a:gd name="connsiteX34" fmla="*/ 644828 w 742194"/>
                  <a:gd name="connsiteY34" fmla="*/ 428625 h 717550"/>
                  <a:gd name="connsiteX35" fmla="*/ 635303 w 742194"/>
                  <a:gd name="connsiteY35" fmla="*/ 457200 h 717550"/>
                  <a:gd name="connsiteX36" fmla="*/ 632128 w 742194"/>
                  <a:gd name="connsiteY36" fmla="*/ 466725 h 717550"/>
                  <a:gd name="connsiteX37" fmla="*/ 622603 w 742194"/>
                  <a:gd name="connsiteY37" fmla="*/ 469900 h 717550"/>
                  <a:gd name="connsiteX38" fmla="*/ 613078 w 742194"/>
                  <a:gd name="connsiteY38" fmla="*/ 492125 h 717550"/>
                  <a:gd name="connsiteX39" fmla="*/ 606728 w 742194"/>
                  <a:gd name="connsiteY39" fmla="*/ 542925 h 717550"/>
                  <a:gd name="connsiteX40" fmla="*/ 600378 w 742194"/>
                  <a:gd name="connsiteY40" fmla="*/ 552450 h 717550"/>
                  <a:gd name="connsiteX41" fmla="*/ 594028 w 742194"/>
                  <a:gd name="connsiteY41" fmla="*/ 571500 h 717550"/>
                  <a:gd name="connsiteX42" fmla="*/ 587678 w 742194"/>
                  <a:gd name="connsiteY42" fmla="*/ 590550 h 717550"/>
                  <a:gd name="connsiteX43" fmla="*/ 584503 w 742194"/>
                  <a:gd name="connsiteY43" fmla="*/ 600075 h 717550"/>
                  <a:gd name="connsiteX44" fmla="*/ 581328 w 742194"/>
                  <a:gd name="connsiteY44" fmla="*/ 612775 h 717550"/>
                  <a:gd name="connsiteX45" fmla="*/ 574978 w 742194"/>
                  <a:gd name="connsiteY45" fmla="*/ 622300 h 717550"/>
                  <a:gd name="connsiteX46" fmla="*/ 565453 w 742194"/>
                  <a:gd name="connsiteY46" fmla="*/ 641350 h 717550"/>
                  <a:gd name="connsiteX47" fmla="*/ 552753 w 742194"/>
                  <a:gd name="connsiteY47" fmla="*/ 650875 h 717550"/>
                  <a:gd name="connsiteX48" fmla="*/ 543228 w 742194"/>
                  <a:gd name="connsiteY48" fmla="*/ 660400 h 717550"/>
                  <a:gd name="connsiteX49" fmla="*/ 530528 w 742194"/>
                  <a:gd name="connsiteY49" fmla="*/ 682625 h 717550"/>
                  <a:gd name="connsiteX50" fmla="*/ 514653 w 742194"/>
                  <a:gd name="connsiteY50" fmla="*/ 695325 h 717550"/>
                  <a:gd name="connsiteX51" fmla="*/ 489253 w 742194"/>
                  <a:gd name="connsiteY51" fmla="*/ 711200 h 717550"/>
                  <a:gd name="connsiteX52" fmla="*/ 479728 w 742194"/>
                  <a:gd name="connsiteY52" fmla="*/ 714375 h 717550"/>
                  <a:gd name="connsiteX53" fmla="*/ 470203 w 742194"/>
                  <a:gd name="connsiteY53" fmla="*/ 717550 h 717550"/>
                  <a:gd name="connsiteX54" fmla="*/ 432103 w 742194"/>
                  <a:gd name="connsiteY54" fmla="*/ 714375 h 717550"/>
                  <a:gd name="connsiteX55" fmla="*/ 403528 w 742194"/>
                  <a:gd name="connsiteY55" fmla="*/ 698500 h 717550"/>
                  <a:gd name="connsiteX56" fmla="*/ 365428 w 742194"/>
                  <a:gd name="connsiteY56" fmla="*/ 682625 h 717550"/>
                  <a:gd name="connsiteX57" fmla="*/ 355903 w 742194"/>
                  <a:gd name="connsiteY57" fmla="*/ 676275 h 717550"/>
                  <a:gd name="connsiteX58" fmla="*/ 336853 w 742194"/>
                  <a:gd name="connsiteY58" fmla="*/ 669925 h 717550"/>
                  <a:gd name="connsiteX59" fmla="*/ 327328 w 742194"/>
                  <a:gd name="connsiteY59" fmla="*/ 666750 h 717550"/>
                  <a:gd name="connsiteX60" fmla="*/ 317803 w 742194"/>
                  <a:gd name="connsiteY60" fmla="*/ 660400 h 717550"/>
                  <a:gd name="connsiteX61" fmla="*/ 295578 w 742194"/>
                  <a:gd name="connsiteY61" fmla="*/ 654050 h 717550"/>
                  <a:gd name="connsiteX62" fmla="*/ 279703 w 742194"/>
                  <a:gd name="connsiteY62" fmla="*/ 666750 h 717550"/>
                  <a:gd name="connsiteX63" fmla="*/ 260653 w 742194"/>
                  <a:gd name="connsiteY63" fmla="*/ 679450 h 717550"/>
                  <a:gd name="connsiteX64" fmla="*/ 251128 w 742194"/>
                  <a:gd name="connsiteY64" fmla="*/ 685800 h 717550"/>
                  <a:gd name="connsiteX65" fmla="*/ 235253 w 742194"/>
                  <a:gd name="connsiteY65" fmla="*/ 698500 h 717550"/>
                  <a:gd name="connsiteX66" fmla="*/ 225728 w 742194"/>
                  <a:gd name="connsiteY66" fmla="*/ 708025 h 717550"/>
                  <a:gd name="connsiteX67" fmla="*/ 213028 w 742194"/>
                  <a:gd name="connsiteY67" fmla="*/ 711200 h 717550"/>
                  <a:gd name="connsiteX68" fmla="*/ 181278 w 742194"/>
                  <a:gd name="connsiteY68" fmla="*/ 714375 h 717550"/>
                  <a:gd name="connsiteX69" fmla="*/ 117778 w 742194"/>
                  <a:gd name="connsiteY69" fmla="*/ 708025 h 717550"/>
                  <a:gd name="connsiteX70" fmla="*/ 105078 w 742194"/>
                  <a:gd name="connsiteY70" fmla="*/ 704850 h 717550"/>
                  <a:gd name="connsiteX71" fmla="*/ 95553 w 742194"/>
                  <a:gd name="connsiteY71" fmla="*/ 701675 h 717550"/>
                  <a:gd name="connsiteX72" fmla="*/ 9828 w 742194"/>
                  <a:gd name="connsiteY72" fmla="*/ 698500 h 717550"/>
                  <a:gd name="connsiteX73" fmla="*/ 303 w 742194"/>
                  <a:gd name="connsiteY73" fmla="*/ 679450 h 717550"/>
                  <a:gd name="connsiteX74" fmla="*/ 19353 w 742194"/>
                  <a:gd name="connsiteY74" fmla="*/ 666750 h 717550"/>
                  <a:gd name="connsiteX75" fmla="*/ 28878 w 742194"/>
                  <a:gd name="connsiteY75" fmla="*/ 660400 h 717550"/>
                  <a:gd name="connsiteX76" fmla="*/ 38403 w 742194"/>
                  <a:gd name="connsiteY76" fmla="*/ 654050 h 717550"/>
                  <a:gd name="connsiteX77" fmla="*/ 47928 w 742194"/>
                  <a:gd name="connsiteY77" fmla="*/ 644525 h 717550"/>
                  <a:gd name="connsiteX78" fmla="*/ 51103 w 742194"/>
                  <a:gd name="connsiteY78" fmla="*/ 609600 h 717550"/>
                  <a:gd name="connsiteX79" fmla="*/ 60628 w 742194"/>
                  <a:gd name="connsiteY79" fmla="*/ 555625 h 717550"/>
                  <a:gd name="connsiteX80" fmla="*/ 70153 w 742194"/>
                  <a:gd name="connsiteY80" fmla="*/ 549275 h 717550"/>
                  <a:gd name="connsiteX81" fmla="*/ 79678 w 742194"/>
                  <a:gd name="connsiteY81" fmla="*/ 546100 h 717550"/>
                  <a:gd name="connsiteX82" fmla="*/ 82853 w 742194"/>
                  <a:gd name="connsiteY82" fmla="*/ 533400 h 717550"/>
                  <a:gd name="connsiteX83" fmla="*/ 89203 w 742194"/>
                  <a:gd name="connsiteY83" fmla="*/ 523875 h 717550"/>
                  <a:gd name="connsiteX84" fmla="*/ 82853 w 742194"/>
                  <a:gd name="connsiteY84" fmla="*/ 479425 h 717550"/>
                  <a:gd name="connsiteX85" fmla="*/ 86028 w 742194"/>
                  <a:gd name="connsiteY85" fmla="*/ 441325 h 717550"/>
                  <a:gd name="connsiteX86" fmla="*/ 130478 w 742194"/>
                  <a:gd name="connsiteY86" fmla="*/ 444500 h 717550"/>
                  <a:gd name="connsiteX87" fmla="*/ 159053 w 742194"/>
                  <a:gd name="connsiteY87" fmla="*/ 441325 h 717550"/>
                  <a:gd name="connsiteX88" fmla="*/ 174928 w 742194"/>
                  <a:gd name="connsiteY88" fmla="*/ 422275 h 717550"/>
                  <a:gd name="connsiteX89" fmla="*/ 178103 w 742194"/>
                  <a:gd name="connsiteY89" fmla="*/ 412750 h 717550"/>
                  <a:gd name="connsiteX90" fmla="*/ 184453 w 742194"/>
                  <a:gd name="connsiteY90" fmla="*/ 403225 h 717550"/>
                  <a:gd name="connsiteX91" fmla="*/ 190803 w 742194"/>
                  <a:gd name="connsiteY91" fmla="*/ 384175 h 717550"/>
                  <a:gd name="connsiteX92" fmla="*/ 193978 w 742194"/>
                  <a:gd name="connsiteY92" fmla="*/ 371475 h 717550"/>
                  <a:gd name="connsiteX93" fmla="*/ 219378 w 742194"/>
                  <a:gd name="connsiteY93" fmla="*/ 358775 h 717550"/>
                  <a:gd name="connsiteX94" fmla="*/ 238428 w 742194"/>
                  <a:gd name="connsiteY94" fmla="*/ 342900 h 717550"/>
                  <a:gd name="connsiteX95" fmla="*/ 257478 w 742194"/>
                  <a:gd name="connsiteY95" fmla="*/ 327025 h 717550"/>
                  <a:gd name="connsiteX96" fmla="*/ 270178 w 742194"/>
                  <a:gd name="connsiteY96" fmla="*/ 304800 h 717550"/>
                  <a:gd name="connsiteX97" fmla="*/ 286053 w 742194"/>
                  <a:gd name="connsiteY97" fmla="*/ 266700 h 717550"/>
                  <a:gd name="connsiteX98" fmla="*/ 295578 w 742194"/>
                  <a:gd name="connsiteY98" fmla="*/ 260350 h 717550"/>
                  <a:gd name="connsiteX99" fmla="*/ 308278 w 742194"/>
                  <a:gd name="connsiteY99" fmla="*/ 241300 h 717550"/>
                  <a:gd name="connsiteX100" fmla="*/ 317803 w 742194"/>
                  <a:gd name="connsiteY100" fmla="*/ 234950 h 717550"/>
                  <a:gd name="connsiteX101" fmla="*/ 336853 w 742194"/>
                  <a:gd name="connsiteY101" fmla="*/ 228600 h 717550"/>
                  <a:gd name="connsiteX102" fmla="*/ 355903 w 742194"/>
                  <a:gd name="connsiteY102" fmla="*/ 219075 h 717550"/>
                  <a:gd name="connsiteX103" fmla="*/ 371778 w 742194"/>
                  <a:gd name="connsiteY103" fmla="*/ 190500 h 717550"/>
                  <a:gd name="connsiteX104" fmla="*/ 374953 w 742194"/>
                  <a:gd name="connsiteY104" fmla="*/ 180975 h 717550"/>
                  <a:gd name="connsiteX105" fmla="*/ 378128 w 742194"/>
                  <a:gd name="connsiteY105" fmla="*/ 101600 h 717550"/>
                  <a:gd name="connsiteX106" fmla="*/ 381303 w 742194"/>
                  <a:gd name="connsiteY106" fmla="*/ 66675 h 717550"/>
                  <a:gd name="connsiteX107" fmla="*/ 384478 w 742194"/>
                  <a:gd name="connsiteY107" fmla="*/ 57150 h 717550"/>
                  <a:gd name="connsiteX108" fmla="*/ 394003 w 742194"/>
                  <a:gd name="connsiteY108" fmla="*/ 50800 h 717550"/>
                  <a:gd name="connsiteX109" fmla="*/ 422578 w 742194"/>
                  <a:gd name="connsiteY109" fmla="*/ 25400 h 717550"/>
                  <a:gd name="connsiteX110" fmla="*/ 432103 w 742194"/>
                  <a:gd name="connsiteY110" fmla="*/ 19050 h 717550"/>
                  <a:gd name="connsiteX111" fmla="*/ 441628 w 742194"/>
                  <a:gd name="connsiteY111" fmla="*/ 9525 h 717550"/>
                  <a:gd name="connsiteX112" fmla="*/ 444803 w 742194"/>
                  <a:gd name="connsiteY112" fmla="*/ 12700 h 71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742194" h="717550">
                    <a:moveTo>
                      <a:pt x="444803" y="12700"/>
                    </a:moveTo>
                    <a:cubicBezTo>
                      <a:pt x="450095" y="12700"/>
                      <a:pt x="463980" y="11405"/>
                      <a:pt x="473378" y="9525"/>
                    </a:cubicBezTo>
                    <a:cubicBezTo>
                      <a:pt x="479942" y="8212"/>
                      <a:pt x="485864" y="4488"/>
                      <a:pt x="492428" y="3175"/>
                    </a:cubicBezTo>
                    <a:lnTo>
                      <a:pt x="508303" y="0"/>
                    </a:lnTo>
                    <a:cubicBezTo>
                      <a:pt x="515711" y="1058"/>
                      <a:pt x="524214" y="-843"/>
                      <a:pt x="530528" y="3175"/>
                    </a:cubicBezTo>
                    <a:cubicBezTo>
                      <a:pt x="536967" y="7272"/>
                      <a:pt x="538995" y="15875"/>
                      <a:pt x="543228" y="22225"/>
                    </a:cubicBezTo>
                    <a:lnTo>
                      <a:pt x="549578" y="31750"/>
                    </a:lnTo>
                    <a:cubicBezTo>
                      <a:pt x="550636" y="52917"/>
                      <a:pt x="549122" y="74370"/>
                      <a:pt x="552753" y="95250"/>
                    </a:cubicBezTo>
                    <a:cubicBezTo>
                      <a:pt x="553522" y="99674"/>
                      <a:pt x="559403" y="101326"/>
                      <a:pt x="562278" y="104775"/>
                    </a:cubicBezTo>
                    <a:cubicBezTo>
                      <a:pt x="575507" y="120650"/>
                      <a:pt x="560691" y="109008"/>
                      <a:pt x="578153" y="120650"/>
                    </a:cubicBezTo>
                    <a:cubicBezTo>
                      <a:pt x="580270" y="127000"/>
                      <a:pt x="580790" y="134131"/>
                      <a:pt x="584503" y="139700"/>
                    </a:cubicBezTo>
                    <a:cubicBezTo>
                      <a:pt x="586620" y="142875"/>
                      <a:pt x="589146" y="145812"/>
                      <a:pt x="590853" y="149225"/>
                    </a:cubicBezTo>
                    <a:cubicBezTo>
                      <a:pt x="592350" y="152218"/>
                      <a:pt x="592531" y="155757"/>
                      <a:pt x="594028" y="158750"/>
                    </a:cubicBezTo>
                    <a:cubicBezTo>
                      <a:pt x="595735" y="162163"/>
                      <a:pt x="598671" y="164862"/>
                      <a:pt x="600378" y="168275"/>
                    </a:cubicBezTo>
                    <a:cubicBezTo>
                      <a:pt x="601875" y="171268"/>
                      <a:pt x="601697" y="175015"/>
                      <a:pt x="603553" y="177800"/>
                    </a:cubicBezTo>
                    <a:cubicBezTo>
                      <a:pt x="606044" y="181536"/>
                      <a:pt x="610468" y="183671"/>
                      <a:pt x="613078" y="187325"/>
                    </a:cubicBezTo>
                    <a:cubicBezTo>
                      <a:pt x="624089" y="202741"/>
                      <a:pt x="615694" y="195731"/>
                      <a:pt x="622603" y="209550"/>
                    </a:cubicBezTo>
                    <a:cubicBezTo>
                      <a:pt x="624310" y="212963"/>
                      <a:pt x="625717" y="217053"/>
                      <a:pt x="628953" y="219075"/>
                    </a:cubicBezTo>
                    <a:cubicBezTo>
                      <a:pt x="634629" y="222623"/>
                      <a:pt x="648003" y="225425"/>
                      <a:pt x="648003" y="225425"/>
                    </a:cubicBezTo>
                    <a:cubicBezTo>
                      <a:pt x="653591" y="242190"/>
                      <a:pt x="648393" y="233094"/>
                      <a:pt x="670228" y="247650"/>
                    </a:cubicBezTo>
                    <a:lnTo>
                      <a:pt x="679753" y="254000"/>
                    </a:lnTo>
                    <a:cubicBezTo>
                      <a:pt x="682928" y="256117"/>
                      <a:pt x="685658" y="259143"/>
                      <a:pt x="689278" y="260350"/>
                    </a:cubicBezTo>
                    <a:lnTo>
                      <a:pt x="708328" y="266700"/>
                    </a:lnTo>
                    <a:cubicBezTo>
                      <a:pt x="711503" y="267758"/>
                      <a:pt x="714606" y="269063"/>
                      <a:pt x="717853" y="269875"/>
                    </a:cubicBezTo>
                    <a:lnTo>
                      <a:pt x="730553" y="273050"/>
                    </a:lnTo>
                    <a:cubicBezTo>
                      <a:pt x="733728" y="275167"/>
                      <a:pt x="739330" y="275658"/>
                      <a:pt x="740078" y="279400"/>
                    </a:cubicBezTo>
                    <a:cubicBezTo>
                      <a:pt x="745622" y="307121"/>
                      <a:pt x="739891" y="300722"/>
                      <a:pt x="727378" y="311150"/>
                    </a:cubicBezTo>
                    <a:cubicBezTo>
                      <a:pt x="702932" y="331522"/>
                      <a:pt x="731977" y="311259"/>
                      <a:pt x="708328" y="327025"/>
                    </a:cubicBezTo>
                    <a:lnTo>
                      <a:pt x="698803" y="355600"/>
                    </a:lnTo>
                    <a:cubicBezTo>
                      <a:pt x="697745" y="358775"/>
                      <a:pt x="697995" y="362758"/>
                      <a:pt x="695628" y="365125"/>
                    </a:cubicBezTo>
                    <a:cubicBezTo>
                      <a:pt x="692453" y="368300"/>
                      <a:pt x="688860" y="371106"/>
                      <a:pt x="686103" y="374650"/>
                    </a:cubicBezTo>
                    <a:cubicBezTo>
                      <a:pt x="681418" y="380674"/>
                      <a:pt x="677636" y="387350"/>
                      <a:pt x="673403" y="393700"/>
                    </a:cubicBezTo>
                    <a:cubicBezTo>
                      <a:pt x="671286" y="396875"/>
                      <a:pt x="670228" y="401108"/>
                      <a:pt x="667053" y="403225"/>
                    </a:cubicBezTo>
                    <a:lnTo>
                      <a:pt x="657528" y="409575"/>
                    </a:lnTo>
                    <a:cubicBezTo>
                      <a:pt x="653295" y="415925"/>
                      <a:pt x="647241" y="421385"/>
                      <a:pt x="644828" y="428625"/>
                    </a:cubicBezTo>
                    <a:lnTo>
                      <a:pt x="635303" y="457200"/>
                    </a:lnTo>
                    <a:cubicBezTo>
                      <a:pt x="634245" y="460375"/>
                      <a:pt x="635303" y="465667"/>
                      <a:pt x="632128" y="466725"/>
                    </a:cubicBezTo>
                    <a:lnTo>
                      <a:pt x="622603" y="469900"/>
                    </a:lnTo>
                    <a:cubicBezTo>
                      <a:pt x="620042" y="475023"/>
                      <a:pt x="614012" y="485585"/>
                      <a:pt x="613078" y="492125"/>
                    </a:cubicBezTo>
                    <a:cubicBezTo>
                      <a:pt x="612410" y="496801"/>
                      <a:pt x="610813" y="532033"/>
                      <a:pt x="606728" y="542925"/>
                    </a:cubicBezTo>
                    <a:cubicBezTo>
                      <a:pt x="605388" y="546498"/>
                      <a:pt x="601928" y="548963"/>
                      <a:pt x="600378" y="552450"/>
                    </a:cubicBezTo>
                    <a:cubicBezTo>
                      <a:pt x="597660" y="558567"/>
                      <a:pt x="596145" y="565150"/>
                      <a:pt x="594028" y="571500"/>
                    </a:cubicBezTo>
                    <a:lnTo>
                      <a:pt x="587678" y="590550"/>
                    </a:lnTo>
                    <a:cubicBezTo>
                      <a:pt x="586620" y="593725"/>
                      <a:pt x="585315" y="596828"/>
                      <a:pt x="584503" y="600075"/>
                    </a:cubicBezTo>
                    <a:cubicBezTo>
                      <a:pt x="583445" y="604308"/>
                      <a:pt x="583047" y="608764"/>
                      <a:pt x="581328" y="612775"/>
                    </a:cubicBezTo>
                    <a:cubicBezTo>
                      <a:pt x="579825" y="616282"/>
                      <a:pt x="576685" y="618887"/>
                      <a:pt x="574978" y="622300"/>
                    </a:cubicBezTo>
                    <a:cubicBezTo>
                      <a:pt x="569813" y="632629"/>
                      <a:pt x="574552" y="632251"/>
                      <a:pt x="565453" y="641350"/>
                    </a:cubicBezTo>
                    <a:cubicBezTo>
                      <a:pt x="561711" y="645092"/>
                      <a:pt x="556771" y="647431"/>
                      <a:pt x="552753" y="650875"/>
                    </a:cubicBezTo>
                    <a:cubicBezTo>
                      <a:pt x="549344" y="653797"/>
                      <a:pt x="546403" y="657225"/>
                      <a:pt x="543228" y="660400"/>
                    </a:cubicBezTo>
                    <a:cubicBezTo>
                      <a:pt x="538089" y="680958"/>
                      <a:pt x="544039" y="666411"/>
                      <a:pt x="530528" y="682625"/>
                    </a:cubicBezTo>
                    <a:cubicBezTo>
                      <a:pt x="519481" y="695882"/>
                      <a:pt x="530290" y="690113"/>
                      <a:pt x="514653" y="695325"/>
                    </a:cubicBezTo>
                    <a:cubicBezTo>
                      <a:pt x="504590" y="710419"/>
                      <a:pt x="511923" y="703643"/>
                      <a:pt x="489253" y="711200"/>
                    </a:cubicBezTo>
                    <a:lnTo>
                      <a:pt x="479728" y="714375"/>
                    </a:lnTo>
                    <a:lnTo>
                      <a:pt x="470203" y="717550"/>
                    </a:lnTo>
                    <a:cubicBezTo>
                      <a:pt x="457503" y="716492"/>
                      <a:pt x="444735" y="716059"/>
                      <a:pt x="432103" y="714375"/>
                    </a:cubicBezTo>
                    <a:cubicBezTo>
                      <a:pt x="416144" y="712247"/>
                      <a:pt x="423523" y="705165"/>
                      <a:pt x="403528" y="698500"/>
                    </a:cubicBezTo>
                    <a:cubicBezTo>
                      <a:pt x="390462" y="694145"/>
                      <a:pt x="377438" y="689488"/>
                      <a:pt x="365428" y="682625"/>
                    </a:cubicBezTo>
                    <a:cubicBezTo>
                      <a:pt x="362115" y="680732"/>
                      <a:pt x="359390" y="677825"/>
                      <a:pt x="355903" y="676275"/>
                    </a:cubicBezTo>
                    <a:cubicBezTo>
                      <a:pt x="349786" y="673557"/>
                      <a:pt x="343203" y="672042"/>
                      <a:pt x="336853" y="669925"/>
                    </a:cubicBezTo>
                    <a:cubicBezTo>
                      <a:pt x="333678" y="668867"/>
                      <a:pt x="330113" y="668606"/>
                      <a:pt x="327328" y="666750"/>
                    </a:cubicBezTo>
                    <a:cubicBezTo>
                      <a:pt x="324153" y="664633"/>
                      <a:pt x="321216" y="662107"/>
                      <a:pt x="317803" y="660400"/>
                    </a:cubicBezTo>
                    <a:cubicBezTo>
                      <a:pt x="313248" y="658123"/>
                      <a:pt x="299647" y="655067"/>
                      <a:pt x="295578" y="654050"/>
                    </a:cubicBezTo>
                    <a:cubicBezTo>
                      <a:pt x="274128" y="661200"/>
                      <a:pt x="297378" y="651284"/>
                      <a:pt x="279703" y="666750"/>
                    </a:cubicBezTo>
                    <a:cubicBezTo>
                      <a:pt x="273960" y="671776"/>
                      <a:pt x="267003" y="675217"/>
                      <a:pt x="260653" y="679450"/>
                    </a:cubicBezTo>
                    <a:lnTo>
                      <a:pt x="251128" y="685800"/>
                    </a:lnTo>
                    <a:cubicBezTo>
                      <a:pt x="236926" y="707102"/>
                      <a:pt x="253656" y="686231"/>
                      <a:pt x="235253" y="698500"/>
                    </a:cubicBezTo>
                    <a:cubicBezTo>
                      <a:pt x="231517" y="700991"/>
                      <a:pt x="229627" y="705797"/>
                      <a:pt x="225728" y="708025"/>
                    </a:cubicBezTo>
                    <a:cubicBezTo>
                      <a:pt x="221939" y="710190"/>
                      <a:pt x="217348" y="710583"/>
                      <a:pt x="213028" y="711200"/>
                    </a:cubicBezTo>
                    <a:cubicBezTo>
                      <a:pt x="202499" y="712704"/>
                      <a:pt x="191861" y="713317"/>
                      <a:pt x="181278" y="714375"/>
                    </a:cubicBezTo>
                    <a:cubicBezTo>
                      <a:pt x="150568" y="712181"/>
                      <a:pt x="142743" y="713018"/>
                      <a:pt x="117778" y="708025"/>
                    </a:cubicBezTo>
                    <a:cubicBezTo>
                      <a:pt x="113499" y="707169"/>
                      <a:pt x="109274" y="706049"/>
                      <a:pt x="105078" y="704850"/>
                    </a:cubicBezTo>
                    <a:cubicBezTo>
                      <a:pt x="101860" y="703931"/>
                      <a:pt x="98892" y="701898"/>
                      <a:pt x="95553" y="701675"/>
                    </a:cubicBezTo>
                    <a:cubicBezTo>
                      <a:pt x="67022" y="699773"/>
                      <a:pt x="38403" y="699558"/>
                      <a:pt x="9828" y="698500"/>
                    </a:cubicBezTo>
                    <a:cubicBezTo>
                      <a:pt x="9202" y="697560"/>
                      <a:pt x="-1963" y="682623"/>
                      <a:pt x="303" y="679450"/>
                    </a:cubicBezTo>
                    <a:cubicBezTo>
                      <a:pt x="4739" y="673240"/>
                      <a:pt x="13003" y="670983"/>
                      <a:pt x="19353" y="666750"/>
                    </a:cubicBezTo>
                    <a:lnTo>
                      <a:pt x="28878" y="660400"/>
                    </a:lnTo>
                    <a:cubicBezTo>
                      <a:pt x="32053" y="658283"/>
                      <a:pt x="35705" y="656748"/>
                      <a:pt x="38403" y="654050"/>
                    </a:cubicBezTo>
                    <a:lnTo>
                      <a:pt x="47928" y="644525"/>
                    </a:lnTo>
                    <a:cubicBezTo>
                      <a:pt x="48986" y="632883"/>
                      <a:pt x="50171" y="621252"/>
                      <a:pt x="51103" y="609600"/>
                    </a:cubicBezTo>
                    <a:cubicBezTo>
                      <a:pt x="52530" y="591761"/>
                      <a:pt x="46557" y="569696"/>
                      <a:pt x="60628" y="555625"/>
                    </a:cubicBezTo>
                    <a:cubicBezTo>
                      <a:pt x="63326" y="552927"/>
                      <a:pt x="66740" y="550982"/>
                      <a:pt x="70153" y="549275"/>
                    </a:cubicBezTo>
                    <a:cubicBezTo>
                      <a:pt x="73146" y="547778"/>
                      <a:pt x="76503" y="547158"/>
                      <a:pt x="79678" y="546100"/>
                    </a:cubicBezTo>
                    <a:cubicBezTo>
                      <a:pt x="80736" y="541867"/>
                      <a:pt x="81134" y="537411"/>
                      <a:pt x="82853" y="533400"/>
                    </a:cubicBezTo>
                    <a:cubicBezTo>
                      <a:pt x="84356" y="529893"/>
                      <a:pt x="88931" y="527681"/>
                      <a:pt x="89203" y="523875"/>
                    </a:cubicBezTo>
                    <a:cubicBezTo>
                      <a:pt x="90840" y="500961"/>
                      <a:pt x="88260" y="495647"/>
                      <a:pt x="82853" y="479425"/>
                    </a:cubicBezTo>
                    <a:cubicBezTo>
                      <a:pt x="83911" y="466725"/>
                      <a:pt x="75751" y="448861"/>
                      <a:pt x="86028" y="441325"/>
                    </a:cubicBezTo>
                    <a:cubicBezTo>
                      <a:pt x="98007" y="432541"/>
                      <a:pt x="115624" y="444500"/>
                      <a:pt x="130478" y="444500"/>
                    </a:cubicBezTo>
                    <a:cubicBezTo>
                      <a:pt x="140062" y="444500"/>
                      <a:pt x="149528" y="442383"/>
                      <a:pt x="159053" y="441325"/>
                    </a:cubicBezTo>
                    <a:cubicBezTo>
                      <a:pt x="166075" y="434303"/>
                      <a:pt x="170508" y="431116"/>
                      <a:pt x="174928" y="422275"/>
                    </a:cubicBezTo>
                    <a:cubicBezTo>
                      <a:pt x="176425" y="419282"/>
                      <a:pt x="176606" y="415743"/>
                      <a:pt x="178103" y="412750"/>
                    </a:cubicBezTo>
                    <a:cubicBezTo>
                      <a:pt x="179810" y="409337"/>
                      <a:pt x="182903" y="406712"/>
                      <a:pt x="184453" y="403225"/>
                    </a:cubicBezTo>
                    <a:cubicBezTo>
                      <a:pt x="187171" y="397108"/>
                      <a:pt x="189180" y="390669"/>
                      <a:pt x="190803" y="384175"/>
                    </a:cubicBezTo>
                    <a:cubicBezTo>
                      <a:pt x="191861" y="379942"/>
                      <a:pt x="191138" y="374788"/>
                      <a:pt x="193978" y="371475"/>
                    </a:cubicBezTo>
                    <a:cubicBezTo>
                      <a:pt x="203879" y="359924"/>
                      <a:pt x="208795" y="364067"/>
                      <a:pt x="219378" y="358775"/>
                    </a:cubicBezTo>
                    <a:cubicBezTo>
                      <a:pt x="231202" y="352863"/>
                      <a:pt x="227895" y="351677"/>
                      <a:pt x="238428" y="342900"/>
                    </a:cubicBezTo>
                    <a:cubicBezTo>
                      <a:pt x="264950" y="320798"/>
                      <a:pt x="229651" y="354852"/>
                      <a:pt x="257478" y="327025"/>
                    </a:cubicBezTo>
                    <a:cubicBezTo>
                      <a:pt x="266198" y="292143"/>
                      <a:pt x="252982" y="335753"/>
                      <a:pt x="270178" y="304800"/>
                    </a:cubicBezTo>
                    <a:cubicBezTo>
                      <a:pt x="276939" y="292630"/>
                      <a:pt x="275690" y="277063"/>
                      <a:pt x="286053" y="266700"/>
                    </a:cubicBezTo>
                    <a:cubicBezTo>
                      <a:pt x="288751" y="264002"/>
                      <a:pt x="292403" y="262467"/>
                      <a:pt x="295578" y="260350"/>
                    </a:cubicBezTo>
                    <a:cubicBezTo>
                      <a:pt x="299811" y="254000"/>
                      <a:pt x="301928" y="245533"/>
                      <a:pt x="308278" y="241300"/>
                    </a:cubicBezTo>
                    <a:cubicBezTo>
                      <a:pt x="311453" y="239183"/>
                      <a:pt x="314316" y="236500"/>
                      <a:pt x="317803" y="234950"/>
                    </a:cubicBezTo>
                    <a:cubicBezTo>
                      <a:pt x="323920" y="232232"/>
                      <a:pt x="331284" y="232313"/>
                      <a:pt x="336853" y="228600"/>
                    </a:cubicBezTo>
                    <a:cubicBezTo>
                      <a:pt x="349163" y="220394"/>
                      <a:pt x="342758" y="223457"/>
                      <a:pt x="355903" y="219075"/>
                    </a:cubicBezTo>
                    <a:cubicBezTo>
                      <a:pt x="370161" y="204817"/>
                      <a:pt x="364008" y="213810"/>
                      <a:pt x="371778" y="190500"/>
                    </a:cubicBezTo>
                    <a:lnTo>
                      <a:pt x="374953" y="180975"/>
                    </a:lnTo>
                    <a:cubicBezTo>
                      <a:pt x="376011" y="154517"/>
                      <a:pt x="376659" y="128039"/>
                      <a:pt x="378128" y="101600"/>
                    </a:cubicBezTo>
                    <a:cubicBezTo>
                      <a:pt x="378776" y="89928"/>
                      <a:pt x="379650" y="78247"/>
                      <a:pt x="381303" y="66675"/>
                    </a:cubicBezTo>
                    <a:cubicBezTo>
                      <a:pt x="381776" y="63362"/>
                      <a:pt x="382387" y="59763"/>
                      <a:pt x="384478" y="57150"/>
                    </a:cubicBezTo>
                    <a:cubicBezTo>
                      <a:pt x="386862" y="54170"/>
                      <a:pt x="390950" y="53090"/>
                      <a:pt x="394003" y="50800"/>
                    </a:cubicBezTo>
                    <a:cubicBezTo>
                      <a:pt x="431362" y="22781"/>
                      <a:pt x="390236" y="53122"/>
                      <a:pt x="422578" y="25400"/>
                    </a:cubicBezTo>
                    <a:cubicBezTo>
                      <a:pt x="425475" y="22917"/>
                      <a:pt x="429172" y="21493"/>
                      <a:pt x="432103" y="19050"/>
                    </a:cubicBezTo>
                    <a:cubicBezTo>
                      <a:pt x="435552" y="16175"/>
                      <a:pt x="438179" y="12400"/>
                      <a:pt x="441628" y="9525"/>
                    </a:cubicBezTo>
                    <a:cubicBezTo>
                      <a:pt x="444559" y="7082"/>
                      <a:pt x="439511" y="12700"/>
                      <a:pt x="444803" y="127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murcia">
                <a:extLst>
                  <a:ext uri="{FF2B5EF4-FFF2-40B4-BE49-F238E27FC236}">
                    <a16:creationId xmlns:a16="http://schemas.microsoft.com/office/drawing/2014/main" id="{F183E15B-326F-73ED-F585-9FB20E827CB9}"/>
                  </a:ext>
                </a:extLst>
              </p:cNvPr>
              <p:cNvSpPr/>
              <p:nvPr/>
            </p:nvSpPr>
            <p:spPr>
              <a:xfrm>
                <a:off x="3141461" y="2971612"/>
                <a:ext cx="756218" cy="762065"/>
              </a:xfrm>
              <a:custGeom>
                <a:avLst/>
                <a:gdLst>
                  <a:gd name="connsiteX0" fmla="*/ 98425 w 749300"/>
                  <a:gd name="connsiteY0" fmla="*/ 476315 h 762065"/>
                  <a:gd name="connsiteX1" fmla="*/ 50800 w 749300"/>
                  <a:gd name="connsiteY1" fmla="*/ 473140 h 762065"/>
                  <a:gd name="connsiteX2" fmla="*/ 41275 w 749300"/>
                  <a:gd name="connsiteY2" fmla="*/ 469965 h 762065"/>
                  <a:gd name="connsiteX3" fmla="*/ 38100 w 749300"/>
                  <a:gd name="connsiteY3" fmla="*/ 460440 h 762065"/>
                  <a:gd name="connsiteX4" fmla="*/ 19050 w 749300"/>
                  <a:gd name="connsiteY4" fmla="*/ 447740 h 762065"/>
                  <a:gd name="connsiteX5" fmla="*/ 12700 w 749300"/>
                  <a:gd name="connsiteY5" fmla="*/ 438215 h 762065"/>
                  <a:gd name="connsiteX6" fmla="*/ 3175 w 749300"/>
                  <a:gd name="connsiteY6" fmla="*/ 428690 h 762065"/>
                  <a:gd name="connsiteX7" fmla="*/ 0 w 749300"/>
                  <a:gd name="connsiteY7" fmla="*/ 419165 h 762065"/>
                  <a:gd name="connsiteX8" fmla="*/ 9525 w 749300"/>
                  <a:gd name="connsiteY8" fmla="*/ 387415 h 762065"/>
                  <a:gd name="connsiteX9" fmla="*/ 19050 w 749300"/>
                  <a:gd name="connsiteY9" fmla="*/ 377890 h 762065"/>
                  <a:gd name="connsiteX10" fmla="*/ 28575 w 749300"/>
                  <a:gd name="connsiteY10" fmla="*/ 355665 h 762065"/>
                  <a:gd name="connsiteX11" fmla="*/ 47625 w 749300"/>
                  <a:gd name="connsiteY11" fmla="*/ 336615 h 762065"/>
                  <a:gd name="connsiteX12" fmla="*/ 57150 w 749300"/>
                  <a:gd name="connsiteY12" fmla="*/ 317565 h 762065"/>
                  <a:gd name="connsiteX13" fmla="*/ 73025 w 749300"/>
                  <a:gd name="connsiteY13" fmla="*/ 288990 h 762065"/>
                  <a:gd name="connsiteX14" fmla="*/ 92075 w 749300"/>
                  <a:gd name="connsiteY14" fmla="*/ 269940 h 762065"/>
                  <a:gd name="connsiteX15" fmla="*/ 149225 w 749300"/>
                  <a:gd name="connsiteY15" fmla="*/ 257240 h 762065"/>
                  <a:gd name="connsiteX16" fmla="*/ 174625 w 749300"/>
                  <a:gd name="connsiteY16" fmla="*/ 250890 h 762065"/>
                  <a:gd name="connsiteX17" fmla="*/ 193675 w 749300"/>
                  <a:gd name="connsiteY17" fmla="*/ 238190 h 762065"/>
                  <a:gd name="connsiteX18" fmla="*/ 200025 w 749300"/>
                  <a:gd name="connsiteY18" fmla="*/ 228665 h 762065"/>
                  <a:gd name="connsiteX19" fmla="*/ 231775 w 749300"/>
                  <a:gd name="connsiteY19" fmla="*/ 219140 h 762065"/>
                  <a:gd name="connsiteX20" fmla="*/ 241300 w 749300"/>
                  <a:gd name="connsiteY20" fmla="*/ 215965 h 762065"/>
                  <a:gd name="connsiteX21" fmla="*/ 260350 w 749300"/>
                  <a:gd name="connsiteY21" fmla="*/ 206440 h 762065"/>
                  <a:gd name="connsiteX22" fmla="*/ 292100 w 749300"/>
                  <a:gd name="connsiteY22" fmla="*/ 212790 h 762065"/>
                  <a:gd name="connsiteX23" fmla="*/ 311150 w 749300"/>
                  <a:gd name="connsiteY23" fmla="*/ 225490 h 762065"/>
                  <a:gd name="connsiteX24" fmla="*/ 320675 w 749300"/>
                  <a:gd name="connsiteY24" fmla="*/ 228665 h 762065"/>
                  <a:gd name="connsiteX25" fmla="*/ 339725 w 749300"/>
                  <a:gd name="connsiteY25" fmla="*/ 238190 h 762065"/>
                  <a:gd name="connsiteX26" fmla="*/ 387350 w 749300"/>
                  <a:gd name="connsiteY26" fmla="*/ 231840 h 762065"/>
                  <a:gd name="connsiteX27" fmla="*/ 393700 w 749300"/>
                  <a:gd name="connsiteY27" fmla="*/ 222315 h 762065"/>
                  <a:gd name="connsiteX28" fmla="*/ 387350 w 749300"/>
                  <a:gd name="connsiteY28" fmla="*/ 171515 h 762065"/>
                  <a:gd name="connsiteX29" fmla="*/ 381000 w 749300"/>
                  <a:gd name="connsiteY29" fmla="*/ 152465 h 762065"/>
                  <a:gd name="connsiteX30" fmla="*/ 384175 w 749300"/>
                  <a:gd name="connsiteY30" fmla="*/ 82615 h 762065"/>
                  <a:gd name="connsiteX31" fmla="*/ 387350 w 749300"/>
                  <a:gd name="connsiteY31" fmla="*/ 73090 h 762065"/>
                  <a:gd name="connsiteX32" fmla="*/ 400050 w 749300"/>
                  <a:gd name="connsiteY32" fmla="*/ 54040 h 762065"/>
                  <a:gd name="connsiteX33" fmla="*/ 406400 w 749300"/>
                  <a:gd name="connsiteY33" fmla="*/ 44515 h 762065"/>
                  <a:gd name="connsiteX34" fmla="*/ 425450 w 749300"/>
                  <a:gd name="connsiteY34" fmla="*/ 28640 h 762065"/>
                  <a:gd name="connsiteX35" fmla="*/ 434975 w 749300"/>
                  <a:gd name="connsiteY35" fmla="*/ 19115 h 762065"/>
                  <a:gd name="connsiteX36" fmla="*/ 454025 w 749300"/>
                  <a:gd name="connsiteY36" fmla="*/ 6415 h 762065"/>
                  <a:gd name="connsiteX37" fmla="*/ 498475 w 749300"/>
                  <a:gd name="connsiteY37" fmla="*/ 9590 h 762065"/>
                  <a:gd name="connsiteX38" fmla="*/ 508000 w 749300"/>
                  <a:gd name="connsiteY38" fmla="*/ 12765 h 762065"/>
                  <a:gd name="connsiteX39" fmla="*/ 549275 w 749300"/>
                  <a:gd name="connsiteY39" fmla="*/ 9590 h 762065"/>
                  <a:gd name="connsiteX40" fmla="*/ 568325 w 749300"/>
                  <a:gd name="connsiteY40" fmla="*/ 65 h 762065"/>
                  <a:gd name="connsiteX41" fmla="*/ 577850 w 749300"/>
                  <a:gd name="connsiteY41" fmla="*/ 6415 h 762065"/>
                  <a:gd name="connsiteX42" fmla="*/ 590550 w 749300"/>
                  <a:gd name="connsiteY42" fmla="*/ 25465 h 762065"/>
                  <a:gd name="connsiteX43" fmla="*/ 593725 w 749300"/>
                  <a:gd name="connsiteY43" fmla="*/ 34990 h 762065"/>
                  <a:gd name="connsiteX44" fmla="*/ 603250 w 749300"/>
                  <a:gd name="connsiteY44" fmla="*/ 41340 h 762065"/>
                  <a:gd name="connsiteX45" fmla="*/ 619125 w 749300"/>
                  <a:gd name="connsiteY45" fmla="*/ 73090 h 762065"/>
                  <a:gd name="connsiteX46" fmla="*/ 628650 w 749300"/>
                  <a:gd name="connsiteY46" fmla="*/ 76265 h 762065"/>
                  <a:gd name="connsiteX47" fmla="*/ 631825 w 749300"/>
                  <a:gd name="connsiteY47" fmla="*/ 130240 h 762065"/>
                  <a:gd name="connsiteX48" fmla="*/ 625475 w 749300"/>
                  <a:gd name="connsiteY48" fmla="*/ 149290 h 762065"/>
                  <a:gd name="connsiteX49" fmla="*/ 622300 w 749300"/>
                  <a:gd name="connsiteY49" fmla="*/ 158815 h 762065"/>
                  <a:gd name="connsiteX50" fmla="*/ 625475 w 749300"/>
                  <a:gd name="connsiteY50" fmla="*/ 206440 h 762065"/>
                  <a:gd name="connsiteX51" fmla="*/ 631825 w 749300"/>
                  <a:gd name="connsiteY51" fmla="*/ 215965 h 762065"/>
                  <a:gd name="connsiteX52" fmla="*/ 635000 w 749300"/>
                  <a:gd name="connsiteY52" fmla="*/ 225490 h 762065"/>
                  <a:gd name="connsiteX53" fmla="*/ 644525 w 749300"/>
                  <a:gd name="connsiteY53" fmla="*/ 260415 h 762065"/>
                  <a:gd name="connsiteX54" fmla="*/ 660400 w 749300"/>
                  <a:gd name="connsiteY54" fmla="*/ 288990 h 762065"/>
                  <a:gd name="connsiteX55" fmla="*/ 657225 w 749300"/>
                  <a:gd name="connsiteY55" fmla="*/ 304865 h 762065"/>
                  <a:gd name="connsiteX56" fmla="*/ 644525 w 749300"/>
                  <a:gd name="connsiteY56" fmla="*/ 323915 h 762065"/>
                  <a:gd name="connsiteX57" fmla="*/ 638175 w 749300"/>
                  <a:gd name="connsiteY57" fmla="*/ 336615 h 762065"/>
                  <a:gd name="connsiteX58" fmla="*/ 631825 w 749300"/>
                  <a:gd name="connsiteY58" fmla="*/ 346140 h 762065"/>
                  <a:gd name="connsiteX59" fmla="*/ 625475 w 749300"/>
                  <a:gd name="connsiteY59" fmla="*/ 368365 h 762065"/>
                  <a:gd name="connsiteX60" fmla="*/ 628650 w 749300"/>
                  <a:gd name="connsiteY60" fmla="*/ 377890 h 762065"/>
                  <a:gd name="connsiteX61" fmla="*/ 641350 w 749300"/>
                  <a:gd name="connsiteY61" fmla="*/ 396940 h 762065"/>
                  <a:gd name="connsiteX62" fmla="*/ 647700 w 749300"/>
                  <a:gd name="connsiteY62" fmla="*/ 406465 h 762065"/>
                  <a:gd name="connsiteX63" fmla="*/ 654050 w 749300"/>
                  <a:gd name="connsiteY63" fmla="*/ 419165 h 762065"/>
                  <a:gd name="connsiteX64" fmla="*/ 673100 w 749300"/>
                  <a:gd name="connsiteY64" fmla="*/ 457265 h 762065"/>
                  <a:gd name="connsiteX65" fmla="*/ 692150 w 749300"/>
                  <a:gd name="connsiteY65" fmla="*/ 466790 h 762065"/>
                  <a:gd name="connsiteX66" fmla="*/ 708025 w 749300"/>
                  <a:gd name="connsiteY66" fmla="*/ 501715 h 762065"/>
                  <a:gd name="connsiteX67" fmla="*/ 720725 w 749300"/>
                  <a:gd name="connsiteY67" fmla="*/ 530290 h 762065"/>
                  <a:gd name="connsiteX68" fmla="*/ 730250 w 749300"/>
                  <a:gd name="connsiteY68" fmla="*/ 549340 h 762065"/>
                  <a:gd name="connsiteX69" fmla="*/ 739775 w 749300"/>
                  <a:gd name="connsiteY69" fmla="*/ 555690 h 762065"/>
                  <a:gd name="connsiteX70" fmla="*/ 749300 w 749300"/>
                  <a:gd name="connsiteY70" fmla="*/ 574740 h 762065"/>
                  <a:gd name="connsiteX71" fmla="*/ 746125 w 749300"/>
                  <a:gd name="connsiteY71" fmla="*/ 631890 h 762065"/>
                  <a:gd name="connsiteX72" fmla="*/ 736600 w 749300"/>
                  <a:gd name="connsiteY72" fmla="*/ 650940 h 762065"/>
                  <a:gd name="connsiteX73" fmla="*/ 717550 w 749300"/>
                  <a:gd name="connsiteY73" fmla="*/ 663640 h 762065"/>
                  <a:gd name="connsiteX74" fmla="*/ 708025 w 749300"/>
                  <a:gd name="connsiteY74" fmla="*/ 669990 h 762065"/>
                  <a:gd name="connsiteX75" fmla="*/ 698500 w 749300"/>
                  <a:gd name="connsiteY75" fmla="*/ 676340 h 762065"/>
                  <a:gd name="connsiteX76" fmla="*/ 584200 w 749300"/>
                  <a:gd name="connsiteY76" fmla="*/ 682690 h 762065"/>
                  <a:gd name="connsiteX77" fmla="*/ 428625 w 749300"/>
                  <a:gd name="connsiteY77" fmla="*/ 692215 h 762065"/>
                  <a:gd name="connsiteX78" fmla="*/ 409575 w 749300"/>
                  <a:gd name="connsiteY78" fmla="*/ 698565 h 762065"/>
                  <a:gd name="connsiteX79" fmla="*/ 400050 w 749300"/>
                  <a:gd name="connsiteY79" fmla="*/ 701740 h 762065"/>
                  <a:gd name="connsiteX80" fmla="*/ 393700 w 749300"/>
                  <a:gd name="connsiteY80" fmla="*/ 711265 h 762065"/>
                  <a:gd name="connsiteX81" fmla="*/ 374650 w 749300"/>
                  <a:gd name="connsiteY81" fmla="*/ 717615 h 762065"/>
                  <a:gd name="connsiteX82" fmla="*/ 365125 w 749300"/>
                  <a:gd name="connsiteY82" fmla="*/ 723965 h 762065"/>
                  <a:gd name="connsiteX83" fmla="*/ 349250 w 749300"/>
                  <a:gd name="connsiteY83" fmla="*/ 739840 h 762065"/>
                  <a:gd name="connsiteX84" fmla="*/ 333375 w 749300"/>
                  <a:gd name="connsiteY84" fmla="*/ 758890 h 762065"/>
                  <a:gd name="connsiteX85" fmla="*/ 314325 w 749300"/>
                  <a:gd name="connsiteY85" fmla="*/ 762065 h 762065"/>
                  <a:gd name="connsiteX86" fmla="*/ 285750 w 749300"/>
                  <a:gd name="connsiteY86" fmla="*/ 749365 h 762065"/>
                  <a:gd name="connsiteX87" fmla="*/ 266700 w 749300"/>
                  <a:gd name="connsiteY87" fmla="*/ 739840 h 762065"/>
                  <a:gd name="connsiteX88" fmla="*/ 257175 w 749300"/>
                  <a:gd name="connsiteY88" fmla="*/ 730315 h 762065"/>
                  <a:gd name="connsiteX89" fmla="*/ 250825 w 749300"/>
                  <a:gd name="connsiteY89" fmla="*/ 720790 h 762065"/>
                  <a:gd name="connsiteX90" fmla="*/ 234950 w 749300"/>
                  <a:gd name="connsiteY90" fmla="*/ 714440 h 762065"/>
                  <a:gd name="connsiteX91" fmla="*/ 215900 w 749300"/>
                  <a:gd name="connsiteY91" fmla="*/ 701740 h 762065"/>
                  <a:gd name="connsiteX92" fmla="*/ 206375 w 749300"/>
                  <a:gd name="connsiteY92" fmla="*/ 692215 h 762065"/>
                  <a:gd name="connsiteX93" fmla="*/ 196850 w 749300"/>
                  <a:gd name="connsiteY93" fmla="*/ 685865 h 762065"/>
                  <a:gd name="connsiteX94" fmla="*/ 180975 w 749300"/>
                  <a:gd name="connsiteY94" fmla="*/ 666815 h 762065"/>
                  <a:gd name="connsiteX95" fmla="*/ 174625 w 749300"/>
                  <a:gd name="connsiteY95" fmla="*/ 657290 h 762065"/>
                  <a:gd name="connsiteX96" fmla="*/ 165100 w 749300"/>
                  <a:gd name="connsiteY96" fmla="*/ 641415 h 762065"/>
                  <a:gd name="connsiteX97" fmla="*/ 155575 w 749300"/>
                  <a:gd name="connsiteY97" fmla="*/ 631890 h 762065"/>
                  <a:gd name="connsiteX98" fmla="*/ 146050 w 749300"/>
                  <a:gd name="connsiteY98" fmla="*/ 609665 h 762065"/>
                  <a:gd name="connsiteX99" fmla="*/ 133350 w 749300"/>
                  <a:gd name="connsiteY99" fmla="*/ 590615 h 762065"/>
                  <a:gd name="connsiteX100" fmla="*/ 123825 w 749300"/>
                  <a:gd name="connsiteY100" fmla="*/ 555690 h 762065"/>
                  <a:gd name="connsiteX101" fmla="*/ 117475 w 749300"/>
                  <a:gd name="connsiteY101" fmla="*/ 511240 h 762065"/>
                  <a:gd name="connsiteX102" fmla="*/ 111125 w 749300"/>
                  <a:gd name="connsiteY102" fmla="*/ 501715 h 762065"/>
                  <a:gd name="connsiteX103" fmla="*/ 101600 w 749300"/>
                  <a:gd name="connsiteY103" fmla="*/ 498540 h 762065"/>
                  <a:gd name="connsiteX104" fmla="*/ 98425 w 749300"/>
                  <a:gd name="connsiteY104" fmla="*/ 476315 h 76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49300" h="762065">
                    <a:moveTo>
                      <a:pt x="98425" y="476315"/>
                    </a:moveTo>
                    <a:cubicBezTo>
                      <a:pt x="89958" y="472082"/>
                      <a:pt x="66613" y="474897"/>
                      <a:pt x="50800" y="473140"/>
                    </a:cubicBezTo>
                    <a:cubicBezTo>
                      <a:pt x="47474" y="472770"/>
                      <a:pt x="43642" y="472332"/>
                      <a:pt x="41275" y="469965"/>
                    </a:cubicBezTo>
                    <a:cubicBezTo>
                      <a:pt x="38908" y="467598"/>
                      <a:pt x="40467" y="462807"/>
                      <a:pt x="38100" y="460440"/>
                    </a:cubicBezTo>
                    <a:cubicBezTo>
                      <a:pt x="32704" y="455044"/>
                      <a:pt x="19050" y="447740"/>
                      <a:pt x="19050" y="447740"/>
                    </a:cubicBezTo>
                    <a:cubicBezTo>
                      <a:pt x="16933" y="444565"/>
                      <a:pt x="15143" y="441146"/>
                      <a:pt x="12700" y="438215"/>
                    </a:cubicBezTo>
                    <a:cubicBezTo>
                      <a:pt x="9825" y="434766"/>
                      <a:pt x="5666" y="432426"/>
                      <a:pt x="3175" y="428690"/>
                    </a:cubicBezTo>
                    <a:cubicBezTo>
                      <a:pt x="1319" y="425905"/>
                      <a:pt x="1058" y="422340"/>
                      <a:pt x="0" y="419165"/>
                    </a:cubicBezTo>
                    <a:cubicBezTo>
                      <a:pt x="1439" y="413409"/>
                      <a:pt x="6948" y="389992"/>
                      <a:pt x="9525" y="387415"/>
                    </a:cubicBezTo>
                    <a:lnTo>
                      <a:pt x="19050" y="377890"/>
                    </a:lnTo>
                    <a:cubicBezTo>
                      <a:pt x="21344" y="371009"/>
                      <a:pt x="24091" y="361270"/>
                      <a:pt x="28575" y="355665"/>
                    </a:cubicBezTo>
                    <a:cubicBezTo>
                      <a:pt x="34185" y="348653"/>
                      <a:pt x="47625" y="336615"/>
                      <a:pt x="47625" y="336615"/>
                    </a:cubicBezTo>
                    <a:cubicBezTo>
                      <a:pt x="55605" y="312674"/>
                      <a:pt x="44840" y="342184"/>
                      <a:pt x="57150" y="317565"/>
                    </a:cubicBezTo>
                    <a:cubicBezTo>
                      <a:pt x="65135" y="301595"/>
                      <a:pt x="53003" y="309012"/>
                      <a:pt x="73025" y="288990"/>
                    </a:cubicBezTo>
                    <a:cubicBezTo>
                      <a:pt x="79375" y="282640"/>
                      <a:pt x="83556" y="272780"/>
                      <a:pt x="92075" y="269940"/>
                    </a:cubicBezTo>
                    <a:cubicBezTo>
                      <a:pt x="129149" y="257582"/>
                      <a:pt x="93347" y="268416"/>
                      <a:pt x="149225" y="257240"/>
                    </a:cubicBezTo>
                    <a:cubicBezTo>
                      <a:pt x="153623" y="256360"/>
                      <a:pt x="169133" y="253941"/>
                      <a:pt x="174625" y="250890"/>
                    </a:cubicBezTo>
                    <a:cubicBezTo>
                      <a:pt x="181296" y="247184"/>
                      <a:pt x="193675" y="238190"/>
                      <a:pt x="193675" y="238190"/>
                    </a:cubicBezTo>
                    <a:cubicBezTo>
                      <a:pt x="195792" y="235015"/>
                      <a:pt x="196789" y="230687"/>
                      <a:pt x="200025" y="228665"/>
                    </a:cubicBezTo>
                    <a:cubicBezTo>
                      <a:pt x="206379" y="224694"/>
                      <a:pt x="223557" y="221488"/>
                      <a:pt x="231775" y="219140"/>
                    </a:cubicBezTo>
                    <a:cubicBezTo>
                      <a:pt x="234993" y="218221"/>
                      <a:pt x="238307" y="217462"/>
                      <a:pt x="241300" y="215965"/>
                    </a:cubicBezTo>
                    <a:cubicBezTo>
                      <a:pt x="265919" y="203655"/>
                      <a:pt x="236409" y="214420"/>
                      <a:pt x="260350" y="206440"/>
                    </a:cubicBezTo>
                    <a:cubicBezTo>
                      <a:pt x="265872" y="207229"/>
                      <a:pt x="284427" y="208527"/>
                      <a:pt x="292100" y="212790"/>
                    </a:cubicBezTo>
                    <a:cubicBezTo>
                      <a:pt x="298771" y="216496"/>
                      <a:pt x="303910" y="223077"/>
                      <a:pt x="311150" y="225490"/>
                    </a:cubicBezTo>
                    <a:cubicBezTo>
                      <a:pt x="314325" y="226548"/>
                      <a:pt x="317682" y="227168"/>
                      <a:pt x="320675" y="228665"/>
                    </a:cubicBezTo>
                    <a:cubicBezTo>
                      <a:pt x="345294" y="240975"/>
                      <a:pt x="315784" y="230210"/>
                      <a:pt x="339725" y="238190"/>
                    </a:cubicBezTo>
                    <a:cubicBezTo>
                      <a:pt x="355600" y="236073"/>
                      <a:pt x="371985" y="236359"/>
                      <a:pt x="387350" y="231840"/>
                    </a:cubicBezTo>
                    <a:cubicBezTo>
                      <a:pt x="391011" y="230763"/>
                      <a:pt x="393446" y="226122"/>
                      <a:pt x="393700" y="222315"/>
                    </a:cubicBezTo>
                    <a:cubicBezTo>
                      <a:pt x="394707" y="207213"/>
                      <a:pt x="392060" y="187215"/>
                      <a:pt x="387350" y="171515"/>
                    </a:cubicBezTo>
                    <a:cubicBezTo>
                      <a:pt x="385427" y="165104"/>
                      <a:pt x="381000" y="152465"/>
                      <a:pt x="381000" y="152465"/>
                    </a:cubicBezTo>
                    <a:cubicBezTo>
                      <a:pt x="382058" y="129182"/>
                      <a:pt x="382316" y="105848"/>
                      <a:pt x="384175" y="82615"/>
                    </a:cubicBezTo>
                    <a:cubicBezTo>
                      <a:pt x="384442" y="79279"/>
                      <a:pt x="385725" y="76016"/>
                      <a:pt x="387350" y="73090"/>
                    </a:cubicBezTo>
                    <a:cubicBezTo>
                      <a:pt x="391056" y="66419"/>
                      <a:pt x="395817" y="60390"/>
                      <a:pt x="400050" y="54040"/>
                    </a:cubicBezTo>
                    <a:cubicBezTo>
                      <a:pt x="402167" y="50865"/>
                      <a:pt x="403702" y="47213"/>
                      <a:pt x="406400" y="44515"/>
                    </a:cubicBezTo>
                    <a:cubicBezTo>
                      <a:pt x="434227" y="16688"/>
                      <a:pt x="398928" y="50742"/>
                      <a:pt x="425450" y="28640"/>
                    </a:cubicBezTo>
                    <a:cubicBezTo>
                      <a:pt x="428899" y="25765"/>
                      <a:pt x="431431" y="21872"/>
                      <a:pt x="434975" y="19115"/>
                    </a:cubicBezTo>
                    <a:cubicBezTo>
                      <a:pt x="440999" y="14430"/>
                      <a:pt x="454025" y="6415"/>
                      <a:pt x="454025" y="6415"/>
                    </a:cubicBezTo>
                    <a:cubicBezTo>
                      <a:pt x="468842" y="7473"/>
                      <a:pt x="483722" y="7854"/>
                      <a:pt x="498475" y="9590"/>
                    </a:cubicBezTo>
                    <a:cubicBezTo>
                      <a:pt x="501799" y="9981"/>
                      <a:pt x="504653" y="12765"/>
                      <a:pt x="508000" y="12765"/>
                    </a:cubicBezTo>
                    <a:cubicBezTo>
                      <a:pt x="521799" y="12765"/>
                      <a:pt x="535517" y="10648"/>
                      <a:pt x="549275" y="9590"/>
                    </a:cubicBezTo>
                    <a:cubicBezTo>
                      <a:pt x="552592" y="7379"/>
                      <a:pt x="563067" y="-811"/>
                      <a:pt x="568325" y="65"/>
                    </a:cubicBezTo>
                    <a:cubicBezTo>
                      <a:pt x="572089" y="692"/>
                      <a:pt x="574675" y="4298"/>
                      <a:pt x="577850" y="6415"/>
                    </a:cubicBezTo>
                    <a:cubicBezTo>
                      <a:pt x="582083" y="12765"/>
                      <a:pt x="588137" y="18225"/>
                      <a:pt x="590550" y="25465"/>
                    </a:cubicBezTo>
                    <a:cubicBezTo>
                      <a:pt x="591608" y="28640"/>
                      <a:pt x="591634" y="32377"/>
                      <a:pt x="593725" y="34990"/>
                    </a:cubicBezTo>
                    <a:cubicBezTo>
                      <a:pt x="596109" y="37970"/>
                      <a:pt x="600075" y="39223"/>
                      <a:pt x="603250" y="41340"/>
                    </a:cubicBezTo>
                    <a:cubicBezTo>
                      <a:pt x="605525" y="50441"/>
                      <a:pt x="608816" y="69654"/>
                      <a:pt x="619125" y="73090"/>
                    </a:cubicBezTo>
                    <a:lnTo>
                      <a:pt x="628650" y="76265"/>
                    </a:lnTo>
                    <a:cubicBezTo>
                      <a:pt x="642445" y="96957"/>
                      <a:pt x="638367" y="86627"/>
                      <a:pt x="631825" y="130240"/>
                    </a:cubicBezTo>
                    <a:cubicBezTo>
                      <a:pt x="630832" y="136859"/>
                      <a:pt x="627592" y="142940"/>
                      <a:pt x="625475" y="149290"/>
                    </a:cubicBezTo>
                    <a:lnTo>
                      <a:pt x="622300" y="158815"/>
                    </a:lnTo>
                    <a:cubicBezTo>
                      <a:pt x="623358" y="174690"/>
                      <a:pt x="622859" y="190746"/>
                      <a:pt x="625475" y="206440"/>
                    </a:cubicBezTo>
                    <a:cubicBezTo>
                      <a:pt x="626102" y="210204"/>
                      <a:pt x="630118" y="212552"/>
                      <a:pt x="631825" y="215965"/>
                    </a:cubicBezTo>
                    <a:cubicBezTo>
                      <a:pt x="633322" y="218958"/>
                      <a:pt x="634188" y="222243"/>
                      <a:pt x="635000" y="225490"/>
                    </a:cubicBezTo>
                    <a:cubicBezTo>
                      <a:pt x="637386" y="235032"/>
                      <a:pt x="639076" y="252241"/>
                      <a:pt x="644525" y="260415"/>
                    </a:cubicBezTo>
                    <a:cubicBezTo>
                      <a:pt x="659081" y="282250"/>
                      <a:pt x="654812" y="272225"/>
                      <a:pt x="660400" y="288990"/>
                    </a:cubicBezTo>
                    <a:cubicBezTo>
                      <a:pt x="659342" y="294282"/>
                      <a:pt x="659458" y="299952"/>
                      <a:pt x="657225" y="304865"/>
                    </a:cubicBezTo>
                    <a:cubicBezTo>
                      <a:pt x="654067" y="311813"/>
                      <a:pt x="647938" y="317089"/>
                      <a:pt x="644525" y="323915"/>
                    </a:cubicBezTo>
                    <a:cubicBezTo>
                      <a:pt x="642408" y="328148"/>
                      <a:pt x="640523" y="332506"/>
                      <a:pt x="638175" y="336615"/>
                    </a:cubicBezTo>
                    <a:cubicBezTo>
                      <a:pt x="636282" y="339928"/>
                      <a:pt x="633532" y="342727"/>
                      <a:pt x="631825" y="346140"/>
                    </a:cubicBezTo>
                    <a:cubicBezTo>
                      <a:pt x="629548" y="350695"/>
                      <a:pt x="626492" y="364296"/>
                      <a:pt x="625475" y="368365"/>
                    </a:cubicBezTo>
                    <a:cubicBezTo>
                      <a:pt x="626533" y="371540"/>
                      <a:pt x="627025" y="374964"/>
                      <a:pt x="628650" y="377890"/>
                    </a:cubicBezTo>
                    <a:cubicBezTo>
                      <a:pt x="632356" y="384561"/>
                      <a:pt x="637117" y="390590"/>
                      <a:pt x="641350" y="396940"/>
                    </a:cubicBezTo>
                    <a:cubicBezTo>
                      <a:pt x="643467" y="400115"/>
                      <a:pt x="645993" y="403052"/>
                      <a:pt x="647700" y="406465"/>
                    </a:cubicBezTo>
                    <a:cubicBezTo>
                      <a:pt x="649817" y="410698"/>
                      <a:pt x="652292" y="414771"/>
                      <a:pt x="654050" y="419165"/>
                    </a:cubicBezTo>
                    <a:cubicBezTo>
                      <a:pt x="658660" y="430690"/>
                      <a:pt x="661422" y="449480"/>
                      <a:pt x="673100" y="457265"/>
                    </a:cubicBezTo>
                    <a:cubicBezTo>
                      <a:pt x="685410" y="465471"/>
                      <a:pt x="679005" y="462408"/>
                      <a:pt x="692150" y="466790"/>
                    </a:cubicBezTo>
                    <a:cubicBezTo>
                      <a:pt x="709760" y="484400"/>
                      <a:pt x="696866" y="468239"/>
                      <a:pt x="708025" y="501715"/>
                    </a:cubicBezTo>
                    <a:cubicBezTo>
                      <a:pt x="724407" y="550862"/>
                      <a:pt x="705631" y="500101"/>
                      <a:pt x="720725" y="530290"/>
                    </a:cubicBezTo>
                    <a:cubicBezTo>
                      <a:pt x="725890" y="540619"/>
                      <a:pt x="721151" y="540241"/>
                      <a:pt x="730250" y="549340"/>
                    </a:cubicBezTo>
                    <a:cubicBezTo>
                      <a:pt x="732948" y="552038"/>
                      <a:pt x="736600" y="553573"/>
                      <a:pt x="739775" y="555690"/>
                    </a:cubicBezTo>
                    <a:cubicBezTo>
                      <a:pt x="742986" y="560506"/>
                      <a:pt x="749300" y="568167"/>
                      <a:pt x="749300" y="574740"/>
                    </a:cubicBezTo>
                    <a:cubicBezTo>
                      <a:pt x="749300" y="593819"/>
                      <a:pt x="747934" y="612897"/>
                      <a:pt x="746125" y="631890"/>
                    </a:cubicBezTo>
                    <a:cubicBezTo>
                      <a:pt x="745625" y="637140"/>
                      <a:pt x="740381" y="647632"/>
                      <a:pt x="736600" y="650940"/>
                    </a:cubicBezTo>
                    <a:cubicBezTo>
                      <a:pt x="730857" y="655966"/>
                      <a:pt x="723900" y="659407"/>
                      <a:pt x="717550" y="663640"/>
                    </a:cubicBezTo>
                    <a:lnTo>
                      <a:pt x="708025" y="669990"/>
                    </a:lnTo>
                    <a:cubicBezTo>
                      <a:pt x="704850" y="672107"/>
                      <a:pt x="702242" y="675592"/>
                      <a:pt x="698500" y="676340"/>
                    </a:cubicBezTo>
                    <a:cubicBezTo>
                      <a:pt x="650437" y="685953"/>
                      <a:pt x="688019" y="679341"/>
                      <a:pt x="584200" y="682690"/>
                    </a:cubicBezTo>
                    <a:cubicBezTo>
                      <a:pt x="521965" y="703435"/>
                      <a:pt x="571842" y="688884"/>
                      <a:pt x="428625" y="692215"/>
                    </a:cubicBezTo>
                    <a:lnTo>
                      <a:pt x="409575" y="698565"/>
                    </a:lnTo>
                    <a:lnTo>
                      <a:pt x="400050" y="701740"/>
                    </a:lnTo>
                    <a:cubicBezTo>
                      <a:pt x="397933" y="704915"/>
                      <a:pt x="396936" y="709243"/>
                      <a:pt x="393700" y="711265"/>
                    </a:cubicBezTo>
                    <a:cubicBezTo>
                      <a:pt x="388024" y="714813"/>
                      <a:pt x="380219" y="713902"/>
                      <a:pt x="374650" y="717615"/>
                    </a:cubicBezTo>
                    <a:lnTo>
                      <a:pt x="365125" y="723965"/>
                    </a:lnTo>
                    <a:cubicBezTo>
                      <a:pt x="348192" y="749365"/>
                      <a:pt x="370417" y="718673"/>
                      <a:pt x="349250" y="739840"/>
                    </a:cubicBezTo>
                    <a:cubicBezTo>
                      <a:pt x="342840" y="746250"/>
                      <a:pt x="342738" y="754729"/>
                      <a:pt x="333375" y="758890"/>
                    </a:cubicBezTo>
                    <a:cubicBezTo>
                      <a:pt x="327492" y="761505"/>
                      <a:pt x="320675" y="761007"/>
                      <a:pt x="314325" y="762065"/>
                    </a:cubicBezTo>
                    <a:cubicBezTo>
                      <a:pt x="284918" y="756184"/>
                      <a:pt x="310949" y="763764"/>
                      <a:pt x="285750" y="749365"/>
                    </a:cubicBezTo>
                    <a:cubicBezTo>
                      <a:pt x="267525" y="738951"/>
                      <a:pt x="284801" y="754924"/>
                      <a:pt x="266700" y="739840"/>
                    </a:cubicBezTo>
                    <a:cubicBezTo>
                      <a:pt x="263251" y="736965"/>
                      <a:pt x="260050" y="733764"/>
                      <a:pt x="257175" y="730315"/>
                    </a:cubicBezTo>
                    <a:cubicBezTo>
                      <a:pt x="254732" y="727384"/>
                      <a:pt x="253930" y="723008"/>
                      <a:pt x="250825" y="720790"/>
                    </a:cubicBezTo>
                    <a:cubicBezTo>
                      <a:pt x="246187" y="717477"/>
                      <a:pt x="240242" y="716557"/>
                      <a:pt x="234950" y="714440"/>
                    </a:cubicBezTo>
                    <a:cubicBezTo>
                      <a:pt x="204564" y="684054"/>
                      <a:pt x="243469" y="720120"/>
                      <a:pt x="215900" y="701740"/>
                    </a:cubicBezTo>
                    <a:cubicBezTo>
                      <a:pt x="212164" y="699249"/>
                      <a:pt x="209824" y="695090"/>
                      <a:pt x="206375" y="692215"/>
                    </a:cubicBezTo>
                    <a:cubicBezTo>
                      <a:pt x="203444" y="689772"/>
                      <a:pt x="200025" y="687982"/>
                      <a:pt x="196850" y="685865"/>
                    </a:cubicBezTo>
                    <a:cubicBezTo>
                      <a:pt x="183227" y="658619"/>
                      <a:pt x="198926" y="684766"/>
                      <a:pt x="180975" y="666815"/>
                    </a:cubicBezTo>
                    <a:cubicBezTo>
                      <a:pt x="178277" y="664117"/>
                      <a:pt x="176647" y="660526"/>
                      <a:pt x="174625" y="657290"/>
                    </a:cubicBezTo>
                    <a:cubicBezTo>
                      <a:pt x="171354" y="652057"/>
                      <a:pt x="168803" y="646352"/>
                      <a:pt x="165100" y="641415"/>
                    </a:cubicBezTo>
                    <a:cubicBezTo>
                      <a:pt x="162406" y="637823"/>
                      <a:pt x="158185" y="635544"/>
                      <a:pt x="155575" y="631890"/>
                    </a:cubicBezTo>
                    <a:cubicBezTo>
                      <a:pt x="139678" y="609634"/>
                      <a:pt x="156414" y="628320"/>
                      <a:pt x="146050" y="609665"/>
                    </a:cubicBezTo>
                    <a:cubicBezTo>
                      <a:pt x="142344" y="602994"/>
                      <a:pt x="135763" y="597855"/>
                      <a:pt x="133350" y="590615"/>
                    </a:cubicBezTo>
                    <a:cubicBezTo>
                      <a:pt x="125293" y="566445"/>
                      <a:pt x="128313" y="578129"/>
                      <a:pt x="123825" y="555690"/>
                    </a:cubicBezTo>
                    <a:cubicBezTo>
                      <a:pt x="123014" y="546767"/>
                      <a:pt x="123583" y="523456"/>
                      <a:pt x="117475" y="511240"/>
                    </a:cubicBezTo>
                    <a:cubicBezTo>
                      <a:pt x="115768" y="507827"/>
                      <a:pt x="114105" y="504099"/>
                      <a:pt x="111125" y="501715"/>
                    </a:cubicBezTo>
                    <a:cubicBezTo>
                      <a:pt x="108512" y="499624"/>
                      <a:pt x="104593" y="500037"/>
                      <a:pt x="101600" y="498540"/>
                    </a:cubicBezTo>
                    <a:cubicBezTo>
                      <a:pt x="93590" y="494535"/>
                      <a:pt x="106892" y="480548"/>
                      <a:pt x="98425" y="47631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alicante">
                <a:extLst>
                  <a:ext uri="{FF2B5EF4-FFF2-40B4-BE49-F238E27FC236}">
                    <a16:creationId xmlns:a16="http://schemas.microsoft.com/office/drawing/2014/main" id="{E9EE533F-3EDE-2D42-7D56-5AD85EC72258}"/>
                  </a:ext>
                </a:extLst>
              </p:cNvPr>
              <p:cNvSpPr/>
              <p:nvPr/>
            </p:nvSpPr>
            <p:spPr>
              <a:xfrm>
                <a:off x="3770659" y="2830146"/>
                <a:ext cx="543008" cy="665406"/>
              </a:xfrm>
              <a:custGeom>
                <a:avLst/>
                <a:gdLst>
                  <a:gd name="connsiteX0" fmla="*/ 409575 w 542925"/>
                  <a:gd name="connsiteY0" fmla="*/ 1831 h 665406"/>
                  <a:gd name="connsiteX1" fmla="*/ 390525 w 542925"/>
                  <a:gd name="connsiteY1" fmla="*/ 14531 h 665406"/>
                  <a:gd name="connsiteX2" fmla="*/ 387350 w 542925"/>
                  <a:gd name="connsiteY2" fmla="*/ 24056 h 665406"/>
                  <a:gd name="connsiteX3" fmla="*/ 358775 w 542925"/>
                  <a:gd name="connsiteY3" fmla="*/ 46281 h 665406"/>
                  <a:gd name="connsiteX4" fmla="*/ 342900 w 542925"/>
                  <a:gd name="connsiteY4" fmla="*/ 52631 h 665406"/>
                  <a:gd name="connsiteX5" fmla="*/ 317500 w 542925"/>
                  <a:gd name="connsiteY5" fmla="*/ 55806 h 665406"/>
                  <a:gd name="connsiteX6" fmla="*/ 298450 w 542925"/>
                  <a:gd name="connsiteY6" fmla="*/ 58981 h 665406"/>
                  <a:gd name="connsiteX7" fmla="*/ 288925 w 542925"/>
                  <a:gd name="connsiteY7" fmla="*/ 62156 h 665406"/>
                  <a:gd name="connsiteX8" fmla="*/ 260350 w 542925"/>
                  <a:gd name="connsiteY8" fmla="*/ 68506 h 665406"/>
                  <a:gd name="connsiteX9" fmla="*/ 250825 w 542925"/>
                  <a:gd name="connsiteY9" fmla="*/ 71681 h 665406"/>
                  <a:gd name="connsiteX10" fmla="*/ 171450 w 542925"/>
                  <a:gd name="connsiteY10" fmla="*/ 74856 h 665406"/>
                  <a:gd name="connsiteX11" fmla="*/ 155575 w 542925"/>
                  <a:gd name="connsiteY11" fmla="*/ 141531 h 665406"/>
                  <a:gd name="connsiteX12" fmla="*/ 146050 w 542925"/>
                  <a:gd name="connsiteY12" fmla="*/ 144706 h 665406"/>
                  <a:gd name="connsiteX13" fmla="*/ 92075 w 542925"/>
                  <a:gd name="connsiteY13" fmla="*/ 141531 h 665406"/>
                  <a:gd name="connsiteX14" fmla="*/ 82550 w 542925"/>
                  <a:gd name="connsiteY14" fmla="*/ 135181 h 665406"/>
                  <a:gd name="connsiteX15" fmla="*/ 73025 w 542925"/>
                  <a:gd name="connsiteY15" fmla="*/ 132006 h 665406"/>
                  <a:gd name="connsiteX16" fmla="*/ 63500 w 542925"/>
                  <a:gd name="connsiteY16" fmla="*/ 125656 h 665406"/>
                  <a:gd name="connsiteX17" fmla="*/ 34925 w 542925"/>
                  <a:gd name="connsiteY17" fmla="*/ 122481 h 665406"/>
                  <a:gd name="connsiteX18" fmla="*/ 19050 w 542925"/>
                  <a:gd name="connsiteY18" fmla="*/ 125656 h 665406"/>
                  <a:gd name="connsiteX19" fmla="*/ 15875 w 542925"/>
                  <a:gd name="connsiteY19" fmla="*/ 147881 h 665406"/>
                  <a:gd name="connsiteX20" fmla="*/ 9525 w 542925"/>
                  <a:gd name="connsiteY20" fmla="*/ 157406 h 665406"/>
                  <a:gd name="connsiteX21" fmla="*/ 6350 w 542925"/>
                  <a:gd name="connsiteY21" fmla="*/ 189156 h 665406"/>
                  <a:gd name="connsiteX22" fmla="*/ 3175 w 542925"/>
                  <a:gd name="connsiteY22" fmla="*/ 208206 h 665406"/>
                  <a:gd name="connsiteX23" fmla="*/ 6350 w 542925"/>
                  <a:gd name="connsiteY23" fmla="*/ 243131 h 665406"/>
                  <a:gd name="connsiteX24" fmla="*/ 15875 w 542925"/>
                  <a:gd name="connsiteY24" fmla="*/ 262181 h 665406"/>
                  <a:gd name="connsiteX25" fmla="*/ 22225 w 542925"/>
                  <a:gd name="connsiteY25" fmla="*/ 281231 h 665406"/>
                  <a:gd name="connsiteX26" fmla="*/ 19050 w 542925"/>
                  <a:gd name="connsiteY26" fmla="*/ 303456 h 665406"/>
                  <a:gd name="connsiteX27" fmla="*/ 12700 w 542925"/>
                  <a:gd name="connsiteY27" fmla="*/ 312981 h 665406"/>
                  <a:gd name="connsiteX28" fmla="*/ 9525 w 542925"/>
                  <a:gd name="connsiteY28" fmla="*/ 322506 h 665406"/>
                  <a:gd name="connsiteX29" fmla="*/ 12700 w 542925"/>
                  <a:gd name="connsiteY29" fmla="*/ 370131 h 665406"/>
                  <a:gd name="connsiteX30" fmla="*/ 15875 w 542925"/>
                  <a:gd name="connsiteY30" fmla="*/ 392356 h 665406"/>
                  <a:gd name="connsiteX31" fmla="*/ 19050 w 542925"/>
                  <a:gd name="connsiteY31" fmla="*/ 430456 h 665406"/>
                  <a:gd name="connsiteX32" fmla="*/ 15875 w 542925"/>
                  <a:gd name="connsiteY32" fmla="*/ 484431 h 665406"/>
                  <a:gd name="connsiteX33" fmla="*/ 9525 w 542925"/>
                  <a:gd name="connsiteY33" fmla="*/ 503481 h 665406"/>
                  <a:gd name="connsiteX34" fmla="*/ 0 w 542925"/>
                  <a:gd name="connsiteY34" fmla="*/ 522531 h 665406"/>
                  <a:gd name="connsiteX35" fmla="*/ 12700 w 542925"/>
                  <a:gd name="connsiteY35" fmla="*/ 535231 h 665406"/>
                  <a:gd name="connsiteX36" fmla="*/ 15875 w 542925"/>
                  <a:gd name="connsiteY36" fmla="*/ 544756 h 665406"/>
                  <a:gd name="connsiteX37" fmla="*/ 25400 w 542925"/>
                  <a:gd name="connsiteY37" fmla="*/ 551106 h 665406"/>
                  <a:gd name="connsiteX38" fmla="*/ 28575 w 542925"/>
                  <a:gd name="connsiteY38" fmla="*/ 560631 h 665406"/>
                  <a:gd name="connsiteX39" fmla="*/ 41275 w 542925"/>
                  <a:gd name="connsiteY39" fmla="*/ 579681 h 665406"/>
                  <a:gd name="connsiteX40" fmla="*/ 47625 w 542925"/>
                  <a:gd name="connsiteY40" fmla="*/ 601906 h 665406"/>
                  <a:gd name="connsiteX41" fmla="*/ 50800 w 542925"/>
                  <a:gd name="connsiteY41" fmla="*/ 617781 h 665406"/>
                  <a:gd name="connsiteX42" fmla="*/ 57150 w 542925"/>
                  <a:gd name="connsiteY42" fmla="*/ 640006 h 665406"/>
                  <a:gd name="connsiteX43" fmla="*/ 63500 w 542925"/>
                  <a:gd name="connsiteY43" fmla="*/ 652706 h 665406"/>
                  <a:gd name="connsiteX44" fmla="*/ 82550 w 542925"/>
                  <a:gd name="connsiteY44" fmla="*/ 659056 h 665406"/>
                  <a:gd name="connsiteX45" fmla="*/ 117475 w 542925"/>
                  <a:gd name="connsiteY45" fmla="*/ 665406 h 665406"/>
                  <a:gd name="connsiteX46" fmla="*/ 133350 w 542925"/>
                  <a:gd name="connsiteY46" fmla="*/ 582856 h 665406"/>
                  <a:gd name="connsiteX47" fmla="*/ 142875 w 542925"/>
                  <a:gd name="connsiteY47" fmla="*/ 563806 h 665406"/>
                  <a:gd name="connsiteX48" fmla="*/ 152400 w 542925"/>
                  <a:gd name="connsiteY48" fmla="*/ 525706 h 665406"/>
                  <a:gd name="connsiteX49" fmla="*/ 155575 w 542925"/>
                  <a:gd name="connsiteY49" fmla="*/ 516181 h 665406"/>
                  <a:gd name="connsiteX50" fmla="*/ 161925 w 542925"/>
                  <a:gd name="connsiteY50" fmla="*/ 506656 h 665406"/>
                  <a:gd name="connsiteX51" fmla="*/ 180975 w 542925"/>
                  <a:gd name="connsiteY51" fmla="*/ 493956 h 665406"/>
                  <a:gd name="connsiteX52" fmla="*/ 190500 w 542925"/>
                  <a:gd name="connsiteY52" fmla="*/ 465381 h 665406"/>
                  <a:gd name="connsiteX53" fmla="*/ 193675 w 542925"/>
                  <a:gd name="connsiteY53" fmla="*/ 455856 h 665406"/>
                  <a:gd name="connsiteX54" fmla="*/ 203200 w 542925"/>
                  <a:gd name="connsiteY54" fmla="*/ 452681 h 665406"/>
                  <a:gd name="connsiteX55" fmla="*/ 209550 w 542925"/>
                  <a:gd name="connsiteY55" fmla="*/ 443156 h 665406"/>
                  <a:gd name="connsiteX56" fmla="*/ 228600 w 542925"/>
                  <a:gd name="connsiteY56" fmla="*/ 436806 h 665406"/>
                  <a:gd name="connsiteX57" fmla="*/ 244475 w 542925"/>
                  <a:gd name="connsiteY57" fmla="*/ 370131 h 665406"/>
                  <a:gd name="connsiteX58" fmla="*/ 254000 w 542925"/>
                  <a:gd name="connsiteY58" fmla="*/ 363781 h 665406"/>
                  <a:gd name="connsiteX59" fmla="*/ 266700 w 542925"/>
                  <a:gd name="connsiteY59" fmla="*/ 347906 h 665406"/>
                  <a:gd name="connsiteX60" fmla="*/ 288925 w 542925"/>
                  <a:gd name="connsiteY60" fmla="*/ 322506 h 665406"/>
                  <a:gd name="connsiteX61" fmla="*/ 307975 w 542925"/>
                  <a:gd name="connsiteY61" fmla="*/ 309806 h 665406"/>
                  <a:gd name="connsiteX62" fmla="*/ 317500 w 542925"/>
                  <a:gd name="connsiteY62" fmla="*/ 300281 h 665406"/>
                  <a:gd name="connsiteX63" fmla="*/ 327025 w 542925"/>
                  <a:gd name="connsiteY63" fmla="*/ 297106 h 665406"/>
                  <a:gd name="connsiteX64" fmla="*/ 349250 w 542925"/>
                  <a:gd name="connsiteY64" fmla="*/ 290756 h 665406"/>
                  <a:gd name="connsiteX65" fmla="*/ 381000 w 542925"/>
                  <a:gd name="connsiteY65" fmla="*/ 271706 h 665406"/>
                  <a:gd name="connsiteX66" fmla="*/ 390525 w 542925"/>
                  <a:gd name="connsiteY66" fmla="*/ 265356 h 665406"/>
                  <a:gd name="connsiteX67" fmla="*/ 400050 w 542925"/>
                  <a:gd name="connsiteY67" fmla="*/ 259006 h 665406"/>
                  <a:gd name="connsiteX68" fmla="*/ 409575 w 542925"/>
                  <a:gd name="connsiteY68" fmla="*/ 255831 h 665406"/>
                  <a:gd name="connsiteX69" fmla="*/ 419100 w 542925"/>
                  <a:gd name="connsiteY69" fmla="*/ 246306 h 665406"/>
                  <a:gd name="connsiteX70" fmla="*/ 444500 w 542925"/>
                  <a:gd name="connsiteY70" fmla="*/ 239956 h 665406"/>
                  <a:gd name="connsiteX71" fmla="*/ 463550 w 542925"/>
                  <a:gd name="connsiteY71" fmla="*/ 227256 h 665406"/>
                  <a:gd name="connsiteX72" fmla="*/ 485775 w 542925"/>
                  <a:gd name="connsiteY72" fmla="*/ 217731 h 665406"/>
                  <a:gd name="connsiteX73" fmla="*/ 498475 w 542925"/>
                  <a:gd name="connsiteY73" fmla="*/ 198681 h 665406"/>
                  <a:gd name="connsiteX74" fmla="*/ 504825 w 542925"/>
                  <a:gd name="connsiteY74" fmla="*/ 179631 h 665406"/>
                  <a:gd name="connsiteX75" fmla="*/ 511175 w 542925"/>
                  <a:gd name="connsiteY75" fmla="*/ 154231 h 665406"/>
                  <a:gd name="connsiteX76" fmla="*/ 517525 w 542925"/>
                  <a:gd name="connsiteY76" fmla="*/ 132006 h 665406"/>
                  <a:gd name="connsiteX77" fmla="*/ 527050 w 542925"/>
                  <a:gd name="connsiteY77" fmla="*/ 119306 h 665406"/>
                  <a:gd name="connsiteX78" fmla="*/ 536575 w 542925"/>
                  <a:gd name="connsiteY78" fmla="*/ 97081 h 665406"/>
                  <a:gd name="connsiteX79" fmla="*/ 542925 w 542925"/>
                  <a:gd name="connsiteY79" fmla="*/ 78031 h 665406"/>
                  <a:gd name="connsiteX80" fmla="*/ 523875 w 542925"/>
                  <a:gd name="connsiteY80" fmla="*/ 52631 h 665406"/>
                  <a:gd name="connsiteX81" fmla="*/ 504825 w 542925"/>
                  <a:gd name="connsiteY81" fmla="*/ 46281 h 665406"/>
                  <a:gd name="connsiteX82" fmla="*/ 492125 w 542925"/>
                  <a:gd name="connsiteY82" fmla="*/ 36756 h 665406"/>
                  <a:gd name="connsiteX83" fmla="*/ 482600 w 542925"/>
                  <a:gd name="connsiteY83" fmla="*/ 30406 h 665406"/>
                  <a:gd name="connsiteX84" fmla="*/ 466725 w 542925"/>
                  <a:gd name="connsiteY84" fmla="*/ 17706 h 665406"/>
                  <a:gd name="connsiteX85" fmla="*/ 447675 w 542925"/>
                  <a:gd name="connsiteY85" fmla="*/ 5006 h 665406"/>
                  <a:gd name="connsiteX86" fmla="*/ 409575 w 542925"/>
                  <a:gd name="connsiteY86" fmla="*/ 1831 h 66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42925" h="665406">
                    <a:moveTo>
                      <a:pt x="409575" y="1831"/>
                    </a:moveTo>
                    <a:cubicBezTo>
                      <a:pt x="400050" y="3419"/>
                      <a:pt x="395921" y="9135"/>
                      <a:pt x="390525" y="14531"/>
                    </a:cubicBezTo>
                    <a:cubicBezTo>
                      <a:pt x="388158" y="16898"/>
                      <a:pt x="389206" y="21271"/>
                      <a:pt x="387350" y="24056"/>
                    </a:cubicBezTo>
                    <a:cubicBezTo>
                      <a:pt x="382461" y="31390"/>
                      <a:pt x="364509" y="43987"/>
                      <a:pt x="358775" y="46281"/>
                    </a:cubicBezTo>
                    <a:cubicBezTo>
                      <a:pt x="353483" y="48398"/>
                      <a:pt x="348453" y="51349"/>
                      <a:pt x="342900" y="52631"/>
                    </a:cubicBezTo>
                    <a:cubicBezTo>
                      <a:pt x="334586" y="54550"/>
                      <a:pt x="325947" y="54599"/>
                      <a:pt x="317500" y="55806"/>
                    </a:cubicBezTo>
                    <a:cubicBezTo>
                      <a:pt x="311127" y="56716"/>
                      <a:pt x="304734" y="57584"/>
                      <a:pt x="298450" y="58981"/>
                    </a:cubicBezTo>
                    <a:cubicBezTo>
                      <a:pt x="295183" y="59707"/>
                      <a:pt x="292143" y="61237"/>
                      <a:pt x="288925" y="62156"/>
                    </a:cubicBezTo>
                    <a:cubicBezTo>
                      <a:pt x="266110" y="68675"/>
                      <a:pt x="286539" y="61959"/>
                      <a:pt x="260350" y="68506"/>
                    </a:cubicBezTo>
                    <a:cubicBezTo>
                      <a:pt x="257103" y="69318"/>
                      <a:pt x="254163" y="71443"/>
                      <a:pt x="250825" y="71681"/>
                    </a:cubicBezTo>
                    <a:cubicBezTo>
                      <a:pt x="224413" y="73568"/>
                      <a:pt x="197908" y="73798"/>
                      <a:pt x="171450" y="74856"/>
                    </a:cubicBezTo>
                    <a:cubicBezTo>
                      <a:pt x="168529" y="130360"/>
                      <a:pt x="186167" y="128420"/>
                      <a:pt x="155575" y="141531"/>
                    </a:cubicBezTo>
                    <a:cubicBezTo>
                      <a:pt x="152499" y="142849"/>
                      <a:pt x="149225" y="143648"/>
                      <a:pt x="146050" y="144706"/>
                    </a:cubicBezTo>
                    <a:cubicBezTo>
                      <a:pt x="128058" y="143648"/>
                      <a:pt x="109898" y="144205"/>
                      <a:pt x="92075" y="141531"/>
                    </a:cubicBezTo>
                    <a:cubicBezTo>
                      <a:pt x="88301" y="140965"/>
                      <a:pt x="85963" y="136888"/>
                      <a:pt x="82550" y="135181"/>
                    </a:cubicBezTo>
                    <a:cubicBezTo>
                      <a:pt x="79557" y="133684"/>
                      <a:pt x="76018" y="133503"/>
                      <a:pt x="73025" y="132006"/>
                    </a:cubicBezTo>
                    <a:cubicBezTo>
                      <a:pt x="69612" y="130299"/>
                      <a:pt x="67202" y="126581"/>
                      <a:pt x="63500" y="125656"/>
                    </a:cubicBezTo>
                    <a:cubicBezTo>
                      <a:pt x="54203" y="123332"/>
                      <a:pt x="44450" y="123539"/>
                      <a:pt x="34925" y="122481"/>
                    </a:cubicBezTo>
                    <a:cubicBezTo>
                      <a:pt x="29633" y="123539"/>
                      <a:pt x="22288" y="121339"/>
                      <a:pt x="19050" y="125656"/>
                    </a:cubicBezTo>
                    <a:cubicBezTo>
                      <a:pt x="14560" y="131643"/>
                      <a:pt x="18025" y="140713"/>
                      <a:pt x="15875" y="147881"/>
                    </a:cubicBezTo>
                    <a:cubicBezTo>
                      <a:pt x="14779" y="151536"/>
                      <a:pt x="11642" y="154231"/>
                      <a:pt x="9525" y="157406"/>
                    </a:cubicBezTo>
                    <a:cubicBezTo>
                      <a:pt x="8467" y="167989"/>
                      <a:pt x="7669" y="178602"/>
                      <a:pt x="6350" y="189156"/>
                    </a:cubicBezTo>
                    <a:cubicBezTo>
                      <a:pt x="5552" y="195544"/>
                      <a:pt x="3175" y="201768"/>
                      <a:pt x="3175" y="208206"/>
                    </a:cubicBezTo>
                    <a:cubicBezTo>
                      <a:pt x="3175" y="219896"/>
                      <a:pt x="4697" y="231559"/>
                      <a:pt x="6350" y="243131"/>
                    </a:cubicBezTo>
                    <a:cubicBezTo>
                      <a:pt x="8178" y="255929"/>
                      <a:pt x="10580" y="250267"/>
                      <a:pt x="15875" y="262181"/>
                    </a:cubicBezTo>
                    <a:cubicBezTo>
                      <a:pt x="18593" y="268298"/>
                      <a:pt x="22225" y="281231"/>
                      <a:pt x="22225" y="281231"/>
                    </a:cubicBezTo>
                    <a:cubicBezTo>
                      <a:pt x="21167" y="288639"/>
                      <a:pt x="21200" y="296288"/>
                      <a:pt x="19050" y="303456"/>
                    </a:cubicBezTo>
                    <a:cubicBezTo>
                      <a:pt x="17954" y="307111"/>
                      <a:pt x="14407" y="309568"/>
                      <a:pt x="12700" y="312981"/>
                    </a:cubicBezTo>
                    <a:cubicBezTo>
                      <a:pt x="11203" y="315974"/>
                      <a:pt x="10583" y="319331"/>
                      <a:pt x="9525" y="322506"/>
                    </a:cubicBezTo>
                    <a:cubicBezTo>
                      <a:pt x="10583" y="338381"/>
                      <a:pt x="11260" y="354286"/>
                      <a:pt x="12700" y="370131"/>
                    </a:cubicBezTo>
                    <a:cubicBezTo>
                      <a:pt x="13378" y="377584"/>
                      <a:pt x="15092" y="384914"/>
                      <a:pt x="15875" y="392356"/>
                    </a:cubicBezTo>
                    <a:cubicBezTo>
                      <a:pt x="17209" y="405030"/>
                      <a:pt x="17992" y="417756"/>
                      <a:pt x="19050" y="430456"/>
                    </a:cubicBezTo>
                    <a:cubicBezTo>
                      <a:pt x="17992" y="448448"/>
                      <a:pt x="18206" y="466560"/>
                      <a:pt x="15875" y="484431"/>
                    </a:cubicBezTo>
                    <a:cubicBezTo>
                      <a:pt x="15009" y="491068"/>
                      <a:pt x="11642" y="497131"/>
                      <a:pt x="9525" y="503481"/>
                    </a:cubicBezTo>
                    <a:cubicBezTo>
                      <a:pt x="5143" y="516626"/>
                      <a:pt x="8206" y="510221"/>
                      <a:pt x="0" y="522531"/>
                    </a:cubicBezTo>
                    <a:cubicBezTo>
                      <a:pt x="8467" y="547931"/>
                      <a:pt x="-4233" y="518298"/>
                      <a:pt x="12700" y="535231"/>
                    </a:cubicBezTo>
                    <a:cubicBezTo>
                      <a:pt x="15067" y="537598"/>
                      <a:pt x="13784" y="542143"/>
                      <a:pt x="15875" y="544756"/>
                    </a:cubicBezTo>
                    <a:cubicBezTo>
                      <a:pt x="18259" y="547736"/>
                      <a:pt x="22225" y="548989"/>
                      <a:pt x="25400" y="551106"/>
                    </a:cubicBezTo>
                    <a:cubicBezTo>
                      <a:pt x="26458" y="554281"/>
                      <a:pt x="26950" y="557705"/>
                      <a:pt x="28575" y="560631"/>
                    </a:cubicBezTo>
                    <a:cubicBezTo>
                      <a:pt x="32281" y="567302"/>
                      <a:pt x="38862" y="572441"/>
                      <a:pt x="41275" y="579681"/>
                    </a:cubicBezTo>
                    <a:cubicBezTo>
                      <a:pt x="44811" y="590288"/>
                      <a:pt x="44967" y="589946"/>
                      <a:pt x="47625" y="601906"/>
                    </a:cubicBezTo>
                    <a:cubicBezTo>
                      <a:pt x="48796" y="607174"/>
                      <a:pt x="49629" y="612513"/>
                      <a:pt x="50800" y="617781"/>
                    </a:cubicBezTo>
                    <a:cubicBezTo>
                      <a:pt x="52039" y="623358"/>
                      <a:pt x="54702" y="634295"/>
                      <a:pt x="57150" y="640006"/>
                    </a:cubicBezTo>
                    <a:cubicBezTo>
                      <a:pt x="59014" y="644356"/>
                      <a:pt x="59714" y="649866"/>
                      <a:pt x="63500" y="652706"/>
                    </a:cubicBezTo>
                    <a:cubicBezTo>
                      <a:pt x="68855" y="656722"/>
                      <a:pt x="76056" y="657433"/>
                      <a:pt x="82550" y="659056"/>
                    </a:cubicBezTo>
                    <a:cubicBezTo>
                      <a:pt x="102510" y="664046"/>
                      <a:pt x="90930" y="661614"/>
                      <a:pt x="117475" y="665406"/>
                    </a:cubicBezTo>
                    <a:cubicBezTo>
                      <a:pt x="156305" y="655698"/>
                      <a:pt x="127321" y="667261"/>
                      <a:pt x="133350" y="582856"/>
                    </a:cubicBezTo>
                    <a:cubicBezTo>
                      <a:pt x="133876" y="575495"/>
                      <a:pt x="139065" y="569521"/>
                      <a:pt x="142875" y="563806"/>
                    </a:cubicBezTo>
                    <a:cubicBezTo>
                      <a:pt x="147150" y="538154"/>
                      <a:pt x="144014" y="550863"/>
                      <a:pt x="152400" y="525706"/>
                    </a:cubicBezTo>
                    <a:cubicBezTo>
                      <a:pt x="153458" y="522531"/>
                      <a:pt x="153719" y="518966"/>
                      <a:pt x="155575" y="516181"/>
                    </a:cubicBezTo>
                    <a:cubicBezTo>
                      <a:pt x="157692" y="513006"/>
                      <a:pt x="159053" y="509169"/>
                      <a:pt x="161925" y="506656"/>
                    </a:cubicBezTo>
                    <a:cubicBezTo>
                      <a:pt x="167668" y="501630"/>
                      <a:pt x="180975" y="493956"/>
                      <a:pt x="180975" y="493956"/>
                    </a:cubicBezTo>
                    <a:lnTo>
                      <a:pt x="190500" y="465381"/>
                    </a:lnTo>
                    <a:cubicBezTo>
                      <a:pt x="191558" y="462206"/>
                      <a:pt x="190500" y="456914"/>
                      <a:pt x="193675" y="455856"/>
                    </a:cubicBezTo>
                    <a:lnTo>
                      <a:pt x="203200" y="452681"/>
                    </a:lnTo>
                    <a:cubicBezTo>
                      <a:pt x="205317" y="449506"/>
                      <a:pt x="206314" y="445178"/>
                      <a:pt x="209550" y="443156"/>
                    </a:cubicBezTo>
                    <a:cubicBezTo>
                      <a:pt x="215226" y="439608"/>
                      <a:pt x="228600" y="436806"/>
                      <a:pt x="228600" y="436806"/>
                    </a:cubicBezTo>
                    <a:cubicBezTo>
                      <a:pt x="232530" y="362133"/>
                      <a:pt x="213646" y="387748"/>
                      <a:pt x="244475" y="370131"/>
                    </a:cubicBezTo>
                    <a:cubicBezTo>
                      <a:pt x="247788" y="368238"/>
                      <a:pt x="250825" y="365898"/>
                      <a:pt x="254000" y="363781"/>
                    </a:cubicBezTo>
                    <a:cubicBezTo>
                      <a:pt x="261150" y="342331"/>
                      <a:pt x="251234" y="365581"/>
                      <a:pt x="266700" y="347906"/>
                    </a:cubicBezTo>
                    <a:cubicBezTo>
                      <a:pt x="292629" y="318273"/>
                      <a:pt x="267494" y="336793"/>
                      <a:pt x="288925" y="322506"/>
                    </a:cubicBezTo>
                    <a:cubicBezTo>
                      <a:pt x="302660" y="301903"/>
                      <a:pt x="285895" y="322423"/>
                      <a:pt x="307975" y="309806"/>
                    </a:cubicBezTo>
                    <a:cubicBezTo>
                      <a:pt x="311874" y="307578"/>
                      <a:pt x="313764" y="302772"/>
                      <a:pt x="317500" y="300281"/>
                    </a:cubicBezTo>
                    <a:cubicBezTo>
                      <a:pt x="320285" y="298425"/>
                      <a:pt x="323807" y="298025"/>
                      <a:pt x="327025" y="297106"/>
                    </a:cubicBezTo>
                    <a:cubicBezTo>
                      <a:pt x="335081" y="294804"/>
                      <a:pt x="341637" y="294019"/>
                      <a:pt x="349250" y="290756"/>
                    </a:cubicBezTo>
                    <a:cubicBezTo>
                      <a:pt x="362918" y="284898"/>
                      <a:pt x="367457" y="280734"/>
                      <a:pt x="381000" y="271706"/>
                    </a:cubicBezTo>
                    <a:lnTo>
                      <a:pt x="390525" y="265356"/>
                    </a:lnTo>
                    <a:cubicBezTo>
                      <a:pt x="393700" y="263239"/>
                      <a:pt x="396430" y="260213"/>
                      <a:pt x="400050" y="259006"/>
                    </a:cubicBezTo>
                    <a:lnTo>
                      <a:pt x="409575" y="255831"/>
                    </a:lnTo>
                    <a:cubicBezTo>
                      <a:pt x="412750" y="252656"/>
                      <a:pt x="415012" y="248164"/>
                      <a:pt x="419100" y="246306"/>
                    </a:cubicBezTo>
                    <a:cubicBezTo>
                      <a:pt x="427045" y="242695"/>
                      <a:pt x="444500" y="239956"/>
                      <a:pt x="444500" y="239956"/>
                    </a:cubicBezTo>
                    <a:cubicBezTo>
                      <a:pt x="450850" y="235723"/>
                      <a:pt x="456310" y="229669"/>
                      <a:pt x="463550" y="227256"/>
                    </a:cubicBezTo>
                    <a:cubicBezTo>
                      <a:pt x="477565" y="222584"/>
                      <a:pt x="470082" y="225578"/>
                      <a:pt x="485775" y="217731"/>
                    </a:cubicBezTo>
                    <a:cubicBezTo>
                      <a:pt x="490008" y="211381"/>
                      <a:pt x="496062" y="205921"/>
                      <a:pt x="498475" y="198681"/>
                    </a:cubicBezTo>
                    <a:cubicBezTo>
                      <a:pt x="500592" y="192331"/>
                      <a:pt x="503512" y="186195"/>
                      <a:pt x="504825" y="179631"/>
                    </a:cubicBezTo>
                    <a:cubicBezTo>
                      <a:pt x="511280" y="147356"/>
                      <a:pt x="504666" y="177011"/>
                      <a:pt x="511175" y="154231"/>
                    </a:cubicBezTo>
                    <a:cubicBezTo>
                      <a:pt x="512059" y="151138"/>
                      <a:pt x="515350" y="135812"/>
                      <a:pt x="517525" y="132006"/>
                    </a:cubicBezTo>
                    <a:cubicBezTo>
                      <a:pt x="520150" y="127412"/>
                      <a:pt x="523875" y="123539"/>
                      <a:pt x="527050" y="119306"/>
                    </a:cubicBezTo>
                    <a:cubicBezTo>
                      <a:pt x="537270" y="88645"/>
                      <a:pt x="520882" y="136315"/>
                      <a:pt x="536575" y="97081"/>
                    </a:cubicBezTo>
                    <a:cubicBezTo>
                      <a:pt x="539061" y="90866"/>
                      <a:pt x="542925" y="78031"/>
                      <a:pt x="542925" y="78031"/>
                    </a:cubicBezTo>
                    <a:cubicBezTo>
                      <a:pt x="536933" y="63052"/>
                      <a:pt x="538977" y="60182"/>
                      <a:pt x="523875" y="52631"/>
                    </a:cubicBezTo>
                    <a:cubicBezTo>
                      <a:pt x="517888" y="49638"/>
                      <a:pt x="504825" y="46281"/>
                      <a:pt x="504825" y="46281"/>
                    </a:cubicBezTo>
                    <a:cubicBezTo>
                      <a:pt x="500592" y="43106"/>
                      <a:pt x="496431" y="39832"/>
                      <a:pt x="492125" y="36756"/>
                    </a:cubicBezTo>
                    <a:cubicBezTo>
                      <a:pt x="489020" y="34538"/>
                      <a:pt x="485298" y="33104"/>
                      <a:pt x="482600" y="30406"/>
                    </a:cubicBezTo>
                    <a:cubicBezTo>
                      <a:pt x="468239" y="16045"/>
                      <a:pt x="485268" y="23887"/>
                      <a:pt x="466725" y="17706"/>
                    </a:cubicBezTo>
                    <a:cubicBezTo>
                      <a:pt x="448669" y="-350"/>
                      <a:pt x="466055" y="14196"/>
                      <a:pt x="447675" y="5006"/>
                    </a:cubicBezTo>
                    <a:cubicBezTo>
                      <a:pt x="432627" y="-2518"/>
                      <a:pt x="419100" y="243"/>
                      <a:pt x="409575" y="18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albacete">
                <a:extLst>
                  <a:ext uri="{FF2B5EF4-FFF2-40B4-BE49-F238E27FC236}">
                    <a16:creationId xmlns:a16="http://schemas.microsoft.com/office/drawing/2014/main" id="{78D2E819-B63C-886C-CA55-EE1AD517CB93}"/>
                  </a:ext>
                </a:extLst>
              </p:cNvPr>
              <p:cNvSpPr/>
              <p:nvPr/>
            </p:nvSpPr>
            <p:spPr>
              <a:xfrm>
                <a:off x="2860203" y="2558927"/>
                <a:ext cx="926334" cy="851560"/>
              </a:xfrm>
              <a:custGeom>
                <a:avLst/>
                <a:gdLst>
                  <a:gd name="connsiteX0" fmla="*/ 41275 w 920750"/>
                  <a:gd name="connsiteY0" fmla="*/ 98425 h 851560"/>
                  <a:gd name="connsiteX1" fmla="*/ 38100 w 920750"/>
                  <a:gd name="connsiteY1" fmla="*/ 114300 h 851560"/>
                  <a:gd name="connsiteX2" fmla="*/ 31750 w 920750"/>
                  <a:gd name="connsiteY2" fmla="*/ 133350 h 851560"/>
                  <a:gd name="connsiteX3" fmla="*/ 31750 w 920750"/>
                  <a:gd name="connsiteY3" fmla="*/ 193675 h 851560"/>
                  <a:gd name="connsiteX4" fmla="*/ 25400 w 920750"/>
                  <a:gd name="connsiteY4" fmla="*/ 203200 h 851560"/>
                  <a:gd name="connsiteX5" fmla="*/ 15875 w 920750"/>
                  <a:gd name="connsiteY5" fmla="*/ 209550 h 851560"/>
                  <a:gd name="connsiteX6" fmla="*/ 12700 w 920750"/>
                  <a:gd name="connsiteY6" fmla="*/ 231775 h 851560"/>
                  <a:gd name="connsiteX7" fmla="*/ 9525 w 920750"/>
                  <a:gd name="connsiteY7" fmla="*/ 247650 h 851560"/>
                  <a:gd name="connsiteX8" fmla="*/ 0 w 920750"/>
                  <a:gd name="connsiteY8" fmla="*/ 304800 h 851560"/>
                  <a:gd name="connsiteX9" fmla="*/ 3175 w 920750"/>
                  <a:gd name="connsiteY9" fmla="*/ 323850 h 851560"/>
                  <a:gd name="connsiteX10" fmla="*/ 31750 w 920750"/>
                  <a:gd name="connsiteY10" fmla="*/ 339725 h 851560"/>
                  <a:gd name="connsiteX11" fmla="*/ 41275 w 920750"/>
                  <a:gd name="connsiteY11" fmla="*/ 358775 h 851560"/>
                  <a:gd name="connsiteX12" fmla="*/ 50800 w 920750"/>
                  <a:gd name="connsiteY12" fmla="*/ 361950 h 851560"/>
                  <a:gd name="connsiteX13" fmla="*/ 57150 w 920750"/>
                  <a:gd name="connsiteY13" fmla="*/ 371475 h 851560"/>
                  <a:gd name="connsiteX14" fmla="*/ 66675 w 920750"/>
                  <a:gd name="connsiteY14" fmla="*/ 377825 h 851560"/>
                  <a:gd name="connsiteX15" fmla="*/ 69850 w 920750"/>
                  <a:gd name="connsiteY15" fmla="*/ 393700 h 851560"/>
                  <a:gd name="connsiteX16" fmla="*/ 82550 w 920750"/>
                  <a:gd name="connsiteY16" fmla="*/ 422275 h 851560"/>
                  <a:gd name="connsiteX17" fmla="*/ 98425 w 920750"/>
                  <a:gd name="connsiteY17" fmla="*/ 447675 h 851560"/>
                  <a:gd name="connsiteX18" fmla="*/ 98425 w 920750"/>
                  <a:gd name="connsiteY18" fmla="*/ 479425 h 851560"/>
                  <a:gd name="connsiteX19" fmla="*/ 79375 w 920750"/>
                  <a:gd name="connsiteY19" fmla="*/ 485775 h 851560"/>
                  <a:gd name="connsiteX20" fmla="*/ 60325 w 920750"/>
                  <a:gd name="connsiteY20" fmla="*/ 495300 h 851560"/>
                  <a:gd name="connsiteX21" fmla="*/ 57150 w 920750"/>
                  <a:gd name="connsiteY21" fmla="*/ 504825 h 851560"/>
                  <a:gd name="connsiteX22" fmla="*/ 69850 w 920750"/>
                  <a:gd name="connsiteY22" fmla="*/ 530225 h 851560"/>
                  <a:gd name="connsiteX23" fmla="*/ 79375 w 920750"/>
                  <a:gd name="connsiteY23" fmla="*/ 533400 h 851560"/>
                  <a:gd name="connsiteX24" fmla="*/ 88900 w 920750"/>
                  <a:gd name="connsiteY24" fmla="*/ 539750 h 851560"/>
                  <a:gd name="connsiteX25" fmla="*/ 117475 w 920750"/>
                  <a:gd name="connsiteY25" fmla="*/ 552450 h 851560"/>
                  <a:gd name="connsiteX26" fmla="*/ 133350 w 920750"/>
                  <a:gd name="connsiteY26" fmla="*/ 565150 h 851560"/>
                  <a:gd name="connsiteX27" fmla="*/ 142875 w 920750"/>
                  <a:gd name="connsiteY27" fmla="*/ 574675 h 851560"/>
                  <a:gd name="connsiteX28" fmla="*/ 152400 w 920750"/>
                  <a:gd name="connsiteY28" fmla="*/ 581025 h 851560"/>
                  <a:gd name="connsiteX29" fmla="*/ 165100 w 920750"/>
                  <a:gd name="connsiteY29" fmla="*/ 596900 h 851560"/>
                  <a:gd name="connsiteX30" fmla="*/ 171450 w 920750"/>
                  <a:gd name="connsiteY30" fmla="*/ 615950 h 851560"/>
                  <a:gd name="connsiteX31" fmla="*/ 174625 w 920750"/>
                  <a:gd name="connsiteY31" fmla="*/ 625475 h 851560"/>
                  <a:gd name="connsiteX32" fmla="*/ 184150 w 920750"/>
                  <a:gd name="connsiteY32" fmla="*/ 635000 h 851560"/>
                  <a:gd name="connsiteX33" fmla="*/ 190500 w 920750"/>
                  <a:gd name="connsiteY33" fmla="*/ 644525 h 851560"/>
                  <a:gd name="connsiteX34" fmla="*/ 203200 w 920750"/>
                  <a:gd name="connsiteY34" fmla="*/ 647700 h 851560"/>
                  <a:gd name="connsiteX35" fmla="*/ 209550 w 920750"/>
                  <a:gd name="connsiteY35" fmla="*/ 663575 h 851560"/>
                  <a:gd name="connsiteX36" fmla="*/ 209550 w 920750"/>
                  <a:gd name="connsiteY36" fmla="*/ 784225 h 851560"/>
                  <a:gd name="connsiteX37" fmla="*/ 212725 w 920750"/>
                  <a:gd name="connsiteY37" fmla="*/ 812800 h 851560"/>
                  <a:gd name="connsiteX38" fmla="*/ 222250 w 920750"/>
                  <a:gd name="connsiteY38" fmla="*/ 815975 h 851560"/>
                  <a:gd name="connsiteX39" fmla="*/ 231775 w 920750"/>
                  <a:gd name="connsiteY39" fmla="*/ 822325 h 851560"/>
                  <a:gd name="connsiteX40" fmla="*/ 247650 w 920750"/>
                  <a:gd name="connsiteY40" fmla="*/ 838200 h 851560"/>
                  <a:gd name="connsiteX41" fmla="*/ 263525 w 920750"/>
                  <a:gd name="connsiteY41" fmla="*/ 850900 h 851560"/>
                  <a:gd name="connsiteX42" fmla="*/ 285750 w 920750"/>
                  <a:gd name="connsiteY42" fmla="*/ 847725 h 851560"/>
                  <a:gd name="connsiteX43" fmla="*/ 288925 w 920750"/>
                  <a:gd name="connsiteY43" fmla="*/ 787400 h 851560"/>
                  <a:gd name="connsiteX44" fmla="*/ 292100 w 920750"/>
                  <a:gd name="connsiteY44" fmla="*/ 777875 h 851560"/>
                  <a:gd name="connsiteX45" fmla="*/ 301625 w 920750"/>
                  <a:gd name="connsiteY45" fmla="*/ 768350 h 851560"/>
                  <a:gd name="connsiteX46" fmla="*/ 304800 w 920750"/>
                  <a:gd name="connsiteY46" fmla="*/ 758825 h 851560"/>
                  <a:gd name="connsiteX47" fmla="*/ 320675 w 920750"/>
                  <a:gd name="connsiteY47" fmla="*/ 739775 h 851560"/>
                  <a:gd name="connsiteX48" fmla="*/ 330200 w 920750"/>
                  <a:gd name="connsiteY48" fmla="*/ 736600 h 851560"/>
                  <a:gd name="connsiteX49" fmla="*/ 342900 w 920750"/>
                  <a:gd name="connsiteY49" fmla="*/ 720725 h 851560"/>
                  <a:gd name="connsiteX50" fmla="*/ 346075 w 920750"/>
                  <a:gd name="connsiteY50" fmla="*/ 711200 h 851560"/>
                  <a:gd name="connsiteX51" fmla="*/ 374650 w 920750"/>
                  <a:gd name="connsiteY51" fmla="*/ 698500 h 851560"/>
                  <a:gd name="connsiteX52" fmla="*/ 400050 w 920750"/>
                  <a:gd name="connsiteY52" fmla="*/ 692150 h 851560"/>
                  <a:gd name="connsiteX53" fmla="*/ 419100 w 920750"/>
                  <a:gd name="connsiteY53" fmla="*/ 685800 h 851560"/>
                  <a:gd name="connsiteX54" fmla="*/ 428625 w 920750"/>
                  <a:gd name="connsiteY54" fmla="*/ 663575 h 851560"/>
                  <a:gd name="connsiteX55" fmla="*/ 434975 w 920750"/>
                  <a:gd name="connsiteY55" fmla="*/ 654050 h 851560"/>
                  <a:gd name="connsiteX56" fmla="*/ 438150 w 920750"/>
                  <a:gd name="connsiteY56" fmla="*/ 644525 h 851560"/>
                  <a:gd name="connsiteX57" fmla="*/ 447675 w 920750"/>
                  <a:gd name="connsiteY57" fmla="*/ 641350 h 851560"/>
                  <a:gd name="connsiteX58" fmla="*/ 533400 w 920750"/>
                  <a:gd name="connsiteY58" fmla="*/ 644525 h 851560"/>
                  <a:gd name="connsiteX59" fmla="*/ 549275 w 920750"/>
                  <a:gd name="connsiteY59" fmla="*/ 641350 h 851560"/>
                  <a:gd name="connsiteX60" fmla="*/ 568325 w 920750"/>
                  <a:gd name="connsiteY60" fmla="*/ 635000 h 851560"/>
                  <a:gd name="connsiteX61" fmla="*/ 600075 w 920750"/>
                  <a:gd name="connsiteY61" fmla="*/ 641350 h 851560"/>
                  <a:gd name="connsiteX62" fmla="*/ 619125 w 920750"/>
                  <a:gd name="connsiteY62" fmla="*/ 654050 h 851560"/>
                  <a:gd name="connsiteX63" fmla="*/ 650875 w 920750"/>
                  <a:gd name="connsiteY63" fmla="*/ 650875 h 851560"/>
                  <a:gd name="connsiteX64" fmla="*/ 663575 w 920750"/>
                  <a:gd name="connsiteY64" fmla="*/ 647700 h 851560"/>
                  <a:gd name="connsiteX65" fmla="*/ 669925 w 920750"/>
                  <a:gd name="connsiteY65" fmla="*/ 628650 h 851560"/>
                  <a:gd name="connsiteX66" fmla="*/ 666750 w 920750"/>
                  <a:gd name="connsiteY66" fmla="*/ 603250 h 851560"/>
                  <a:gd name="connsiteX67" fmla="*/ 660400 w 920750"/>
                  <a:gd name="connsiteY67" fmla="*/ 581025 h 851560"/>
                  <a:gd name="connsiteX68" fmla="*/ 657225 w 920750"/>
                  <a:gd name="connsiteY68" fmla="*/ 555625 h 851560"/>
                  <a:gd name="connsiteX69" fmla="*/ 660400 w 920750"/>
                  <a:gd name="connsiteY69" fmla="*/ 504825 h 851560"/>
                  <a:gd name="connsiteX70" fmla="*/ 666750 w 920750"/>
                  <a:gd name="connsiteY70" fmla="*/ 485775 h 851560"/>
                  <a:gd name="connsiteX71" fmla="*/ 669925 w 920750"/>
                  <a:gd name="connsiteY71" fmla="*/ 476250 h 851560"/>
                  <a:gd name="connsiteX72" fmla="*/ 673100 w 920750"/>
                  <a:gd name="connsiteY72" fmla="*/ 466725 h 851560"/>
                  <a:gd name="connsiteX73" fmla="*/ 679450 w 920750"/>
                  <a:gd name="connsiteY73" fmla="*/ 457200 h 851560"/>
                  <a:gd name="connsiteX74" fmla="*/ 688975 w 920750"/>
                  <a:gd name="connsiteY74" fmla="*/ 447675 h 851560"/>
                  <a:gd name="connsiteX75" fmla="*/ 698500 w 920750"/>
                  <a:gd name="connsiteY75" fmla="*/ 444500 h 851560"/>
                  <a:gd name="connsiteX76" fmla="*/ 701675 w 920750"/>
                  <a:gd name="connsiteY76" fmla="*/ 434975 h 851560"/>
                  <a:gd name="connsiteX77" fmla="*/ 720725 w 920750"/>
                  <a:gd name="connsiteY77" fmla="*/ 422275 h 851560"/>
                  <a:gd name="connsiteX78" fmla="*/ 727075 w 920750"/>
                  <a:gd name="connsiteY78" fmla="*/ 412750 h 851560"/>
                  <a:gd name="connsiteX79" fmla="*/ 739775 w 920750"/>
                  <a:gd name="connsiteY79" fmla="*/ 409575 h 851560"/>
                  <a:gd name="connsiteX80" fmla="*/ 749300 w 920750"/>
                  <a:gd name="connsiteY80" fmla="*/ 403225 h 851560"/>
                  <a:gd name="connsiteX81" fmla="*/ 768350 w 920750"/>
                  <a:gd name="connsiteY81" fmla="*/ 412750 h 851560"/>
                  <a:gd name="connsiteX82" fmla="*/ 777875 w 920750"/>
                  <a:gd name="connsiteY82" fmla="*/ 415925 h 851560"/>
                  <a:gd name="connsiteX83" fmla="*/ 796925 w 920750"/>
                  <a:gd name="connsiteY83" fmla="*/ 425450 h 851560"/>
                  <a:gd name="connsiteX84" fmla="*/ 857250 w 920750"/>
                  <a:gd name="connsiteY84" fmla="*/ 422275 h 851560"/>
                  <a:gd name="connsiteX85" fmla="*/ 869950 w 920750"/>
                  <a:gd name="connsiteY85" fmla="*/ 425450 h 851560"/>
                  <a:gd name="connsiteX86" fmla="*/ 882650 w 920750"/>
                  <a:gd name="connsiteY86" fmla="*/ 438150 h 851560"/>
                  <a:gd name="connsiteX87" fmla="*/ 895350 w 920750"/>
                  <a:gd name="connsiteY87" fmla="*/ 447675 h 851560"/>
                  <a:gd name="connsiteX88" fmla="*/ 904875 w 920750"/>
                  <a:gd name="connsiteY88" fmla="*/ 454025 h 851560"/>
                  <a:gd name="connsiteX89" fmla="*/ 911225 w 920750"/>
                  <a:gd name="connsiteY89" fmla="*/ 434975 h 851560"/>
                  <a:gd name="connsiteX90" fmla="*/ 914400 w 920750"/>
                  <a:gd name="connsiteY90" fmla="*/ 425450 h 851560"/>
                  <a:gd name="connsiteX91" fmla="*/ 920750 w 920750"/>
                  <a:gd name="connsiteY91" fmla="*/ 400050 h 851560"/>
                  <a:gd name="connsiteX92" fmla="*/ 917575 w 920750"/>
                  <a:gd name="connsiteY92" fmla="*/ 342900 h 851560"/>
                  <a:gd name="connsiteX93" fmla="*/ 914400 w 920750"/>
                  <a:gd name="connsiteY93" fmla="*/ 333375 h 851560"/>
                  <a:gd name="connsiteX94" fmla="*/ 904875 w 920750"/>
                  <a:gd name="connsiteY94" fmla="*/ 327025 h 851560"/>
                  <a:gd name="connsiteX95" fmla="*/ 892175 w 920750"/>
                  <a:gd name="connsiteY95" fmla="*/ 298450 h 851560"/>
                  <a:gd name="connsiteX96" fmla="*/ 873125 w 920750"/>
                  <a:gd name="connsiteY96" fmla="*/ 292100 h 851560"/>
                  <a:gd name="connsiteX97" fmla="*/ 863600 w 920750"/>
                  <a:gd name="connsiteY97" fmla="*/ 285750 h 851560"/>
                  <a:gd name="connsiteX98" fmla="*/ 815975 w 920750"/>
                  <a:gd name="connsiteY98" fmla="*/ 276225 h 851560"/>
                  <a:gd name="connsiteX99" fmla="*/ 806450 w 920750"/>
                  <a:gd name="connsiteY99" fmla="*/ 269875 h 851560"/>
                  <a:gd name="connsiteX100" fmla="*/ 790575 w 920750"/>
                  <a:gd name="connsiteY100" fmla="*/ 238125 h 851560"/>
                  <a:gd name="connsiteX101" fmla="*/ 787400 w 920750"/>
                  <a:gd name="connsiteY101" fmla="*/ 228600 h 851560"/>
                  <a:gd name="connsiteX102" fmla="*/ 784225 w 920750"/>
                  <a:gd name="connsiteY102" fmla="*/ 219075 h 851560"/>
                  <a:gd name="connsiteX103" fmla="*/ 787400 w 920750"/>
                  <a:gd name="connsiteY103" fmla="*/ 161925 h 851560"/>
                  <a:gd name="connsiteX104" fmla="*/ 777875 w 920750"/>
                  <a:gd name="connsiteY104" fmla="*/ 79375 h 851560"/>
                  <a:gd name="connsiteX105" fmla="*/ 771525 w 920750"/>
                  <a:gd name="connsiteY105" fmla="*/ 69850 h 851560"/>
                  <a:gd name="connsiteX106" fmla="*/ 762000 w 920750"/>
                  <a:gd name="connsiteY106" fmla="*/ 63500 h 851560"/>
                  <a:gd name="connsiteX107" fmla="*/ 755650 w 920750"/>
                  <a:gd name="connsiteY107" fmla="*/ 53975 h 851560"/>
                  <a:gd name="connsiteX108" fmla="*/ 749300 w 920750"/>
                  <a:gd name="connsiteY108" fmla="*/ 41275 h 851560"/>
                  <a:gd name="connsiteX109" fmla="*/ 739775 w 920750"/>
                  <a:gd name="connsiteY109" fmla="*/ 34925 h 851560"/>
                  <a:gd name="connsiteX110" fmla="*/ 730250 w 920750"/>
                  <a:gd name="connsiteY110" fmla="*/ 25400 h 851560"/>
                  <a:gd name="connsiteX111" fmla="*/ 723900 w 920750"/>
                  <a:gd name="connsiteY111" fmla="*/ 15875 h 851560"/>
                  <a:gd name="connsiteX112" fmla="*/ 682625 w 920750"/>
                  <a:gd name="connsiteY112" fmla="*/ 6350 h 851560"/>
                  <a:gd name="connsiteX113" fmla="*/ 666750 w 920750"/>
                  <a:gd name="connsiteY113" fmla="*/ 0 h 851560"/>
                  <a:gd name="connsiteX114" fmla="*/ 641350 w 920750"/>
                  <a:gd name="connsiteY114" fmla="*/ 3175 h 851560"/>
                  <a:gd name="connsiteX115" fmla="*/ 631825 w 920750"/>
                  <a:gd name="connsiteY115" fmla="*/ 9525 h 851560"/>
                  <a:gd name="connsiteX116" fmla="*/ 609600 w 920750"/>
                  <a:gd name="connsiteY116" fmla="*/ 15875 h 851560"/>
                  <a:gd name="connsiteX117" fmla="*/ 542925 w 920750"/>
                  <a:gd name="connsiteY117" fmla="*/ 19050 h 851560"/>
                  <a:gd name="connsiteX118" fmla="*/ 523875 w 920750"/>
                  <a:gd name="connsiteY118" fmla="*/ 25400 h 851560"/>
                  <a:gd name="connsiteX119" fmla="*/ 504825 w 920750"/>
                  <a:gd name="connsiteY119" fmla="*/ 53975 h 851560"/>
                  <a:gd name="connsiteX120" fmla="*/ 498475 w 920750"/>
                  <a:gd name="connsiteY120" fmla="*/ 63500 h 851560"/>
                  <a:gd name="connsiteX121" fmla="*/ 488950 w 920750"/>
                  <a:gd name="connsiteY121" fmla="*/ 73025 h 851560"/>
                  <a:gd name="connsiteX122" fmla="*/ 482600 w 920750"/>
                  <a:gd name="connsiteY122" fmla="*/ 82550 h 851560"/>
                  <a:gd name="connsiteX123" fmla="*/ 450850 w 920750"/>
                  <a:gd name="connsiteY123" fmla="*/ 95250 h 851560"/>
                  <a:gd name="connsiteX124" fmla="*/ 431800 w 920750"/>
                  <a:gd name="connsiteY124" fmla="*/ 92075 h 851560"/>
                  <a:gd name="connsiteX125" fmla="*/ 425450 w 920750"/>
                  <a:gd name="connsiteY125" fmla="*/ 82550 h 851560"/>
                  <a:gd name="connsiteX126" fmla="*/ 406400 w 920750"/>
                  <a:gd name="connsiteY126" fmla="*/ 69850 h 851560"/>
                  <a:gd name="connsiteX127" fmla="*/ 368300 w 920750"/>
                  <a:gd name="connsiteY127" fmla="*/ 76200 h 851560"/>
                  <a:gd name="connsiteX128" fmla="*/ 358775 w 920750"/>
                  <a:gd name="connsiteY128" fmla="*/ 79375 h 851560"/>
                  <a:gd name="connsiteX129" fmla="*/ 330200 w 920750"/>
                  <a:gd name="connsiteY129" fmla="*/ 98425 h 851560"/>
                  <a:gd name="connsiteX130" fmla="*/ 320675 w 920750"/>
                  <a:gd name="connsiteY130" fmla="*/ 104775 h 851560"/>
                  <a:gd name="connsiteX131" fmla="*/ 311150 w 920750"/>
                  <a:gd name="connsiteY131" fmla="*/ 107950 h 851560"/>
                  <a:gd name="connsiteX132" fmla="*/ 292100 w 920750"/>
                  <a:gd name="connsiteY132" fmla="*/ 120650 h 851560"/>
                  <a:gd name="connsiteX133" fmla="*/ 260350 w 920750"/>
                  <a:gd name="connsiteY133" fmla="*/ 111125 h 851560"/>
                  <a:gd name="connsiteX134" fmla="*/ 238125 w 920750"/>
                  <a:gd name="connsiteY134" fmla="*/ 107950 h 851560"/>
                  <a:gd name="connsiteX135" fmla="*/ 225425 w 920750"/>
                  <a:gd name="connsiteY135" fmla="*/ 104775 h 851560"/>
                  <a:gd name="connsiteX136" fmla="*/ 180975 w 920750"/>
                  <a:gd name="connsiteY136" fmla="*/ 101600 h 851560"/>
                  <a:gd name="connsiteX137" fmla="*/ 158750 w 920750"/>
                  <a:gd name="connsiteY137" fmla="*/ 98425 h 851560"/>
                  <a:gd name="connsiteX138" fmla="*/ 133350 w 920750"/>
                  <a:gd name="connsiteY138" fmla="*/ 95250 h 851560"/>
                  <a:gd name="connsiteX139" fmla="*/ 111125 w 920750"/>
                  <a:gd name="connsiteY139" fmla="*/ 92075 h 851560"/>
                  <a:gd name="connsiteX140" fmla="*/ 41275 w 920750"/>
                  <a:gd name="connsiteY140" fmla="*/ 98425 h 8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920750" h="851560">
                    <a:moveTo>
                      <a:pt x="41275" y="98425"/>
                    </a:moveTo>
                    <a:cubicBezTo>
                      <a:pt x="29104" y="102129"/>
                      <a:pt x="39520" y="109094"/>
                      <a:pt x="38100" y="114300"/>
                    </a:cubicBezTo>
                    <a:cubicBezTo>
                      <a:pt x="36339" y="120758"/>
                      <a:pt x="31750" y="133350"/>
                      <a:pt x="31750" y="133350"/>
                    </a:cubicBezTo>
                    <a:cubicBezTo>
                      <a:pt x="36828" y="158740"/>
                      <a:pt x="38090" y="157746"/>
                      <a:pt x="31750" y="193675"/>
                    </a:cubicBezTo>
                    <a:cubicBezTo>
                      <a:pt x="31087" y="197433"/>
                      <a:pt x="28098" y="200502"/>
                      <a:pt x="25400" y="203200"/>
                    </a:cubicBezTo>
                    <a:cubicBezTo>
                      <a:pt x="22702" y="205898"/>
                      <a:pt x="19050" y="207433"/>
                      <a:pt x="15875" y="209550"/>
                    </a:cubicBezTo>
                    <a:cubicBezTo>
                      <a:pt x="14817" y="216958"/>
                      <a:pt x="13930" y="224393"/>
                      <a:pt x="12700" y="231775"/>
                    </a:cubicBezTo>
                    <a:cubicBezTo>
                      <a:pt x="11813" y="237098"/>
                      <a:pt x="10062" y="242280"/>
                      <a:pt x="9525" y="247650"/>
                    </a:cubicBezTo>
                    <a:cubicBezTo>
                      <a:pt x="4079" y="302108"/>
                      <a:pt x="15659" y="281311"/>
                      <a:pt x="0" y="304800"/>
                    </a:cubicBezTo>
                    <a:cubicBezTo>
                      <a:pt x="1058" y="311150"/>
                      <a:pt x="-517" y="318576"/>
                      <a:pt x="3175" y="323850"/>
                    </a:cubicBezTo>
                    <a:cubicBezTo>
                      <a:pt x="9820" y="333343"/>
                      <a:pt x="21646" y="336357"/>
                      <a:pt x="31750" y="339725"/>
                    </a:cubicBezTo>
                    <a:cubicBezTo>
                      <a:pt x="33842" y="346000"/>
                      <a:pt x="35680" y="354299"/>
                      <a:pt x="41275" y="358775"/>
                    </a:cubicBezTo>
                    <a:cubicBezTo>
                      <a:pt x="43888" y="360866"/>
                      <a:pt x="47625" y="360892"/>
                      <a:pt x="50800" y="361950"/>
                    </a:cubicBezTo>
                    <a:cubicBezTo>
                      <a:pt x="52917" y="365125"/>
                      <a:pt x="54452" y="368777"/>
                      <a:pt x="57150" y="371475"/>
                    </a:cubicBezTo>
                    <a:cubicBezTo>
                      <a:pt x="59848" y="374173"/>
                      <a:pt x="64782" y="374512"/>
                      <a:pt x="66675" y="377825"/>
                    </a:cubicBezTo>
                    <a:cubicBezTo>
                      <a:pt x="69352" y="382510"/>
                      <a:pt x="68430" y="388494"/>
                      <a:pt x="69850" y="393700"/>
                    </a:cubicBezTo>
                    <a:cubicBezTo>
                      <a:pt x="83195" y="442633"/>
                      <a:pt x="69187" y="392208"/>
                      <a:pt x="82550" y="422275"/>
                    </a:cubicBezTo>
                    <a:cubicBezTo>
                      <a:pt x="93686" y="447331"/>
                      <a:pt x="81290" y="436252"/>
                      <a:pt x="98425" y="447675"/>
                    </a:cubicBezTo>
                    <a:cubicBezTo>
                      <a:pt x="99836" y="454731"/>
                      <a:pt x="105481" y="472369"/>
                      <a:pt x="98425" y="479425"/>
                    </a:cubicBezTo>
                    <a:cubicBezTo>
                      <a:pt x="93692" y="484158"/>
                      <a:pt x="85725" y="483658"/>
                      <a:pt x="79375" y="485775"/>
                    </a:cubicBezTo>
                    <a:cubicBezTo>
                      <a:pt x="66230" y="490157"/>
                      <a:pt x="72635" y="487094"/>
                      <a:pt x="60325" y="495300"/>
                    </a:cubicBezTo>
                    <a:cubicBezTo>
                      <a:pt x="59267" y="498475"/>
                      <a:pt x="56735" y="501504"/>
                      <a:pt x="57150" y="504825"/>
                    </a:cubicBezTo>
                    <a:cubicBezTo>
                      <a:pt x="57603" y="508447"/>
                      <a:pt x="65236" y="526534"/>
                      <a:pt x="69850" y="530225"/>
                    </a:cubicBezTo>
                    <a:cubicBezTo>
                      <a:pt x="72463" y="532316"/>
                      <a:pt x="76382" y="531903"/>
                      <a:pt x="79375" y="533400"/>
                    </a:cubicBezTo>
                    <a:cubicBezTo>
                      <a:pt x="82788" y="535107"/>
                      <a:pt x="85413" y="538200"/>
                      <a:pt x="88900" y="539750"/>
                    </a:cubicBezTo>
                    <a:cubicBezTo>
                      <a:pt x="122905" y="554863"/>
                      <a:pt x="95919" y="538079"/>
                      <a:pt x="117475" y="552450"/>
                    </a:cubicBezTo>
                    <a:cubicBezTo>
                      <a:pt x="131677" y="573752"/>
                      <a:pt x="114947" y="552881"/>
                      <a:pt x="133350" y="565150"/>
                    </a:cubicBezTo>
                    <a:cubicBezTo>
                      <a:pt x="137086" y="567641"/>
                      <a:pt x="139426" y="571800"/>
                      <a:pt x="142875" y="574675"/>
                    </a:cubicBezTo>
                    <a:cubicBezTo>
                      <a:pt x="145806" y="577118"/>
                      <a:pt x="149225" y="578908"/>
                      <a:pt x="152400" y="581025"/>
                    </a:cubicBezTo>
                    <a:cubicBezTo>
                      <a:pt x="163979" y="615763"/>
                      <a:pt x="144584" y="564074"/>
                      <a:pt x="165100" y="596900"/>
                    </a:cubicBezTo>
                    <a:cubicBezTo>
                      <a:pt x="168648" y="602576"/>
                      <a:pt x="169333" y="609600"/>
                      <a:pt x="171450" y="615950"/>
                    </a:cubicBezTo>
                    <a:cubicBezTo>
                      <a:pt x="172508" y="619125"/>
                      <a:pt x="172258" y="623108"/>
                      <a:pt x="174625" y="625475"/>
                    </a:cubicBezTo>
                    <a:cubicBezTo>
                      <a:pt x="177800" y="628650"/>
                      <a:pt x="181275" y="631551"/>
                      <a:pt x="184150" y="635000"/>
                    </a:cubicBezTo>
                    <a:cubicBezTo>
                      <a:pt x="186593" y="637931"/>
                      <a:pt x="187325" y="642408"/>
                      <a:pt x="190500" y="644525"/>
                    </a:cubicBezTo>
                    <a:cubicBezTo>
                      <a:pt x="194131" y="646946"/>
                      <a:pt x="198967" y="646642"/>
                      <a:pt x="203200" y="647700"/>
                    </a:cubicBezTo>
                    <a:cubicBezTo>
                      <a:pt x="205317" y="652992"/>
                      <a:pt x="207549" y="658239"/>
                      <a:pt x="209550" y="663575"/>
                    </a:cubicBezTo>
                    <a:cubicBezTo>
                      <a:pt x="224575" y="703642"/>
                      <a:pt x="211361" y="720832"/>
                      <a:pt x="209550" y="784225"/>
                    </a:cubicBezTo>
                    <a:cubicBezTo>
                      <a:pt x="210608" y="793750"/>
                      <a:pt x="209166" y="803902"/>
                      <a:pt x="212725" y="812800"/>
                    </a:cubicBezTo>
                    <a:cubicBezTo>
                      <a:pt x="213968" y="815907"/>
                      <a:pt x="219257" y="814478"/>
                      <a:pt x="222250" y="815975"/>
                    </a:cubicBezTo>
                    <a:cubicBezTo>
                      <a:pt x="225663" y="817682"/>
                      <a:pt x="228600" y="820208"/>
                      <a:pt x="231775" y="822325"/>
                    </a:cubicBezTo>
                    <a:cubicBezTo>
                      <a:pt x="248708" y="847725"/>
                      <a:pt x="226483" y="817033"/>
                      <a:pt x="247650" y="838200"/>
                    </a:cubicBezTo>
                    <a:cubicBezTo>
                      <a:pt x="262011" y="852561"/>
                      <a:pt x="244982" y="844719"/>
                      <a:pt x="263525" y="850900"/>
                    </a:cubicBezTo>
                    <a:cubicBezTo>
                      <a:pt x="270933" y="849842"/>
                      <a:pt x="282971" y="854673"/>
                      <a:pt x="285750" y="847725"/>
                    </a:cubicBezTo>
                    <a:cubicBezTo>
                      <a:pt x="293228" y="829029"/>
                      <a:pt x="287102" y="807453"/>
                      <a:pt x="288925" y="787400"/>
                    </a:cubicBezTo>
                    <a:cubicBezTo>
                      <a:pt x="289228" y="784067"/>
                      <a:pt x="290244" y="780660"/>
                      <a:pt x="292100" y="777875"/>
                    </a:cubicBezTo>
                    <a:cubicBezTo>
                      <a:pt x="294591" y="774139"/>
                      <a:pt x="298450" y="771525"/>
                      <a:pt x="301625" y="768350"/>
                    </a:cubicBezTo>
                    <a:cubicBezTo>
                      <a:pt x="302683" y="765175"/>
                      <a:pt x="303303" y="761818"/>
                      <a:pt x="304800" y="758825"/>
                    </a:cubicBezTo>
                    <a:cubicBezTo>
                      <a:pt x="307728" y="752968"/>
                      <a:pt x="315409" y="743286"/>
                      <a:pt x="320675" y="739775"/>
                    </a:cubicBezTo>
                    <a:cubicBezTo>
                      <a:pt x="323460" y="737919"/>
                      <a:pt x="327025" y="737658"/>
                      <a:pt x="330200" y="736600"/>
                    </a:cubicBezTo>
                    <a:cubicBezTo>
                      <a:pt x="338180" y="712659"/>
                      <a:pt x="326487" y="741241"/>
                      <a:pt x="342900" y="720725"/>
                    </a:cubicBezTo>
                    <a:cubicBezTo>
                      <a:pt x="344991" y="718112"/>
                      <a:pt x="343984" y="713813"/>
                      <a:pt x="346075" y="711200"/>
                    </a:cubicBezTo>
                    <a:cubicBezTo>
                      <a:pt x="351287" y="704685"/>
                      <a:pt x="369314" y="699834"/>
                      <a:pt x="374650" y="698500"/>
                    </a:cubicBezTo>
                    <a:cubicBezTo>
                      <a:pt x="383117" y="696383"/>
                      <a:pt x="391771" y="694910"/>
                      <a:pt x="400050" y="692150"/>
                    </a:cubicBezTo>
                    <a:lnTo>
                      <a:pt x="419100" y="685800"/>
                    </a:lnTo>
                    <a:cubicBezTo>
                      <a:pt x="435042" y="661887"/>
                      <a:pt x="416324" y="692278"/>
                      <a:pt x="428625" y="663575"/>
                    </a:cubicBezTo>
                    <a:cubicBezTo>
                      <a:pt x="430128" y="660068"/>
                      <a:pt x="433268" y="657463"/>
                      <a:pt x="434975" y="654050"/>
                    </a:cubicBezTo>
                    <a:cubicBezTo>
                      <a:pt x="436472" y="651057"/>
                      <a:pt x="435783" y="646892"/>
                      <a:pt x="438150" y="644525"/>
                    </a:cubicBezTo>
                    <a:cubicBezTo>
                      <a:pt x="440517" y="642158"/>
                      <a:pt x="444500" y="642408"/>
                      <a:pt x="447675" y="641350"/>
                    </a:cubicBezTo>
                    <a:cubicBezTo>
                      <a:pt x="476250" y="642408"/>
                      <a:pt x="504805" y="644525"/>
                      <a:pt x="533400" y="644525"/>
                    </a:cubicBezTo>
                    <a:cubicBezTo>
                      <a:pt x="538796" y="644525"/>
                      <a:pt x="544069" y="642770"/>
                      <a:pt x="549275" y="641350"/>
                    </a:cubicBezTo>
                    <a:cubicBezTo>
                      <a:pt x="555733" y="639589"/>
                      <a:pt x="568325" y="635000"/>
                      <a:pt x="568325" y="635000"/>
                    </a:cubicBezTo>
                    <a:cubicBezTo>
                      <a:pt x="570207" y="635269"/>
                      <a:pt x="594030" y="637320"/>
                      <a:pt x="600075" y="641350"/>
                    </a:cubicBezTo>
                    <a:cubicBezTo>
                      <a:pt x="623858" y="657205"/>
                      <a:pt x="596477" y="646501"/>
                      <a:pt x="619125" y="654050"/>
                    </a:cubicBezTo>
                    <a:cubicBezTo>
                      <a:pt x="629708" y="652992"/>
                      <a:pt x="640346" y="652379"/>
                      <a:pt x="650875" y="650875"/>
                    </a:cubicBezTo>
                    <a:cubicBezTo>
                      <a:pt x="655195" y="650258"/>
                      <a:pt x="660735" y="651013"/>
                      <a:pt x="663575" y="647700"/>
                    </a:cubicBezTo>
                    <a:cubicBezTo>
                      <a:pt x="667931" y="642618"/>
                      <a:pt x="669925" y="628650"/>
                      <a:pt x="669925" y="628650"/>
                    </a:cubicBezTo>
                    <a:cubicBezTo>
                      <a:pt x="668867" y="620183"/>
                      <a:pt x="668153" y="611666"/>
                      <a:pt x="666750" y="603250"/>
                    </a:cubicBezTo>
                    <a:cubicBezTo>
                      <a:pt x="665421" y="595277"/>
                      <a:pt x="662916" y="588574"/>
                      <a:pt x="660400" y="581025"/>
                    </a:cubicBezTo>
                    <a:cubicBezTo>
                      <a:pt x="659342" y="572558"/>
                      <a:pt x="657225" y="564158"/>
                      <a:pt x="657225" y="555625"/>
                    </a:cubicBezTo>
                    <a:cubicBezTo>
                      <a:pt x="657225" y="538659"/>
                      <a:pt x="658108" y="521636"/>
                      <a:pt x="660400" y="504825"/>
                    </a:cubicBezTo>
                    <a:cubicBezTo>
                      <a:pt x="661304" y="498193"/>
                      <a:pt x="664633" y="492125"/>
                      <a:pt x="666750" y="485775"/>
                    </a:cubicBezTo>
                    <a:lnTo>
                      <a:pt x="669925" y="476250"/>
                    </a:lnTo>
                    <a:cubicBezTo>
                      <a:pt x="670983" y="473075"/>
                      <a:pt x="671244" y="469510"/>
                      <a:pt x="673100" y="466725"/>
                    </a:cubicBezTo>
                    <a:cubicBezTo>
                      <a:pt x="675217" y="463550"/>
                      <a:pt x="677007" y="460131"/>
                      <a:pt x="679450" y="457200"/>
                    </a:cubicBezTo>
                    <a:cubicBezTo>
                      <a:pt x="682325" y="453751"/>
                      <a:pt x="685239" y="450166"/>
                      <a:pt x="688975" y="447675"/>
                    </a:cubicBezTo>
                    <a:cubicBezTo>
                      <a:pt x="691760" y="445819"/>
                      <a:pt x="695325" y="445558"/>
                      <a:pt x="698500" y="444500"/>
                    </a:cubicBezTo>
                    <a:cubicBezTo>
                      <a:pt x="699558" y="441325"/>
                      <a:pt x="699308" y="437342"/>
                      <a:pt x="701675" y="434975"/>
                    </a:cubicBezTo>
                    <a:cubicBezTo>
                      <a:pt x="707071" y="429579"/>
                      <a:pt x="720725" y="422275"/>
                      <a:pt x="720725" y="422275"/>
                    </a:cubicBezTo>
                    <a:cubicBezTo>
                      <a:pt x="722842" y="419100"/>
                      <a:pt x="723900" y="414867"/>
                      <a:pt x="727075" y="412750"/>
                    </a:cubicBezTo>
                    <a:cubicBezTo>
                      <a:pt x="730706" y="410329"/>
                      <a:pt x="735764" y="411294"/>
                      <a:pt x="739775" y="409575"/>
                    </a:cubicBezTo>
                    <a:cubicBezTo>
                      <a:pt x="743282" y="408072"/>
                      <a:pt x="746125" y="405342"/>
                      <a:pt x="749300" y="403225"/>
                    </a:cubicBezTo>
                    <a:cubicBezTo>
                      <a:pt x="773241" y="411205"/>
                      <a:pt x="743731" y="400440"/>
                      <a:pt x="768350" y="412750"/>
                    </a:cubicBezTo>
                    <a:cubicBezTo>
                      <a:pt x="771343" y="414247"/>
                      <a:pt x="774882" y="414428"/>
                      <a:pt x="777875" y="415925"/>
                    </a:cubicBezTo>
                    <a:cubicBezTo>
                      <a:pt x="802494" y="428235"/>
                      <a:pt x="772984" y="417470"/>
                      <a:pt x="796925" y="425450"/>
                    </a:cubicBezTo>
                    <a:cubicBezTo>
                      <a:pt x="817033" y="424392"/>
                      <a:pt x="837114" y="422275"/>
                      <a:pt x="857250" y="422275"/>
                    </a:cubicBezTo>
                    <a:cubicBezTo>
                      <a:pt x="861614" y="422275"/>
                      <a:pt x="866543" y="422724"/>
                      <a:pt x="869950" y="425450"/>
                    </a:cubicBezTo>
                    <a:cubicBezTo>
                      <a:pt x="894140" y="444802"/>
                      <a:pt x="849993" y="427264"/>
                      <a:pt x="882650" y="438150"/>
                    </a:cubicBezTo>
                    <a:cubicBezTo>
                      <a:pt x="886883" y="441325"/>
                      <a:pt x="891044" y="444599"/>
                      <a:pt x="895350" y="447675"/>
                    </a:cubicBezTo>
                    <a:cubicBezTo>
                      <a:pt x="898455" y="449893"/>
                      <a:pt x="901895" y="456409"/>
                      <a:pt x="904875" y="454025"/>
                    </a:cubicBezTo>
                    <a:cubicBezTo>
                      <a:pt x="910102" y="449844"/>
                      <a:pt x="909108" y="441325"/>
                      <a:pt x="911225" y="434975"/>
                    </a:cubicBezTo>
                    <a:cubicBezTo>
                      <a:pt x="912283" y="431800"/>
                      <a:pt x="913744" y="428732"/>
                      <a:pt x="914400" y="425450"/>
                    </a:cubicBezTo>
                    <a:cubicBezTo>
                      <a:pt x="918231" y="406293"/>
                      <a:pt x="915868" y="414695"/>
                      <a:pt x="920750" y="400050"/>
                    </a:cubicBezTo>
                    <a:cubicBezTo>
                      <a:pt x="919692" y="381000"/>
                      <a:pt x="919384" y="361893"/>
                      <a:pt x="917575" y="342900"/>
                    </a:cubicBezTo>
                    <a:cubicBezTo>
                      <a:pt x="917258" y="339568"/>
                      <a:pt x="916491" y="335988"/>
                      <a:pt x="914400" y="333375"/>
                    </a:cubicBezTo>
                    <a:cubicBezTo>
                      <a:pt x="912016" y="330395"/>
                      <a:pt x="908050" y="329142"/>
                      <a:pt x="904875" y="327025"/>
                    </a:cubicBezTo>
                    <a:cubicBezTo>
                      <a:pt x="903821" y="323864"/>
                      <a:pt x="898531" y="302422"/>
                      <a:pt x="892175" y="298450"/>
                    </a:cubicBezTo>
                    <a:cubicBezTo>
                      <a:pt x="886499" y="294902"/>
                      <a:pt x="878694" y="295813"/>
                      <a:pt x="873125" y="292100"/>
                    </a:cubicBezTo>
                    <a:cubicBezTo>
                      <a:pt x="869950" y="289983"/>
                      <a:pt x="867087" y="287300"/>
                      <a:pt x="863600" y="285750"/>
                    </a:cubicBezTo>
                    <a:cubicBezTo>
                      <a:pt x="844839" y="277412"/>
                      <a:pt x="837772" y="278647"/>
                      <a:pt x="815975" y="276225"/>
                    </a:cubicBezTo>
                    <a:cubicBezTo>
                      <a:pt x="812800" y="274108"/>
                      <a:pt x="809148" y="272573"/>
                      <a:pt x="806450" y="269875"/>
                    </a:cubicBezTo>
                    <a:cubicBezTo>
                      <a:pt x="795166" y="258591"/>
                      <a:pt x="795744" y="253631"/>
                      <a:pt x="790575" y="238125"/>
                    </a:cubicBezTo>
                    <a:lnTo>
                      <a:pt x="787400" y="228600"/>
                    </a:lnTo>
                    <a:lnTo>
                      <a:pt x="784225" y="219075"/>
                    </a:lnTo>
                    <a:cubicBezTo>
                      <a:pt x="785283" y="200025"/>
                      <a:pt x="787400" y="181004"/>
                      <a:pt x="787400" y="161925"/>
                    </a:cubicBezTo>
                    <a:cubicBezTo>
                      <a:pt x="787400" y="158991"/>
                      <a:pt x="789819" y="97290"/>
                      <a:pt x="777875" y="79375"/>
                    </a:cubicBezTo>
                    <a:cubicBezTo>
                      <a:pt x="775758" y="76200"/>
                      <a:pt x="774223" y="72548"/>
                      <a:pt x="771525" y="69850"/>
                    </a:cubicBezTo>
                    <a:cubicBezTo>
                      <a:pt x="768827" y="67152"/>
                      <a:pt x="765175" y="65617"/>
                      <a:pt x="762000" y="63500"/>
                    </a:cubicBezTo>
                    <a:cubicBezTo>
                      <a:pt x="759883" y="60325"/>
                      <a:pt x="757543" y="57288"/>
                      <a:pt x="755650" y="53975"/>
                    </a:cubicBezTo>
                    <a:cubicBezTo>
                      <a:pt x="753302" y="49866"/>
                      <a:pt x="752330" y="44911"/>
                      <a:pt x="749300" y="41275"/>
                    </a:cubicBezTo>
                    <a:cubicBezTo>
                      <a:pt x="746857" y="38344"/>
                      <a:pt x="742706" y="37368"/>
                      <a:pt x="739775" y="34925"/>
                    </a:cubicBezTo>
                    <a:cubicBezTo>
                      <a:pt x="736326" y="32050"/>
                      <a:pt x="733125" y="28849"/>
                      <a:pt x="730250" y="25400"/>
                    </a:cubicBezTo>
                    <a:cubicBezTo>
                      <a:pt x="727807" y="22469"/>
                      <a:pt x="727313" y="17582"/>
                      <a:pt x="723900" y="15875"/>
                    </a:cubicBezTo>
                    <a:cubicBezTo>
                      <a:pt x="711802" y="9826"/>
                      <a:pt x="695595" y="10241"/>
                      <a:pt x="682625" y="6350"/>
                    </a:cubicBezTo>
                    <a:cubicBezTo>
                      <a:pt x="677166" y="4712"/>
                      <a:pt x="672042" y="2117"/>
                      <a:pt x="666750" y="0"/>
                    </a:cubicBezTo>
                    <a:cubicBezTo>
                      <a:pt x="658283" y="1058"/>
                      <a:pt x="649582" y="930"/>
                      <a:pt x="641350" y="3175"/>
                    </a:cubicBezTo>
                    <a:cubicBezTo>
                      <a:pt x="637669" y="4179"/>
                      <a:pt x="635238" y="7818"/>
                      <a:pt x="631825" y="9525"/>
                    </a:cubicBezTo>
                    <a:cubicBezTo>
                      <a:pt x="628533" y="11171"/>
                      <a:pt x="612022" y="15681"/>
                      <a:pt x="609600" y="15875"/>
                    </a:cubicBezTo>
                    <a:cubicBezTo>
                      <a:pt x="587421" y="17649"/>
                      <a:pt x="565150" y="17992"/>
                      <a:pt x="542925" y="19050"/>
                    </a:cubicBezTo>
                    <a:cubicBezTo>
                      <a:pt x="536575" y="21167"/>
                      <a:pt x="527588" y="19831"/>
                      <a:pt x="523875" y="25400"/>
                    </a:cubicBezTo>
                    <a:lnTo>
                      <a:pt x="504825" y="53975"/>
                    </a:lnTo>
                    <a:cubicBezTo>
                      <a:pt x="502708" y="57150"/>
                      <a:pt x="501173" y="60802"/>
                      <a:pt x="498475" y="63500"/>
                    </a:cubicBezTo>
                    <a:cubicBezTo>
                      <a:pt x="495300" y="66675"/>
                      <a:pt x="491825" y="69576"/>
                      <a:pt x="488950" y="73025"/>
                    </a:cubicBezTo>
                    <a:cubicBezTo>
                      <a:pt x="486507" y="75956"/>
                      <a:pt x="485497" y="80067"/>
                      <a:pt x="482600" y="82550"/>
                    </a:cubicBezTo>
                    <a:cubicBezTo>
                      <a:pt x="470120" y="93247"/>
                      <a:pt x="465761" y="92268"/>
                      <a:pt x="450850" y="95250"/>
                    </a:cubicBezTo>
                    <a:cubicBezTo>
                      <a:pt x="444500" y="94192"/>
                      <a:pt x="437558" y="94954"/>
                      <a:pt x="431800" y="92075"/>
                    </a:cubicBezTo>
                    <a:cubicBezTo>
                      <a:pt x="428387" y="90368"/>
                      <a:pt x="427893" y="85481"/>
                      <a:pt x="425450" y="82550"/>
                    </a:cubicBezTo>
                    <a:cubicBezTo>
                      <a:pt x="416303" y="71573"/>
                      <a:pt x="418139" y="73763"/>
                      <a:pt x="406400" y="69850"/>
                    </a:cubicBezTo>
                    <a:cubicBezTo>
                      <a:pt x="385786" y="72427"/>
                      <a:pt x="384616" y="71538"/>
                      <a:pt x="368300" y="76200"/>
                    </a:cubicBezTo>
                    <a:cubicBezTo>
                      <a:pt x="365082" y="77119"/>
                      <a:pt x="361701" y="77750"/>
                      <a:pt x="358775" y="79375"/>
                    </a:cubicBezTo>
                    <a:lnTo>
                      <a:pt x="330200" y="98425"/>
                    </a:lnTo>
                    <a:cubicBezTo>
                      <a:pt x="327025" y="100542"/>
                      <a:pt x="324295" y="103568"/>
                      <a:pt x="320675" y="104775"/>
                    </a:cubicBezTo>
                    <a:lnTo>
                      <a:pt x="311150" y="107950"/>
                    </a:lnTo>
                    <a:cubicBezTo>
                      <a:pt x="306544" y="112556"/>
                      <a:pt x="300454" y="121485"/>
                      <a:pt x="292100" y="120650"/>
                    </a:cubicBezTo>
                    <a:cubicBezTo>
                      <a:pt x="262234" y="117663"/>
                      <a:pt x="279106" y="114876"/>
                      <a:pt x="260350" y="111125"/>
                    </a:cubicBezTo>
                    <a:cubicBezTo>
                      <a:pt x="253012" y="109657"/>
                      <a:pt x="245488" y="109289"/>
                      <a:pt x="238125" y="107950"/>
                    </a:cubicBezTo>
                    <a:cubicBezTo>
                      <a:pt x="233832" y="107169"/>
                      <a:pt x="229762" y="105257"/>
                      <a:pt x="225425" y="104775"/>
                    </a:cubicBezTo>
                    <a:cubicBezTo>
                      <a:pt x="210661" y="103135"/>
                      <a:pt x="195763" y="103008"/>
                      <a:pt x="180975" y="101600"/>
                    </a:cubicBezTo>
                    <a:cubicBezTo>
                      <a:pt x="173525" y="100890"/>
                      <a:pt x="166168" y="99414"/>
                      <a:pt x="158750" y="98425"/>
                    </a:cubicBezTo>
                    <a:lnTo>
                      <a:pt x="133350" y="95250"/>
                    </a:lnTo>
                    <a:cubicBezTo>
                      <a:pt x="125932" y="94261"/>
                      <a:pt x="118602" y="92387"/>
                      <a:pt x="111125" y="92075"/>
                    </a:cubicBezTo>
                    <a:cubicBezTo>
                      <a:pt x="93149" y="91326"/>
                      <a:pt x="53446" y="94721"/>
                      <a:pt x="41275" y="984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toledo">
                <a:extLst>
                  <a:ext uri="{FF2B5EF4-FFF2-40B4-BE49-F238E27FC236}">
                    <a16:creationId xmlns:a16="http://schemas.microsoft.com/office/drawing/2014/main" id="{7E5FABBE-9BB9-D0EA-BB96-9C27A0768FF2}"/>
                  </a:ext>
                </a:extLst>
              </p:cNvPr>
              <p:cNvSpPr/>
              <p:nvPr/>
            </p:nvSpPr>
            <p:spPr>
              <a:xfrm>
                <a:off x="1683302" y="2098552"/>
                <a:ext cx="1141970" cy="555625"/>
              </a:xfrm>
              <a:custGeom>
                <a:avLst/>
                <a:gdLst>
                  <a:gd name="connsiteX0" fmla="*/ 19206 w 1143156"/>
                  <a:gd name="connsiteY0" fmla="*/ 66675 h 555625"/>
                  <a:gd name="connsiteX1" fmla="*/ 22381 w 1143156"/>
                  <a:gd name="connsiteY1" fmla="*/ 123825 h 555625"/>
                  <a:gd name="connsiteX2" fmla="*/ 16031 w 1143156"/>
                  <a:gd name="connsiteY2" fmla="*/ 133350 h 555625"/>
                  <a:gd name="connsiteX3" fmla="*/ 6506 w 1143156"/>
                  <a:gd name="connsiteY3" fmla="*/ 136525 h 555625"/>
                  <a:gd name="connsiteX4" fmla="*/ 156 w 1143156"/>
                  <a:gd name="connsiteY4" fmla="*/ 146050 h 555625"/>
                  <a:gd name="connsiteX5" fmla="*/ 9681 w 1143156"/>
                  <a:gd name="connsiteY5" fmla="*/ 177800 h 555625"/>
                  <a:gd name="connsiteX6" fmla="*/ 19206 w 1143156"/>
                  <a:gd name="connsiteY6" fmla="*/ 180975 h 555625"/>
                  <a:gd name="connsiteX7" fmla="*/ 28731 w 1143156"/>
                  <a:gd name="connsiteY7" fmla="*/ 187325 h 555625"/>
                  <a:gd name="connsiteX8" fmla="*/ 41431 w 1143156"/>
                  <a:gd name="connsiteY8" fmla="*/ 231775 h 555625"/>
                  <a:gd name="connsiteX9" fmla="*/ 44606 w 1143156"/>
                  <a:gd name="connsiteY9" fmla="*/ 241300 h 555625"/>
                  <a:gd name="connsiteX10" fmla="*/ 54131 w 1143156"/>
                  <a:gd name="connsiteY10" fmla="*/ 247650 h 555625"/>
                  <a:gd name="connsiteX11" fmla="*/ 60481 w 1143156"/>
                  <a:gd name="connsiteY11" fmla="*/ 260350 h 555625"/>
                  <a:gd name="connsiteX12" fmla="*/ 66831 w 1143156"/>
                  <a:gd name="connsiteY12" fmla="*/ 269875 h 555625"/>
                  <a:gd name="connsiteX13" fmla="*/ 79531 w 1143156"/>
                  <a:gd name="connsiteY13" fmla="*/ 298450 h 555625"/>
                  <a:gd name="connsiteX14" fmla="*/ 82706 w 1143156"/>
                  <a:gd name="connsiteY14" fmla="*/ 311150 h 555625"/>
                  <a:gd name="connsiteX15" fmla="*/ 85881 w 1143156"/>
                  <a:gd name="connsiteY15" fmla="*/ 320675 h 555625"/>
                  <a:gd name="connsiteX16" fmla="*/ 92231 w 1143156"/>
                  <a:gd name="connsiteY16" fmla="*/ 365125 h 555625"/>
                  <a:gd name="connsiteX17" fmla="*/ 98581 w 1143156"/>
                  <a:gd name="connsiteY17" fmla="*/ 384175 h 555625"/>
                  <a:gd name="connsiteX18" fmla="*/ 108106 w 1143156"/>
                  <a:gd name="connsiteY18" fmla="*/ 390525 h 555625"/>
                  <a:gd name="connsiteX19" fmla="*/ 114456 w 1143156"/>
                  <a:gd name="connsiteY19" fmla="*/ 400050 h 555625"/>
                  <a:gd name="connsiteX20" fmla="*/ 120806 w 1143156"/>
                  <a:gd name="connsiteY20" fmla="*/ 419100 h 555625"/>
                  <a:gd name="connsiteX21" fmla="*/ 123981 w 1143156"/>
                  <a:gd name="connsiteY21" fmla="*/ 428625 h 555625"/>
                  <a:gd name="connsiteX22" fmla="*/ 130331 w 1143156"/>
                  <a:gd name="connsiteY22" fmla="*/ 441325 h 555625"/>
                  <a:gd name="connsiteX23" fmla="*/ 136681 w 1143156"/>
                  <a:gd name="connsiteY23" fmla="*/ 460375 h 555625"/>
                  <a:gd name="connsiteX24" fmla="*/ 155731 w 1143156"/>
                  <a:gd name="connsiteY24" fmla="*/ 466725 h 555625"/>
                  <a:gd name="connsiteX25" fmla="*/ 165256 w 1143156"/>
                  <a:gd name="connsiteY25" fmla="*/ 473075 h 555625"/>
                  <a:gd name="connsiteX26" fmla="*/ 177956 w 1143156"/>
                  <a:gd name="connsiteY26" fmla="*/ 476250 h 555625"/>
                  <a:gd name="connsiteX27" fmla="*/ 197006 w 1143156"/>
                  <a:gd name="connsiteY27" fmla="*/ 482600 h 555625"/>
                  <a:gd name="connsiteX28" fmla="*/ 231931 w 1143156"/>
                  <a:gd name="connsiteY28" fmla="*/ 488950 h 555625"/>
                  <a:gd name="connsiteX29" fmla="*/ 263681 w 1143156"/>
                  <a:gd name="connsiteY29" fmla="*/ 492125 h 555625"/>
                  <a:gd name="connsiteX30" fmla="*/ 314481 w 1143156"/>
                  <a:gd name="connsiteY30" fmla="*/ 495300 h 555625"/>
                  <a:gd name="connsiteX31" fmla="*/ 320831 w 1143156"/>
                  <a:gd name="connsiteY31" fmla="*/ 485775 h 555625"/>
                  <a:gd name="connsiteX32" fmla="*/ 339881 w 1143156"/>
                  <a:gd name="connsiteY32" fmla="*/ 473075 h 555625"/>
                  <a:gd name="connsiteX33" fmla="*/ 358931 w 1143156"/>
                  <a:gd name="connsiteY33" fmla="*/ 463550 h 555625"/>
                  <a:gd name="connsiteX34" fmla="*/ 368456 w 1143156"/>
                  <a:gd name="connsiteY34" fmla="*/ 454025 h 555625"/>
                  <a:gd name="connsiteX35" fmla="*/ 377981 w 1143156"/>
                  <a:gd name="connsiteY35" fmla="*/ 450850 h 555625"/>
                  <a:gd name="connsiteX36" fmla="*/ 387506 w 1143156"/>
                  <a:gd name="connsiteY36" fmla="*/ 444500 h 555625"/>
                  <a:gd name="connsiteX37" fmla="*/ 403381 w 1143156"/>
                  <a:gd name="connsiteY37" fmla="*/ 428625 h 555625"/>
                  <a:gd name="connsiteX38" fmla="*/ 422431 w 1143156"/>
                  <a:gd name="connsiteY38" fmla="*/ 434975 h 555625"/>
                  <a:gd name="connsiteX39" fmla="*/ 451006 w 1143156"/>
                  <a:gd name="connsiteY39" fmla="*/ 457200 h 555625"/>
                  <a:gd name="connsiteX40" fmla="*/ 460531 w 1143156"/>
                  <a:gd name="connsiteY40" fmla="*/ 463550 h 555625"/>
                  <a:gd name="connsiteX41" fmla="*/ 482756 w 1143156"/>
                  <a:gd name="connsiteY41" fmla="*/ 469900 h 555625"/>
                  <a:gd name="connsiteX42" fmla="*/ 520856 w 1143156"/>
                  <a:gd name="connsiteY42" fmla="*/ 466725 h 555625"/>
                  <a:gd name="connsiteX43" fmla="*/ 533556 w 1143156"/>
                  <a:gd name="connsiteY43" fmla="*/ 447675 h 555625"/>
                  <a:gd name="connsiteX44" fmla="*/ 546256 w 1143156"/>
                  <a:gd name="connsiteY44" fmla="*/ 444500 h 555625"/>
                  <a:gd name="connsiteX45" fmla="*/ 571656 w 1143156"/>
                  <a:gd name="connsiteY45" fmla="*/ 422275 h 555625"/>
                  <a:gd name="connsiteX46" fmla="*/ 590706 w 1143156"/>
                  <a:gd name="connsiteY46" fmla="*/ 415925 h 555625"/>
                  <a:gd name="connsiteX47" fmla="*/ 600231 w 1143156"/>
                  <a:gd name="connsiteY47" fmla="*/ 419100 h 555625"/>
                  <a:gd name="connsiteX48" fmla="*/ 612931 w 1143156"/>
                  <a:gd name="connsiteY48" fmla="*/ 441325 h 555625"/>
                  <a:gd name="connsiteX49" fmla="*/ 619281 w 1143156"/>
                  <a:gd name="connsiteY49" fmla="*/ 460375 h 555625"/>
                  <a:gd name="connsiteX50" fmla="*/ 612931 w 1143156"/>
                  <a:gd name="connsiteY50" fmla="*/ 469900 h 555625"/>
                  <a:gd name="connsiteX51" fmla="*/ 603406 w 1143156"/>
                  <a:gd name="connsiteY51" fmla="*/ 476250 h 555625"/>
                  <a:gd name="connsiteX52" fmla="*/ 597056 w 1143156"/>
                  <a:gd name="connsiteY52" fmla="*/ 495300 h 555625"/>
                  <a:gd name="connsiteX53" fmla="*/ 600231 w 1143156"/>
                  <a:gd name="connsiteY53" fmla="*/ 517525 h 555625"/>
                  <a:gd name="connsiteX54" fmla="*/ 628806 w 1143156"/>
                  <a:gd name="connsiteY54" fmla="*/ 530225 h 555625"/>
                  <a:gd name="connsiteX55" fmla="*/ 638331 w 1143156"/>
                  <a:gd name="connsiteY55" fmla="*/ 533400 h 555625"/>
                  <a:gd name="connsiteX56" fmla="*/ 647856 w 1143156"/>
                  <a:gd name="connsiteY56" fmla="*/ 536575 h 555625"/>
                  <a:gd name="connsiteX57" fmla="*/ 663731 w 1143156"/>
                  <a:gd name="connsiteY57" fmla="*/ 539750 h 555625"/>
                  <a:gd name="connsiteX58" fmla="*/ 673256 w 1143156"/>
                  <a:gd name="connsiteY58" fmla="*/ 542925 h 555625"/>
                  <a:gd name="connsiteX59" fmla="*/ 711356 w 1143156"/>
                  <a:gd name="connsiteY59" fmla="*/ 549275 h 555625"/>
                  <a:gd name="connsiteX60" fmla="*/ 746281 w 1143156"/>
                  <a:gd name="connsiteY60" fmla="*/ 555625 h 555625"/>
                  <a:gd name="connsiteX61" fmla="*/ 784381 w 1143156"/>
                  <a:gd name="connsiteY61" fmla="*/ 552450 h 555625"/>
                  <a:gd name="connsiteX62" fmla="*/ 812956 w 1143156"/>
                  <a:gd name="connsiteY62" fmla="*/ 539750 h 555625"/>
                  <a:gd name="connsiteX63" fmla="*/ 822481 w 1143156"/>
                  <a:gd name="connsiteY63" fmla="*/ 530225 h 555625"/>
                  <a:gd name="connsiteX64" fmla="*/ 844706 w 1143156"/>
                  <a:gd name="connsiteY64" fmla="*/ 517525 h 555625"/>
                  <a:gd name="connsiteX65" fmla="*/ 863756 w 1143156"/>
                  <a:gd name="connsiteY65" fmla="*/ 504825 h 555625"/>
                  <a:gd name="connsiteX66" fmla="*/ 873281 w 1143156"/>
                  <a:gd name="connsiteY66" fmla="*/ 508000 h 555625"/>
                  <a:gd name="connsiteX67" fmla="*/ 885981 w 1143156"/>
                  <a:gd name="connsiteY67" fmla="*/ 504825 h 555625"/>
                  <a:gd name="connsiteX68" fmla="*/ 911381 w 1143156"/>
                  <a:gd name="connsiteY68" fmla="*/ 501650 h 555625"/>
                  <a:gd name="connsiteX69" fmla="*/ 927256 w 1143156"/>
                  <a:gd name="connsiteY69" fmla="*/ 488950 h 555625"/>
                  <a:gd name="connsiteX70" fmla="*/ 946306 w 1143156"/>
                  <a:gd name="connsiteY70" fmla="*/ 482600 h 555625"/>
                  <a:gd name="connsiteX71" fmla="*/ 968531 w 1143156"/>
                  <a:gd name="connsiteY71" fmla="*/ 476250 h 555625"/>
                  <a:gd name="connsiteX72" fmla="*/ 978056 w 1143156"/>
                  <a:gd name="connsiteY72" fmla="*/ 473075 h 555625"/>
                  <a:gd name="connsiteX73" fmla="*/ 1047906 w 1143156"/>
                  <a:gd name="connsiteY73" fmla="*/ 466725 h 555625"/>
                  <a:gd name="connsiteX74" fmla="*/ 1127281 w 1143156"/>
                  <a:gd name="connsiteY74" fmla="*/ 469900 h 555625"/>
                  <a:gd name="connsiteX75" fmla="*/ 1136806 w 1143156"/>
                  <a:gd name="connsiteY75" fmla="*/ 473075 h 555625"/>
                  <a:gd name="connsiteX76" fmla="*/ 1143156 w 1143156"/>
                  <a:gd name="connsiteY76" fmla="*/ 463550 h 555625"/>
                  <a:gd name="connsiteX77" fmla="*/ 1133631 w 1143156"/>
                  <a:gd name="connsiteY77" fmla="*/ 415925 h 555625"/>
                  <a:gd name="connsiteX78" fmla="*/ 1124106 w 1143156"/>
                  <a:gd name="connsiteY78" fmla="*/ 409575 h 555625"/>
                  <a:gd name="connsiteX79" fmla="*/ 1117756 w 1143156"/>
                  <a:gd name="connsiteY79" fmla="*/ 384175 h 555625"/>
                  <a:gd name="connsiteX80" fmla="*/ 1114581 w 1143156"/>
                  <a:gd name="connsiteY80" fmla="*/ 352425 h 555625"/>
                  <a:gd name="connsiteX81" fmla="*/ 1111406 w 1143156"/>
                  <a:gd name="connsiteY81" fmla="*/ 336550 h 555625"/>
                  <a:gd name="connsiteX82" fmla="*/ 1108231 w 1143156"/>
                  <a:gd name="connsiteY82" fmla="*/ 311150 h 555625"/>
                  <a:gd name="connsiteX83" fmla="*/ 1098706 w 1143156"/>
                  <a:gd name="connsiteY83" fmla="*/ 279400 h 555625"/>
                  <a:gd name="connsiteX84" fmla="*/ 1095531 w 1143156"/>
                  <a:gd name="connsiteY84" fmla="*/ 269875 h 555625"/>
                  <a:gd name="connsiteX85" fmla="*/ 1092356 w 1143156"/>
                  <a:gd name="connsiteY85" fmla="*/ 260350 h 555625"/>
                  <a:gd name="connsiteX86" fmla="*/ 1086006 w 1143156"/>
                  <a:gd name="connsiteY86" fmla="*/ 250825 h 555625"/>
                  <a:gd name="connsiteX87" fmla="*/ 1082831 w 1143156"/>
                  <a:gd name="connsiteY87" fmla="*/ 234950 h 555625"/>
                  <a:gd name="connsiteX88" fmla="*/ 1060606 w 1143156"/>
                  <a:gd name="connsiteY88" fmla="*/ 206375 h 555625"/>
                  <a:gd name="connsiteX89" fmla="*/ 1057431 w 1143156"/>
                  <a:gd name="connsiteY89" fmla="*/ 193675 h 555625"/>
                  <a:gd name="connsiteX90" fmla="*/ 1051081 w 1143156"/>
                  <a:gd name="connsiteY90" fmla="*/ 174625 h 555625"/>
                  <a:gd name="connsiteX91" fmla="*/ 1047906 w 1143156"/>
                  <a:gd name="connsiteY91" fmla="*/ 161925 h 555625"/>
                  <a:gd name="connsiteX92" fmla="*/ 1041556 w 1143156"/>
                  <a:gd name="connsiteY92" fmla="*/ 149225 h 555625"/>
                  <a:gd name="connsiteX93" fmla="*/ 1035206 w 1143156"/>
                  <a:gd name="connsiteY93" fmla="*/ 130175 h 555625"/>
                  <a:gd name="connsiteX94" fmla="*/ 1025681 w 1143156"/>
                  <a:gd name="connsiteY94" fmla="*/ 111125 h 555625"/>
                  <a:gd name="connsiteX95" fmla="*/ 1016156 w 1143156"/>
                  <a:gd name="connsiteY95" fmla="*/ 104775 h 555625"/>
                  <a:gd name="connsiteX96" fmla="*/ 962181 w 1143156"/>
                  <a:gd name="connsiteY96" fmla="*/ 107950 h 555625"/>
                  <a:gd name="connsiteX97" fmla="*/ 924081 w 1143156"/>
                  <a:gd name="connsiteY97" fmla="*/ 114300 h 555625"/>
                  <a:gd name="connsiteX98" fmla="*/ 879631 w 1143156"/>
                  <a:gd name="connsiteY98" fmla="*/ 117475 h 555625"/>
                  <a:gd name="connsiteX99" fmla="*/ 854231 w 1143156"/>
                  <a:gd name="connsiteY99" fmla="*/ 127000 h 555625"/>
                  <a:gd name="connsiteX100" fmla="*/ 851056 w 1143156"/>
                  <a:gd name="connsiteY100" fmla="*/ 136525 h 555625"/>
                  <a:gd name="connsiteX101" fmla="*/ 835181 w 1143156"/>
                  <a:gd name="connsiteY101" fmla="*/ 155575 h 555625"/>
                  <a:gd name="connsiteX102" fmla="*/ 812956 w 1143156"/>
                  <a:gd name="connsiteY102" fmla="*/ 180975 h 555625"/>
                  <a:gd name="connsiteX103" fmla="*/ 806606 w 1143156"/>
                  <a:gd name="connsiteY103" fmla="*/ 190500 h 555625"/>
                  <a:gd name="connsiteX104" fmla="*/ 784381 w 1143156"/>
                  <a:gd name="connsiteY104" fmla="*/ 190500 h 555625"/>
                  <a:gd name="connsiteX105" fmla="*/ 774856 w 1143156"/>
                  <a:gd name="connsiteY105" fmla="*/ 184150 h 555625"/>
                  <a:gd name="connsiteX106" fmla="*/ 774856 w 1143156"/>
                  <a:gd name="connsiteY106" fmla="*/ 161925 h 555625"/>
                  <a:gd name="connsiteX107" fmla="*/ 781206 w 1143156"/>
                  <a:gd name="connsiteY107" fmla="*/ 152400 h 555625"/>
                  <a:gd name="connsiteX108" fmla="*/ 790731 w 1143156"/>
                  <a:gd name="connsiteY108" fmla="*/ 146050 h 555625"/>
                  <a:gd name="connsiteX109" fmla="*/ 803431 w 1143156"/>
                  <a:gd name="connsiteY109" fmla="*/ 130175 h 555625"/>
                  <a:gd name="connsiteX110" fmla="*/ 816131 w 1143156"/>
                  <a:gd name="connsiteY110" fmla="*/ 111125 h 555625"/>
                  <a:gd name="connsiteX111" fmla="*/ 812956 w 1143156"/>
                  <a:gd name="connsiteY111" fmla="*/ 88900 h 555625"/>
                  <a:gd name="connsiteX112" fmla="*/ 809781 w 1143156"/>
                  <a:gd name="connsiteY112" fmla="*/ 79375 h 555625"/>
                  <a:gd name="connsiteX113" fmla="*/ 800256 w 1143156"/>
                  <a:gd name="connsiteY113" fmla="*/ 76200 h 555625"/>
                  <a:gd name="connsiteX114" fmla="*/ 755806 w 1143156"/>
                  <a:gd name="connsiteY114" fmla="*/ 63500 h 555625"/>
                  <a:gd name="connsiteX115" fmla="*/ 717706 w 1143156"/>
                  <a:gd name="connsiteY115" fmla="*/ 50800 h 555625"/>
                  <a:gd name="connsiteX116" fmla="*/ 695481 w 1143156"/>
                  <a:gd name="connsiteY116" fmla="*/ 34925 h 555625"/>
                  <a:gd name="connsiteX117" fmla="*/ 682781 w 1143156"/>
                  <a:gd name="connsiteY117" fmla="*/ 28575 h 555625"/>
                  <a:gd name="connsiteX118" fmla="*/ 673256 w 1143156"/>
                  <a:gd name="connsiteY118" fmla="*/ 22225 h 555625"/>
                  <a:gd name="connsiteX119" fmla="*/ 644681 w 1143156"/>
                  <a:gd name="connsiteY119" fmla="*/ 15875 h 555625"/>
                  <a:gd name="connsiteX120" fmla="*/ 631981 w 1143156"/>
                  <a:gd name="connsiteY120" fmla="*/ 9525 h 555625"/>
                  <a:gd name="connsiteX121" fmla="*/ 609756 w 1143156"/>
                  <a:gd name="connsiteY121" fmla="*/ 3175 h 555625"/>
                  <a:gd name="connsiteX122" fmla="*/ 600231 w 1143156"/>
                  <a:gd name="connsiteY122" fmla="*/ 0 h 555625"/>
                  <a:gd name="connsiteX123" fmla="*/ 520856 w 1143156"/>
                  <a:gd name="connsiteY123" fmla="*/ 3175 h 555625"/>
                  <a:gd name="connsiteX124" fmla="*/ 504981 w 1143156"/>
                  <a:gd name="connsiteY124" fmla="*/ 19050 h 555625"/>
                  <a:gd name="connsiteX125" fmla="*/ 476406 w 1143156"/>
                  <a:gd name="connsiteY125" fmla="*/ 34925 h 555625"/>
                  <a:gd name="connsiteX126" fmla="*/ 460531 w 1143156"/>
                  <a:gd name="connsiteY126" fmla="*/ 38100 h 555625"/>
                  <a:gd name="connsiteX127" fmla="*/ 409731 w 1143156"/>
                  <a:gd name="connsiteY127" fmla="*/ 34925 h 555625"/>
                  <a:gd name="connsiteX128" fmla="*/ 400206 w 1143156"/>
                  <a:gd name="connsiteY128" fmla="*/ 31750 h 555625"/>
                  <a:gd name="connsiteX129" fmla="*/ 384331 w 1143156"/>
                  <a:gd name="connsiteY129" fmla="*/ 15875 h 555625"/>
                  <a:gd name="connsiteX130" fmla="*/ 374806 w 1143156"/>
                  <a:gd name="connsiteY130" fmla="*/ 12700 h 555625"/>
                  <a:gd name="connsiteX131" fmla="*/ 365281 w 1143156"/>
                  <a:gd name="connsiteY131" fmla="*/ 6350 h 555625"/>
                  <a:gd name="connsiteX132" fmla="*/ 346231 w 1143156"/>
                  <a:gd name="connsiteY132" fmla="*/ 0 h 555625"/>
                  <a:gd name="connsiteX133" fmla="*/ 289081 w 1143156"/>
                  <a:gd name="connsiteY133" fmla="*/ 3175 h 555625"/>
                  <a:gd name="connsiteX134" fmla="*/ 276381 w 1143156"/>
                  <a:gd name="connsiteY134" fmla="*/ 6350 h 555625"/>
                  <a:gd name="connsiteX135" fmla="*/ 247806 w 1143156"/>
                  <a:gd name="connsiteY135" fmla="*/ 19050 h 555625"/>
                  <a:gd name="connsiteX136" fmla="*/ 222406 w 1143156"/>
                  <a:gd name="connsiteY136" fmla="*/ 38100 h 555625"/>
                  <a:gd name="connsiteX137" fmla="*/ 216056 w 1143156"/>
                  <a:gd name="connsiteY137" fmla="*/ 47625 h 555625"/>
                  <a:gd name="connsiteX138" fmla="*/ 203356 w 1143156"/>
                  <a:gd name="connsiteY138" fmla="*/ 50800 h 555625"/>
                  <a:gd name="connsiteX139" fmla="*/ 193831 w 1143156"/>
                  <a:gd name="connsiteY139" fmla="*/ 53975 h 555625"/>
                  <a:gd name="connsiteX140" fmla="*/ 168431 w 1143156"/>
                  <a:gd name="connsiteY140" fmla="*/ 60325 h 555625"/>
                  <a:gd name="connsiteX141" fmla="*/ 158906 w 1143156"/>
                  <a:gd name="connsiteY141" fmla="*/ 66675 h 555625"/>
                  <a:gd name="connsiteX142" fmla="*/ 139856 w 1143156"/>
                  <a:gd name="connsiteY142" fmla="*/ 73025 h 555625"/>
                  <a:gd name="connsiteX143" fmla="*/ 127156 w 1143156"/>
                  <a:gd name="connsiteY143" fmla="*/ 76200 h 555625"/>
                  <a:gd name="connsiteX144" fmla="*/ 19206 w 1143156"/>
                  <a:gd name="connsiteY144" fmla="*/ 666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143156" h="555625">
                    <a:moveTo>
                      <a:pt x="19206" y="66675"/>
                    </a:moveTo>
                    <a:cubicBezTo>
                      <a:pt x="1744" y="74612"/>
                      <a:pt x="29528" y="85706"/>
                      <a:pt x="22381" y="123825"/>
                    </a:cubicBezTo>
                    <a:cubicBezTo>
                      <a:pt x="21678" y="127576"/>
                      <a:pt x="19011" y="130966"/>
                      <a:pt x="16031" y="133350"/>
                    </a:cubicBezTo>
                    <a:cubicBezTo>
                      <a:pt x="13418" y="135441"/>
                      <a:pt x="9681" y="135467"/>
                      <a:pt x="6506" y="136525"/>
                    </a:cubicBezTo>
                    <a:cubicBezTo>
                      <a:pt x="4389" y="139700"/>
                      <a:pt x="536" y="142253"/>
                      <a:pt x="156" y="146050"/>
                    </a:cubicBezTo>
                    <a:cubicBezTo>
                      <a:pt x="-642" y="154027"/>
                      <a:pt x="1481" y="171240"/>
                      <a:pt x="9681" y="177800"/>
                    </a:cubicBezTo>
                    <a:cubicBezTo>
                      <a:pt x="12294" y="179891"/>
                      <a:pt x="16213" y="179478"/>
                      <a:pt x="19206" y="180975"/>
                    </a:cubicBezTo>
                    <a:cubicBezTo>
                      <a:pt x="22619" y="182682"/>
                      <a:pt x="25556" y="185208"/>
                      <a:pt x="28731" y="187325"/>
                    </a:cubicBezTo>
                    <a:cubicBezTo>
                      <a:pt x="40898" y="223827"/>
                      <a:pt x="29471" y="187921"/>
                      <a:pt x="41431" y="231775"/>
                    </a:cubicBezTo>
                    <a:cubicBezTo>
                      <a:pt x="42312" y="235004"/>
                      <a:pt x="42515" y="238687"/>
                      <a:pt x="44606" y="241300"/>
                    </a:cubicBezTo>
                    <a:cubicBezTo>
                      <a:pt x="46990" y="244280"/>
                      <a:pt x="50956" y="245533"/>
                      <a:pt x="54131" y="247650"/>
                    </a:cubicBezTo>
                    <a:cubicBezTo>
                      <a:pt x="56248" y="251883"/>
                      <a:pt x="58133" y="256241"/>
                      <a:pt x="60481" y="260350"/>
                    </a:cubicBezTo>
                    <a:cubicBezTo>
                      <a:pt x="62374" y="263663"/>
                      <a:pt x="65281" y="266388"/>
                      <a:pt x="66831" y="269875"/>
                    </a:cubicBezTo>
                    <a:cubicBezTo>
                      <a:pt x="81944" y="303880"/>
                      <a:pt x="65160" y="276894"/>
                      <a:pt x="79531" y="298450"/>
                    </a:cubicBezTo>
                    <a:cubicBezTo>
                      <a:pt x="80589" y="302683"/>
                      <a:pt x="81507" y="306954"/>
                      <a:pt x="82706" y="311150"/>
                    </a:cubicBezTo>
                    <a:cubicBezTo>
                      <a:pt x="83625" y="314368"/>
                      <a:pt x="85331" y="317374"/>
                      <a:pt x="85881" y="320675"/>
                    </a:cubicBezTo>
                    <a:cubicBezTo>
                      <a:pt x="89371" y="341615"/>
                      <a:pt x="87335" y="347172"/>
                      <a:pt x="92231" y="365125"/>
                    </a:cubicBezTo>
                    <a:cubicBezTo>
                      <a:pt x="93992" y="371583"/>
                      <a:pt x="93012" y="380462"/>
                      <a:pt x="98581" y="384175"/>
                    </a:cubicBezTo>
                    <a:lnTo>
                      <a:pt x="108106" y="390525"/>
                    </a:lnTo>
                    <a:cubicBezTo>
                      <a:pt x="110223" y="393700"/>
                      <a:pt x="112906" y="396563"/>
                      <a:pt x="114456" y="400050"/>
                    </a:cubicBezTo>
                    <a:cubicBezTo>
                      <a:pt x="117174" y="406167"/>
                      <a:pt x="118689" y="412750"/>
                      <a:pt x="120806" y="419100"/>
                    </a:cubicBezTo>
                    <a:cubicBezTo>
                      <a:pt x="121864" y="422275"/>
                      <a:pt x="122484" y="425632"/>
                      <a:pt x="123981" y="428625"/>
                    </a:cubicBezTo>
                    <a:cubicBezTo>
                      <a:pt x="126098" y="432858"/>
                      <a:pt x="128573" y="436931"/>
                      <a:pt x="130331" y="441325"/>
                    </a:cubicBezTo>
                    <a:cubicBezTo>
                      <a:pt x="132817" y="447540"/>
                      <a:pt x="130331" y="458258"/>
                      <a:pt x="136681" y="460375"/>
                    </a:cubicBezTo>
                    <a:cubicBezTo>
                      <a:pt x="143031" y="462492"/>
                      <a:pt x="150162" y="463012"/>
                      <a:pt x="155731" y="466725"/>
                    </a:cubicBezTo>
                    <a:cubicBezTo>
                      <a:pt x="158906" y="468842"/>
                      <a:pt x="161749" y="471572"/>
                      <a:pt x="165256" y="473075"/>
                    </a:cubicBezTo>
                    <a:cubicBezTo>
                      <a:pt x="169267" y="474794"/>
                      <a:pt x="173776" y="474996"/>
                      <a:pt x="177956" y="476250"/>
                    </a:cubicBezTo>
                    <a:cubicBezTo>
                      <a:pt x="184367" y="478173"/>
                      <a:pt x="190442" y="481287"/>
                      <a:pt x="197006" y="482600"/>
                    </a:cubicBezTo>
                    <a:cubicBezTo>
                      <a:pt x="207843" y="484767"/>
                      <a:pt x="221099" y="487596"/>
                      <a:pt x="231931" y="488950"/>
                    </a:cubicBezTo>
                    <a:cubicBezTo>
                      <a:pt x="242485" y="490269"/>
                      <a:pt x="253098" y="491067"/>
                      <a:pt x="263681" y="492125"/>
                    </a:cubicBezTo>
                    <a:cubicBezTo>
                      <a:pt x="292821" y="501838"/>
                      <a:pt x="276071" y="499141"/>
                      <a:pt x="314481" y="495300"/>
                    </a:cubicBezTo>
                    <a:cubicBezTo>
                      <a:pt x="316598" y="492125"/>
                      <a:pt x="317959" y="488288"/>
                      <a:pt x="320831" y="485775"/>
                    </a:cubicBezTo>
                    <a:cubicBezTo>
                      <a:pt x="326574" y="480749"/>
                      <a:pt x="333531" y="477308"/>
                      <a:pt x="339881" y="473075"/>
                    </a:cubicBezTo>
                    <a:cubicBezTo>
                      <a:pt x="352191" y="464869"/>
                      <a:pt x="345786" y="467932"/>
                      <a:pt x="358931" y="463550"/>
                    </a:cubicBezTo>
                    <a:cubicBezTo>
                      <a:pt x="362106" y="460375"/>
                      <a:pt x="364720" y="456516"/>
                      <a:pt x="368456" y="454025"/>
                    </a:cubicBezTo>
                    <a:cubicBezTo>
                      <a:pt x="371241" y="452169"/>
                      <a:pt x="374988" y="452347"/>
                      <a:pt x="377981" y="450850"/>
                    </a:cubicBezTo>
                    <a:cubicBezTo>
                      <a:pt x="381394" y="449143"/>
                      <a:pt x="384331" y="446617"/>
                      <a:pt x="387506" y="444500"/>
                    </a:cubicBezTo>
                    <a:cubicBezTo>
                      <a:pt x="390328" y="440267"/>
                      <a:pt x="396325" y="428625"/>
                      <a:pt x="403381" y="428625"/>
                    </a:cubicBezTo>
                    <a:cubicBezTo>
                      <a:pt x="410074" y="428625"/>
                      <a:pt x="422431" y="434975"/>
                      <a:pt x="422431" y="434975"/>
                    </a:cubicBezTo>
                    <a:cubicBezTo>
                      <a:pt x="437352" y="449896"/>
                      <a:pt x="428220" y="442009"/>
                      <a:pt x="451006" y="457200"/>
                    </a:cubicBezTo>
                    <a:cubicBezTo>
                      <a:pt x="454181" y="459317"/>
                      <a:pt x="456829" y="462625"/>
                      <a:pt x="460531" y="463550"/>
                    </a:cubicBezTo>
                    <a:cubicBezTo>
                      <a:pt x="476478" y="467537"/>
                      <a:pt x="469091" y="465345"/>
                      <a:pt x="482756" y="469900"/>
                    </a:cubicBezTo>
                    <a:cubicBezTo>
                      <a:pt x="495456" y="468842"/>
                      <a:pt x="509180" y="471833"/>
                      <a:pt x="520856" y="466725"/>
                    </a:cubicBezTo>
                    <a:cubicBezTo>
                      <a:pt x="527848" y="463666"/>
                      <a:pt x="526152" y="449526"/>
                      <a:pt x="533556" y="447675"/>
                    </a:cubicBezTo>
                    <a:lnTo>
                      <a:pt x="546256" y="444500"/>
                    </a:lnTo>
                    <a:cubicBezTo>
                      <a:pt x="553664" y="433387"/>
                      <a:pt x="555781" y="427567"/>
                      <a:pt x="571656" y="422275"/>
                    </a:cubicBezTo>
                    <a:lnTo>
                      <a:pt x="590706" y="415925"/>
                    </a:lnTo>
                    <a:cubicBezTo>
                      <a:pt x="593881" y="416983"/>
                      <a:pt x="597618" y="417009"/>
                      <a:pt x="600231" y="419100"/>
                    </a:cubicBezTo>
                    <a:cubicBezTo>
                      <a:pt x="603600" y="421795"/>
                      <a:pt x="611828" y="438568"/>
                      <a:pt x="612931" y="441325"/>
                    </a:cubicBezTo>
                    <a:cubicBezTo>
                      <a:pt x="615417" y="447540"/>
                      <a:pt x="619281" y="460375"/>
                      <a:pt x="619281" y="460375"/>
                    </a:cubicBezTo>
                    <a:cubicBezTo>
                      <a:pt x="617164" y="463550"/>
                      <a:pt x="615629" y="467202"/>
                      <a:pt x="612931" y="469900"/>
                    </a:cubicBezTo>
                    <a:cubicBezTo>
                      <a:pt x="610233" y="472598"/>
                      <a:pt x="605428" y="473014"/>
                      <a:pt x="603406" y="476250"/>
                    </a:cubicBezTo>
                    <a:cubicBezTo>
                      <a:pt x="599858" y="481926"/>
                      <a:pt x="597056" y="495300"/>
                      <a:pt x="597056" y="495300"/>
                    </a:cubicBezTo>
                    <a:cubicBezTo>
                      <a:pt x="598114" y="502708"/>
                      <a:pt x="597192" y="510686"/>
                      <a:pt x="600231" y="517525"/>
                    </a:cubicBezTo>
                    <a:cubicBezTo>
                      <a:pt x="602856" y="523431"/>
                      <a:pt x="628008" y="529959"/>
                      <a:pt x="628806" y="530225"/>
                    </a:cubicBezTo>
                    <a:lnTo>
                      <a:pt x="638331" y="533400"/>
                    </a:lnTo>
                    <a:cubicBezTo>
                      <a:pt x="641506" y="534458"/>
                      <a:pt x="644574" y="535919"/>
                      <a:pt x="647856" y="536575"/>
                    </a:cubicBezTo>
                    <a:cubicBezTo>
                      <a:pt x="653148" y="537633"/>
                      <a:pt x="658496" y="538441"/>
                      <a:pt x="663731" y="539750"/>
                    </a:cubicBezTo>
                    <a:cubicBezTo>
                      <a:pt x="666978" y="540562"/>
                      <a:pt x="669974" y="542269"/>
                      <a:pt x="673256" y="542925"/>
                    </a:cubicBezTo>
                    <a:cubicBezTo>
                      <a:pt x="685881" y="545450"/>
                      <a:pt x="699142" y="545204"/>
                      <a:pt x="711356" y="549275"/>
                    </a:cubicBezTo>
                    <a:cubicBezTo>
                      <a:pt x="728976" y="555148"/>
                      <a:pt x="717560" y="552035"/>
                      <a:pt x="746281" y="555625"/>
                    </a:cubicBezTo>
                    <a:cubicBezTo>
                      <a:pt x="758981" y="554567"/>
                      <a:pt x="771810" y="554545"/>
                      <a:pt x="784381" y="552450"/>
                    </a:cubicBezTo>
                    <a:cubicBezTo>
                      <a:pt x="794764" y="550719"/>
                      <a:pt x="804866" y="546491"/>
                      <a:pt x="812956" y="539750"/>
                    </a:cubicBezTo>
                    <a:cubicBezTo>
                      <a:pt x="816405" y="536875"/>
                      <a:pt x="819032" y="533100"/>
                      <a:pt x="822481" y="530225"/>
                    </a:cubicBezTo>
                    <a:cubicBezTo>
                      <a:pt x="831895" y="522380"/>
                      <a:pt x="833615" y="524179"/>
                      <a:pt x="844706" y="517525"/>
                    </a:cubicBezTo>
                    <a:cubicBezTo>
                      <a:pt x="851250" y="513598"/>
                      <a:pt x="863756" y="504825"/>
                      <a:pt x="863756" y="504825"/>
                    </a:cubicBezTo>
                    <a:cubicBezTo>
                      <a:pt x="866931" y="505883"/>
                      <a:pt x="869934" y="508000"/>
                      <a:pt x="873281" y="508000"/>
                    </a:cubicBezTo>
                    <a:cubicBezTo>
                      <a:pt x="877645" y="508000"/>
                      <a:pt x="881677" y="505542"/>
                      <a:pt x="885981" y="504825"/>
                    </a:cubicBezTo>
                    <a:cubicBezTo>
                      <a:pt x="894397" y="503422"/>
                      <a:pt x="902914" y="502708"/>
                      <a:pt x="911381" y="501650"/>
                    </a:cubicBezTo>
                    <a:cubicBezTo>
                      <a:pt x="946119" y="490071"/>
                      <a:pt x="894430" y="509466"/>
                      <a:pt x="927256" y="488950"/>
                    </a:cubicBezTo>
                    <a:cubicBezTo>
                      <a:pt x="932932" y="485402"/>
                      <a:pt x="939956" y="484717"/>
                      <a:pt x="946306" y="482600"/>
                    </a:cubicBezTo>
                    <a:cubicBezTo>
                      <a:pt x="969144" y="474987"/>
                      <a:pt x="940624" y="484223"/>
                      <a:pt x="968531" y="476250"/>
                    </a:cubicBezTo>
                    <a:cubicBezTo>
                      <a:pt x="971749" y="475331"/>
                      <a:pt x="974763" y="473674"/>
                      <a:pt x="978056" y="473075"/>
                    </a:cubicBezTo>
                    <a:cubicBezTo>
                      <a:pt x="997536" y="469533"/>
                      <a:pt x="1030913" y="467939"/>
                      <a:pt x="1047906" y="466725"/>
                    </a:cubicBezTo>
                    <a:cubicBezTo>
                      <a:pt x="1074364" y="467783"/>
                      <a:pt x="1100869" y="468013"/>
                      <a:pt x="1127281" y="469900"/>
                    </a:cubicBezTo>
                    <a:cubicBezTo>
                      <a:pt x="1130619" y="470138"/>
                      <a:pt x="1133699" y="474318"/>
                      <a:pt x="1136806" y="473075"/>
                    </a:cubicBezTo>
                    <a:cubicBezTo>
                      <a:pt x="1140349" y="471658"/>
                      <a:pt x="1141039" y="466725"/>
                      <a:pt x="1143156" y="463550"/>
                    </a:cubicBezTo>
                    <a:cubicBezTo>
                      <a:pt x="1141701" y="446093"/>
                      <a:pt x="1146440" y="428734"/>
                      <a:pt x="1133631" y="415925"/>
                    </a:cubicBezTo>
                    <a:cubicBezTo>
                      <a:pt x="1130933" y="413227"/>
                      <a:pt x="1127281" y="411692"/>
                      <a:pt x="1124106" y="409575"/>
                    </a:cubicBezTo>
                    <a:cubicBezTo>
                      <a:pt x="1121989" y="401108"/>
                      <a:pt x="1118624" y="392859"/>
                      <a:pt x="1117756" y="384175"/>
                    </a:cubicBezTo>
                    <a:cubicBezTo>
                      <a:pt x="1116698" y="373592"/>
                      <a:pt x="1115987" y="362968"/>
                      <a:pt x="1114581" y="352425"/>
                    </a:cubicBezTo>
                    <a:cubicBezTo>
                      <a:pt x="1113868" y="347076"/>
                      <a:pt x="1112227" y="341884"/>
                      <a:pt x="1111406" y="336550"/>
                    </a:cubicBezTo>
                    <a:cubicBezTo>
                      <a:pt x="1110109" y="328117"/>
                      <a:pt x="1109634" y="319566"/>
                      <a:pt x="1108231" y="311150"/>
                    </a:cubicBezTo>
                    <a:cubicBezTo>
                      <a:pt x="1106632" y="301553"/>
                      <a:pt x="1101529" y="287869"/>
                      <a:pt x="1098706" y="279400"/>
                    </a:cubicBezTo>
                    <a:lnTo>
                      <a:pt x="1095531" y="269875"/>
                    </a:lnTo>
                    <a:cubicBezTo>
                      <a:pt x="1094473" y="266700"/>
                      <a:pt x="1094212" y="263135"/>
                      <a:pt x="1092356" y="260350"/>
                    </a:cubicBezTo>
                    <a:lnTo>
                      <a:pt x="1086006" y="250825"/>
                    </a:lnTo>
                    <a:cubicBezTo>
                      <a:pt x="1084948" y="245533"/>
                      <a:pt x="1085064" y="239863"/>
                      <a:pt x="1082831" y="234950"/>
                    </a:cubicBezTo>
                    <a:cubicBezTo>
                      <a:pt x="1076502" y="221025"/>
                      <a:pt x="1070314" y="216083"/>
                      <a:pt x="1060606" y="206375"/>
                    </a:cubicBezTo>
                    <a:cubicBezTo>
                      <a:pt x="1059548" y="202142"/>
                      <a:pt x="1058685" y="197855"/>
                      <a:pt x="1057431" y="193675"/>
                    </a:cubicBezTo>
                    <a:cubicBezTo>
                      <a:pt x="1055508" y="187264"/>
                      <a:pt x="1052704" y="181119"/>
                      <a:pt x="1051081" y="174625"/>
                    </a:cubicBezTo>
                    <a:cubicBezTo>
                      <a:pt x="1050023" y="170392"/>
                      <a:pt x="1049438" y="166011"/>
                      <a:pt x="1047906" y="161925"/>
                    </a:cubicBezTo>
                    <a:cubicBezTo>
                      <a:pt x="1046244" y="157493"/>
                      <a:pt x="1043314" y="153619"/>
                      <a:pt x="1041556" y="149225"/>
                    </a:cubicBezTo>
                    <a:cubicBezTo>
                      <a:pt x="1039070" y="143010"/>
                      <a:pt x="1037323" y="136525"/>
                      <a:pt x="1035206" y="130175"/>
                    </a:cubicBezTo>
                    <a:cubicBezTo>
                      <a:pt x="1032624" y="122428"/>
                      <a:pt x="1031836" y="117280"/>
                      <a:pt x="1025681" y="111125"/>
                    </a:cubicBezTo>
                    <a:cubicBezTo>
                      <a:pt x="1022983" y="108427"/>
                      <a:pt x="1019331" y="106892"/>
                      <a:pt x="1016156" y="104775"/>
                    </a:cubicBezTo>
                    <a:cubicBezTo>
                      <a:pt x="998164" y="105833"/>
                      <a:pt x="980108" y="106095"/>
                      <a:pt x="962181" y="107950"/>
                    </a:cubicBezTo>
                    <a:cubicBezTo>
                      <a:pt x="949374" y="109275"/>
                      <a:pt x="936923" y="113383"/>
                      <a:pt x="924081" y="114300"/>
                    </a:cubicBezTo>
                    <a:lnTo>
                      <a:pt x="879631" y="117475"/>
                    </a:lnTo>
                    <a:cubicBezTo>
                      <a:pt x="871026" y="119196"/>
                      <a:pt x="860460" y="119214"/>
                      <a:pt x="854231" y="127000"/>
                    </a:cubicBezTo>
                    <a:cubicBezTo>
                      <a:pt x="852140" y="129613"/>
                      <a:pt x="852553" y="133532"/>
                      <a:pt x="851056" y="136525"/>
                    </a:cubicBezTo>
                    <a:cubicBezTo>
                      <a:pt x="844249" y="150140"/>
                      <a:pt x="845012" y="142936"/>
                      <a:pt x="835181" y="155575"/>
                    </a:cubicBezTo>
                    <a:cubicBezTo>
                      <a:pt x="815235" y="181219"/>
                      <a:pt x="831395" y="168682"/>
                      <a:pt x="812956" y="180975"/>
                    </a:cubicBezTo>
                    <a:cubicBezTo>
                      <a:pt x="810839" y="184150"/>
                      <a:pt x="809586" y="188116"/>
                      <a:pt x="806606" y="190500"/>
                    </a:cubicBezTo>
                    <a:cubicBezTo>
                      <a:pt x="799015" y="196573"/>
                      <a:pt x="792409" y="192507"/>
                      <a:pt x="784381" y="190500"/>
                    </a:cubicBezTo>
                    <a:cubicBezTo>
                      <a:pt x="781206" y="188383"/>
                      <a:pt x="777240" y="187130"/>
                      <a:pt x="774856" y="184150"/>
                    </a:cubicBezTo>
                    <a:cubicBezTo>
                      <a:pt x="769499" y="177453"/>
                      <a:pt x="771915" y="168786"/>
                      <a:pt x="774856" y="161925"/>
                    </a:cubicBezTo>
                    <a:cubicBezTo>
                      <a:pt x="776359" y="158418"/>
                      <a:pt x="778508" y="155098"/>
                      <a:pt x="781206" y="152400"/>
                    </a:cubicBezTo>
                    <a:cubicBezTo>
                      <a:pt x="783904" y="149702"/>
                      <a:pt x="787556" y="148167"/>
                      <a:pt x="790731" y="146050"/>
                    </a:cubicBezTo>
                    <a:cubicBezTo>
                      <a:pt x="797881" y="124600"/>
                      <a:pt x="787965" y="147850"/>
                      <a:pt x="803431" y="130175"/>
                    </a:cubicBezTo>
                    <a:cubicBezTo>
                      <a:pt x="808457" y="124432"/>
                      <a:pt x="816131" y="111125"/>
                      <a:pt x="816131" y="111125"/>
                    </a:cubicBezTo>
                    <a:cubicBezTo>
                      <a:pt x="815073" y="103717"/>
                      <a:pt x="814424" y="96238"/>
                      <a:pt x="812956" y="88900"/>
                    </a:cubicBezTo>
                    <a:cubicBezTo>
                      <a:pt x="812300" y="85618"/>
                      <a:pt x="812148" y="81742"/>
                      <a:pt x="809781" y="79375"/>
                    </a:cubicBezTo>
                    <a:cubicBezTo>
                      <a:pt x="807414" y="77008"/>
                      <a:pt x="803431" y="77258"/>
                      <a:pt x="800256" y="76200"/>
                    </a:cubicBezTo>
                    <a:cubicBezTo>
                      <a:pt x="786525" y="55604"/>
                      <a:pt x="798749" y="68552"/>
                      <a:pt x="755806" y="63500"/>
                    </a:cubicBezTo>
                    <a:cubicBezTo>
                      <a:pt x="741858" y="61859"/>
                      <a:pt x="729831" y="57729"/>
                      <a:pt x="717706" y="50800"/>
                    </a:cubicBezTo>
                    <a:cubicBezTo>
                      <a:pt x="702033" y="41844"/>
                      <a:pt x="713653" y="46282"/>
                      <a:pt x="695481" y="34925"/>
                    </a:cubicBezTo>
                    <a:cubicBezTo>
                      <a:pt x="691467" y="32417"/>
                      <a:pt x="686890" y="30923"/>
                      <a:pt x="682781" y="28575"/>
                    </a:cubicBezTo>
                    <a:cubicBezTo>
                      <a:pt x="679468" y="26682"/>
                      <a:pt x="676669" y="23932"/>
                      <a:pt x="673256" y="22225"/>
                    </a:cubicBezTo>
                    <a:cubicBezTo>
                      <a:pt x="665440" y="18317"/>
                      <a:pt x="651998" y="17094"/>
                      <a:pt x="644681" y="15875"/>
                    </a:cubicBezTo>
                    <a:cubicBezTo>
                      <a:pt x="640448" y="13758"/>
                      <a:pt x="636331" y="11389"/>
                      <a:pt x="631981" y="9525"/>
                    </a:cubicBezTo>
                    <a:cubicBezTo>
                      <a:pt x="624368" y="6262"/>
                      <a:pt x="617812" y="5477"/>
                      <a:pt x="609756" y="3175"/>
                    </a:cubicBezTo>
                    <a:cubicBezTo>
                      <a:pt x="606538" y="2256"/>
                      <a:pt x="603406" y="1058"/>
                      <a:pt x="600231" y="0"/>
                    </a:cubicBezTo>
                    <a:cubicBezTo>
                      <a:pt x="573773" y="1058"/>
                      <a:pt x="547185" y="354"/>
                      <a:pt x="520856" y="3175"/>
                    </a:cubicBezTo>
                    <a:cubicBezTo>
                      <a:pt x="510519" y="4283"/>
                      <a:pt x="511085" y="13709"/>
                      <a:pt x="504981" y="19050"/>
                    </a:cubicBezTo>
                    <a:cubicBezTo>
                      <a:pt x="495522" y="27327"/>
                      <a:pt x="487744" y="32090"/>
                      <a:pt x="476406" y="34925"/>
                    </a:cubicBezTo>
                    <a:cubicBezTo>
                      <a:pt x="471171" y="36234"/>
                      <a:pt x="465823" y="37042"/>
                      <a:pt x="460531" y="38100"/>
                    </a:cubicBezTo>
                    <a:cubicBezTo>
                      <a:pt x="443598" y="37042"/>
                      <a:pt x="426604" y="36701"/>
                      <a:pt x="409731" y="34925"/>
                    </a:cubicBezTo>
                    <a:cubicBezTo>
                      <a:pt x="406403" y="34575"/>
                      <a:pt x="402819" y="33841"/>
                      <a:pt x="400206" y="31750"/>
                    </a:cubicBezTo>
                    <a:cubicBezTo>
                      <a:pt x="379039" y="14817"/>
                      <a:pt x="409731" y="28575"/>
                      <a:pt x="384331" y="15875"/>
                    </a:cubicBezTo>
                    <a:cubicBezTo>
                      <a:pt x="381338" y="14378"/>
                      <a:pt x="377799" y="14197"/>
                      <a:pt x="374806" y="12700"/>
                    </a:cubicBezTo>
                    <a:cubicBezTo>
                      <a:pt x="371393" y="10993"/>
                      <a:pt x="368768" y="7900"/>
                      <a:pt x="365281" y="6350"/>
                    </a:cubicBezTo>
                    <a:cubicBezTo>
                      <a:pt x="359164" y="3632"/>
                      <a:pt x="346231" y="0"/>
                      <a:pt x="346231" y="0"/>
                    </a:cubicBezTo>
                    <a:cubicBezTo>
                      <a:pt x="327181" y="1058"/>
                      <a:pt x="308082" y="1448"/>
                      <a:pt x="289081" y="3175"/>
                    </a:cubicBezTo>
                    <a:cubicBezTo>
                      <a:pt x="284735" y="3570"/>
                      <a:pt x="280561" y="5096"/>
                      <a:pt x="276381" y="6350"/>
                    </a:cubicBezTo>
                    <a:cubicBezTo>
                      <a:pt x="259235" y="11494"/>
                      <a:pt x="259751" y="10363"/>
                      <a:pt x="247806" y="19050"/>
                    </a:cubicBezTo>
                    <a:cubicBezTo>
                      <a:pt x="239247" y="25275"/>
                      <a:pt x="228277" y="29294"/>
                      <a:pt x="222406" y="38100"/>
                    </a:cubicBezTo>
                    <a:cubicBezTo>
                      <a:pt x="220289" y="41275"/>
                      <a:pt x="219231" y="45508"/>
                      <a:pt x="216056" y="47625"/>
                    </a:cubicBezTo>
                    <a:cubicBezTo>
                      <a:pt x="212425" y="50046"/>
                      <a:pt x="207552" y="49601"/>
                      <a:pt x="203356" y="50800"/>
                    </a:cubicBezTo>
                    <a:cubicBezTo>
                      <a:pt x="200138" y="51719"/>
                      <a:pt x="197060" y="53094"/>
                      <a:pt x="193831" y="53975"/>
                    </a:cubicBezTo>
                    <a:cubicBezTo>
                      <a:pt x="185411" y="56271"/>
                      <a:pt x="168431" y="60325"/>
                      <a:pt x="168431" y="60325"/>
                    </a:cubicBezTo>
                    <a:cubicBezTo>
                      <a:pt x="165256" y="62442"/>
                      <a:pt x="162393" y="65125"/>
                      <a:pt x="158906" y="66675"/>
                    </a:cubicBezTo>
                    <a:cubicBezTo>
                      <a:pt x="152789" y="69393"/>
                      <a:pt x="146350" y="71402"/>
                      <a:pt x="139856" y="73025"/>
                    </a:cubicBezTo>
                    <a:cubicBezTo>
                      <a:pt x="135623" y="74083"/>
                      <a:pt x="131486" y="75659"/>
                      <a:pt x="127156" y="76200"/>
                    </a:cubicBezTo>
                    <a:cubicBezTo>
                      <a:pt x="96834" y="79990"/>
                      <a:pt x="36668" y="58738"/>
                      <a:pt x="19206" y="666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avila">
                <a:extLst>
                  <a:ext uri="{FF2B5EF4-FFF2-40B4-BE49-F238E27FC236}">
                    <a16:creationId xmlns:a16="http://schemas.microsoft.com/office/drawing/2014/main" id="{8955AB53-88A0-A614-785B-85332940BD71}"/>
                  </a:ext>
                </a:extLst>
              </p:cNvPr>
              <p:cNvSpPr/>
              <p:nvPr/>
            </p:nvSpPr>
            <p:spPr>
              <a:xfrm>
                <a:off x="1524684" y="1549277"/>
                <a:ext cx="741138" cy="616900"/>
              </a:xfrm>
              <a:custGeom>
                <a:avLst/>
                <a:gdLst>
                  <a:gd name="connsiteX0" fmla="*/ 511175 w 741024"/>
                  <a:gd name="connsiteY0" fmla="*/ 38100 h 616900"/>
                  <a:gd name="connsiteX1" fmla="*/ 485775 w 741024"/>
                  <a:gd name="connsiteY1" fmla="*/ 28575 h 616900"/>
                  <a:gd name="connsiteX2" fmla="*/ 438150 w 741024"/>
                  <a:gd name="connsiteY2" fmla="*/ 22225 h 616900"/>
                  <a:gd name="connsiteX3" fmla="*/ 400050 w 741024"/>
                  <a:gd name="connsiteY3" fmla="*/ 19050 h 616900"/>
                  <a:gd name="connsiteX4" fmla="*/ 371475 w 741024"/>
                  <a:gd name="connsiteY4" fmla="*/ 3175 h 616900"/>
                  <a:gd name="connsiteX5" fmla="*/ 355600 w 741024"/>
                  <a:gd name="connsiteY5" fmla="*/ 0 h 616900"/>
                  <a:gd name="connsiteX6" fmla="*/ 327025 w 741024"/>
                  <a:gd name="connsiteY6" fmla="*/ 3175 h 616900"/>
                  <a:gd name="connsiteX7" fmla="*/ 317500 w 741024"/>
                  <a:gd name="connsiteY7" fmla="*/ 9525 h 616900"/>
                  <a:gd name="connsiteX8" fmla="*/ 314325 w 741024"/>
                  <a:gd name="connsiteY8" fmla="*/ 31750 h 616900"/>
                  <a:gd name="connsiteX9" fmla="*/ 307975 w 741024"/>
                  <a:gd name="connsiteY9" fmla="*/ 41275 h 616900"/>
                  <a:gd name="connsiteX10" fmla="*/ 301625 w 741024"/>
                  <a:gd name="connsiteY10" fmla="*/ 60325 h 616900"/>
                  <a:gd name="connsiteX11" fmla="*/ 304800 w 741024"/>
                  <a:gd name="connsiteY11" fmla="*/ 101600 h 616900"/>
                  <a:gd name="connsiteX12" fmla="*/ 307975 w 741024"/>
                  <a:gd name="connsiteY12" fmla="*/ 111125 h 616900"/>
                  <a:gd name="connsiteX13" fmla="*/ 317500 w 741024"/>
                  <a:gd name="connsiteY13" fmla="*/ 117475 h 616900"/>
                  <a:gd name="connsiteX14" fmla="*/ 311150 w 741024"/>
                  <a:gd name="connsiteY14" fmla="*/ 174625 h 616900"/>
                  <a:gd name="connsiteX15" fmla="*/ 307975 w 741024"/>
                  <a:gd name="connsiteY15" fmla="*/ 190500 h 616900"/>
                  <a:gd name="connsiteX16" fmla="*/ 298450 w 741024"/>
                  <a:gd name="connsiteY16" fmla="*/ 196850 h 616900"/>
                  <a:gd name="connsiteX17" fmla="*/ 295275 w 741024"/>
                  <a:gd name="connsiteY17" fmla="*/ 206375 h 616900"/>
                  <a:gd name="connsiteX18" fmla="*/ 285750 w 741024"/>
                  <a:gd name="connsiteY18" fmla="*/ 215900 h 616900"/>
                  <a:gd name="connsiteX19" fmla="*/ 279400 w 741024"/>
                  <a:gd name="connsiteY19" fmla="*/ 225425 h 616900"/>
                  <a:gd name="connsiteX20" fmla="*/ 276225 w 741024"/>
                  <a:gd name="connsiteY20" fmla="*/ 254000 h 616900"/>
                  <a:gd name="connsiteX21" fmla="*/ 273050 w 741024"/>
                  <a:gd name="connsiteY21" fmla="*/ 263525 h 616900"/>
                  <a:gd name="connsiteX22" fmla="*/ 263525 w 741024"/>
                  <a:gd name="connsiteY22" fmla="*/ 266700 h 616900"/>
                  <a:gd name="connsiteX23" fmla="*/ 254000 w 741024"/>
                  <a:gd name="connsiteY23" fmla="*/ 273050 h 616900"/>
                  <a:gd name="connsiteX24" fmla="*/ 234950 w 741024"/>
                  <a:gd name="connsiteY24" fmla="*/ 279400 h 616900"/>
                  <a:gd name="connsiteX25" fmla="*/ 228600 w 741024"/>
                  <a:gd name="connsiteY25" fmla="*/ 288925 h 616900"/>
                  <a:gd name="connsiteX26" fmla="*/ 219075 w 741024"/>
                  <a:gd name="connsiteY26" fmla="*/ 295275 h 616900"/>
                  <a:gd name="connsiteX27" fmla="*/ 215900 w 741024"/>
                  <a:gd name="connsiteY27" fmla="*/ 304800 h 616900"/>
                  <a:gd name="connsiteX28" fmla="*/ 206375 w 741024"/>
                  <a:gd name="connsiteY28" fmla="*/ 311150 h 616900"/>
                  <a:gd name="connsiteX29" fmla="*/ 193675 w 741024"/>
                  <a:gd name="connsiteY29" fmla="*/ 320675 h 616900"/>
                  <a:gd name="connsiteX30" fmla="*/ 187325 w 741024"/>
                  <a:gd name="connsiteY30" fmla="*/ 339725 h 616900"/>
                  <a:gd name="connsiteX31" fmla="*/ 177800 w 741024"/>
                  <a:gd name="connsiteY31" fmla="*/ 361950 h 616900"/>
                  <a:gd name="connsiteX32" fmla="*/ 149225 w 741024"/>
                  <a:gd name="connsiteY32" fmla="*/ 374650 h 616900"/>
                  <a:gd name="connsiteX33" fmla="*/ 127000 w 741024"/>
                  <a:gd name="connsiteY33" fmla="*/ 381000 h 616900"/>
                  <a:gd name="connsiteX34" fmla="*/ 120650 w 741024"/>
                  <a:gd name="connsiteY34" fmla="*/ 390525 h 616900"/>
                  <a:gd name="connsiteX35" fmla="*/ 114300 w 741024"/>
                  <a:gd name="connsiteY35" fmla="*/ 409575 h 616900"/>
                  <a:gd name="connsiteX36" fmla="*/ 104775 w 741024"/>
                  <a:gd name="connsiteY36" fmla="*/ 415925 h 616900"/>
                  <a:gd name="connsiteX37" fmla="*/ 101600 w 741024"/>
                  <a:gd name="connsiteY37" fmla="*/ 425450 h 616900"/>
                  <a:gd name="connsiteX38" fmla="*/ 82550 w 741024"/>
                  <a:gd name="connsiteY38" fmla="*/ 441325 h 616900"/>
                  <a:gd name="connsiteX39" fmla="*/ 57150 w 741024"/>
                  <a:gd name="connsiteY39" fmla="*/ 463550 h 616900"/>
                  <a:gd name="connsiteX40" fmla="*/ 47625 w 741024"/>
                  <a:gd name="connsiteY40" fmla="*/ 469900 h 616900"/>
                  <a:gd name="connsiteX41" fmla="*/ 38100 w 741024"/>
                  <a:gd name="connsiteY41" fmla="*/ 473075 h 616900"/>
                  <a:gd name="connsiteX42" fmla="*/ 19050 w 741024"/>
                  <a:gd name="connsiteY42" fmla="*/ 485775 h 616900"/>
                  <a:gd name="connsiteX43" fmla="*/ 15875 w 741024"/>
                  <a:gd name="connsiteY43" fmla="*/ 495300 h 616900"/>
                  <a:gd name="connsiteX44" fmla="*/ 6350 w 741024"/>
                  <a:gd name="connsiteY44" fmla="*/ 501650 h 616900"/>
                  <a:gd name="connsiteX45" fmla="*/ 0 w 741024"/>
                  <a:gd name="connsiteY45" fmla="*/ 511175 h 616900"/>
                  <a:gd name="connsiteX46" fmla="*/ 19050 w 741024"/>
                  <a:gd name="connsiteY46" fmla="*/ 523875 h 616900"/>
                  <a:gd name="connsiteX47" fmla="*/ 28575 w 741024"/>
                  <a:gd name="connsiteY47" fmla="*/ 542925 h 616900"/>
                  <a:gd name="connsiteX48" fmla="*/ 41275 w 741024"/>
                  <a:gd name="connsiteY48" fmla="*/ 571500 h 616900"/>
                  <a:gd name="connsiteX49" fmla="*/ 69850 w 741024"/>
                  <a:gd name="connsiteY49" fmla="*/ 581025 h 616900"/>
                  <a:gd name="connsiteX50" fmla="*/ 107950 w 741024"/>
                  <a:gd name="connsiteY50" fmla="*/ 587375 h 616900"/>
                  <a:gd name="connsiteX51" fmla="*/ 142875 w 741024"/>
                  <a:gd name="connsiteY51" fmla="*/ 600075 h 616900"/>
                  <a:gd name="connsiteX52" fmla="*/ 161925 w 741024"/>
                  <a:gd name="connsiteY52" fmla="*/ 606425 h 616900"/>
                  <a:gd name="connsiteX53" fmla="*/ 228600 w 741024"/>
                  <a:gd name="connsiteY53" fmla="*/ 612775 h 616900"/>
                  <a:gd name="connsiteX54" fmla="*/ 288925 w 741024"/>
                  <a:gd name="connsiteY54" fmla="*/ 612775 h 616900"/>
                  <a:gd name="connsiteX55" fmla="*/ 323850 w 741024"/>
                  <a:gd name="connsiteY55" fmla="*/ 609600 h 616900"/>
                  <a:gd name="connsiteX56" fmla="*/ 352425 w 741024"/>
                  <a:gd name="connsiteY56" fmla="*/ 603250 h 616900"/>
                  <a:gd name="connsiteX57" fmla="*/ 371475 w 741024"/>
                  <a:gd name="connsiteY57" fmla="*/ 596900 h 616900"/>
                  <a:gd name="connsiteX58" fmla="*/ 384175 w 741024"/>
                  <a:gd name="connsiteY58" fmla="*/ 593725 h 616900"/>
                  <a:gd name="connsiteX59" fmla="*/ 412750 w 741024"/>
                  <a:gd name="connsiteY59" fmla="*/ 581025 h 616900"/>
                  <a:gd name="connsiteX60" fmla="*/ 434975 w 741024"/>
                  <a:gd name="connsiteY60" fmla="*/ 574675 h 616900"/>
                  <a:gd name="connsiteX61" fmla="*/ 457200 w 741024"/>
                  <a:gd name="connsiteY61" fmla="*/ 565150 h 616900"/>
                  <a:gd name="connsiteX62" fmla="*/ 530225 w 741024"/>
                  <a:gd name="connsiteY62" fmla="*/ 565150 h 616900"/>
                  <a:gd name="connsiteX63" fmla="*/ 539750 w 741024"/>
                  <a:gd name="connsiteY63" fmla="*/ 546100 h 616900"/>
                  <a:gd name="connsiteX64" fmla="*/ 549275 w 741024"/>
                  <a:gd name="connsiteY64" fmla="*/ 542925 h 616900"/>
                  <a:gd name="connsiteX65" fmla="*/ 571500 w 741024"/>
                  <a:gd name="connsiteY65" fmla="*/ 514350 h 616900"/>
                  <a:gd name="connsiteX66" fmla="*/ 584200 w 741024"/>
                  <a:gd name="connsiteY66" fmla="*/ 498475 h 616900"/>
                  <a:gd name="connsiteX67" fmla="*/ 587375 w 741024"/>
                  <a:gd name="connsiteY67" fmla="*/ 488950 h 616900"/>
                  <a:gd name="connsiteX68" fmla="*/ 596900 w 741024"/>
                  <a:gd name="connsiteY68" fmla="*/ 479425 h 616900"/>
                  <a:gd name="connsiteX69" fmla="*/ 603250 w 741024"/>
                  <a:gd name="connsiteY69" fmla="*/ 469900 h 616900"/>
                  <a:gd name="connsiteX70" fmla="*/ 631825 w 741024"/>
                  <a:gd name="connsiteY70" fmla="*/ 444500 h 616900"/>
                  <a:gd name="connsiteX71" fmla="*/ 635000 w 741024"/>
                  <a:gd name="connsiteY71" fmla="*/ 434975 h 616900"/>
                  <a:gd name="connsiteX72" fmla="*/ 644525 w 741024"/>
                  <a:gd name="connsiteY72" fmla="*/ 431800 h 616900"/>
                  <a:gd name="connsiteX73" fmla="*/ 654050 w 741024"/>
                  <a:gd name="connsiteY73" fmla="*/ 425450 h 616900"/>
                  <a:gd name="connsiteX74" fmla="*/ 679450 w 741024"/>
                  <a:gd name="connsiteY74" fmla="*/ 387350 h 616900"/>
                  <a:gd name="connsiteX75" fmla="*/ 685800 w 741024"/>
                  <a:gd name="connsiteY75" fmla="*/ 377825 h 616900"/>
                  <a:gd name="connsiteX76" fmla="*/ 688975 w 741024"/>
                  <a:gd name="connsiteY76" fmla="*/ 368300 h 616900"/>
                  <a:gd name="connsiteX77" fmla="*/ 698500 w 741024"/>
                  <a:gd name="connsiteY77" fmla="*/ 361950 h 616900"/>
                  <a:gd name="connsiteX78" fmla="*/ 711200 w 741024"/>
                  <a:gd name="connsiteY78" fmla="*/ 355600 h 616900"/>
                  <a:gd name="connsiteX79" fmla="*/ 720725 w 741024"/>
                  <a:gd name="connsiteY79" fmla="*/ 349250 h 616900"/>
                  <a:gd name="connsiteX80" fmla="*/ 736600 w 741024"/>
                  <a:gd name="connsiteY80" fmla="*/ 346075 h 616900"/>
                  <a:gd name="connsiteX81" fmla="*/ 736600 w 741024"/>
                  <a:gd name="connsiteY81" fmla="*/ 311150 h 616900"/>
                  <a:gd name="connsiteX82" fmla="*/ 727075 w 741024"/>
                  <a:gd name="connsiteY82" fmla="*/ 304800 h 616900"/>
                  <a:gd name="connsiteX83" fmla="*/ 682625 w 741024"/>
                  <a:gd name="connsiteY83" fmla="*/ 298450 h 616900"/>
                  <a:gd name="connsiteX84" fmla="*/ 663575 w 741024"/>
                  <a:gd name="connsiteY84" fmla="*/ 311150 h 616900"/>
                  <a:gd name="connsiteX85" fmla="*/ 647700 w 741024"/>
                  <a:gd name="connsiteY85" fmla="*/ 317500 h 616900"/>
                  <a:gd name="connsiteX86" fmla="*/ 638175 w 741024"/>
                  <a:gd name="connsiteY86" fmla="*/ 323850 h 616900"/>
                  <a:gd name="connsiteX87" fmla="*/ 619125 w 741024"/>
                  <a:gd name="connsiteY87" fmla="*/ 333375 h 616900"/>
                  <a:gd name="connsiteX88" fmla="*/ 590550 w 741024"/>
                  <a:gd name="connsiteY88" fmla="*/ 327025 h 616900"/>
                  <a:gd name="connsiteX89" fmla="*/ 584200 w 741024"/>
                  <a:gd name="connsiteY89" fmla="*/ 317500 h 616900"/>
                  <a:gd name="connsiteX90" fmla="*/ 584200 w 741024"/>
                  <a:gd name="connsiteY90" fmla="*/ 282575 h 616900"/>
                  <a:gd name="connsiteX91" fmla="*/ 593725 w 741024"/>
                  <a:gd name="connsiteY91" fmla="*/ 276225 h 616900"/>
                  <a:gd name="connsiteX92" fmla="*/ 596900 w 741024"/>
                  <a:gd name="connsiteY92" fmla="*/ 266700 h 616900"/>
                  <a:gd name="connsiteX93" fmla="*/ 603250 w 741024"/>
                  <a:gd name="connsiteY93" fmla="*/ 257175 h 616900"/>
                  <a:gd name="connsiteX94" fmla="*/ 600075 w 741024"/>
                  <a:gd name="connsiteY94" fmla="*/ 209550 h 616900"/>
                  <a:gd name="connsiteX95" fmla="*/ 596900 w 741024"/>
                  <a:gd name="connsiteY95" fmla="*/ 200025 h 616900"/>
                  <a:gd name="connsiteX96" fmla="*/ 587375 w 741024"/>
                  <a:gd name="connsiteY96" fmla="*/ 193675 h 616900"/>
                  <a:gd name="connsiteX97" fmla="*/ 571500 w 741024"/>
                  <a:gd name="connsiteY97" fmla="*/ 180975 h 616900"/>
                  <a:gd name="connsiteX98" fmla="*/ 552450 w 741024"/>
                  <a:gd name="connsiteY98" fmla="*/ 168275 h 616900"/>
                  <a:gd name="connsiteX99" fmla="*/ 542925 w 741024"/>
                  <a:gd name="connsiteY99" fmla="*/ 107950 h 616900"/>
                  <a:gd name="connsiteX100" fmla="*/ 539750 w 741024"/>
                  <a:gd name="connsiteY100" fmla="*/ 95250 h 616900"/>
                  <a:gd name="connsiteX101" fmla="*/ 511175 w 741024"/>
                  <a:gd name="connsiteY101" fmla="*/ 38100 h 61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741024" h="616900">
                    <a:moveTo>
                      <a:pt x="511175" y="38100"/>
                    </a:moveTo>
                    <a:cubicBezTo>
                      <a:pt x="502179" y="26988"/>
                      <a:pt x="492411" y="30234"/>
                      <a:pt x="485775" y="28575"/>
                    </a:cubicBezTo>
                    <a:cubicBezTo>
                      <a:pt x="468814" y="24335"/>
                      <a:pt x="456854" y="23925"/>
                      <a:pt x="438150" y="22225"/>
                    </a:cubicBezTo>
                    <a:lnTo>
                      <a:pt x="400050" y="19050"/>
                    </a:lnTo>
                    <a:cubicBezTo>
                      <a:pt x="385861" y="9591"/>
                      <a:pt x="384887" y="6528"/>
                      <a:pt x="371475" y="3175"/>
                    </a:cubicBezTo>
                    <a:cubicBezTo>
                      <a:pt x="366240" y="1866"/>
                      <a:pt x="360892" y="1058"/>
                      <a:pt x="355600" y="0"/>
                    </a:cubicBezTo>
                    <a:cubicBezTo>
                      <a:pt x="346075" y="1058"/>
                      <a:pt x="336322" y="851"/>
                      <a:pt x="327025" y="3175"/>
                    </a:cubicBezTo>
                    <a:cubicBezTo>
                      <a:pt x="323323" y="4100"/>
                      <a:pt x="319050" y="6038"/>
                      <a:pt x="317500" y="9525"/>
                    </a:cubicBezTo>
                    <a:cubicBezTo>
                      <a:pt x="314461" y="16364"/>
                      <a:pt x="316475" y="24582"/>
                      <a:pt x="314325" y="31750"/>
                    </a:cubicBezTo>
                    <a:cubicBezTo>
                      <a:pt x="313229" y="35405"/>
                      <a:pt x="309525" y="37788"/>
                      <a:pt x="307975" y="41275"/>
                    </a:cubicBezTo>
                    <a:cubicBezTo>
                      <a:pt x="305257" y="47392"/>
                      <a:pt x="301625" y="60325"/>
                      <a:pt x="301625" y="60325"/>
                    </a:cubicBezTo>
                    <a:cubicBezTo>
                      <a:pt x="302683" y="74083"/>
                      <a:pt x="303088" y="87908"/>
                      <a:pt x="304800" y="101600"/>
                    </a:cubicBezTo>
                    <a:cubicBezTo>
                      <a:pt x="305215" y="104921"/>
                      <a:pt x="305884" y="108512"/>
                      <a:pt x="307975" y="111125"/>
                    </a:cubicBezTo>
                    <a:cubicBezTo>
                      <a:pt x="310359" y="114105"/>
                      <a:pt x="314325" y="115358"/>
                      <a:pt x="317500" y="117475"/>
                    </a:cubicBezTo>
                    <a:cubicBezTo>
                      <a:pt x="312800" y="183278"/>
                      <a:pt x="318284" y="142520"/>
                      <a:pt x="311150" y="174625"/>
                    </a:cubicBezTo>
                    <a:cubicBezTo>
                      <a:pt x="309979" y="179893"/>
                      <a:pt x="310652" y="185815"/>
                      <a:pt x="307975" y="190500"/>
                    </a:cubicBezTo>
                    <a:cubicBezTo>
                      <a:pt x="306082" y="193813"/>
                      <a:pt x="301625" y="194733"/>
                      <a:pt x="298450" y="196850"/>
                    </a:cubicBezTo>
                    <a:cubicBezTo>
                      <a:pt x="297392" y="200025"/>
                      <a:pt x="297131" y="203590"/>
                      <a:pt x="295275" y="206375"/>
                    </a:cubicBezTo>
                    <a:cubicBezTo>
                      <a:pt x="292784" y="210111"/>
                      <a:pt x="288625" y="212451"/>
                      <a:pt x="285750" y="215900"/>
                    </a:cubicBezTo>
                    <a:cubicBezTo>
                      <a:pt x="283307" y="218831"/>
                      <a:pt x="281517" y="222250"/>
                      <a:pt x="279400" y="225425"/>
                    </a:cubicBezTo>
                    <a:cubicBezTo>
                      <a:pt x="278342" y="234950"/>
                      <a:pt x="277801" y="244547"/>
                      <a:pt x="276225" y="254000"/>
                    </a:cubicBezTo>
                    <a:cubicBezTo>
                      <a:pt x="275675" y="257301"/>
                      <a:pt x="275417" y="261158"/>
                      <a:pt x="273050" y="263525"/>
                    </a:cubicBezTo>
                    <a:cubicBezTo>
                      <a:pt x="270683" y="265892"/>
                      <a:pt x="266518" y="265203"/>
                      <a:pt x="263525" y="266700"/>
                    </a:cubicBezTo>
                    <a:cubicBezTo>
                      <a:pt x="260112" y="268407"/>
                      <a:pt x="257487" y="271500"/>
                      <a:pt x="254000" y="273050"/>
                    </a:cubicBezTo>
                    <a:cubicBezTo>
                      <a:pt x="247883" y="275768"/>
                      <a:pt x="234950" y="279400"/>
                      <a:pt x="234950" y="279400"/>
                    </a:cubicBezTo>
                    <a:cubicBezTo>
                      <a:pt x="232833" y="282575"/>
                      <a:pt x="231298" y="286227"/>
                      <a:pt x="228600" y="288925"/>
                    </a:cubicBezTo>
                    <a:cubicBezTo>
                      <a:pt x="225902" y="291623"/>
                      <a:pt x="221459" y="292295"/>
                      <a:pt x="219075" y="295275"/>
                    </a:cubicBezTo>
                    <a:cubicBezTo>
                      <a:pt x="216984" y="297888"/>
                      <a:pt x="217991" y="302187"/>
                      <a:pt x="215900" y="304800"/>
                    </a:cubicBezTo>
                    <a:cubicBezTo>
                      <a:pt x="213516" y="307780"/>
                      <a:pt x="209480" y="308932"/>
                      <a:pt x="206375" y="311150"/>
                    </a:cubicBezTo>
                    <a:cubicBezTo>
                      <a:pt x="202069" y="314226"/>
                      <a:pt x="197908" y="317500"/>
                      <a:pt x="193675" y="320675"/>
                    </a:cubicBezTo>
                    <a:cubicBezTo>
                      <a:pt x="191558" y="327025"/>
                      <a:pt x="188948" y="333231"/>
                      <a:pt x="187325" y="339725"/>
                    </a:cubicBezTo>
                    <a:cubicBezTo>
                      <a:pt x="184896" y="349441"/>
                      <a:pt x="185109" y="354641"/>
                      <a:pt x="177800" y="361950"/>
                    </a:cubicBezTo>
                    <a:cubicBezTo>
                      <a:pt x="170253" y="369497"/>
                      <a:pt x="158656" y="371506"/>
                      <a:pt x="149225" y="374650"/>
                    </a:cubicBezTo>
                    <a:cubicBezTo>
                      <a:pt x="135560" y="379205"/>
                      <a:pt x="142947" y="377013"/>
                      <a:pt x="127000" y="381000"/>
                    </a:cubicBezTo>
                    <a:cubicBezTo>
                      <a:pt x="124883" y="384175"/>
                      <a:pt x="122200" y="387038"/>
                      <a:pt x="120650" y="390525"/>
                    </a:cubicBezTo>
                    <a:cubicBezTo>
                      <a:pt x="117932" y="396642"/>
                      <a:pt x="119869" y="405862"/>
                      <a:pt x="114300" y="409575"/>
                    </a:cubicBezTo>
                    <a:lnTo>
                      <a:pt x="104775" y="415925"/>
                    </a:lnTo>
                    <a:cubicBezTo>
                      <a:pt x="103717" y="419100"/>
                      <a:pt x="103456" y="422665"/>
                      <a:pt x="101600" y="425450"/>
                    </a:cubicBezTo>
                    <a:cubicBezTo>
                      <a:pt x="96711" y="432784"/>
                      <a:pt x="89578" y="436639"/>
                      <a:pt x="82550" y="441325"/>
                    </a:cubicBezTo>
                    <a:cubicBezTo>
                      <a:pt x="71967" y="457200"/>
                      <a:pt x="79375" y="448733"/>
                      <a:pt x="57150" y="463550"/>
                    </a:cubicBezTo>
                    <a:cubicBezTo>
                      <a:pt x="53975" y="465667"/>
                      <a:pt x="51245" y="468693"/>
                      <a:pt x="47625" y="469900"/>
                    </a:cubicBezTo>
                    <a:cubicBezTo>
                      <a:pt x="44450" y="470958"/>
                      <a:pt x="41026" y="471450"/>
                      <a:pt x="38100" y="473075"/>
                    </a:cubicBezTo>
                    <a:cubicBezTo>
                      <a:pt x="31429" y="476781"/>
                      <a:pt x="19050" y="485775"/>
                      <a:pt x="19050" y="485775"/>
                    </a:cubicBezTo>
                    <a:cubicBezTo>
                      <a:pt x="17992" y="488950"/>
                      <a:pt x="17966" y="492687"/>
                      <a:pt x="15875" y="495300"/>
                    </a:cubicBezTo>
                    <a:cubicBezTo>
                      <a:pt x="13491" y="498280"/>
                      <a:pt x="9048" y="498952"/>
                      <a:pt x="6350" y="501650"/>
                    </a:cubicBezTo>
                    <a:cubicBezTo>
                      <a:pt x="3652" y="504348"/>
                      <a:pt x="2117" y="508000"/>
                      <a:pt x="0" y="511175"/>
                    </a:cubicBezTo>
                    <a:cubicBezTo>
                      <a:pt x="6350" y="515408"/>
                      <a:pt x="16637" y="516635"/>
                      <a:pt x="19050" y="523875"/>
                    </a:cubicBezTo>
                    <a:cubicBezTo>
                      <a:pt x="30629" y="558613"/>
                      <a:pt x="12162" y="505996"/>
                      <a:pt x="28575" y="542925"/>
                    </a:cubicBezTo>
                    <a:cubicBezTo>
                      <a:pt x="33605" y="554243"/>
                      <a:pt x="32652" y="562877"/>
                      <a:pt x="41275" y="571500"/>
                    </a:cubicBezTo>
                    <a:cubicBezTo>
                      <a:pt x="50344" y="580569"/>
                      <a:pt x="56842" y="578660"/>
                      <a:pt x="69850" y="581025"/>
                    </a:cubicBezTo>
                    <a:cubicBezTo>
                      <a:pt x="103896" y="587215"/>
                      <a:pt x="65360" y="581291"/>
                      <a:pt x="107950" y="587375"/>
                    </a:cubicBezTo>
                    <a:cubicBezTo>
                      <a:pt x="127918" y="600687"/>
                      <a:pt x="106498" y="587949"/>
                      <a:pt x="142875" y="600075"/>
                    </a:cubicBezTo>
                    <a:lnTo>
                      <a:pt x="161925" y="606425"/>
                    </a:lnTo>
                    <a:cubicBezTo>
                      <a:pt x="189550" y="615633"/>
                      <a:pt x="168108" y="609414"/>
                      <a:pt x="228600" y="612775"/>
                    </a:cubicBezTo>
                    <a:cubicBezTo>
                      <a:pt x="256288" y="619697"/>
                      <a:pt x="238577" y="616648"/>
                      <a:pt x="288925" y="612775"/>
                    </a:cubicBezTo>
                    <a:cubicBezTo>
                      <a:pt x="300580" y="611878"/>
                      <a:pt x="312208" y="610658"/>
                      <a:pt x="323850" y="609600"/>
                    </a:cubicBezTo>
                    <a:cubicBezTo>
                      <a:pt x="333375" y="607483"/>
                      <a:pt x="342997" y="605764"/>
                      <a:pt x="352425" y="603250"/>
                    </a:cubicBezTo>
                    <a:cubicBezTo>
                      <a:pt x="358892" y="601525"/>
                      <a:pt x="364981" y="598523"/>
                      <a:pt x="371475" y="596900"/>
                    </a:cubicBezTo>
                    <a:lnTo>
                      <a:pt x="384175" y="593725"/>
                    </a:lnTo>
                    <a:cubicBezTo>
                      <a:pt x="396685" y="585385"/>
                      <a:pt x="394614" y="585559"/>
                      <a:pt x="412750" y="581025"/>
                    </a:cubicBezTo>
                    <a:cubicBezTo>
                      <a:pt x="416819" y="580008"/>
                      <a:pt x="430420" y="576952"/>
                      <a:pt x="434975" y="574675"/>
                    </a:cubicBezTo>
                    <a:cubicBezTo>
                      <a:pt x="456901" y="563712"/>
                      <a:pt x="430769" y="571758"/>
                      <a:pt x="457200" y="565150"/>
                    </a:cubicBezTo>
                    <a:cubicBezTo>
                      <a:pt x="478170" y="566897"/>
                      <a:pt x="509007" y="571679"/>
                      <a:pt x="530225" y="565150"/>
                    </a:cubicBezTo>
                    <a:cubicBezTo>
                      <a:pt x="538731" y="562533"/>
                      <a:pt x="535106" y="550744"/>
                      <a:pt x="539750" y="546100"/>
                    </a:cubicBezTo>
                    <a:cubicBezTo>
                      <a:pt x="542117" y="543733"/>
                      <a:pt x="546100" y="543983"/>
                      <a:pt x="549275" y="542925"/>
                    </a:cubicBezTo>
                    <a:cubicBezTo>
                      <a:pt x="564466" y="520139"/>
                      <a:pt x="556579" y="529271"/>
                      <a:pt x="571500" y="514350"/>
                    </a:cubicBezTo>
                    <a:cubicBezTo>
                      <a:pt x="579480" y="490409"/>
                      <a:pt x="567787" y="518991"/>
                      <a:pt x="584200" y="498475"/>
                    </a:cubicBezTo>
                    <a:cubicBezTo>
                      <a:pt x="586291" y="495862"/>
                      <a:pt x="585519" y="491735"/>
                      <a:pt x="587375" y="488950"/>
                    </a:cubicBezTo>
                    <a:cubicBezTo>
                      <a:pt x="589866" y="485214"/>
                      <a:pt x="594025" y="482874"/>
                      <a:pt x="596900" y="479425"/>
                    </a:cubicBezTo>
                    <a:cubicBezTo>
                      <a:pt x="599343" y="476494"/>
                      <a:pt x="600715" y="472752"/>
                      <a:pt x="603250" y="469900"/>
                    </a:cubicBezTo>
                    <a:cubicBezTo>
                      <a:pt x="619067" y="452106"/>
                      <a:pt x="617348" y="454151"/>
                      <a:pt x="631825" y="444500"/>
                    </a:cubicBezTo>
                    <a:cubicBezTo>
                      <a:pt x="632883" y="441325"/>
                      <a:pt x="632633" y="437342"/>
                      <a:pt x="635000" y="434975"/>
                    </a:cubicBezTo>
                    <a:cubicBezTo>
                      <a:pt x="637367" y="432608"/>
                      <a:pt x="641532" y="433297"/>
                      <a:pt x="644525" y="431800"/>
                    </a:cubicBezTo>
                    <a:cubicBezTo>
                      <a:pt x="647938" y="430093"/>
                      <a:pt x="650875" y="427567"/>
                      <a:pt x="654050" y="425450"/>
                    </a:cubicBezTo>
                    <a:lnTo>
                      <a:pt x="679450" y="387350"/>
                    </a:lnTo>
                    <a:cubicBezTo>
                      <a:pt x="681567" y="384175"/>
                      <a:pt x="684593" y="381445"/>
                      <a:pt x="685800" y="377825"/>
                    </a:cubicBezTo>
                    <a:cubicBezTo>
                      <a:pt x="686858" y="374650"/>
                      <a:pt x="686884" y="370913"/>
                      <a:pt x="688975" y="368300"/>
                    </a:cubicBezTo>
                    <a:cubicBezTo>
                      <a:pt x="691359" y="365320"/>
                      <a:pt x="695187" y="363843"/>
                      <a:pt x="698500" y="361950"/>
                    </a:cubicBezTo>
                    <a:cubicBezTo>
                      <a:pt x="702609" y="359602"/>
                      <a:pt x="707091" y="357948"/>
                      <a:pt x="711200" y="355600"/>
                    </a:cubicBezTo>
                    <a:cubicBezTo>
                      <a:pt x="714513" y="353707"/>
                      <a:pt x="717152" y="350590"/>
                      <a:pt x="720725" y="349250"/>
                    </a:cubicBezTo>
                    <a:cubicBezTo>
                      <a:pt x="725778" y="347355"/>
                      <a:pt x="731308" y="347133"/>
                      <a:pt x="736600" y="346075"/>
                    </a:cubicBezTo>
                    <a:cubicBezTo>
                      <a:pt x="741065" y="332680"/>
                      <a:pt x="743780" y="329101"/>
                      <a:pt x="736600" y="311150"/>
                    </a:cubicBezTo>
                    <a:cubicBezTo>
                      <a:pt x="735183" y="307607"/>
                      <a:pt x="730250" y="306917"/>
                      <a:pt x="727075" y="304800"/>
                    </a:cubicBezTo>
                    <a:cubicBezTo>
                      <a:pt x="715028" y="286730"/>
                      <a:pt x="719945" y="288083"/>
                      <a:pt x="682625" y="298450"/>
                    </a:cubicBezTo>
                    <a:cubicBezTo>
                      <a:pt x="675272" y="300493"/>
                      <a:pt x="670661" y="308316"/>
                      <a:pt x="663575" y="311150"/>
                    </a:cubicBezTo>
                    <a:cubicBezTo>
                      <a:pt x="658283" y="313267"/>
                      <a:pt x="652798" y="314951"/>
                      <a:pt x="647700" y="317500"/>
                    </a:cubicBezTo>
                    <a:cubicBezTo>
                      <a:pt x="644287" y="319207"/>
                      <a:pt x="641588" y="322143"/>
                      <a:pt x="638175" y="323850"/>
                    </a:cubicBezTo>
                    <a:cubicBezTo>
                      <a:pt x="611885" y="336995"/>
                      <a:pt x="646422" y="315177"/>
                      <a:pt x="619125" y="333375"/>
                    </a:cubicBezTo>
                    <a:cubicBezTo>
                      <a:pt x="618930" y="333343"/>
                      <a:pt x="594664" y="330316"/>
                      <a:pt x="590550" y="327025"/>
                    </a:cubicBezTo>
                    <a:cubicBezTo>
                      <a:pt x="587570" y="324641"/>
                      <a:pt x="586317" y="320675"/>
                      <a:pt x="584200" y="317500"/>
                    </a:cubicBezTo>
                    <a:cubicBezTo>
                      <a:pt x="582358" y="306446"/>
                      <a:pt x="577902" y="293597"/>
                      <a:pt x="584200" y="282575"/>
                    </a:cubicBezTo>
                    <a:cubicBezTo>
                      <a:pt x="586093" y="279262"/>
                      <a:pt x="590550" y="278342"/>
                      <a:pt x="593725" y="276225"/>
                    </a:cubicBezTo>
                    <a:cubicBezTo>
                      <a:pt x="594783" y="273050"/>
                      <a:pt x="595403" y="269693"/>
                      <a:pt x="596900" y="266700"/>
                    </a:cubicBezTo>
                    <a:cubicBezTo>
                      <a:pt x="598607" y="263287"/>
                      <a:pt x="603038" y="260985"/>
                      <a:pt x="603250" y="257175"/>
                    </a:cubicBezTo>
                    <a:cubicBezTo>
                      <a:pt x="604133" y="241289"/>
                      <a:pt x="601832" y="225363"/>
                      <a:pt x="600075" y="209550"/>
                    </a:cubicBezTo>
                    <a:cubicBezTo>
                      <a:pt x="599705" y="206224"/>
                      <a:pt x="598991" y="202638"/>
                      <a:pt x="596900" y="200025"/>
                    </a:cubicBezTo>
                    <a:cubicBezTo>
                      <a:pt x="594516" y="197045"/>
                      <a:pt x="590550" y="195792"/>
                      <a:pt x="587375" y="193675"/>
                    </a:cubicBezTo>
                    <a:cubicBezTo>
                      <a:pt x="573173" y="172373"/>
                      <a:pt x="589903" y="193244"/>
                      <a:pt x="571500" y="180975"/>
                    </a:cubicBezTo>
                    <a:cubicBezTo>
                      <a:pt x="547717" y="165120"/>
                      <a:pt x="575098" y="175824"/>
                      <a:pt x="552450" y="168275"/>
                    </a:cubicBezTo>
                    <a:cubicBezTo>
                      <a:pt x="538223" y="139822"/>
                      <a:pt x="548974" y="165416"/>
                      <a:pt x="542925" y="107950"/>
                    </a:cubicBezTo>
                    <a:cubicBezTo>
                      <a:pt x="542468" y="103610"/>
                      <a:pt x="542252" y="98825"/>
                      <a:pt x="539750" y="95250"/>
                    </a:cubicBezTo>
                    <a:cubicBezTo>
                      <a:pt x="518455" y="64828"/>
                      <a:pt x="520171" y="49212"/>
                      <a:pt x="511175" y="381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valladolid">
                <a:extLst>
                  <a:ext uri="{FF2B5EF4-FFF2-40B4-BE49-F238E27FC236}">
                    <a16:creationId xmlns:a16="http://schemas.microsoft.com/office/drawing/2014/main" id="{DD4C67AF-1EFE-FE6C-5079-3E70340CA6F9}"/>
                  </a:ext>
                </a:extLst>
              </p:cNvPr>
              <p:cNvSpPr/>
              <p:nvPr/>
            </p:nvSpPr>
            <p:spPr>
              <a:xfrm>
                <a:off x="1677107" y="939226"/>
                <a:ext cx="718943" cy="648399"/>
              </a:xfrm>
              <a:custGeom>
                <a:avLst/>
                <a:gdLst>
                  <a:gd name="connsiteX0" fmla="*/ 215900 w 720194"/>
                  <a:gd name="connsiteY0" fmla="*/ 3626 h 648399"/>
                  <a:gd name="connsiteX1" fmla="*/ 117475 w 720194"/>
                  <a:gd name="connsiteY1" fmla="*/ 6801 h 648399"/>
                  <a:gd name="connsiteX2" fmla="*/ 101600 w 720194"/>
                  <a:gd name="connsiteY2" fmla="*/ 9976 h 648399"/>
                  <a:gd name="connsiteX3" fmla="*/ 79375 w 720194"/>
                  <a:gd name="connsiteY3" fmla="*/ 13151 h 648399"/>
                  <a:gd name="connsiteX4" fmla="*/ 69850 w 720194"/>
                  <a:gd name="connsiteY4" fmla="*/ 16326 h 648399"/>
                  <a:gd name="connsiteX5" fmla="*/ 57150 w 720194"/>
                  <a:gd name="connsiteY5" fmla="*/ 19501 h 648399"/>
                  <a:gd name="connsiteX6" fmla="*/ 28575 w 720194"/>
                  <a:gd name="connsiteY6" fmla="*/ 35376 h 648399"/>
                  <a:gd name="connsiteX7" fmla="*/ 25400 w 720194"/>
                  <a:gd name="connsiteY7" fmla="*/ 44901 h 648399"/>
                  <a:gd name="connsiteX8" fmla="*/ 12700 w 720194"/>
                  <a:gd name="connsiteY8" fmla="*/ 63951 h 648399"/>
                  <a:gd name="connsiteX9" fmla="*/ 6350 w 720194"/>
                  <a:gd name="connsiteY9" fmla="*/ 86176 h 648399"/>
                  <a:gd name="connsiteX10" fmla="*/ 0 w 720194"/>
                  <a:gd name="connsiteY10" fmla="*/ 95701 h 648399"/>
                  <a:gd name="connsiteX11" fmla="*/ 9525 w 720194"/>
                  <a:gd name="connsiteY11" fmla="*/ 133801 h 648399"/>
                  <a:gd name="connsiteX12" fmla="*/ 19050 w 720194"/>
                  <a:gd name="connsiteY12" fmla="*/ 136976 h 648399"/>
                  <a:gd name="connsiteX13" fmla="*/ 22225 w 720194"/>
                  <a:gd name="connsiteY13" fmla="*/ 146501 h 648399"/>
                  <a:gd name="connsiteX14" fmla="*/ 34925 w 720194"/>
                  <a:gd name="connsiteY14" fmla="*/ 165551 h 648399"/>
                  <a:gd name="connsiteX15" fmla="*/ 38100 w 720194"/>
                  <a:gd name="connsiteY15" fmla="*/ 200476 h 648399"/>
                  <a:gd name="connsiteX16" fmla="*/ 41275 w 720194"/>
                  <a:gd name="connsiteY16" fmla="*/ 229051 h 648399"/>
                  <a:gd name="connsiteX17" fmla="*/ 38100 w 720194"/>
                  <a:gd name="connsiteY17" fmla="*/ 292551 h 648399"/>
                  <a:gd name="connsiteX18" fmla="*/ 31750 w 720194"/>
                  <a:gd name="connsiteY18" fmla="*/ 321126 h 648399"/>
                  <a:gd name="connsiteX19" fmla="*/ 22225 w 720194"/>
                  <a:gd name="connsiteY19" fmla="*/ 330651 h 648399"/>
                  <a:gd name="connsiteX20" fmla="*/ 19050 w 720194"/>
                  <a:gd name="connsiteY20" fmla="*/ 340176 h 648399"/>
                  <a:gd name="connsiteX21" fmla="*/ 28575 w 720194"/>
                  <a:gd name="connsiteY21" fmla="*/ 365576 h 648399"/>
                  <a:gd name="connsiteX22" fmla="*/ 38100 w 720194"/>
                  <a:gd name="connsiteY22" fmla="*/ 371926 h 648399"/>
                  <a:gd name="connsiteX23" fmla="*/ 57150 w 720194"/>
                  <a:gd name="connsiteY23" fmla="*/ 403676 h 648399"/>
                  <a:gd name="connsiteX24" fmla="*/ 53975 w 720194"/>
                  <a:gd name="connsiteY24" fmla="*/ 444951 h 648399"/>
                  <a:gd name="connsiteX25" fmla="*/ 50800 w 720194"/>
                  <a:gd name="connsiteY25" fmla="*/ 473526 h 648399"/>
                  <a:gd name="connsiteX26" fmla="*/ 44450 w 720194"/>
                  <a:gd name="connsiteY26" fmla="*/ 537026 h 648399"/>
                  <a:gd name="connsiteX27" fmla="*/ 47625 w 720194"/>
                  <a:gd name="connsiteY27" fmla="*/ 581476 h 648399"/>
                  <a:gd name="connsiteX28" fmla="*/ 63500 w 720194"/>
                  <a:gd name="connsiteY28" fmla="*/ 597351 h 648399"/>
                  <a:gd name="connsiteX29" fmla="*/ 82550 w 720194"/>
                  <a:gd name="connsiteY29" fmla="*/ 613226 h 648399"/>
                  <a:gd name="connsiteX30" fmla="*/ 88900 w 720194"/>
                  <a:gd name="connsiteY30" fmla="*/ 622751 h 648399"/>
                  <a:gd name="connsiteX31" fmla="*/ 92075 w 720194"/>
                  <a:gd name="connsiteY31" fmla="*/ 632276 h 648399"/>
                  <a:gd name="connsiteX32" fmla="*/ 101600 w 720194"/>
                  <a:gd name="connsiteY32" fmla="*/ 635451 h 648399"/>
                  <a:gd name="connsiteX33" fmla="*/ 133350 w 720194"/>
                  <a:gd name="connsiteY33" fmla="*/ 644976 h 648399"/>
                  <a:gd name="connsiteX34" fmla="*/ 158750 w 720194"/>
                  <a:gd name="connsiteY34" fmla="*/ 641801 h 648399"/>
                  <a:gd name="connsiteX35" fmla="*/ 168275 w 720194"/>
                  <a:gd name="connsiteY35" fmla="*/ 638626 h 648399"/>
                  <a:gd name="connsiteX36" fmla="*/ 177800 w 720194"/>
                  <a:gd name="connsiteY36" fmla="*/ 619576 h 648399"/>
                  <a:gd name="connsiteX37" fmla="*/ 187325 w 720194"/>
                  <a:gd name="connsiteY37" fmla="*/ 616401 h 648399"/>
                  <a:gd name="connsiteX38" fmla="*/ 228600 w 720194"/>
                  <a:gd name="connsiteY38" fmla="*/ 622751 h 648399"/>
                  <a:gd name="connsiteX39" fmla="*/ 238125 w 720194"/>
                  <a:gd name="connsiteY39" fmla="*/ 629101 h 648399"/>
                  <a:gd name="connsiteX40" fmla="*/ 257175 w 720194"/>
                  <a:gd name="connsiteY40" fmla="*/ 635451 h 648399"/>
                  <a:gd name="connsiteX41" fmla="*/ 269875 w 720194"/>
                  <a:gd name="connsiteY41" fmla="*/ 641801 h 648399"/>
                  <a:gd name="connsiteX42" fmla="*/ 288925 w 720194"/>
                  <a:gd name="connsiteY42" fmla="*/ 648151 h 648399"/>
                  <a:gd name="connsiteX43" fmla="*/ 352425 w 720194"/>
                  <a:gd name="connsiteY43" fmla="*/ 644976 h 648399"/>
                  <a:gd name="connsiteX44" fmla="*/ 365125 w 720194"/>
                  <a:gd name="connsiteY44" fmla="*/ 625926 h 648399"/>
                  <a:gd name="connsiteX45" fmla="*/ 374650 w 720194"/>
                  <a:gd name="connsiteY45" fmla="*/ 606876 h 648399"/>
                  <a:gd name="connsiteX46" fmla="*/ 377825 w 720194"/>
                  <a:gd name="connsiteY46" fmla="*/ 594176 h 648399"/>
                  <a:gd name="connsiteX47" fmla="*/ 381000 w 720194"/>
                  <a:gd name="connsiteY47" fmla="*/ 584651 h 648399"/>
                  <a:gd name="connsiteX48" fmla="*/ 384175 w 720194"/>
                  <a:gd name="connsiteY48" fmla="*/ 571951 h 648399"/>
                  <a:gd name="connsiteX49" fmla="*/ 393700 w 720194"/>
                  <a:gd name="connsiteY49" fmla="*/ 562426 h 648399"/>
                  <a:gd name="connsiteX50" fmla="*/ 400050 w 720194"/>
                  <a:gd name="connsiteY50" fmla="*/ 552901 h 648399"/>
                  <a:gd name="connsiteX51" fmla="*/ 419100 w 720194"/>
                  <a:gd name="connsiteY51" fmla="*/ 543376 h 648399"/>
                  <a:gd name="connsiteX52" fmla="*/ 422275 w 720194"/>
                  <a:gd name="connsiteY52" fmla="*/ 533851 h 648399"/>
                  <a:gd name="connsiteX53" fmla="*/ 431800 w 720194"/>
                  <a:gd name="connsiteY53" fmla="*/ 524326 h 648399"/>
                  <a:gd name="connsiteX54" fmla="*/ 438150 w 720194"/>
                  <a:gd name="connsiteY54" fmla="*/ 514801 h 648399"/>
                  <a:gd name="connsiteX55" fmla="*/ 444500 w 720194"/>
                  <a:gd name="connsiteY55" fmla="*/ 492576 h 648399"/>
                  <a:gd name="connsiteX56" fmla="*/ 473075 w 720194"/>
                  <a:gd name="connsiteY56" fmla="*/ 479876 h 648399"/>
                  <a:gd name="connsiteX57" fmla="*/ 482600 w 720194"/>
                  <a:gd name="connsiteY57" fmla="*/ 476701 h 648399"/>
                  <a:gd name="connsiteX58" fmla="*/ 492125 w 720194"/>
                  <a:gd name="connsiteY58" fmla="*/ 473526 h 648399"/>
                  <a:gd name="connsiteX59" fmla="*/ 533400 w 720194"/>
                  <a:gd name="connsiteY59" fmla="*/ 479876 h 648399"/>
                  <a:gd name="connsiteX60" fmla="*/ 542925 w 720194"/>
                  <a:gd name="connsiteY60" fmla="*/ 486226 h 648399"/>
                  <a:gd name="connsiteX61" fmla="*/ 612775 w 720194"/>
                  <a:gd name="connsiteY61" fmla="*/ 483051 h 648399"/>
                  <a:gd name="connsiteX62" fmla="*/ 635000 w 720194"/>
                  <a:gd name="connsiteY62" fmla="*/ 476701 h 648399"/>
                  <a:gd name="connsiteX63" fmla="*/ 644525 w 720194"/>
                  <a:gd name="connsiteY63" fmla="*/ 470351 h 648399"/>
                  <a:gd name="connsiteX64" fmla="*/ 654050 w 720194"/>
                  <a:gd name="connsiteY64" fmla="*/ 467176 h 648399"/>
                  <a:gd name="connsiteX65" fmla="*/ 663575 w 720194"/>
                  <a:gd name="connsiteY65" fmla="*/ 457651 h 648399"/>
                  <a:gd name="connsiteX66" fmla="*/ 673100 w 720194"/>
                  <a:gd name="connsiteY66" fmla="*/ 454476 h 648399"/>
                  <a:gd name="connsiteX67" fmla="*/ 692150 w 720194"/>
                  <a:gd name="connsiteY67" fmla="*/ 441776 h 648399"/>
                  <a:gd name="connsiteX68" fmla="*/ 692150 w 720194"/>
                  <a:gd name="connsiteY68" fmla="*/ 441776 h 648399"/>
                  <a:gd name="connsiteX69" fmla="*/ 711200 w 720194"/>
                  <a:gd name="connsiteY69" fmla="*/ 425901 h 648399"/>
                  <a:gd name="connsiteX70" fmla="*/ 714375 w 720194"/>
                  <a:gd name="connsiteY70" fmla="*/ 390976 h 648399"/>
                  <a:gd name="connsiteX71" fmla="*/ 695325 w 720194"/>
                  <a:gd name="connsiteY71" fmla="*/ 378276 h 648399"/>
                  <a:gd name="connsiteX72" fmla="*/ 679450 w 720194"/>
                  <a:gd name="connsiteY72" fmla="*/ 356051 h 648399"/>
                  <a:gd name="connsiteX73" fmla="*/ 676275 w 720194"/>
                  <a:gd name="connsiteY73" fmla="*/ 346526 h 648399"/>
                  <a:gd name="connsiteX74" fmla="*/ 666750 w 720194"/>
                  <a:gd name="connsiteY74" fmla="*/ 340176 h 648399"/>
                  <a:gd name="connsiteX75" fmla="*/ 663575 w 720194"/>
                  <a:gd name="connsiteY75" fmla="*/ 330651 h 648399"/>
                  <a:gd name="connsiteX76" fmla="*/ 660400 w 720194"/>
                  <a:gd name="connsiteY76" fmla="*/ 317951 h 648399"/>
                  <a:gd name="connsiteX77" fmla="*/ 650875 w 720194"/>
                  <a:gd name="connsiteY77" fmla="*/ 295726 h 648399"/>
                  <a:gd name="connsiteX78" fmla="*/ 631825 w 720194"/>
                  <a:gd name="connsiteY78" fmla="*/ 267151 h 648399"/>
                  <a:gd name="connsiteX79" fmla="*/ 625475 w 720194"/>
                  <a:gd name="connsiteY79" fmla="*/ 257626 h 648399"/>
                  <a:gd name="connsiteX80" fmla="*/ 622300 w 720194"/>
                  <a:gd name="connsiteY80" fmla="*/ 248101 h 648399"/>
                  <a:gd name="connsiteX81" fmla="*/ 600075 w 720194"/>
                  <a:gd name="connsiteY81" fmla="*/ 235401 h 648399"/>
                  <a:gd name="connsiteX82" fmla="*/ 593725 w 720194"/>
                  <a:gd name="connsiteY82" fmla="*/ 225876 h 648399"/>
                  <a:gd name="connsiteX83" fmla="*/ 574675 w 720194"/>
                  <a:gd name="connsiteY83" fmla="*/ 219526 h 648399"/>
                  <a:gd name="connsiteX84" fmla="*/ 542925 w 720194"/>
                  <a:gd name="connsiteY84" fmla="*/ 213176 h 648399"/>
                  <a:gd name="connsiteX85" fmla="*/ 504825 w 720194"/>
                  <a:gd name="connsiteY85" fmla="*/ 210001 h 648399"/>
                  <a:gd name="connsiteX86" fmla="*/ 485775 w 720194"/>
                  <a:gd name="connsiteY86" fmla="*/ 206826 h 648399"/>
                  <a:gd name="connsiteX87" fmla="*/ 460375 w 720194"/>
                  <a:gd name="connsiteY87" fmla="*/ 200476 h 648399"/>
                  <a:gd name="connsiteX88" fmla="*/ 450850 w 720194"/>
                  <a:gd name="connsiteY88" fmla="*/ 194126 h 648399"/>
                  <a:gd name="connsiteX89" fmla="*/ 441325 w 720194"/>
                  <a:gd name="connsiteY89" fmla="*/ 190951 h 648399"/>
                  <a:gd name="connsiteX90" fmla="*/ 428625 w 720194"/>
                  <a:gd name="connsiteY90" fmla="*/ 184601 h 648399"/>
                  <a:gd name="connsiteX91" fmla="*/ 387350 w 720194"/>
                  <a:gd name="connsiteY91" fmla="*/ 175076 h 648399"/>
                  <a:gd name="connsiteX92" fmla="*/ 368300 w 720194"/>
                  <a:gd name="connsiteY92" fmla="*/ 165551 h 648399"/>
                  <a:gd name="connsiteX93" fmla="*/ 352425 w 720194"/>
                  <a:gd name="connsiteY93" fmla="*/ 162376 h 648399"/>
                  <a:gd name="connsiteX94" fmla="*/ 339725 w 720194"/>
                  <a:gd name="connsiteY94" fmla="*/ 159201 h 648399"/>
                  <a:gd name="connsiteX95" fmla="*/ 330200 w 720194"/>
                  <a:gd name="connsiteY95" fmla="*/ 152851 h 648399"/>
                  <a:gd name="connsiteX96" fmla="*/ 327025 w 720194"/>
                  <a:gd name="connsiteY96" fmla="*/ 143326 h 648399"/>
                  <a:gd name="connsiteX97" fmla="*/ 314325 w 720194"/>
                  <a:gd name="connsiteY97" fmla="*/ 136976 h 648399"/>
                  <a:gd name="connsiteX98" fmla="*/ 282575 w 720194"/>
                  <a:gd name="connsiteY98" fmla="*/ 117926 h 648399"/>
                  <a:gd name="connsiteX99" fmla="*/ 269875 w 720194"/>
                  <a:gd name="connsiteY99" fmla="*/ 108401 h 648399"/>
                  <a:gd name="connsiteX100" fmla="*/ 260350 w 720194"/>
                  <a:gd name="connsiteY100" fmla="*/ 102051 h 648399"/>
                  <a:gd name="connsiteX101" fmla="*/ 238125 w 720194"/>
                  <a:gd name="connsiteY101" fmla="*/ 89351 h 648399"/>
                  <a:gd name="connsiteX102" fmla="*/ 231775 w 720194"/>
                  <a:gd name="connsiteY102" fmla="*/ 79826 h 648399"/>
                  <a:gd name="connsiteX103" fmla="*/ 238125 w 720194"/>
                  <a:gd name="connsiteY103" fmla="*/ 60776 h 648399"/>
                  <a:gd name="connsiteX104" fmla="*/ 215900 w 720194"/>
                  <a:gd name="connsiteY104" fmla="*/ 3626 h 6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20194" h="648399">
                    <a:moveTo>
                      <a:pt x="215900" y="3626"/>
                    </a:moveTo>
                    <a:cubicBezTo>
                      <a:pt x="195792" y="-5370"/>
                      <a:pt x="150250" y="4980"/>
                      <a:pt x="117475" y="6801"/>
                    </a:cubicBezTo>
                    <a:cubicBezTo>
                      <a:pt x="112087" y="7100"/>
                      <a:pt x="106923" y="9089"/>
                      <a:pt x="101600" y="9976"/>
                    </a:cubicBezTo>
                    <a:cubicBezTo>
                      <a:pt x="94218" y="11206"/>
                      <a:pt x="86783" y="12093"/>
                      <a:pt x="79375" y="13151"/>
                    </a:cubicBezTo>
                    <a:cubicBezTo>
                      <a:pt x="76200" y="14209"/>
                      <a:pt x="73068" y="15407"/>
                      <a:pt x="69850" y="16326"/>
                    </a:cubicBezTo>
                    <a:cubicBezTo>
                      <a:pt x="65654" y="17525"/>
                      <a:pt x="61053" y="17550"/>
                      <a:pt x="57150" y="19501"/>
                    </a:cubicBezTo>
                    <a:cubicBezTo>
                      <a:pt x="13481" y="41336"/>
                      <a:pt x="54915" y="26596"/>
                      <a:pt x="28575" y="35376"/>
                    </a:cubicBezTo>
                    <a:cubicBezTo>
                      <a:pt x="27517" y="38551"/>
                      <a:pt x="27025" y="41975"/>
                      <a:pt x="25400" y="44901"/>
                    </a:cubicBezTo>
                    <a:cubicBezTo>
                      <a:pt x="21694" y="51572"/>
                      <a:pt x="12700" y="63951"/>
                      <a:pt x="12700" y="63951"/>
                    </a:cubicBezTo>
                    <a:cubicBezTo>
                      <a:pt x="11683" y="68020"/>
                      <a:pt x="8627" y="81621"/>
                      <a:pt x="6350" y="86176"/>
                    </a:cubicBezTo>
                    <a:cubicBezTo>
                      <a:pt x="4643" y="89589"/>
                      <a:pt x="2117" y="92526"/>
                      <a:pt x="0" y="95701"/>
                    </a:cubicBezTo>
                    <a:cubicBezTo>
                      <a:pt x="1095" y="105558"/>
                      <a:pt x="-1145" y="125265"/>
                      <a:pt x="9525" y="133801"/>
                    </a:cubicBezTo>
                    <a:cubicBezTo>
                      <a:pt x="12138" y="135892"/>
                      <a:pt x="15875" y="135918"/>
                      <a:pt x="19050" y="136976"/>
                    </a:cubicBezTo>
                    <a:cubicBezTo>
                      <a:pt x="20108" y="140151"/>
                      <a:pt x="20600" y="143575"/>
                      <a:pt x="22225" y="146501"/>
                    </a:cubicBezTo>
                    <a:cubicBezTo>
                      <a:pt x="25931" y="153172"/>
                      <a:pt x="34925" y="165551"/>
                      <a:pt x="34925" y="165551"/>
                    </a:cubicBezTo>
                    <a:cubicBezTo>
                      <a:pt x="35983" y="177193"/>
                      <a:pt x="36937" y="188844"/>
                      <a:pt x="38100" y="200476"/>
                    </a:cubicBezTo>
                    <a:cubicBezTo>
                      <a:pt x="39054" y="210012"/>
                      <a:pt x="41275" y="219467"/>
                      <a:pt x="41275" y="229051"/>
                    </a:cubicBezTo>
                    <a:cubicBezTo>
                      <a:pt x="41275" y="250244"/>
                      <a:pt x="39790" y="271425"/>
                      <a:pt x="38100" y="292551"/>
                    </a:cubicBezTo>
                    <a:cubicBezTo>
                      <a:pt x="38042" y="293276"/>
                      <a:pt x="33021" y="318901"/>
                      <a:pt x="31750" y="321126"/>
                    </a:cubicBezTo>
                    <a:cubicBezTo>
                      <a:pt x="29522" y="325025"/>
                      <a:pt x="25400" y="327476"/>
                      <a:pt x="22225" y="330651"/>
                    </a:cubicBezTo>
                    <a:cubicBezTo>
                      <a:pt x="21167" y="333826"/>
                      <a:pt x="19050" y="336829"/>
                      <a:pt x="19050" y="340176"/>
                    </a:cubicBezTo>
                    <a:cubicBezTo>
                      <a:pt x="19050" y="349263"/>
                      <a:pt x="22006" y="359007"/>
                      <a:pt x="28575" y="365576"/>
                    </a:cubicBezTo>
                    <a:cubicBezTo>
                      <a:pt x="31273" y="368274"/>
                      <a:pt x="34925" y="369809"/>
                      <a:pt x="38100" y="371926"/>
                    </a:cubicBezTo>
                    <a:cubicBezTo>
                      <a:pt x="53425" y="394914"/>
                      <a:pt x="47387" y="384150"/>
                      <a:pt x="57150" y="403676"/>
                    </a:cubicBezTo>
                    <a:cubicBezTo>
                      <a:pt x="56092" y="417434"/>
                      <a:pt x="55224" y="431209"/>
                      <a:pt x="53975" y="444951"/>
                    </a:cubicBezTo>
                    <a:cubicBezTo>
                      <a:pt x="53107" y="454495"/>
                      <a:pt x="51630" y="463978"/>
                      <a:pt x="50800" y="473526"/>
                    </a:cubicBezTo>
                    <a:cubicBezTo>
                      <a:pt x="45515" y="534307"/>
                      <a:pt x="50783" y="499029"/>
                      <a:pt x="44450" y="537026"/>
                    </a:cubicBezTo>
                    <a:cubicBezTo>
                      <a:pt x="45508" y="551843"/>
                      <a:pt x="45044" y="566848"/>
                      <a:pt x="47625" y="581476"/>
                    </a:cubicBezTo>
                    <a:cubicBezTo>
                      <a:pt x="49231" y="590575"/>
                      <a:pt x="57661" y="592485"/>
                      <a:pt x="63500" y="597351"/>
                    </a:cubicBezTo>
                    <a:cubicBezTo>
                      <a:pt x="87946" y="617723"/>
                      <a:pt x="58901" y="597460"/>
                      <a:pt x="82550" y="613226"/>
                    </a:cubicBezTo>
                    <a:cubicBezTo>
                      <a:pt x="84667" y="616401"/>
                      <a:pt x="87193" y="619338"/>
                      <a:pt x="88900" y="622751"/>
                    </a:cubicBezTo>
                    <a:cubicBezTo>
                      <a:pt x="90397" y="625744"/>
                      <a:pt x="89708" y="629909"/>
                      <a:pt x="92075" y="632276"/>
                    </a:cubicBezTo>
                    <a:cubicBezTo>
                      <a:pt x="94442" y="634643"/>
                      <a:pt x="98607" y="633954"/>
                      <a:pt x="101600" y="635451"/>
                    </a:cubicBezTo>
                    <a:cubicBezTo>
                      <a:pt x="124702" y="647002"/>
                      <a:pt x="92931" y="639202"/>
                      <a:pt x="133350" y="644976"/>
                    </a:cubicBezTo>
                    <a:cubicBezTo>
                      <a:pt x="141817" y="643918"/>
                      <a:pt x="150355" y="643327"/>
                      <a:pt x="158750" y="641801"/>
                    </a:cubicBezTo>
                    <a:cubicBezTo>
                      <a:pt x="162043" y="641202"/>
                      <a:pt x="165662" y="640717"/>
                      <a:pt x="168275" y="638626"/>
                    </a:cubicBezTo>
                    <a:cubicBezTo>
                      <a:pt x="197718" y="615072"/>
                      <a:pt x="154793" y="642583"/>
                      <a:pt x="177800" y="619576"/>
                    </a:cubicBezTo>
                    <a:cubicBezTo>
                      <a:pt x="180167" y="617209"/>
                      <a:pt x="184150" y="617459"/>
                      <a:pt x="187325" y="616401"/>
                    </a:cubicBezTo>
                    <a:cubicBezTo>
                      <a:pt x="196431" y="617312"/>
                      <a:pt x="217158" y="617030"/>
                      <a:pt x="228600" y="622751"/>
                    </a:cubicBezTo>
                    <a:cubicBezTo>
                      <a:pt x="232013" y="624458"/>
                      <a:pt x="234638" y="627551"/>
                      <a:pt x="238125" y="629101"/>
                    </a:cubicBezTo>
                    <a:cubicBezTo>
                      <a:pt x="244242" y="631819"/>
                      <a:pt x="251188" y="632458"/>
                      <a:pt x="257175" y="635451"/>
                    </a:cubicBezTo>
                    <a:cubicBezTo>
                      <a:pt x="261408" y="637568"/>
                      <a:pt x="265481" y="640043"/>
                      <a:pt x="269875" y="641801"/>
                    </a:cubicBezTo>
                    <a:cubicBezTo>
                      <a:pt x="276090" y="644287"/>
                      <a:pt x="288925" y="648151"/>
                      <a:pt x="288925" y="648151"/>
                    </a:cubicBezTo>
                    <a:cubicBezTo>
                      <a:pt x="310092" y="647093"/>
                      <a:pt x="332080" y="650910"/>
                      <a:pt x="352425" y="644976"/>
                    </a:cubicBezTo>
                    <a:cubicBezTo>
                      <a:pt x="359751" y="642839"/>
                      <a:pt x="360892" y="632276"/>
                      <a:pt x="365125" y="625926"/>
                    </a:cubicBezTo>
                    <a:cubicBezTo>
                      <a:pt x="372082" y="615490"/>
                      <a:pt x="371364" y="618378"/>
                      <a:pt x="374650" y="606876"/>
                    </a:cubicBezTo>
                    <a:cubicBezTo>
                      <a:pt x="375849" y="602680"/>
                      <a:pt x="376626" y="598372"/>
                      <a:pt x="377825" y="594176"/>
                    </a:cubicBezTo>
                    <a:cubicBezTo>
                      <a:pt x="378744" y="590958"/>
                      <a:pt x="380081" y="587869"/>
                      <a:pt x="381000" y="584651"/>
                    </a:cubicBezTo>
                    <a:cubicBezTo>
                      <a:pt x="382199" y="580455"/>
                      <a:pt x="382010" y="575740"/>
                      <a:pt x="384175" y="571951"/>
                    </a:cubicBezTo>
                    <a:cubicBezTo>
                      <a:pt x="386403" y="568052"/>
                      <a:pt x="390825" y="565875"/>
                      <a:pt x="393700" y="562426"/>
                    </a:cubicBezTo>
                    <a:cubicBezTo>
                      <a:pt x="396143" y="559495"/>
                      <a:pt x="397352" y="555599"/>
                      <a:pt x="400050" y="552901"/>
                    </a:cubicBezTo>
                    <a:cubicBezTo>
                      <a:pt x="406205" y="546746"/>
                      <a:pt x="411353" y="545958"/>
                      <a:pt x="419100" y="543376"/>
                    </a:cubicBezTo>
                    <a:cubicBezTo>
                      <a:pt x="420158" y="540201"/>
                      <a:pt x="420419" y="536636"/>
                      <a:pt x="422275" y="533851"/>
                    </a:cubicBezTo>
                    <a:cubicBezTo>
                      <a:pt x="424766" y="530115"/>
                      <a:pt x="428925" y="527775"/>
                      <a:pt x="431800" y="524326"/>
                    </a:cubicBezTo>
                    <a:cubicBezTo>
                      <a:pt x="434243" y="521395"/>
                      <a:pt x="436033" y="517976"/>
                      <a:pt x="438150" y="514801"/>
                    </a:cubicBezTo>
                    <a:cubicBezTo>
                      <a:pt x="438357" y="513971"/>
                      <a:pt x="442844" y="494646"/>
                      <a:pt x="444500" y="492576"/>
                    </a:cubicBezTo>
                    <a:cubicBezTo>
                      <a:pt x="449989" y="485715"/>
                      <a:pt x="467254" y="481816"/>
                      <a:pt x="473075" y="479876"/>
                    </a:cubicBezTo>
                    <a:lnTo>
                      <a:pt x="482600" y="476701"/>
                    </a:lnTo>
                    <a:lnTo>
                      <a:pt x="492125" y="473526"/>
                    </a:lnTo>
                    <a:cubicBezTo>
                      <a:pt x="497861" y="474163"/>
                      <a:pt x="523776" y="475751"/>
                      <a:pt x="533400" y="479876"/>
                    </a:cubicBezTo>
                    <a:cubicBezTo>
                      <a:pt x="536907" y="481379"/>
                      <a:pt x="539750" y="484109"/>
                      <a:pt x="542925" y="486226"/>
                    </a:cubicBezTo>
                    <a:cubicBezTo>
                      <a:pt x="566208" y="485168"/>
                      <a:pt x="589536" y="484839"/>
                      <a:pt x="612775" y="483051"/>
                    </a:cubicBezTo>
                    <a:cubicBezTo>
                      <a:pt x="615179" y="482866"/>
                      <a:pt x="631722" y="478340"/>
                      <a:pt x="635000" y="476701"/>
                    </a:cubicBezTo>
                    <a:cubicBezTo>
                      <a:pt x="638413" y="474994"/>
                      <a:pt x="641112" y="472058"/>
                      <a:pt x="644525" y="470351"/>
                    </a:cubicBezTo>
                    <a:cubicBezTo>
                      <a:pt x="647518" y="468854"/>
                      <a:pt x="650875" y="468234"/>
                      <a:pt x="654050" y="467176"/>
                    </a:cubicBezTo>
                    <a:cubicBezTo>
                      <a:pt x="657225" y="464001"/>
                      <a:pt x="659839" y="460142"/>
                      <a:pt x="663575" y="457651"/>
                    </a:cubicBezTo>
                    <a:cubicBezTo>
                      <a:pt x="666360" y="455795"/>
                      <a:pt x="670174" y="456101"/>
                      <a:pt x="673100" y="454476"/>
                    </a:cubicBezTo>
                    <a:cubicBezTo>
                      <a:pt x="679771" y="450770"/>
                      <a:pt x="685800" y="446009"/>
                      <a:pt x="692150" y="441776"/>
                    </a:cubicBezTo>
                    <a:lnTo>
                      <a:pt x="692150" y="441776"/>
                    </a:lnTo>
                    <a:cubicBezTo>
                      <a:pt x="704373" y="429553"/>
                      <a:pt x="697939" y="434742"/>
                      <a:pt x="711200" y="425901"/>
                    </a:cubicBezTo>
                    <a:cubicBezTo>
                      <a:pt x="719092" y="414062"/>
                      <a:pt x="725158" y="409461"/>
                      <a:pt x="714375" y="390976"/>
                    </a:cubicBezTo>
                    <a:cubicBezTo>
                      <a:pt x="710530" y="384384"/>
                      <a:pt x="699904" y="384381"/>
                      <a:pt x="695325" y="378276"/>
                    </a:cubicBezTo>
                    <a:cubicBezTo>
                      <a:pt x="693168" y="375400"/>
                      <a:pt x="681771" y="360694"/>
                      <a:pt x="679450" y="356051"/>
                    </a:cubicBezTo>
                    <a:cubicBezTo>
                      <a:pt x="677953" y="353058"/>
                      <a:pt x="678366" y="349139"/>
                      <a:pt x="676275" y="346526"/>
                    </a:cubicBezTo>
                    <a:cubicBezTo>
                      <a:pt x="673891" y="343546"/>
                      <a:pt x="669925" y="342293"/>
                      <a:pt x="666750" y="340176"/>
                    </a:cubicBezTo>
                    <a:cubicBezTo>
                      <a:pt x="665692" y="337001"/>
                      <a:pt x="664494" y="333869"/>
                      <a:pt x="663575" y="330651"/>
                    </a:cubicBezTo>
                    <a:cubicBezTo>
                      <a:pt x="662376" y="326455"/>
                      <a:pt x="661599" y="322147"/>
                      <a:pt x="660400" y="317951"/>
                    </a:cubicBezTo>
                    <a:cubicBezTo>
                      <a:pt x="658011" y="309590"/>
                      <a:pt x="655493" y="303423"/>
                      <a:pt x="650875" y="295726"/>
                    </a:cubicBezTo>
                    <a:lnTo>
                      <a:pt x="631825" y="267151"/>
                    </a:lnTo>
                    <a:cubicBezTo>
                      <a:pt x="629708" y="263976"/>
                      <a:pt x="626682" y="261246"/>
                      <a:pt x="625475" y="257626"/>
                    </a:cubicBezTo>
                    <a:cubicBezTo>
                      <a:pt x="624417" y="254451"/>
                      <a:pt x="624391" y="250714"/>
                      <a:pt x="622300" y="248101"/>
                    </a:cubicBezTo>
                    <a:cubicBezTo>
                      <a:pt x="619308" y="244361"/>
                      <a:pt x="603200" y="236963"/>
                      <a:pt x="600075" y="235401"/>
                    </a:cubicBezTo>
                    <a:cubicBezTo>
                      <a:pt x="597958" y="232226"/>
                      <a:pt x="596961" y="227898"/>
                      <a:pt x="593725" y="225876"/>
                    </a:cubicBezTo>
                    <a:cubicBezTo>
                      <a:pt x="588049" y="222328"/>
                      <a:pt x="581169" y="221149"/>
                      <a:pt x="574675" y="219526"/>
                    </a:cubicBezTo>
                    <a:cubicBezTo>
                      <a:pt x="562062" y="216373"/>
                      <a:pt x="556938" y="214733"/>
                      <a:pt x="542925" y="213176"/>
                    </a:cubicBezTo>
                    <a:cubicBezTo>
                      <a:pt x="530259" y="211769"/>
                      <a:pt x="517491" y="211408"/>
                      <a:pt x="504825" y="210001"/>
                    </a:cubicBezTo>
                    <a:cubicBezTo>
                      <a:pt x="498427" y="209290"/>
                      <a:pt x="492109" y="207978"/>
                      <a:pt x="485775" y="206826"/>
                    </a:cubicBezTo>
                    <a:cubicBezTo>
                      <a:pt x="480082" y="205791"/>
                      <a:pt x="466670" y="203623"/>
                      <a:pt x="460375" y="200476"/>
                    </a:cubicBezTo>
                    <a:cubicBezTo>
                      <a:pt x="456962" y="198769"/>
                      <a:pt x="454263" y="195833"/>
                      <a:pt x="450850" y="194126"/>
                    </a:cubicBezTo>
                    <a:cubicBezTo>
                      <a:pt x="447857" y="192629"/>
                      <a:pt x="444401" y="192269"/>
                      <a:pt x="441325" y="190951"/>
                    </a:cubicBezTo>
                    <a:cubicBezTo>
                      <a:pt x="436975" y="189087"/>
                      <a:pt x="433115" y="186098"/>
                      <a:pt x="428625" y="184601"/>
                    </a:cubicBezTo>
                    <a:cubicBezTo>
                      <a:pt x="413061" y="179413"/>
                      <a:pt x="403643" y="183222"/>
                      <a:pt x="387350" y="175076"/>
                    </a:cubicBezTo>
                    <a:cubicBezTo>
                      <a:pt x="381000" y="171901"/>
                      <a:pt x="374972" y="167977"/>
                      <a:pt x="368300" y="165551"/>
                    </a:cubicBezTo>
                    <a:cubicBezTo>
                      <a:pt x="363228" y="163707"/>
                      <a:pt x="357693" y="163547"/>
                      <a:pt x="352425" y="162376"/>
                    </a:cubicBezTo>
                    <a:cubicBezTo>
                      <a:pt x="348165" y="161429"/>
                      <a:pt x="343958" y="160259"/>
                      <a:pt x="339725" y="159201"/>
                    </a:cubicBezTo>
                    <a:cubicBezTo>
                      <a:pt x="336550" y="157084"/>
                      <a:pt x="332584" y="155831"/>
                      <a:pt x="330200" y="152851"/>
                    </a:cubicBezTo>
                    <a:cubicBezTo>
                      <a:pt x="328109" y="150238"/>
                      <a:pt x="329392" y="145693"/>
                      <a:pt x="327025" y="143326"/>
                    </a:cubicBezTo>
                    <a:cubicBezTo>
                      <a:pt x="323678" y="139979"/>
                      <a:pt x="318558" y="139093"/>
                      <a:pt x="314325" y="136976"/>
                    </a:cubicBezTo>
                    <a:cubicBezTo>
                      <a:pt x="301431" y="117635"/>
                      <a:pt x="315170" y="134223"/>
                      <a:pt x="282575" y="117926"/>
                    </a:cubicBezTo>
                    <a:cubicBezTo>
                      <a:pt x="277842" y="115559"/>
                      <a:pt x="274181" y="111477"/>
                      <a:pt x="269875" y="108401"/>
                    </a:cubicBezTo>
                    <a:cubicBezTo>
                      <a:pt x="266770" y="106183"/>
                      <a:pt x="263663" y="103944"/>
                      <a:pt x="260350" y="102051"/>
                    </a:cubicBezTo>
                    <a:cubicBezTo>
                      <a:pt x="232152" y="85938"/>
                      <a:pt x="261331" y="104822"/>
                      <a:pt x="238125" y="89351"/>
                    </a:cubicBezTo>
                    <a:cubicBezTo>
                      <a:pt x="236008" y="86176"/>
                      <a:pt x="231775" y="83642"/>
                      <a:pt x="231775" y="79826"/>
                    </a:cubicBezTo>
                    <a:cubicBezTo>
                      <a:pt x="231775" y="73133"/>
                      <a:pt x="238125" y="60776"/>
                      <a:pt x="238125" y="60776"/>
                    </a:cubicBezTo>
                    <a:cubicBezTo>
                      <a:pt x="234781" y="13966"/>
                      <a:pt x="236008" y="12622"/>
                      <a:pt x="215900" y="362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palencia">
                <a:extLst>
                  <a:ext uri="{FF2B5EF4-FFF2-40B4-BE49-F238E27FC236}">
                    <a16:creationId xmlns:a16="http://schemas.microsoft.com/office/drawing/2014/main" id="{5A4C9373-569A-3879-15C9-D41234F5FD35}"/>
                  </a:ext>
                </a:extLst>
              </p:cNvPr>
              <p:cNvSpPr/>
              <p:nvPr/>
            </p:nvSpPr>
            <p:spPr>
              <a:xfrm>
                <a:off x="1893040" y="501527"/>
                <a:ext cx="457270" cy="660400"/>
              </a:xfrm>
              <a:custGeom>
                <a:avLst/>
                <a:gdLst>
                  <a:gd name="connsiteX0" fmla="*/ 130175 w 457200"/>
                  <a:gd name="connsiteY0" fmla="*/ 25400 h 660400"/>
                  <a:gd name="connsiteX1" fmla="*/ 158750 w 457200"/>
                  <a:gd name="connsiteY1" fmla="*/ 6350 h 660400"/>
                  <a:gd name="connsiteX2" fmla="*/ 177800 w 457200"/>
                  <a:gd name="connsiteY2" fmla="*/ 0 h 660400"/>
                  <a:gd name="connsiteX3" fmla="*/ 209550 w 457200"/>
                  <a:gd name="connsiteY3" fmla="*/ 3175 h 660400"/>
                  <a:gd name="connsiteX4" fmla="*/ 228600 w 457200"/>
                  <a:gd name="connsiteY4" fmla="*/ 6350 h 660400"/>
                  <a:gd name="connsiteX5" fmla="*/ 238125 w 457200"/>
                  <a:gd name="connsiteY5" fmla="*/ 9525 h 660400"/>
                  <a:gd name="connsiteX6" fmla="*/ 266700 w 457200"/>
                  <a:gd name="connsiteY6" fmla="*/ 12700 h 660400"/>
                  <a:gd name="connsiteX7" fmla="*/ 276225 w 457200"/>
                  <a:gd name="connsiteY7" fmla="*/ 22225 h 660400"/>
                  <a:gd name="connsiteX8" fmla="*/ 298450 w 457200"/>
                  <a:gd name="connsiteY8" fmla="*/ 34925 h 660400"/>
                  <a:gd name="connsiteX9" fmla="*/ 333375 w 457200"/>
                  <a:gd name="connsiteY9" fmla="*/ 50800 h 660400"/>
                  <a:gd name="connsiteX10" fmla="*/ 342900 w 457200"/>
                  <a:gd name="connsiteY10" fmla="*/ 57150 h 660400"/>
                  <a:gd name="connsiteX11" fmla="*/ 352425 w 457200"/>
                  <a:gd name="connsiteY11" fmla="*/ 60325 h 660400"/>
                  <a:gd name="connsiteX12" fmla="*/ 365125 w 457200"/>
                  <a:gd name="connsiteY12" fmla="*/ 66675 h 660400"/>
                  <a:gd name="connsiteX13" fmla="*/ 371475 w 457200"/>
                  <a:gd name="connsiteY13" fmla="*/ 85725 h 660400"/>
                  <a:gd name="connsiteX14" fmla="*/ 374650 w 457200"/>
                  <a:gd name="connsiteY14" fmla="*/ 95250 h 660400"/>
                  <a:gd name="connsiteX15" fmla="*/ 384175 w 457200"/>
                  <a:gd name="connsiteY15" fmla="*/ 114300 h 660400"/>
                  <a:gd name="connsiteX16" fmla="*/ 381000 w 457200"/>
                  <a:gd name="connsiteY16" fmla="*/ 123825 h 660400"/>
                  <a:gd name="connsiteX17" fmla="*/ 368300 w 457200"/>
                  <a:gd name="connsiteY17" fmla="*/ 146050 h 660400"/>
                  <a:gd name="connsiteX18" fmla="*/ 365125 w 457200"/>
                  <a:gd name="connsiteY18" fmla="*/ 158750 h 660400"/>
                  <a:gd name="connsiteX19" fmla="*/ 361950 w 457200"/>
                  <a:gd name="connsiteY19" fmla="*/ 168275 h 660400"/>
                  <a:gd name="connsiteX20" fmla="*/ 355600 w 457200"/>
                  <a:gd name="connsiteY20" fmla="*/ 196850 h 660400"/>
                  <a:gd name="connsiteX21" fmla="*/ 349250 w 457200"/>
                  <a:gd name="connsiteY21" fmla="*/ 219075 h 660400"/>
                  <a:gd name="connsiteX22" fmla="*/ 342900 w 457200"/>
                  <a:gd name="connsiteY22" fmla="*/ 228600 h 660400"/>
                  <a:gd name="connsiteX23" fmla="*/ 333375 w 457200"/>
                  <a:gd name="connsiteY23" fmla="*/ 231775 h 660400"/>
                  <a:gd name="connsiteX24" fmla="*/ 314325 w 457200"/>
                  <a:gd name="connsiteY24" fmla="*/ 241300 h 660400"/>
                  <a:gd name="connsiteX25" fmla="*/ 317500 w 457200"/>
                  <a:gd name="connsiteY25" fmla="*/ 288925 h 660400"/>
                  <a:gd name="connsiteX26" fmla="*/ 320675 w 457200"/>
                  <a:gd name="connsiteY26" fmla="*/ 307975 h 660400"/>
                  <a:gd name="connsiteX27" fmla="*/ 323850 w 457200"/>
                  <a:gd name="connsiteY27" fmla="*/ 454025 h 660400"/>
                  <a:gd name="connsiteX28" fmla="*/ 327025 w 457200"/>
                  <a:gd name="connsiteY28" fmla="*/ 463550 h 660400"/>
                  <a:gd name="connsiteX29" fmla="*/ 336550 w 457200"/>
                  <a:gd name="connsiteY29" fmla="*/ 469900 h 660400"/>
                  <a:gd name="connsiteX30" fmla="*/ 358775 w 457200"/>
                  <a:gd name="connsiteY30" fmla="*/ 495300 h 660400"/>
                  <a:gd name="connsiteX31" fmla="*/ 371475 w 457200"/>
                  <a:gd name="connsiteY31" fmla="*/ 498475 h 660400"/>
                  <a:gd name="connsiteX32" fmla="*/ 374650 w 457200"/>
                  <a:gd name="connsiteY32" fmla="*/ 508000 h 660400"/>
                  <a:gd name="connsiteX33" fmla="*/ 384175 w 457200"/>
                  <a:gd name="connsiteY33" fmla="*/ 511175 h 660400"/>
                  <a:gd name="connsiteX34" fmla="*/ 403225 w 457200"/>
                  <a:gd name="connsiteY34" fmla="*/ 523875 h 660400"/>
                  <a:gd name="connsiteX35" fmla="*/ 422275 w 457200"/>
                  <a:gd name="connsiteY35" fmla="*/ 530225 h 660400"/>
                  <a:gd name="connsiteX36" fmla="*/ 431800 w 457200"/>
                  <a:gd name="connsiteY36" fmla="*/ 539750 h 660400"/>
                  <a:gd name="connsiteX37" fmla="*/ 441325 w 457200"/>
                  <a:gd name="connsiteY37" fmla="*/ 542925 h 660400"/>
                  <a:gd name="connsiteX38" fmla="*/ 447675 w 457200"/>
                  <a:gd name="connsiteY38" fmla="*/ 552450 h 660400"/>
                  <a:gd name="connsiteX39" fmla="*/ 457200 w 457200"/>
                  <a:gd name="connsiteY39" fmla="*/ 558800 h 660400"/>
                  <a:gd name="connsiteX40" fmla="*/ 454025 w 457200"/>
                  <a:gd name="connsiteY40" fmla="*/ 622300 h 660400"/>
                  <a:gd name="connsiteX41" fmla="*/ 447675 w 457200"/>
                  <a:gd name="connsiteY41" fmla="*/ 641350 h 660400"/>
                  <a:gd name="connsiteX42" fmla="*/ 428625 w 457200"/>
                  <a:gd name="connsiteY42" fmla="*/ 657225 h 660400"/>
                  <a:gd name="connsiteX43" fmla="*/ 419100 w 457200"/>
                  <a:gd name="connsiteY43" fmla="*/ 660400 h 660400"/>
                  <a:gd name="connsiteX44" fmla="*/ 377825 w 457200"/>
                  <a:gd name="connsiteY44" fmla="*/ 654050 h 660400"/>
                  <a:gd name="connsiteX45" fmla="*/ 368300 w 457200"/>
                  <a:gd name="connsiteY45" fmla="*/ 650875 h 660400"/>
                  <a:gd name="connsiteX46" fmla="*/ 358775 w 457200"/>
                  <a:gd name="connsiteY46" fmla="*/ 644525 h 660400"/>
                  <a:gd name="connsiteX47" fmla="*/ 342900 w 457200"/>
                  <a:gd name="connsiteY47" fmla="*/ 641350 h 660400"/>
                  <a:gd name="connsiteX48" fmla="*/ 323850 w 457200"/>
                  <a:gd name="connsiteY48" fmla="*/ 635000 h 660400"/>
                  <a:gd name="connsiteX49" fmla="*/ 314325 w 457200"/>
                  <a:gd name="connsiteY49" fmla="*/ 631825 h 660400"/>
                  <a:gd name="connsiteX50" fmla="*/ 304800 w 457200"/>
                  <a:gd name="connsiteY50" fmla="*/ 628650 h 660400"/>
                  <a:gd name="connsiteX51" fmla="*/ 238125 w 457200"/>
                  <a:gd name="connsiteY51" fmla="*/ 625475 h 660400"/>
                  <a:gd name="connsiteX52" fmla="*/ 228600 w 457200"/>
                  <a:gd name="connsiteY52" fmla="*/ 622300 h 660400"/>
                  <a:gd name="connsiteX53" fmla="*/ 209550 w 457200"/>
                  <a:gd name="connsiteY53" fmla="*/ 609600 h 660400"/>
                  <a:gd name="connsiteX54" fmla="*/ 200025 w 457200"/>
                  <a:gd name="connsiteY54" fmla="*/ 603250 h 660400"/>
                  <a:gd name="connsiteX55" fmla="*/ 190500 w 457200"/>
                  <a:gd name="connsiteY55" fmla="*/ 596900 h 660400"/>
                  <a:gd name="connsiteX56" fmla="*/ 171450 w 457200"/>
                  <a:gd name="connsiteY56" fmla="*/ 590550 h 660400"/>
                  <a:gd name="connsiteX57" fmla="*/ 161925 w 457200"/>
                  <a:gd name="connsiteY57" fmla="*/ 587375 h 660400"/>
                  <a:gd name="connsiteX58" fmla="*/ 133350 w 457200"/>
                  <a:gd name="connsiteY58" fmla="*/ 571500 h 660400"/>
                  <a:gd name="connsiteX59" fmla="*/ 123825 w 457200"/>
                  <a:gd name="connsiteY59" fmla="*/ 565150 h 660400"/>
                  <a:gd name="connsiteX60" fmla="*/ 111125 w 457200"/>
                  <a:gd name="connsiteY60" fmla="*/ 561975 h 660400"/>
                  <a:gd name="connsiteX61" fmla="*/ 79375 w 457200"/>
                  <a:gd name="connsiteY61" fmla="*/ 555625 h 660400"/>
                  <a:gd name="connsiteX62" fmla="*/ 69850 w 457200"/>
                  <a:gd name="connsiteY62" fmla="*/ 552450 h 660400"/>
                  <a:gd name="connsiteX63" fmla="*/ 50800 w 457200"/>
                  <a:gd name="connsiteY63" fmla="*/ 542925 h 660400"/>
                  <a:gd name="connsiteX64" fmla="*/ 34925 w 457200"/>
                  <a:gd name="connsiteY64" fmla="*/ 527050 h 660400"/>
                  <a:gd name="connsiteX65" fmla="*/ 28575 w 457200"/>
                  <a:gd name="connsiteY65" fmla="*/ 517525 h 660400"/>
                  <a:gd name="connsiteX66" fmla="*/ 19050 w 457200"/>
                  <a:gd name="connsiteY66" fmla="*/ 508000 h 660400"/>
                  <a:gd name="connsiteX67" fmla="*/ 15875 w 457200"/>
                  <a:gd name="connsiteY67" fmla="*/ 488950 h 660400"/>
                  <a:gd name="connsiteX68" fmla="*/ 12700 w 457200"/>
                  <a:gd name="connsiteY68" fmla="*/ 479425 h 660400"/>
                  <a:gd name="connsiteX69" fmla="*/ 9525 w 457200"/>
                  <a:gd name="connsiteY69" fmla="*/ 457200 h 660400"/>
                  <a:gd name="connsiteX70" fmla="*/ 6350 w 457200"/>
                  <a:gd name="connsiteY70" fmla="*/ 441325 h 660400"/>
                  <a:gd name="connsiteX71" fmla="*/ 3175 w 457200"/>
                  <a:gd name="connsiteY71" fmla="*/ 339725 h 660400"/>
                  <a:gd name="connsiteX72" fmla="*/ 0 w 457200"/>
                  <a:gd name="connsiteY72" fmla="*/ 323850 h 660400"/>
                  <a:gd name="connsiteX73" fmla="*/ 3175 w 457200"/>
                  <a:gd name="connsiteY73" fmla="*/ 285750 h 660400"/>
                  <a:gd name="connsiteX74" fmla="*/ 6350 w 457200"/>
                  <a:gd name="connsiteY74" fmla="*/ 276225 h 660400"/>
                  <a:gd name="connsiteX75" fmla="*/ 9525 w 457200"/>
                  <a:gd name="connsiteY75" fmla="*/ 260350 h 660400"/>
                  <a:gd name="connsiteX76" fmla="*/ 15875 w 457200"/>
                  <a:gd name="connsiteY76" fmla="*/ 231775 h 660400"/>
                  <a:gd name="connsiteX77" fmla="*/ 19050 w 457200"/>
                  <a:gd name="connsiteY77" fmla="*/ 206375 h 660400"/>
                  <a:gd name="connsiteX78" fmla="*/ 22225 w 457200"/>
                  <a:gd name="connsiteY78" fmla="*/ 196850 h 660400"/>
                  <a:gd name="connsiteX79" fmla="*/ 31750 w 457200"/>
                  <a:gd name="connsiteY79" fmla="*/ 190500 h 660400"/>
                  <a:gd name="connsiteX80" fmla="*/ 34925 w 457200"/>
                  <a:gd name="connsiteY80" fmla="*/ 180975 h 660400"/>
                  <a:gd name="connsiteX81" fmla="*/ 53975 w 457200"/>
                  <a:gd name="connsiteY81" fmla="*/ 152400 h 660400"/>
                  <a:gd name="connsiteX82" fmla="*/ 60325 w 457200"/>
                  <a:gd name="connsiteY82" fmla="*/ 142875 h 660400"/>
                  <a:gd name="connsiteX83" fmla="*/ 79375 w 457200"/>
                  <a:gd name="connsiteY83" fmla="*/ 130175 h 660400"/>
                  <a:gd name="connsiteX84" fmla="*/ 88900 w 457200"/>
                  <a:gd name="connsiteY84" fmla="*/ 111125 h 660400"/>
                  <a:gd name="connsiteX85" fmla="*/ 92075 w 457200"/>
                  <a:gd name="connsiteY85" fmla="*/ 101600 h 660400"/>
                  <a:gd name="connsiteX86" fmla="*/ 98425 w 457200"/>
                  <a:gd name="connsiteY86" fmla="*/ 92075 h 660400"/>
                  <a:gd name="connsiteX87" fmla="*/ 104775 w 457200"/>
                  <a:gd name="connsiteY87" fmla="*/ 73025 h 660400"/>
                  <a:gd name="connsiteX88" fmla="*/ 107950 w 457200"/>
                  <a:gd name="connsiteY88" fmla="*/ 63500 h 660400"/>
                  <a:gd name="connsiteX89" fmla="*/ 130175 w 457200"/>
                  <a:gd name="connsiteY89" fmla="*/ 25400 h 6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57200" h="660400">
                    <a:moveTo>
                      <a:pt x="130175" y="25400"/>
                    </a:moveTo>
                    <a:cubicBezTo>
                      <a:pt x="138642" y="15875"/>
                      <a:pt x="144679" y="11978"/>
                      <a:pt x="158750" y="6350"/>
                    </a:cubicBezTo>
                    <a:cubicBezTo>
                      <a:pt x="164965" y="3864"/>
                      <a:pt x="177800" y="0"/>
                      <a:pt x="177800" y="0"/>
                    </a:cubicBezTo>
                    <a:cubicBezTo>
                      <a:pt x="188383" y="1058"/>
                      <a:pt x="198996" y="1856"/>
                      <a:pt x="209550" y="3175"/>
                    </a:cubicBezTo>
                    <a:cubicBezTo>
                      <a:pt x="215938" y="3973"/>
                      <a:pt x="222316" y="4953"/>
                      <a:pt x="228600" y="6350"/>
                    </a:cubicBezTo>
                    <a:cubicBezTo>
                      <a:pt x="231867" y="7076"/>
                      <a:pt x="234824" y="8975"/>
                      <a:pt x="238125" y="9525"/>
                    </a:cubicBezTo>
                    <a:cubicBezTo>
                      <a:pt x="247578" y="11101"/>
                      <a:pt x="257175" y="11642"/>
                      <a:pt x="266700" y="12700"/>
                    </a:cubicBezTo>
                    <a:cubicBezTo>
                      <a:pt x="269875" y="15875"/>
                      <a:pt x="272776" y="19350"/>
                      <a:pt x="276225" y="22225"/>
                    </a:cubicBezTo>
                    <a:cubicBezTo>
                      <a:pt x="285639" y="30070"/>
                      <a:pt x="287359" y="28271"/>
                      <a:pt x="298450" y="34925"/>
                    </a:cubicBezTo>
                    <a:cubicBezTo>
                      <a:pt x="325913" y="51403"/>
                      <a:pt x="307242" y="45573"/>
                      <a:pt x="333375" y="50800"/>
                    </a:cubicBezTo>
                    <a:cubicBezTo>
                      <a:pt x="336550" y="52917"/>
                      <a:pt x="339487" y="55443"/>
                      <a:pt x="342900" y="57150"/>
                    </a:cubicBezTo>
                    <a:cubicBezTo>
                      <a:pt x="345893" y="58647"/>
                      <a:pt x="349349" y="59007"/>
                      <a:pt x="352425" y="60325"/>
                    </a:cubicBezTo>
                    <a:cubicBezTo>
                      <a:pt x="356775" y="62189"/>
                      <a:pt x="360892" y="64558"/>
                      <a:pt x="365125" y="66675"/>
                    </a:cubicBezTo>
                    <a:lnTo>
                      <a:pt x="371475" y="85725"/>
                    </a:lnTo>
                    <a:cubicBezTo>
                      <a:pt x="372533" y="88900"/>
                      <a:pt x="372794" y="92465"/>
                      <a:pt x="374650" y="95250"/>
                    </a:cubicBezTo>
                    <a:cubicBezTo>
                      <a:pt x="382856" y="107560"/>
                      <a:pt x="379793" y="101155"/>
                      <a:pt x="384175" y="114300"/>
                    </a:cubicBezTo>
                    <a:cubicBezTo>
                      <a:pt x="383117" y="117475"/>
                      <a:pt x="382497" y="120832"/>
                      <a:pt x="381000" y="123825"/>
                    </a:cubicBezTo>
                    <a:cubicBezTo>
                      <a:pt x="371788" y="142248"/>
                      <a:pt x="376649" y="123785"/>
                      <a:pt x="368300" y="146050"/>
                    </a:cubicBezTo>
                    <a:cubicBezTo>
                      <a:pt x="366768" y="150136"/>
                      <a:pt x="366324" y="154554"/>
                      <a:pt x="365125" y="158750"/>
                    </a:cubicBezTo>
                    <a:cubicBezTo>
                      <a:pt x="364206" y="161968"/>
                      <a:pt x="362869" y="165057"/>
                      <a:pt x="361950" y="168275"/>
                    </a:cubicBezTo>
                    <a:cubicBezTo>
                      <a:pt x="358078" y="181826"/>
                      <a:pt x="358874" y="182119"/>
                      <a:pt x="355600" y="196850"/>
                    </a:cubicBezTo>
                    <a:cubicBezTo>
                      <a:pt x="354786" y="200512"/>
                      <a:pt x="351371" y="214832"/>
                      <a:pt x="349250" y="219075"/>
                    </a:cubicBezTo>
                    <a:cubicBezTo>
                      <a:pt x="347543" y="222488"/>
                      <a:pt x="345880" y="226216"/>
                      <a:pt x="342900" y="228600"/>
                    </a:cubicBezTo>
                    <a:cubicBezTo>
                      <a:pt x="340287" y="230691"/>
                      <a:pt x="336368" y="230278"/>
                      <a:pt x="333375" y="231775"/>
                    </a:cubicBezTo>
                    <a:cubicBezTo>
                      <a:pt x="308756" y="244085"/>
                      <a:pt x="338266" y="233320"/>
                      <a:pt x="314325" y="241300"/>
                    </a:cubicBezTo>
                    <a:cubicBezTo>
                      <a:pt x="315383" y="257175"/>
                      <a:pt x="315992" y="273086"/>
                      <a:pt x="317500" y="288925"/>
                    </a:cubicBezTo>
                    <a:cubicBezTo>
                      <a:pt x="318110" y="295334"/>
                      <a:pt x="320428" y="301542"/>
                      <a:pt x="320675" y="307975"/>
                    </a:cubicBezTo>
                    <a:cubicBezTo>
                      <a:pt x="322546" y="356634"/>
                      <a:pt x="321864" y="405371"/>
                      <a:pt x="323850" y="454025"/>
                    </a:cubicBezTo>
                    <a:cubicBezTo>
                      <a:pt x="323986" y="457369"/>
                      <a:pt x="324934" y="460937"/>
                      <a:pt x="327025" y="463550"/>
                    </a:cubicBezTo>
                    <a:cubicBezTo>
                      <a:pt x="329409" y="466530"/>
                      <a:pt x="333375" y="467783"/>
                      <a:pt x="336550" y="469900"/>
                    </a:cubicBezTo>
                    <a:cubicBezTo>
                      <a:pt x="344311" y="481542"/>
                      <a:pt x="346428" y="490008"/>
                      <a:pt x="358775" y="495300"/>
                    </a:cubicBezTo>
                    <a:cubicBezTo>
                      <a:pt x="362786" y="497019"/>
                      <a:pt x="367242" y="497417"/>
                      <a:pt x="371475" y="498475"/>
                    </a:cubicBezTo>
                    <a:cubicBezTo>
                      <a:pt x="372533" y="501650"/>
                      <a:pt x="372283" y="505633"/>
                      <a:pt x="374650" y="508000"/>
                    </a:cubicBezTo>
                    <a:cubicBezTo>
                      <a:pt x="377017" y="510367"/>
                      <a:pt x="381249" y="509550"/>
                      <a:pt x="384175" y="511175"/>
                    </a:cubicBezTo>
                    <a:cubicBezTo>
                      <a:pt x="390846" y="514881"/>
                      <a:pt x="395985" y="521462"/>
                      <a:pt x="403225" y="523875"/>
                    </a:cubicBezTo>
                    <a:lnTo>
                      <a:pt x="422275" y="530225"/>
                    </a:lnTo>
                    <a:cubicBezTo>
                      <a:pt x="425450" y="533400"/>
                      <a:pt x="428064" y="537259"/>
                      <a:pt x="431800" y="539750"/>
                    </a:cubicBezTo>
                    <a:cubicBezTo>
                      <a:pt x="434585" y="541606"/>
                      <a:pt x="438712" y="540834"/>
                      <a:pt x="441325" y="542925"/>
                    </a:cubicBezTo>
                    <a:cubicBezTo>
                      <a:pt x="444305" y="545309"/>
                      <a:pt x="444977" y="549752"/>
                      <a:pt x="447675" y="552450"/>
                    </a:cubicBezTo>
                    <a:cubicBezTo>
                      <a:pt x="450373" y="555148"/>
                      <a:pt x="454025" y="556683"/>
                      <a:pt x="457200" y="558800"/>
                    </a:cubicBezTo>
                    <a:cubicBezTo>
                      <a:pt x="456142" y="579967"/>
                      <a:pt x="456454" y="601247"/>
                      <a:pt x="454025" y="622300"/>
                    </a:cubicBezTo>
                    <a:cubicBezTo>
                      <a:pt x="453258" y="628949"/>
                      <a:pt x="452408" y="636617"/>
                      <a:pt x="447675" y="641350"/>
                    </a:cubicBezTo>
                    <a:cubicBezTo>
                      <a:pt x="440653" y="648372"/>
                      <a:pt x="437466" y="652805"/>
                      <a:pt x="428625" y="657225"/>
                    </a:cubicBezTo>
                    <a:cubicBezTo>
                      <a:pt x="425632" y="658722"/>
                      <a:pt x="422275" y="659342"/>
                      <a:pt x="419100" y="660400"/>
                    </a:cubicBezTo>
                    <a:cubicBezTo>
                      <a:pt x="403677" y="658472"/>
                      <a:pt x="392370" y="657686"/>
                      <a:pt x="377825" y="654050"/>
                    </a:cubicBezTo>
                    <a:cubicBezTo>
                      <a:pt x="374578" y="653238"/>
                      <a:pt x="371293" y="652372"/>
                      <a:pt x="368300" y="650875"/>
                    </a:cubicBezTo>
                    <a:cubicBezTo>
                      <a:pt x="364887" y="649168"/>
                      <a:pt x="362348" y="645865"/>
                      <a:pt x="358775" y="644525"/>
                    </a:cubicBezTo>
                    <a:cubicBezTo>
                      <a:pt x="353722" y="642630"/>
                      <a:pt x="348106" y="642770"/>
                      <a:pt x="342900" y="641350"/>
                    </a:cubicBezTo>
                    <a:cubicBezTo>
                      <a:pt x="336442" y="639589"/>
                      <a:pt x="330200" y="637117"/>
                      <a:pt x="323850" y="635000"/>
                    </a:cubicBezTo>
                    <a:lnTo>
                      <a:pt x="314325" y="631825"/>
                    </a:lnTo>
                    <a:cubicBezTo>
                      <a:pt x="311150" y="630767"/>
                      <a:pt x="308143" y="628809"/>
                      <a:pt x="304800" y="628650"/>
                    </a:cubicBezTo>
                    <a:lnTo>
                      <a:pt x="238125" y="625475"/>
                    </a:lnTo>
                    <a:cubicBezTo>
                      <a:pt x="234950" y="624417"/>
                      <a:pt x="231526" y="623925"/>
                      <a:pt x="228600" y="622300"/>
                    </a:cubicBezTo>
                    <a:cubicBezTo>
                      <a:pt x="221929" y="618594"/>
                      <a:pt x="215900" y="613833"/>
                      <a:pt x="209550" y="609600"/>
                    </a:cubicBezTo>
                    <a:lnTo>
                      <a:pt x="200025" y="603250"/>
                    </a:lnTo>
                    <a:cubicBezTo>
                      <a:pt x="196850" y="601133"/>
                      <a:pt x="194120" y="598107"/>
                      <a:pt x="190500" y="596900"/>
                    </a:cubicBezTo>
                    <a:lnTo>
                      <a:pt x="171450" y="590550"/>
                    </a:lnTo>
                    <a:lnTo>
                      <a:pt x="161925" y="587375"/>
                    </a:lnTo>
                    <a:cubicBezTo>
                      <a:pt x="132030" y="557480"/>
                      <a:pt x="179969" y="602580"/>
                      <a:pt x="133350" y="571500"/>
                    </a:cubicBezTo>
                    <a:cubicBezTo>
                      <a:pt x="130175" y="569383"/>
                      <a:pt x="127332" y="566653"/>
                      <a:pt x="123825" y="565150"/>
                    </a:cubicBezTo>
                    <a:cubicBezTo>
                      <a:pt x="119814" y="563431"/>
                      <a:pt x="115321" y="563174"/>
                      <a:pt x="111125" y="561975"/>
                    </a:cubicBezTo>
                    <a:cubicBezTo>
                      <a:pt x="88959" y="555642"/>
                      <a:pt x="117304" y="561043"/>
                      <a:pt x="79375" y="555625"/>
                    </a:cubicBezTo>
                    <a:cubicBezTo>
                      <a:pt x="76200" y="554567"/>
                      <a:pt x="72843" y="553947"/>
                      <a:pt x="69850" y="552450"/>
                    </a:cubicBezTo>
                    <a:cubicBezTo>
                      <a:pt x="45231" y="540140"/>
                      <a:pt x="74741" y="550905"/>
                      <a:pt x="50800" y="542925"/>
                    </a:cubicBezTo>
                    <a:cubicBezTo>
                      <a:pt x="33867" y="517525"/>
                      <a:pt x="56092" y="548217"/>
                      <a:pt x="34925" y="527050"/>
                    </a:cubicBezTo>
                    <a:cubicBezTo>
                      <a:pt x="32227" y="524352"/>
                      <a:pt x="31018" y="520456"/>
                      <a:pt x="28575" y="517525"/>
                    </a:cubicBezTo>
                    <a:cubicBezTo>
                      <a:pt x="25700" y="514076"/>
                      <a:pt x="22225" y="511175"/>
                      <a:pt x="19050" y="508000"/>
                    </a:cubicBezTo>
                    <a:cubicBezTo>
                      <a:pt x="17992" y="501650"/>
                      <a:pt x="17272" y="495234"/>
                      <a:pt x="15875" y="488950"/>
                    </a:cubicBezTo>
                    <a:cubicBezTo>
                      <a:pt x="15149" y="485683"/>
                      <a:pt x="13356" y="482707"/>
                      <a:pt x="12700" y="479425"/>
                    </a:cubicBezTo>
                    <a:cubicBezTo>
                      <a:pt x="11232" y="472087"/>
                      <a:pt x="10755" y="464582"/>
                      <a:pt x="9525" y="457200"/>
                    </a:cubicBezTo>
                    <a:cubicBezTo>
                      <a:pt x="8638" y="451877"/>
                      <a:pt x="7408" y="446617"/>
                      <a:pt x="6350" y="441325"/>
                    </a:cubicBezTo>
                    <a:cubicBezTo>
                      <a:pt x="5292" y="407458"/>
                      <a:pt x="5004" y="373559"/>
                      <a:pt x="3175" y="339725"/>
                    </a:cubicBezTo>
                    <a:cubicBezTo>
                      <a:pt x="2884" y="334336"/>
                      <a:pt x="0" y="329246"/>
                      <a:pt x="0" y="323850"/>
                    </a:cubicBezTo>
                    <a:cubicBezTo>
                      <a:pt x="0" y="311106"/>
                      <a:pt x="1491" y="298382"/>
                      <a:pt x="3175" y="285750"/>
                    </a:cubicBezTo>
                    <a:cubicBezTo>
                      <a:pt x="3617" y="282433"/>
                      <a:pt x="5538" y="279472"/>
                      <a:pt x="6350" y="276225"/>
                    </a:cubicBezTo>
                    <a:cubicBezTo>
                      <a:pt x="7659" y="270990"/>
                      <a:pt x="8560" y="265659"/>
                      <a:pt x="9525" y="260350"/>
                    </a:cubicBezTo>
                    <a:cubicBezTo>
                      <a:pt x="13995" y="235764"/>
                      <a:pt x="10277" y="248569"/>
                      <a:pt x="15875" y="231775"/>
                    </a:cubicBezTo>
                    <a:cubicBezTo>
                      <a:pt x="16933" y="223308"/>
                      <a:pt x="17524" y="214770"/>
                      <a:pt x="19050" y="206375"/>
                    </a:cubicBezTo>
                    <a:cubicBezTo>
                      <a:pt x="19649" y="203082"/>
                      <a:pt x="20134" y="199463"/>
                      <a:pt x="22225" y="196850"/>
                    </a:cubicBezTo>
                    <a:cubicBezTo>
                      <a:pt x="24609" y="193870"/>
                      <a:pt x="28575" y="192617"/>
                      <a:pt x="31750" y="190500"/>
                    </a:cubicBezTo>
                    <a:cubicBezTo>
                      <a:pt x="32808" y="187325"/>
                      <a:pt x="33300" y="183901"/>
                      <a:pt x="34925" y="180975"/>
                    </a:cubicBezTo>
                    <a:lnTo>
                      <a:pt x="53975" y="152400"/>
                    </a:lnTo>
                    <a:cubicBezTo>
                      <a:pt x="56092" y="149225"/>
                      <a:pt x="57150" y="144992"/>
                      <a:pt x="60325" y="142875"/>
                    </a:cubicBezTo>
                    <a:lnTo>
                      <a:pt x="79375" y="130175"/>
                    </a:lnTo>
                    <a:cubicBezTo>
                      <a:pt x="87355" y="106234"/>
                      <a:pt x="76590" y="135744"/>
                      <a:pt x="88900" y="111125"/>
                    </a:cubicBezTo>
                    <a:cubicBezTo>
                      <a:pt x="90397" y="108132"/>
                      <a:pt x="90578" y="104593"/>
                      <a:pt x="92075" y="101600"/>
                    </a:cubicBezTo>
                    <a:cubicBezTo>
                      <a:pt x="93782" y="98187"/>
                      <a:pt x="96875" y="95562"/>
                      <a:pt x="98425" y="92075"/>
                    </a:cubicBezTo>
                    <a:cubicBezTo>
                      <a:pt x="101143" y="85958"/>
                      <a:pt x="102658" y="79375"/>
                      <a:pt x="104775" y="73025"/>
                    </a:cubicBezTo>
                    <a:cubicBezTo>
                      <a:pt x="105833" y="69850"/>
                      <a:pt x="106094" y="66285"/>
                      <a:pt x="107950" y="63500"/>
                    </a:cubicBezTo>
                    <a:cubicBezTo>
                      <a:pt x="121237" y="43569"/>
                      <a:pt x="121708" y="34925"/>
                      <a:pt x="130175" y="254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cantabria">
                <a:extLst>
                  <a:ext uri="{FF2B5EF4-FFF2-40B4-BE49-F238E27FC236}">
                    <a16:creationId xmlns:a16="http://schemas.microsoft.com/office/drawing/2014/main" id="{B7EFC15E-83A7-5E65-DF4F-2672D5B03DF6}"/>
                  </a:ext>
                </a:extLst>
              </p:cNvPr>
              <p:cNvSpPr/>
              <p:nvPr/>
            </p:nvSpPr>
            <p:spPr>
              <a:xfrm>
                <a:off x="2004182" y="196727"/>
                <a:ext cx="713870" cy="450850"/>
              </a:xfrm>
              <a:custGeom>
                <a:avLst/>
                <a:gdLst>
                  <a:gd name="connsiteX0" fmla="*/ 117475 w 715121"/>
                  <a:gd name="connsiteY0" fmla="*/ 82550 h 450850"/>
                  <a:gd name="connsiteX1" fmla="*/ 107950 w 715121"/>
                  <a:gd name="connsiteY1" fmla="*/ 101600 h 450850"/>
                  <a:gd name="connsiteX2" fmla="*/ 101600 w 715121"/>
                  <a:gd name="connsiteY2" fmla="*/ 111125 h 450850"/>
                  <a:gd name="connsiteX3" fmla="*/ 98425 w 715121"/>
                  <a:gd name="connsiteY3" fmla="*/ 120650 h 450850"/>
                  <a:gd name="connsiteX4" fmla="*/ 85725 w 715121"/>
                  <a:gd name="connsiteY4" fmla="*/ 139700 h 450850"/>
                  <a:gd name="connsiteX5" fmla="*/ 66675 w 715121"/>
                  <a:gd name="connsiteY5" fmla="*/ 146050 h 450850"/>
                  <a:gd name="connsiteX6" fmla="*/ 47625 w 715121"/>
                  <a:gd name="connsiteY6" fmla="*/ 158750 h 450850"/>
                  <a:gd name="connsiteX7" fmla="*/ 12700 w 715121"/>
                  <a:gd name="connsiteY7" fmla="*/ 161925 h 450850"/>
                  <a:gd name="connsiteX8" fmla="*/ 3175 w 715121"/>
                  <a:gd name="connsiteY8" fmla="*/ 168275 h 450850"/>
                  <a:gd name="connsiteX9" fmla="*/ 0 w 715121"/>
                  <a:gd name="connsiteY9" fmla="*/ 177800 h 450850"/>
                  <a:gd name="connsiteX10" fmla="*/ 3175 w 715121"/>
                  <a:gd name="connsiteY10" fmla="*/ 228600 h 450850"/>
                  <a:gd name="connsiteX11" fmla="*/ 6350 w 715121"/>
                  <a:gd name="connsiteY11" fmla="*/ 260350 h 450850"/>
                  <a:gd name="connsiteX12" fmla="*/ 9525 w 715121"/>
                  <a:gd name="connsiteY12" fmla="*/ 269875 h 450850"/>
                  <a:gd name="connsiteX13" fmla="*/ 12700 w 715121"/>
                  <a:gd name="connsiteY13" fmla="*/ 285750 h 450850"/>
                  <a:gd name="connsiteX14" fmla="*/ 25400 w 715121"/>
                  <a:gd name="connsiteY14" fmla="*/ 304800 h 450850"/>
                  <a:gd name="connsiteX15" fmla="*/ 73025 w 715121"/>
                  <a:gd name="connsiteY15" fmla="*/ 307975 h 450850"/>
                  <a:gd name="connsiteX16" fmla="*/ 85725 w 715121"/>
                  <a:gd name="connsiteY16" fmla="*/ 311150 h 450850"/>
                  <a:gd name="connsiteX17" fmla="*/ 114300 w 715121"/>
                  <a:gd name="connsiteY17" fmla="*/ 320675 h 450850"/>
                  <a:gd name="connsiteX18" fmla="*/ 123825 w 715121"/>
                  <a:gd name="connsiteY18" fmla="*/ 323850 h 450850"/>
                  <a:gd name="connsiteX19" fmla="*/ 133350 w 715121"/>
                  <a:gd name="connsiteY19" fmla="*/ 327025 h 450850"/>
                  <a:gd name="connsiteX20" fmla="*/ 165100 w 715121"/>
                  <a:gd name="connsiteY20" fmla="*/ 330200 h 450850"/>
                  <a:gd name="connsiteX21" fmla="*/ 174625 w 715121"/>
                  <a:gd name="connsiteY21" fmla="*/ 336550 h 450850"/>
                  <a:gd name="connsiteX22" fmla="*/ 180975 w 715121"/>
                  <a:gd name="connsiteY22" fmla="*/ 346075 h 450850"/>
                  <a:gd name="connsiteX23" fmla="*/ 200025 w 715121"/>
                  <a:gd name="connsiteY23" fmla="*/ 358775 h 450850"/>
                  <a:gd name="connsiteX24" fmla="*/ 209550 w 715121"/>
                  <a:gd name="connsiteY24" fmla="*/ 365125 h 450850"/>
                  <a:gd name="connsiteX25" fmla="*/ 228600 w 715121"/>
                  <a:gd name="connsiteY25" fmla="*/ 384175 h 450850"/>
                  <a:gd name="connsiteX26" fmla="*/ 231775 w 715121"/>
                  <a:gd name="connsiteY26" fmla="*/ 393700 h 450850"/>
                  <a:gd name="connsiteX27" fmla="*/ 269875 w 715121"/>
                  <a:gd name="connsiteY27" fmla="*/ 412750 h 450850"/>
                  <a:gd name="connsiteX28" fmla="*/ 285750 w 715121"/>
                  <a:gd name="connsiteY28" fmla="*/ 415925 h 450850"/>
                  <a:gd name="connsiteX29" fmla="*/ 304800 w 715121"/>
                  <a:gd name="connsiteY29" fmla="*/ 428625 h 450850"/>
                  <a:gd name="connsiteX30" fmla="*/ 307975 w 715121"/>
                  <a:gd name="connsiteY30" fmla="*/ 441325 h 450850"/>
                  <a:gd name="connsiteX31" fmla="*/ 327025 w 715121"/>
                  <a:gd name="connsiteY31" fmla="*/ 450850 h 450850"/>
                  <a:gd name="connsiteX32" fmla="*/ 349250 w 715121"/>
                  <a:gd name="connsiteY32" fmla="*/ 425450 h 450850"/>
                  <a:gd name="connsiteX33" fmla="*/ 355600 w 715121"/>
                  <a:gd name="connsiteY33" fmla="*/ 415925 h 450850"/>
                  <a:gd name="connsiteX34" fmla="*/ 368300 w 715121"/>
                  <a:gd name="connsiteY34" fmla="*/ 412750 h 450850"/>
                  <a:gd name="connsiteX35" fmla="*/ 387350 w 715121"/>
                  <a:gd name="connsiteY35" fmla="*/ 406400 h 450850"/>
                  <a:gd name="connsiteX36" fmla="*/ 381000 w 715121"/>
                  <a:gd name="connsiteY36" fmla="*/ 361950 h 450850"/>
                  <a:gd name="connsiteX37" fmla="*/ 368300 w 715121"/>
                  <a:gd name="connsiteY37" fmla="*/ 342900 h 450850"/>
                  <a:gd name="connsiteX38" fmla="*/ 365125 w 715121"/>
                  <a:gd name="connsiteY38" fmla="*/ 333375 h 450850"/>
                  <a:gd name="connsiteX39" fmla="*/ 368300 w 715121"/>
                  <a:gd name="connsiteY39" fmla="*/ 295275 h 450850"/>
                  <a:gd name="connsiteX40" fmla="*/ 384175 w 715121"/>
                  <a:gd name="connsiteY40" fmla="*/ 279400 h 450850"/>
                  <a:gd name="connsiteX41" fmla="*/ 403225 w 715121"/>
                  <a:gd name="connsiteY41" fmla="*/ 263525 h 450850"/>
                  <a:gd name="connsiteX42" fmla="*/ 412750 w 715121"/>
                  <a:gd name="connsiteY42" fmla="*/ 260350 h 450850"/>
                  <a:gd name="connsiteX43" fmla="*/ 422275 w 715121"/>
                  <a:gd name="connsiteY43" fmla="*/ 254000 h 450850"/>
                  <a:gd name="connsiteX44" fmla="*/ 447675 w 715121"/>
                  <a:gd name="connsiteY44" fmla="*/ 250825 h 450850"/>
                  <a:gd name="connsiteX45" fmla="*/ 460375 w 715121"/>
                  <a:gd name="connsiteY45" fmla="*/ 247650 h 450850"/>
                  <a:gd name="connsiteX46" fmla="*/ 492125 w 715121"/>
                  <a:gd name="connsiteY46" fmla="*/ 244475 h 450850"/>
                  <a:gd name="connsiteX47" fmla="*/ 511175 w 715121"/>
                  <a:gd name="connsiteY47" fmla="*/ 241300 h 450850"/>
                  <a:gd name="connsiteX48" fmla="*/ 542925 w 715121"/>
                  <a:gd name="connsiteY48" fmla="*/ 234950 h 450850"/>
                  <a:gd name="connsiteX49" fmla="*/ 587375 w 715121"/>
                  <a:gd name="connsiteY49" fmla="*/ 228600 h 450850"/>
                  <a:gd name="connsiteX50" fmla="*/ 581025 w 715121"/>
                  <a:gd name="connsiteY50" fmla="*/ 209550 h 450850"/>
                  <a:gd name="connsiteX51" fmla="*/ 577850 w 715121"/>
                  <a:gd name="connsiteY51" fmla="*/ 200025 h 450850"/>
                  <a:gd name="connsiteX52" fmla="*/ 581025 w 715121"/>
                  <a:gd name="connsiteY52" fmla="*/ 139700 h 450850"/>
                  <a:gd name="connsiteX53" fmla="*/ 622300 w 715121"/>
                  <a:gd name="connsiteY53" fmla="*/ 136525 h 450850"/>
                  <a:gd name="connsiteX54" fmla="*/ 635000 w 715121"/>
                  <a:gd name="connsiteY54" fmla="*/ 133350 h 450850"/>
                  <a:gd name="connsiteX55" fmla="*/ 704850 w 715121"/>
                  <a:gd name="connsiteY55" fmla="*/ 127000 h 450850"/>
                  <a:gd name="connsiteX56" fmla="*/ 714375 w 715121"/>
                  <a:gd name="connsiteY56" fmla="*/ 120650 h 450850"/>
                  <a:gd name="connsiteX57" fmla="*/ 692150 w 715121"/>
                  <a:gd name="connsiteY57" fmla="*/ 88900 h 450850"/>
                  <a:gd name="connsiteX58" fmla="*/ 606425 w 715121"/>
                  <a:gd name="connsiteY58" fmla="*/ 79375 h 450850"/>
                  <a:gd name="connsiteX59" fmla="*/ 596900 w 715121"/>
                  <a:gd name="connsiteY59" fmla="*/ 76200 h 450850"/>
                  <a:gd name="connsiteX60" fmla="*/ 571500 w 715121"/>
                  <a:gd name="connsiteY60" fmla="*/ 69850 h 450850"/>
                  <a:gd name="connsiteX61" fmla="*/ 565150 w 715121"/>
                  <a:gd name="connsiteY61" fmla="*/ 60325 h 450850"/>
                  <a:gd name="connsiteX62" fmla="*/ 561975 w 715121"/>
                  <a:gd name="connsiteY62" fmla="*/ 50800 h 450850"/>
                  <a:gd name="connsiteX63" fmla="*/ 552450 w 715121"/>
                  <a:gd name="connsiteY63" fmla="*/ 41275 h 450850"/>
                  <a:gd name="connsiteX64" fmla="*/ 536575 w 715121"/>
                  <a:gd name="connsiteY64" fmla="*/ 22225 h 450850"/>
                  <a:gd name="connsiteX65" fmla="*/ 527050 w 715121"/>
                  <a:gd name="connsiteY65" fmla="*/ 3175 h 450850"/>
                  <a:gd name="connsiteX66" fmla="*/ 517525 w 715121"/>
                  <a:gd name="connsiteY66" fmla="*/ 0 h 450850"/>
                  <a:gd name="connsiteX67" fmla="*/ 485775 w 715121"/>
                  <a:gd name="connsiteY67" fmla="*/ 3175 h 450850"/>
                  <a:gd name="connsiteX68" fmla="*/ 460375 w 715121"/>
                  <a:gd name="connsiteY68" fmla="*/ 6350 h 450850"/>
                  <a:gd name="connsiteX69" fmla="*/ 431800 w 715121"/>
                  <a:gd name="connsiteY69" fmla="*/ 9525 h 450850"/>
                  <a:gd name="connsiteX70" fmla="*/ 358775 w 715121"/>
                  <a:gd name="connsiteY70" fmla="*/ 9525 h 450850"/>
                  <a:gd name="connsiteX71" fmla="*/ 311150 w 715121"/>
                  <a:gd name="connsiteY71" fmla="*/ 19050 h 450850"/>
                  <a:gd name="connsiteX72" fmla="*/ 288925 w 715121"/>
                  <a:gd name="connsiteY72" fmla="*/ 25400 h 450850"/>
                  <a:gd name="connsiteX73" fmla="*/ 276225 w 715121"/>
                  <a:gd name="connsiteY73" fmla="*/ 31750 h 450850"/>
                  <a:gd name="connsiteX74" fmla="*/ 266700 w 715121"/>
                  <a:gd name="connsiteY74" fmla="*/ 38100 h 450850"/>
                  <a:gd name="connsiteX75" fmla="*/ 231775 w 715121"/>
                  <a:gd name="connsiteY75" fmla="*/ 41275 h 450850"/>
                  <a:gd name="connsiteX76" fmla="*/ 212725 w 715121"/>
                  <a:gd name="connsiteY76" fmla="*/ 47625 h 450850"/>
                  <a:gd name="connsiteX77" fmla="*/ 180975 w 715121"/>
                  <a:gd name="connsiteY77" fmla="*/ 57150 h 450850"/>
                  <a:gd name="connsiteX78" fmla="*/ 161925 w 715121"/>
                  <a:gd name="connsiteY78" fmla="*/ 66675 h 450850"/>
                  <a:gd name="connsiteX79" fmla="*/ 117475 w 715121"/>
                  <a:gd name="connsiteY79" fmla="*/ 825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715121" h="450850">
                    <a:moveTo>
                      <a:pt x="117475" y="82550"/>
                    </a:moveTo>
                    <a:cubicBezTo>
                      <a:pt x="108479" y="88371"/>
                      <a:pt x="111398" y="95394"/>
                      <a:pt x="107950" y="101600"/>
                    </a:cubicBezTo>
                    <a:cubicBezTo>
                      <a:pt x="106097" y="104936"/>
                      <a:pt x="103307" y="107712"/>
                      <a:pt x="101600" y="111125"/>
                    </a:cubicBezTo>
                    <a:cubicBezTo>
                      <a:pt x="100103" y="114118"/>
                      <a:pt x="100050" y="117724"/>
                      <a:pt x="98425" y="120650"/>
                    </a:cubicBezTo>
                    <a:cubicBezTo>
                      <a:pt x="94719" y="127321"/>
                      <a:pt x="92965" y="137287"/>
                      <a:pt x="85725" y="139700"/>
                    </a:cubicBezTo>
                    <a:cubicBezTo>
                      <a:pt x="79375" y="141817"/>
                      <a:pt x="72244" y="142337"/>
                      <a:pt x="66675" y="146050"/>
                    </a:cubicBezTo>
                    <a:cubicBezTo>
                      <a:pt x="60325" y="150283"/>
                      <a:pt x="55225" y="158059"/>
                      <a:pt x="47625" y="158750"/>
                    </a:cubicBezTo>
                    <a:lnTo>
                      <a:pt x="12700" y="161925"/>
                    </a:lnTo>
                    <a:cubicBezTo>
                      <a:pt x="9525" y="164042"/>
                      <a:pt x="5559" y="165295"/>
                      <a:pt x="3175" y="168275"/>
                    </a:cubicBezTo>
                    <a:cubicBezTo>
                      <a:pt x="1084" y="170888"/>
                      <a:pt x="0" y="174453"/>
                      <a:pt x="0" y="177800"/>
                    </a:cubicBezTo>
                    <a:cubicBezTo>
                      <a:pt x="0" y="194766"/>
                      <a:pt x="1874" y="211684"/>
                      <a:pt x="3175" y="228600"/>
                    </a:cubicBezTo>
                    <a:cubicBezTo>
                      <a:pt x="3991" y="239205"/>
                      <a:pt x="4733" y="249838"/>
                      <a:pt x="6350" y="260350"/>
                    </a:cubicBezTo>
                    <a:cubicBezTo>
                      <a:pt x="6859" y="263658"/>
                      <a:pt x="8713" y="266628"/>
                      <a:pt x="9525" y="269875"/>
                    </a:cubicBezTo>
                    <a:cubicBezTo>
                      <a:pt x="10834" y="275110"/>
                      <a:pt x="11391" y="280515"/>
                      <a:pt x="12700" y="285750"/>
                    </a:cubicBezTo>
                    <a:cubicBezTo>
                      <a:pt x="14254" y="291965"/>
                      <a:pt x="17589" y="303064"/>
                      <a:pt x="25400" y="304800"/>
                    </a:cubicBezTo>
                    <a:cubicBezTo>
                      <a:pt x="40931" y="308251"/>
                      <a:pt x="57150" y="306917"/>
                      <a:pt x="73025" y="307975"/>
                    </a:cubicBezTo>
                    <a:cubicBezTo>
                      <a:pt x="77258" y="309033"/>
                      <a:pt x="81545" y="309896"/>
                      <a:pt x="85725" y="311150"/>
                    </a:cubicBezTo>
                    <a:cubicBezTo>
                      <a:pt x="95342" y="314035"/>
                      <a:pt x="104775" y="317500"/>
                      <a:pt x="114300" y="320675"/>
                    </a:cubicBezTo>
                    <a:lnTo>
                      <a:pt x="123825" y="323850"/>
                    </a:lnTo>
                    <a:cubicBezTo>
                      <a:pt x="127000" y="324908"/>
                      <a:pt x="130020" y="326692"/>
                      <a:pt x="133350" y="327025"/>
                    </a:cubicBezTo>
                    <a:lnTo>
                      <a:pt x="165100" y="330200"/>
                    </a:lnTo>
                    <a:cubicBezTo>
                      <a:pt x="168275" y="332317"/>
                      <a:pt x="171927" y="333852"/>
                      <a:pt x="174625" y="336550"/>
                    </a:cubicBezTo>
                    <a:cubicBezTo>
                      <a:pt x="177323" y="339248"/>
                      <a:pt x="178103" y="343562"/>
                      <a:pt x="180975" y="346075"/>
                    </a:cubicBezTo>
                    <a:cubicBezTo>
                      <a:pt x="186718" y="351101"/>
                      <a:pt x="193675" y="354542"/>
                      <a:pt x="200025" y="358775"/>
                    </a:cubicBezTo>
                    <a:cubicBezTo>
                      <a:pt x="203200" y="360892"/>
                      <a:pt x="207260" y="362072"/>
                      <a:pt x="209550" y="365125"/>
                    </a:cubicBezTo>
                    <a:cubicBezTo>
                      <a:pt x="221365" y="380878"/>
                      <a:pt x="214672" y="374890"/>
                      <a:pt x="228600" y="384175"/>
                    </a:cubicBezTo>
                    <a:cubicBezTo>
                      <a:pt x="229658" y="387350"/>
                      <a:pt x="229408" y="391333"/>
                      <a:pt x="231775" y="393700"/>
                    </a:cubicBezTo>
                    <a:cubicBezTo>
                      <a:pt x="241140" y="403065"/>
                      <a:pt x="256963" y="410168"/>
                      <a:pt x="269875" y="412750"/>
                    </a:cubicBezTo>
                    <a:lnTo>
                      <a:pt x="285750" y="415925"/>
                    </a:lnTo>
                    <a:cubicBezTo>
                      <a:pt x="292100" y="420158"/>
                      <a:pt x="302949" y="421221"/>
                      <a:pt x="304800" y="428625"/>
                    </a:cubicBezTo>
                    <a:cubicBezTo>
                      <a:pt x="305858" y="432858"/>
                      <a:pt x="305554" y="437694"/>
                      <a:pt x="307975" y="441325"/>
                    </a:cubicBezTo>
                    <a:cubicBezTo>
                      <a:pt x="311492" y="446601"/>
                      <a:pt x="321592" y="449039"/>
                      <a:pt x="327025" y="450850"/>
                    </a:cubicBezTo>
                    <a:cubicBezTo>
                      <a:pt x="342900" y="440267"/>
                      <a:pt x="334433" y="447675"/>
                      <a:pt x="349250" y="425450"/>
                    </a:cubicBezTo>
                    <a:cubicBezTo>
                      <a:pt x="351367" y="422275"/>
                      <a:pt x="351898" y="416850"/>
                      <a:pt x="355600" y="415925"/>
                    </a:cubicBezTo>
                    <a:cubicBezTo>
                      <a:pt x="359833" y="414867"/>
                      <a:pt x="364120" y="414004"/>
                      <a:pt x="368300" y="412750"/>
                    </a:cubicBezTo>
                    <a:cubicBezTo>
                      <a:pt x="374711" y="410827"/>
                      <a:pt x="387350" y="406400"/>
                      <a:pt x="387350" y="406400"/>
                    </a:cubicBezTo>
                    <a:cubicBezTo>
                      <a:pt x="385233" y="391583"/>
                      <a:pt x="385301" y="376286"/>
                      <a:pt x="381000" y="361950"/>
                    </a:cubicBezTo>
                    <a:cubicBezTo>
                      <a:pt x="378807" y="354640"/>
                      <a:pt x="370713" y="350140"/>
                      <a:pt x="368300" y="342900"/>
                    </a:cubicBezTo>
                    <a:lnTo>
                      <a:pt x="365125" y="333375"/>
                    </a:lnTo>
                    <a:cubicBezTo>
                      <a:pt x="366183" y="320675"/>
                      <a:pt x="365801" y="307772"/>
                      <a:pt x="368300" y="295275"/>
                    </a:cubicBezTo>
                    <a:cubicBezTo>
                      <a:pt x="370163" y="285962"/>
                      <a:pt x="378079" y="284480"/>
                      <a:pt x="384175" y="279400"/>
                    </a:cubicBezTo>
                    <a:cubicBezTo>
                      <a:pt x="394708" y="270623"/>
                      <a:pt x="391401" y="269437"/>
                      <a:pt x="403225" y="263525"/>
                    </a:cubicBezTo>
                    <a:cubicBezTo>
                      <a:pt x="406218" y="262028"/>
                      <a:pt x="409757" y="261847"/>
                      <a:pt x="412750" y="260350"/>
                    </a:cubicBezTo>
                    <a:cubicBezTo>
                      <a:pt x="416163" y="258643"/>
                      <a:pt x="418594" y="255004"/>
                      <a:pt x="422275" y="254000"/>
                    </a:cubicBezTo>
                    <a:cubicBezTo>
                      <a:pt x="430507" y="251755"/>
                      <a:pt x="439259" y="252228"/>
                      <a:pt x="447675" y="250825"/>
                    </a:cubicBezTo>
                    <a:cubicBezTo>
                      <a:pt x="451979" y="250108"/>
                      <a:pt x="456055" y="248267"/>
                      <a:pt x="460375" y="247650"/>
                    </a:cubicBezTo>
                    <a:cubicBezTo>
                      <a:pt x="470904" y="246146"/>
                      <a:pt x="481571" y="245794"/>
                      <a:pt x="492125" y="244475"/>
                    </a:cubicBezTo>
                    <a:cubicBezTo>
                      <a:pt x="498513" y="243677"/>
                      <a:pt x="504848" y="242486"/>
                      <a:pt x="511175" y="241300"/>
                    </a:cubicBezTo>
                    <a:cubicBezTo>
                      <a:pt x="521783" y="239311"/>
                      <a:pt x="532215" y="236289"/>
                      <a:pt x="542925" y="234950"/>
                    </a:cubicBezTo>
                    <a:cubicBezTo>
                      <a:pt x="574713" y="230977"/>
                      <a:pt x="559909" y="233178"/>
                      <a:pt x="587375" y="228600"/>
                    </a:cubicBezTo>
                    <a:lnTo>
                      <a:pt x="581025" y="209550"/>
                    </a:lnTo>
                    <a:lnTo>
                      <a:pt x="577850" y="200025"/>
                    </a:lnTo>
                    <a:cubicBezTo>
                      <a:pt x="578908" y="179917"/>
                      <a:pt x="569478" y="156196"/>
                      <a:pt x="581025" y="139700"/>
                    </a:cubicBezTo>
                    <a:cubicBezTo>
                      <a:pt x="588938" y="128395"/>
                      <a:pt x="608596" y="138137"/>
                      <a:pt x="622300" y="136525"/>
                    </a:cubicBezTo>
                    <a:cubicBezTo>
                      <a:pt x="626634" y="136015"/>
                      <a:pt x="630696" y="134067"/>
                      <a:pt x="635000" y="133350"/>
                    </a:cubicBezTo>
                    <a:cubicBezTo>
                      <a:pt x="657579" y="129587"/>
                      <a:pt x="682461" y="128599"/>
                      <a:pt x="704850" y="127000"/>
                    </a:cubicBezTo>
                    <a:cubicBezTo>
                      <a:pt x="708025" y="124883"/>
                      <a:pt x="713450" y="124352"/>
                      <a:pt x="714375" y="120650"/>
                    </a:cubicBezTo>
                    <a:cubicBezTo>
                      <a:pt x="718205" y="105331"/>
                      <a:pt x="706765" y="91823"/>
                      <a:pt x="692150" y="88900"/>
                    </a:cubicBezTo>
                    <a:cubicBezTo>
                      <a:pt x="642727" y="79015"/>
                      <a:pt x="671174" y="83184"/>
                      <a:pt x="606425" y="79375"/>
                    </a:cubicBezTo>
                    <a:cubicBezTo>
                      <a:pt x="603250" y="78317"/>
                      <a:pt x="600147" y="77012"/>
                      <a:pt x="596900" y="76200"/>
                    </a:cubicBezTo>
                    <a:lnTo>
                      <a:pt x="571500" y="69850"/>
                    </a:lnTo>
                    <a:cubicBezTo>
                      <a:pt x="569383" y="66675"/>
                      <a:pt x="566857" y="63738"/>
                      <a:pt x="565150" y="60325"/>
                    </a:cubicBezTo>
                    <a:cubicBezTo>
                      <a:pt x="563653" y="57332"/>
                      <a:pt x="563831" y="53585"/>
                      <a:pt x="561975" y="50800"/>
                    </a:cubicBezTo>
                    <a:cubicBezTo>
                      <a:pt x="559484" y="47064"/>
                      <a:pt x="555325" y="44724"/>
                      <a:pt x="552450" y="41275"/>
                    </a:cubicBezTo>
                    <a:cubicBezTo>
                      <a:pt x="530348" y="14753"/>
                      <a:pt x="564402" y="50052"/>
                      <a:pt x="536575" y="22225"/>
                    </a:cubicBezTo>
                    <a:cubicBezTo>
                      <a:pt x="534483" y="15950"/>
                      <a:pt x="532645" y="7651"/>
                      <a:pt x="527050" y="3175"/>
                    </a:cubicBezTo>
                    <a:cubicBezTo>
                      <a:pt x="524437" y="1084"/>
                      <a:pt x="520700" y="1058"/>
                      <a:pt x="517525" y="0"/>
                    </a:cubicBezTo>
                    <a:lnTo>
                      <a:pt x="485775" y="3175"/>
                    </a:lnTo>
                    <a:cubicBezTo>
                      <a:pt x="477295" y="4117"/>
                      <a:pt x="468849" y="5353"/>
                      <a:pt x="460375" y="6350"/>
                    </a:cubicBezTo>
                    <a:lnTo>
                      <a:pt x="431800" y="9525"/>
                    </a:lnTo>
                    <a:cubicBezTo>
                      <a:pt x="399330" y="20348"/>
                      <a:pt x="443596" y="6874"/>
                      <a:pt x="358775" y="9525"/>
                    </a:cubicBezTo>
                    <a:cubicBezTo>
                      <a:pt x="323755" y="10619"/>
                      <a:pt x="331231" y="13313"/>
                      <a:pt x="311150" y="19050"/>
                    </a:cubicBezTo>
                    <a:cubicBezTo>
                      <a:pt x="303094" y="21352"/>
                      <a:pt x="296538" y="22137"/>
                      <a:pt x="288925" y="25400"/>
                    </a:cubicBezTo>
                    <a:cubicBezTo>
                      <a:pt x="284575" y="27264"/>
                      <a:pt x="280334" y="29402"/>
                      <a:pt x="276225" y="31750"/>
                    </a:cubicBezTo>
                    <a:cubicBezTo>
                      <a:pt x="272912" y="33643"/>
                      <a:pt x="270431" y="37300"/>
                      <a:pt x="266700" y="38100"/>
                    </a:cubicBezTo>
                    <a:cubicBezTo>
                      <a:pt x="255270" y="40549"/>
                      <a:pt x="243417" y="40217"/>
                      <a:pt x="231775" y="41275"/>
                    </a:cubicBezTo>
                    <a:cubicBezTo>
                      <a:pt x="225425" y="43392"/>
                      <a:pt x="219219" y="46002"/>
                      <a:pt x="212725" y="47625"/>
                    </a:cubicBezTo>
                    <a:cubicBezTo>
                      <a:pt x="203610" y="49904"/>
                      <a:pt x="188705" y="53285"/>
                      <a:pt x="180975" y="57150"/>
                    </a:cubicBezTo>
                    <a:cubicBezTo>
                      <a:pt x="174625" y="60325"/>
                      <a:pt x="168660" y="64430"/>
                      <a:pt x="161925" y="66675"/>
                    </a:cubicBezTo>
                    <a:cubicBezTo>
                      <a:pt x="155818" y="68711"/>
                      <a:pt x="126471" y="76729"/>
                      <a:pt x="117475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burgos">
                <a:extLst>
                  <a:ext uri="{FF2B5EF4-FFF2-40B4-BE49-F238E27FC236}">
                    <a16:creationId xmlns:a16="http://schemas.microsoft.com/office/drawing/2014/main" id="{02DC2C2F-E54B-C429-10D4-5A2ECFBC549B}"/>
                  </a:ext>
                </a:extLst>
              </p:cNvPr>
              <p:cNvSpPr/>
              <p:nvPr/>
            </p:nvSpPr>
            <p:spPr>
              <a:xfrm>
                <a:off x="2204198" y="380878"/>
                <a:ext cx="816595" cy="990599"/>
              </a:xfrm>
              <a:custGeom>
                <a:avLst/>
                <a:gdLst>
                  <a:gd name="connsiteX0" fmla="*/ 365165 w 819190"/>
                  <a:gd name="connsiteY0" fmla="*/ 60324 h 990599"/>
                  <a:gd name="connsiteX1" fmla="*/ 215940 w 819190"/>
                  <a:gd name="connsiteY1" fmla="*/ 73024 h 990599"/>
                  <a:gd name="connsiteX2" fmla="*/ 206415 w 819190"/>
                  <a:gd name="connsiteY2" fmla="*/ 79374 h 990599"/>
                  <a:gd name="connsiteX3" fmla="*/ 187365 w 819190"/>
                  <a:gd name="connsiteY3" fmla="*/ 85724 h 990599"/>
                  <a:gd name="connsiteX4" fmla="*/ 168315 w 819190"/>
                  <a:gd name="connsiteY4" fmla="*/ 95249 h 990599"/>
                  <a:gd name="connsiteX5" fmla="*/ 174665 w 819190"/>
                  <a:gd name="connsiteY5" fmla="*/ 149224 h 990599"/>
                  <a:gd name="connsiteX6" fmla="*/ 177840 w 819190"/>
                  <a:gd name="connsiteY6" fmla="*/ 158749 h 990599"/>
                  <a:gd name="connsiteX7" fmla="*/ 168315 w 819190"/>
                  <a:gd name="connsiteY7" fmla="*/ 225424 h 990599"/>
                  <a:gd name="connsiteX8" fmla="*/ 161965 w 819190"/>
                  <a:gd name="connsiteY8" fmla="*/ 234949 h 990599"/>
                  <a:gd name="connsiteX9" fmla="*/ 146090 w 819190"/>
                  <a:gd name="connsiteY9" fmla="*/ 263524 h 990599"/>
                  <a:gd name="connsiteX10" fmla="*/ 136565 w 819190"/>
                  <a:gd name="connsiteY10" fmla="*/ 266699 h 990599"/>
                  <a:gd name="connsiteX11" fmla="*/ 107990 w 819190"/>
                  <a:gd name="connsiteY11" fmla="*/ 263524 h 990599"/>
                  <a:gd name="connsiteX12" fmla="*/ 101640 w 819190"/>
                  <a:gd name="connsiteY12" fmla="*/ 253999 h 990599"/>
                  <a:gd name="connsiteX13" fmla="*/ 92115 w 819190"/>
                  <a:gd name="connsiteY13" fmla="*/ 250824 h 990599"/>
                  <a:gd name="connsiteX14" fmla="*/ 73065 w 819190"/>
                  <a:gd name="connsiteY14" fmla="*/ 238124 h 990599"/>
                  <a:gd name="connsiteX15" fmla="*/ 66715 w 819190"/>
                  <a:gd name="connsiteY15" fmla="*/ 247649 h 990599"/>
                  <a:gd name="connsiteX16" fmla="*/ 50840 w 819190"/>
                  <a:gd name="connsiteY16" fmla="*/ 253999 h 990599"/>
                  <a:gd name="connsiteX17" fmla="*/ 25440 w 819190"/>
                  <a:gd name="connsiteY17" fmla="*/ 273049 h 990599"/>
                  <a:gd name="connsiteX18" fmla="*/ 41315 w 819190"/>
                  <a:gd name="connsiteY18" fmla="*/ 285749 h 990599"/>
                  <a:gd name="connsiteX19" fmla="*/ 47665 w 819190"/>
                  <a:gd name="connsiteY19" fmla="*/ 295274 h 990599"/>
                  <a:gd name="connsiteX20" fmla="*/ 41315 w 819190"/>
                  <a:gd name="connsiteY20" fmla="*/ 317499 h 990599"/>
                  <a:gd name="connsiteX21" fmla="*/ 28615 w 819190"/>
                  <a:gd name="connsiteY21" fmla="*/ 336549 h 990599"/>
                  <a:gd name="connsiteX22" fmla="*/ 12740 w 819190"/>
                  <a:gd name="connsiteY22" fmla="*/ 352424 h 990599"/>
                  <a:gd name="connsiteX23" fmla="*/ 9565 w 819190"/>
                  <a:gd name="connsiteY23" fmla="*/ 368299 h 990599"/>
                  <a:gd name="connsiteX24" fmla="*/ 3215 w 819190"/>
                  <a:gd name="connsiteY24" fmla="*/ 387349 h 990599"/>
                  <a:gd name="connsiteX25" fmla="*/ 3215 w 819190"/>
                  <a:gd name="connsiteY25" fmla="*/ 514349 h 990599"/>
                  <a:gd name="connsiteX26" fmla="*/ 6390 w 819190"/>
                  <a:gd name="connsiteY26" fmla="*/ 536574 h 990599"/>
                  <a:gd name="connsiteX27" fmla="*/ 31790 w 819190"/>
                  <a:gd name="connsiteY27" fmla="*/ 568324 h 990599"/>
                  <a:gd name="connsiteX28" fmla="*/ 41315 w 819190"/>
                  <a:gd name="connsiteY28" fmla="*/ 574674 h 990599"/>
                  <a:gd name="connsiteX29" fmla="*/ 50840 w 819190"/>
                  <a:gd name="connsiteY29" fmla="*/ 590549 h 990599"/>
                  <a:gd name="connsiteX30" fmla="*/ 57190 w 819190"/>
                  <a:gd name="connsiteY30" fmla="*/ 600074 h 990599"/>
                  <a:gd name="connsiteX31" fmla="*/ 66715 w 819190"/>
                  <a:gd name="connsiteY31" fmla="*/ 603249 h 990599"/>
                  <a:gd name="connsiteX32" fmla="*/ 85765 w 819190"/>
                  <a:gd name="connsiteY32" fmla="*/ 619124 h 990599"/>
                  <a:gd name="connsiteX33" fmla="*/ 95290 w 819190"/>
                  <a:gd name="connsiteY33" fmla="*/ 622299 h 990599"/>
                  <a:gd name="connsiteX34" fmla="*/ 111165 w 819190"/>
                  <a:gd name="connsiteY34" fmla="*/ 634999 h 990599"/>
                  <a:gd name="connsiteX35" fmla="*/ 120690 w 819190"/>
                  <a:gd name="connsiteY35" fmla="*/ 644524 h 990599"/>
                  <a:gd name="connsiteX36" fmla="*/ 139740 w 819190"/>
                  <a:gd name="connsiteY36" fmla="*/ 657224 h 990599"/>
                  <a:gd name="connsiteX37" fmla="*/ 152440 w 819190"/>
                  <a:gd name="connsiteY37" fmla="*/ 676274 h 990599"/>
                  <a:gd name="connsiteX38" fmla="*/ 158790 w 819190"/>
                  <a:gd name="connsiteY38" fmla="*/ 685799 h 990599"/>
                  <a:gd name="connsiteX39" fmla="*/ 152440 w 819190"/>
                  <a:gd name="connsiteY39" fmla="*/ 730249 h 990599"/>
                  <a:gd name="connsiteX40" fmla="*/ 149265 w 819190"/>
                  <a:gd name="connsiteY40" fmla="*/ 739774 h 990599"/>
                  <a:gd name="connsiteX41" fmla="*/ 139740 w 819190"/>
                  <a:gd name="connsiteY41" fmla="*/ 746124 h 990599"/>
                  <a:gd name="connsiteX42" fmla="*/ 127040 w 819190"/>
                  <a:gd name="connsiteY42" fmla="*/ 758824 h 990599"/>
                  <a:gd name="connsiteX43" fmla="*/ 117515 w 819190"/>
                  <a:gd name="connsiteY43" fmla="*/ 777874 h 990599"/>
                  <a:gd name="connsiteX44" fmla="*/ 107990 w 819190"/>
                  <a:gd name="connsiteY44" fmla="*/ 787399 h 990599"/>
                  <a:gd name="connsiteX45" fmla="*/ 92115 w 819190"/>
                  <a:gd name="connsiteY45" fmla="*/ 806449 h 990599"/>
                  <a:gd name="connsiteX46" fmla="*/ 104815 w 819190"/>
                  <a:gd name="connsiteY46" fmla="*/ 835024 h 990599"/>
                  <a:gd name="connsiteX47" fmla="*/ 107990 w 819190"/>
                  <a:gd name="connsiteY47" fmla="*/ 844549 h 990599"/>
                  <a:gd name="connsiteX48" fmla="*/ 127040 w 819190"/>
                  <a:gd name="connsiteY48" fmla="*/ 854074 h 990599"/>
                  <a:gd name="connsiteX49" fmla="*/ 130215 w 819190"/>
                  <a:gd name="connsiteY49" fmla="*/ 863599 h 990599"/>
                  <a:gd name="connsiteX50" fmla="*/ 152440 w 819190"/>
                  <a:gd name="connsiteY50" fmla="*/ 895349 h 990599"/>
                  <a:gd name="connsiteX51" fmla="*/ 158790 w 819190"/>
                  <a:gd name="connsiteY51" fmla="*/ 914399 h 990599"/>
                  <a:gd name="connsiteX52" fmla="*/ 161965 w 819190"/>
                  <a:gd name="connsiteY52" fmla="*/ 927099 h 990599"/>
                  <a:gd name="connsiteX53" fmla="*/ 171490 w 819190"/>
                  <a:gd name="connsiteY53" fmla="*/ 933449 h 990599"/>
                  <a:gd name="connsiteX54" fmla="*/ 177840 w 819190"/>
                  <a:gd name="connsiteY54" fmla="*/ 952499 h 990599"/>
                  <a:gd name="connsiteX55" fmla="*/ 184190 w 819190"/>
                  <a:gd name="connsiteY55" fmla="*/ 962024 h 990599"/>
                  <a:gd name="connsiteX56" fmla="*/ 187365 w 819190"/>
                  <a:gd name="connsiteY56" fmla="*/ 971549 h 990599"/>
                  <a:gd name="connsiteX57" fmla="*/ 196890 w 819190"/>
                  <a:gd name="connsiteY57" fmla="*/ 977899 h 990599"/>
                  <a:gd name="connsiteX58" fmla="*/ 231815 w 819190"/>
                  <a:gd name="connsiteY58" fmla="*/ 987424 h 990599"/>
                  <a:gd name="connsiteX59" fmla="*/ 241340 w 819190"/>
                  <a:gd name="connsiteY59" fmla="*/ 990599 h 990599"/>
                  <a:gd name="connsiteX60" fmla="*/ 276265 w 819190"/>
                  <a:gd name="connsiteY60" fmla="*/ 987424 h 990599"/>
                  <a:gd name="connsiteX61" fmla="*/ 285790 w 819190"/>
                  <a:gd name="connsiteY61" fmla="*/ 981074 h 990599"/>
                  <a:gd name="connsiteX62" fmla="*/ 295315 w 819190"/>
                  <a:gd name="connsiteY62" fmla="*/ 977899 h 990599"/>
                  <a:gd name="connsiteX63" fmla="*/ 314365 w 819190"/>
                  <a:gd name="connsiteY63" fmla="*/ 962024 h 990599"/>
                  <a:gd name="connsiteX64" fmla="*/ 323890 w 819190"/>
                  <a:gd name="connsiteY64" fmla="*/ 958849 h 990599"/>
                  <a:gd name="connsiteX65" fmla="*/ 336590 w 819190"/>
                  <a:gd name="connsiteY65" fmla="*/ 952499 h 990599"/>
                  <a:gd name="connsiteX66" fmla="*/ 346115 w 819190"/>
                  <a:gd name="connsiteY66" fmla="*/ 949324 h 990599"/>
                  <a:gd name="connsiteX67" fmla="*/ 365165 w 819190"/>
                  <a:gd name="connsiteY67" fmla="*/ 939799 h 990599"/>
                  <a:gd name="connsiteX68" fmla="*/ 381040 w 819190"/>
                  <a:gd name="connsiteY68" fmla="*/ 923924 h 990599"/>
                  <a:gd name="connsiteX69" fmla="*/ 387390 w 819190"/>
                  <a:gd name="connsiteY69" fmla="*/ 914399 h 990599"/>
                  <a:gd name="connsiteX70" fmla="*/ 390565 w 819190"/>
                  <a:gd name="connsiteY70" fmla="*/ 904874 h 990599"/>
                  <a:gd name="connsiteX71" fmla="*/ 403265 w 819190"/>
                  <a:gd name="connsiteY71" fmla="*/ 898524 h 990599"/>
                  <a:gd name="connsiteX72" fmla="*/ 412790 w 819190"/>
                  <a:gd name="connsiteY72" fmla="*/ 892174 h 990599"/>
                  <a:gd name="connsiteX73" fmla="*/ 419140 w 819190"/>
                  <a:gd name="connsiteY73" fmla="*/ 882649 h 990599"/>
                  <a:gd name="connsiteX74" fmla="*/ 438190 w 819190"/>
                  <a:gd name="connsiteY74" fmla="*/ 863599 h 990599"/>
                  <a:gd name="connsiteX75" fmla="*/ 441365 w 819190"/>
                  <a:gd name="connsiteY75" fmla="*/ 803274 h 990599"/>
                  <a:gd name="connsiteX76" fmla="*/ 473115 w 819190"/>
                  <a:gd name="connsiteY76" fmla="*/ 787399 h 990599"/>
                  <a:gd name="connsiteX77" fmla="*/ 523915 w 819190"/>
                  <a:gd name="connsiteY77" fmla="*/ 784224 h 990599"/>
                  <a:gd name="connsiteX78" fmla="*/ 542965 w 819190"/>
                  <a:gd name="connsiteY78" fmla="*/ 771524 h 990599"/>
                  <a:gd name="connsiteX79" fmla="*/ 549315 w 819190"/>
                  <a:gd name="connsiteY79" fmla="*/ 761999 h 990599"/>
                  <a:gd name="connsiteX80" fmla="*/ 558840 w 819190"/>
                  <a:gd name="connsiteY80" fmla="*/ 758824 h 990599"/>
                  <a:gd name="connsiteX81" fmla="*/ 562015 w 819190"/>
                  <a:gd name="connsiteY81" fmla="*/ 749299 h 990599"/>
                  <a:gd name="connsiteX82" fmla="*/ 574715 w 819190"/>
                  <a:gd name="connsiteY82" fmla="*/ 727074 h 990599"/>
                  <a:gd name="connsiteX83" fmla="*/ 584240 w 819190"/>
                  <a:gd name="connsiteY83" fmla="*/ 717549 h 990599"/>
                  <a:gd name="connsiteX84" fmla="*/ 593765 w 819190"/>
                  <a:gd name="connsiteY84" fmla="*/ 714374 h 990599"/>
                  <a:gd name="connsiteX85" fmla="*/ 612815 w 819190"/>
                  <a:gd name="connsiteY85" fmla="*/ 701674 h 990599"/>
                  <a:gd name="connsiteX86" fmla="*/ 603290 w 819190"/>
                  <a:gd name="connsiteY86" fmla="*/ 660399 h 990599"/>
                  <a:gd name="connsiteX87" fmla="*/ 600115 w 819190"/>
                  <a:gd name="connsiteY87" fmla="*/ 650874 h 990599"/>
                  <a:gd name="connsiteX88" fmla="*/ 581065 w 819190"/>
                  <a:gd name="connsiteY88" fmla="*/ 638174 h 990599"/>
                  <a:gd name="connsiteX89" fmla="*/ 571540 w 819190"/>
                  <a:gd name="connsiteY89" fmla="*/ 631824 h 990599"/>
                  <a:gd name="connsiteX90" fmla="*/ 562015 w 819190"/>
                  <a:gd name="connsiteY90" fmla="*/ 612774 h 990599"/>
                  <a:gd name="connsiteX91" fmla="*/ 552490 w 819190"/>
                  <a:gd name="connsiteY91" fmla="*/ 593724 h 990599"/>
                  <a:gd name="connsiteX92" fmla="*/ 552490 w 819190"/>
                  <a:gd name="connsiteY92" fmla="*/ 495299 h 990599"/>
                  <a:gd name="connsiteX93" fmla="*/ 555665 w 819190"/>
                  <a:gd name="connsiteY93" fmla="*/ 482599 h 990599"/>
                  <a:gd name="connsiteX94" fmla="*/ 565190 w 819190"/>
                  <a:gd name="connsiteY94" fmla="*/ 457199 h 990599"/>
                  <a:gd name="connsiteX95" fmla="*/ 568365 w 819190"/>
                  <a:gd name="connsiteY95" fmla="*/ 434974 h 990599"/>
                  <a:gd name="connsiteX96" fmla="*/ 574715 w 819190"/>
                  <a:gd name="connsiteY96" fmla="*/ 412749 h 990599"/>
                  <a:gd name="connsiteX97" fmla="*/ 577890 w 819190"/>
                  <a:gd name="connsiteY97" fmla="*/ 355599 h 990599"/>
                  <a:gd name="connsiteX98" fmla="*/ 635040 w 819190"/>
                  <a:gd name="connsiteY98" fmla="*/ 352424 h 990599"/>
                  <a:gd name="connsiteX99" fmla="*/ 698540 w 819190"/>
                  <a:gd name="connsiteY99" fmla="*/ 346074 h 990599"/>
                  <a:gd name="connsiteX100" fmla="*/ 711240 w 819190"/>
                  <a:gd name="connsiteY100" fmla="*/ 342899 h 990599"/>
                  <a:gd name="connsiteX101" fmla="*/ 720765 w 819190"/>
                  <a:gd name="connsiteY101" fmla="*/ 311149 h 990599"/>
                  <a:gd name="connsiteX102" fmla="*/ 746165 w 819190"/>
                  <a:gd name="connsiteY102" fmla="*/ 320674 h 990599"/>
                  <a:gd name="connsiteX103" fmla="*/ 765215 w 819190"/>
                  <a:gd name="connsiteY103" fmla="*/ 327024 h 990599"/>
                  <a:gd name="connsiteX104" fmla="*/ 793790 w 819190"/>
                  <a:gd name="connsiteY104" fmla="*/ 323849 h 990599"/>
                  <a:gd name="connsiteX105" fmla="*/ 812840 w 819190"/>
                  <a:gd name="connsiteY105" fmla="*/ 320674 h 990599"/>
                  <a:gd name="connsiteX106" fmla="*/ 819190 w 819190"/>
                  <a:gd name="connsiteY106" fmla="*/ 304799 h 990599"/>
                  <a:gd name="connsiteX107" fmla="*/ 809665 w 819190"/>
                  <a:gd name="connsiteY107" fmla="*/ 279399 h 990599"/>
                  <a:gd name="connsiteX108" fmla="*/ 800140 w 819190"/>
                  <a:gd name="connsiteY108" fmla="*/ 276224 h 990599"/>
                  <a:gd name="connsiteX109" fmla="*/ 793790 w 819190"/>
                  <a:gd name="connsiteY109" fmla="*/ 266699 h 990599"/>
                  <a:gd name="connsiteX110" fmla="*/ 784265 w 819190"/>
                  <a:gd name="connsiteY110" fmla="*/ 263524 h 990599"/>
                  <a:gd name="connsiteX111" fmla="*/ 762040 w 819190"/>
                  <a:gd name="connsiteY111" fmla="*/ 253999 h 990599"/>
                  <a:gd name="connsiteX112" fmla="*/ 742990 w 819190"/>
                  <a:gd name="connsiteY112" fmla="*/ 241299 h 990599"/>
                  <a:gd name="connsiteX113" fmla="*/ 733465 w 819190"/>
                  <a:gd name="connsiteY113" fmla="*/ 234949 h 990599"/>
                  <a:gd name="connsiteX114" fmla="*/ 714415 w 819190"/>
                  <a:gd name="connsiteY114" fmla="*/ 228599 h 990599"/>
                  <a:gd name="connsiteX115" fmla="*/ 685840 w 819190"/>
                  <a:gd name="connsiteY115" fmla="*/ 231774 h 990599"/>
                  <a:gd name="connsiteX116" fmla="*/ 676315 w 819190"/>
                  <a:gd name="connsiteY116" fmla="*/ 234949 h 990599"/>
                  <a:gd name="connsiteX117" fmla="*/ 666790 w 819190"/>
                  <a:gd name="connsiteY117" fmla="*/ 244474 h 990599"/>
                  <a:gd name="connsiteX118" fmla="*/ 650915 w 819190"/>
                  <a:gd name="connsiteY118" fmla="*/ 247649 h 990599"/>
                  <a:gd name="connsiteX119" fmla="*/ 641390 w 819190"/>
                  <a:gd name="connsiteY119" fmla="*/ 250824 h 990599"/>
                  <a:gd name="connsiteX120" fmla="*/ 615990 w 819190"/>
                  <a:gd name="connsiteY120" fmla="*/ 257174 h 990599"/>
                  <a:gd name="connsiteX121" fmla="*/ 609640 w 819190"/>
                  <a:gd name="connsiteY121" fmla="*/ 266699 h 990599"/>
                  <a:gd name="connsiteX122" fmla="*/ 600115 w 819190"/>
                  <a:gd name="connsiteY122" fmla="*/ 269874 h 990599"/>
                  <a:gd name="connsiteX123" fmla="*/ 555665 w 819190"/>
                  <a:gd name="connsiteY123" fmla="*/ 266699 h 990599"/>
                  <a:gd name="connsiteX124" fmla="*/ 549315 w 819190"/>
                  <a:gd name="connsiteY124" fmla="*/ 238124 h 990599"/>
                  <a:gd name="connsiteX125" fmla="*/ 552490 w 819190"/>
                  <a:gd name="connsiteY125" fmla="*/ 215899 h 990599"/>
                  <a:gd name="connsiteX126" fmla="*/ 562015 w 819190"/>
                  <a:gd name="connsiteY126" fmla="*/ 174624 h 990599"/>
                  <a:gd name="connsiteX127" fmla="*/ 558840 w 819190"/>
                  <a:gd name="connsiteY127" fmla="*/ 136524 h 990599"/>
                  <a:gd name="connsiteX128" fmla="*/ 552490 w 819190"/>
                  <a:gd name="connsiteY128" fmla="*/ 126999 h 990599"/>
                  <a:gd name="connsiteX129" fmla="*/ 542965 w 819190"/>
                  <a:gd name="connsiteY129" fmla="*/ 107949 h 990599"/>
                  <a:gd name="connsiteX130" fmla="*/ 533440 w 819190"/>
                  <a:gd name="connsiteY130" fmla="*/ 101599 h 990599"/>
                  <a:gd name="connsiteX131" fmla="*/ 523915 w 819190"/>
                  <a:gd name="connsiteY131" fmla="*/ 50799 h 990599"/>
                  <a:gd name="connsiteX132" fmla="*/ 514390 w 819190"/>
                  <a:gd name="connsiteY132" fmla="*/ 31749 h 990599"/>
                  <a:gd name="connsiteX133" fmla="*/ 495340 w 819190"/>
                  <a:gd name="connsiteY133" fmla="*/ 25399 h 990599"/>
                  <a:gd name="connsiteX134" fmla="*/ 476290 w 819190"/>
                  <a:gd name="connsiteY134" fmla="*/ 12699 h 990599"/>
                  <a:gd name="connsiteX135" fmla="*/ 469940 w 819190"/>
                  <a:gd name="connsiteY135" fmla="*/ 3174 h 990599"/>
                  <a:gd name="connsiteX136" fmla="*/ 444540 w 819190"/>
                  <a:gd name="connsiteY136" fmla="*/ 3174 h 990599"/>
                  <a:gd name="connsiteX137" fmla="*/ 435015 w 819190"/>
                  <a:gd name="connsiteY137" fmla="*/ 12699 h 990599"/>
                  <a:gd name="connsiteX138" fmla="*/ 415965 w 819190"/>
                  <a:gd name="connsiteY138" fmla="*/ 25399 h 990599"/>
                  <a:gd name="connsiteX139" fmla="*/ 406440 w 819190"/>
                  <a:gd name="connsiteY139" fmla="*/ 34924 h 990599"/>
                  <a:gd name="connsiteX140" fmla="*/ 396915 w 819190"/>
                  <a:gd name="connsiteY140" fmla="*/ 38099 h 990599"/>
                  <a:gd name="connsiteX141" fmla="*/ 365165 w 819190"/>
                  <a:gd name="connsiteY141" fmla="*/ 60324 h 9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819190" h="990599">
                    <a:moveTo>
                      <a:pt x="365165" y="60324"/>
                    </a:moveTo>
                    <a:cubicBezTo>
                      <a:pt x="335002" y="66145"/>
                      <a:pt x="288408" y="59848"/>
                      <a:pt x="215940" y="73024"/>
                    </a:cubicBezTo>
                    <a:cubicBezTo>
                      <a:pt x="212765" y="75141"/>
                      <a:pt x="209902" y="77824"/>
                      <a:pt x="206415" y="79374"/>
                    </a:cubicBezTo>
                    <a:cubicBezTo>
                      <a:pt x="200298" y="82092"/>
                      <a:pt x="192934" y="82011"/>
                      <a:pt x="187365" y="85724"/>
                    </a:cubicBezTo>
                    <a:cubicBezTo>
                      <a:pt x="175055" y="93930"/>
                      <a:pt x="181460" y="90867"/>
                      <a:pt x="168315" y="95249"/>
                    </a:cubicBezTo>
                    <a:cubicBezTo>
                      <a:pt x="169574" y="107844"/>
                      <a:pt x="171857" y="135186"/>
                      <a:pt x="174665" y="149224"/>
                    </a:cubicBezTo>
                    <a:cubicBezTo>
                      <a:pt x="175321" y="152506"/>
                      <a:pt x="176782" y="155574"/>
                      <a:pt x="177840" y="158749"/>
                    </a:cubicBezTo>
                    <a:cubicBezTo>
                      <a:pt x="175655" y="193716"/>
                      <a:pt x="180514" y="201025"/>
                      <a:pt x="168315" y="225424"/>
                    </a:cubicBezTo>
                    <a:cubicBezTo>
                      <a:pt x="166608" y="228837"/>
                      <a:pt x="163672" y="231536"/>
                      <a:pt x="161965" y="234949"/>
                    </a:cubicBezTo>
                    <a:cubicBezTo>
                      <a:pt x="157492" y="243895"/>
                      <a:pt x="158103" y="259520"/>
                      <a:pt x="146090" y="263524"/>
                    </a:cubicBezTo>
                    <a:lnTo>
                      <a:pt x="136565" y="266699"/>
                    </a:lnTo>
                    <a:cubicBezTo>
                      <a:pt x="127040" y="265641"/>
                      <a:pt x="116997" y="266799"/>
                      <a:pt x="107990" y="263524"/>
                    </a:cubicBezTo>
                    <a:cubicBezTo>
                      <a:pt x="104404" y="262220"/>
                      <a:pt x="104620" y="256383"/>
                      <a:pt x="101640" y="253999"/>
                    </a:cubicBezTo>
                    <a:cubicBezTo>
                      <a:pt x="99027" y="251908"/>
                      <a:pt x="95290" y="251882"/>
                      <a:pt x="92115" y="250824"/>
                    </a:cubicBezTo>
                    <a:cubicBezTo>
                      <a:pt x="87908" y="244514"/>
                      <a:pt x="84248" y="234396"/>
                      <a:pt x="73065" y="238124"/>
                    </a:cubicBezTo>
                    <a:cubicBezTo>
                      <a:pt x="69445" y="239331"/>
                      <a:pt x="69820" y="245431"/>
                      <a:pt x="66715" y="247649"/>
                    </a:cubicBezTo>
                    <a:cubicBezTo>
                      <a:pt x="62077" y="250962"/>
                      <a:pt x="55938" y="251450"/>
                      <a:pt x="50840" y="253999"/>
                    </a:cubicBezTo>
                    <a:cubicBezTo>
                      <a:pt x="35060" y="261889"/>
                      <a:pt x="36458" y="262031"/>
                      <a:pt x="25440" y="273049"/>
                    </a:cubicBezTo>
                    <a:cubicBezTo>
                      <a:pt x="32179" y="293266"/>
                      <a:pt x="22521" y="273219"/>
                      <a:pt x="41315" y="285749"/>
                    </a:cubicBezTo>
                    <a:cubicBezTo>
                      <a:pt x="44490" y="287866"/>
                      <a:pt x="45548" y="292099"/>
                      <a:pt x="47665" y="295274"/>
                    </a:cubicBezTo>
                    <a:cubicBezTo>
                      <a:pt x="45548" y="302682"/>
                      <a:pt x="44544" y="310503"/>
                      <a:pt x="41315" y="317499"/>
                    </a:cubicBezTo>
                    <a:cubicBezTo>
                      <a:pt x="38117" y="324428"/>
                      <a:pt x="32848" y="330199"/>
                      <a:pt x="28615" y="336549"/>
                    </a:cubicBezTo>
                    <a:cubicBezTo>
                      <a:pt x="20148" y="349249"/>
                      <a:pt x="25440" y="343957"/>
                      <a:pt x="12740" y="352424"/>
                    </a:cubicBezTo>
                    <a:cubicBezTo>
                      <a:pt x="11682" y="357716"/>
                      <a:pt x="10985" y="363093"/>
                      <a:pt x="9565" y="368299"/>
                    </a:cubicBezTo>
                    <a:cubicBezTo>
                      <a:pt x="7804" y="374757"/>
                      <a:pt x="3215" y="387349"/>
                      <a:pt x="3215" y="387349"/>
                    </a:cubicBezTo>
                    <a:cubicBezTo>
                      <a:pt x="317" y="459800"/>
                      <a:pt x="-2270" y="454015"/>
                      <a:pt x="3215" y="514349"/>
                    </a:cubicBezTo>
                    <a:cubicBezTo>
                      <a:pt x="3893" y="521802"/>
                      <a:pt x="4707" y="529282"/>
                      <a:pt x="6390" y="536574"/>
                    </a:cubicBezTo>
                    <a:cubicBezTo>
                      <a:pt x="11967" y="560740"/>
                      <a:pt x="10804" y="554333"/>
                      <a:pt x="31790" y="568324"/>
                    </a:cubicBezTo>
                    <a:lnTo>
                      <a:pt x="41315" y="574674"/>
                    </a:lnTo>
                    <a:cubicBezTo>
                      <a:pt x="44490" y="579966"/>
                      <a:pt x="47569" y="585316"/>
                      <a:pt x="50840" y="590549"/>
                    </a:cubicBezTo>
                    <a:cubicBezTo>
                      <a:pt x="52862" y="593785"/>
                      <a:pt x="54210" y="597690"/>
                      <a:pt x="57190" y="600074"/>
                    </a:cubicBezTo>
                    <a:cubicBezTo>
                      <a:pt x="59803" y="602165"/>
                      <a:pt x="63540" y="602191"/>
                      <a:pt x="66715" y="603249"/>
                    </a:cubicBezTo>
                    <a:cubicBezTo>
                      <a:pt x="73737" y="610271"/>
                      <a:pt x="76924" y="614704"/>
                      <a:pt x="85765" y="619124"/>
                    </a:cubicBezTo>
                    <a:cubicBezTo>
                      <a:pt x="88758" y="620621"/>
                      <a:pt x="92115" y="621241"/>
                      <a:pt x="95290" y="622299"/>
                    </a:cubicBezTo>
                    <a:cubicBezTo>
                      <a:pt x="109492" y="643601"/>
                      <a:pt x="92762" y="622730"/>
                      <a:pt x="111165" y="634999"/>
                    </a:cubicBezTo>
                    <a:cubicBezTo>
                      <a:pt x="114901" y="637490"/>
                      <a:pt x="117146" y="641767"/>
                      <a:pt x="120690" y="644524"/>
                    </a:cubicBezTo>
                    <a:cubicBezTo>
                      <a:pt x="126714" y="649209"/>
                      <a:pt x="139740" y="657224"/>
                      <a:pt x="139740" y="657224"/>
                    </a:cubicBezTo>
                    <a:lnTo>
                      <a:pt x="152440" y="676274"/>
                    </a:lnTo>
                    <a:lnTo>
                      <a:pt x="158790" y="685799"/>
                    </a:lnTo>
                    <a:cubicBezTo>
                      <a:pt x="156260" y="711101"/>
                      <a:pt x="157752" y="711657"/>
                      <a:pt x="152440" y="730249"/>
                    </a:cubicBezTo>
                    <a:cubicBezTo>
                      <a:pt x="151521" y="733467"/>
                      <a:pt x="151356" y="737161"/>
                      <a:pt x="149265" y="739774"/>
                    </a:cubicBezTo>
                    <a:cubicBezTo>
                      <a:pt x="146881" y="742754"/>
                      <a:pt x="142637" y="743641"/>
                      <a:pt x="139740" y="746124"/>
                    </a:cubicBezTo>
                    <a:cubicBezTo>
                      <a:pt x="135194" y="750020"/>
                      <a:pt x="130936" y="754278"/>
                      <a:pt x="127040" y="758824"/>
                    </a:cubicBezTo>
                    <a:cubicBezTo>
                      <a:pt x="104558" y="785052"/>
                      <a:pt x="134417" y="752521"/>
                      <a:pt x="117515" y="777874"/>
                    </a:cubicBezTo>
                    <a:cubicBezTo>
                      <a:pt x="115024" y="781610"/>
                      <a:pt x="110865" y="783950"/>
                      <a:pt x="107990" y="787399"/>
                    </a:cubicBezTo>
                    <a:cubicBezTo>
                      <a:pt x="85888" y="813921"/>
                      <a:pt x="119942" y="778622"/>
                      <a:pt x="92115" y="806449"/>
                    </a:cubicBezTo>
                    <a:cubicBezTo>
                      <a:pt x="98271" y="843383"/>
                      <a:pt x="89174" y="811562"/>
                      <a:pt x="104815" y="835024"/>
                    </a:cubicBezTo>
                    <a:cubicBezTo>
                      <a:pt x="106671" y="837809"/>
                      <a:pt x="105899" y="841936"/>
                      <a:pt x="107990" y="844549"/>
                    </a:cubicBezTo>
                    <a:cubicBezTo>
                      <a:pt x="112466" y="850144"/>
                      <a:pt x="120765" y="851982"/>
                      <a:pt x="127040" y="854074"/>
                    </a:cubicBezTo>
                    <a:cubicBezTo>
                      <a:pt x="128098" y="857249"/>
                      <a:pt x="128555" y="860693"/>
                      <a:pt x="130215" y="863599"/>
                    </a:cubicBezTo>
                    <a:cubicBezTo>
                      <a:pt x="136011" y="873742"/>
                      <a:pt x="148787" y="884389"/>
                      <a:pt x="152440" y="895349"/>
                    </a:cubicBezTo>
                    <a:cubicBezTo>
                      <a:pt x="154557" y="901699"/>
                      <a:pt x="157167" y="907905"/>
                      <a:pt x="158790" y="914399"/>
                    </a:cubicBezTo>
                    <a:cubicBezTo>
                      <a:pt x="159848" y="918632"/>
                      <a:pt x="159544" y="923468"/>
                      <a:pt x="161965" y="927099"/>
                    </a:cubicBezTo>
                    <a:cubicBezTo>
                      <a:pt x="164082" y="930274"/>
                      <a:pt x="168315" y="931332"/>
                      <a:pt x="171490" y="933449"/>
                    </a:cubicBezTo>
                    <a:cubicBezTo>
                      <a:pt x="173607" y="939799"/>
                      <a:pt x="174127" y="946930"/>
                      <a:pt x="177840" y="952499"/>
                    </a:cubicBezTo>
                    <a:cubicBezTo>
                      <a:pt x="179957" y="955674"/>
                      <a:pt x="182483" y="958611"/>
                      <a:pt x="184190" y="962024"/>
                    </a:cubicBezTo>
                    <a:cubicBezTo>
                      <a:pt x="185687" y="965017"/>
                      <a:pt x="185274" y="968936"/>
                      <a:pt x="187365" y="971549"/>
                    </a:cubicBezTo>
                    <a:cubicBezTo>
                      <a:pt x="189749" y="974529"/>
                      <a:pt x="193403" y="976349"/>
                      <a:pt x="196890" y="977899"/>
                    </a:cubicBezTo>
                    <a:cubicBezTo>
                      <a:pt x="214405" y="985683"/>
                      <a:pt x="214742" y="983156"/>
                      <a:pt x="231815" y="987424"/>
                    </a:cubicBezTo>
                    <a:cubicBezTo>
                      <a:pt x="235062" y="988236"/>
                      <a:pt x="238165" y="989541"/>
                      <a:pt x="241340" y="990599"/>
                    </a:cubicBezTo>
                    <a:cubicBezTo>
                      <a:pt x="252982" y="989541"/>
                      <a:pt x="264835" y="989873"/>
                      <a:pt x="276265" y="987424"/>
                    </a:cubicBezTo>
                    <a:cubicBezTo>
                      <a:pt x="279996" y="986624"/>
                      <a:pt x="282377" y="982781"/>
                      <a:pt x="285790" y="981074"/>
                    </a:cubicBezTo>
                    <a:cubicBezTo>
                      <a:pt x="288783" y="979577"/>
                      <a:pt x="292140" y="978957"/>
                      <a:pt x="295315" y="977899"/>
                    </a:cubicBezTo>
                    <a:cubicBezTo>
                      <a:pt x="302337" y="970877"/>
                      <a:pt x="305524" y="966444"/>
                      <a:pt x="314365" y="962024"/>
                    </a:cubicBezTo>
                    <a:cubicBezTo>
                      <a:pt x="317358" y="960527"/>
                      <a:pt x="320814" y="960167"/>
                      <a:pt x="323890" y="958849"/>
                    </a:cubicBezTo>
                    <a:cubicBezTo>
                      <a:pt x="328240" y="956985"/>
                      <a:pt x="332240" y="954363"/>
                      <a:pt x="336590" y="952499"/>
                    </a:cubicBezTo>
                    <a:cubicBezTo>
                      <a:pt x="339666" y="951181"/>
                      <a:pt x="343122" y="950821"/>
                      <a:pt x="346115" y="949324"/>
                    </a:cubicBezTo>
                    <a:cubicBezTo>
                      <a:pt x="370734" y="937014"/>
                      <a:pt x="341224" y="947779"/>
                      <a:pt x="365165" y="939799"/>
                    </a:cubicBezTo>
                    <a:cubicBezTo>
                      <a:pt x="382098" y="914399"/>
                      <a:pt x="359873" y="945091"/>
                      <a:pt x="381040" y="923924"/>
                    </a:cubicBezTo>
                    <a:cubicBezTo>
                      <a:pt x="383738" y="921226"/>
                      <a:pt x="385683" y="917812"/>
                      <a:pt x="387390" y="914399"/>
                    </a:cubicBezTo>
                    <a:cubicBezTo>
                      <a:pt x="388887" y="911406"/>
                      <a:pt x="388198" y="907241"/>
                      <a:pt x="390565" y="904874"/>
                    </a:cubicBezTo>
                    <a:cubicBezTo>
                      <a:pt x="393912" y="901527"/>
                      <a:pt x="399156" y="900872"/>
                      <a:pt x="403265" y="898524"/>
                    </a:cubicBezTo>
                    <a:cubicBezTo>
                      <a:pt x="406578" y="896631"/>
                      <a:pt x="409615" y="894291"/>
                      <a:pt x="412790" y="892174"/>
                    </a:cubicBezTo>
                    <a:cubicBezTo>
                      <a:pt x="414907" y="888999"/>
                      <a:pt x="416605" y="885501"/>
                      <a:pt x="419140" y="882649"/>
                    </a:cubicBezTo>
                    <a:cubicBezTo>
                      <a:pt x="425106" y="875937"/>
                      <a:pt x="438190" y="863599"/>
                      <a:pt x="438190" y="863599"/>
                    </a:cubicBezTo>
                    <a:cubicBezTo>
                      <a:pt x="439248" y="843491"/>
                      <a:pt x="435502" y="822538"/>
                      <a:pt x="441365" y="803274"/>
                    </a:cubicBezTo>
                    <a:cubicBezTo>
                      <a:pt x="443744" y="795458"/>
                      <a:pt x="464619" y="788249"/>
                      <a:pt x="473115" y="787399"/>
                    </a:cubicBezTo>
                    <a:cubicBezTo>
                      <a:pt x="489997" y="785711"/>
                      <a:pt x="506982" y="785282"/>
                      <a:pt x="523915" y="784224"/>
                    </a:cubicBezTo>
                    <a:cubicBezTo>
                      <a:pt x="535654" y="780311"/>
                      <a:pt x="533818" y="782501"/>
                      <a:pt x="542965" y="771524"/>
                    </a:cubicBezTo>
                    <a:cubicBezTo>
                      <a:pt x="545408" y="768593"/>
                      <a:pt x="546335" y="764383"/>
                      <a:pt x="549315" y="761999"/>
                    </a:cubicBezTo>
                    <a:cubicBezTo>
                      <a:pt x="551928" y="759908"/>
                      <a:pt x="555665" y="759882"/>
                      <a:pt x="558840" y="758824"/>
                    </a:cubicBezTo>
                    <a:cubicBezTo>
                      <a:pt x="559898" y="755649"/>
                      <a:pt x="560697" y="752375"/>
                      <a:pt x="562015" y="749299"/>
                    </a:cubicBezTo>
                    <a:cubicBezTo>
                      <a:pt x="564755" y="742905"/>
                      <a:pt x="570026" y="732701"/>
                      <a:pt x="574715" y="727074"/>
                    </a:cubicBezTo>
                    <a:cubicBezTo>
                      <a:pt x="577590" y="723625"/>
                      <a:pt x="580504" y="720040"/>
                      <a:pt x="584240" y="717549"/>
                    </a:cubicBezTo>
                    <a:cubicBezTo>
                      <a:pt x="587025" y="715693"/>
                      <a:pt x="590839" y="715999"/>
                      <a:pt x="593765" y="714374"/>
                    </a:cubicBezTo>
                    <a:cubicBezTo>
                      <a:pt x="600436" y="710668"/>
                      <a:pt x="612815" y="701674"/>
                      <a:pt x="612815" y="701674"/>
                    </a:cubicBezTo>
                    <a:cubicBezTo>
                      <a:pt x="607126" y="644787"/>
                      <a:pt x="616305" y="686430"/>
                      <a:pt x="603290" y="660399"/>
                    </a:cubicBezTo>
                    <a:cubicBezTo>
                      <a:pt x="601793" y="657406"/>
                      <a:pt x="602482" y="653241"/>
                      <a:pt x="600115" y="650874"/>
                    </a:cubicBezTo>
                    <a:cubicBezTo>
                      <a:pt x="594719" y="645478"/>
                      <a:pt x="587415" y="642407"/>
                      <a:pt x="581065" y="638174"/>
                    </a:cubicBezTo>
                    <a:lnTo>
                      <a:pt x="571540" y="631824"/>
                    </a:lnTo>
                    <a:cubicBezTo>
                      <a:pt x="553342" y="604527"/>
                      <a:pt x="575160" y="639064"/>
                      <a:pt x="562015" y="612774"/>
                    </a:cubicBezTo>
                    <a:cubicBezTo>
                      <a:pt x="549705" y="588155"/>
                      <a:pt x="560470" y="617665"/>
                      <a:pt x="552490" y="593724"/>
                    </a:cubicBezTo>
                    <a:cubicBezTo>
                      <a:pt x="548419" y="544877"/>
                      <a:pt x="547418" y="553626"/>
                      <a:pt x="552490" y="495299"/>
                    </a:cubicBezTo>
                    <a:cubicBezTo>
                      <a:pt x="552868" y="490952"/>
                      <a:pt x="554718" y="486859"/>
                      <a:pt x="555665" y="482599"/>
                    </a:cubicBezTo>
                    <a:cubicBezTo>
                      <a:pt x="560242" y="462001"/>
                      <a:pt x="555384" y="471908"/>
                      <a:pt x="565190" y="457199"/>
                    </a:cubicBezTo>
                    <a:cubicBezTo>
                      <a:pt x="566248" y="449791"/>
                      <a:pt x="567026" y="442337"/>
                      <a:pt x="568365" y="434974"/>
                    </a:cubicBezTo>
                    <a:cubicBezTo>
                      <a:pt x="569960" y="426203"/>
                      <a:pt x="571995" y="420910"/>
                      <a:pt x="574715" y="412749"/>
                    </a:cubicBezTo>
                    <a:cubicBezTo>
                      <a:pt x="575773" y="393699"/>
                      <a:pt x="564399" y="369090"/>
                      <a:pt x="577890" y="355599"/>
                    </a:cubicBezTo>
                    <a:cubicBezTo>
                      <a:pt x="591381" y="342108"/>
                      <a:pt x="616020" y="353926"/>
                      <a:pt x="635040" y="352424"/>
                    </a:cubicBezTo>
                    <a:cubicBezTo>
                      <a:pt x="656246" y="350750"/>
                      <a:pt x="698540" y="346074"/>
                      <a:pt x="698540" y="346074"/>
                    </a:cubicBezTo>
                    <a:cubicBezTo>
                      <a:pt x="702773" y="345016"/>
                      <a:pt x="707609" y="345320"/>
                      <a:pt x="711240" y="342899"/>
                    </a:cubicBezTo>
                    <a:cubicBezTo>
                      <a:pt x="720359" y="336819"/>
                      <a:pt x="719760" y="318183"/>
                      <a:pt x="720765" y="311149"/>
                    </a:cubicBezTo>
                    <a:cubicBezTo>
                      <a:pt x="758400" y="318676"/>
                      <a:pt x="719409" y="308782"/>
                      <a:pt x="746165" y="320674"/>
                    </a:cubicBezTo>
                    <a:cubicBezTo>
                      <a:pt x="752282" y="323392"/>
                      <a:pt x="765215" y="327024"/>
                      <a:pt x="765215" y="327024"/>
                    </a:cubicBezTo>
                    <a:cubicBezTo>
                      <a:pt x="774740" y="325966"/>
                      <a:pt x="784290" y="325116"/>
                      <a:pt x="793790" y="323849"/>
                    </a:cubicBezTo>
                    <a:cubicBezTo>
                      <a:pt x="800171" y="322998"/>
                      <a:pt x="807690" y="324537"/>
                      <a:pt x="812840" y="320674"/>
                    </a:cubicBezTo>
                    <a:cubicBezTo>
                      <a:pt x="817399" y="317254"/>
                      <a:pt x="817073" y="310091"/>
                      <a:pt x="819190" y="304799"/>
                    </a:cubicBezTo>
                    <a:cubicBezTo>
                      <a:pt x="817469" y="296194"/>
                      <a:pt x="817451" y="285628"/>
                      <a:pt x="809665" y="279399"/>
                    </a:cubicBezTo>
                    <a:cubicBezTo>
                      <a:pt x="807052" y="277308"/>
                      <a:pt x="803315" y="277282"/>
                      <a:pt x="800140" y="276224"/>
                    </a:cubicBezTo>
                    <a:cubicBezTo>
                      <a:pt x="798023" y="273049"/>
                      <a:pt x="796770" y="269083"/>
                      <a:pt x="793790" y="266699"/>
                    </a:cubicBezTo>
                    <a:cubicBezTo>
                      <a:pt x="791177" y="264608"/>
                      <a:pt x="787258" y="265021"/>
                      <a:pt x="784265" y="263524"/>
                    </a:cubicBezTo>
                    <a:cubicBezTo>
                      <a:pt x="762339" y="252561"/>
                      <a:pt x="788471" y="260607"/>
                      <a:pt x="762040" y="253999"/>
                    </a:cubicBezTo>
                    <a:cubicBezTo>
                      <a:pt x="743984" y="235943"/>
                      <a:pt x="761370" y="250489"/>
                      <a:pt x="742990" y="241299"/>
                    </a:cubicBezTo>
                    <a:cubicBezTo>
                      <a:pt x="739577" y="239592"/>
                      <a:pt x="736952" y="236499"/>
                      <a:pt x="733465" y="234949"/>
                    </a:cubicBezTo>
                    <a:cubicBezTo>
                      <a:pt x="727348" y="232231"/>
                      <a:pt x="714415" y="228599"/>
                      <a:pt x="714415" y="228599"/>
                    </a:cubicBezTo>
                    <a:cubicBezTo>
                      <a:pt x="704890" y="229657"/>
                      <a:pt x="695293" y="230198"/>
                      <a:pt x="685840" y="231774"/>
                    </a:cubicBezTo>
                    <a:cubicBezTo>
                      <a:pt x="682539" y="232324"/>
                      <a:pt x="679100" y="233093"/>
                      <a:pt x="676315" y="234949"/>
                    </a:cubicBezTo>
                    <a:cubicBezTo>
                      <a:pt x="672579" y="237440"/>
                      <a:pt x="670806" y="242466"/>
                      <a:pt x="666790" y="244474"/>
                    </a:cubicBezTo>
                    <a:cubicBezTo>
                      <a:pt x="661963" y="246887"/>
                      <a:pt x="656150" y="246340"/>
                      <a:pt x="650915" y="247649"/>
                    </a:cubicBezTo>
                    <a:cubicBezTo>
                      <a:pt x="647668" y="248461"/>
                      <a:pt x="644637" y="250012"/>
                      <a:pt x="641390" y="250824"/>
                    </a:cubicBezTo>
                    <a:lnTo>
                      <a:pt x="615990" y="257174"/>
                    </a:lnTo>
                    <a:cubicBezTo>
                      <a:pt x="613873" y="260349"/>
                      <a:pt x="612620" y="264315"/>
                      <a:pt x="609640" y="266699"/>
                    </a:cubicBezTo>
                    <a:cubicBezTo>
                      <a:pt x="607027" y="268790"/>
                      <a:pt x="603462" y="269874"/>
                      <a:pt x="600115" y="269874"/>
                    </a:cubicBezTo>
                    <a:cubicBezTo>
                      <a:pt x="585261" y="269874"/>
                      <a:pt x="570482" y="267757"/>
                      <a:pt x="555665" y="266699"/>
                    </a:cubicBezTo>
                    <a:cubicBezTo>
                      <a:pt x="552391" y="256877"/>
                      <a:pt x="549315" y="249300"/>
                      <a:pt x="549315" y="238124"/>
                    </a:cubicBezTo>
                    <a:cubicBezTo>
                      <a:pt x="549315" y="230640"/>
                      <a:pt x="551189" y="223269"/>
                      <a:pt x="552490" y="215899"/>
                    </a:cubicBezTo>
                    <a:cubicBezTo>
                      <a:pt x="557745" y="186122"/>
                      <a:pt x="555970" y="192759"/>
                      <a:pt x="562015" y="174624"/>
                    </a:cubicBezTo>
                    <a:cubicBezTo>
                      <a:pt x="560957" y="161924"/>
                      <a:pt x="561339" y="149021"/>
                      <a:pt x="558840" y="136524"/>
                    </a:cubicBezTo>
                    <a:cubicBezTo>
                      <a:pt x="558092" y="132782"/>
                      <a:pt x="554197" y="130412"/>
                      <a:pt x="552490" y="126999"/>
                    </a:cubicBezTo>
                    <a:cubicBezTo>
                      <a:pt x="547325" y="116670"/>
                      <a:pt x="552064" y="117048"/>
                      <a:pt x="542965" y="107949"/>
                    </a:cubicBezTo>
                    <a:cubicBezTo>
                      <a:pt x="540267" y="105251"/>
                      <a:pt x="536615" y="103716"/>
                      <a:pt x="533440" y="101599"/>
                    </a:cubicBezTo>
                    <a:cubicBezTo>
                      <a:pt x="521309" y="65207"/>
                      <a:pt x="531597" y="100732"/>
                      <a:pt x="523915" y="50799"/>
                    </a:cubicBezTo>
                    <a:cubicBezTo>
                      <a:pt x="523216" y="46253"/>
                      <a:pt x="518398" y="34254"/>
                      <a:pt x="514390" y="31749"/>
                    </a:cubicBezTo>
                    <a:cubicBezTo>
                      <a:pt x="508714" y="28201"/>
                      <a:pt x="500909" y="29112"/>
                      <a:pt x="495340" y="25399"/>
                    </a:cubicBezTo>
                    <a:lnTo>
                      <a:pt x="476290" y="12699"/>
                    </a:lnTo>
                    <a:cubicBezTo>
                      <a:pt x="474173" y="9524"/>
                      <a:pt x="472920" y="5558"/>
                      <a:pt x="469940" y="3174"/>
                    </a:cubicBezTo>
                    <a:cubicBezTo>
                      <a:pt x="462130" y="-3074"/>
                      <a:pt x="452677" y="1547"/>
                      <a:pt x="444540" y="3174"/>
                    </a:cubicBezTo>
                    <a:cubicBezTo>
                      <a:pt x="441365" y="6349"/>
                      <a:pt x="438559" y="9942"/>
                      <a:pt x="435015" y="12699"/>
                    </a:cubicBezTo>
                    <a:cubicBezTo>
                      <a:pt x="428991" y="17384"/>
                      <a:pt x="421361" y="20003"/>
                      <a:pt x="415965" y="25399"/>
                    </a:cubicBezTo>
                    <a:cubicBezTo>
                      <a:pt x="412790" y="28574"/>
                      <a:pt x="410176" y="32433"/>
                      <a:pt x="406440" y="34924"/>
                    </a:cubicBezTo>
                    <a:cubicBezTo>
                      <a:pt x="403655" y="36780"/>
                      <a:pt x="400133" y="37180"/>
                      <a:pt x="396915" y="38099"/>
                    </a:cubicBezTo>
                    <a:cubicBezTo>
                      <a:pt x="392719" y="39298"/>
                      <a:pt x="395328" y="54503"/>
                      <a:pt x="365165" y="6032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segovia">
                <a:extLst>
                  <a:ext uri="{FF2B5EF4-FFF2-40B4-BE49-F238E27FC236}">
                    <a16:creationId xmlns:a16="http://schemas.microsoft.com/office/drawing/2014/main" id="{0E475C6D-FC48-363B-7B5F-1EA16FE4321A}"/>
                  </a:ext>
                </a:extLst>
              </p:cNvPr>
              <p:cNvSpPr/>
              <p:nvPr/>
            </p:nvSpPr>
            <p:spPr>
              <a:xfrm>
                <a:off x="2029982" y="1347122"/>
                <a:ext cx="639967" cy="545055"/>
              </a:xfrm>
              <a:custGeom>
                <a:avLst/>
                <a:gdLst>
                  <a:gd name="connsiteX0" fmla="*/ 536179 w 641230"/>
                  <a:gd name="connsiteY0" fmla="*/ 2130 h 545055"/>
                  <a:gd name="connsiteX1" fmla="*/ 520304 w 641230"/>
                  <a:gd name="connsiteY1" fmla="*/ 5305 h 545055"/>
                  <a:gd name="connsiteX2" fmla="*/ 507604 w 641230"/>
                  <a:gd name="connsiteY2" fmla="*/ 8480 h 545055"/>
                  <a:gd name="connsiteX3" fmla="*/ 485379 w 641230"/>
                  <a:gd name="connsiteY3" fmla="*/ 11655 h 545055"/>
                  <a:gd name="connsiteX4" fmla="*/ 456804 w 641230"/>
                  <a:gd name="connsiteY4" fmla="*/ 18005 h 545055"/>
                  <a:gd name="connsiteX5" fmla="*/ 421879 w 641230"/>
                  <a:gd name="connsiteY5" fmla="*/ 27530 h 545055"/>
                  <a:gd name="connsiteX6" fmla="*/ 399654 w 641230"/>
                  <a:gd name="connsiteY6" fmla="*/ 24355 h 545055"/>
                  <a:gd name="connsiteX7" fmla="*/ 386954 w 641230"/>
                  <a:gd name="connsiteY7" fmla="*/ 21180 h 545055"/>
                  <a:gd name="connsiteX8" fmla="*/ 326629 w 641230"/>
                  <a:gd name="connsiteY8" fmla="*/ 24355 h 545055"/>
                  <a:gd name="connsiteX9" fmla="*/ 323454 w 641230"/>
                  <a:gd name="connsiteY9" fmla="*/ 33880 h 545055"/>
                  <a:gd name="connsiteX10" fmla="*/ 307579 w 641230"/>
                  <a:gd name="connsiteY10" fmla="*/ 49755 h 545055"/>
                  <a:gd name="connsiteX11" fmla="*/ 288529 w 641230"/>
                  <a:gd name="connsiteY11" fmla="*/ 56105 h 545055"/>
                  <a:gd name="connsiteX12" fmla="*/ 279004 w 641230"/>
                  <a:gd name="connsiteY12" fmla="*/ 62455 h 545055"/>
                  <a:gd name="connsiteX13" fmla="*/ 269479 w 641230"/>
                  <a:gd name="connsiteY13" fmla="*/ 71980 h 545055"/>
                  <a:gd name="connsiteX14" fmla="*/ 253604 w 641230"/>
                  <a:gd name="connsiteY14" fmla="*/ 75155 h 545055"/>
                  <a:gd name="connsiteX15" fmla="*/ 231379 w 641230"/>
                  <a:gd name="connsiteY15" fmla="*/ 81505 h 545055"/>
                  <a:gd name="connsiteX16" fmla="*/ 205979 w 641230"/>
                  <a:gd name="connsiteY16" fmla="*/ 78330 h 545055"/>
                  <a:gd name="connsiteX17" fmla="*/ 183754 w 641230"/>
                  <a:gd name="connsiteY17" fmla="*/ 71980 h 545055"/>
                  <a:gd name="connsiteX18" fmla="*/ 171054 w 641230"/>
                  <a:gd name="connsiteY18" fmla="*/ 68805 h 545055"/>
                  <a:gd name="connsiteX19" fmla="*/ 152004 w 641230"/>
                  <a:gd name="connsiteY19" fmla="*/ 62455 h 545055"/>
                  <a:gd name="connsiteX20" fmla="*/ 132954 w 641230"/>
                  <a:gd name="connsiteY20" fmla="*/ 68805 h 545055"/>
                  <a:gd name="connsiteX21" fmla="*/ 123429 w 641230"/>
                  <a:gd name="connsiteY21" fmla="*/ 71980 h 545055"/>
                  <a:gd name="connsiteX22" fmla="*/ 113904 w 641230"/>
                  <a:gd name="connsiteY22" fmla="*/ 78330 h 545055"/>
                  <a:gd name="connsiteX23" fmla="*/ 107554 w 641230"/>
                  <a:gd name="connsiteY23" fmla="*/ 87855 h 545055"/>
                  <a:gd name="connsiteX24" fmla="*/ 88504 w 641230"/>
                  <a:gd name="connsiteY24" fmla="*/ 100555 h 545055"/>
                  <a:gd name="connsiteX25" fmla="*/ 78979 w 641230"/>
                  <a:gd name="connsiteY25" fmla="*/ 119605 h 545055"/>
                  <a:gd name="connsiteX26" fmla="*/ 72629 w 641230"/>
                  <a:gd name="connsiteY26" fmla="*/ 132305 h 545055"/>
                  <a:gd name="connsiteX27" fmla="*/ 66279 w 641230"/>
                  <a:gd name="connsiteY27" fmla="*/ 141830 h 545055"/>
                  <a:gd name="connsiteX28" fmla="*/ 37704 w 641230"/>
                  <a:gd name="connsiteY28" fmla="*/ 154530 h 545055"/>
                  <a:gd name="connsiteX29" fmla="*/ 28179 w 641230"/>
                  <a:gd name="connsiteY29" fmla="*/ 157705 h 545055"/>
                  <a:gd name="connsiteX30" fmla="*/ 18654 w 641230"/>
                  <a:gd name="connsiteY30" fmla="*/ 164055 h 545055"/>
                  <a:gd name="connsiteX31" fmla="*/ 9129 w 641230"/>
                  <a:gd name="connsiteY31" fmla="*/ 284705 h 545055"/>
                  <a:gd name="connsiteX32" fmla="*/ 15479 w 641230"/>
                  <a:gd name="connsiteY32" fmla="*/ 306930 h 545055"/>
                  <a:gd name="connsiteX33" fmla="*/ 25004 w 641230"/>
                  <a:gd name="connsiteY33" fmla="*/ 316455 h 545055"/>
                  <a:gd name="connsiteX34" fmla="*/ 37704 w 641230"/>
                  <a:gd name="connsiteY34" fmla="*/ 338680 h 545055"/>
                  <a:gd name="connsiteX35" fmla="*/ 40879 w 641230"/>
                  <a:gd name="connsiteY35" fmla="*/ 348205 h 545055"/>
                  <a:gd name="connsiteX36" fmla="*/ 59929 w 641230"/>
                  <a:gd name="connsiteY36" fmla="*/ 360905 h 545055"/>
                  <a:gd name="connsiteX37" fmla="*/ 66279 w 641230"/>
                  <a:gd name="connsiteY37" fmla="*/ 383130 h 545055"/>
                  <a:gd name="connsiteX38" fmla="*/ 72629 w 641230"/>
                  <a:gd name="connsiteY38" fmla="*/ 402180 h 545055"/>
                  <a:gd name="connsiteX39" fmla="*/ 78979 w 641230"/>
                  <a:gd name="connsiteY39" fmla="*/ 411705 h 545055"/>
                  <a:gd name="connsiteX40" fmla="*/ 88504 w 641230"/>
                  <a:gd name="connsiteY40" fmla="*/ 414880 h 545055"/>
                  <a:gd name="connsiteX41" fmla="*/ 91679 w 641230"/>
                  <a:gd name="connsiteY41" fmla="*/ 424405 h 545055"/>
                  <a:gd name="connsiteX42" fmla="*/ 107554 w 641230"/>
                  <a:gd name="connsiteY42" fmla="*/ 452980 h 545055"/>
                  <a:gd name="connsiteX43" fmla="*/ 85329 w 641230"/>
                  <a:gd name="connsiteY43" fmla="*/ 481555 h 545055"/>
                  <a:gd name="connsiteX44" fmla="*/ 91679 w 641230"/>
                  <a:gd name="connsiteY44" fmla="*/ 532355 h 545055"/>
                  <a:gd name="connsiteX45" fmla="*/ 98029 w 641230"/>
                  <a:gd name="connsiteY45" fmla="*/ 541880 h 545055"/>
                  <a:gd name="connsiteX46" fmla="*/ 107554 w 641230"/>
                  <a:gd name="connsiteY46" fmla="*/ 545055 h 545055"/>
                  <a:gd name="connsiteX47" fmla="*/ 136129 w 641230"/>
                  <a:gd name="connsiteY47" fmla="*/ 538705 h 545055"/>
                  <a:gd name="connsiteX48" fmla="*/ 145654 w 641230"/>
                  <a:gd name="connsiteY48" fmla="*/ 535530 h 545055"/>
                  <a:gd name="connsiteX49" fmla="*/ 164704 w 641230"/>
                  <a:gd name="connsiteY49" fmla="*/ 526005 h 545055"/>
                  <a:gd name="connsiteX50" fmla="*/ 180579 w 641230"/>
                  <a:gd name="connsiteY50" fmla="*/ 513305 h 545055"/>
                  <a:gd name="connsiteX51" fmla="*/ 186929 w 641230"/>
                  <a:gd name="connsiteY51" fmla="*/ 503780 h 545055"/>
                  <a:gd name="connsiteX52" fmla="*/ 205979 w 641230"/>
                  <a:gd name="connsiteY52" fmla="*/ 494255 h 545055"/>
                  <a:gd name="connsiteX53" fmla="*/ 240904 w 641230"/>
                  <a:gd name="connsiteY53" fmla="*/ 497430 h 545055"/>
                  <a:gd name="connsiteX54" fmla="*/ 250429 w 641230"/>
                  <a:gd name="connsiteY54" fmla="*/ 487905 h 545055"/>
                  <a:gd name="connsiteX55" fmla="*/ 263129 w 641230"/>
                  <a:gd name="connsiteY55" fmla="*/ 468855 h 545055"/>
                  <a:gd name="connsiteX56" fmla="*/ 288529 w 641230"/>
                  <a:gd name="connsiteY56" fmla="*/ 449805 h 545055"/>
                  <a:gd name="connsiteX57" fmla="*/ 298054 w 641230"/>
                  <a:gd name="connsiteY57" fmla="*/ 440280 h 545055"/>
                  <a:gd name="connsiteX58" fmla="*/ 317104 w 641230"/>
                  <a:gd name="connsiteY58" fmla="*/ 427580 h 545055"/>
                  <a:gd name="connsiteX59" fmla="*/ 336154 w 641230"/>
                  <a:gd name="connsiteY59" fmla="*/ 411705 h 545055"/>
                  <a:gd name="connsiteX60" fmla="*/ 342504 w 641230"/>
                  <a:gd name="connsiteY60" fmla="*/ 402180 h 545055"/>
                  <a:gd name="connsiteX61" fmla="*/ 345679 w 641230"/>
                  <a:gd name="connsiteY61" fmla="*/ 376780 h 545055"/>
                  <a:gd name="connsiteX62" fmla="*/ 348854 w 641230"/>
                  <a:gd name="connsiteY62" fmla="*/ 360905 h 545055"/>
                  <a:gd name="connsiteX63" fmla="*/ 352029 w 641230"/>
                  <a:gd name="connsiteY63" fmla="*/ 351380 h 545055"/>
                  <a:gd name="connsiteX64" fmla="*/ 361554 w 641230"/>
                  <a:gd name="connsiteY64" fmla="*/ 341855 h 545055"/>
                  <a:gd name="connsiteX65" fmla="*/ 386954 w 641230"/>
                  <a:gd name="connsiteY65" fmla="*/ 332330 h 545055"/>
                  <a:gd name="connsiteX66" fmla="*/ 399654 w 641230"/>
                  <a:gd name="connsiteY66" fmla="*/ 325980 h 545055"/>
                  <a:gd name="connsiteX67" fmla="*/ 418704 w 641230"/>
                  <a:gd name="connsiteY67" fmla="*/ 313280 h 545055"/>
                  <a:gd name="connsiteX68" fmla="*/ 425054 w 641230"/>
                  <a:gd name="connsiteY68" fmla="*/ 300580 h 545055"/>
                  <a:gd name="connsiteX69" fmla="*/ 431404 w 641230"/>
                  <a:gd name="connsiteY69" fmla="*/ 291055 h 545055"/>
                  <a:gd name="connsiteX70" fmla="*/ 440929 w 641230"/>
                  <a:gd name="connsiteY70" fmla="*/ 272005 h 545055"/>
                  <a:gd name="connsiteX71" fmla="*/ 450454 w 641230"/>
                  <a:gd name="connsiteY71" fmla="*/ 268830 h 545055"/>
                  <a:gd name="connsiteX72" fmla="*/ 453629 w 641230"/>
                  <a:gd name="connsiteY72" fmla="*/ 259305 h 545055"/>
                  <a:gd name="connsiteX73" fmla="*/ 475854 w 641230"/>
                  <a:gd name="connsiteY73" fmla="*/ 230730 h 545055"/>
                  <a:gd name="connsiteX74" fmla="*/ 482204 w 641230"/>
                  <a:gd name="connsiteY74" fmla="*/ 211680 h 545055"/>
                  <a:gd name="connsiteX75" fmla="*/ 485379 w 641230"/>
                  <a:gd name="connsiteY75" fmla="*/ 198980 h 545055"/>
                  <a:gd name="connsiteX76" fmla="*/ 539354 w 641230"/>
                  <a:gd name="connsiteY76" fmla="*/ 195805 h 545055"/>
                  <a:gd name="connsiteX77" fmla="*/ 564754 w 641230"/>
                  <a:gd name="connsiteY77" fmla="*/ 189455 h 545055"/>
                  <a:gd name="connsiteX78" fmla="*/ 577454 w 641230"/>
                  <a:gd name="connsiteY78" fmla="*/ 186280 h 545055"/>
                  <a:gd name="connsiteX79" fmla="*/ 586979 w 641230"/>
                  <a:gd name="connsiteY79" fmla="*/ 183105 h 545055"/>
                  <a:gd name="connsiteX80" fmla="*/ 602854 w 641230"/>
                  <a:gd name="connsiteY80" fmla="*/ 179930 h 545055"/>
                  <a:gd name="connsiteX81" fmla="*/ 615554 w 641230"/>
                  <a:gd name="connsiteY81" fmla="*/ 176755 h 545055"/>
                  <a:gd name="connsiteX82" fmla="*/ 634604 w 641230"/>
                  <a:gd name="connsiteY82" fmla="*/ 170405 h 545055"/>
                  <a:gd name="connsiteX83" fmla="*/ 640954 w 641230"/>
                  <a:gd name="connsiteY83" fmla="*/ 160880 h 545055"/>
                  <a:gd name="connsiteX84" fmla="*/ 637779 w 641230"/>
                  <a:gd name="connsiteY84" fmla="*/ 135480 h 545055"/>
                  <a:gd name="connsiteX85" fmla="*/ 628254 w 641230"/>
                  <a:gd name="connsiteY85" fmla="*/ 129130 h 545055"/>
                  <a:gd name="connsiteX86" fmla="*/ 596504 w 641230"/>
                  <a:gd name="connsiteY86" fmla="*/ 122780 h 545055"/>
                  <a:gd name="connsiteX87" fmla="*/ 577454 w 641230"/>
                  <a:gd name="connsiteY87" fmla="*/ 119605 h 545055"/>
                  <a:gd name="connsiteX88" fmla="*/ 571104 w 641230"/>
                  <a:gd name="connsiteY88" fmla="*/ 56105 h 545055"/>
                  <a:gd name="connsiteX89" fmla="*/ 567929 w 641230"/>
                  <a:gd name="connsiteY89" fmla="*/ 43405 h 545055"/>
                  <a:gd name="connsiteX90" fmla="*/ 558404 w 641230"/>
                  <a:gd name="connsiteY90" fmla="*/ 40230 h 545055"/>
                  <a:gd name="connsiteX91" fmla="*/ 536179 w 641230"/>
                  <a:gd name="connsiteY91" fmla="*/ 2130 h 54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41230" h="545055">
                    <a:moveTo>
                      <a:pt x="536179" y="2130"/>
                    </a:moveTo>
                    <a:cubicBezTo>
                      <a:pt x="529829" y="-3691"/>
                      <a:pt x="525572" y="4134"/>
                      <a:pt x="520304" y="5305"/>
                    </a:cubicBezTo>
                    <a:cubicBezTo>
                      <a:pt x="516044" y="6252"/>
                      <a:pt x="511897" y="7699"/>
                      <a:pt x="507604" y="8480"/>
                    </a:cubicBezTo>
                    <a:cubicBezTo>
                      <a:pt x="500241" y="9819"/>
                      <a:pt x="492734" y="10276"/>
                      <a:pt x="485379" y="11655"/>
                    </a:cubicBezTo>
                    <a:cubicBezTo>
                      <a:pt x="475789" y="13453"/>
                      <a:pt x="466302" y="15770"/>
                      <a:pt x="456804" y="18005"/>
                    </a:cubicBezTo>
                    <a:cubicBezTo>
                      <a:pt x="432454" y="23734"/>
                      <a:pt x="438036" y="22144"/>
                      <a:pt x="421879" y="27530"/>
                    </a:cubicBezTo>
                    <a:cubicBezTo>
                      <a:pt x="414471" y="26472"/>
                      <a:pt x="407017" y="25694"/>
                      <a:pt x="399654" y="24355"/>
                    </a:cubicBezTo>
                    <a:cubicBezTo>
                      <a:pt x="395361" y="23574"/>
                      <a:pt x="391318" y="21180"/>
                      <a:pt x="386954" y="21180"/>
                    </a:cubicBezTo>
                    <a:cubicBezTo>
                      <a:pt x="366818" y="21180"/>
                      <a:pt x="346737" y="23297"/>
                      <a:pt x="326629" y="24355"/>
                    </a:cubicBezTo>
                    <a:cubicBezTo>
                      <a:pt x="325571" y="27530"/>
                      <a:pt x="324951" y="30887"/>
                      <a:pt x="323454" y="33880"/>
                    </a:cubicBezTo>
                    <a:cubicBezTo>
                      <a:pt x="319523" y="41742"/>
                      <a:pt x="315743" y="46126"/>
                      <a:pt x="307579" y="49755"/>
                    </a:cubicBezTo>
                    <a:cubicBezTo>
                      <a:pt x="301462" y="52473"/>
                      <a:pt x="294098" y="52392"/>
                      <a:pt x="288529" y="56105"/>
                    </a:cubicBezTo>
                    <a:cubicBezTo>
                      <a:pt x="285354" y="58222"/>
                      <a:pt x="281935" y="60012"/>
                      <a:pt x="279004" y="62455"/>
                    </a:cubicBezTo>
                    <a:cubicBezTo>
                      <a:pt x="275555" y="65330"/>
                      <a:pt x="273495" y="69972"/>
                      <a:pt x="269479" y="71980"/>
                    </a:cubicBezTo>
                    <a:cubicBezTo>
                      <a:pt x="264652" y="74393"/>
                      <a:pt x="258872" y="73984"/>
                      <a:pt x="253604" y="75155"/>
                    </a:cubicBezTo>
                    <a:cubicBezTo>
                      <a:pt x="241644" y="77813"/>
                      <a:pt x="241986" y="77969"/>
                      <a:pt x="231379" y="81505"/>
                    </a:cubicBezTo>
                    <a:cubicBezTo>
                      <a:pt x="222912" y="80447"/>
                      <a:pt x="214395" y="79733"/>
                      <a:pt x="205979" y="78330"/>
                    </a:cubicBezTo>
                    <a:cubicBezTo>
                      <a:pt x="194068" y="76345"/>
                      <a:pt x="194323" y="75000"/>
                      <a:pt x="183754" y="71980"/>
                    </a:cubicBezTo>
                    <a:cubicBezTo>
                      <a:pt x="179558" y="70781"/>
                      <a:pt x="175234" y="70059"/>
                      <a:pt x="171054" y="68805"/>
                    </a:cubicBezTo>
                    <a:cubicBezTo>
                      <a:pt x="164643" y="66882"/>
                      <a:pt x="152004" y="62455"/>
                      <a:pt x="152004" y="62455"/>
                    </a:cubicBezTo>
                    <a:lnTo>
                      <a:pt x="132954" y="68805"/>
                    </a:lnTo>
                    <a:cubicBezTo>
                      <a:pt x="129779" y="69863"/>
                      <a:pt x="126214" y="70124"/>
                      <a:pt x="123429" y="71980"/>
                    </a:cubicBezTo>
                    <a:lnTo>
                      <a:pt x="113904" y="78330"/>
                    </a:lnTo>
                    <a:cubicBezTo>
                      <a:pt x="111787" y="81505"/>
                      <a:pt x="110534" y="85471"/>
                      <a:pt x="107554" y="87855"/>
                    </a:cubicBezTo>
                    <a:cubicBezTo>
                      <a:pt x="82119" y="108203"/>
                      <a:pt x="116026" y="67528"/>
                      <a:pt x="88504" y="100555"/>
                    </a:cubicBezTo>
                    <a:cubicBezTo>
                      <a:pt x="79531" y="111322"/>
                      <a:pt x="84033" y="107813"/>
                      <a:pt x="78979" y="119605"/>
                    </a:cubicBezTo>
                    <a:cubicBezTo>
                      <a:pt x="77115" y="123955"/>
                      <a:pt x="74977" y="128196"/>
                      <a:pt x="72629" y="132305"/>
                    </a:cubicBezTo>
                    <a:cubicBezTo>
                      <a:pt x="70736" y="135618"/>
                      <a:pt x="68977" y="139132"/>
                      <a:pt x="66279" y="141830"/>
                    </a:cubicBezTo>
                    <a:cubicBezTo>
                      <a:pt x="58732" y="149377"/>
                      <a:pt x="47135" y="151386"/>
                      <a:pt x="37704" y="154530"/>
                    </a:cubicBezTo>
                    <a:cubicBezTo>
                      <a:pt x="34529" y="155588"/>
                      <a:pt x="30964" y="155849"/>
                      <a:pt x="28179" y="157705"/>
                    </a:cubicBezTo>
                    <a:lnTo>
                      <a:pt x="18654" y="164055"/>
                    </a:lnTo>
                    <a:cubicBezTo>
                      <a:pt x="-12289" y="210470"/>
                      <a:pt x="3265" y="179153"/>
                      <a:pt x="9129" y="284705"/>
                    </a:cubicBezTo>
                    <a:cubicBezTo>
                      <a:pt x="9193" y="285860"/>
                      <a:pt x="13933" y="304610"/>
                      <a:pt x="15479" y="306930"/>
                    </a:cubicBezTo>
                    <a:cubicBezTo>
                      <a:pt x="17970" y="310666"/>
                      <a:pt x="21829" y="313280"/>
                      <a:pt x="25004" y="316455"/>
                    </a:cubicBezTo>
                    <a:cubicBezTo>
                      <a:pt x="31719" y="343315"/>
                      <a:pt x="22571" y="315981"/>
                      <a:pt x="37704" y="338680"/>
                    </a:cubicBezTo>
                    <a:cubicBezTo>
                      <a:pt x="39560" y="341465"/>
                      <a:pt x="38512" y="345838"/>
                      <a:pt x="40879" y="348205"/>
                    </a:cubicBezTo>
                    <a:cubicBezTo>
                      <a:pt x="46275" y="353601"/>
                      <a:pt x="59929" y="360905"/>
                      <a:pt x="59929" y="360905"/>
                    </a:cubicBezTo>
                    <a:cubicBezTo>
                      <a:pt x="70599" y="392916"/>
                      <a:pt x="54319" y="343263"/>
                      <a:pt x="66279" y="383130"/>
                    </a:cubicBezTo>
                    <a:cubicBezTo>
                      <a:pt x="68202" y="389541"/>
                      <a:pt x="68916" y="396611"/>
                      <a:pt x="72629" y="402180"/>
                    </a:cubicBezTo>
                    <a:cubicBezTo>
                      <a:pt x="74746" y="405355"/>
                      <a:pt x="75999" y="409321"/>
                      <a:pt x="78979" y="411705"/>
                    </a:cubicBezTo>
                    <a:cubicBezTo>
                      <a:pt x="81592" y="413796"/>
                      <a:pt x="85329" y="413822"/>
                      <a:pt x="88504" y="414880"/>
                    </a:cubicBezTo>
                    <a:cubicBezTo>
                      <a:pt x="89562" y="418055"/>
                      <a:pt x="90054" y="421479"/>
                      <a:pt x="91679" y="424405"/>
                    </a:cubicBezTo>
                    <a:cubicBezTo>
                      <a:pt x="109875" y="457157"/>
                      <a:pt x="100370" y="431427"/>
                      <a:pt x="107554" y="452980"/>
                    </a:cubicBezTo>
                    <a:cubicBezTo>
                      <a:pt x="84014" y="468673"/>
                      <a:pt x="90001" y="458196"/>
                      <a:pt x="85329" y="481555"/>
                    </a:cubicBezTo>
                    <a:cubicBezTo>
                      <a:pt x="85935" y="489433"/>
                      <a:pt x="84826" y="518648"/>
                      <a:pt x="91679" y="532355"/>
                    </a:cubicBezTo>
                    <a:cubicBezTo>
                      <a:pt x="93386" y="535768"/>
                      <a:pt x="95049" y="539496"/>
                      <a:pt x="98029" y="541880"/>
                    </a:cubicBezTo>
                    <a:cubicBezTo>
                      <a:pt x="100642" y="543971"/>
                      <a:pt x="104379" y="543997"/>
                      <a:pt x="107554" y="545055"/>
                    </a:cubicBezTo>
                    <a:cubicBezTo>
                      <a:pt x="118466" y="542873"/>
                      <a:pt x="125667" y="541694"/>
                      <a:pt x="136129" y="538705"/>
                    </a:cubicBezTo>
                    <a:cubicBezTo>
                      <a:pt x="139347" y="537786"/>
                      <a:pt x="142661" y="537027"/>
                      <a:pt x="145654" y="535530"/>
                    </a:cubicBezTo>
                    <a:cubicBezTo>
                      <a:pt x="170273" y="523220"/>
                      <a:pt x="140763" y="533985"/>
                      <a:pt x="164704" y="526005"/>
                    </a:cubicBezTo>
                    <a:cubicBezTo>
                      <a:pt x="182902" y="498708"/>
                      <a:pt x="158671" y="530832"/>
                      <a:pt x="180579" y="513305"/>
                    </a:cubicBezTo>
                    <a:cubicBezTo>
                      <a:pt x="183559" y="510921"/>
                      <a:pt x="184231" y="506478"/>
                      <a:pt x="186929" y="503780"/>
                    </a:cubicBezTo>
                    <a:cubicBezTo>
                      <a:pt x="193084" y="497625"/>
                      <a:pt x="198232" y="496837"/>
                      <a:pt x="205979" y="494255"/>
                    </a:cubicBezTo>
                    <a:cubicBezTo>
                      <a:pt x="217621" y="495313"/>
                      <a:pt x="229332" y="499083"/>
                      <a:pt x="240904" y="497430"/>
                    </a:cubicBezTo>
                    <a:cubicBezTo>
                      <a:pt x="245349" y="496795"/>
                      <a:pt x="247672" y="491449"/>
                      <a:pt x="250429" y="487905"/>
                    </a:cubicBezTo>
                    <a:cubicBezTo>
                      <a:pt x="255114" y="481881"/>
                      <a:pt x="257024" y="473434"/>
                      <a:pt x="263129" y="468855"/>
                    </a:cubicBezTo>
                    <a:cubicBezTo>
                      <a:pt x="271596" y="462505"/>
                      <a:pt x="281045" y="457289"/>
                      <a:pt x="288529" y="449805"/>
                    </a:cubicBezTo>
                    <a:cubicBezTo>
                      <a:pt x="291704" y="446630"/>
                      <a:pt x="294510" y="443037"/>
                      <a:pt x="298054" y="440280"/>
                    </a:cubicBezTo>
                    <a:cubicBezTo>
                      <a:pt x="304078" y="435595"/>
                      <a:pt x="311708" y="432976"/>
                      <a:pt x="317104" y="427580"/>
                    </a:cubicBezTo>
                    <a:cubicBezTo>
                      <a:pt x="329327" y="415357"/>
                      <a:pt x="322893" y="420546"/>
                      <a:pt x="336154" y="411705"/>
                    </a:cubicBezTo>
                    <a:cubicBezTo>
                      <a:pt x="338271" y="408530"/>
                      <a:pt x="341500" y="405861"/>
                      <a:pt x="342504" y="402180"/>
                    </a:cubicBezTo>
                    <a:cubicBezTo>
                      <a:pt x="344749" y="393948"/>
                      <a:pt x="344382" y="385213"/>
                      <a:pt x="345679" y="376780"/>
                    </a:cubicBezTo>
                    <a:cubicBezTo>
                      <a:pt x="346500" y="371446"/>
                      <a:pt x="347545" y="366140"/>
                      <a:pt x="348854" y="360905"/>
                    </a:cubicBezTo>
                    <a:cubicBezTo>
                      <a:pt x="349666" y="357658"/>
                      <a:pt x="350173" y="354165"/>
                      <a:pt x="352029" y="351380"/>
                    </a:cubicBezTo>
                    <a:cubicBezTo>
                      <a:pt x="354520" y="347644"/>
                      <a:pt x="357900" y="344465"/>
                      <a:pt x="361554" y="341855"/>
                    </a:cubicBezTo>
                    <a:cubicBezTo>
                      <a:pt x="374581" y="332550"/>
                      <a:pt x="372959" y="337578"/>
                      <a:pt x="386954" y="332330"/>
                    </a:cubicBezTo>
                    <a:cubicBezTo>
                      <a:pt x="391386" y="330668"/>
                      <a:pt x="395595" y="328415"/>
                      <a:pt x="399654" y="325980"/>
                    </a:cubicBezTo>
                    <a:cubicBezTo>
                      <a:pt x="406198" y="322053"/>
                      <a:pt x="418704" y="313280"/>
                      <a:pt x="418704" y="313280"/>
                    </a:cubicBezTo>
                    <a:cubicBezTo>
                      <a:pt x="420821" y="309047"/>
                      <a:pt x="422706" y="304689"/>
                      <a:pt x="425054" y="300580"/>
                    </a:cubicBezTo>
                    <a:cubicBezTo>
                      <a:pt x="426947" y="297267"/>
                      <a:pt x="429697" y="294468"/>
                      <a:pt x="431404" y="291055"/>
                    </a:cubicBezTo>
                    <a:cubicBezTo>
                      <a:pt x="435239" y="283386"/>
                      <a:pt x="433346" y="278071"/>
                      <a:pt x="440929" y="272005"/>
                    </a:cubicBezTo>
                    <a:cubicBezTo>
                      <a:pt x="443542" y="269914"/>
                      <a:pt x="447279" y="269888"/>
                      <a:pt x="450454" y="268830"/>
                    </a:cubicBezTo>
                    <a:cubicBezTo>
                      <a:pt x="451512" y="265655"/>
                      <a:pt x="451773" y="262090"/>
                      <a:pt x="453629" y="259305"/>
                    </a:cubicBezTo>
                    <a:cubicBezTo>
                      <a:pt x="464587" y="242868"/>
                      <a:pt x="467400" y="256092"/>
                      <a:pt x="475854" y="230730"/>
                    </a:cubicBezTo>
                    <a:cubicBezTo>
                      <a:pt x="477971" y="224380"/>
                      <a:pt x="480581" y="218174"/>
                      <a:pt x="482204" y="211680"/>
                    </a:cubicBezTo>
                    <a:cubicBezTo>
                      <a:pt x="483262" y="207447"/>
                      <a:pt x="481175" y="200148"/>
                      <a:pt x="485379" y="198980"/>
                    </a:cubicBezTo>
                    <a:cubicBezTo>
                      <a:pt x="502744" y="194156"/>
                      <a:pt x="521362" y="196863"/>
                      <a:pt x="539354" y="195805"/>
                    </a:cubicBezTo>
                    <a:cubicBezTo>
                      <a:pt x="556375" y="190131"/>
                      <a:pt x="541766" y="194563"/>
                      <a:pt x="564754" y="189455"/>
                    </a:cubicBezTo>
                    <a:cubicBezTo>
                      <a:pt x="569014" y="188508"/>
                      <a:pt x="573258" y="187479"/>
                      <a:pt x="577454" y="186280"/>
                    </a:cubicBezTo>
                    <a:cubicBezTo>
                      <a:pt x="580672" y="185361"/>
                      <a:pt x="583732" y="183917"/>
                      <a:pt x="586979" y="183105"/>
                    </a:cubicBezTo>
                    <a:cubicBezTo>
                      <a:pt x="592214" y="181796"/>
                      <a:pt x="597586" y="181101"/>
                      <a:pt x="602854" y="179930"/>
                    </a:cubicBezTo>
                    <a:cubicBezTo>
                      <a:pt x="607114" y="178983"/>
                      <a:pt x="611374" y="178009"/>
                      <a:pt x="615554" y="176755"/>
                    </a:cubicBezTo>
                    <a:cubicBezTo>
                      <a:pt x="621965" y="174832"/>
                      <a:pt x="634604" y="170405"/>
                      <a:pt x="634604" y="170405"/>
                    </a:cubicBezTo>
                    <a:cubicBezTo>
                      <a:pt x="636721" y="167230"/>
                      <a:pt x="640609" y="164680"/>
                      <a:pt x="640954" y="160880"/>
                    </a:cubicBezTo>
                    <a:cubicBezTo>
                      <a:pt x="641727" y="152382"/>
                      <a:pt x="640948" y="143402"/>
                      <a:pt x="637779" y="135480"/>
                    </a:cubicBezTo>
                    <a:cubicBezTo>
                      <a:pt x="636362" y="131937"/>
                      <a:pt x="631667" y="130837"/>
                      <a:pt x="628254" y="129130"/>
                    </a:cubicBezTo>
                    <a:cubicBezTo>
                      <a:pt x="619271" y="124639"/>
                      <a:pt x="604954" y="124080"/>
                      <a:pt x="596504" y="122780"/>
                    </a:cubicBezTo>
                    <a:cubicBezTo>
                      <a:pt x="590141" y="121801"/>
                      <a:pt x="583804" y="120663"/>
                      <a:pt x="577454" y="119605"/>
                    </a:cubicBezTo>
                    <a:cubicBezTo>
                      <a:pt x="574804" y="79853"/>
                      <a:pt x="577099" y="83085"/>
                      <a:pt x="571104" y="56105"/>
                    </a:cubicBezTo>
                    <a:cubicBezTo>
                      <a:pt x="570157" y="51845"/>
                      <a:pt x="570655" y="46812"/>
                      <a:pt x="567929" y="43405"/>
                    </a:cubicBezTo>
                    <a:cubicBezTo>
                      <a:pt x="565838" y="40792"/>
                      <a:pt x="561579" y="41288"/>
                      <a:pt x="558404" y="40230"/>
                    </a:cubicBezTo>
                    <a:cubicBezTo>
                      <a:pt x="550394" y="28214"/>
                      <a:pt x="542529" y="7951"/>
                      <a:pt x="536179" y="213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madrid">
                <a:extLst>
                  <a:ext uri="{FF2B5EF4-FFF2-40B4-BE49-F238E27FC236}">
                    <a16:creationId xmlns:a16="http://schemas.microsoft.com/office/drawing/2014/main" id="{DB9F1D3E-562D-C60A-7D65-36891A2733EA}"/>
                  </a:ext>
                </a:extLst>
              </p:cNvPr>
              <p:cNvSpPr/>
              <p:nvPr/>
            </p:nvSpPr>
            <p:spPr>
              <a:xfrm>
                <a:off x="2070867" y="1561931"/>
                <a:ext cx="687720" cy="715031"/>
              </a:xfrm>
              <a:custGeom>
                <a:avLst/>
                <a:gdLst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501650 w 688975"/>
                  <a:gd name="connsiteY72" fmla="*/ 68267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42925 w 688975"/>
                  <a:gd name="connsiteY75" fmla="*/ 64774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688975" h="715031">
                    <a:moveTo>
                      <a:pt x="447675" y="46"/>
                    </a:moveTo>
                    <a:cubicBezTo>
                      <a:pt x="438679" y="1104"/>
                      <a:pt x="430958" y="20003"/>
                      <a:pt x="428625" y="25446"/>
                    </a:cubicBezTo>
                    <a:cubicBezTo>
                      <a:pt x="426906" y="29457"/>
                      <a:pt x="426982" y="34060"/>
                      <a:pt x="425450" y="38146"/>
                    </a:cubicBezTo>
                    <a:cubicBezTo>
                      <a:pt x="423788" y="42578"/>
                      <a:pt x="421022" y="46521"/>
                      <a:pt x="419100" y="50846"/>
                    </a:cubicBezTo>
                    <a:cubicBezTo>
                      <a:pt x="414700" y="60747"/>
                      <a:pt x="409505" y="79468"/>
                      <a:pt x="400050" y="85771"/>
                    </a:cubicBezTo>
                    <a:lnTo>
                      <a:pt x="390525" y="92121"/>
                    </a:lnTo>
                    <a:cubicBezTo>
                      <a:pt x="388408" y="95296"/>
                      <a:pt x="386873" y="98948"/>
                      <a:pt x="384175" y="101646"/>
                    </a:cubicBezTo>
                    <a:cubicBezTo>
                      <a:pt x="375076" y="110745"/>
                      <a:pt x="375454" y="106006"/>
                      <a:pt x="365125" y="111171"/>
                    </a:cubicBezTo>
                    <a:cubicBezTo>
                      <a:pt x="361712" y="112878"/>
                      <a:pt x="359186" y="116217"/>
                      <a:pt x="355600" y="117521"/>
                    </a:cubicBezTo>
                    <a:cubicBezTo>
                      <a:pt x="347398" y="120503"/>
                      <a:pt x="330200" y="123871"/>
                      <a:pt x="330200" y="123871"/>
                    </a:cubicBezTo>
                    <a:cubicBezTo>
                      <a:pt x="329142" y="127046"/>
                      <a:pt x="328522" y="130403"/>
                      <a:pt x="327025" y="133396"/>
                    </a:cubicBezTo>
                    <a:cubicBezTo>
                      <a:pt x="325318" y="136809"/>
                      <a:pt x="321882" y="139301"/>
                      <a:pt x="320675" y="142921"/>
                    </a:cubicBezTo>
                    <a:cubicBezTo>
                      <a:pt x="318639" y="149028"/>
                      <a:pt x="318763" y="155658"/>
                      <a:pt x="317500" y="161971"/>
                    </a:cubicBezTo>
                    <a:cubicBezTo>
                      <a:pt x="316644" y="166250"/>
                      <a:pt x="315579" y="170491"/>
                      <a:pt x="314325" y="174671"/>
                    </a:cubicBezTo>
                    <a:cubicBezTo>
                      <a:pt x="312402" y="181082"/>
                      <a:pt x="311688" y="188152"/>
                      <a:pt x="307975" y="193721"/>
                    </a:cubicBezTo>
                    <a:cubicBezTo>
                      <a:pt x="303742" y="200071"/>
                      <a:pt x="301625" y="208538"/>
                      <a:pt x="295275" y="212771"/>
                    </a:cubicBezTo>
                    <a:lnTo>
                      <a:pt x="276225" y="225471"/>
                    </a:lnTo>
                    <a:cubicBezTo>
                      <a:pt x="273050" y="227588"/>
                      <a:pt x="269398" y="229123"/>
                      <a:pt x="266700" y="231821"/>
                    </a:cubicBezTo>
                    <a:cubicBezTo>
                      <a:pt x="259678" y="238843"/>
                      <a:pt x="256491" y="243276"/>
                      <a:pt x="247650" y="247696"/>
                    </a:cubicBezTo>
                    <a:cubicBezTo>
                      <a:pt x="244657" y="249193"/>
                      <a:pt x="241259" y="249696"/>
                      <a:pt x="238125" y="250871"/>
                    </a:cubicBezTo>
                    <a:cubicBezTo>
                      <a:pt x="232789" y="252872"/>
                      <a:pt x="227542" y="255104"/>
                      <a:pt x="222250" y="257221"/>
                    </a:cubicBezTo>
                    <a:cubicBezTo>
                      <a:pt x="219075" y="260396"/>
                      <a:pt x="216461" y="264255"/>
                      <a:pt x="212725" y="266746"/>
                    </a:cubicBezTo>
                    <a:cubicBezTo>
                      <a:pt x="209940" y="268602"/>
                      <a:pt x="204860" y="267015"/>
                      <a:pt x="203200" y="269921"/>
                    </a:cubicBezTo>
                    <a:cubicBezTo>
                      <a:pt x="200006" y="275510"/>
                      <a:pt x="202061" y="282864"/>
                      <a:pt x="200025" y="288971"/>
                    </a:cubicBezTo>
                    <a:cubicBezTo>
                      <a:pt x="196443" y="299717"/>
                      <a:pt x="191965" y="298333"/>
                      <a:pt x="184150" y="304846"/>
                    </a:cubicBezTo>
                    <a:cubicBezTo>
                      <a:pt x="180701" y="307721"/>
                      <a:pt x="177800" y="311196"/>
                      <a:pt x="174625" y="314371"/>
                    </a:cubicBezTo>
                    <a:cubicBezTo>
                      <a:pt x="173567" y="317546"/>
                      <a:pt x="172000" y="320595"/>
                      <a:pt x="171450" y="323896"/>
                    </a:cubicBezTo>
                    <a:cubicBezTo>
                      <a:pt x="169874" y="333349"/>
                      <a:pt x="171550" y="343464"/>
                      <a:pt x="168275" y="352471"/>
                    </a:cubicBezTo>
                    <a:cubicBezTo>
                      <a:pt x="166971" y="356057"/>
                      <a:pt x="162237" y="357271"/>
                      <a:pt x="158750" y="358821"/>
                    </a:cubicBezTo>
                    <a:cubicBezTo>
                      <a:pt x="152633" y="361539"/>
                      <a:pt x="146050" y="363054"/>
                      <a:pt x="139700" y="365171"/>
                    </a:cubicBezTo>
                    <a:cubicBezTo>
                      <a:pt x="136525" y="366229"/>
                      <a:pt x="132960" y="366490"/>
                      <a:pt x="130175" y="368346"/>
                    </a:cubicBezTo>
                    <a:lnTo>
                      <a:pt x="111125" y="381046"/>
                    </a:lnTo>
                    <a:cubicBezTo>
                      <a:pt x="92927" y="408343"/>
                      <a:pt x="117158" y="376219"/>
                      <a:pt x="95250" y="393746"/>
                    </a:cubicBezTo>
                    <a:cubicBezTo>
                      <a:pt x="87667" y="399812"/>
                      <a:pt x="89560" y="405127"/>
                      <a:pt x="85725" y="412796"/>
                    </a:cubicBezTo>
                    <a:cubicBezTo>
                      <a:pt x="84018" y="416209"/>
                      <a:pt x="81492" y="419146"/>
                      <a:pt x="79375" y="422321"/>
                    </a:cubicBezTo>
                    <a:cubicBezTo>
                      <a:pt x="78317" y="426554"/>
                      <a:pt x="77919" y="431010"/>
                      <a:pt x="76200" y="435021"/>
                    </a:cubicBezTo>
                    <a:cubicBezTo>
                      <a:pt x="73228" y="441956"/>
                      <a:pt x="67531" y="448194"/>
                      <a:pt x="60325" y="450896"/>
                    </a:cubicBezTo>
                    <a:cubicBezTo>
                      <a:pt x="55272" y="452791"/>
                      <a:pt x="49742" y="453013"/>
                      <a:pt x="44450" y="454071"/>
                    </a:cubicBezTo>
                    <a:cubicBezTo>
                      <a:pt x="32998" y="461706"/>
                      <a:pt x="24574" y="466422"/>
                      <a:pt x="15875" y="479471"/>
                    </a:cubicBezTo>
                    <a:cubicBezTo>
                      <a:pt x="13758" y="482646"/>
                      <a:pt x="11232" y="485583"/>
                      <a:pt x="9525" y="488996"/>
                    </a:cubicBezTo>
                    <a:cubicBezTo>
                      <a:pt x="-3620" y="515286"/>
                      <a:pt x="18198" y="480749"/>
                      <a:pt x="0" y="508046"/>
                    </a:cubicBezTo>
                    <a:cubicBezTo>
                      <a:pt x="1058" y="524979"/>
                      <a:pt x="-506" y="542284"/>
                      <a:pt x="3175" y="558846"/>
                    </a:cubicBezTo>
                    <a:cubicBezTo>
                      <a:pt x="4003" y="562571"/>
                      <a:pt x="9114" y="563892"/>
                      <a:pt x="12700" y="565196"/>
                    </a:cubicBezTo>
                    <a:cubicBezTo>
                      <a:pt x="26088" y="570065"/>
                      <a:pt x="42959" y="572356"/>
                      <a:pt x="57150" y="574721"/>
                    </a:cubicBezTo>
                    <a:cubicBezTo>
                      <a:pt x="64558" y="573663"/>
                      <a:pt x="72012" y="572885"/>
                      <a:pt x="79375" y="571546"/>
                    </a:cubicBezTo>
                    <a:cubicBezTo>
                      <a:pt x="83668" y="570765"/>
                      <a:pt x="87782" y="569152"/>
                      <a:pt x="92075" y="568371"/>
                    </a:cubicBezTo>
                    <a:cubicBezTo>
                      <a:pt x="99438" y="567032"/>
                      <a:pt x="106892" y="566254"/>
                      <a:pt x="114300" y="565196"/>
                    </a:cubicBezTo>
                    <a:cubicBezTo>
                      <a:pt x="143201" y="555562"/>
                      <a:pt x="97555" y="570340"/>
                      <a:pt x="139700" y="558846"/>
                    </a:cubicBezTo>
                    <a:cubicBezTo>
                      <a:pt x="146158" y="557085"/>
                      <a:pt x="152400" y="554613"/>
                      <a:pt x="158750" y="552496"/>
                    </a:cubicBezTo>
                    <a:lnTo>
                      <a:pt x="168275" y="549321"/>
                    </a:lnTo>
                    <a:cubicBezTo>
                      <a:pt x="171450" y="548263"/>
                      <a:pt x="174479" y="546561"/>
                      <a:pt x="177800" y="546146"/>
                    </a:cubicBezTo>
                    <a:lnTo>
                      <a:pt x="203200" y="542971"/>
                    </a:lnTo>
                    <a:cubicBezTo>
                      <a:pt x="216958" y="544029"/>
                      <a:pt x="230745" y="544773"/>
                      <a:pt x="244475" y="546146"/>
                    </a:cubicBezTo>
                    <a:cubicBezTo>
                      <a:pt x="251921" y="546891"/>
                      <a:pt x="259715" y="546635"/>
                      <a:pt x="266700" y="549321"/>
                    </a:cubicBezTo>
                    <a:cubicBezTo>
                      <a:pt x="273823" y="552061"/>
                      <a:pt x="278510" y="559608"/>
                      <a:pt x="285750" y="562021"/>
                    </a:cubicBezTo>
                    <a:lnTo>
                      <a:pt x="304800" y="568371"/>
                    </a:lnTo>
                    <a:cubicBezTo>
                      <a:pt x="307975" y="569429"/>
                      <a:pt x="311540" y="569690"/>
                      <a:pt x="314325" y="571546"/>
                    </a:cubicBezTo>
                    <a:cubicBezTo>
                      <a:pt x="322888" y="577254"/>
                      <a:pt x="323516" y="578880"/>
                      <a:pt x="333375" y="581071"/>
                    </a:cubicBezTo>
                    <a:cubicBezTo>
                      <a:pt x="339659" y="582468"/>
                      <a:pt x="346180" y="582685"/>
                      <a:pt x="352425" y="584246"/>
                    </a:cubicBezTo>
                    <a:cubicBezTo>
                      <a:pt x="358919" y="585869"/>
                      <a:pt x="365017" y="588835"/>
                      <a:pt x="371475" y="590596"/>
                    </a:cubicBezTo>
                    <a:cubicBezTo>
                      <a:pt x="381568" y="593349"/>
                      <a:pt x="397543" y="594217"/>
                      <a:pt x="406400" y="600121"/>
                    </a:cubicBezTo>
                    <a:lnTo>
                      <a:pt x="415925" y="606471"/>
                    </a:lnTo>
                    <a:cubicBezTo>
                      <a:pt x="423905" y="630412"/>
                      <a:pt x="413140" y="600902"/>
                      <a:pt x="425450" y="625521"/>
                    </a:cubicBezTo>
                    <a:cubicBezTo>
                      <a:pt x="438595" y="651811"/>
                      <a:pt x="416777" y="617274"/>
                      <a:pt x="434975" y="644571"/>
                    </a:cubicBezTo>
                    <a:cubicBezTo>
                      <a:pt x="434552" y="646265"/>
                      <a:pt x="430447" y="664063"/>
                      <a:pt x="428625" y="666796"/>
                    </a:cubicBezTo>
                    <a:cubicBezTo>
                      <a:pt x="426134" y="670532"/>
                      <a:pt x="421975" y="672872"/>
                      <a:pt x="419100" y="676321"/>
                    </a:cubicBezTo>
                    <a:cubicBezTo>
                      <a:pt x="408053" y="689578"/>
                      <a:pt x="418862" y="683809"/>
                      <a:pt x="403225" y="689021"/>
                    </a:cubicBezTo>
                    <a:cubicBezTo>
                      <a:pt x="404283" y="697488"/>
                      <a:pt x="398887" y="710376"/>
                      <a:pt x="406400" y="714421"/>
                    </a:cubicBezTo>
                    <a:cubicBezTo>
                      <a:pt x="409815" y="716260"/>
                      <a:pt x="442394" y="713886"/>
                      <a:pt x="454025" y="708071"/>
                    </a:cubicBezTo>
                    <a:cubicBezTo>
                      <a:pt x="457438" y="706364"/>
                      <a:pt x="460375" y="703838"/>
                      <a:pt x="463550" y="701721"/>
                    </a:cubicBezTo>
                    <a:cubicBezTo>
                      <a:pt x="464608" y="698546"/>
                      <a:pt x="466196" y="694313"/>
                      <a:pt x="466725" y="692196"/>
                    </a:cubicBezTo>
                    <a:cubicBezTo>
                      <a:pt x="467254" y="690079"/>
                      <a:pt x="461433" y="693784"/>
                      <a:pt x="466725" y="689021"/>
                    </a:cubicBezTo>
                    <a:cubicBezTo>
                      <a:pt x="472017" y="684259"/>
                      <a:pt x="489479" y="669971"/>
                      <a:pt x="498475" y="663621"/>
                    </a:cubicBezTo>
                    <a:cubicBezTo>
                      <a:pt x="507471" y="657271"/>
                      <a:pt x="513821" y="653038"/>
                      <a:pt x="520700" y="650921"/>
                    </a:cubicBezTo>
                    <a:cubicBezTo>
                      <a:pt x="527579" y="648804"/>
                      <a:pt x="536046" y="651450"/>
                      <a:pt x="539750" y="650921"/>
                    </a:cubicBezTo>
                    <a:cubicBezTo>
                      <a:pt x="543454" y="650392"/>
                      <a:pt x="540279" y="648804"/>
                      <a:pt x="542925" y="647746"/>
                    </a:cubicBezTo>
                    <a:cubicBezTo>
                      <a:pt x="545571" y="646688"/>
                      <a:pt x="549804" y="644042"/>
                      <a:pt x="555625" y="644571"/>
                    </a:cubicBezTo>
                    <a:cubicBezTo>
                      <a:pt x="561446" y="645100"/>
                      <a:pt x="569913" y="650921"/>
                      <a:pt x="577850" y="650921"/>
                    </a:cubicBezTo>
                    <a:cubicBezTo>
                      <a:pt x="585787" y="650921"/>
                      <a:pt x="594971" y="647331"/>
                      <a:pt x="603250" y="644571"/>
                    </a:cubicBezTo>
                    <a:cubicBezTo>
                      <a:pt x="616915" y="640016"/>
                      <a:pt x="609528" y="642208"/>
                      <a:pt x="625475" y="638221"/>
                    </a:cubicBezTo>
                    <a:cubicBezTo>
                      <a:pt x="627592" y="635046"/>
                      <a:pt x="629127" y="631394"/>
                      <a:pt x="631825" y="628696"/>
                    </a:cubicBezTo>
                    <a:cubicBezTo>
                      <a:pt x="634523" y="625998"/>
                      <a:pt x="638966" y="625326"/>
                      <a:pt x="641350" y="622346"/>
                    </a:cubicBezTo>
                    <a:cubicBezTo>
                      <a:pt x="658877" y="600438"/>
                      <a:pt x="626753" y="624669"/>
                      <a:pt x="654050" y="606471"/>
                    </a:cubicBezTo>
                    <a:cubicBezTo>
                      <a:pt x="658283" y="600121"/>
                      <a:pt x="664337" y="594661"/>
                      <a:pt x="666750" y="587421"/>
                    </a:cubicBezTo>
                    <a:cubicBezTo>
                      <a:pt x="667808" y="584246"/>
                      <a:pt x="668069" y="580681"/>
                      <a:pt x="669925" y="577896"/>
                    </a:cubicBezTo>
                    <a:cubicBezTo>
                      <a:pt x="672416" y="574160"/>
                      <a:pt x="676275" y="571546"/>
                      <a:pt x="679450" y="568371"/>
                    </a:cubicBezTo>
                    <a:cubicBezTo>
                      <a:pt x="680508" y="565196"/>
                      <a:pt x="681128" y="561839"/>
                      <a:pt x="682625" y="558846"/>
                    </a:cubicBezTo>
                    <a:cubicBezTo>
                      <a:pt x="684332" y="555433"/>
                      <a:pt x="688975" y="553137"/>
                      <a:pt x="688975" y="549321"/>
                    </a:cubicBezTo>
                    <a:cubicBezTo>
                      <a:pt x="688975" y="542628"/>
                      <a:pt x="684248" y="536765"/>
                      <a:pt x="682625" y="530271"/>
                    </a:cubicBezTo>
                    <a:cubicBezTo>
                      <a:pt x="681567" y="526038"/>
                      <a:pt x="681615" y="521360"/>
                      <a:pt x="679450" y="517571"/>
                    </a:cubicBezTo>
                    <a:cubicBezTo>
                      <a:pt x="673854" y="507778"/>
                      <a:pt x="669492" y="507902"/>
                      <a:pt x="660400" y="504871"/>
                    </a:cubicBezTo>
                    <a:cubicBezTo>
                      <a:pt x="658283" y="501696"/>
                      <a:pt x="655757" y="498759"/>
                      <a:pt x="654050" y="495346"/>
                    </a:cubicBezTo>
                    <a:cubicBezTo>
                      <a:pt x="650142" y="487530"/>
                      <a:pt x="648919" y="474088"/>
                      <a:pt x="647700" y="466771"/>
                    </a:cubicBezTo>
                    <a:cubicBezTo>
                      <a:pt x="646642" y="447721"/>
                      <a:pt x="648267" y="428330"/>
                      <a:pt x="644525" y="409621"/>
                    </a:cubicBezTo>
                    <a:cubicBezTo>
                      <a:pt x="643777" y="405879"/>
                      <a:pt x="637384" y="406251"/>
                      <a:pt x="635000" y="403271"/>
                    </a:cubicBezTo>
                    <a:cubicBezTo>
                      <a:pt x="622474" y="387614"/>
                      <a:pt x="645465" y="397156"/>
                      <a:pt x="619125" y="390571"/>
                    </a:cubicBezTo>
                    <a:cubicBezTo>
                      <a:pt x="615950" y="388454"/>
                      <a:pt x="612113" y="387093"/>
                      <a:pt x="609600" y="384221"/>
                    </a:cubicBezTo>
                    <a:cubicBezTo>
                      <a:pt x="586241" y="357525"/>
                      <a:pt x="603173" y="374543"/>
                      <a:pt x="593725" y="355646"/>
                    </a:cubicBezTo>
                    <a:cubicBezTo>
                      <a:pt x="592018" y="352233"/>
                      <a:pt x="589082" y="349534"/>
                      <a:pt x="587375" y="346121"/>
                    </a:cubicBezTo>
                    <a:cubicBezTo>
                      <a:pt x="580466" y="332302"/>
                      <a:pt x="588861" y="339312"/>
                      <a:pt x="577850" y="323896"/>
                    </a:cubicBezTo>
                    <a:cubicBezTo>
                      <a:pt x="575240" y="320242"/>
                      <a:pt x="571500" y="317546"/>
                      <a:pt x="568325" y="314371"/>
                    </a:cubicBezTo>
                    <a:cubicBezTo>
                      <a:pt x="565743" y="306624"/>
                      <a:pt x="564955" y="301476"/>
                      <a:pt x="558800" y="295321"/>
                    </a:cubicBezTo>
                    <a:cubicBezTo>
                      <a:pt x="556102" y="292623"/>
                      <a:pt x="552450" y="291088"/>
                      <a:pt x="549275" y="288971"/>
                    </a:cubicBezTo>
                    <a:cubicBezTo>
                      <a:pt x="547158" y="278388"/>
                      <a:pt x="547752" y="266874"/>
                      <a:pt x="542925" y="257221"/>
                    </a:cubicBezTo>
                    <a:cubicBezTo>
                      <a:pt x="537281" y="245932"/>
                      <a:pt x="532841" y="238549"/>
                      <a:pt x="530225" y="225471"/>
                    </a:cubicBezTo>
                    <a:cubicBezTo>
                      <a:pt x="529167" y="220179"/>
                      <a:pt x="528221" y="214864"/>
                      <a:pt x="527050" y="209596"/>
                    </a:cubicBezTo>
                    <a:cubicBezTo>
                      <a:pt x="526103" y="205336"/>
                      <a:pt x="525129" y="201076"/>
                      <a:pt x="523875" y="196896"/>
                    </a:cubicBezTo>
                    <a:cubicBezTo>
                      <a:pt x="521952" y="190485"/>
                      <a:pt x="517525" y="177846"/>
                      <a:pt x="517525" y="177846"/>
                    </a:cubicBezTo>
                    <a:cubicBezTo>
                      <a:pt x="516467" y="170438"/>
                      <a:pt x="514698" y="163096"/>
                      <a:pt x="514350" y="155621"/>
                    </a:cubicBezTo>
                    <a:cubicBezTo>
                      <a:pt x="512579" y="117547"/>
                      <a:pt x="514098" y="79323"/>
                      <a:pt x="511175" y="41321"/>
                    </a:cubicBezTo>
                    <a:cubicBezTo>
                      <a:pt x="510882" y="37516"/>
                      <a:pt x="507756" y="34239"/>
                      <a:pt x="504825" y="31796"/>
                    </a:cubicBezTo>
                    <a:cubicBezTo>
                      <a:pt x="501189" y="28766"/>
                      <a:pt x="496234" y="27794"/>
                      <a:pt x="492125" y="25446"/>
                    </a:cubicBezTo>
                    <a:cubicBezTo>
                      <a:pt x="488812" y="23553"/>
                      <a:pt x="485531" y="21539"/>
                      <a:pt x="482600" y="19096"/>
                    </a:cubicBezTo>
                    <a:cubicBezTo>
                      <a:pt x="479151" y="16221"/>
                      <a:pt x="456671" y="-1012"/>
                      <a:pt x="447675" y="4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vizcaya">
                <a:extLst>
                  <a:ext uri="{FF2B5EF4-FFF2-40B4-BE49-F238E27FC236}">
                    <a16:creationId xmlns:a16="http://schemas.microsoft.com/office/drawing/2014/main" id="{8BC75AE6-581C-2186-0061-583C70363C86}"/>
                  </a:ext>
                </a:extLst>
              </p:cNvPr>
              <p:cNvSpPr/>
              <p:nvPr/>
            </p:nvSpPr>
            <p:spPr>
              <a:xfrm>
                <a:off x="2579172" y="235621"/>
                <a:ext cx="453528" cy="254794"/>
              </a:xfrm>
              <a:custGeom>
                <a:avLst/>
                <a:gdLst>
                  <a:gd name="connsiteX0" fmla="*/ 119062 w 454818"/>
                  <a:gd name="connsiteY0" fmla="*/ 35719 h 254794"/>
                  <a:gd name="connsiteX1" fmla="*/ 140493 w 454818"/>
                  <a:gd name="connsiteY1" fmla="*/ 33337 h 254794"/>
                  <a:gd name="connsiteX2" fmla="*/ 171450 w 454818"/>
                  <a:gd name="connsiteY2" fmla="*/ 26194 h 254794"/>
                  <a:gd name="connsiteX3" fmla="*/ 178593 w 454818"/>
                  <a:gd name="connsiteY3" fmla="*/ 21431 h 254794"/>
                  <a:gd name="connsiteX4" fmla="*/ 195262 w 454818"/>
                  <a:gd name="connsiteY4" fmla="*/ 14287 h 254794"/>
                  <a:gd name="connsiteX5" fmla="*/ 200025 w 454818"/>
                  <a:gd name="connsiteY5" fmla="*/ 7144 h 254794"/>
                  <a:gd name="connsiteX6" fmla="*/ 216693 w 454818"/>
                  <a:gd name="connsiteY6" fmla="*/ 0 h 254794"/>
                  <a:gd name="connsiteX7" fmla="*/ 242887 w 454818"/>
                  <a:gd name="connsiteY7" fmla="*/ 2381 h 254794"/>
                  <a:gd name="connsiteX8" fmla="*/ 278606 w 454818"/>
                  <a:gd name="connsiteY8" fmla="*/ 4762 h 254794"/>
                  <a:gd name="connsiteX9" fmla="*/ 300037 w 454818"/>
                  <a:gd name="connsiteY9" fmla="*/ 7144 h 254794"/>
                  <a:gd name="connsiteX10" fmla="*/ 307181 w 454818"/>
                  <a:gd name="connsiteY10" fmla="*/ 9525 h 254794"/>
                  <a:gd name="connsiteX11" fmla="*/ 321468 w 454818"/>
                  <a:gd name="connsiteY11" fmla="*/ 16669 h 254794"/>
                  <a:gd name="connsiteX12" fmla="*/ 338137 w 454818"/>
                  <a:gd name="connsiteY12" fmla="*/ 19050 h 254794"/>
                  <a:gd name="connsiteX13" fmla="*/ 347662 w 454818"/>
                  <a:gd name="connsiteY13" fmla="*/ 21431 h 254794"/>
                  <a:gd name="connsiteX14" fmla="*/ 381000 w 454818"/>
                  <a:gd name="connsiteY14" fmla="*/ 23812 h 254794"/>
                  <a:gd name="connsiteX15" fmla="*/ 409575 w 454818"/>
                  <a:gd name="connsiteY15" fmla="*/ 26194 h 254794"/>
                  <a:gd name="connsiteX16" fmla="*/ 423862 w 454818"/>
                  <a:gd name="connsiteY16" fmla="*/ 30956 h 254794"/>
                  <a:gd name="connsiteX17" fmla="*/ 431006 w 454818"/>
                  <a:gd name="connsiteY17" fmla="*/ 35719 h 254794"/>
                  <a:gd name="connsiteX18" fmla="*/ 445293 w 454818"/>
                  <a:gd name="connsiteY18" fmla="*/ 40481 h 254794"/>
                  <a:gd name="connsiteX19" fmla="*/ 452437 w 454818"/>
                  <a:gd name="connsiteY19" fmla="*/ 42862 h 254794"/>
                  <a:gd name="connsiteX20" fmla="*/ 454818 w 454818"/>
                  <a:gd name="connsiteY20" fmla="*/ 50006 h 254794"/>
                  <a:gd name="connsiteX21" fmla="*/ 452437 w 454818"/>
                  <a:gd name="connsiteY21" fmla="*/ 59531 h 254794"/>
                  <a:gd name="connsiteX22" fmla="*/ 445293 w 454818"/>
                  <a:gd name="connsiteY22" fmla="*/ 73819 h 254794"/>
                  <a:gd name="connsiteX23" fmla="*/ 438150 w 454818"/>
                  <a:gd name="connsiteY23" fmla="*/ 88106 h 254794"/>
                  <a:gd name="connsiteX24" fmla="*/ 435768 w 454818"/>
                  <a:gd name="connsiteY24" fmla="*/ 95250 h 254794"/>
                  <a:gd name="connsiteX25" fmla="*/ 428625 w 454818"/>
                  <a:gd name="connsiteY25" fmla="*/ 109537 h 254794"/>
                  <a:gd name="connsiteX26" fmla="*/ 423862 w 454818"/>
                  <a:gd name="connsiteY26" fmla="*/ 140494 h 254794"/>
                  <a:gd name="connsiteX27" fmla="*/ 419100 w 454818"/>
                  <a:gd name="connsiteY27" fmla="*/ 169069 h 254794"/>
                  <a:gd name="connsiteX28" fmla="*/ 414337 w 454818"/>
                  <a:gd name="connsiteY28" fmla="*/ 185737 h 254794"/>
                  <a:gd name="connsiteX29" fmla="*/ 400050 w 454818"/>
                  <a:gd name="connsiteY29" fmla="*/ 200025 h 254794"/>
                  <a:gd name="connsiteX30" fmla="*/ 395287 w 454818"/>
                  <a:gd name="connsiteY30" fmla="*/ 207169 h 254794"/>
                  <a:gd name="connsiteX31" fmla="*/ 381000 w 454818"/>
                  <a:gd name="connsiteY31" fmla="*/ 221456 h 254794"/>
                  <a:gd name="connsiteX32" fmla="*/ 357187 w 454818"/>
                  <a:gd name="connsiteY32" fmla="*/ 245269 h 254794"/>
                  <a:gd name="connsiteX33" fmla="*/ 350043 w 454818"/>
                  <a:gd name="connsiteY33" fmla="*/ 247650 h 254794"/>
                  <a:gd name="connsiteX34" fmla="*/ 316706 w 454818"/>
                  <a:gd name="connsiteY34" fmla="*/ 252412 h 254794"/>
                  <a:gd name="connsiteX35" fmla="*/ 309562 w 454818"/>
                  <a:gd name="connsiteY35" fmla="*/ 254794 h 254794"/>
                  <a:gd name="connsiteX36" fmla="*/ 269081 w 454818"/>
                  <a:gd name="connsiteY36" fmla="*/ 250031 h 254794"/>
                  <a:gd name="connsiteX37" fmla="*/ 261937 w 454818"/>
                  <a:gd name="connsiteY37" fmla="*/ 247650 h 254794"/>
                  <a:gd name="connsiteX38" fmla="*/ 250031 w 454818"/>
                  <a:gd name="connsiteY38" fmla="*/ 245269 h 254794"/>
                  <a:gd name="connsiteX39" fmla="*/ 242887 w 454818"/>
                  <a:gd name="connsiteY39" fmla="*/ 240506 h 254794"/>
                  <a:gd name="connsiteX40" fmla="*/ 235743 w 454818"/>
                  <a:gd name="connsiteY40" fmla="*/ 221456 h 254794"/>
                  <a:gd name="connsiteX41" fmla="*/ 230981 w 454818"/>
                  <a:gd name="connsiteY41" fmla="*/ 214312 h 254794"/>
                  <a:gd name="connsiteX42" fmla="*/ 228600 w 454818"/>
                  <a:gd name="connsiteY42" fmla="*/ 192881 h 254794"/>
                  <a:gd name="connsiteX43" fmla="*/ 226218 w 454818"/>
                  <a:gd name="connsiteY43" fmla="*/ 176212 h 254794"/>
                  <a:gd name="connsiteX44" fmla="*/ 216693 w 454818"/>
                  <a:gd name="connsiteY44" fmla="*/ 173831 h 254794"/>
                  <a:gd name="connsiteX45" fmla="*/ 183356 w 454818"/>
                  <a:gd name="connsiteY45" fmla="*/ 176212 h 254794"/>
                  <a:gd name="connsiteX46" fmla="*/ 176212 w 454818"/>
                  <a:gd name="connsiteY46" fmla="*/ 183356 h 254794"/>
                  <a:gd name="connsiteX47" fmla="*/ 166687 w 454818"/>
                  <a:gd name="connsiteY47" fmla="*/ 185737 h 254794"/>
                  <a:gd name="connsiteX48" fmla="*/ 135731 w 454818"/>
                  <a:gd name="connsiteY48" fmla="*/ 173831 h 254794"/>
                  <a:gd name="connsiteX49" fmla="*/ 128587 w 454818"/>
                  <a:gd name="connsiteY49" fmla="*/ 169069 h 254794"/>
                  <a:gd name="connsiteX50" fmla="*/ 123825 w 454818"/>
                  <a:gd name="connsiteY50" fmla="*/ 154781 h 254794"/>
                  <a:gd name="connsiteX51" fmla="*/ 116681 w 454818"/>
                  <a:gd name="connsiteY51" fmla="*/ 140494 h 254794"/>
                  <a:gd name="connsiteX52" fmla="*/ 107156 w 454818"/>
                  <a:gd name="connsiteY52" fmla="*/ 138112 h 254794"/>
                  <a:gd name="connsiteX53" fmla="*/ 50006 w 454818"/>
                  <a:gd name="connsiteY53" fmla="*/ 135731 h 254794"/>
                  <a:gd name="connsiteX54" fmla="*/ 38100 w 454818"/>
                  <a:gd name="connsiteY54" fmla="*/ 142875 h 254794"/>
                  <a:gd name="connsiteX55" fmla="*/ 33337 w 454818"/>
                  <a:gd name="connsiteY55" fmla="*/ 150019 h 254794"/>
                  <a:gd name="connsiteX56" fmla="*/ 26193 w 454818"/>
                  <a:gd name="connsiteY56" fmla="*/ 164306 h 254794"/>
                  <a:gd name="connsiteX57" fmla="*/ 19050 w 454818"/>
                  <a:gd name="connsiteY57" fmla="*/ 169069 h 254794"/>
                  <a:gd name="connsiteX58" fmla="*/ 11906 w 454818"/>
                  <a:gd name="connsiteY58" fmla="*/ 166687 h 254794"/>
                  <a:gd name="connsiteX59" fmla="*/ 4762 w 454818"/>
                  <a:gd name="connsiteY59" fmla="*/ 152400 h 254794"/>
                  <a:gd name="connsiteX60" fmla="*/ 0 w 454818"/>
                  <a:gd name="connsiteY60" fmla="*/ 142875 h 254794"/>
                  <a:gd name="connsiteX61" fmla="*/ 2381 w 454818"/>
                  <a:gd name="connsiteY61" fmla="*/ 123825 h 254794"/>
                  <a:gd name="connsiteX62" fmla="*/ 9525 w 454818"/>
                  <a:gd name="connsiteY62" fmla="*/ 119062 h 254794"/>
                  <a:gd name="connsiteX63" fmla="*/ 23812 w 454818"/>
                  <a:gd name="connsiteY63" fmla="*/ 114300 h 254794"/>
                  <a:gd name="connsiteX64" fmla="*/ 30956 w 454818"/>
                  <a:gd name="connsiteY64" fmla="*/ 111919 h 254794"/>
                  <a:gd name="connsiteX65" fmla="*/ 52387 w 454818"/>
                  <a:gd name="connsiteY65" fmla="*/ 107156 h 254794"/>
                  <a:gd name="connsiteX66" fmla="*/ 66675 w 454818"/>
                  <a:gd name="connsiteY66" fmla="*/ 102394 h 254794"/>
                  <a:gd name="connsiteX67" fmla="*/ 80962 w 454818"/>
                  <a:gd name="connsiteY67" fmla="*/ 97631 h 254794"/>
                  <a:gd name="connsiteX68" fmla="*/ 100012 w 454818"/>
                  <a:gd name="connsiteY68" fmla="*/ 92869 h 254794"/>
                  <a:gd name="connsiteX69" fmla="*/ 121443 w 454818"/>
                  <a:gd name="connsiteY69" fmla="*/ 90487 h 254794"/>
                  <a:gd name="connsiteX70" fmla="*/ 135731 w 454818"/>
                  <a:gd name="connsiteY70" fmla="*/ 80962 h 254794"/>
                  <a:gd name="connsiteX71" fmla="*/ 142875 w 454818"/>
                  <a:gd name="connsiteY71" fmla="*/ 76200 h 254794"/>
                  <a:gd name="connsiteX72" fmla="*/ 140493 w 454818"/>
                  <a:gd name="connsiteY72" fmla="*/ 64294 h 254794"/>
                  <a:gd name="connsiteX73" fmla="*/ 133350 w 454818"/>
                  <a:gd name="connsiteY73" fmla="*/ 59531 h 254794"/>
                  <a:gd name="connsiteX74" fmla="*/ 128587 w 454818"/>
                  <a:gd name="connsiteY74" fmla="*/ 52387 h 254794"/>
                  <a:gd name="connsiteX75" fmla="*/ 119062 w 454818"/>
                  <a:gd name="connsiteY75" fmla="*/ 35719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54818" h="254794">
                    <a:moveTo>
                      <a:pt x="119062" y="35719"/>
                    </a:moveTo>
                    <a:cubicBezTo>
                      <a:pt x="121046" y="32544"/>
                      <a:pt x="133403" y="34519"/>
                      <a:pt x="140493" y="33337"/>
                    </a:cubicBezTo>
                    <a:cubicBezTo>
                      <a:pt x="148706" y="31968"/>
                      <a:pt x="162165" y="28515"/>
                      <a:pt x="171450" y="26194"/>
                    </a:cubicBezTo>
                    <a:cubicBezTo>
                      <a:pt x="173831" y="24606"/>
                      <a:pt x="175963" y="22558"/>
                      <a:pt x="178593" y="21431"/>
                    </a:cubicBezTo>
                    <a:cubicBezTo>
                      <a:pt x="200124" y="12203"/>
                      <a:pt x="177324" y="26246"/>
                      <a:pt x="195262" y="14287"/>
                    </a:cubicBezTo>
                    <a:cubicBezTo>
                      <a:pt x="196850" y="11906"/>
                      <a:pt x="198001" y="9168"/>
                      <a:pt x="200025" y="7144"/>
                    </a:cubicBezTo>
                    <a:cubicBezTo>
                      <a:pt x="205508" y="1661"/>
                      <a:pt x="209404" y="1822"/>
                      <a:pt x="216693" y="0"/>
                    </a:cubicBezTo>
                    <a:lnTo>
                      <a:pt x="242887" y="2381"/>
                    </a:lnTo>
                    <a:cubicBezTo>
                      <a:pt x="254785" y="3296"/>
                      <a:pt x="266714" y="3771"/>
                      <a:pt x="278606" y="4762"/>
                    </a:cubicBezTo>
                    <a:cubicBezTo>
                      <a:pt x="285769" y="5359"/>
                      <a:pt x="292893" y="6350"/>
                      <a:pt x="300037" y="7144"/>
                    </a:cubicBezTo>
                    <a:cubicBezTo>
                      <a:pt x="302418" y="7938"/>
                      <a:pt x="304936" y="8403"/>
                      <a:pt x="307181" y="9525"/>
                    </a:cubicBezTo>
                    <a:cubicBezTo>
                      <a:pt x="316542" y="14205"/>
                      <a:pt x="311497" y="14675"/>
                      <a:pt x="321468" y="16669"/>
                    </a:cubicBezTo>
                    <a:cubicBezTo>
                      <a:pt x="326972" y="17770"/>
                      <a:pt x="332615" y="18046"/>
                      <a:pt x="338137" y="19050"/>
                    </a:cubicBezTo>
                    <a:cubicBezTo>
                      <a:pt x="341357" y="19635"/>
                      <a:pt x="344409" y="21070"/>
                      <a:pt x="347662" y="21431"/>
                    </a:cubicBezTo>
                    <a:cubicBezTo>
                      <a:pt x="358735" y="22661"/>
                      <a:pt x="369892" y="22957"/>
                      <a:pt x="381000" y="23812"/>
                    </a:cubicBezTo>
                    <a:lnTo>
                      <a:pt x="409575" y="26194"/>
                    </a:lnTo>
                    <a:cubicBezTo>
                      <a:pt x="414337" y="27781"/>
                      <a:pt x="419685" y="28171"/>
                      <a:pt x="423862" y="30956"/>
                    </a:cubicBezTo>
                    <a:cubicBezTo>
                      <a:pt x="426243" y="32544"/>
                      <a:pt x="428391" y="34557"/>
                      <a:pt x="431006" y="35719"/>
                    </a:cubicBezTo>
                    <a:cubicBezTo>
                      <a:pt x="435593" y="37758"/>
                      <a:pt x="440531" y="38894"/>
                      <a:pt x="445293" y="40481"/>
                    </a:cubicBezTo>
                    <a:lnTo>
                      <a:pt x="452437" y="42862"/>
                    </a:lnTo>
                    <a:cubicBezTo>
                      <a:pt x="453231" y="45243"/>
                      <a:pt x="454818" y="47496"/>
                      <a:pt x="454818" y="50006"/>
                    </a:cubicBezTo>
                    <a:cubicBezTo>
                      <a:pt x="454818" y="53279"/>
                      <a:pt x="453336" y="56384"/>
                      <a:pt x="452437" y="59531"/>
                    </a:cubicBezTo>
                    <a:cubicBezTo>
                      <a:pt x="449972" y="68158"/>
                      <a:pt x="450512" y="65991"/>
                      <a:pt x="445293" y="73819"/>
                    </a:cubicBezTo>
                    <a:cubicBezTo>
                      <a:pt x="439310" y="91769"/>
                      <a:pt x="447380" y="69646"/>
                      <a:pt x="438150" y="88106"/>
                    </a:cubicBezTo>
                    <a:cubicBezTo>
                      <a:pt x="437027" y="90351"/>
                      <a:pt x="436891" y="93005"/>
                      <a:pt x="435768" y="95250"/>
                    </a:cubicBezTo>
                    <a:cubicBezTo>
                      <a:pt x="426538" y="113710"/>
                      <a:pt x="434608" y="91587"/>
                      <a:pt x="428625" y="109537"/>
                    </a:cubicBezTo>
                    <a:cubicBezTo>
                      <a:pt x="427037" y="119856"/>
                      <a:pt x="425273" y="130149"/>
                      <a:pt x="423862" y="140494"/>
                    </a:cubicBezTo>
                    <a:cubicBezTo>
                      <a:pt x="418312" y="181193"/>
                      <a:pt x="424764" y="149248"/>
                      <a:pt x="419100" y="169069"/>
                    </a:cubicBezTo>
                    <a:cubicBezTo>
                      <a:pt x="418884" y="169825"/>
                      <a:pt x="415625" y="184081"/>
                      <a:pt x="414337" y="185737"/>
                    </a:cubicBezTo>
                    <a:cubicBezTo>
                      <a:pt x="410202" y="191054"/>
                      <a:pt x="403786" y="194421"/>
                      <a:pt x="400050" y="200025"/>
                    </a:cubicBezTo>
                    <a:cubicBezTo>
                      <a:pt x="398462" y="202406"/>
                      <a:pt x="397188" y="205030"/>
                      <a:pt x="395287" y="207169"/>
                    </a:cubicBezTo>
                    <a:cubicBezTo>
                      <a:pt x="390813" y="212203"/>
                      <a:pt x="384736" y="215852"/>
                      <a:pt x="381000" y="221456"/>
                    </a:cubicBezTo>
                    <a:cubicBezTo>
                      <a:pt x="373743" y="232342"/>
                      <a:pt x="370795" y="240734"/>
                      <a:pt x="357187" y="245269"/>
                    </a:cubicBezTo>
                    <a:cubicBezTo>
                      <a:pt x="354806" y="246063"/>
                      <a:pt x="352478" y="247041"/>
                      <a:pt x="350043" y="247650"/>
                    </a:cubicBezTo>
                    <a:cubicBezTo>
                      <a:pt x="337912" y="250682"/>
                      <a:pt x="330042" y="250930"/>
                      <a:pt x="316706" y="252412"/>
                    </a:cubicBezTo>
                    <a:cubicBezTo>
                      <a:pt x="314325" y="253206"/>
                      <a:pt x="312072" y="254794"/>
                      <a:pt x="309562" y="254794"/>
                    </a:cubicBezTo>
                    <a:cubicBezTo>
                      <a:pt x="306485" y="254794"/>
                      <a:pt x="273259" y="250553"/>
                      <a:pt x="269081" y="250031"/>
                    </a:cubicBezTo>
                    <a:cubicBezTo>
                      <a:pt x="266700" y="249237"/>
                      <a:pt x="264372" y="248259"/>
                      <a:pt x="261937" y="247650"/>
                    </a:cubicBezTo>
                    <a:cubicBezTo>
                      <a:pt x="258011" y="246668"/>
                      <a:pt x="253821" y="246690"/>
                      <a:pt x="250031" y="245269"/>
                    </a:cubicBezTo>
                    <a:cubicBezTo>
                      <a:pt x="247351" y="244264"/>
                      <a:pt x="245268" y="242094"/>
                      <a:pt x="242887" y="240506"/>
                    </a:cubicBezTo>
                    <a:cubicBezTo>
                      <a:pt x="231719" y="223752"/>
                      <a:pt x="244571" y="244996"/>
                      <a:pt x="235743" y="221456"/>
                    </a:cubicBezTo>
                    <a:cubicBezTo>
                      <a:pt x="234738" y="218776"/>
                      <a:pt x="232568" y="216693"/>
                      <a:pt x="230981" y="214312"/>
                    </a:cubicBezTo>
                    <a:cubicBezTo>
                      <a:pt x="230187" y="207168"/>
                      <a:pt x="229492" y="200013"/>
                      <a:pt x="228600" y="192881"/>
                    </a:cubicBezTo>
                    <a:cubicBezTo>
                      <a:pt x="227904" y="187312"/>
                      <a:pt x="229193" y="180972"/>
                      <a:pt x="226218" y="176212"/>
                    </a:cubicBezTo>
                    <a:cubicBezTo>
                      <a:pt x="224483" y="173437"/>
                      <a:pt x="219868" y="174625"/>
                      <a:pt x="216693" y="173831"/>
                    </a:cubicBezTo>
                    <a:cubicBezTo>
                      <a:pt x="205581" y="174625"/>
                      <a:pt x="194200" y="173660"/>
                      <a:pt x="183356" y="176212"/>
                    </a:cubicBezTo>
                    <a:cubicBezTo>
                      <a:pt x="180078" y="176983"/>
                      <a:pt x="179136" y="181685"/>
                      <a:pt x="176212" y="183356"/>
                    </a:cubicBezTo>
                    <a:cubicBezTo>
                      <a:pt x="173370" y="184980"/>
                      <a:pt x="169862" y="184943"/>
                      <a:pt x="166687" y="185737"/>
                    </a:cubicBezTo>
                    <a:cubicBezTo>
                      <a:pt x="144350" y="182546"/>
                      <a:pt x="154689" y="186470"/>
                      <a:pt x="135731" y="173831"/>
                    </a:cubicBezTo>
                    <a:lnTo>
                      <a:pt x="128587" y="169069"/>
                    </a:lnTo>
                    <a:lnTo>
                      <a:pt x="123825" y="154781"/>
                    </a:lnTo>
                    <a:cubicBezTo>
                      <a:pt x="122467" y="150707"/>
                      <a:pt x="120636" y="143131"/>
                      <a:pt x="116681" y="140494"/>
                    </a:cubicBezTo>
                    <a:cubicBezTo>
                      <a:pt x="113958" y="138679"/>
                      <a:pt x="110331" y="138906"/>
                      <a:pt x="107156" y="138112"/>
                    </a:cubicBezTo>
                    <a:cubicBezTo>
                      <a:pt x="87300" y="124877"/>
                      <a:pt x="96025" y="128651"/>
                      <a:pt x="50006" y="135731"/>
                    </a:cubicBezTo>
                    <a:cubicBezTo>
                      <a:pt x="45432" y="136435"/>
                      <a:pt x="42069" y="140494"/>
                      <a:pt x="38100" y="142875"/>
                    </a:cubicBezTo>
                    <a:cubicBezTo>
                      <a:pt x="36512" y="145256"/>
                      <a:pt x="34617" y="147459"/>
                      <a:pt x="33337" y="150019"/>
                    </a:cubicBezTo>
                    <a:cubicBezTo>
                      <a:pt x="29462" y="157768"/>
                      <a:pt x="33020" y="157479"/>
                      <a:pt x="26193" y="164306"/>
                    </a:cubicBezTo>
                    <a:cubicBezTo>
                      <a:pt x="24169" y="166330"/>
                      <a:pt x="21431" y="167481"/>
                      <a:pt x="19050" y="169069"/>
                    </a:cubicBezTo>
                    <a:cubicBezTo>
                      <a:pt x="16669" y="168275"/>
                      <a:pt x="13866" y="168255"/>
                      <a:pt x="11906" y="166687"/>
                    </a:cubicBezTo>
                    <a:cubicBezTo>
                      <a:pt x="6930" y="162707"/>
                      <a:pt x="7013" y="157653"/>
                      <a:pt x="4762" y="152400"/>
                    </a:cubicBezTo>
                    <a:cubicBezTo>
                      <a:pt x="3364" y="149137"/>
                      <a:pt x="1587" y="146050"/>
                      <a:pt x="0" y="142875"/>
                    </a:cubicBezTo>
                    <a:cubicBezTo>
                      <a:pt x="794" y="136525"/>
                      <a:pt x="4" y="129767"/>
                      <a:pt x="2381" y="123825"/>
                    </a:cubicBezTo>
                    <a:cubicBezTo>
                      <a:pt x="3444" y="121168"/>
                      <a:pt x="6910" y="120224"/>
                      <a:pt x="9525" y="119062"/>
                    </a:cubicBezTo>
                    <a:cubicBezTo>
                      <a:pt x="14112" y="117023"/>
                      <a:pt x="19050" y="115887"/>
                      <a:pt x="23812" y="114300"/>
                    </a:cubicBezTo>
                    <a:cubicBezTo>
                      <a:pt x="26193" y="113506"/>
                      <a:pt x="28495" y="112411"/>
                      <a:pt x="30956" y="111919"/>
                    </a:cubicBezTo>
                    <a:cubicBezTo>
                      <a:pt x="37747" y="110560"/>
                      <a:pt x="45667" y="109172"/>
                      <a:pt x="52387" y="107156"/>
                    </a:cubicBezTo>
                    <a:cubicBezTo>
                      <a:pt x="57196" y="105714"/>
                      <a:pt x="61912" y="103982"/>
                      <a:pt x="66675" y="102394"/>
                    </a:cubicBezTo>
                    <a:lnTo>
                      <a:pt x="80962" y="97631"/>
                    </a:lnTo>
                    <a:cubicBezTo>
                      <a:pt x="87312" y="96044"/>
                      <a:pt x="93507" y="93592"/>
                      <a:pt x="100012" y="92869"/>
                    </a:cubicBezTo>
                    <a:lnTo>
                      <a:pt x="121443" y="90487"/>
                    </a:lnTo>
                    <a:lnTo>
                      <a:pt x="135731" y="80962"/>
                    </a:lnTo>
                    <a:lnTo>
                      <a:pt x="142875" y="76200"/>
                    </a:lnTo>
                    <a:cubicBezTo>
                      <a:pt x="142081" y="72231"/>
                      <a:pt x="142501" y="67808"/>
                      <a:pt x="140493" y="64294"/>
                    </a:cubicBezTo>
                    <a:cubicBezTo>
                      <a:pt x="139073" y="61809"/>
                      <a:pt x="135374" y="61555"/>
                      <a:pt x="133350" y="59531"/>
                    </a:cubicBezTo>
                    <a:cubicBezTo>
                      <a:pt x="131326" y="57507"/>
                      <a:pt x="130375" y="54622"/>
                      <a:pt x="128587" y="52387"/>
                    </a:cubicBezTo>
                    <a:cubicBezTo>
                      <a:pt x="127185" y="50634"/>
                      <a:pt x="117078" y="38894"/>
                      <a:pt x="119062" y="357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alava">
                <a:extLst>
                  <a:ext uri="{FF2B5EF4-FFF2-40B4-BE49-F238E27FC236}">
                    <a16:creationId xmlns:a16="http://schemas.microsoft.com/office/drawing/2014/main" id="{4461F1A8-03CA-BFDF-2DCE-123B48452953}"/>
                  </a:ext>
                </a:extLst>
              </p:cNvPr>
              <p:cNvSpPr/>
              <p:nvPr/>
            </p:nvSpPr>
            <p:spPr>
              <a:xfrm>
                <a:off x="2731596" y="418977"/>
                <a:ext cx="375657" cy="261965"/>
              </a:xfrm>
              <a:custGeom>
                <a:avLst/>
                <a:gdLst>
                  <a:gd name="connsiteX0" fmla="*/ 111918 w 376959"/>
                  <a:gd name="connsiteY0" fmla="*/ 64294 h 261965"/>
                  <a:gd name="connsiteX1" fmla="*/ 83343 w 376959"/>
                  <a:gd name="connsiteY1" fmla="*/ 52388 h 261965"/>
                  <a:gd name="connsiteX2" fmla="*/ 76200 w 376959"/>
                  <a:gd name="connsiteY2" fmla="*/ 47625 h 261965"/>
                  <a:gd name="connsiteX3" fmla="*/ 69056 w 376959"/>
                  <a:gd name="connsiteY3" fmla="*/ 42863 h 261965"/>
                  <a:gd name="connsiteX4" fmla="*/ 71437 w 376959"/>
                  <a:gd name="connsiteY4" fmla="*/ 16669 h 261965"/>
                  <a:gd name="connsiteX5" fmla="*/ 71437 w 376959"/>
                  <a:gd name="connsiteY5" fmla="*/ 2381 h 261965"/>
                  <a:gd name="connsiteX6" fmla="*/ 64293 w 376959"/>
                  <a:gd name="connsiteY6" fmla="*/ 0 h 261965"/>
                  <a:gd name="connsiteX7" fmla="*/ 30956 w 376959"/>
                  <a:gd name="connsiteY7" fmla="*/ 4763 h 261965"/>
                  <a:gd name="connsiteX8" fmla="*/ 14287 w 376959"/>
                  <a:gd name="connsiteY8" fmla="*/ 9525 h 261965"/>
                  <a:gd name="connsiteX9" fmla="*/ 7143 w 376959"/>
                  <a:gd name="connsiteY9" fmla="*/ 14288 h 261965"/>
                  <a:gd name="connsiteX10" fmla="*/ 0 w 376959"/>
                  <a:gd name="connsiteY10" fmla="*/ 30956 h 261965"/>
                  <a:gd name="connsiteX11" fmla="*/ 2381 w 376959"/>
                  <a:gd name="connsiteY11" fmla="*/ 59531 h 261965"/>
                  <a:gd name="connsiteX12" fmla="*/ 4762 w 376959"/>
                  <a:gd name="connsiteY12" fmla="*/ 66675 h 261965"/>
                  <a:gd name="connsiteX13" fmla="*/ 11906 w 376959"/>
                  <a:gd name="connsiteY13" fmla="*/ 73819 h 261965"/>
                  <a:gd name="connsiteX14" fmla="*/ 14287 w 376959"/>
                  <a:gd name="connsiteY14" fmla="*/ 80963 h 261965"/>
                  <a:gd name="connsiteX15" fmla="*/ 19050 w 376959"/>
                  <a:gd name="connsiteY15" fmla="*/ 88106 h 261965"/>
                  <a:gd name="connsiteX16" fmla="*/ 21431 w 376959"/>
                  <a:gd name="connsiteY16" fmla="*/ 97631 h 261965"/>
                  <a:gd name="connsiteX17" fmla="*/ 26193 w 376959"/>
                  <a:gd name="connsiteY17" fmla="*/ 104775 h 261965"/>
                  <a:gd name="connsiteX18" fmla="*/ 28575 w 376959"/>
                  <a:gd name="connsiteY18" fmla="*/ 111919 h 261965"/>
                  <a:gd name="connsiteX19" fmla="*/ 28575 w 376959"/>
                  <a:gd name="connsiteY19" fmla="*/ 195263 h 261965"/>
                  <a:gd name="connsiteX20" fmla="*/ 33337 w 376959"/>
                  <a:gd name="connsiteY20" fmla="*/ 202406 h 261965"/>
                  <a:gd name="connsiteX21" fmla="*/ 35718 w 376959"/>
                  <a:gd name="connsiteY21" fmla="*/ 209550 h 261965"/>
                  <a:gd name="connsiteX22" fmla="*/ 42862 w 376959"/>
                  <a:gd name="connsiteY22" fmla="*/ 216694 h 261965"/>
                  <a:gd name="connsiteX23" fmla="*/ 52387 w 376959"/>
                  <a:gd name="connsiteY23" fmla="*/ 219075 h 261965"/>
                  <a:gd name="connsiteX24" fmla="*/ 59531 w 376959"/>
                  <a:gd name="connsiteY24" fmla="*/ 221456 h 261965"/>
                  <a:gd name="connsiteX25" fmla="*/ 107156 w 376959"/>
                  <a:gd name="connsiteY25" fmla="*/ 223838 h 261965"/>
                  <a:gd name="connsiteX26" fmla="*/ 114300 w 376959"/>
                  <a:gd name="connsiteY26" fmla="*/ 219075 h 261965"/>
                  <a:gd name="connsiteX27" fmla="*/ 121443 w 376959"/>
                  <a:gd name="connsiteY27" fmla="*/ 216694 h 261965"/>
                  <a:gd name="connsiteX28" fmla="*/ 133350 w 376959"/>
                  <a:gd name="connsiteY28" fmla="*/ 202406 h 261965"/>
                  <a:gd name="connsiteX29" fmla="*/ 147637 w 376959"/>
                  <a:gd name="connsiteY29" fmla="*/ 197644 h 261965"/>
                  <a:gd name="connsiteX30" fmla="*/ 154781 w 376959"/>
                  <a:gd name="connsiteY30" fmla="*/ 192881 h 261965"/>
                  <a:gd name="connsiteX31" fmla="*/ 204787 w 376959"/>
                  <a:gd name="connsiteY31" fmla="*/ 192881 h 261965"/>
                  <a:gd name="connsiteX32" fmla="*/ 214312 w 376959"/>
                  <a:gd name="connsiteY32" fmla="*/ 204788 h 261965"/>
                  <a:gd name="connsiteX33" fmla="*/ 221456 w 376959"/>
                  <a:gd name="connsiteY33" fmla="*/ 209550 h 261965"/>
                  <a:gd name="connsiteX34" fmla="*/ 235743 w 376959"/>
                  <a:gd name="connsiteY34" fmla="*/ 226219 h 261965"/>
                  <a:gd name="connsiteX35" fmla="*/ 245268 w 376959"/>
                  <a:gd name="connsiteY35" fmla="*/ 240506 h 261965"/>
                  <a:gd name="connsiteX36" fmla="*/ 250031 w 376959"/>
                  <a:gd name="connsiteY36" fmla="*/ 247650 h 261965"/>
                  <a:gd name="connsiteX37" fmla="*/ 264318 w 376959"/>
                  <a:gd name="connsiteY37" fmla="*/ 254794 h 261965"/>
                  <a:gd name="connsiteX38" fmla="*/ 295275 w 376959"/>
                  <a:gd name="connsiteY38" fmla="*/ 259556 h 261965"/>
                  <a:gd name="connsiteX39" fmla="*/ 302418 w 376959"/>
                  <a:gd name="connsiteY39" fmla="*/ 261938 h 261965"/>
                  <a:gd name="connsiteX40" fmla="*/ 321468 w 376959"/>
                  <a:gd name="connsiteY40" fmla="*/ 250031 h 261965"/>
                  <a:gd name="connsiteX41" fmla="*/ 335756 w 376959"/>
                  <a:gd name="connsiteY41" fmla="*/ 242888 h 261965"/>
                  <a:gd name="connsiteX42" fmla="*/ 342900 w 376959"/>
                  <a:gd name="connsiteY42" fmla="*/ 238125 h 261965"/>
                  <a:gd name="connsiteX43" fmla="*/ 357187 w 376959"/>
                  <a:gd name="connsiteY43" fmla="*/ 233363 h 261965"/>
                  <a:gd name="connsiteX44" fmla="*/ 361950 w 376959"/>
                  <a:gd name="connsiteY44" fmla="*/ 226219 h 261965"/>
                  <a:gd name="connsiteX45" fmla="*/ 364331 w 376959"/>
                  <a:gd name="connsiteY45" fmla="*/ 219075 h 261965"/>
                  <a:gd name="connsiteX46" fmla="*/ 373856 w 376959"/>
                  <a:gd name="connsiteY46" fmla="*/ 204788 h 261965"/>
                  <a:gd name="connsiteX47" fmla="*/ 371475 w 376959"/>
                  <a:gd name="connsiteY47" fmla="*/ 154781 h 261965"/>
                  <a:gd name="connsiteX48" fmla="*/ 366712 w 376959"/>
                  <a:gd name="connsiteY48" fmla="*/ 147638 h 261965"/>
                  <a:gd name="connsiteX49" fmla="*/ 359568 w 376959"/>
                  <a:gd name="connsiteY49" fmla="*/ 145256 h 261965"/>
                  <a:gd name="connsiteX50" fmla="*/ 328612 w 376959"/>
                  <a:gd name="connsiteY50" fmla="*/ 147638 h 261965"/>
                  <a:gd name="connsiteX51" fmla="*/ 321468 w 376959"/>
                  <a:gd name="connsiteY51" fmla="*/ 150019 h 261965"/>
                  <a:gd name="connsiteX52" fmla="*/ 295275 w 376959"/>
                  <a:gd name="connsiteY52" fmla="*/ 147638 h 261965"/>
                  <a:gd name="connsiteX53" fmla="*/ 280987 w 376959"/>
                  <a:gd name="connsiteY53" fmla="*/ 140494 h 261965"/>
                  <a:gd name="connsiteX54" fmla="*/ 273843 w 376959"/>
                  <a:gd name="connsiteY54" fmla="*/ 126206 h 261965"/>
                  <a:gd name="connsiteX55" fmla="*/ 269081 w 376959"/>
                  <a:gd name="connsiteY55" fmla="*/ 119063 h 261965"/>
                  <a:gd name="connsiteX56" fmla="*/ 264318 w 376959"/>
                  <a:gd name="connsiteY56" fmla="*/ 104775 h 261965"/>
                  <a:gd name="connsiteX57" fmla="*/ 257175 w 376959"/>
                  <a:gd name="connsiteY57" fmla="*/ 54769 h 261965"/>
                  <a:gd name="connsiteX58" fmla="*/ 254793 w 376959"/>
                  <a:gd name="connsiteY58" fmla="*/ 38100 h 261965"/>
                  <a:gd name="connsiteX59" fmla="*/ 252412 w 376959"/>
                  <a:gd name="connsiteY59" fmla="*/ 28575 h 261965"/>
                  <a:gd name="connsiteX60" fmla="*/ 245268 w 376959"/>
                  <a:gd name="connsiteY60" fmla="*/ 26194 h 261965"/>
                  <a:gd name="connsiteX61" fmla="*/ 221456 w 376959"/>
                  <a:gd name="connsiteY61" fmla="*/ 35719 h 261965"/>
                  <a:gd name="connsiteX62" fmla="*/ 214312 w 376959"/>
                  <a:gd name="connsiteY62" fmla="*/ 38100 h 261965"/>
                  <a:gd name="connsiteX63" fmla="*/ 207168 w 376959"/>
                  <a:gd name="connsiteY63" fmla="*/ 40481 h 261965"/>
                  <a:gd name="connsiteX64" fmla="*/ 200025 w 376959"/>
                  <a:gd name="connsiteY64" fmla="*/ 45244 h 261965"/>
                  <a:gd name="connsiteX65" fmla="*/ 195262 w 376959"/>
                  <a:gd name="connsiteY65" fmla="*/ 52388 h 261965"/>
                  <a:gd name="connsiteX66" fmla="*/ 180975 w 376959"/>
                  <a:gd name="connsiteY66" fmla="*/ 64294 h 261965"/>
                  <a:gd name="connsiteX67" fmla="*/ 166687 w 376959"/>
                  <a:gd name="connsiteY67" fmla="*/ 69056 h 261965"/>
                  <a:gd name="connsiteX68" fmla="*/ 145256 w 376959"/>
                  <a:gd name="connsiteY68" fmla="*/ 64294 h 261965"/>
                  <a:gd name="connsiteX69" fmla="*/ 138112 w 376959"/>
                  <a:gd name="connsiteY69" fmla="*/ 59531 h 261965"/>
                  <a:gd name="connsiteX70" fmla="*/ 111918 w 376959"/>
                  <a:gd name="connsiteY70" fmla="*/ 64294 h 26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76959" h="261965">
                    <a:moveTo>
                      <a:pt x="111918" y="64294"/>
                    </a:moveTo>
                    <a:cubicBezTo>
                      <a:pt x="91987" y="60972"/>
                      <a:pt x="101646" y="64591"/>
                      <a:pt x="83343" y="52388"/>
                    </a:cubicBezTo>
                    <a:lnTo>
                      <a:pt x="76200" y="47625"/>
                    </a:lnTo>
                    <a:lnTo>
                      <a:pt x="69056" y="42863"/>
                    </a:lnTo>
                    <a:cubicBezTo>
                      <a:pt x="69850" y="34132"/>
                      <a:pt x="70197" y="25348"/>
                      <a:pt x="71437" y="16669"/>
                    </a:cubicBezTo>
                    <a:cubicBezTo>
                      <a:pt x="72231" y="11113"/>
                      <a:pt x="76993" y="7937"/>
                      <a:pt x="71437" y="2381"/>
                    </a:cubicBezTo>
                    <a:cubicBezTo>
                      <a:pt x="69662" y="606"/>
                      <a:pt x="66674" y="794"/>
                      <a:pt x="64293" y="0"/>
                    </a:cubicBezTo>
                    <a:cubicBezTo>
                      <a:pt x="53181" y="1588"/>
                      <a:pt x="42028" y="2918"/>
                      <a:pt x="30956" y="4763"/>
                    </a:cubicBezTo>
                    <a:cubicBezTo>
                      <a:pt x="24975" y="5760"/>
                      <a:pt x="19950" y="7638"/>
                      <a:pt x="14287" y="9525"/>
                    </a:cubicBezTo>
                    <a:cubicBezTo>
                      <a:pt x="11906" y="11113"/>
                      <a:pt x="9167" y="12264"/>
                      <a:pt x="7143" y="14288"/>
                    </a:cubicBezTo>
                    <a:cubicBezTo>
                      <a:pt x="1662" y="19769"/>
                      <a:pt x="1821" y="23669"/>
                      <a:pt x="0" y="30956"/>
                    </a:cubicBezTo>
                    <a:cubicBezTo>
                      <a:pt x="794" y="40481"/>
                      <a:pt x="1118" y="50057"/>
                      <a:pt x="2381" y="59531"/>
                    </a:cubicBezTo>
                    <a:cubicBezTo>
                      <a:pt x="2713" y="62019"/>
                      <a:pt x="3370" y="64586"/>
                      <a:pt x="4762" y="66675"/>
                    </a:cubicBezTo>
                    <a:cubicBezTo>
                      <a:pt x="6630" y="69477"/>
                      <a:pt x="9525" y="71438"/>
                      <a:pt x="11906" y="73819"/>
                    </a:cubicBezTo>
                    <a:cubicBezTo>
                      <a:pt x="12700" y="76200"/>
                      <a:pt x="13164" y="78718"/>
                      <a:pt x="14287" y="80963"/>
                    </a:cubicBezTo>
                    <a:cubicBezTo>
                      <a:pt x="15567" y="83523"/>
                      <a:pt x="17923" y="85476"/>
                      <a:pt x="19050" y="88106"/>
                    </a:cubicBezTo>
                    <a:cubicBezTo>
                      <a:pt x="20339" y="91114"/>
                      <a:pt x="20142" y="94623"/>
                      <a:pt x="21431" y="97631"/>
                    </a:cubicBezTo>
                    <a:cubicBezTo>
                      <a:pt x="22558" y="100262"/>
                      <a:pt x="24913" y="102215"/>
                      <a:pt x="26193" y="104775"/>
                    </a:cubicBezTo>
                    <a:cubicBezTo>
                      <a:pt x="27316" y="107020"/>
                      <a:pt x="27781" y="109538"/>
                      <a:pt x="28575" y="111919"/>
                    </a:cubicBezTo>
                    <a:cubicBezTo>
                      <a:pt x="27641" y="133387"/>
                      <a:pt x="23700" y="170890"/>
                      <a:pt x="28575" y="195263"/>
                    </a:cubicBezTo>
                    <a:cubicBezTo>
                      <a:pt x="29136" y="198069"/>
                      <a:pt x="31750" y="200025"/>
                      <a:pt x="33337" y="202406"/>
                    </a:cubicBezTo>
                    <a:cubicBezTo>
                      <a:pt x="34131" y="204787"/>
                      <a:pt x="34326" y="207461"/>
                      <a:pt x="35718" y="209550"/>
                    </a:cubicBezTo>
                    <a:cubicBezTo>
                      <a:pt x="37586" y="212352"/>
                      <a:pt x="39938" y="215023"/>
                      <a:pt x="42862" y="216694"/>
                    </a:cubicBezTo>
                    <a:cubicBezTo>
                      <a:pt x="45704" y="218318"/>
                      <a:pt x="49240" y="218176"/>
                      <a:pt x="52387" y="219075"/>
                    </a:cubicBezTo>
                    <a:cubicBezTo>
                      <a:pt x="54801" y="219765"/>
                      <a:pt x="57150" y="220662"/>
                      <a:pt x="59531" y="221456"/>
                    </a:cubicBezTo>
                    <a:cubicBezTo>
                      <a:pt x="76897" y="233034"/>
                      <a:pt x="68657" y="229613"/>
                      <a:pt x="107156" y="223838"/>
                    </a:cubicBezTo>
                    <a:cubicBezTo>
                      <a:pt x="109986" y="223413"/>
                      <a:pt x="111740" y="220355"/>
                      <a:pt x="114300" y="219075"/>
                    </a:cubicBezTo>
                    <a:cubicBezTo>
                      <a:pt x="116545" y="217953"/>
                      <a:pt x="119062" y="217488"/>
                      <a:pt x="121443" y="216694"/>
                    </a:cubicBezTo>
                    <a:cubicBezTo>
                      <a:pt x="124407" y="212248"/>
                      <a:pt x="128497" y="205102"/>
                      <a:pt x="133350" y="202406"/>
                    </a:cubicBezTo>
                    <a:cubicBezTo>
                      <a:pt x="137738" y="199968"/>
                      <a:pt x="147637" y="197644"/>
                      <a:pt x="147637" y="197644"/>
                    </a:cubicBezTo>
                    <a:cubicBezTo>
                      <a:pt x="150018" y="196056"/>
                      <a:pt x="152221" y="194161"/>
                      <a:pt x="154781" y="192881"/>
                    </a:cubicBezTo>
                    <a:cubicBezTo>
                      <a:pt x="169283" y="185630"/>
                      <a:pt x="194863" y="192330"/>
                      <a:pt x="204787" y="192881"/>
                    </a:cubicBezTo>
                    <a:cubicBezTo>
                      <a:pt x="225264" y="206533"/>
                      <a:pt x="201164" y="188354"/>
                      <a:pt x="214312" y="204788"/>
                    </a:cubicBezTo>
                    <a:cubicBezTo>
                      <a:pt x="216100" y="207023"/>
                      <a:pt x="219257" y="207718"/>
                      <a:pt x="221456" y="209550"/>
                    </a:cubicBezTo>
                    <a:cubicBezTo>
                      <a:pt x="228090" y="215078"/>
                      <a:pt x="230488" y="219211"/>
                      <a:pt x="235743" y="226219"/>
                    </a:cubicBezTo>
                    <a:cubicBezTo>
                      <a:pt x="239929" y="238774"/>
                      <a:pt x="235359" y="228615"/>
                      <a:pt x="245268" y="240506"/>
                    </a:cubicBezTo>
                    <a:cubicBezTo>
                      <a:pt x="247100" y="242705"/>
                      <a:pt x="248007" y="245626"/>
                      <a:pt x="250031" y="247650"/>
                    </a:cubicBezTo>
                    <a:cubicBezTo>
                      <a:pt x="253911" y="251530"/>
                      <a:pt x="259153" y="253503"/>
                      <a:pt x="264318" y="254794"/>
                    </a:cubicBezTo>
                    <a:cubicBezTo>
                      <a:pt x="275225" y="257521"/>
                      <a:pt x="283710" y="258111"/>
                      <a:pt x="295275" y="259556"/>
                    </a:cubicBezTo>
                    <a:cubicBezTo>
                      <a:pt x="297656" y="260350"/>
                      <a:pt x="299923" y="262215"/>
                      <a:pt x="302418" y="261938"/>
                    </a:cubicBezTo>
                    <a:cubicBezTo>
                      <a:pt x="322619" y="259694"/>
                      <a:pt x="312098" y="259401"/>
                      <a:pt x="321468" y="250031"/>
                    </a:cubicBezTo>
                    <a:cubicBezTo>
                      <a:pt x="326083" y="245416"/>
                      <a:pt x="329947" y="244824"/>
                      <a:pt x="335756" y="242888"/>
                    </a:cubicBezTo>
                    <a:cubicBezTo>
                      <a:pt x="338137" y="241300"/>
                      <a:pt x="340285" y="239287"/>
                      <a:pt x="342900" y="238125"/>
                    </a:cubicBezTo>
                    <a:cubicBezTo>
                      <a:pt x="347487" y="236086"/>
                      <a:pt x="357187" y="233363"/>
                      <a:pt x="357187" y="233363"/>
                    </a:cubicBezTo>
                    <a:cubicBezTo>
                      <a:pt x="358775" y="230982"/>
                      <a:pt x="360670" y="228779"/>
                      <a:pt x="361950" y="226219"/>
                    </a:cubicBezTo>
                    <a:cubicBezTo>
                      <a:pt x="363073" y="223974"/>
                      <a:pt x="363112" y="221269"/>
                      <a:pt x="364331" y="219075"/>
                    </a:cubicBezTo>
                    <a:cubicBezTo>
                      <a:pt x="367111" y="214072"/>
                      <a:pt x="373856" y="204788"/>
                      <a:pt x="373856" y="204788"/>
                    </a:cubicBezTo>
                    <a:cubicBezTo>
                      <a:pt x="378192" y="183106"/>
                      <a:pt x="378494" y="188121"/>
                      <a:pt x="371475" y="154781"/>
                    </a:cubicBezTo>
                    <a:cubicBezTo>
                      <a:pt x="370885" y="151981"/>
                      <a:pt x="368947" y="149426"/>
                      <a:pt x="366712" y="147638"/>
                    </a:cubicBezTo>
                    <a:cubicBezTo>
                      <a:pt x="364752" y="146070"/>
                      <a:pt x="361949" y="146050"/>
                      <a:pt x="359568" y="145256"/>
                    </a:cubicBezTo>
                    <a:cubicBezTo>
                      <a:pt x="349249" y="146050"/>
                      <a:pt x="338881" y="146354"/>
                      <a:pt x="328612" y="147638"/>
                    </a:cubicBezTo>
                    <a:cubicBezTo>
                      <a:pt x="326121" y="147949"/>
                      <a:pt x="323978" y="150019"/>
                      <a:pt x="321468" y="150019"/>
                    </a:cubicBezTo>
                    <a:cubicBezTo>
                      <a:pt x="312701" y="150019"/>
                      <a:pt x="304006" y="148432"/>
                      <a:pt x="295275" y="147638"/>
                    </a:cubicBezTo>
                    <a:cubicBezTo>
                      <a:pt x="289467" y="145701"/>
                      <a:pt x="285601" y="145108"/>
                      <a:pt x="280987" y="140494"/>
                    </a:cubicBezTo>
                    <a:cubicBezTo>
                      <a:pt x="274166" y="133673"/>
                      <a:pt x="277715" y="133950"/>
                      <a:pt x="273843" y="126206"/>
                    </a:cubicBezTo>
                    <a:cubicBezTo>
                      <a:pt x="272563" y="123647"/>
                      <a:pt x="270668" y="121444"/>
                      <a:pt x="269081" y="119063"/>
                    </a:cubicBezTo>
                    <a:cubicBezTo>
                      <a:pt x="267493" y="114300"/>
                      <a:pt x="265216" y="109714"/>
                      <a:pt x="264318" y="104775"/>
                    </a:cubicBezTo>
                    <a:cubicBezTo>
                      <a:pt x="256310" y="60729"/>
                      <a:pt x="262074" y="96404"/>
                      <a:pt x="257175" y="54769"/>
                    </a:cubicBezTo>
                    <a:cubicBezTo>
                      <a:pt x="256519" y="49195"/>
                      <a:pt x="255797" y="43622"/>
                      <a:pt x="254793" y="38100"/>
                    </a:cubicBezTo>
                    <a:cubicBezTo>
                      <a:pt x="254208" y="34880"/>
                      <a:pt x="254456" y="31131"/>
                      <a:pt x="252412" y="28575"/>
                    </a:cubicBezTo>
                    <a:cubicBezTo>
                      <a:pt x="250844" y="26615"/>
                      <a:pt x="247649" y="26988"/>
                      <a:pt x="245268" y="26194"/>
                    </a:cubicBezTo>
                    <a:cubicBezTo>
                      <a:pt x="231255" y="33200"/>
                      <a:pt x="239107" y="29835"/>
                      <a:pt x="221456" y="35719"/>
                    </a:cubicBezTo>
                    <a:lnTo>
                      <a:pt x="214312" y="38100"/>
                    </a:lnTo>
                    <a:lnTo>
                      <a:pt x="207168" y="40481"/>
                    </a:lnTo>
                    <a:cubicBezTo>
                      <a:pt x="204787" y="42069"/>
                      <a:pt x="202049" y="43220"/>
                      <a:pt x="200025" y="45244"/>
                    </a:cubicBezTo>
                    <a:cubicBezTo>
                      <a:pt x="198001" y="47268"/>
                      <a:pt x="197094" y="50189"/>
                      <a:pt x="195262" y="52388"/>
                    </a:cubicBezTo>
                    <a:cubicBezTo>
                      <a:pt x="191966" y="56343"/>
                      <a:pt x="185930" y="62092"/>
                      <a:pt x="180975" y="64294"/>
                    </a:cubicBezTo>
                    <a:cubicBezTo>
                      <a:pt x="176387" y="66333"/>
                      <a:pt x="166687" y="69056"/>
                      <a:pt x="166687" y="69056"/>
                    </a:cubicBezTo>
                    <a:cubicBezTo>
                      <a:pt x="161202" y="68142"/>
                      <a:pt x="151117" y="67224"/>
                      <a:pt x="145256" y="64294"/>
                    </a:cubicBezTo>
                    <a:cubicBezTo>
                      <a:pt x="142696" y="63014"/>
                      <a:pt x="140672" y="60811"/>
                      <a:pt x="138112" y="59531"/>
                    </a:cubicBezTo>
                    <a:cubicBezTo>
                      <a:pt x="132346" y="56648"/>
                      <a:pt x="131654" y="57150"/>
                      <a:pt x="111918" y="6429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guipuzcoa">
                <a:extLst>
                  <a:ext uri="{FF2B5EF4-FFF2-40B4-BE49-F238E27FC236}">
                    <a16:creationId xmlns:a16="http://schemas.microsoft.com/office/drawing/2014/main" id="{8DE99FD3-0922-F5BC-5DCC-B2C71D29B899}"/>
                  </a:ext>
                </a:extLst>
              </p:cNvPr>
              <p:cNvSpPr/>
              <p:nvPr/>
            </p:nvSpPr>
            <p:spPr>
              <a:xfrm>
                <a:off x="2985068" y="292771"/>
                <a:ext cx="378677" cy="264319"/>
              </a:xfrm>
              <a:custGeom>
                <a:avLst/>
                <a:gdLst>
                  <a:gd name="connsiteX0" fmla="*/ 57150 w 378619"/>
                  <a:gd name="connsiteY0" fmla="*/ 23812 h 264319"/>
                  <a:gd name="connsiteX1" fmla="*/ 116682 w 378619"/>
                  <a:gd name="connsiteY1" fmla="*/ 21431 h 264319"/>
                  <a:gd name="connsiteX2" fmla="*/ 138113 w 378619"/>
                  <a:gd name="connsiteY2" fmla="*/ 16669 h 264319"/>
                  <a:gd name="connsiteX3" fmla="*/ 145257 w 378619"/>
                  <a:gd name="connsiteY3" fmla="*/ 11906 h 264319"/>
                  <a:gd name="connsiteX4" fmla="*/ 159544 w 378619"/>
                  <a:gd name="connsiteY4" fmla="*/ 9525 h 264319"/>
                  <a:gd name="connsiteX5" fmla="*/ 171450 w 378619"/>
                  <a:gd name="connsiteY5" fmla="*/ 7144 h 264319"/>
                  <a:gd name="connsiteX6" fmla="*/ 178594 w 378619"/>
                  <a:gd name="connsiteY6" fmla="*/ 4762 h 264319"/>
                  <a:gd name="connsiteX7" fmla="*/ 211932 w 378619"/>
                  <a:gd name="connsiteY7" fmla="*/ 0 h 264319"/>
                  <a:gd name="connsiteX8" fmla="*/ 307182 w 378619"/>
                  <a:gd name="connsiteY8" fmla="*/ 2381 h 264319"/>
                  <a:gd name="connsiteX9" fmla="*/ 326232 w 378619"/>
                  <a:gd name="connsiteY9" fmla="*/ 14287 h 264319"/>
                  <a:gd name="connsiteX10" fmla="*/ 333375 w 378619"/>
                  <a:gd name="connsiteY10" fmla="*/ 16669 h 264319"/>
                  <a:gd name="connsiteX11" fmla="*/ 340519 w 378619"/>
                  <a:gd name="connsiteY11" fmla="*/ 21431 h 264319"/>
                  <a:gd name="connsiteX12" fmla="*/ 378619 w 378619"/>
                  <a:gd name="connsiteY12" fmla="*/ 28575 h 264319"/>
                  <a:gd name="connsiteX13" fmla="*/ 376238 w 378619"/>
                  <a:gd name="connsiteY13" fmla="*/ 35719 h 264319"/>
                  <a:gd name="connsiteX14" fmla="*/ 361950 w 378619"/>
                  <a:gd name="connsiteY14" fmla="*/ 42862 h 264319"/>
                  <a:gd name="connsiteX15" fmla="*/ 352425 w 378619"/>
                  <a:gd name="connsiteY15" fmla="*/ 54769 h 264319"/>
                  <a:gd name="connsiteX16" fmla="*/ 342900 w 378619"/>
                  <a:gd name="connsiteY16" fmla="*/ 57150 h 264319"/>
                  <a:gd name="connsiteX17" fmla="*/ 338138 w 378619"/>
                  <a:gd name="connsiteY17" fmla="*/ 64294 h 264319"/>
                  <a:gd name="connsiteX18" fmla="*/ 330994 w 378619"/>
                  <a:gd name="connsiteY18" fmla="*/ 66675 h 264319"/>
                  <a:gd name="connsiteX19" fmla="*/ 316707 w 378619"/>
                  <a:gd name="connsiteY19" fmla="*/ 76200 h 264319"/>
                  <a:gd name="connsiteX20" fmla="*/ 307182 w 378619"/>
                  <a:gd name="connsiteY20" fmla="*/ 80962 h 264319"/>
                  <a:gd name="connsiteX21" fmla="*/ 300038 w 378619"/>
                  <a:gd name="connsiteY21" fmla="*/ 88106 h 264319"/>
                  <a:gd name="connsiteX22" fmla="*/ 297657 w 378619"/>
                  <a:gd name="connsiteY22" fmla="*/ 95250 h 264319"/>
                  <a:gd name="connsiteX23" fmla="*/ 283369 w 378619"/>
                  <a:gd name="connsiteY23" fmla="*/ 102394 h 264319"/>
                  <a:gd name="connsiteX24" fmla="*/ 278607 w 378619"/>
                  <a:gd name="connsiteY24" fmla="*/ 109537 h 264319"/>
                  <a:gd name="connsiteX25" fmla="*/ 264319 w 378619"/>
                  <a:gd name="connsiteY25" fmla="*/ 119062 h 264319"/>
                  <a:gd name="connsiteX26" fmla="*/ 257175 w 378619"/>
                  <a:gd name="connsiteY26" fmla="*/ 123825 h 264319"/>
                  <a:gd name="connsiteX27" fmla="*/ 250032 w 378619"/>
                  <a:gd name="connsiteY27" fmla="*/ 128587 h 264319"/>
                  <a:gd name="connsiteX28" fmla="*/ 235744 w 378619"/>
                  <a:gd name="connsiteY28" fmla="*/ 138112 h 264319"/>
                  <a:gd name="connsiteX29" fmla="*/ 221457 w 378619"/>
                  <a:gd name="connsiteY29" fmla="*/ 147637 h 264319"/>
                  <a:gd name="connsiteX30" fmla="*/ 211932 w 378619"/>
                  <a:gd name="connsiteY30" fmla="*/ 157162 h 264319"/>
                  <a:gd name="connsiteX31" fmla="*/ 204788 w 378619"/>
                  <a:gd name="connsiteY31" fmla="*/ 164306 h 264319"/>
                  <a:gd name="connsiteX32" fmla="*/ 197644 w 378619"/>
                  <a:gd name="connsiteY32" fmla="*/ 169069 h 264319"/>
                  <a:gd name="connsiteX33" fmla="*/ 188119 w 378619"/>
                  <a:gd name="connsiteY33" fmla="*/ 180975 h 264319"/>
                  <a:gd name="connsiteX34" fmla="*/ 192882 w 378619"/>
                  <a:gd name="connsiteY34" fmla="*/ 197644 h 264319"/>
                  <a:gd name="connsiteX35" fmla="*/ 188119 w 378619"/>
                  <a:gd name="connsiteY35" fmla="*/ 204787 h 264319"/>
                  <a:gd name="connsiteX36" fmla="*/ 180975 w 378619"/>
                  <a:gd name="connsiteY36" fmla="*/ 211931 h 264319"/>
                  <a:gd name="connsiteX37" fmla="*/ 166688 w 378619"/>
                  <a:gd name="connsiteY37" fmla="*/ 216694 h 264319"/>
                  <a:gd name="connsiteX38" fmla="*/ 123825 w 378619"/>
                  <a:gd name="connsiteY38" fmla="*/ 216694 h 264319"/>
                  <a:gd name="connsiteX39" fmla="*/ 116682 w 378619"/>
                  <a:gd name="connsiteY39" fmla="*/ 238125 h 264319"/>
                  <a:gd name="connsiteX40" fmla="*/ 114300 w 378619"/>
                  <a:gd name="connsiteY40" fmla="*/ 245269 h 264319"/>
                  <a:gd name="connsiteX41" fmla="*/ 107157 w 378619"/>
                  <a:gd name="connsiteY41" fmla="*/ 247650 h 264319"/>
                  <a:gd name="connsiteX42" fmla="*/ 97632 w 378619"/>
                  <a:gd name="connsiteY42" fmla="*/ 254794 h 264319"/>
                  <a:gd name="connsiteX43" fmla="*/ 88107 w 378619"/>
                  <a:gd name="connsiteY43" fmla="*/ 257175 h 264319"/>
                  <a:gd name="connsiteX44" fmla="*/ 71438 w 378619"/>
                  <a:gd name="connsiteY44" fmla="*/ 259556 h 264319"/>
                  <a:gd name="connsiteX45" fmla="*/ 57150 w 378619"/>
                  <a:gd name="connsiteY45" fmla="*/ 261937 h 264319"/>
                  <a:gd name="connsiteX46" fmla="*/ 50007 w 378619"/>
                  <a:gd name="connsiteY46" fmla="*/ 264319 h 264319"/>
                  <a:gd name="connsiteX47" fmla="*/ 33338 w 378619"/>
                  <a:gd name="connsiteY47" fmla="*/ 259556 h 264319"/>
                  <a:gd name="connsiteX48" fmla="*/ 26194 w 378619"/>
                  <a:gd name="connsiteY48" fmla="*/ 245269 h 264319"/>
                  <a:gd name="connsiteX49" fmla="*/ 21432 w 378619"/>
                  <a:gd name="connsiteY49" fmla="*/ 228600 h 264319"/>
                  <a:gd name="connsiteX50" fmla="*/ 9525 w 378619"/>
                  <a:gd name="connsiteY50" fmla="*/ 180975 h 264319"/>
                  <a:gd name="connsiteX51" fmla="*/ 4763 w 378619"/>
                  <a:gd name="connsiteY51" fmla="*/ 166687 h 264319"/>
                  <a:gd name="connsiteX52" fmla="*/ 0 w 378619"/>
                  <a:gd name="connsiteY52" fmla="*/ 150019 h 264319"/>
                  <a:gd name="connsiteX53" fmla="*/ 4763 w 378619"/>
                  <a:gd name="connsiteY53" fmla="*/ 83344 h 264319"/>
                  <a:gd name="connsiteX54" fmla="*/ 7144 w 378619"/>
                  <a:gd name="connsiteY54" fmla="*/ 71437 h 264319"/>
                  <a:gd name="connsiteX55" fmla="*/ 14288 w 378619"/>
                  <a:gd name="connsiteY55" fmla="*/ 64294 h 264319"/>
                  <a:gd name="connsiteX56" fmla="*/ 23813 w 378619"/>
                  <a:gd name="connsiteY56" fmla="*/ 50006 h 264319"/>
                  <a:gd name="connsiteX57" fmla="*/ 30957 w 378619"/>
                  <a:gd name="connsiteY57" fmla="*/ 42862 h 264319"/>
                  <a:gd name="connsiteX58" fmla="*/ 57150 w 378619"/>
                  <a:gd name="connsiteY58" fmla="*/ 23812 h 26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78619" h="264319">
                    <a:moveTo>
                      <a:pt x="57150" y="23812"/>
                    </a:moveTo>
                    <a:cubicBezTo>
                      <a:pt x="71437" y="20240"/>
                      <a:pt x="69207" y="27128"/>
                      <a:pt x="116682" y="21431"/>
                    </a:cubicBezTo>
                    <a:cubicBezTo>
                      <a:pt x="129778" y="19859"/>
                      <a:pt x="128295" y="19941"/>
                      <a:pt x="138113" y="16669"/>
                    </a:cubicBezTo>
                    <a:cubicBezTo>
                      <a:pt x="140494" y="15081"/>
                      <a:pt x="142542" y="12811"/>
                      <a:pt x="145257" y="11906"/>
                    </a:cubicBezTo>
                    <a:cubicBezTo>
                      <a:pt x="149837" y="10379"/>
                      <a:pt x="154794" y="10389"/>
                      <a:pt x="159544" y="9525"/>
                    </a:cubicBezTo>
                    <a:cubicBezTo>
                      <a:pt x="163526" y="8801"/>
                      <a:pt x="167524" y="8126"/>
                      <a:pt x="171450" y="7144"/>
                    </a:cubicBezTo>
                    <a:cubicBezTo>
                      <a:pt x="173885" y="6535"/>
                      <a:pt x="176159" y="5371"/>
                      <a:pt x="178594" y="4762"/>
                    </a:cubicBezTo>
                    <a:cubicBezTo>
                      <a:pt x="190721" y="1730"/>
                      <a:pt x="198603" y="1481"/>
                      <a:pt x="211932" y="0"/>
                    </a:cubicBezTo>
                    <a:cubicBezTo>
                      <a:pt x="243682" y="794"/>
                      <a:pt x="275492" y="268"/>
                      <a:pt x="307182" y="2381"/>
                    </a:cubicBezTo>
                    <a:cubicBezTo>
                      <a:pt x="321028" y="3304"/>
                      <a:pt x="317000" y="8132"/>
                      <a:pt x="326232" y="14287"/>
                    </a:cubicBezTo>
                    <a:cubicBezTo>
                      <a:pt x="328320" y="15679"/>
                      <a:pt x="331130" y="15546"/>
                      <a:pt x="333375" y="16669"/>
                    </a:cubicBezTo>
                    <a:cubicBezTo>
                      <a:pt x="335935" y="17949"/>
                      <a:pt x="337904" y="20269"/>
                      <a:pt x="340519" y="21431"/>
                    </a:cubicBezTo>
                    <a:cubicBezTo>
                      <a:pt x="355327" y="28012"/>
                      <a:pt x="361010" y="26814"/>
                      <a:pt x="378619" y="28575"/>
                    </a:cubicBezTo>
                    <a:cubicBezTo>
                      <a:pt x="377825" y="30956"/>
                      <a:pt x="377806" y="33759"/>
                      <a:pt x="376238" y="35719"/>
                    </a:cubicBezTo>
                    <a:cubicBezTo>
                      <a:pt x="372881" y="39915"/>
                      <a:pt x="366655" y="41294"/>
                      <a:pt x="361950" y="42862"/>
                    </a:cubicBezTo>
                    <a:cubicBezTo>
                      <a:pt x="358775" y="46831"/>
                      <a:pt x="356491" y="51719"/>
                      <a:pt x="352425" y="54769"/>
                    </a:cubicBezTo>
                    <a:cubicBezTo>
                      <a:pt x="349807" y="56733"/>
                      <a:pt x="345623" y="55335"/>
                      <a:pt x="342900" y="57150"/>
                    </a:cubicBezTo>
                    <a:cubicBezTo>
                      <a:pt x="340519" y="58738"/>
                      <a:pt x="340373" y="62506"/>
                      <a:pt x="338138" y="64294"/>
                    </a:cubicBezTo>
                    <a:cubicBezTo>
                      <a:pt x="336178" y="65862"/>
                      <a:pt x="333188" y="65456"/>
                      <a:pt x="330994" y="66675"/>
                    </a:cubicBezTo>
                    <a:cubicBezTo>
                      <a:pt x="325991" y="69455"/>
                      <a:pt x="321827" y="73641"/>
                      <a:pt x="316707" y="76200"/>
                    </a:cubicBezTo>
                    <a:lnTo>
                      <a:pt x="307182" y="80962"/>
                    </a:lnTo>
                    <a:cubicBezTo>
                      <a:pt x="304801" y="83343"/>
                      <a:pt x="301906" y="85304"/>
                      <a:pt x="300038" y="88106"/>
                    </a:cubicBezTo>
                    <a:cubicBezTo>
                      <a:pt x="298646" y="90195"/>
                      <a:pt x="299225" y="93290"/>
                      <a:pt x="297657" y="95250"/>
                    </a:cubicBezTo>
                    <a:cubicBezTo>
                      <a:pt x="294301" y="99445"/>
                      <a:pt x="288073" y="100825"/>
                      <a:pt x="283369" y="102394"/>
                    </a:cubicBezTo>
                    <a:cubicBezTo>
                      <a:pt x="281782" y="104775"/>
                      <a:pt x="280761" y="107653"/>
                      <a:pt x="278607" y="109537"/>
                    </a:cubicBezTo>
                    <a:cubicBezTo>
                      <a:pt x="274299" y="113306"/>
                      <a:pt x="269082" y="115887"/>
                      <a:pt x="264319" y="119062"/>
                    </a:cubicBezTo>
                    <a:lnTo>
                      <a:pt x="257175" y="123825"/>
                    </a:lnTo>
                    <a:cubicBezTo>
                      <a:pt x="254794" y="125412"/>
                      <a:pt x="252055" y="126564"/>
                      <a:pt x="250032" y="128587"/>
                    </a:cubicBezTo>
                    <a:cubicBezTo>
                      <a:pt x="241113" y="137506"/>
                      <a:pt x="246083" y="134666"/>
                      <a:pt x="235744" y="138112"/>
                    </a:cubicBezTo>
                    <a:cubicBezTo>
                      <a:pt x="230982" y="141287"/>
                      <a:pt x="223267" y="142207"/>
                      <a:pt x="221457" y="147637"/>
                    </a:cubicBezTo>
                    <a:cubicBezTo>
                      <a:pt x="218281" y="157162"/>
                      <a:pt x="221456" y="153987"/>
                      <a:pt x="211932" y="157162"/>
                    </a:cubicBezTo>
                    <a:cubicBezTo>
                      <a:pt x="209551" y="159543"/>
                      <a:pt x="207375" y="162150"/>
                      <a:pt x="204788" y="164306"/>
                    </a:cubicBezTo>
                    <a:cubicBezTo>
                      <a:pt x="202589" y="166138"/>
                      <a:pt x="199232" y="166688"/>
                      <a:pt x="197644" y="169069"/>
                    </a:cubicBezTo>
                    <a:cubicBezTo>
                      <a:pt x="188247" y="183165"/>
                      <a:pt x="203282" y="175921"/>
                      <a:pt x="188119" y="180975"/>
                    </a:cubicBezTo>
                    <a:cubicBezTo>
                      <a:pt x="189012" y="183654"/>
                      <a:pt x="193181" y="195554"/>
                      <a:pt x="192882" y="197644"/>
                    </a:cubicBezTo>
                    <a:cubicBezTo>
                      <a:pt x="192477" y="200477"/>
                      <a:pt x="189951" y="202589"/>
                      <a:pt x="188119" y="204787"/>
                    </a:cubicBezTo>
                    <a:cubicBezTo>
                      <a:pt x="185963" y="207374"/>
                      <a:pt x="183919" y="210295"/>
                      <a:pt x="180975" y="211931"/>
                    </a:cubicBezTo>
                    <a:cubicBezTo>
                      <a:pt x="176587" y="214369"/>
                      <a:pt x="166688" y="216694"/>
                      <a:pt x="166688" y="216694"/>
                    </a:cubicBezTo>
                    <a:cubicBezTo>
                      <a:pt x="163841" y="216435"/>
                      <a:pt x="130648" y="211387"/>
                      <a:pt x="123825" y="216694"/>
                    </a:cubicBezTo>
                    <a:cubicBezTo>
                      <a:pt x="123824" y="216695"/>
                      <a:pt x="117873" y="234553"/>
                      <a:pt x="116682" y="238125"/>
                    </a:cubicBezTo>
                    <a:cubicBezTo>
                      <a:pt x="115888" y="240506"/>
                      <a:pt x="116681" y="244475"/>
                      <a:pt x="114300" y="245269"/>
                    </a:cubicBezTo>
                    <a:lnTo>
                      <a:pt x="107157" y="247650"/>
                    </a:lnTo>
                    <a:cubicBezTo>
                      <a:pt x="103982" y="250031"/>
                      <a:pt x="101182" y="253019"/>
                      <a:pt x="97632" y="254794"/>
                    </a:cubicBezTo>
                    <a:cubicBezTo>
                      <a:pt x="94705" y="256258"/>
                      <a:pt x="91327" y="256590"/>
                      <a:pt x="88107" y="257175"/>
                    </a:cubicBezTo>
                    <a:cubicBezTo>
                      <a:pt x="82585" y="258179"/>
                      <a:pt x="76985" y="258703"/>
                      <a:pt x="71438" y="259556"/>
                    </a:cubicBezTo>
                    <a:cubicBezTo>
                      <a:pt x="66666" y="260290"/>
                      <a:pt x="61913" y="261143"/>
                      <a:pt x="57150" y="261937"/>
                    </a:cubicBezTo>
                    <a:cubicBezTo>
                      <a:pt x="54769" y="262731"/>
                      <a:pt x="52517" y="264319"/>
                      <a:pt x="50007" y="264319"/>
                    </a:cubicBezTo>
                    <a:cubicBezTo>
                      <a:pt x="47021" y="264319"/>
                      <a:pt x="36704" y="260678"/>
                      <a:pt x="33338" y="259556"/>
                    </a:cubicBezTo>
                    <a:cubicBezTo>
                      <a:pt x="27353" y="241599"/>
                      <a:pt x="35427" y="263733"/>
                      <a:pt x="26194" y="245269"/>
                    </a:cubicBezTo>
                    <a:cubicBezTo>
                      <a:pt x="24711" y="242304"/>
                      <a:pt x="21901" y="231064"/>
                      <a:pt x="21432" y="228600"/>
                    </a:cubicBezTo>
                    <a:cubicBezTo>
                      <a:pt x="12942" y="184028"/>
                      <a:pt x="22066" y="199786"/>
                      <a:pt x="9525" y="180975"/>
                    </a:cubicBezTo>
                    <a:cubicBezTo>
                      <a:pt x="7938" y="176212"/>
                      <a:pt x="5980" y="171557"/>
                      <a:pt x="4763" y="166687"/>
                    </a:cubicBezTo>
                    <a:cubicBezTo>
                      <a:pt x="1773" y="154727"/>
                      <a:pt x="3417" y="160267"/>
                      <a:pt x="0" y="150019"/>
                    </a:cubicBezTo>
                    <a:cubicBezTo>
                      <a:pt x="3566" y="64472"/>
                      <a:pt x="-2422" y="115679"/>
                      <a:pt x="4763" y="83344"/>
                    </a:cubicBezTo>
                    <a:cubicBezTo>
                      <a:pt x="5641" y="79393"/>
                      <a:pt x="5334" y="75057"/>
                      <a:pt x="7144" y="71437"/>
                    </a:cubicBezTo>
                    <a:cubicBezTo>
                      <a:pt x="8650" y="68425"/>
                      <a:pt x="12221" y="66952"/>
                      <a:pt x="14288" y="64294"/>
                    </a:cubicBezTo>
                    <a:cubicBezTo>
                      <a:pt x="17802" y="59776"/>
                      <a:pt x="19766" y="54053"/>
                      <a:pt x="23813" y="50006"/>
                    </a:cubicBezTo>
                    <a:cubicBezTo>
                      <a:pt x="26194" y="47625"/>
                      <a:pt x="28801" y="45449"/>
                      <a:pt x="30957" y="42862"/>
                    </a:cubicBezTo>
                    <a:cubicBezTo>
                      <a:pt x="32789" y="40664"/>
                      <a:pt x="42863" y="27384"/>
                      <a:pt x="57150" y="23812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la_rioja">
                <a:extLst>
                  <a:ext uri="{FF2B5EF4-FFF2-40B4-BE49-F238E27FC236}">
                    <a16:creationId xmlns:a16="http://schemas.microsoft.com/office/drawing/2014/main" id="{05D9500F-EE80-8E68-BC77-C6869461C0A3}"/>
                  </a:ext>
                </a:extLst>
              </p:cNvPr>
              <p:cNvSpPr/>
              <p:nvPr/>
            </p:nvSpPr>
            <p:spPr>
              <a:xfrm>
                <a:off x="2757768" y="702367"/>
                <a:ext cx="565916" cy="400131"/>
              </a:xfrm>
              <a:custGeom>
                <a:avLst/>
                <a:gdLst>
                  <a:gd name="connsiteX0" fmla="*/ 257200 w 567189"/>
                  <a:gd name="connsiteY0" fmla="*/ 1123 h 384518"/>
                  <a:gd name="connsiteX1" fmla="*/ 173857 w 567189"/>
                  <a:gd name="connsiteY1" fmla="*/ 3504 h 384518"/>
                  <a:gd name="connsiteX2" fmla="*/ 171475 w 567189"/>
                  <a:gd name="connsiteY2" fmla="*/ 10648 h 384518"/>
                  <a:gd name="connsiteX3" fmla="*/ 166713 w 567189"/>
                  <a:gd name="connsiteY3" fmla="*/ 17792 h 384518"/>
                  <a:gd name="connsiteX4" fmla="*/ 152425 w 567189"/>
                  <a:gd name="connsiteY4" fmla="*/ 22554 h 384518"/>
                  <a:gd name="connsiteX5" fmla="*/ 135757 w 567189"/>
                  <a:gd name="connsiteY5" fmla="*/ 27317 h 384518"/>
                  <a:gd name="connsiteX6" fmla="*/ 128613 w 567189"/>
                  <a:gd name="connsiteY6" fmla="*/ 32079 h 384518"/>
                  <a:gd name="connsiteX7" fmla="*/ 119088 w 567189"/>
                  <a:gd name="connsiteY7" fmla="*/ 34461 h 384518"/>
                  <a:gd name="connsiteX8" fmla="*/ 111944 w 567189"/>
                  <a:gd name="connsiteY8" fmla="*/ 36842 h 384518"/>
                  <a:gd name="connsiteX9" fmla="*/ 100038 w 567189"/>
                  <a:gd name="connsiteY9" fmla="*/ 39223 h 384518"/>
                  <a:gd name="connsiteX10" fmla="*/ 92894 w 567189"/>
                  <a:gd name="connsiteY10" fmla="*/ 41604 h 384518"/>
                  <a:gd name="connsiteX11" fmla="*/ 11932 w 567189"/>
                  <a:gd name="connsiteY11" fmla="*/ 46367 h 384518"/>
                  <a:gd name="connsiteX12" fmla="*/ 16694 w 567189"/>
                  <a:gd name="connsiteY12" fmla="*/ 96373 h 384518"/>
                  <a:gd name="connsiteX13" fmla="*/ 21457 w 567189"/>
                  <a:gd name="connsiteY13" fmla="*/ 110661 h 384518"/>
                  <a:gd name="connsiteX14" fmla="*/ 23838 w 567189"/>
                  <a:gd name="connsiteY14" fmla="*/ 117804 h 384518"/>
                  <a:gd name="connsiteX15" fmla="*/ 21457 w 567189"/>
                  <a:gd name="connsiteY15" fmla="*/ 134473 h 384518"/>
                  <a:gd name="connsiteX16" fmla="*/ 14313 w 567189"/>
                  <a:gd name="connsiteY16" fmla="*/ 148761 h 384518"/>
                  <a:gd name="connsiteX17" fmla="*/ 4788 w 567189"/>
                  <a:gd name="connsiteY17" fmla="*/ 165429 h 384518"/>
                  <a:gd name="connsiteX18" fmla="*/ 25 w 567189"/>
                  <a:gd name="connsiteY18" fmla="*/ 179717 h 384518"/>
                  <a:gd name="connsiteX19" fmla="*/ 2407 w 567189"/>
                  <a:gd name="connsiteY19" fmla="*/ 213054 h 384518"/>
                  <a:gd name="connsiteX20" fmla="*/ 4788 w 567189"/>
                  <a:gd name="connsiteY20" fmla="*/ 220198 h 384518"/>
                  <a:gd name="connsiteX21" fmla="*/ 7169 w 567189"/>
                  <a:gd name="connsiteY21" fmla="*/ 232104 h 384518"/>
                  <a:gd name="connsiteX22" fmla="*/ 14313 w 567189"/>
                  <a:gd name="connsiteY22" fmla="*/ 270204 h 384518"/>
                  <a:gd name="connsiteX23" fmla="*/ 19075 w 567189"/>
                  <a:gd name="connsiteY23" fmla="*/ 284492 h 384518"/>
                  <a:gd name="connsiteX24" fmla="*/ 26219 w 567189"/>
                  <a:gd name="connsiteY24" fmla="*/ 291636 h 384518"/>
                  <a:gd name="connsiteX25" fmla="*/ 30982 w 567189"/>
                  <a:gd name="connsiteY25" fmla="*/ 305923 h 384518"/>
                  <a:gd name="connsiteX26" fmla="*/ 33363 w 567189"/>
                  <a:gd name="connsiteY26" fmla="*/ 313067 h 384518"/>
                  <a:gd name="connsiteX27" fmla="*/ 38125 w 567189"/>
                  <a:gd name="connsiteY27" fmla="*/ 334498 h 384518"/>
                  <a:gd name="connsiteX28" fmla="*/ 47650 w 567189"/>
                  <a:gd name="connsiteY28" fmla="*/ 348786 h 384518"/>
                  <a:gd name="connsiteX29" fmla="*/ 54794 w 567189"/>
                  <a:gd name="connsiteY29" fmla="*/ 353548 h 384518"/>
                  <a:gd name="connsiteX30" fmla="*/ 64319 w 567189"/>
                  <a:gd name="connsiteY30" fmla="*/ 365454 h 384518"/>
                  <a:gd name="connsiteX31" fmla="*/ 76225 w 567189"/>
                  <a:gd name="connsiteY31" fmla="*/ 377361 h 384518"/>
                  <a:gd name="connsiteX32" fmla="*/ 80988 w 567189"/>
                  <a:gd name="connsiteY32" fmla="*/ 370217 h 384518"/>
                  <a:gd name="connsiteX33" fmla="*/ 83369 w 567189"/>
                  <a:gd name="connsiteY33" fmla="*/ 363073 h 384518"/>
                  <a:gd name="connsiteX34" fmla="*/ 90513 w 567189"/>
                  <a:gd name="connsiteY34" fmla="*/ 355929 h 384518"/>
                  <a:gd name="connsiteX35" fmla="*/ 100038 w 567189"/>
                  <a:gd name="connsiteY35" fmla="*/ 341642 h 384518"/>
                  <a:gd name="connsiteX36" fmla="*/ 104800 w 567189"/>
                  <a:gd name="connsiteY36" fmla="*/ 334498 h 384518"/>
                  <a:gd name="connsiteX37" fmla="*/ 111944 w 567189"/>
                  <a:gd name="connsiteY37" fmla="*/ 332117 h 384518"/>
                  <a:gd name="connsiteX38" fmla="*/ 119088 w 567189"/>
                  <a:gd name="connsiteY38" fmla="*/ 327354 h 384518"/>
                  <a:gd name="connsiteX39" fmla="*/ 133375 w 567189"/>
                  <a:gd name="connsiteY39" fmla="*/ 324973 h 384518"/>
                  <a:gd name="connsiteX40" fmla="*/ 140519 w 567189"/>
                  <a:gd name="connsiteY40" fmla="*/ 317829 h 384518"/>
                  <a:gd name="connsiteX41" fmla="*/ 157188 w 567189"/>
                  <a:gd name="connsiteY41" fmla="*/ 313067 h 384518"/>
                  <a:gd name="connsiteX42" fmla="*/ 171475 w 567189"/>
                  <a:gd name="connsiteY42" fmla="*/ 308304 h 384518"/>
                  <a:gd name="connsiteX43" fmla="*/ 178619 w 567189"/>
                  <a:gd name="connsiteY43" fmla="*/ 305923 h 384518"/>
                  <a:gd name="connsiteX44" fmla="*/ 183382 w 567189"/>
                  <a:gd name="connsiteY44" fmla="*/ 313067 h 384518"/>
                  <a:gd name="connsiteX45" fmla="*/ 190525 w 567189"/>
                  <a:gd name="connsiteY45" fmla="*/ 370217 h 384518"/>
                  <a:gd name="connsiteX46" fmla="*/ 197669 w 567189"/>
                  <a:gd name="connsiteY46" fmla="*/ 363073 h 384518"/>
                  <a:gd name="connsiteX47" fmla="*/ 204813 w 567189"/>
                  <a:gd name="connsiteY47" fmla="*/ 348786 h 384518"/>
                  <a:gd name="connsiteX48" fmla="*/ 211957 w 567189"/>
                  <a:gd name="connsiteY48" fmla="*/ 344023 h 384518"/>
                  <a:gd name="connsiteX49" fmla="*/ 221482 w 567189"/>
                  <a:gd name="connsiteY49" fmla="*/ 329736 h 384518"/>
                  <a:gd name="connsiteX50" fmla="*/ 226244 w 567189"/>
                  <a:gd name="connsiteY50" fmla="*/ 322592 h 384518"/>
                  <a:gd name="connsiteX51" fmla="*/ 228625 w 567189"/>
                  <a:gd name="connsiteY51" fmla="*/ 315448 h 384518"/>
                  <a:gd name="connsiteX52" fmla="*/ 235769 w 567189"/>
                  <a:gd name="connsiteY52" fmla="*/ 310686 h 384518"/>
                  <a:gd name="connsiteX53" fmla="*/ 240532 w 567189"/>
                  <a:gd name="connsiteY53" fmla="*/ 303542 h 384518"/>
                  <a:gd name="connsiteX54" fmla="*/ 254819 w 567189"/>
                  <a:gd name="connsiteY54" fmla="*/ 296398 h 384518"/>
                  <a:gd name="connsiteX55" fmla="*/ 276250 w 567189"/>
                  <a:gd name="connsiteY55" fmla="*/ 284492 h 384518"/>
                  <a:gd name="connsiteX56" fmla="*/ 283394 w 567189"/>
                  <a:gd name="connsiteY56" fmla="*/ 282111 h 384518"/>
                  <a:gd name="connsiteX57" fmla="*/ 342925 w 567189"/>
                  <a:gd name="connsiteY57" fmla="*/ 286873 h 384518"/>
                  <a:gd name="connsiteX58" fmla="*/ 350069 w 567189"/>
                  <a:gd name="connsiteY58" fmla="*/ 291636 h 384518"/>
                  <a:gd name="connsiteX59" fmla="*/ 376263 w 567189"/>
                  <a:gd name="connsiteY59" fmla="*/ 296398 h 384518"/>
                  <a:gd name="connsiteX60" fmla="*/ 397694 w 567189"/>
                  <a:gd name="connsiteY60" fmla="*/ 303542 h 384518"/>
                  <a:gd name="connsiteX61" fmla="*/ 404838 w 567189"/>
                  <a:gd name="connsiteY61" fmla="*/ 305923 h 384518"/>
                  <a:gd name="connsiteX62" fmla="*/ 419125 w 567189"/>
                  <a:gd name="connsiteY62" fmla="*/ 315448 h 384518"/>
                  <a:gd name="connsiteX63" fmla="*/ 433413 w 567189"/>
                  <a:gd name="connsiteY63" fmla="*/ 327354 h 384518"/>
                  <a:gd name="connsiteX64" fmla="*/ 435794 w 567189"/>
                  <a:gd name="connsiteY64" fmla="*/ 336879 h 384518"/>
                  <a:gd name="connsiteX65" fmla="*/ 440557 w 567189"/>
                  <a:gd name="connsiteY65" fmla="*/ 353548 h 384518"/>
                  <a:gd name="connsiteX66" fmla="*/ 445319 w 567189"/>
                  <a:gd name="connsiteY66" fmla="*/ 374979 h 384518"/>
                  <a:gd name="connsiteX67" fmla="*/ 452463 w 567189"/>
                  <a:gd name="connsiteY67" fmla="*/ 379742 h 384518"/>
                  <a:gd name="connsiteX68" fmla="*/ 466750 w 567189"/>
                  <a:gd name="connsiteY68" fmla="*/ 384504 h 384518"/>
                  <a:gd name="connsiteX69" fmla="*/ 502469 w 567189"/>
                  <a:gd name="connsiteY69" fmla="*/ 377361 h 384518"/>
                  <a:gd name="connsiteX70" fmla="*/ 504850 w 567189"/>
                  <a:gd name="connsiteY70" fmla="*/ 370217 h 384518"/>
                  <a:gd name="connsiteX71" fmla="*/ 509613 w 567189"/>
                  <a:gd name="connsiteY71" fmla="*/ 344023 h 384518"/>
                  <a:gd name="connsiteX72" fmla="*/ 511994 w 567189"/>
                  <a:gd name="connsiteY72" fmla="*/ 336879 h 384518"/>
                  <a:gd name="connsiteX73" fmla="*/ 519138 w 567189"/>
                  <a:gd name="connsiteY73" fmla="*/ 334498 h 384518"/>
                  <a:gd name="connsiteX74" fmla="*/ 526282 w 567189"/>
                  <a:gd name="connsiteY74" fmla="*/ 327354 h 384518"/>
                  <a:gd name="connsiteX75" fmla="*/ 535807 w 567189"/>
                  <a:gd name="connsiteY75" fmla="*/ 324973 h 384518"/>
                  <a:gd name="connsiteX76" fmla="*/ 542950 w 567189"/>
                  <a:gd name="connsiteY76" fmla="*/ 322592 h 384518"/>
                  <a:gd name="connsiteX77" fmla="*/ 550094 w 567189"/>
                  <a:gd name="connsiteY77" fmla="*/ 317829 h 384518"/>
                  <a:gd name="connsiteX78" fmla="*/ 564382 w 567189"/>
                  <a:gd name="connsiteY78" fmla="*/ 310686 h 384518"/>
                  <a:gd name="connsiteX79" fmla="*/ 564382 w 567189"/>
                  <a:gd name="connsiteY79" fmla="*/ 284492 h 384518"/>
                  <a:gd name="connsiteX80" fmla="*/ 562000 w 567189"/>
                  <a:gd name="connsiteY80" fmla="*/ 274967 h 384518"/>
                  <a:gd name="connsiteX81" fmla="*/ 554857 w 567189"/>
                  <a:gd name="connsiteY81" fmla="*/ 270204 h 384518"/>
                  <a:gd name="connsiteX82" fmla="*/ 542950 w 567189"/>
                  <a:gd name="connsiteY82" fmla="*/ 258298 h 384518"/>
                  <a:gd name="connsiteX83" fmla="*/ 528663 w 567189"/>
                  <a:gd name="connsiteY83" fmla="*/ 246392 h 384518"/>
                  <a:gd name="connsiteX84" fmla="*/ 519138 w 567189"/>
                  <a:gd name="connsiteY84" fmla="*/ 236867 h 384518"/>
                  <a:gd name="connsiteX85" fmla="*/ 514375 w 567189"/>
                  <a:gd name="connsiteY85" fmla="*/ 229723 h 384518"/>
                  <a:gd name="connsiteX86" fmla="*/ 504850 w 567189"/>
                  <a:gd name="connsiteY86" fmla="*/ 220198 h 384518"/>
                  <a:gd name="connsiteX87" fmla="*/ 502469 w 567189"/>
                  <a:gd name="connsiteY87" fmla="*/ 213054 h 384518"/>
                  <a:gd name="connsiteX88" fmla="*/ 495325 w 567189"/>
                  <a:gd name="connsiteY88" fmla="*/ 208292 h 384518"/>
                  <a:gd name="connsiteX89" fmla="*/ 492944 w 567189"/>
                  <a:gd name="connsiteY89" fmla="*/ 201148 h 384518"/>
                  <a:gd name="connsiteX90" fmla="*/ 483419 w 567189"/>
                  <a:gd name="connsiteY90" fmla="*/ 186861 h 384518"/>
                  <a:gd name="connsiteX91" fmla="*/ 481038 w 567189"/>
                  <a:gd name="connsiteY91" fmla="*/ 179717 h 384518"/>
                  <a:gd name="connsiteX92" fmla="*/ 466750 w 567189"/>
                  <a:gd name="connsiteY92" fmla="*/ 170192 h 384518"/>
                  <a:gd name="connsiteX93" fmla="*/ 433413 w 567189"/>
                  <a:gd name="connsiteY93" fmla="*/ 172573 h 384518"/>
                  <a:gd name="connsiteX94" fmla="*/ 423888 w 567189"/>
                  <a:gd name="connsiteY94" fmla="*/ 174954 h 384518"/>
                  <a:gd name="connsiteX95" fmla="*/ 383407 w 567189"/>
                  <a:gd name="connsiteY95" fmla="*/ 172573 h 384518"/>
                  <a:gd name="connsiteX96" fmla="*/ 376263 w 567189"/>
                  <a:gd name="connsiteY96" fmla="*/ 167811 h 384518"/>
                  <a:gd name="connsiteX97" fmla="*/ 361975 w 567189"/>
                  <a:gd name="connsiteY97" fmla="*/ 163048 h 384518"/>
                  <a:gd name="connsiteX98" fmla="*/ 357213 w 567189"/>
                  <a:gd name="connsiteY98" fmla="*/ 155904 h 384518"/>
                  <a:gd name="connsiteX99" fmla="*/ 342925 w 567189"/>
                  <a:gd name="connsiteY99" fmla="*/ 148761 h 384518"/>
                  <a:gd name="connsiteX100" fmla="*/ 333400 w 567189"/>
                  <a:gd name="connsiteY100" fmla="*/ 136854 h 384518"/>
                  <a:gd name="connsiteX101" fmla="*/ 326257 w 567189"/>
                  <a:gd name="connsiteY101" fmla="*/ 132092 h 384518"/>
                  <a:gd name="connsiteX102" fmla="*/ 316732 w 567189"/>
                  <a:gd name="connsiteY102" fmla="*/ 115423 h 384518"/>
                  <a:gd name="connsiteX103" fmla="*/ 311969 w 567189"/>
                  <a:gd name="connsiteY103" fmla="*/ 108279 h 384518"/>
                  <a:gd name="connsiteX104" fmla="*/ 304825 w 567189"/>
                  <a:gd name="connsiteY104" fmla="*/ 103517 h 384518"/>
                  <a:gd name="connsiteX105" fmla="*/ 300063 w 567189"/>
                  <a:gd name="connsiteY105" fmla="*/ 84467 h 384518"/>
                  <a:gd name="connsiteX106" fmla="*/ 297682 w 567189"/>
                  <a:gd name="connsiteY106" fmla="*/ 77323 h 384518"/>
                  <a:gd name="connsiteX107" fmla="*/ 295300 w 567189"/>
                  <a:gd name="connsiteY107" fmla="*/ 65417 h 384518"/>
                  <a:gd name="connsiteX108" fmla="*/ 292919 w 567189"/>
                  <a:gd name="connsiteY108" fmla="*/ 58273 h 384518"/>
                  <a:gd name="connsiteX109" fmla="*/ 288157 w 567189"/>
                  <a:gd name="connsiteY109" fmla="*/ 41604 h 384518"/>
                  <a:gd name="connsiteX110" fmla="*/ 271488 w 567189"/>
                  <a:gd name="connsiteY110" fmla="*/ 22554 h 384518"/>
                  <a:gd name="connsiteX111" fmla="*/ 245294 w 567189"/>
                  <a:gd name="connsiteY111" fmla="*/ 17792 h 384518"/>
                  <a:gd name="connsiteX112" fmla="*/ 257200 w 567189"/>
                  <a:gd name="connsiteY112" fmla="*/ 1123 h 38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567189" h="384518">
                    <a:moveTo>
                      <a:pt x="257200" y="1123"/>
                    </a:moveTo>
                    <a:cubicBezTo>
                      <a:pt x="245294" y="-1258"/>
                      <a:pt x="201479" y="435"/>
                      <a:pt x="173857" y="3504"/>
                    </a:cubicBezTo>
                    <a:cubicBezTo>
                      <a:pt x="171362" y="3781"/>
                      <a:pt x="172598" y="8403"/>
                      <a:pt x="171475" y="10648"/>
                    </a:cubicBezTo>
                    <a:cubicBezTo>
                      <a:pt x="170195" y="13208"/>
                      <a:pt x="169140" y="16275"/>
                      <a:pt x="166713" y="17792"/>
                    </a:cubicBezTo>
                    <a:cubicBezTo>
                      <a:pt x="162456" y="20453"/>
                      <a:pt x="157188" y="20966"/>
                      <a:pt x="152425" y="22554"/>
                    </a:cubicBezTo>
                    <a:cubicBezTo>
                      <a:pt x="142162" y="25975"/>
                      <a:pt x="147737" y="24322"/>
                      <a:pt x="135757" y="27317"/>
                    </a:cubicBezTo>
                    <a:cubicBezTo>
                      <a:pt x="133376" y="28904"/>
                      <a:pt x="131243" y="30952"/>
                      <a:pt x="128613" y="32079"/>
                    </a:cubicBezTo>
                    <a:cubicBezTo>
                      <a:pt x="125605" y="33368"/>
                      <a:pt x="122235" y="33562"/>
                      <a:pt x="119088" y="34461"/>
                    </a:cubicBezTo>
                    <a:cubicBezTo>
                      <a:pt x="116674" y="35151"/>
                      <a:pt x="114379" y="36233"/>
                      <a:pt x="111944" y="36842"/>
                    </a:cubicBezTo>
                    <a:cubicBezTo>
                      <a:pt x="108018" y="37824"/>
                      <a:pt x="103964" y="38241"/>
                      <a:pt x="100038" y="39223"/>
                    </a:cubicBezTo>
                    <a:cubicBezTo>
                      <a:pt x="97603" y="39832"/>
                      <a:pt x="95355" y="41112"/>
                      <a:pt x="92894" y="41604"/>
                    </a:cubicBezTo>
                    <a:cubicBezTo>
                      <a:pt x="68277" y="46528"/>
                      <a:pt x="31087" y="45658"/>
                      <a:pt x="11932" y="46367"/>
                    </a:cubicBezTo>
                    <a:cubicBezTo>
                      <a:pt x="12682" y="57625"/>
                      <a:pt x="13141" y="82162"/>
                      <a:pt x="16694" y="96373"/>
                    </a:cubicBezTo>
                    <a:cubicBezTo>
                      <a:pt x="17912" y="101243"/>
                      <a:pt x="19869" y="105898"/>
                      <a:pt x="21457" y="110661"/>
                    </a:cubicBezTo>
                    <a:lnTo>
                      <a:pt x="23838" y="117804"/>
                    </a:lnTo>
                    <a:cubicBezTo>
                      <a:pt x="23044" y="123360"/>
                      <a:pt x="22558" y="128969"/>
                      <a:pt x="21457" y="134473"/>
                    </a:cubicBezTo>
                    <a:cubicBezTo>
                      <a:pt x="19462" y="144445"/>
                      <a:pt x="18994" y="139399"/>
                      <a:pt x="14313" y="148761"/>
                    </a:cubicBezTo>
                    <a:cubicBezTo>
                      <a:pt x="5225" y="166938"/>
                      <a:pt x="22059" y="142402"/>
                      <a:pt x="4788" y="165429"/>
                    </a:cubicBezTo>
                    <a:cubicBezTo>
                      <a:pt x="3200" y="170192"/>
                      <a:pt x="-333" y="174709"/>
                      <a:pt x="25" y="179717"/>
                    </a:cubicBezTo>
                    <a:cubicBezTo>
                      <a:pt x="819" y="190829"/>
                      <a:pt x="1105" y="201990"/>
                      <a:pt x="2407" y="213054"/>
                    </a:cubicBezTo>
                    <a:cubicBezTo>
                      <a:pt x="2700" y="215547"/>
                      <a:pt x="4179" y="217763"/>
                      <a:pt x="4788" y="220198"/>
                    </a:cubicBezTo>
                    <a:cubicBezTo>
                      <a:pt x="5770" y="224124"/>
                      <a:pt x="6466" y="228118"/>
                      <a:pt x="7169" y="232104"/>
                    </a:cubicBezTo>
                    <a:cubicBezTo>
                      <a:pt x="9244" y="243863"/>
                      <a:pt x="10684" y="258104"/>
                      <a:pt x="14313" y="270204"/>
                    </a:cubicBezTo>
                    <a:cubicBezTo>
                      <a:pt x="15755" y="275013"/>
                      <a:pt x="15525" y="280942"/>
                      <a:pt x="19075" y="284492"/>
                    </a:cubicBezTo>
                    <a:lnTo>
                      <a:pt x="26219" y="291636"/>
                    </a:lnTo>
                    <a:lnTo>
                      <a:pt x="30982" y="305923"/>
                    </a:lnTo>
                    <a:cubicBezTo>
                      <a:pt x="31776" y="308304"/>
                      <a:pt x="32950" y="310591"/>
                      <a:pt x="33363" y="313067"/>
                    </a:cubicBezTo>
                    <a:cubicBezTo>
                      <a:pt x="34009" y="316942"/>
                      <a:pt x="35334" y="329474"/>
                      <a:pt x="38125" y="334498"/>
                    </a:cubicBezTo>
                    <a:cubicBezTo>
                      <a:pt x="40905" y="339502"/>
                      <a:pt x="42887" y="345611"/>
                      <a:pt x="47650" y="348786"/>
                    </a:cubicBezTo>
                    <a:lnTo>
                      <a:pt x="54794" y="353548"/>
                    </a:lnTo>
                    <a:cubicBezTo>
                      <a:pt x="59429" y="367456"/>
                      <a:pt x="53548" y="354684"/>
                      <a:pt x="64319" y="365454"/>
                    </a:cubicBezTo>
                    <a:cubicBezTo>
                      <a:pt x="80201" y="381335"/>
                      <a:pt x="57170" y="364655"/>
                      <a:pt x="76225" y="377361"/>
                    </a:cubicBezTo>
                    <a:cubicBezTo>
                      <a:pt x="77813" y="374980"/>
                      <a:pt x="79708" y="372777"/>
                      <a:pt x="80988" y="370217"/>
                    </a:cubicBezTo>
                    <a:cubicBezTo>
                      <a:pt x="82111" y="367972"/>
                      <a:pt x="81977" y="365162"/>
                      <a:pt x="83369" y="363073"/>
                    </a:cubicBezTo>
                    <a:cubicBezTo>
                      <a:pt x="85237" y="360271"/>
                      <a:pt x="88445" y="358587"/>
                      <a:pt x="90513" y="355929"/>
                    </a:cubicBezTo>
                    <a:cubicBezTo>
                      <a:pt x="94027" y="351411"/>
                      <a:pt x="96863" y="346404"/>
                      <a:pt x="100038" y="341642"/>
                    </a:cubicBezTo>
                    <a:cubicBezTo>
                      <a:pt x="101625" y="339261"/>
                      <a:pt x="102085" y="335403"/>
                      <a:pt x="104800" y="334498"/>
                    </a:cubicBezTo>
                    <a:lnTo>
                      <a:pt x="111944" y="332117"/>
                    </a:lnTo>
                    <a:cubicBezTo>
                      <a:pt x="114325" y="330529"/>
                      <a:pt x="116373" y="328259"/>
                      <a:pt x="119088" y="327354"/>
                    </a:cubicBezTo>
                    <a:cubicBezTo>
                      <a:pt x="123668" y="325827"/>
                      <a:pt x="128963" y="326934"/>
                      <a:pt x="133375" y="324973"/>
                    </a:cubicBezTo>
                    <a:cubicBezTo>
                      <a:pt x="136452" y="323605"/>
                      <a:pt x="137717" y="319697"/>
                      <a:pt x="140519" y="317829"/>
                    </a:cubicBezTo>
                    <a:cubicBezTo>
                      <a:pt x="142701" y="316374"/>
                      <a:pt x="155745" y="313500"/>
                      <a:pt x="157188" y="313067"/>
                    </a:cubicBezTo>
                    <a:cubicBezTo>
                      <a:pt x="161996" y="311624"/>
                      <a:pt x="166713" y="309892"/>
                      <a:pt x="171475" y="308304"/>
                    </a:cubicBezTo>
                    <a:lnTo>
                      <a:pt x="178619" y="305923"/>
                    </a:lnTo>
                    <a:cubicBezTo>
                      <a:pt x="180207" y="308304"/>
                      <a:pt x="182220" y="310452"/>
                      <a:pt x="183382" y="313067"/>
                    </a:cubicBezTo>
                    <a:cubicBezTo>
                      <a:pt x="192227" y="332967"/>
                      <a:pt x="189126" y="345040"/>
                      <a:pt x="190525" y="370217"/>
                    </a:cubicBezTo>
                    <a:cubicBezTo>
                      <a:pt x="192906" y="367836"/>
                      <a:pt x="195801" y="365875"/>
                      <a:pt x="197669" y="363073"/>
                    </a:cubicBezTo>
                    <a:cubicBezTo>
                      <a:pt x="205417" y="351451"/>
                      <a:pt x="193570" y="360028"/>
                      <a:pt x="204813" y="348786"/>
                    </a:cubicBezTo>
                    <a:cubicBezTo>
                      <a:pt x="206837" y="346762"/>
                      <a:pt x="209576" y="345611"/>
                      <a:pt x="211957" y="344023"/>
                    </a:cubicBezTo>
                    <a:lnTo>
                      <a:pt x="221482" y="329736"/>
                    </a:lnTo>
                    <a:cubicBezTo>
                      <a:pt x="223069" y="327355"/>
                      <a:pt x="225339" y="325307"/>
                      <a:pt x="226244" y="322592"/>
                    </a:cubicBezTo>
                    <a:cubicBezTo>
                      <a:pt x="227038" y="320211"/>
                      <a:pt x="227057" y="317408"/>
                      <a:pt x="228625" y="315448"/>
                    </a:cubicBezTo>
                    <a:cubicBezTo>
                      <a:pt x="230413" y="313213"/>
                      <a:pt x="233388" y="312273"/>
                      <a:pt x="235769" y="310686"/>
                    </a:cubicBezTo>
                    <a:cubicBezTo>
                      <a:pt x="237357" y="308305"/>
                      <a:pt x="238508" y="305566"/>
                      <a:pt x="240532" y="303542"/>
                    </a:cubicBezTo>
                    <a:cubicBezTo>
                      <a:pt x="245149" y="298924"/>
                      <a:pt x="249007" y="298335"/>
                      <a:pt x="254819" y="296398"/>
                    </a:cubicBezTo>
                    <a:cubicBezTo>
                      <a:pt x="265512" y="285705"/>
                      <a:pt x="258768" y="290319"/>
                      <a:pt x="276250" y="284492"/>
                    </a:cubicBezTo>
                    <a:lnTo>
                      <a:pt x="283394" y="282111"/>
                    </a:lnTo>
                    <a:cubicBezTo>
                      <a:pt x="284553" y="282194"/>
                      <a:pt x="337841" y="285783"/>
                      <a:pt x="342925" y="286873"/>
                    </a:cubicBezTo>
                    <a:cubicBezTo>
                      <a:pt x="345724" y="287473"/>
                      <a:pt x="347438" y="290509"/>
                      <a:pt x="350069" y="291636"/>
                    </a:cubicBezTo>
                    <a:cubicBezTo>
                      <a:pt x="355682" y="294042"/>
                      <a:pt x="372402" y="295847"/>
                      <a:pt x="376263" y="296398"/>
                    </a:cubicBezTo>
                    <a:lnTo>
                      <a:pt x="397694" y="303542"/>
                    </a:lnTo>
                    <a:lnTo>
                      <a:pt x="404838" y="305923"/>
                    </a:lnTo>
                    <a:cubicBezTo>
                      <a:pt x="409600" y="309098"/>
                      <a:pt x="415078" y="311401"/>
                      <a:pt x="419125" y="315448"/>
                    </a:cubicBezTo>
                    <a:cubicBezTo>
                      <a:pt x="428293" y="324616"/>
                      <a:pt x="423467" y="320724"/>
                      <a:pt x="433413" y="327354"/>
                    </a:cubicBezTo>
                    <a:cubicBezTo>
                      <a:pt x="434207" y="330529"/>
                      <a:pt x="434895" y="333732"/>
                      <a:pt x="435794" y="336879"/>
                    </a:cubicBezTo>
                    <a:cubicBezTo>
                      <a:pt x="439770" y="350795"/>
                      <a:pt x="436836" y="336806"/>
                      <a:pt x="440557" y="353548"/>
                    </a:cubicBezTo>
                    <a:cubicBezTo>
                      <a:pt x="440618" y="353823"/>
                      <a:pt x="444351" y="373527"/>
                      <a:pt x="445319" y="374979"/>
                    </a:cubicBezTo>
                    <a:cubicBezTo>
                      <a:pt x="446907" y="377360"/>
                      <a:pt x="449848" y="378580"/>
                      <a:pt x="452463" y="379742"/>
                    </a:cubicBezTo>
                    <a:cubicBezTo>
                      <a:pt x="457050" y="381781"/>
                      <a:pt x="466750" y="384504"/>
                      <a:pt x="466750" y="384504"/>
                    </a:cubicBezTo>
                    <a:cubicBezTo>
                      <a:pt x="472963" y="383986"/>
                      <a:pt x="494921" y="386795"/>
                      <a:pt x="502469" y="377361"/>
                    </a:cubicBezTo>
                    <a:cubicBezTo>
                      <a:pt x="504037" y="375401"/>
                      <a:pt x="504160" y="372631"/>
                      <a:pt x="504850" y="370217"/>
                    </a:cubicBezTo>
                    <a:cubicBezTo>
                      <a:pt x="509559" y="353738"/>
                      <a:pt x="505114" y="366520"/>
                      <a:pt x="509613" y="344023"/>
                    </a:cubicBezTo>
                    <a:cubicBezTo>
                      <a:pt x="510105" y="341562"/>
                      <a:pt x="510219" y="338654"/>
                      <a:pt x="511994" y="336879"/>
                    </a:cubicBezTo>
                    <a:cubicBezTo>
                      <a:pt x="513769" y="335104"/>
                      <a:pt x="516757" y="335292"/>
                      <a:pt x="519138" y="334498"/>
                    </a:cubicBezTo>
                    <a:cubicBezTo>
                      <a:pt x="521519" y="332117"/>
                      <a:pt x="523358" y="329025"/>
                      <a:pt x="526282" y="327354"/>
                    </a:cubicBezTo>
                    <a:cubicBezTo>
                      <a:pt x="529124" y="325730"/>
                      <a:pt x="532660" y="325872"/>
                      <a:pt x="535807" y="324973"/>
                    </a:cubicBezTo>
                    <a:cubicBezTo>
                      <a:pt x="538220" y="324284"/>
                      <a:pt x="540569" y="323386"/>
                      <a:pt x="542950" y="322592"/>
                    </a:cubicBezTo>
                    <a:cubicBezTo>
                      <a:pt x="545331" y="321004"/>
                      <a:pt x="547534" y="319109"/>
                      <a:pt x="550094" y="317829"/>
                    </a:cubicBezTo>
                    <a:cubicBezTo>
                      <a:pt x="569820" y="307966"/>
                      <a:pt x="543899" y="324339"/>
                      <a:pt x="564382" y="310686"/>
                    </a:cubicBezTo>
                    <a:cubicBezTo>
                      <a:pt x="568552" y="298176"/>
                      <a:pt x="567673" y="304236"/>
                      <a:pt x="564382" y="284492"/>
                    </a:cubicBezTo>
                    <a:cubicBezTo>
                      <a:pt x="563844" y="281264"/>
                      <a:pt x="563815" y="277690"/>
                      <a:pt x="562000" y="274967"/>
                    </a:cubicBezTo>
                    <a:cubicBezTo>
                      <a:pt x="560413" y="272586"/>
                      <a:pt x="557238" y="271792"/>
                      <a:pt x="554857" y="270204"/>
                    </a:cubicBezTo>
                    <a:cubicBezTo>
                      <a:pt x="542151" y="251149"/>
                      <a:pt x="558831" y="274180"/>
                      <a:pt x="542950" y="258298"/>
                    </a:cubicBezTo>
                    <a:cubicBezTo>
                      <a:pt x="529489" y="244835"/>
                      <a:pt x="549096" y="256607"/>
                      <a:pt x="528663" y="246392"/>
                    </a:cubicBezTo>
                    <a:cubicBezTo>
                      <a:pt x="523468" y="230806"/>
                      <a:pt x="530683" y="246103"/>
                      <a:pt x="519138" y="236867"/>
                    </a:cubicBezTo>
                    <a:cubicBezTo>
                      <a:pt x="516903" y="235079"/>
                      <a:pt x="515963" y="232104"/>
                      <a:pt x="514375" y="229723"/>
                    </a:cubicBezTo>
                    <a:cubicBezTo>
                      <a:pt x="508026" y="210672"/>
                      <a:pt x="517550" y="232898"/>
                      <a:pt x="504850" y="220198"/>
                    </a:cubicBezTo>
                    <a:cubicBezTo>
                      <a:pt x="503075" y="218423"/>
                      <a:pt x="504037" y="215014"/>
                      <a:pt x="502469" y="213054"/>
                    </a:cubicBezTo>
                    <a:cubicBezTo>
                      <a:pt x="500681" y="210819"/>
                      <a:pt x="497706" y="209879"/>
                      <a:pt x="495325" y="208292"/>
                    </a:cubicBezTo>
                    <a:cubicBezTo>
                      <a:pt x="494531" y="205911"/>
                      <a:pt x="494163" y="203342"/>
                      <a:pt x="492944" y="201148"/>
                    </a:cubicBezTo>
                    <a:cubicBezTo>
                      <a:pt x="490164" y="196145"/>
                      <a:pt x="483419" y="186861"/>
                      <a:pt x="483419" y="186861"/>
                    </a:cubicBezTo>
                    <a:cubicBezTo>
                      <a:pt x="482625" y="184480"/>
                      <a:pt x="482813" y="181492"/>
                      <a:pt x="481038" y="179717"/>
                    </a:cubicBezTo>
                    <a:cubicBezTo>
                      <a:pt x="476991" y="175670"/>
                      <a:pt x="466750" y="170192"/>
                      <a:pt x="466750" y="170192"/>
                    </a:cubicBezTo>
                    <a:cubicBezTo>
                      <a:pt x="455638" y="170986"/>
                      <a:pt x="444486" y="171343"/>
                      <a:pt x="433413" y="172573"/>
                    </a:cubicBezTo>
                    <a:cubicBezTo>
                      <a:pt x="430160" y="172934"/>
                      <a:pt x="427161" y="174954"/>
                      <a:pt x="423888" y="174954"/>
                    </a:cubicBezTo>
                    <a:cubicBezTo>
                      <a:pt x="410371" y="174954"/>
                      <a:pt x="396901" y="173367"/>
                      <a:pt x="383407" y="172573"/>
                    </a:cubicBezTo>
                    <a:cubicBezTo>
                      <a:pt x="381026" y="170986"/>
                      <a:pt x="378878" y="168973"/>
                      <a:pt x="376263" y="167811"/>
                    </a:cubicBezTo>
                    <a:cubicBezTo>
                      <a:pt x="371675" y="165772"/>
                      <a:pt x="361975" y="163048"/>
                      <a:pt x="361975" y="163048"/>
                    </a:cubicBezTo>
                    <a:cubicBezTo>
                      <a:pt x="360388" y="160667"/>
                      <a:pt x="359237" y="157928"/>
                      <a:pt x="357213" y="155904"/>
                    </a:cubicBezTo>
                    <a:cubicBezTo>
                      <a:pt x="352598" y="151289"/>
                      <a:pt x="348734" y="150697"/>
                      <a:pt x="342925" y="148761"/>
                    </a:cubicBezTo>
                    <a:cubicBezTo>
                      <a:pt x="322453" y="135110"/>
                      <a:pt x="346547" y="153287"/>
                      <a:pt x="333400" y="136854"/>
                    </a:cubicBezTo>
                    <a:cubicBezTo>
                      <a:pt x="331612" y="134619"/>
                      <a:pt x="328638" y="133679"/>
                      <a:pt x="326257" y="132092"/>
                    </a:cubicBezTo>
                    <a:cubicBezTo>
                      <a:pt x="322392" y="120500"/>
                      <a:pt x="325741" y="128036"/>
                      <a:pt x="316732" y="115423"/>
                    </a:cubicBezTo>
                    <a:cubicBezTo>
                      <a:pt x="315068" y="113094"/>
                      <a:pt x="313993" y="110303"/>
                      <a:pt x="311969" y="108279"/>
                    </a:cubicBezTo>
                    <a:cubicBezTo>
                      <a:pt x="309945" y="106255"/>
                      <a:pt x="307206" y="105104"/>
                      <a:pt x="304825" y="103517"/>
                    </a:cubicBezTo>
                    <a:cubicBezTo>
                      <a:pt x="299382" y="87187"/>
                      <a:pt x="305809" y="107455"/>
                      <a:pt x="300063" y="84467"/>
                    </a:cubicBezTo>
                    <a:cubicBezTo>
                      <a:pt x="299454" y="82032"/>
                      <a:pt x="298291" y="79758"/>
                      <a:pt x="297682" y="77323"/>
                    </a:cubicBezTo>
                    <a:cubicBezTo>
                      <a:pt x="296700" y="73397"/>
                      <a:pt x="296282" y="69343"/>
                      <a:pt x="295300" y="65417"/>
                    </a:cubicBezTo>
                    <a:cubicBezTo>
                      <a:pt x="294691" y="62982"/>
                      <a:pt x="293609" y="60687"/>
                      <a:pt x="292919" y="58273"/>
                    </a:cubicBezTo>
                    <a:cubicBezTo>
                      <a:pt x="292194" y="55736"/>
                      <a:pt x="289836" y="44626"/>
                      <a:pt x="288157" y="41604"/>
                    </a:cubicBezTo>
                    <a:cubicBezTo>
                      <a:pt x="282663" y="31714"/>
                      <a:pt x="280585" y="27102"/>
                      <a:pt x="271488" y="22554"/>
                    </a:cubicBezTo>
                    <a:cubicBezTo>
                      <a:pt x="264148" y="18884"/>
                      <a:pt x="251857" y="18612"/>
                      <a:pt x="245294" y="17792"/>
                    </a:cubicBezTo>
                    <a:cubicBezTo>
                      <a:pt x="236644" y="14909"/>
                      <a:pt x="269106" y="3504"/>
                      <a:pt x="257200" y="112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navarra">
                <a:extLst>
                  <a:ext uri="{FF2B5EF4-FFF2-40B4-BE49-F238E27FC236}">
                    <a16:creationId xmlns:a16="http://schemas.microsoft.com/office/drawing/2014/main" id="{5A71A02F-51F8-2FB6-8BAE-5D1A8F35BD9B}"/>
                  </a:ext>
                </a:extLst>
              </p:cNvPr>
              <p:cNvSpPr/>
              <p:nvPr/>
            </p:nvSpPr>
            <p:spPr>
              <a:xfrm>
                <a:off x="3013647" y="316583"/>
                <a:ext cx="797690" cy="792957"/>
              </a:xfrm>
              <a:custGeom>
                <a:avLst/>
                <a:gdLst>
                  <a:gd name="connsiteX0" fmla="*/ 345282 w 790766"/>
                  <a:gd name="connsiteY0" fmla="*/ 23813 h 792957"/>
                  <a:gd name="connsiteX1" fmla="*/ 333375 w 790766"/>
                  <a:gd name="connsiteY1" fmla="*/ 35719 h 792957"/>
                  <a:gd name="connsiteX2" fmla="*/ 323850 w 790766"/>
                  <a:gd name="connsiteY2" fmla="*/ 42863 h 792957"/>
                  <a:gd name="connsiteX3" fmla="*/ 302419 w 790766"/>
                  <a:gd name="connsiteY3" fmla="*/ 57150 h 792957"/>
                  <a:gd name="connsiteX4" fmla="*/ 295275 w 790766"/>
                  <a:gd name="connsiteY4" fmla="*/ 61913 h 792957"/>
                  <a:gd name="connsiteX5" fmla="*/ 278607 w 790766"/>
                  <a:gd name="connsiteY5" fmla="*/ 73819 h 792957"/>
                  <a:gd name="connsiteX6" fmla="*/ 261938 w 790766"/>
                  <a:gd name="connsiteY6" fmla="*/ 80963 h 792957"/>
                  <a:gd name="connsiteX7" fmla="*/ 247650 w 790766"/>
                  <a:gd name="connsiteY7" fmla="*/ 88107 h 792957"/>
                  <a:gd name="connsiteX8" fmla="*/ 223838 w 790766"/>
                  <a:gd name="connsiteY8" fmla="*/ 109538 h 792957"/>
                  <a:gd name="connsiteX9" fmla="*/ 216694 w 790766"/>
                  <a:gd name="connsiteY9" fmla="*/ 111919 h 792957"/>
                  <a:gd name="connsiteX10" fmla="*/ 211932 w 790766"/>
                  <a:gd name="connsiteY10" fmla="*/ 121444 h 792957"/>
                  <a:gd name="connsiteX11" fmla="*/ 197644 w 790766"/>
                  <a:gd name="connsiteY11" fmla="*/ 126207 h 792957"/>
                  <a:gd name="connsiteX12" fmla="*/ 190500 w 790766"/>
                  <a:gd name="connsiteY12" fmla="*/ 140494 h 792957"/>
                  <a:gd name="connsiteX13" fmla="*/ 183357 w 790766"/>
                  <a:gd name="connsiteY13" fmla="*/ 142875 h 792957"/>
                  <a:gd name="connsiteX14" fmla="*/ 176213 w 790766"/>
                  <a:gd name="connsiteY14" fmla="*/ 147638 h 792957"/>
                  <a:gd name="connsiteX15" fmla="*/ 169069 w 790766"/>
                  <a:gd name="connsiteY15" fmla="*/ 150019 h 792957"/>
                  <a:gd name="connsiteX16" fmla="*/ 161925 w 790766"/>
                  <a:gd name="connsiteY16" fmla="*/ 176213 h 792957"/>
                  <a:gd name="connsiteX17" fmla="*/ 159544 w 790766"/>
                  <a:gd name="connsiteY17" fmla="*/ 183357 h 792957"/>
                  <a:gd name="connsiteX18" fmla="*/ 152400 w 790766"/>
                  <a:gd name="connsiteY18" fmla="*/ 185738 h 792957"/>
                  <a:gd name="connsiteX19" fmla="*/ 102394 w 790766"/>
                  <a:gd name="connsiteY19" fmla="*/ 195263 h 792957"/>
                  <a:gd name="connsiteX20" fmla="*/ 97632 w 790766"/>
                  <a:gd name="connsiteY20" fmla="*/ 209550 h 792957"/>
                  <a:gd name="connsiteX21" fmla="*/ 95250 w 790766"/>
                  <a:gd name="connsiteY21" fmla="*/ 216694 h 792957"/>
                  <a:gd name="connsiteX22" fmla="*/ 76200 w 790766"/>
                  <a:gd name="connsiteY22" fmla="*/ 223838 h 792957"/>
                  <a:gd name="connsiteX23" fmla="*/ 80963 w 790766"/>
                  <a:gd name="connsiteY23" fmla="*/ 257175 h 792957"/>
                  <a:gd name="connsiteX24" fmla="*/ 83344 w 790766"/>
                  <a:gd name="connsiteY24" fmla="*/ 264319 h 792957"/>
                  <a:gd name="connsiteX25" fmla="*/ 90488 w 790766"/>
                  <a:gd name="connsiteY25" fmla="*/ 269082 h 792957"/>
                  <a:gd name="connsiteX26" fmla="*/ 92869 w 790766"/>
                  <a:gd name="connsiteY26" fmla="*/ 311944 h 792957"/>
                  <a:gd name="connsiteX27" fmla="*/ 85725 w 790766"/>
                  <a:gd name="connsiteY27" fmla="*/ 319088 h 792957"/>
                  <a:gd name="connsiteX28" fmla="*/ 83344 w 790766"/>
                  <a:gd name="connsiteY28" fmla="*/ 326232 h 792957"/>
                  <a:gd name="connsiteX29" fmla="*/ 76200 w 790766"/>
                  <a:gd name="connsiteY29" fmla="*/ 333375 h 792957"/>
                  <a:gd name="connsiteX30" fmla="*/ 69057 w 790766"/>
                  <a:gd name="connsiteY30" fmla="*/ 338138 h 792957"/>
                  <a:gd name="connsiteX31" fmla="*/ 45244 w 790766"/>
                  <a:gd name="connsiteY31" fmla="*/ 345282 h 792957"/>
                  <a:gd name="connsiteX32" fmla="*/ 38100 w 790766"/>
                  <a:gd name="connsiteY32" fmla="*/ 350044 h 792957"/>
                  <a:gd name="connsiteX33" fmla="*/ 30957 w 790766"/>
                  <a:gd name="connsiteY33" fmla="*/ 352425 h 792957"/>
                  <a:gd name="connsiteX34" fmla="*/ 21432 w 790766"/>
                  <a:gd name="connsiteY34" fmla="*/ 366713 h 792957"/>
                  <a:gd name="connsiteX35" fmla="*/ 16669 w 790766"/>
                  <a:gd name="connsiteY35" fmla="*/ 373857 h 792957"/>
                  <a:gd name="connsiteX36" fmla="*/ 4763 w 790766"/>
                  <a:gd name="connsiteY36" fmla="*/ 395288 h 792957"/>
                  <a:gd name="connsiteX37" fmla="*/ 0 w 790766"/>
                  <a:gd name="connsiteY37" fmla="*/ 402432 h 792957"/>
                  <a:gd name="connsiteX38" fmla="*/ 2382 w 790766"/>
                  <a:gd name="connsiteY38" fmla="*/ 426244 h 792957"/>
                  <a:gd name="connsiteX39" fmla="*/ 16669 w 790766"/>
                  <a:gd name="connsiteY39" fmla="*/ 435769 h 792957"/>
                  <a:gd name="connsiteX40" fmla="*/ 28575 w 790766"/>
                  <a:gd name="connsiteY40" fmla="*/ 450057 h 792957"/>
                  <a:gd name="connsiteX41" fmla="*/ 42863 w 790766"/>
                  <a:gd name="connsiteY41" fmla="*/ 478632 h 792957"/>
                  <a:gd name="connsiteX42" fmla="*/ 47625 w 790766"/>
                  <a:gd name="connsiteY42" fmla="*/ 485775 h 792957"/>
                  <a:gd name="connsiteX43" fmla="*/ 50007 w 790766"/>
                  <a:gd name="connsiteY43" fmla="*/ 495300 h 792957"/>
                  <a:gd name="connsiteX44" fmla="*/ 57150 w 790766"/>
                  <a:gd name="connsiteY44" fmla="*/ 500063 h 792957"/>
                  <a:gd name="connsiteX45" fmla="*/ 69057 w 790766"/>
                  <a:gd name="connsiteY45" fmla="*/ 519113 h 792957"/>
                  <a:gd name="connsiteX46" fmla="*/ 80963 w 790766"/>
                  <a:gd name="connsiteY46" fmla="*/ 531019 h 792957"/>
                  <a:gd name="connsiteX47" fmla="*/ 88107 w 790766"/>
                  <a:gd name="connsiteY47" fmla="*/ 540544 h 792957"/>
                  <a:gd name="connsiteX48" fmla="*/ 104775 w 790766"/>
                  <a:gd name="connsiteY48" fmla="*/ 550069 h 792957"/>
                  <a:gd name="connsiteX49" fmla="*/ 111919 w 790766"/>
                  <a:gd name="connsiteY49" fmla="*/ 552450 h 792957"/>
                  <a:gd name="connsiteX50" fmla="*/ 183357 w 790766"/>
                  <a:gd name="connsiteY50" fmla="*/ 557213 h 792957"/>
                  <a:gd name="connsiteX51" fmla="*/ 197644 w 790766"/>
                  <a:gd name="connsiteY51" fmla="*/ 566738 h 792957"/>
                  <a:gd name="connsiteX52" fmla="*/ 211932 w 790766"/>
                  <a:gd name="connsiteY52" fmla="*/ 573882 h 792957"/>
                  <a:gd name="connsiteX53" fmla="*/ 219075 w 790766"/>
                  <a:gd name="connsiteY53" fmla="*/ 581025 h 792957"/>
                  <a:gd name="connsiteX54" fmla="*/ 226219 w 790766"/>
                  <a:gd name="connsiteY54" fmla="*/ 585788 h 792957"/>
                  <a:gd name="connsiteX55" fmla="*/ 238125 w 790766"/>
                  <a:gd name="connsiteY55" fmla="*/ 597694 h 792957"/>
                  <a:gd name="connsiteX56" fmla="*/ 245269 w 790766"/>
                  <a:gd name="connsiteY56" fmla="*/ 611982 h 792957"/>
                  <a:gd name="connsiteX57" fmla="*/ 252413 w 790766"/>
                  <a:gd name="connsiteY57" fmla="*/ 614363 h 792957"/>
                  <a:gd name="connsiteX58" fmla="*/ 264319 w 790766"/>
                  <a:gd name="connsiteY58" fmla="*/ 626269 h 792957"/>
                  <a:gd name="connsiteX59" fmla="*/ 276225 w 790766"/>
                  <a:gd name="connsiteY59" fmla="*/ 635794 h 792957"/>
                  <a:gd name="connsiteX60" fmla="*/ 280988 w 790766"/>
                  <a:gd name="connsiteY60" fmla="*/ 642938 h 792957"/>
                  <a:gd name="connsiteX61" fmla="*/ 288132 w 790766"/>
                  <a:gd name="connsiteY61" fmla="*/ 647700 h 792957"/>
                  <a:gd name="connsiteX62" fmla="*/ 297657 w 790766"/>
                  <a:gd name="connsiteY62" fmla="*/ 661988 h 792957"/>
                  <a:gd name="connsiteX63" fmla="*/ 302419 w 790766"/>
                  <a:gd name="connsiteY63" fmla="*/ 669132 h 792957"/>
                  <a:gd name="connsiteX64" fmla="*/ 307182 w 790766"/>
                  <a:gd name="connsiteY64" fmla="*/ 683419 h 792957"/>
                  <a:gd name="connsiteX65" fmla="*/ 304800 w 790766"/>
                  <a:gd name="connsiteY65" fmla="*/ 700088 h 792957"/>
                  <a:gd name="connsiteX66" fmla="*/ 297657 w 790766"/>
                  <a:gd name="connsiteY66" fmla="*/ 704850 h 792957"/>
                  <a:gd name="connsiteX67" fmla="*/ 280988 w 790766"/>
                  <a:gd name="connsiteY67" fmla="*/ 709613 h 792957"/>
                  <a:gd name="connsiteX68" fmla="*/ 273844 w 790766"/>
                  <a:gd name="connsiteY68" fmla="*/ 711994 h 792957"/>
                  <a:gd name="connsiteX69" fmla="*/ 261938 w 790766"/>
                  <a:gd name="connsiteY69" fmla="*/ 726282 h 792957"/>
                  <a:gd name="connsiteX70" fmla="*/ 266700 w 790766"/>
                  <a:gd name="connsiteY70" fmla="*/ 742950 h 792957"/>
                  <a:gd name="connsiteX71" fmla="*/ 273844 w 790766"/>
                  <a:gd name="connsiteY71" fmla="*/ 747713 h 792957"/>
                  <a:gd name="connsiteX72" fmla="*/ 290513 w 790766"/>
                  <a:gd name="connsiteY72" fmla="*/ 766763 h 792957"/>
                  <a:gd name="connsiteX73" fmla="*/ 304800 w 790766"/>
                  <a:gd name="connsiteY73" fmla="*/ 762000 h 792957"/>
                  <a:gd name="connsiteX74" fmla="*/ 311944 w 790766"/>
                  <a:gd name="connsiteY74" fmla="*/ 759619 h 792957"/>
                  <a:gd name="connsiteX75" fmla="*/ 319088 w 790766"/>
                  <a:gd name="connsiteY75" fmla="*/ 764382 h 792957"/>
                  <a:gd name="connsiteX76" fmla="*/ 333375 w 790766"/>
                  <a:gd name="connsiteY76" fmla="*/ 769144 h 792957"/>
                  <a:gd name="connsiteX77" fmla="*/ 335757 w 790766"/>
                  <a:gd name="connsiteY77" fmla="*/ 776288 h 792957"/>
                  <a:gd name="connsiteX78" fmla="*/ 342900 w 790766"/>
                  <a:gd name="connsiteY78" fmla="*/ 781050 h 792957"/>
                  <a:gd name="connsiteX79" fmla="*/ 364332 w 790766"/>
                  <a:gd name="connsiteY79" fmla="*/ 788194 h 792957"/>
                  <a:gd name="connsiteX80" fmla="*/ 378619 w 790766"/>
                  <a:gd name="connsiteY80" fmla="*/ 792957 h 792957"/>
                  <a:gd name="connsiteX81" fmla="*/ 490538 w 790766"/>
                  <a:gd name="connsiteY81" fmla="*/ 790575 h 792957"/>
                  <a:gd name="connsiteX82" fmla="*/ 495300 w 790766"/>
                  <a:gd name="connsiteY82" fmla="*/ 783432 h 792957"/>
                  <a:gd name="connsiteX83" fmla="*/ 500063 w 790766"/>
                  <a:gd name="connsiteY83" fmla="*/ 769144 h 792957"/>
                  <a:gd name="connsiteX84" fmla="*/ 502444 w 790766"/>
                  <a:gd name="connsiteY84" fmla="*/ 759619 h 792957"/>
                  <a:gd name="connsiteX85" fmla="*/ 507207 w 790766"/>
                  <a:gd name="connsiteY85" fmla="*/ 726282 h 792957"/>
                  <a:gd name="connsiteX86" fmla="*/ 511969 w 790766"/>
                  <a:gd name="connsiteY86" fmla="*/ 709613 h 792957"/>
                  <a:gd name="connsiteX87" fmla="*/ 509588 w 790766"/>
                  <a:gd name="connsiteY87" fmla="*/ 676275 h 792957"/>
                  <a:gd name="connsiteX88" fmla="*/ 488157 w 790766"/>
                  <a:gd name="connsiteY88" fmla="*/ 664369 h 792957"/>
                  <a:gd name="connsiteX89" fmla="*/ 481013 w 790766"/>
                  <a:gd name="connsiteY89" fmla="*/ 659607 h 792957"/>
                  <a:gd name="connsiteX90" fmla="*/ 478632 w 790766"/>
                  <a:gd name="connsiteY90" fmla="*/ 652463 h 792957"/>
                  <a:gd name="connsiteX91" fmla="*/ 473869 w 790766"/>
                  <a:gd name="connsiteY91" fmla="*/ 609600 h 792957"/>
                  <a:gd name="connsiteX92" fmla="*/ 471488 w 790766"/>
                  <a:gd name="connsiteY92" fmla="*/ 576263 h 792957"/>
                  <a:gd name="connsiteX93" fmla="*/ 476250 w 790766"/>
                  <a:gd name="connsiteY93" fmla="*/ 516732 h 792957"/>
                  <a:gd name="connsiteX94" fmla="*/ 481013 w 790766"/>
                  <a:gd name="connsiteY94" fmla="*/ 502444 h 792957"/>
                  <a:gd name="connsiteX95" fmla="*/ 483394 w 790766"/>
                  <a:gd name="connsiteY95" fmla="*/ 495300 h 792957"/>
                  <a:gd name="connsiteX96" fmla="*/ 497682 w 790766"/>
                  <a:gd name="connsiteY96" fmla="*/ 481013 h 792957"/>
                  <a:gd name="connsiteX97" fmla="*/ 500063 w 790766"/>
                  <a:gd name="connsiteY97" fmla="*/ 473869 h 792957"/>
                  <a:gd name="connsiteX98" fmla="*/ 507207 w 790766"/>
                  <a:gd name="connsiteY98" fmla="*/ 471488 h 792957"/>
                  <a:gd name="connsiteX99" fmla="*/ 516732 w 790766"/>
                  <a:gd name="connsiteY99" fmla="*/ 464344 h 792957"/>
                  <a:gd name="connsiteX100" fmla="*/ 528638 w 790766"/>
                  <a:gd name="connsiteY100" fmla="*/ 454819 h 792957"/>
                  <a:gd name="connsiteX101" fmla="*/ 535782 w 790766"/>
                  <a:gd name="connsiteY101" fmla="*/ 445294 h 792957"/>
                  <a:gd name="connsiteX102" fmla="*/ 547688 w 790766"/>
                  <a:gd name="connsiteY102" fmla="*/ 438150 h 792957"/>
                  <a:gd name="connsiteX103" fmla="*/ 559594 w 790766"/>
                  <a:gd name="connsiteY103" fmla="*/ 428625 h 792957"/>
                  <a:gd name="connsiteX104" fmla="*/ 578644 w 790766"/>
                  <a:gd name="connsiteY104" fmla="*/ 416719 h 792957"/>
                  <a:gd name="connsiteX105" fmla="*/ 604838 w 790766"/>
                  <a:gd name="connsiteY105" fmla="*/ 392907 h 792957"/>
                  <a:gd name="connsiteX106" fmla="*/ 611982 w 790766"/>
                  <a:gd name="connsiteY106" fmla="*/ 390525 h 792957"/>
                  <a:gd name="connsiteX107" fmla="*/ 614363 w 790766"/>
                  <a:gd name="connsiteY107" fmla="*/ 383382 h 792957"/>
                  <a:gd name="connsiteX108" fmla="*/ 628650 w 790766"/>
                  <a:gd name="connsiteY108" fmla="*/ 376238 h 792957"/>
                  <a:gd name="connsiteX109" fmla="*/ 642938 w 790766"/>
                  <a:gd name="connsiteY109" fmla="*/ 366713 h 792957"/>
                  <a:gd name="connsiteX110" fmla="*/ 650082 w 790766"/>
                  <a:gd name="connsiteY110" fmla="*/ 361950 h 792957"/>
                  <a:gd name="connsiteX111" fmla="*/ 654844 w 790766"/>
                  <a:gd name="connsiteY111" fmla="*/ 354807 h 792957"/>
                  <a:gd name="connsiteX112" fmla="*/ 661988 w 790766"/>
                  <a:gd name="connsiteY112" fmla="*/ 350044 h 792957"/>
                  <a:gd name="connsiteX113" fmla="*/ 671513 w 790766"/>
                  <a:gd name="connsiteY113" fmla="*/ 340519 h 792957"/>
                  <a:gd name="connsiteX114" fmla="*/ 678657 w 790766"/>
                  <a:gd name="connsiteY114" fmla="*/ 330994 h 792957"/>
                  <a:gd name="connsiteX115" fmla="*/ 692944 w 790766"/>
                  <a:gd name="connsiteY115" fmla="*/ 319088 h 792957"/>
                  <a:gd name="connsiteX116" fmla="*/ 704850 w 790766"/>
                  <a:gd name="connsiteY116" fmla="*/ 307182 h 792957"/>
                  <a:gd name="connsiteX117" fmla="*/ 723900 w 790766"/>
                  <a:gd name="connsiteY117" fmla="*/ 283369 h 792957"/>
                  <a:gd name="connsiteX118" fmla="*/ 742950 w 790766"/>
                  <a:gd name="connsiteY118" fmla="*/ 269082 h 792957"/>
                  <a:gd name="connsiteX119" fmla="*/ 759619 w 790766"/>
                  <a:gd name="connsiteY119" fmla="*/ 252413 h 792957"/>
                  <a:gd name="connsiteX120" fmla="*/ 783432 w 790766"/>
                  <a:gd name="connsiteY120" fmla="*/ 230982 h 792957"/>
                  <a:gd name="connsiteX121" fmla="*/ 785813 w 790766"/>
                  <a:gd name="connsiteY121" fmla="*/ 223838 h 792957"/>
                  <a:gd name="connsiteX122" fmla="*/ 790575 w 790766"/>
                  <a:gd name="connsiteY122" fmla="*/ 216694 h 792957"/>
                  <a:gd name="connsiteX123" fmla="*/ 778669 w 790766"/>
                  <a:gd name="connsiteY123" fmla="*/ 188119 h 792957"/>
                  <a:gd name="connsiteX124" fmla="*/ 769144 w 790766"/>
                  <a:gd name="connsiteY124" fmla="*/ 173832 h 792957"/>
                  <a:gd name="connsiteX125" fmla="*/ 742950 w 790766"/>
                  <a:gd name="connsiteY125" fmla="*/ 166688 h 792957"/>
                  <a:gd name="connsiteX126" fmla="*/ 678657 w 790766"/>
                  <a:gd name="connsiteY126" fmla="*/ 169069 h 792957"/>
                  <a:gd name="connsiteX127" fmla="*/ 602457 w 790766"/>
                  <a:gd name="connsiteY127" fmla="*/ 164307 h 792957"/>
                  <a:gd name="connsiteX128" fmla="*/ 595313 w 790766"/>
                  <a:gd name="connsiteY128" fmla="*/ 161925 h 792957"/>
                  <a:gd name="connsiteX129" fmla="*/ 581025 w 790766"/>
                  <a:gd name="connsiteY129" fmla="*/ 152400 h 792957"/>
                  <a:gd name="connsiteX130" fmla="*/ 564357 w 790766"/>
                  <a:gd name="connsiteY130" fmla="*/ 147638 h 792957"/>
                  <a:gd name="connsiteX131" fmla="*/ 557213 w 790766"/>
                  <a:gd name="connsiteY131" fmla="*/ 142875 h 792957"/>
                  <a:gd name="connsiteX132" fmla="*/ 542925 w 790766"/>
                  <a:gd name="connsiteY132" fmla="*/ 135732 h 792957"/>
                  <a:gd name="connsiteX133" fmla="*/ 523875 w 790766"/>
                  <a:gd name="connsiteY133" fmla="*/ 107157 h 792957"/>
                  <a:gd name="connsiteX134" fmla="*/ 519113 w 790766"/>
                  <a:gd name="connsiteY134" fmla="*/ 100013 h 792957"/>
                  <a:gd name="connsiteX135" fmla="*/ 509588 w 790766"/>
                  <a:gd name="connsiteY135" fmla="*/ 85725 h 792957"/>
                  <a:gd name="connsiteX136" fmla="*/ 497682 w 790766"/>
                  <a:gd name="connsiteY136" fmla="*/ 73819 h 792957"/>
                  <a:gd name="connsiteX137" fmla="*/ 490538 w 790766"/>
                  <a:gd name="connsiteY137" fmla="*/ 59532 h 792957"/>
                  <a:gd name="connsiteX138" fmla="*/ 485775 w 790766"/>
                  <a:gd name="connsiteY138" fmla="*/ 38100 h 792957"/>
                  <a:gd name="connsiteX139" fmla="*/ 483394 w 790766"/>
                  <a:gd name="connsiteY139" fmla="*/ 26194 h 792957"/>
                  <a:gd name="connsiteX140" fmla="*/ 481013 w 790766"/>
                  <a:gd name="connsiteY140" fmla="*/ 16669 h 792957"/>
                  <a:gd name="connsiteX141" fmla="*/ 466725 w 790766"/>
                  <a:gd name="connsiteY141" fmla="*/ 9525 h 792957"/>
                  <a:gd name="connsiteX142" fmla="*/ 438150 w 790766"/>
                  <a:gd name="connsiteY142" fmla="*/ 0 h 792957"/>
                  <a:gd name="connsiteX143" fmla="*/ 407194 w 790766"/>
                  <a:gd name="connsiteY143" fmla="*/ 4763 h 792957"/>
                  <a:gd name="connsiteX144" fmla="*/ 383382 w 790766"/>
                  <a:gd name="connsiteY144" fmla="*/ 11907 h 792957"/>
                  <a:gd name="connsiteX145" fmla="*/ 345282 w 790766"/>
                  <a:gd name="connsiteY145" fmla="*/ 23813 h 7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90766" h="792957">
                    <a:moveTo>
                      <a:pt x="345282" y="23813"/>
                    </a:moveTo>
                    <a:cubicBezTo>
                      <a:pt x="336948" y="27782"/>
                      <a:pt x="337570" y="31990"/>
                      <a:pt x="333375" y="35719"/>
                    </a:cubicBezTo>
                    <a:cubicBezTo>
                      <a:pt x="330409" y="38356"/>
                      <a:pt x="327101" y="40587"/>
                      <a:pt x="323850" y="42863"/>
                    </a:cubicBezTo>
                    <a:cubicBezTo>
                      <a:pt x="323777" y="42914"/>
                      <a:pt x="306028" y="54744"/>
                      <a:pt x="302419" y="57150"/>
                    </a:cubicBezTo>
                    <a:cubicBezTo>
                      <a:pt x="300038" y="58738"/>
                      <a:pt x="297565" y="60196"/>
                      <a:pt x="295275" y="61913"/>
                    </a:cubicBezTo>
                    <a:cubicBezTo>
                      <a:pt x="291185" y="64981"/>
                      <a:pt x="283483" y="71033"/>
                      <a:pt x="278607" y="73819"/>
                    </a:cubicBezTo>
                    <a:cubicBezTo>
                      <a:pt x="243951" y="93623"/>
                      <a:pt x="288632" y="67618"/>
                      <a:pt x="261938" y="80963"/>
                    </a:cubicBezTo>
                    <a:cubicBezTo>
                      <a:pt x="243465" y="90198"/>
                      <a:pt x="265614" y="82117"/>
                      <a:pt x="247650" y="88107"/>
                    </a:cubicBezTo>
                    <a:cubicBezTo>
                      <a:pt x="241482" y="94275"/>
                      <a:pt x="232958" y="104978"/>
                      <a:pt x="223838" y="109538"/>
                    </a:cubicBezTo>
                    <a:cubicBezTo>
                      <a:pt x="221593" y="110661"/>
                      <a:pt x="219075" y="111125"/>
                      <a:pt x="216694" y="111919"/>
                    </a:cubicBezTo>
                    <a:cubicBezTo>
                      <a:pt x="215107" y="115094"/>
                      <a:pt x="214772" y="119314"/>
                      <a:pt x="211932" y="121444"/>
                    </a:cubicBezTo>
                    <a:cubicBezTo>
                      <a:pt x="207916" y="124456"/>
                      <a:pt x="197644" y="126207"/>
                      <a:pt x="197644" y="126207"/>
                    </a:cubicBezTo>
                    <a:cubicBezTo>
                      <a:pt x="196075" y="130914"/>
                      <a:pt x="194697" y="137136"/>
                      <a:pt x="190500" y="140494"/>
                    </a:cubicBezTo>
                    <a:cubicBezTo>
                      <a:pt x="188540" y="142062"/>
                      <a:pt x="185738" y="142081"/>
                      <a:pt x="183357" y="142875"/>
                    </a:cubicBezTo>
                    <a:cubicBezTo>
                      <a:pt x="180976" y="144463"/>
                      <a:pt x="178773" y="146358"/>
                      <a:pt x="176213" y="147638"/>
                    </a:cubicBezTo>
                    <a:cubicBezTo>
                      <a:pt x="173968" y="148761"/>
                      <a:pt x="170528" y="147976"/>
                      <a:pt x="169069" y="150019"/>
                    </a:cubicBezTo>
                    <a:cubicBezTo>
                      <a:pt x="165142" y="155517"/>
                      <a:pt x="163587" y="169567"/>
                      <a:pt x="161925" y="176213"/>
                    </a:cubicBezTo>
                    <a:cubicBezTo>
                      <a:pt x="161316" y="178648"/>
                      <a:pt x="161319" y="181582"/>
                      <a:pt x="159544" y="183357"/>
                    </a:cubicBezTo>
                    <a:cubicBezTo>
                      <a:pt x="157769" y="185132"/>
                      <a:pt x="154781" y="184944"/>
                      <a:pt x="152400" y="185738"/>
                    </a:cubicBezTo>
                    <a:cubicBezTo>
                      <a:pt x="130213" y="207928"/>
                      <a:pt x="169553" y="171758"/>
                      <a:pt x="102394" y="195263"/>
                    </a:cubicBezTo>
                    <a:cubicBezTo>
                      <a:pt x="97656" y="196921"/>
                      <a:pt x="99219" y="204788"/>
                      <a:pt x="97632" y="209550"/>
                    </a:cubicBezTo>
                    <a:cubicBezTo>
                      <a:pt x="96838" y="211931"/>
                      <a:pt x="97581" y="215762"/>
                      <a:pt x="95250" y="216694"/>
                    </a:cubicBezTo>
                    <a:cubicBezTo>
                      <a:pt x="81013" y="222389"/>
                      <a:pt x="87399" y="220105"/>
                      <a:pt x="76200" y="223838"/>
                    </a:cubicBezTo>
                    <a:cubicBezTo>
                      <a:pt x="77682" y="237170"/>
                      <a:pt x="77931" y="245046"/>
                      <a:pt x="80963" y="257175"/>
                    </a:cubicBezTo>
                    <a:cubicBezTo>
                      <a:pt x="81572" y="259610"/>
                      <a:pt x="81776" y="262359"/>
                      <a:pt x="83344" y="264319"/>
                    </a:cubicBezTo>
                    <a:cubicBezTo>
                      <a:pt x="85132" y="266554"/>
                      <a:pt x="88107" y="267494"/>
                      <a:pt x="90488" y="269082"/>
                    </a:cubicBezTo>
                    <a:cubicBezTo>
                      <a:pt x="98923" y="285953"/>
                      <a:pt x="99612" y="283286"/>
                      <a:pt x="92869" y="311944"/>
                    </a:cubicBezTo>
                    <a:cubicBezTo>
                      <a:pt x="92098" y="315222"/>
                      <a:pt x="88106" y="316707"/>
                      <a:pt x="85725" y="319088"/>
                    </a:cubicBezTo>
                    <a:cubicBezTo>
                      <a:pt x="84931" y="321469"/>
                      <a:pt x="84736" y="324143"/>
                      <a:pt x="83344" y="326232"/>
                    </a:cubicBezTo>
                    <a:cubicBezTo>
                      <a:pt x="81476" y="329034"/>
                      <a:pt x="78787" y="331219"/>
                      <a:pt x="76200" y="333375"/>
                    </a:cubicBezTo>
                    <a:cubicBezTo>
                      <a:pt x="74002" y="335207"/>
                      <a:pt x="71672" y="336976"/>
                      <a:pt x="69057" y="338138"/>
                    </a:cubicBezTo>
                    <a:cubicBezTo>
                      <a:pt x="61611" y="341447"/>
                      <a:pt x="53154" y="343304"/>
                      <a:pt x="45244" y="345282"/>
                    </a:cubicBezTo>
                    <a:cubicBezTo>
                      <a:pt x="42863" y="346869"/>
                      <a:pt x="40660" y="348764"/>
                      <a:pt x="38100" y="350044"/>
                    </a:cubicBezTo>
                    <a:cubicBezTo>
                      <a:pt x="35855" y="351166"/>
                      <a:pt x="32732" y="350650"/>
                      <a:pt x="30957" y="352425"/>
                    </a:cubicBezTo>
                    <a:cubicBezTo>
                      <a:pt x="26910" y="356473"/>
                      <a:pt x="24607" y="361950"/>
                      <a:pt x="21432" y="366713"/>
                    </a:cubicBezTo>
                    <a:lnTo>
                      <a:pt x="16669" y="373857"/>
                    </a:lnTo>
                    <a:cubicBezTo>
                      <a:pt x="12478" y="386430"/>
                      <a:pt x="15680" y="378913"/>
                      <a:pt x="4763" y="395288"/>
                    </a:cubicBezTo>
                    <a:lnTo>
                      <a:pt x="0" y="402432"/>
                    </a:lnTo>
                    <a:cubicBezTo>
                      <a:pt x="794" y="410369"/>
                      <a:pt x="-1185" y="419109"/>
                      <a:pt x="2382" y="426244"/>
                    </a:cubicBezTo>
                    <a:cubicBezTo>
                      <a:pt x="4942" y="431363"/>
                      <a:pt x="12622" y="431722"/>
                      <a:pt x="16669" y="435769"/>
                    </a:cubicBezTo>
                    <a:cubicBezTo>
                      <a:pt x="21157" y="440257"/>
                      <a:pt x="25922" y="444088"/>
                      <a:pt x="28575" y="450057"/>
                    </a:cubicBezTo>
                    <a:cubicBezTo>
                      <a:pt x="41718" y="479629"/>
                      <a:pt x="23062" y="448930"/>
                      <a:pt x="42863" y="478632"/>
                    </a:cubicBezTo>
                    <a:lnTo>
                      <a:pt x="47625" y="485775"/>
                    </a:lnTo>
                    <a:cubicBezTo>
                      <a:pt x="48419" y="488950"/>
                      <a:pt x="48192" y="492577"/>
                      <a:pt x="50007" y="495300"/>
                    </a:cubicBezTo>
                    <a:cubicBezTo>
                      <a:pt x="51594" y="497681"/>
                      <a:pt x="55633" y="497636"/>
                      <a:pt x="57150" y="500063"/>
                    </a:cubicBezTo>
                    <a:cubicBezTo>
                      <a:pt x="71318" y="522732"/>
                      <a:pt x="52890" y="508334"/>
                      <a:pt x="69057" y="519113"/>
                    </a:cubicBezTo>
                    <a:cubicBezTo>
                      <a:pt x="81753" y="538160"/>
                      <a:pt x="65091" y="515148"/>
                      <a:pt x="80963" y="531019"/>
                    </a:cubicBezTo>
                    <a:cubicBezTo>
                      <a:pt x="83769" y="533825"/>
                      <a:pt x="85301" y="537738"/>
                      <a:pt x="88107" y="540544"/>
                    </a:cubicBezTo>
                    <a:cubicBezTo>
                      <a:pt x="91099" y="543536"/>
                      <a:pt x="101503" y="548667"/>
                      <a:pt x="104775" y="550069"/>
                    </a:cubicBezTo>
                    <a:cubicBezTo>
                      <a:pt x="107082" y="551058"/>
                      <a:pt x="109505" y="551760"/>
                      <a:pt x="111919" y="552450"/>
                    </a:cubicBezTo>
                    <a:cubicBezTo>
                      <a:pt x="137217" y="559679"/>
                      <a:pt x="145076" y="555741"/>
                      <a:pt x="183357" y="557213"/>
                    </a:cubicBezTo>
                    <a:cubicBezTo>
                      <a:pt x="195911" y="561398"/>
                      <a:pt x="185751" y="556828"/>
                      <a:pt x="197644" y="566738"/>
                    </a:cubicBezTo>
                    <a:cubicBezTo>
                      <a:pt x="203797" y="571866"/>
                      <a:pt x="204774" y="571495"/>
                      <a:pt x="211932" y="573882"/>
                    </a:cubicBezTo>
                    <a:cubicBezTo>
                      <a:pt x="214313" y="576263"/>
                      <a:pt x="216488" y="578869"/>
                      <a:pt x="219075" y="581025"/>
                    </a:cubicBezTo>
                    <a:cubicBezTo>
                      <a:pt x="221274" y="582857"/>
                      <a:pt x="224195" y="583764"/>
                      <a:pt x="226219" y="585788"/>
                    </a:cubicBezTo>
                    <a:cubicBezTo>
                      <a:pt x="242093" y="601662"/>
                      <a:pt x="219079" y="584996"/>
                      <a:pt x="238125" y="597694"/>
                    </a:cubicBezTo>
                    <a:cubicBezTo>
                      <a:pt x="239694" y="602398"/>
                      <a:pt x="241074" y="608626"/>
                      <a:pt x="245269" y="611982"/>
                    </a:cubicBezTo>
                    <a:cubicBezTo>
                      <a:pt x="247229" y="613550"/>
                      <a:pt x="250032" y="613569"/>
                      <a:pt x="252413" y="614363"/>
                    </a:cubicBezTo>
                    <a:cubicBezTo>
                      <a:pt x="265109" y="633410"/>
                      <a:pt x="248447" y="610398"/>
                      <a:pt x="264319" y="626269"/>
                    </a:cubicBezTo>
                    <a:cubicBezTo>
                      <a:pt x="275091" y="637040"/>
                      <a:pt x="262318" y="631158"/>
                      <a:pt x="276225" y="635794"/>
                    </a:cubicBezTo>
                    <a:cubicBezTo>
                      <a:pt x="277813" y="638175"/>
                      <a:pt x="278964" y="640914"/>
                      <a:pt x="280988" y="642938"/>
                    </a:cubicBezTo>
                    <a:cubicBezTo>
                      <a:pt x="283012" y="644962"/>
                      <a:pt x="286247" y="645546"/>
                      <a:pt x="288132" y="647700"/>
                    </a:cubicBezTo>
                    <a:cubicBezTo>
                      <a:pt x="291901" y="652008"/>
                      <a:pt x="294482" y="657225"/>
                      <a:pt x="297657" y="661988"/>
                    </a:cubicBezTo>
                    <a:cubicBezTo>
                      <a:pt x="299244" y="664369"/>
                      <a:pt x="301514" y="666417"/>
                      <a:pt x="302419" y="669132"/>
                    </a:cubicBezTo>
                    <a:lnTo>
                      <a:pt x="307182" y="683419"/>
                    </a:lnTo>
                    <a:cubicBezTo>
                      <a:pt x="306388" y="688975"/>
                      <a:pt x="307080" y="694959"/>
                      <a:pt x="304800" y="700088"/>
                    </a:cubicBezTo>
                    <a:cubicBezTo>
                      <a:pt x="303638" y="702703"/>
                      <a:pt x="300216" y="703570"/>
                      <a:pt x="297657" y="704850"/>
                    </a:cubicBezTo>
                    <a:cubicBezTo>
                      <a:pt x="293846" y="706756"/>
                      <a:pt x="284555" y="708594"/>
                      <a:pt x="280988" y="709613"/>
                    </a:cubicBezTo>
                    <a:cubicBezTo>
                      <a:pt x="278574" y="710303"/>
                      <a:pt x="276225" y="711200"/>
                      <a:pt x="273844" y="711994"/>
                    </a:cubicBezTo>
                    <a:cubicBezTo>
                      <a:pt x="271828" y="714010"/>
                      <a:pt x="262491" y="722413"/>
                      <a:pt x="261938" y="726282"/>
                    </a:cubicBezTo>
                    <a:cubicBezTo>
                      <a:pt x="261886" y="726645"/>
                      <a:pt x="265617" y="741596"/>
                      <a:pt x="266700" y="742950"/>
                    </a:cubicBezTo>
                    <a:cubicBezTo>
                      <a:pt x="268488" y="745185"/>
                      <a:pt x="271463" y="746125"/>
                      <a:pt x="273844" y="747713"/>
                    </a:cubicBezTo>
                    <a:cubicBezTo>
                      <a:pt x="284957" y="764381"/>
                      <a:pt x="278607" y="758825"/>
                      <a:pt x="290513" y="766763"/>
                    </a:cubicBezTo>
                    <a:lnTo>
                      <a:pt x="304800" y="762000"/>
                    </a:lnTo>
                    <a:lnTo>
                      <a:pt x="311944" y="759619"/>
                    </a:lnTo>
                    <a:cubicBezTo>
                      <a:pt x="314325" y="761207"/>
                      <a:pt x="316473" y="763220"/>
                      <a:pt x="319088" y="764382"/>
                    </a:cubicBezTo>
                    <a:cubicBezTo>
                      <a:pt x="323675" y="766421"/>
                      <a:pt x="333375" y="769144"/>
                      <a:pt x="333375" y="769144"/>
                    </a:cubicBezTo>
                    <a:cubicBezTo>
                      <a:pt x="334169" y="771525"/>
                      <a:pt x="334189" y="774328"/>
                      <a:pt x="335757" y="776288"/>
                    </a:cubicBezTo>
                    <a:cubicBezTo>
                      <a:pt x="337545" y="778523"/>
                      <a:pt x="340341" y="779770"/>
                      <a:pt x="342900" y="781050"/>
                    </a:cubicBezTo>
                    <a:cubicBezTo>
                      <a:pt x="354842" y="787021"/>
                      <a:pt x="352959" y="784782"/>
                      <a:pt x="364332" y="788194"/>
                    </a:cubicBezTo>
                    <a:cubicBezTo>
                      <a:pt x="369140" y="789637"/>
                      <a:pt x="378619" y="792957"/>
                      <a:pt x="378619" y="792957"/>
                    </a:cubicBezTo>
                    <a:cubicBezTo>
                      <a:pt x="415925" y="792163"/>
                      <a:pt x="453347" y="793611"/>
                      <a:pt x="490538" y="790575"/>
                    </a:cubicBezTo>
                    <a:cubicBezTo>
                      <a:pt x="493390" y="790342"/>
                      <a:pt x="494138" y="786047"/>
                      <a:pt x="495300" y="783432"/>
                    </a:cubicBezTo>
                    <a:cubicBezTo>
                      <a:pt x="497339" y="778844"/>
                      <a:pt x="498846" y="774014"/>
                      <a:pt x="500063" y="769144"/>
                    </a:cubicBezTo>
                    <a:cubicBezTo>
                      <a:pt x="500857" y="765969"/>
                      <a:pt x="501906" y="762847"/>
                      <a:pt x="502444" y="759619"/>
                    </a:cubicBezTo>
                    <a:cubicBezTo>
                      <a:pt x="504289" y="748547"/>
                      <a:pt x="504124" y="737075"/>
                      <a:pt x="507207" y="726282"/>
                    </a:cubicBezTo>
                    <a:lnTo>
                      <a:pt x="511969" y="709613"/>
                    </a:lnTo>
                    <a:cubicBezTo>
                      <a:pt x="511175" y="698500"/>
                      <a:pt x="513626" y="686658"/>
                      <a:pt x="509588" y="676275"/>
                    </a:cubicBezTo>
                    <a:cubicBezTo>
                      <a:pt x="505964" y="666955"/>
                      <a:pt x="495139" y="667860"/>
                      <a:pt x="488157" y="664369"/>
                    </a:cubicBezTo>
                    <a:cubicBezTo>
                      <a:pt x="485597" y="663089"/>
                      <a:pt x="483394" y="661194"/>
                      <a:pt x="481013" y="659607"/>
                    </a:cubicBezTo>
                    <a:cubicBezTo>
                      <a:pt x="480219" y="657226"/>
                      <a:pt x="479124" y="654924"/>
                      <a:pt x="478632" y="652463"/>
                    </a:cubicBezTo>
                    <a:cubicBezTo>
                      <a:pt x="476344" y="641026"/>
                      <a:pt x="474673" y="619653"/>
                      <a:pt x="473869" y="609600"/>
                    </a:cubicBezTo>
                    <a:cubicBezTo>
                      <a:pt x="472981" y="598495"/>
                      <a:pt x="472282" y="587375"/>
                      <a:pt x="471488" y="576263"/>
                    </a:cubicBezTo>
                    <a:cubicBezTo>
                      <a:pt x="472787" y="548979"/>
                      <a:pt x="470065" y="537349"/>
                      <a:pt x="476250" y="516732"/>
                    </a:cubicBezTo>
                    <a:cubicBezTo>
                      <a:pt x="477693" y="511923"/>
                      <a:pt x="479425" y="507207"/>
                      <a:pt x="481013" y="502444"/>
                    </a:cubicBezTo>
                    <a:cubicBezTo>
                      <a:pt x="481807" y="500063"/>
                      <a:pt x="481619" y="497075"/>
                      <a:pt x="483394" y="495300"/>
                    </a:cubicBezTo>
                    <a:lnTo>
                      <a:pt x="497682" y="481013"/>
                    </a:lnTo>
                    <a:cubicBezTo>
                      <a:pt x="498476" y="478632"/>
                      <a:pt x="498288" y="475644"/>
                      <a:pt x="500063" y="473869"/>
                    </a:cubicBezTo>
                    <a:cubicBezTo>
                      <a:pt x="501838" y="472094"/>
                      <a:pt x="505028" y="472733"/>
                      <a:pt x="507207" y="471488"/>
                    </a:cubicBezTo>
                    <a:cubicBezTo>
                      <a:pt x="510653" y="469519"/>
                      <a:pt x="513557" y="466725"/>
                      <a:pt x="516732" y="464344"/>
                    </a:cubicBezTo>
                    <a:cubicBezTo>
                      <a:pt x="531314" y="442469"/>
                      <a:pt x="511387" y="469194"/>
                      <a:pt x="528638" y="454819"/>
                    </a:cubicBezTo>
                    <a:cubicBezTo>
                      <a:pt x="531687" y="452278"/>
                      <a:pt x="532795" y="447907"/>
                      <a:pt x="535782" y="445294"/>
                    </a:cubicBezTo>
                    <a:cubicBezTo>
                      <a:pt x="539265" y="442246"/>
                      <a:pt x="543896" y="440804"/>
                      <a:pt x="547688" y="438150"/>
                    </a:cubicBezTo>
                    <a:cubicBezTo>
                      <a:pt x="551852" y="435235"/>
                      <a:pt x="555430" y="431540"/>
                      <a:pt x="559594" y="428625"/>
                    </a:cubicBezTo>
                    <a:cubicBezTo>
                      <a:pt x="560216" y="428190"/>
                      <a:pt x="576145" y="418991"/>
                      <a:pt x="578644" y="416719"/>
                    </a:cubicBezTo>
                    <a:cubicBezTo>
                      <a:pt x="585725" y="410281"/>
                      <a:pt x="594681" y="397986"/>
                      <a:pt x="604838" y="392907"/>
                    </a:cubicBezTo>
                    <a:cubicBezTo>
                      <a:pt x="607083" y="391784"/>
                      <a:pt x="609601" y="391319"/>
                      <a:pt x="611982" y="390525"/>
                    </a:cubicBezTo>
                    <a:cubicBezTo>
                      <a:pt x="612776" y="388144"/>
                      <a:pt x="612795" y="385342"/>
                      <a:pt x="614363" y="383382"/>
                    </a:cubicBezTo>
                    <a:cubicBezTo>
                      <a:pt x="617721" y="379185"/>
                      <a:pt x="623943" y="377807"/>
                      <a:pt x="628650" y="376238"/>
                    </a:cubicBezTo>
                    <a:lnTo>
                      <a:pt x="642938" y="366713"/>
                    </a:lnTo>
                    <a:lnTo>
                      <a:pt x="650082" y="361950"/>
                    </a:lnTo>
                    <a:cubicBezTo>
                      <a:pt x="651669" y="359569"/>
                      <a:pt x="652821" y="356830"/>
                      <a:pt x="654844" y="354807"/>
                    </a:cubicBezTo>
                    <a:cubicBezTo>
                      <a:pt x="656868" y="352783"/>
                      <a:pt x="660200" y="352279"/>
                      <a:pt x="661988" y="350044"/>
                    </a:cubicBezTo>
                    <a:cubicBezTo>
                      <a:pt x="671224" y="338499"/>
                      <a:pt x="655927" y="345714"/>
                      <a:pt x="671513" y="340519"/>
                    </a:cubicBezTo>
                    <a:cubicBezTo>
                      <a:pt x="673894" y="337344"/>
                      <a:pt x="675851" y="333800"/>
                      <a:pt x="678657" y="330994"/>
                    </a:cubicBezTo>
                    <a:cubicBezTo>
                      <a:pt x="697390" y="312261"/>
                      <a:pt x="673434" y="342499"/>
                      <a:pt x="692944" y="319088"/>
                    </a:cubicBezTo>
                    <a:cubicBezTo>
                      <a:pt x="702866" y="307182"/>
                      <a:pt x="691755" y="315912"/>
                      <a:pt x="704850" y="307182"/>
                    </a:cubicBezTo>
                    <a:cubicBezTo>
                      <a:pt x="710471" y="298752"/>
                      <a:pt x="715950" y="289873"/>
                      <a:pt x="723900" y="283369"/>
                    </a:cubicBezTo>
                    <a:cubicBezTo>
                      <a:pt x="730043" y="278343"/>
                      <a:pt x="737337" y="274695"/>
                      <a:pt x="742950" y="269082"/>
                    </a:cubicBezTo>
                    <a:cubicBezTo>
                      <a:pt x="748506" y="263526"/>
                      <a:pt x="753081" y="256772"/>
                      <a:pt x="759619" y="252413"/>
                    </a:cubicBezTo>
                    <a:cubicBezTo>
                      <a:pt x="778136" y="240069"/>
                      <a:pt x="770331" y="247358"/>
                      <a:pt x="783432" y="230982"/>
                    </a:cubicBezTo>
                    <a:cubicBezTo>
                      <a:pt x="784226" y="228601"/>
                      <a:pt x="784691" y="226083"/>
                      <a:pt x="785813" y="223838"/>
                    </a:cubicBezTo>
                    <a:cubicBezTo>
                      <a:pt x="787093" y="221278"/>
                      <a:pt x="790259" y="219538"/>
                      <a:pt x="790575" y="216694"/>
                    </a:cubicBezTo>
                    <a:cubicBezTo>
                      <a:pt x="791999" y="203879"/>
                      <a:pt x="785246" y="197985"/>
                      <a:pt x="778669" y="188119"/>
                    </a:cubicBezTo>
                    <a:cubicBezTo>
                      <a:pt x="778668" y="188117"/>
                      <a:pt x="769147" y="173833"/>
                      <a:pt x="769144" y="173832"/>
                    </a:cubicBezTo>
                    <a:cubicBezTo>
                      <a:pt x="751017" y="167789"/>
                      <a:pt x="759780" y="170053"/>
                      <a:pt x="742950" y="166688"/>
                    </a:cubicBezTo>
                    <a:cubicBezTo>
                      <a:pt x="721519" y="167482"/>
                      <a:pt x="700103" y="169069"/>
                      <a:pt x="678657" y="169069"/>
                    </a:cubicBezTo>
                    <a:cubicBezTo>
                      <a:pt x="645734" y="169069"/>
                      <a:pt x="631144" y="167175"/>
                      <a:pt x="602457" y="164307"/>
                    </a:cubicBezTo>
                    <a:cubicBezTo>
                      <a:pt x="600076" y="163513"/>
                      <a:pt x="597507" y="163144"/>
                      <a:pt x="595313" y="161925"/>
                    </a:cubicBezTo>
                    <a:cubicBezTo>
                      <a:pt x="590309" y="159145"/>
                      <a:pt x="586578" y="153788"/>
                      <a:pt x="581025" y="152400"/>
                    </a:cubicBezTo>
                    <a:cubicBezTo>
                      <a:pt x="569065" y="149410"/>
                      <a:pt x="574605" y="151054"/>
                      <a:pt x="564357" y="147638"/>
                    </a:cubicBezTo>
                    <a:cubicBezTo>
                      <a:pt x="561976" y="146050"/>
                      <a:pt x="559773" y="144155"/>
                      <a:pt x="557213" y="142875"/>
                    </a:cubicBezTo>
                    <a:cubicBezTo>
                      <a:pt x="537487" y="133012"/>
                      <a:pt x="563408" y="149385"/>
                      <a:pt x="542925" y="135732"/>
                    </a:cubicBezTo>
                    <a:lnTo>
                      <a:pt x="523875" y="107157"/>
                    </a:lnTo>
                    <a:cubicBezTo>
                      <a:pt x="522287" y="104776"/>
                      <a:pt x="520018" y="102728"/>
                      <a:pt x="519113" y="100013"/>
                    </a:cubicBezTo>
                    <a:cubicBezTo>
                      <a:pt x="514929" y="87460"/>
                      <a:pt x="519497" y="97615"/>
                      <a:pt x="509588" y="85725"/>
                    </a:cubicBezTo>
                    <a:cubicBezTo>
                      <a:pt x="499666" y="73819"/>
                      <a:pt x="510778" y="82551"/>
                      <a:pt x="497682" y="73819"/>
                    </a:cubicBezTo>
                    <a:cubicBezTo>
                      <a:pt x="491692" y="55854"/>
                      <a:pt x="499774" y="78004"/>
                      <a:pt x="490538" y="59532"/>
                    </a:cubicBezTo>
                    <a:cubicBezTo>
                      <a:pt x="487540" y="53536"/>
                      <a:pt x="486820" y="43844"/>
                      <a:pt x="485775" y="38100"/>
                    </a:cubicBezTo>
                    <a:cubicBezTo>
                      <a:pt x="485051" y="34118"/>
                      <a:pt x="484272" y="30145"/>
                      <a:pt x="483394" y="26194"/>
                    </a:cubicBezTo>
                    <a:cubicBezTo>
                      <a:pt x="482684" y="22999"/>
                      <a:pt x="483327" y="18983"/>
                      <a:pt x="481013" y="16669"/>
                    </a:cubicBezTo>
                    <a:cubicBezTo>
                      <a:pt x="477248" y="12904"/>
                      <a:pt x="471156" y="12479"/>
                      <a:pt x="466725" y="9525"/>
                    </a:cubicBezTo>
                    <a:cubicBezTo>
                      <a:pt x="447163" y="-3516"/>
                      <a:pt x="478589" y="4495"/>
                      <a:pt x="438150" y="0"/>
                    </a:cubicBezTo>
                    <a:cubicBezTo>
                      <a:pt x="423061" y="1677"/>
                      <a:pt x="419323" y="1124"/>
                      <a:pt x="407194" y="4763"/>
                    </a:cubicBezTo>
                    <a:cubicBezTo>
                      <a:pt x="401177" y="6568"/>
                      <a:pt x="390361" y="10910"/>
                      <a:pt x="383382" y="11907"/>
                    </a:cubicBezTo>
                    <a:cubicBezTo>
                      <a:pt x="381025" y="12244"/>
                      <a:pt x="353616" y="19844"/>
                      <a:pt x="345282" y="2381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soria">
                <a:extLst>
                  <a:ext uri="{FF2B5EF4-FFF2-40B4-BE49-F238E27FC236}">
                    <a16:creationId xmlns:a16="http://schemas.microsoft.com/office/drawing/2014/main" id="{0BCEF451-1F9A-07F8-5C67-1ABCB879E938}"/>
                  </a:ext>
                </a:extLst>
              </p:cNvPr>
              <p:cNvSpPr/>
              <p:nvPr/>
            </p:nvSpPr>
            <p:spPr>
              <a:xfrm>
                <a:off x="2555812" y="993652"/>
                <a:ext cx="776178" cy="593725"/>
              </a:xfrm>
              <a:custGeom>
                <a:avLst/>
                <a:gdLst>
                  <a:gd name="connsiteX0" fmla="*/ 640894 w 777419"/>
                  <a:gd name="connsiteY0" fmla="*/ 82550 h 593725"/>
                  <a:gd name="connsiteX1" fmla="*/ 625019 w 777419"/>
                  <a:gd name="connsiteY1" fmla="*/ 66675 h 593725"/>
                  <a:gd name="connsiteX2" fmla="*/ 615494 w 777419"/>
                  <a:gd name="connsiteY2" fmla="*/ 47625 h 593725"/>
                  <a:gd name="connsiteX3" fmla="*/ 577394 w 777419"/>
                  <a:gd name="connsiteY3" fmla="*/ 28575 h 593725"/>
                  <a:gd name="connsiteX4" fmla="*/ 564694 w 777419"/>
                  <a:gd name="connsiteY4" fmla="*/ 22225 h 593725"/>
                  <a:gd name="connsiteX5" fmla="*/ 542469 w 777419"/>
                  <a:gd name="connsiteY5" fmla="*/ 6350 h 593725"/>
                  <a:gd name="connsiteX6" fmla="*/ 523419 w 777419"/>
                  <a:gd name="connsiteY6" fmla="*/ 0 h 593725"/>
                  <a:gd name="connsiteX7" fmla="*/ 501194 w 777419"/>
                  <a:gd name="connsiteY7" fmla="*/ 3175 h 593725"/>
                  <a:gd name="connsiteX8" fmla="*/ 498019 w 777419"/>
                  <a:gd name="connsiteY8" fmla="*/ 12700 h 593725"/>
                  <a:gd name="connsiteX9" fmla="*/ 475794 w 777419"/>
                  <a:gd name="connsiteY9" fmla="*/ 19050 h 593725"/>
                  <a:gd name="connsiteX10" fmla="*/ 437694 w 777419"/>
                  <a:gd name="connsiteY10" fmla="*/ 38100 h 593725"/>
                  <a:gd name="connsiteX11" fmla="*/ 412294 w 777419"/>
                  <a:gd name="connsiteY11" fmla="*/ 44450 h 593725"/>
                  <a:gd name="connsiteX12" fmla="*/ 386894 w 777419"/>
                  <a:gd name="connsiteY12" fmla="*/ 57150 h 593725"/>
                  <a:gd name="connsiteX13" fmla="*/ 383719 w 777419"/>
                  <a:gd name="connsiteY13" fmla="*/ 66675 h 593725"/>
                  <a:gd name="connsiteX14" fmla="*/ 380544 w 777419"/>
                  <a:gd name="connsiteY14" fmla="*/ 85725 h 593725"/>
                  <a:gd name="connsiteX15" fmla="*/ 361494 w 777419"/>
                  <a:gd name="connsiteY15" fmla="*/ 66675 h 593725"/>
                  <a:gd name="connsiteX16" fmla="*/ 358319 w 777419"/>
                  <a:gd name="connsiteY16" fmla="*/ 50800 h 593725"/>
                  <a:gd name="connsiteX17" fmla="*/ 355144 w 777419"/>
                  <a:gd name="connsiteY17" fmla="*/ 41275 h 593725"/>
                  <a:gd name="connsiteX18" fmla="*/ 345619 w 777419"/>
                  <a:gd name="connsiteY18" fmla="*/ 38100 h 593725"/>
                  <a:gd name="connsiteX19" fmla="*/ 297994 w 777419"/>
                  <a:gd name="connsiteY19" fmla="*/ 47625 h 593725"/>
                  <a:gd name="connsiteX20" fmla="*/ 291644 w 777419"/>
                  <a:gd name="connsiteY20" fmla="*/ 57150 h 593725"/>
                  <a:gd name="connsiteX21" fmla="*/ 288469 w 777419"/>
                  <a:gd name="connsiteY21" fmla="*/ 66675 h 593725"/>
                  <a:gd name="connsiteX22" fmla="*/ 285294 w 777419"/>
                  <a:gd name="connsiteY22" fmla="*/ 88900 h 593725"/>
                  <a:gd name="connsiteX23" fmla="*/ 282119 w 777419"/>
                  <a:gd name="connsiteY23" fmla="*/ 98425 h 593725"/>
                  <a:gd name="connsiteX24" fmla="*/ 228144 w 777419"/>
                  <a:gd name="connsiteY24" fmla="*/ 107950 h 593725"/>
                  <a:gd name="connsiteX25" fmla="*/ 221794 w 777419"/>
                  <a:gd name="connsiteY25" fmla="*/ 117475 h 593725"/>
                  <a:gd name="connsiteX26" fmla="*/ 212269 w 777419"/>
                  <a:gd name="connsiteY26" fmla="*/ 123825 h 593725"/>
                  <a:gd name="connsiteX27" fmla="*/ 202744 w 777419"/>
                  <a:gd name="connsiteY27" fmla="*/ 142875 h 593725"/>
                  <a:gd name="connsiteX28" fmla="*/ 193219 w 777419"/>
                  <a:gd name="connsiteY28" fmla="*/ 146050 h 593725"/>
                  <a:gd name="connsiteX29" fmla="*/ 180519 w 777419"/>
                  <a:gd name="connsiteY29" fmla="*/ 174625 h 593725"/>
                  <a:gd name="connsiteX30" fmla="*/ 107494 w 777419"/>
                  <a:gd name="connsiteY30" fmla="*/ 184150 h 593725"/>
                  <a:gd name="connsiteX31" fmla="*/ 101144 w 777419"/>
                  <a:gd name="connsiteY31" fmla="*/ 193675 h 593725"/>
                  <a:gd name="connsiteX32" fmla="*/ 85269 w 777419"/>
                  <a:gd name="connsiteY32" fmla="*/ 209550 h 593725"/>
                  <a:gd name="connsiteX33" fmla="*/ 82094 w 777419"/>
                  <a:gd name="connsiteY33" fmla="*/ 222250 h 593725"/>
                  <a:gd name="connsiteX34" fmla="*/ 75744 w 777419"/>
                  <a:gd name="connsiteY34" fmla="*/ 231775 h 593725"/>
                  <a:gd name="connsiteX35" fmla="*/ 82094 w 777419"/>
                  <a:gd name="connsiteY35" fmla="*/ 250825 h 593725"/>
                  <a:gd name="connsiteX36" fmla="*/ 85269 w 777419"/>
                  <a:gd name="connsiteY36" fmla="*/ 260350 h 593725"/>
                  <a:gd name="connsiteX37" fmla="*/ 75744 w 777419"/>
                  <a:gd name="connsiteY37" fmla="*/ 266700 h 593725"/>
                  <a:gd name="connsiteX38" fmla="*/ 47169 w 777419"/>
                  <a:gd name="connsiteY38" fmla="*/ 282575 h 593725"/>
                  <a:gd name="connsiteX39" fmla="*/ 37644 w 777419"/>
                  <a:gd name="connsiteY39" fmla="*/ 292100 h 593725"/>
                  <a:gd name="connsiteX40" fmla="*/ 31294 w 777419"/>
                  <a:gd name="connsiteY40" fmla="*/ 301625 h 593725"/>
                  <a:gd name="connsiteX41" fmla="*/ 9069 w 777419"/>
                  <a:gd name="connsiteY41" fmla="*/ 307975 h 593725"/>
                  <a:gd name="connsiteX42" fmla="*/ 5894 w 777419"/>
                  <a:gd name="connsiteY42" fmla="*/ 346075 h 593725"/>
                  <a:gd name="connsiteX43" fmla="*/ 18594 w 777419"/>
                  <a:gd name="connsiteY43" fmla="*/ 352425 h 593725"/>
                  <a:gd name="connsiteX44" fmla="*/ 28119 w 777419"/>
                  <a:gd name="connsiteY44" fmla="*/ 396875 h 593725"/>
                  <a:gd name="connsiteX45" fmla="*/ 34469 w 777419"/>
                  <a:gd name="connsiteY45" fmla="*/ 406400 h 593725"/>
                  <a:gd name="connsiteX46" fmla="*/ 43994 w 777419"/>
                  <a:gd name="connsiteY46" fmla="*/ 438150 h 593725"/>
                  <a:gd name="connsiteX47" fmla="*/ 47169 w 777419"/>
                  <a:gd name="connsiteY47" fmla="*/ 447675 h 593725"/>
                  <a:gd name="connsiteX48" fmla="*/ 50344 w 777419"/>
                  <a:gd name="connsiteY48" fmla="*/ 457200 h 593725"/>
                  <a:gd name="connsiteX49" fmla="*/ 56694 w 777419"/>
                  <a:gd name="connsiteY49" fmla="*/ 466725 h 593725"/>
                  <a:gd name="connsiteX50" fmla="*/ 59869 w 777419"/>
                  <a:gd name="connsiteY50" fmla="*/ 476250 h 593725"/>
                  <a:gd name="connsiteX51" fmla="*/ 69394 w 777419"/>
                  <a:gd name="connsiteY51" fmla="*/ 479425 h 593725"/>
                  <a:gd name="connsiteX52" fmla="*/ 88444 w 777419"/>
                  <a:gd name="connsiteY52" fmla="*/ 482600 h 593725"/>
                  <a:gd name="connsiteX53" fmla="*/ 107494 w 777419"/>
                  <a:gd name="connsiteY53" fmla="*/ 488950 h 593725"/>
                  <a:gd name="connsiteX54" fmla="*/ 117019 w 777419"/>
                  <a:gd name="connsiteY54" fmla="*/ 492125 h 593725"/>
                  <a:gd name="connsiteX55" fmla="*/ 142419 w 777419"/>
                  <a:gd name="connsiteY55" fmla="*/ 498475 h 593725"/>
                  <a:gd name="connsiteX56" fmla="*/ 155119 w 777419"/>
                  <a:gd name="connsiteY56" fmla="*/ 501650 h 593725"/>
                  <a:gd name="connsiteX57" fmla="*/ 174169 w 777419"/>
                  <a:gd name="connsiteY57" fmla="*/ 508000 h 593725"/>
                  <a:gd name="connsiteX58" fmla="*/ 196394 w 777419"/>
                  <a:gd name="connsiteY58" fmla="*/ 514350 h 593725"/>
                  <a:gd name="connsiteX59" fmla="*/ 266244 w 777419"/>
                  <a:gd name="connsiteY59" fmla="*/ 511175 h 593725"/>
                  <a:gd name="connsiteX60" fmla="*/ 285294 w 777419"/>
                  <a:gd name="connsiteY60" fmla="*/ 498475 h 593725"/>
                  <a:gd name="connsiteX61" fmla="*/ 304344 w 777419"/>
                  <a:gd name="connsiteY61" fmla="*/ 488950 h 593725"/>
                  <a:gd name="connsiteX62" fmla="*/ 320219 w 777419"/>
                  <a:gd name="connsiteY62" fmla="*/ 492125 h 593725"/>
                  <a:gd name="connsiteX63" fmla="*/ 339269 w 777419"/>
                  <a:gd name="connsiteY63" fmla="*/ 504825 h 593725"/>
                  <a:gd name="connsiteX64" fmla="*/ 351969 w 777419"/>
                  <a:gd name="connsiteY64" fmla="*/ 508000 h 593725"/>
                  <a:gd name="connsiteX65" fmla="*/ 361494 w 777419"/>
                  <a:gd name="connsiteY65" fmla="*/ 511175 h 593725"/>
                  <a:gd name="connsiteX66" fmla="*/ 383719 w 777419"/>
                  <a:gd name="connsiteY66" fmla="*/ 514350 h 593725"/>
                  <a:gd name="connsiteX67" fmla="*/ 428169 w 777419"/>
                  <a:gd name="connsiteY67" fmla="*/ 520700 h 593725"/>
                  <a:gd name="connsiteX68" fmla="*/ 437694 w 777419"/>
                  <a:gd name="connsiteY68" fmla="*/ 523875 h 593725"/>
                  <a:gd name="connsiteX69" fmla="*/ 444044 w 777419"/>
                  <a:gd name="connsiteY69" fmla="*/ 542925 h 593725"/>
                  <a:gd name="connsiteX70" fmla="*/ 447219 w 777419"/>
                  <a:gd name="connsiteY70" fmla="*/ 558800 h 593725"/>
                  <a:gd name="connsiteX71" fmla="*/ 463094 w 777419"/>
                  <a:gd name="connsiteY71" fmla="*/ 574675 h 593725"/>
                  <a:gd name="connsiteX72" fmla="*/ 507544 w 777419"/>
                  <a:gd name="connsiteY72" fmla="*/ 584200 h 593725"/>
                  <a:gd name="connsiteX73" fmla="*/ 529769 w 777419"/>
                  <a:gd name="connsiteY73" fmla="*/ 590550 h 593725"/>
                  <a:gd name="connsiteX74" fmla="*/ 548819 w 777419"/>
                  <a:gd name="connsiteY74" fmla="*/ 593725 h 593725"/>
                  <a:gd name="connsiteX75" fmla="*/ 644069 w 777419"/>
                  <a:gd name="connsiteY75" fmla="*/ 590550 h 593725"/>
                  <a:gd name="connsiteX76" fmla="*/ 647244 w 777419"/>
                  <a:gd name="connsiteY76" fmla="*/ 581025 h 593725"/>
                  <a:gd name="connsiteX77" fmla="*/ 653594 w 777419"/>
                  <a:gd name="connsiteY77" fmla="*/ 571500 h 593725"/>
                  <a:gd name="connsiteX78" fmla="*/ 625019 w 777419"/>
                  <a:gd name="connsiteY78" fmla="*/ 555625 h 593725"/>
                  <a:gd name="connsiteX79" fmla="*/ 618669 w 777419"/>
                  <a:gd name="connsiteY79" fmla="*/ 546100 h 593725"/>
                  <a:gd name="connsiteX80" fmla="*/ 612319 w 777419"/>
                  <a:gd name="connsiteY80" fmla="*/ 523875 h 593725"/>
                  <a:gd name="connsiteX81" fmla="*/ 605969 w 777419"/>
                  <a:gd name="connsiteY81" fmla="*/ 514350 h 593725"/>
                  <a:gd name="connsiteX82" fmla="*/ 609144 w 777419"/>
                  <a:gd name="connsiteY82" fmla="*/ 504825 h 593725"/>
                  <a:gd name="connsiteX83" fmla="*/ 615494 w 777419"/>
                  <a:gd name="connsiteY83" fmla="*/ 476250 h 593725"/>
                  <a:gd name="connsiteX84" fmla="*/ 621844 w 777419"/>
                  <a:gd name="connsiteY84" fmla="*/ 457200 h 593725"/>
                  <a:gd name="connsiteX85" fmla="*/ 637719 w 777419"/>
                  <a:gd name="connsiteY85" fmla="*/ 422275 h 593725"/>
                  <a:gd name="connsiteX86" fmla="*/ 656769 w 777419"/>
                  <a:gd name="connsiteY86" fmla="*/ 409575 h 593725"/>
                  <a:gd name="connsiteX87" fmla="*/ 694869 w 777419"/>
                  <a:gd name="connsiteY87" fmla="*/ 406400 h 593725"/>
                  <a:gd name="connsiteX88" fmla="*/ 688519 w 777419"/>
                  <a:gd name="connsiteY88" fmla="*/ 355600 h 593725"/>
                  <a:gd name="connsiteX89" fmla="*/ 682169 w 777419"/>
                  <a:gd name="connsiteY89" fmla="*/ 336550 h 593725"/>
                  <a:gd name="connsiteX90" fmla="*/ 678994 w 777419"/>
                  <a:gd name="connsiteY90" fmla="*/ 327025 h 593725"/>
                  <a:gd name="connsiteX91" fmla="*/ 688519 w 777419"/>
                  <a:gd name="connsiteY91" fmla="*/ 288925 h 593725"/>
                  <a:gd name="connsiteX92" fmla="*/ 713919 w 777419"/>
                  <a:gd name="connsiteY92" fmla="*/ 282575 h 593725"/>
                  <a:gd name="connsiteX93" fmla="*/ 732969 w 777419"/>
                  <a:gd name="connsiteY93" fmla="*/ 276225 h 593725"/>
                  <a:gd name="connsiteX94" fmla="*/ 742494 w 777419"/>
                  <a:gd name="connsiteY94" fmla="*/ 273050 h 593725"/>
                  <a:gd name="connsiteX95" fmla="*/ 752019 w 777419"/>
                  <a:gd name="connsiteY95" fmla="*/ 269875 h 593725"/>
                  <a:gd name="connsiteX96" fmla="*/ 774244 w 777419"/>
                  <a:gd name="connsiteY96" fmla="*/ 244475 h 593725"/>
                  <a:gd name="connsiteX97" fmla="*/ 777419 w 777419"/>
                  <a:gd name="connsiteY97" fmla="*/ 234950 h 593725"/>
                  <a:gd name="connsiteX98" fmla="*/ 771069 w 777419"/>
                  <a:gd name="connsiteY98" fmla="*/ 200025 h 593725"/>
                  <a:gd name="connsiteX99" fmla="*/ 761544 w 777419"/>
                  <a:gd name="connsiteY99" fmla="*/ 161925 h 593725"/>
                  <a:gd name="connsiteX100" fmla="*/ 755194 w 777419"/>
                  <a:gd name="connsiteY100" fmla="*/ 136525 h 593725"/>
                  <a:gd name="connsiteX101" fmla="*/ 752019 w 777419"/>
                  <a:gd name="connsiteY101" fmla="*/ 120650 h 593725"/>
                  <a:gd name="connsiteX102" fmla="*/ 745669 w 777419"/>
                  <a:gd name="connsiteY102" fmla="*/ 111125 h 593725"/>
                  <a:gd name="connsiteX103" fmla="*/ 736144 w 777419"/>
                  <a:gd name="connsiteY103" fmla="*/ 104775 h 593725"/>
                  <a:gd name="connsiteX104" fmla="*/ 732969 w 777419"/>
                  <a:gd name="connsiteY104" fmla="*/ 95250 h 593725"/>
                  <a:gd name="connsiteX105" fmla="*/ 720269 w 777419"/>
                  <a:gd name="connsiteY105" fmla="*/ 79375 h 593725"/>
                  <a:gd name="connsiteX106" fmla="*/ 701219 w 777419"/>
                  <a:gd name="connsiteY106" fmla="*/ 85725 h 593725"/>
                  <a:gd name="connsiteX107" fmla="*/ 678994 w 777419"/>
                  <a:gd name="connsiteY107" fmla="*/ 95250 h 593725"/>
                  <a:gd name="connsiteX108" fmla="*/ 640894 w 777419"/>
                  <a:gd name="connsiteY108" fmla="*/ 82550 h 59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777419" h="593725">
                    <a:moveTo>
                      <a:pt x="640894" y="82550"/>
                    </a:moveTo>
                    <a:cubicBezTo>
                      <a:pt x="631898" y="77788"/>
                      <a:pt x="629509" y="72662"/>
                      <a:pt x="625019" y="66675"/>
                    </a:cubicBezTo>
                    <a:cubicBezTo>
                      <a:pt x="614519" y="52675"/>
                      <a:pt x="630677" y="60910"/>
                      <a:pt x="615494" y="47625"/>
                    </a:cubicBezTo>
                    <a:cubicBezTo>
                      <a:pt x="591230" y="26394"/>
                      <a:pt x="603373" y="41564"/>
                      <a:pt x="577394" y="28575"/>
                    </a:cubicBezTo>
                    <a:lnTo>
                      <a:pt x="564694" y="22225"/>
                    </a:lnTo>
                    <a:cubicBezTo>
                      <a:pt x="555599" y="8582"/>
                      <a:pt x="561266" y="13185"/>
                      <a:pt x="542469" y="6350"/>
                    </a:cubicBezTo>
                    <a:cubicBezTo>
                      <a:pt x="536179" y="4063"/>
                      <a:pt x="523419" y="0"/>
                      <a:pt x="523419" y="0"/>
                    </a:cubicBezTo>
                    <a:cubicBezTo>
                      <a:pt x="516011" y="1058"/>
                      <a:pt x="507887" y="-172"/>
                      <a:pt x="501194" y="3175"/>
                    </a:cubicBezTo>
                    <a:cubicBezTo>
                      <a:pt x="498201" y="4672"/>
                      <a:pt x="500386" y="10333"/>
                      <a:pt x="498019" y="12700"/>
                    </a:cubicBezTo>
                    <a:cubicBezTo>
                      <a:pt x="496501" y="14218"/>
                      <a:pt x="475904" y="19023"/>
                      <a:pt x="475794" y="19050"/>
                    </a:cubicBezTo>
                    <a:cubicBezTo>
                      <a:pt x="457170" y="31466"/>
                      <a:pt x="458726" y="32842"/>
                      <a:pt x="437694" y="38100"/>
                    </a:cubicBezTo>
                    <a:lnTo>
                      <a:pt x="412294" y="44450"/>
                    </a:lnTo>
                    <a:cubicBezTo>
                      <a:pt x="405121" y="65969"/>
                      <a:pt x="416080" y="42557"/>
                      <a:pt x="386894" y="57150"/>
                    </a:cubicBezTo>
                    <a:cubicBezTo>
                      <a:pt x="383901" y="58647"/>
                      <a:pt x="384445" y="63408"/>
                      <a:pt x="383719" y="66675"/>
                    </a:cubicBezTo>
                    <a:cubicBezTo>
                      <a:pt x="382322" y="72959"/>
                      <a:pt x="381602" y="79375"/>
                      <a:pt x="380544" y="85725"/>
                    </a:cubicBezTo>
                    <a:cubicBezTo>
                      <a:pt x="374194" y="79375"/>
                      <a:pt x="363255" y="75481"/>
                      <a:pt x="361494" y="66675"/>
                    </a:cubicBezTo>
                    <a:cubicBezTo>
                      <a:pt x="360436" y="61383"/>
                      <a:pt x="359628" y="56035"/>
                      <a:pt x="358319" y="50800"/>
                    </a:cubicBezTo>
                    <a:cubicBezTo>
                      <a:pt x="357507" y="47553"/>
                      <a:pt x="357511" y="43642"/>
                      <a:pt x="355144" y="41275"/>
                    </a:cubicBezTo>
                    <a:cubicBezTo>
                      <a:pt x="352777" y="38908"/>
                      <a:pt x="348794" y="39158"/>
                      <a:pt x="345619" y="38100"/>
                    </a:cubicBezTo>
                    <a:cubicBezTo>
                      <a:pt x="328162" y="39555"/>
                      <a:pt x="310803" y="34816"/>
                      <a:pt x="297994" y="47625"/>
                    </a:cubicBezTo>
                    <a:cubicBezTo>
                      <a:pt x="295296" y="50323"/>
                      <a:pt x="293351" y="53737"/>
                      <a:pt x="291644" y="57150"/>
                    </a:cubicBezTo>
                    <a:cubicBezTo>
                      <a:pt x="290147" y="60143"/>
                      <a:pt x="289527" y="63500"/>
                      <a:pt x="288469" y="66675"/>
                    </a:cubicBezTo>
                    <a:cubicBezTo>
                      <a:pt x="287411" y="74083"/>
                      <a:pt x="286762" y="81562"/>
                      <a:pt x="285294" y="88900"/>
                    </a:cubicBezTo>
                    <a:cubicBezTo>
                      <a:pt x="284638" y="92182"/>
                      <a:pt x="284842" y="96480"/>
                      <a:pt x="282119" y="98425"/>
                    </a:cubicBezTo>
                    <a:cubicBezTo>
                      <a:pt x="270398" y="106797"/>
                      <a:pt x="237568" y="107093"/>
                      <a:pt x="228144" y="107950"/>
                    </a:cubicBezTo>
                    <a:cubicBezTo>
                      <a:pt x="226027" y="111125"/>
                      <a:pt x="224492" y="114777"/>
                      <a:pt x="221794" y="117475"/>
                    </a:cubicBezTo>
                    <a:cubicBezTo>
                      <a:pt x="219096" y="120173"/>
                      <a:pt x="214653" y="120845"/>
                      <a:pt x="212269" y="123825"/>
                    </a:cubicBezTo>
                    <a:cubicBezTo>
                      <a:pt x="202044" y="136607"/>
                      <a:pt x="217613" y="130980"/>
                      <a:pt x="202744" y="142875"/>
                    </a:cubicBezTo>
                    <a:cubicBezTo>
                      <a:pt x="200131" y="144966"/>
                      <a:pt x="196394" y="144992"/>
                      <a:pt x="193219" y="146050"/>
                    </a:cubicBezTo>
                    <a:cubicBezTo>
                      <a:pt x="192165" y="149211"/>
                      <a:pt x="186875" y="170653"/>
                      <a:pt x="180519" y="174625"/>
                    </a:cubicBezTo>
                    <a:cubicBezTo>
                      <a:pt x="162993" y="185579"/>
                      <a:pt x="118011" y="183531"/>
                      <a:pt x="107494" y="184150"/>
                    </a:cubicBezTo>
                    <a:cubicBezTo>
                      <a:pt x="105377" y="187325"/>
                      <a:pt x="103842" y="190977"/>
                      <a:pt x="101144" y="193675"/>
                    </a:cubicBezTo>
                    <a:cubicBezTo>
                      <a:pt x="79977" y="214842"/>
                      <a:pt x="102202" y="184150"/>
                      <a:pt x="85269" y="209550"/>
                    </a:cubicBezTo>
                    <a:cubicBezTo>
                      <a:pt x="84211" y="213783"/>
                      <a:pt x="83813" y="218239"/>
                      <a:pt x="82094" y="222250"/>
                    </a:cubicBezTo>
                    <a:cubicBezTo>
                      <a:pt x="80591" y="225757"/>
                      <a:pt x="75744" y="227959"/>
                      <a:pt x="75744" y="231775"/>
                    </a:cubicBezTo>
                    <a:cubicBezTo>
                      <a:pt x="75744" y="238468"/>
                      <a:pt x="79977" y="244475"/>
                      <a:pt x="82094" y="250825"/>
                    </a:cubicBezTo>
                    <a:lnTo>
                      <a:pt x="85269" y="260350"/>
                    </a:lnTo>
                    <a:cubicBezTo>
                      <a:pt x="82094" y="262467"/>
                      <a:pt x="79157" y="264993"/>
                      <a:pt x="75744" y="266700"/>
                    </a:cubicBezTo>
                    <a:cubicBezTo>
                      <a:pt x="59774" y="274685"/>
                      <a:pt x="67191" y="262553"/>
                      <a:pt x="47169" y="282575"/>
                    </a:cubicBezTo>
                    <a:cubicBezTo>
                      <a:pt x="43994" y="285750"/>
                      <a:pt x="40519" y="288651"/>
                      <a:pt x="37644" y="292100"/>
                    </a:cubicBezTo>
                    <a:cubicBezTo>
                      <a:pt x="35201" y="295031"/>
                      <a:pt x="34274" y="299241"/>
                      <a:pt x="31294" y="301625"/>
                    </a:cubicBezTo>
                    <a:cubicBezTo>
                      <a:pt x="29224" y="303281"/>
                      <a:pt x="9899" y="307768"/>
                      <a:pt x="9069" y="307975"/>
                    </a:cubicBezTo>
                    <a:cubicBezTo>
                      <a:pt x="35" y="321526"/>
                      <a:pt x="-4312" y="323622"/>
                      <a:pt x="5894" y="346075"/>
                    </a:cubicBezTo>
                    <a:cubicBezTo>
                      <a:pt x="7853" y="350384"/>
                      <a:pt x="14361" y="350308"/>
                      <a:pt x="18594" y="352425"/>
                    </a:cubicBezTo>
                    <a:cubicBezTo>
                      <a:pt x="33727" y="375124"/>
                      <a:pt x="17558" y="347588"/>
                      <a:pt x="28119" y="396875"/>
                    </a:cubicBezTo>
                    <a:cubicBezTo>
                      <a:pt x="28919" y="400606"/>
                      <a:pt x="32352" y="403225"/>
                      <a:pt x="34469" y="406400"/>
                    </a:cubicBezTo>
                    <a:cubicBezTo>
                      <a:pt x="39267" y="425594"/>
                      <a:pt x="36264" y="414960"/>
                      <a:pt x="43994" y="438150"/>
                    </a:cubicBezTo>
                    <a:lnTo>
                      <a:pt x="47169" y="447675"/>
                    </a:lnTo>
                    <a:cubicBezTo>
                      <a:pt x="48227" y="450850"/>
                      <a:pt x="48488" y="454415"/>
                      <a:pt x="50344" y="457200"/>
                    </a:cubicBezTo>
                    <a:cubicBezTo>
                      <a:pt x="52461" y="460375"/>
                      <a:pt x="54987" y="463312"/>
                      <a:pt x="56694" y="466725"/>
                    </a:cubicBezTo>
                    <a:cubicBezTo>
                      <a:pt x="58191" y="469718"/>
                      <a:pt x="57502" y="473883"/>
                      <a:pt x="59869" y="476250"/>
                    </a:cubicBezTo>
                    <a:cubicBezTo>
                      <a:pt x="62236" y="478617"/>
                      <a:pt x="66127" y="478699"/>
                      <a:pt x="69394" y="479425"/>
                    </a:cubicBezTo>
                    <a:cubicBezTo>
                      <a:pt x="75678" y="480822"/>
                      <a:pt x="82199" y="481039"/>
                      <a:pt x="88444" y="482600"/>
                    </a:cubicBezTo>
                    <a:cubicBezTo>
                      <a:pt x="94938" y="484223"/>
                      <a:pt x="101144" y="486833"/>
                      <a:pt x="107494" y="488950"/>
                    </a:cubicBezTo>
                    <a:cubicBezTo>
                      <a:pt x="110669" y="490008"/>
                      <a:pt x="113737" y="491469"/>
                      <a:pt x="117019" y="492125"/>
                    </a:cubicBezTo>
                    <a:cubicBezTo>
                      <a:pt x="149294" y="498580"/>
                      <a:pt x="119639" y="491966"/>
                      <a:pt x="142419" y="498475"/>
                    </a:cubicBezTo>
                    <a:cubicBezTo>
                      <a:pt x="146615" y="499674"/>
                      <a:pt x="150939" y="500396"/>
                      <a:pt x="155119" y="501650"/>
                    </a:cubicBezTo>
                    <a:cubicBezTo>
                      <a:pt x="161530" y="503573"/>
                      <a:pt x="167675" y="506377"/>
                      <a:pt x="174169" y="508000"/>
                    </a:cubicBezTo>
                    <a:cubicBezTo>
                      <a:pt x="190116" y="511987"/>
                      <a:pt x="182729" y="509795"/>
                      <a:pt x="196394" y="514350"/>
                    </a:cubicBezTo>
                    <a:cubicBezTo>
                      <a:pt x="219677" y="513292"/>
                      <a:pt x="243300" y="515272"/>
                      <a:pt x="266244" y="511175"/>
                    </a:cubicBezTo>
                    <a:cubicBezTo>
                      <a:pt x="273757" y="509833"/>
                      <a:pt x="278944" y="502708"/>
                      <a:pt x="285294" y="498475"/>
                    </a:cubicBezTo>
                    <a:cubicBezTo>
                      <a:pt x="297604" y="490269"/>
                      <a:pt x="291199" y="493332"/>
                      <a:pt x="304344" y="488950"/>
                    </a:cubicBezTo>
                    <a:cubicBezTo>
                      <a:pt x="309636" y="490008"/>
                      <a:pt x="315306" y="489892"/>
                      <a:pt x="320219" y="492125"/>
                    </a:cubicBezTo>
                    <a:cubicBezTo>
                      <a:pt x="327167" y="495283"/>
                      <a:pt x="331865" y="502974"/>
                      <a:pt x="339269" y="504825"/>
                    </a:cubicBezTo>
                    <a:cubicBezTo>
                      <a:pt x="343502" y="505883"/>
                      <a:pt x="347773" y="506801"/>
                      <a:pt x="351969" y="508000"/>
                    </a:cubicBezTo>
                    <a:cubicBezTo>
                      <a:pt x="355187" y="508919"/>
                      <a:pt x="358212" y="510519"/>
                      <a:pt x="361494" y="511175"/>
                    </a:cubicBezTo>
                    <a:cubicBezTo>
                      <a:pt x="368832" y="512643"/>
                      <a:pt x="376301" y="513361"/>
                      <a:pt x="383719" y="514350"/>
                    </a:cubicBezTo>
                    <a:cubicBezTo>
                      <a:pt x="395734" y="515952"/>
                      <a:pt x="415621" y="517911"/>
                      <a:pt x="428169" y="520700"/>
                    </a:cubicBezTo>
                    <a:cubicBezTo>
                      <a:pt x="431436" y="521426"/>
                      <a:pt x="434519" y="522817"/>
                      <a:pt x="437694" y="523875"/>
                    </a:cubicBezTo>
                    <a:cubicBezTo>
                      <a:pt x="439811" y="530225"/>
                      <a:pt x="442731" y="536361"/>
                      <a:pt x="444044" y="542925"/>
                    </a:cubicBezTo>
                    <a:cubicBezTo>
                      <a:pt x="445102" y="548217"/>
                      <a:pt x="445324" y="553747"/>
                      <a:pt x="447219" y="558800"/>
                    </a:cubicBezTo>
                    <a:cubicBezTo>
                      <a:pt x="449971" y="566138"/>
                      <a:pt x="456109" y="571571"/>
                      <a:pt x="463094" y="574675"/>
                    </a:cubicBezTo>
                    <a:cubicBezTo>
                      <a:pt x="480797" y="582543"/>
                      <a:pt x="487538" y="581699"/>
                      <a:pt x="507544" y="584200"/>
                    </a:cubicBezTo>
                    <a:cubicBezTo>
                      <a:pt x="516622" y="587226"/>
                      <a:pt x="519802" y="588557"/>
                      <a:pt x="529769" y="590550"/>
                    </a:cubicBezTo>
                    <a:cubicBezTo>
                      <a:pt x="536082" y="591813"/>
                      <a:pt x="542469" y="592667"/>
                      <a:pt x="548819" y="593725"/>
                    </a:cubicBezTo>
                    <a:cubicBezTo>
                      <a:pt x="580569" y="592667"/>
                      <a:pt x="612563" y="594615"/>
                      <a:pt x="644069" y="590550"/>
                    </a:cubicBezTo>
                    <a:cubicBezTo>
                      <a:pt x="647388" y="590122"/>
                      <a:pt x="645747" y="584018"/>
                      <a:pt x="647244" y="581025"/>
                    </a:cubicBezTo>
                    <a:cubicBezTo>
                      <a:pt x="648951" y="577612"/>
                      <a:pt x="651477" y="574675"/>
                      <a:pt x="653594" y="571500"/>
                    </a:cubicBezTo>
                    <a:cubicBezTo>
                      <a:pt x="631759" y="556944"/>
                      <a:pt x="641784" y="561213"/>
                      <a:pt x="625019" y="555625"/>
                    </a:cubicBezTo>
                    <a:cubicBezTo>
                      <a:pt x="622902" y="552450"/>
                      <a:pt x="620376" y="549513"/>
                      <a:pt x="618669" y="546100"/>
                    </a:cubicBezTo>
                    <a:cubicBezTo>
                      <a:pt x="612490" y="533743"/>
                      <a:pt x="618423" y="538117"/>
                      <a:pt x="612319" y="523875"/>
                    </a:cubicBezTo>
                    <a:cubicBezTo>
                      <a:pt x="610816" y="520368"/>
                      <a:pt x="608086" y="517525"/>
                      <a:pt x="605969" y="514350"/>
                    </a:cubicBezTo>
                    <a:cubicBezTo>
                      <a:pt x="607027" y="511175"/>
                      <a:pt x="608332" y="508072"/>
                      <a:pt x="609144" y="504825"/>
                    </a:cubicBezTo>
                    <a:cubicBezTo>
                      <a:pt x="613676" y="486698"/>
                      <a:pt x="610605" y="492547"/>
                      <a:pt x="615494" y="476250"/>
                    </a:cubicBezTo>
                    <a:cubicBezTo>
                      <a:pt x="617417" y="469839"/>
                      <a:pt x="620531" y="463764"/>
                      <a:pt x="621844" y="457200"/>
                    </a:cubicBezTo>
                    <a:cubicBezTo>
                      <a:pt x="624382" y="444512"/>
                      <a:pt x="625044" y="430725"/>
                      <a:pt x="637719" y="422275"/>
                    </a:cubicBezTo>
                    <a:cubicBezTo>
                      <a:pt x="644069" y="418042"/>
                      <a:pt x="649164" y="410209"/>
                      <a:pt x="656769" y="409575"/>
                    </a:cubicBezTo>
                    <a:lnTo>
                      <a:pt x="694869" y="406400"/>
                    </a:lnTo>
                    <a:cubicBezTo>
                      <a:pt x="692739" y="380843"/>
                      <a:pt x="694303" y="374880"/>
                      <a:pt x="688519" y="355600"/>
                    </a:cubicBezTo>
                    <a:cubicBezTo>
                      <a:pt x="686596" y="349189"/>
                      <a:pt x="684286" y="342900"/>
                      <a:pt x="682169" y="336550"/>
                    </a:cubicBezTo>
                    <a:lnTo>
                      <a:pt x="678994" y="327025"/>
                    </a:lnTo>
                    <a:cubicBezTo>
                      <a:pt x="680089" y="317168"/>
                      <a:pt x="677849" y="297461"/>
                      <a:pt x="688519" y="288925"/>
                    </a:cubicBezTo>
                    <a:cubicBezTo>
                      <a:pt x="691841" y="286267"/>
                      <a:pt x="713019" y="282820"/>
                      <a:pt x="713919" y="282575"/>
                    </a:cubicBezTo>
                    <a:cubicBezTo>
                      <a:pt x="720377" y="280814"/>
                      <a:pt x="726619" y="278342"/>
                      <a:pt x="732969" y="276225"/>
                    </a:cubicBezTo>
                    <a:lnTo>
                      <a:pt x="742494" y="273050"/>
                    </a:lnTo>
                    <a:lnTo>
                      <a:pt x="752019" y="269875"/>
                    </a:lnTo>
                    <a:cubicBezTo>
                      <a:pt x="766836" y="247650"/>
                      <a:pt x="758369" y="255058"/>
                      <a:pt x="774244" y="244475"/>
                    </a:cubicBezTo>
                    <a:cubicBezTo>
                      <a:pt x="775302" y="241300"/>
                      <a:pt x="777419" y="238297"/>
                      <a:pt x="777419" y="234950"/>
                    </a:cubicBezTo>
                    <a:cubicBezTo>
                      <a:pt x="777419" y="230272"/>
                      <a:pt x="772101" y="205703"/>
                      <a:pt x="771069" y="200025"/>
                    </a:cubicBezTo>
                    <a:cubicBezTo>
                      <a:pt x="759992" y="139100"/>
                      <a:pt x="777002" y="223757"/>
                      <a:pt x="761544" y="161925"/>
                    </a:cubicBezTo>
                    <a:cubicBezTo>
                      <a:pt x="759427" y="153458"/>
                      <a:pt x="756906" y="145083"/>
                      <a:pt x="755194" y="136525"/>
                    </a:cubicBezTo>
                    <a:cubicBezTo>
                      <a:pt x="754136" y="131233"/>
                      <a:pt x="753914" y="125703"/>
                      <a:pt x="752019" y="120650"/>
                    </a:cubicBezTo>
                    <a:cubicBezTo>
                      <a:pt x="750679" y="117077"/>
                      <a:pt x="748367" y="113823"/>
                      <a:pt x="745669" y="111125"/>
                    </a:cubicBezTo>
                    <a:cubicBezTo>
                      <a:pt x="742971" y="108427"/>
                      <a:pt x="739319" y="106892"/>
                      <a:pt x="736144" y="104775"/>
                    </a:cubicBezTo>
                    <a:cubicBezTo>
                      <a:pt x="735086" y="101600"/>
                      <a:pt x="735060" y="97863"/>
                      <a:pt x="732969" y="95250"/>
                    </a:cubicBezTo>
                    <a:cubicBezTo>
                      <a:pt x="716556" y="74734"/>
                      <a:pt x="728249" y="103316"/>
                      <a:pt x="720269" y="79375"/>
                    </a:cubicBezTo>
                    <a:cubicBezTo>
                      <a:pt x="713919" y="81492"/>
                      <a:pt x="707336" y="83007"/>
                      <a:pt x="701219" y="85725"/>
                    </a:cubicBezTo>
                    <a:cubicBezTo>
                      <a:pt x="673028" y="98254"/>
                      <a:pt x="712589" y="86851"/>
                      <a:pt x="678994" y="95250"/>
                    </a:cubicBezTo>
                    <a:cubicBezTo>
                      <a:pt x="658900" y="91901"/>
                      <a:pt x="649890" y="87312"/>
                      <a:pt x="640894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4" name="guadalajara">
                <a:extLst>
                  <a:ext uri="{FF2B5EF4-FFF2-40B4-BE49-F238E27FC236}">
                    <a16:creationId xmlns:a16="http://schemas.microsoft.com/office/drawing/2014/main" id="{B6EF2235-C4A5-6461-1BFA-1C0EB4CF17FA}"/>
                  </a:ext>
                </a:extLst>
              </p:cNvPr>
              <p:cNvSpPr/>
              <p:nvPr/>
            </p:nvSpPr>
            <p:spPr>
              <a:xfrm>
                <a:off x="2532769" y="1485777"/>
                <a:ext cx="951644" cy="647700"/>
              </a:xfrm>
              <a:custGeom>
                <a:avLst/>
                <a:gdLst>
                  <a:gd name="connsiteX0" fmla="*/ 673458 w 952858"/>
                  <a:gd name="connsiteY0" fmla="*/ 88900 h 647700"/>
                  <a:gd name="connsiteX1" fmla="*/ 657583 w 952858"/>
                  <a:gd name="connsiteY1" fmla="*/ 98425 h 647700"/>
                  <a:gd name="connsiteX2" fmla="*/ 600433 w 952858"/>
                  <a:gd name="connsiteY2" fmla="*/ 92075 h 647700"/>
                  <a:gd name="connsiteX3" fmla="*/ 543283 w 952858"/>
                  <a:gd name="connsiteY3" fmla="*/ 95250 h 647700"/>
                  <a:gd name="connsiteX4" fmla="*/ 533758 w 952858"/>
                  <a:gd name="connsiteY4" fmla="*/ 98425 h 647700"/>
                  <a:gd name="connsiteX5" fmla="*/ 498833 w 952858"/>
                  <a:gd name="connsiteY5" fmla="*/ 95250 h 647700"/>
                  <a:gd name="connsiteX6" fmla="*/ 479783 w 952858"/>
                  <a:gd name="connsiteY6" fmla="*/ 85725 h 647700"/>
                  <a:gd name="connsiteX7" fmla="*/ 470258 w 952858"/>
                  <a:gd name="connsiteY7" fmla="*/ 79375 h 647700"/>
                  <a:gd name="connsiteX8" fmla="*/ 467083 w 952858"/>
                  <a:gd name="connsiteY8" fmla="*/ 69850 h 647700"/>
                  <a:gd name="connsiteX9" fmla="*/ 463908 w 952858"/>
                  <a:gd name="connsiteY9" fmla="*/ 53975 h 647700"/>
                  <a:gd name="connsiteX10" fmla="*/ 444858 w 952858"/>
                  <a:gd name="connsiteY10" fmla="*/ 47625 h 647700"/>
                  <a:gd name="connsiteX11" fmla="*/ 435333 w 952858"/>
                  <a:gd name="connsiteY11" fmla="*/ 44450 h 647700"/>
                  <a:gd name="connsiteX12" fmla="*/ 394058 w 952858"/>
                  <a:gd name="connsiteY12" fmla="*/ 38100 h 647700"/>
                  <a:gd name="connsiteX13" fmla="*/ 365483 w 952858"/>
                  <a:gd name="connsiteY13" fmla="*/ 22225 h 647700"/>
                  <a:gd name="connsiteX14" fmla="*/ 359133 w 952858"/>
                  <a:gd name="connsiteY14" fmla="*/ 12700 h 647700"/>
                  <a:gd name="connsiteX15" fmla="*/ 340083 w 952858"/>
                  <a:gd name="connsiteY15" fmla="*/ 0 h 647700"/>
                  <a:gd name="connsiteX16" fmla="*/ 279758 w 952858"/>
                  <a:gd name="connsiteY16" fmla="*/ 3175 h 647700"/>
                  <a:gd name="connsiteX17" fmla="*/ 267058 w 952858"/>
                  <a:gd name="connsiteY17" fmla="*/ 19050 h 647700"/>
                  <a:gd name="connsiteX18" fmla="*/ 241658 w 952858"/>
                  <a:gd name="connsiteY18" fmla="*/ 22225 h 647700"/>
                  <a:gd name="connsiteX19" fmla="*/ 197208 w 952858"/>
                  <a:gd name="connsiteY19" fmla="*/ 19050 h 647700"/>
                  <a:gd name="connsiteX20" fmla="*/ 178158 w 952858"/>
                  <a:gd name="connsiteY20" fmla="*/ 12700 h 647700"/>
                  <a:gd name="connsiteX21" fmla="*/ 162283 w 952858"/>
                  <a:gd name="connsiteY21" fmla="*/ 9525 h 647700"/>
                  <a:gd name="connsiteX22" fmla="*/ 127358 w 952858"/>
                  <a:gd name="connsiteY22" fmla="*/ 31750 h 647700"/>
                  <a:gd name="connsiteX23" fmla="*/ 127358 w 952858"/>
                  <a:gd name="connsiteY23" fmla="*/ 31750 h 647700"/>
                  <a:gd name="connsiteX24" fmla="*/ 57508 w 952858"/>
                  <a:gd name="connsiteY24" fmla="*/ 41275 h 647700"/>
                  <a:gd name="connsiteX25" fmla="*/ 32108 w 952858"/>
                  <a:gd name="connsiteY25" fmla="*/ 50800 h 647700"/>
                  <a:gd name="connsiteX26" fmla="*/ 3533 w 952858"/>
                  <a:gd name="connsiteY26" fmla="*/ 63500 h 647700"/>
                  <a:gd name="connsiteX27" fmla="*/ 358 w 952858"/>
                  <a:gd name="connsiteY27" fmla="*/ 73025 h 647700"/>
                  <a:gd name="connsiteX28" fmla="*/ 9883 w 952858"/>
                  <a:gd name="connsiteY28" fmla="*/ 76200 h 647700"/>
                  <a:gd name="connsiteX29" fmla="*/ 19408 w 952858"/>
                  <a:gd name="connsiteY29" fmla="*/ 82550 h 647700"/>
                  <a:gd name="connsiteX30" fmla="*/ 32108 w 952858"/>
                  <a:gd name="connsiteY30" fmla="*/ 111125 h 647700"/>
                  <a:gd name="connsiteX31" fmla="*/ 35283 w 952858"/>
                  <a:gd name="connsiteY31" fmla="*/ 120650 h 647700"/>
                  <a:gd name="connsiteX32" fmla="*/ 41633 w 952858"/>
                  <a:gd name="connsiteY32" fmla="*/ 215900 h 647700"/>
                  <a:gd name="connsiteX33" fmla="*/ 44808 w 952858"/>
                  <a:gd name="connsiteY33" fmla="*/ 231775 h 647700"/>
                  <a:gd name="connsiteX34" fmla="*/ 57508 w 952858"/>
                  <a:gd name="connsiteY34" fmla="*/ 276225 h 647700"/>
                  <a:gd name="connsiteX35" fmla="*/ 63858 w 952858"/>
                  <a:gd name="connsiteY35" fmla="*/ 292100 h 647700"/>
                  <a:gd name="connsiteX36" fmla="*/ 70208 w 952858"/>
                  <a:gd name="connsiteY36" fmla="*/ 301625 h 647700"/>
                  <a:gd name="connsiteX37" fmla="*/ 76558 w 952858"/>
                  <a:gd name="connsiteY37" fmla="*/ 320675 h 647700"/>
                  <a:gd name="connsiteX38" fmla="*/ 79733 w 952858"/>
                  <a:gd name="connsiteY38" fmla="*/ 330200 h 647700"/>
                  <a:gd name="connsiteX39" fmla="*/ 82908 w 952858"/>
                  <a:gd name="connsiteY39" fmla="*/ 339725 h 647700"/>
                  <a:gd name="connsiteX40" fmla="*/ 86083 w 952858"/>
                  <a:gd name="connsiteY40" fmla="*/ 365125 h 647700"/>
                  <a:gd name="connsiteX41" fmla="*/ 92433 w 952858"/>
                  <a:gd name="connsiteY41" fmla="*/ 396875 h 647700"/>
                  <a:gd name="connsiteX42" fmla="*/ 98783 w 952858"/>
                  <a:gd name="connsiteY42" fmla="*/ 406400 h 647700"/>
                  <a:gd name="connsiteX43" fmla="*/ 101958 w 952858"/>
                  <a:gd name="connsiteY43" fmla="*/ 415925 h 647700"/>
                  <a:gd name="connsiteX44" fmla="*/ 117833 w 952858"/>
                  <a:gd name="connsiteY44" fmla="*/ 419100 h 647700"/>
                  <a:gd name="connsiteX45" fmla="*/ 136883 w 952858"/>
                  <a:gd name="connsiteY45" fmla="*/ 431800 h 647700"/>
                  <a:gd name="connsiteX46" fmla="*/ 152758 w 952858"/>
                  <a:gd name="connsiteY46" fmla="*/ 450850 h 647700"/>
                  <a:gd name="connsiteX47" fmla="*/ 162283 w 952858"/>
                  <a:gd name="connsiteY47" fmla="*/ 457200 h 647700"/>
                  <a:gd name="connsiteX48" fmla="*/ 171808 w 952858"/>
                  <a:gd name="connsiteY48" fmla="*/ 476250 h 647700"/>
                  <a:gd name="connsiteX49" fmla="*/ 181333 w 952858"/>
                  <a:gd name="connsiteY49" fmla="*/ 479425 h 647700"/>
                  <a:gd name="connsiteX50" fmla="*/ 187683 w 952858"/>
                  <a:gd name="connsiteY50" fmla="*/ 498475 h 647700"/>
                  <a:gd name="connsiteX51" fmla="*/ 190858 w 952858"/>
                  <a:gd name="connsiteY51" fmla="*/ 508000 h 647700"/>
                  <a:gd name="connsiteX52" fmla="*/ 194033 w 952858"/>
                  <a:gd name="connsiteY52" fmla="*/ 533400 h 647700"/>
                  <a:gd name="connsiteX53" fmla="*/ 200383 w 952858"/>
                  <a:gd name="connsiteY53" fmla="*/ 555625 h 647700"/>
                  <a:gd name="connsiteX54" fmla="*/ 206733 w 952858"/>
                  <a:gd name="connsiteY54" fmla="*/ 590550 h 647700"/>
                  <a:gd name="connsiteX55" fmla="*/ 216258 w 952858"/>
                  <a:gd name="connsiteY55" fmla="*/ 600075 h 647700"/>
                  <a:gd name="connsiteX56" fmla="*/ 235308 w 952858"/>
                  <a:gd name="connsiteY56" fmla="*/ 638175 h 647700"/>
                  <a:gd name="connsiteX57" fmla="*/ 254358 w 952858"/>
                  <a:gd name="connsiteY57" fmla="*/ 647700 h 647700"/>
                  <a:gd name="connsiteX58" fmla="*/ 263883 w 952858"/>
                  <a:gd name="connsiteY58" fmla="*/ 644525 h 647700"/>
                  <a:gd name="connsiteX59" fmla="*/ 273408 w 952858"/>
                  <a:gd name="connsiteY59" fmla="*/ 612775 h 647700"/>
                  <a:gd name="connsiteX60" fmla="*/ 276583 w 952858"/>
                  <a:gd name="connsiteY60" fmla="*/ 603250 h 647700"/>
                  <a:gd name="connsiteX61" fmla="*/ 295633 w 952858"/>
                  <a:gd name="connsiteY61" fmla="*/ 590550 h 647700"/>
                  <a:gd name="connsiteX62" fmla="*/ 298808 w 952858"/>
                  <a:gd name="connsiteY62" fmla="*/ 581025 h 647700"/>
                  <a:gd name="connsiteX63" fmla="*/ 321033 w 952858"/>
                  <a:gd name="connsiteY63" fmla="*/ 555625 h 647700"/>
                  <a:gd name="connsiteX64" fmla="*/ 324208 w 952858"/>
                  <a:gd name="connsiteY64" fmla="*/ 546100 h 647700"/>
                  <a:gd name="connsiteX65" fmla="*/ 327383 w 952858"/>
                  <a:gd name="connsiteY65" fmla="*/ 527050 h 647700"/>
                  <a:gd name="connsiteX66" fmla="*/ 346433 w 952858"/>
                  <a:gd name="connsiteY66" fmla="*/ 514350 h 647700"/>
                  <a:gd name="connsiteX67" fmla="*/ 444858 w 952858"/>
                  <a:gd name="connsiteY67" fmla="*/ 504825 h 647700"/>
                  <a:gd name="connsiteX68" fmla="*/ 454383 w 952858"/>
                  <a:gd name="connsiteY68" fmla="*/ 463550 h 647700"/>
                  <a:gd name="connsiteX69" fmla="*/ 479783 w 952858"/>
                  <a:gd name="connsiteY69" fmla="*/ 447675 h 647700"/>
                  <a:gd name="connsiteX70" fmla="*/ 489308 w 952858"/>
                  <a:gd name="connsiteY70" fmla="*/ 441325 h 647700"/>
                  <a:gd name="connsiteX71" fmla="*/ 521058 w 952858"/>
                  <a:gd name="connsiteY71" fmla="*/ 434975 h 647700"/>
                  <a:gd name="connsiteX72" fmla="*/ 536933 w 952858"/>
                  <a:gd name="connsiteY72" fmla="*/ 431800 h 647700"/>
                  <a:gd name="connsiteX73" fmla="*/ 565508 w 952858"/>
                  <a:gd name="connsiteY73" fmla="*/ 415925 h 647700"/>
                  <a:gd name="connsiteX74" fmla="*/ 575033 w 952858"/>
                  <a:gd name="connsiteY74" fmla="*/ 409575 h 647700"/>
                  <a:gd name="connsiteX75" fmla="*/ 584558 w 952858"/>
                  <a:gd name="connsiteY75" fmla="*/ 403225 h 647700"/>
                  <a:gd name="connsiteX76" fmla="*/ 594083 w 952858"/>
                  <a:gd name="connsiteY76" fmla="*/ 396875 h 647700"/>
                  <a:gd name="connsiteX77" fmla="*/ 600433 w 952858"/>
                  <a:gd name="connsiteY77" fmla="*/ 387350 h 647700"/>
                  <a:gd name="connsiteX78" fmla="*/ 629008 w 952858"/>
                  <a:gd name="connsiteY78" fmla="*/ 377825 h 647700"/>
                  <a:gd name="connsiteX79" fmla="*/ 638533 w 952858"/>
                  <a:gd name="connsiteY79" fmla="*/ 374650 h 647700"/>
                  <a:gd name="connsiteX80" fmla="*/ 648058 w 952858"/>
                  <a:gd name="connsiteY80" fmla="*/ 371475 h 647700"/>
                  <a:gd name="connsiteX81" fmla="*/ 667108 w 952858"/>
                  <a:gd name="connsiteY81" fmla="*/ 374650 h 647700"/>
                  <a:gd name="connsiteX82" fmla="*/ 673458 w 952858"/>
                  <a:gd name="connsiteY82" fmla="*/ 384175 h 647700"/>
                  <a:gd name="connsiteX83" fmla="*/ 682983 w 952858"/>
                  <a:gd name="connsiteY83" fmla="*/ 390525 h 647700"/>
                  <a:gd name="connsiteX84" fmla="*/ 695683 w 952858"/>
                  <a:gd name="connsiteY84" fmla="*/ 419100 h 647700"/>
                  <a:gd name="connsiteX85" fmla="*/ 698858 w 952858"/>
                  <a:gd name="connsiteY85" fmla="*/ 428625 h 647700"/>
                  <a:gd name="connsiteX86" fmla="*/ 711558 w 952858"/>
                  <a:gd name="connsiteY86" fmla="*/ 441325 h 647700"/>
                  <a:gd name="connsiteX87" fmla="*/ 721083 w 952858"/>
                  <a:gd name="connsiteY87" fmla="*/ 460375 h 647700"/>
                  <a:gd name="connsiteX88" fmla="*/ 759183 w 952858"/>
                  <a:gd name="connsiteY88" fmla="*/ 479425 h 647700"/>
                  <a:gd name="connsiteX89" fmla="*/ 768708 w 952858"/>
                  <a:gd name="connsiteY89" fmla="*/ 482600 h 647700"/>
                  <a:gd name="connsiteX90" fmla="*/ 778233 w 952858"/>
                  <a:gd name="connsiteY90" fmla="*/ 485775 h 647700"/>
                  <a:gd name="connsiteX91" fmla="*/ 800458 w 952858"/>
                  <a:gd name="connsiteY91" fmla="*/ 495300 h 647700"/>
                  <a:gd name="connsiteX92" fmla="*/ 816333 w 952858"/>
                  <a:gd name="connsiteY92" fmla="*/ 511175 h 647700"/>
                  <a:gd name="connsiteX93" fmla="*/ 819508 w 952858"/>
                  <a:gd name="connsiteY93" fmla="*/ 520700 h 647700"/>
                  <a:gd name="connsiteX94" fmla="*/ 838558 w 952858"/>
                  <a:gd name="connsiteY94" fmla="*/ 530225 h 647700"/>
                  <a:gd name="connsiteX95" fmla="*/ 851258 w 952858"/>
                  <a:gd name="connsiteY95" fmla="*/ 514350 h 647700"/>
                  <a:gd name="connsiteX96" fmla="*/ 857608 w 952858"/>
                  <a:gd name="connsiteY96" fmla="*/ 504825 h 647700"/>
                  <a:gd name="connsiteX97" fmla="*/ 867133 w 952858"/>
                  <a:gd name="connsiteY97" fmla="*/ 469900 h 647700"/>
                  <a:gd name="connsiteX98" fmla="*/ 863958 w 952858"/>
                  <a:gd name="connsiteY98" fmla="*/ 412750 h 647700"/>
                  <a:gd name="connsiteX99" fmla="*/ 860783 w 952858"/>
                  <a:gd name="connsiteY99" fmla="*/ 400050 h 647700"/>
                  <a:gd name="connsiteX100" fmla="*/ 870308 w 952858"/>
                  <a:gd name="connsiteY100" fmla="*/ 403225 h 647700"/>
                  <a:gd name="connsiteX101" fmla="*/ 883008 w 952858"/>
                  <a:gd name="connsiteY101" fmla="*/ 406400 h 647700"/>
                  <a:gd name="connsiteX102" fmla="*/ 921108 w 952858"/>
                  <a:gd name="connsiteY102" fmla="*/ 393700 h 647700"/>
                  <a:gd name="connsiteX103" fmla="*/ 924283 w 952858"/>
                  <a:gd name="connsiteY103" fmla="*/ 381000 h 647700"/>
                  <a:gd name="connsiteX104" fmla="*/ 927458 w 952858"/>
                  <a:gd name="connsiteY104" fmla="*/ 288925 h 647700"/>
                  <a:gd name="connsiteX105" fmla="*/ 930633 w 952858"/>
                  <a:gd name="connsiteY105" fmla="*/ 279400 h 647700"/>
                  <a:gd name="connsiteX106" fmla="*/ 940158 w 952858"/>
                  <a:gd name="connsiteY106" fmla="*/ 269875 h 647700"/>
                  <a:gd name="connsiteX107" fmla="*/ 949683 w 952858"/>
                  <a:gd name="connsiteY107" fmla="*/ 250825 h 647700"/>
                  <a:gd name="connsiteX108" fmla="*/ 952858 w 952858"/>
                  <a:gd name="connsiteY108" fmla="*/ 241300 h 647700"/>
                  <a:gd name="connsiteX109" fmla="*/ 949683 w 952858"/>
                  <a:gd name="connsiteY109" fmla="*/ 206375 h 647700"/>
                  <a:gd name="connsiteX110" fmla="*/ 940158 w 952858"/>
                  <a:gd name="connsiteY110" fmla="*/ 196850 h 647700"/>
                  <a:gd name="connsiteX111" fmla="*/ 921108 w 952858"/>
                  <a:gd name="connsiteY111" fmla="*/ 190500 h 647700"/>
                  <a:gd name="connsiteX112" fmla="*/ 911583 w 952858"/>
                  <a:gd name="connsiteY112" fmla="*/ 187325 h 647700"/>
                  <a:gd name="connsiteX113" fmla="*/ 883008 w 952858"/>
                  <a:gd name="connsiteY113" fmla="*/ 177800 h 647700"/>
                  <a:gd name="connsiteX114" fmla="*/ 873483 w 952858"/>
                  <a:gd name="connsiteY114" fmla="*/ 174625 h 647700"/>
                  <a:gd name="connsiteX115" fmla="*/ 863958 w 952858"/>
                  <a:gd name="connsiteY115" fmla="*/ 171450 h 647700"/>
                  <a:gd name="connsiteX116" fmla="*/ 857608 w 952858"/>
                  <a:gd name="connsiteY116" fmla="*/ 161925 h 647700"/>
                  <a:gd name="connsiteX117" fmla="*/ 848083 w 952858"/>
                  <a:gd name="connsiteY117" fmla="*/ 158750 h 647700"/>
                  <a:gd name="connsiteX118" fmla="*/ 829033 w 952858"/>
                  <a:gd name="connsiteY118" fmla="*/ 142875 h 647700"/>
                  <a:gd name="connsiteX119" fmla="*/ 816333 w 952858"/>
                  <a:gd name="connsiteY119" fmla="*/ 123825 h 647700"/>
                  <a:gd name="connsiteX120" fmla="*/ 809983 w 952858"/>
                  <a:gd name="connsiteY120" fmla="*/ 114300 h 647700"/>
                  <a:gd name="connsiteX121" fmla="*/ 797283 w 952858"/>
                  <a:gd name="connsiteY121" fmla="*/ 107950 h 647700"/>
                  <a:gd name="connsiteX122" fmla="*/ 790933 w 952858"/>
                  <a:gd name="connsiteY122" fmla="*/ 98425 h 647700"/>
                  <a:gd name="connsiteX123" fmla="*/ 762358 w 952858"/>
                  <a:gd name="connsiteY123" fmla="*/ 85725 h 647700"/>
                  <a:gd name="connsiteX124" fmla="*/ 752833 w 952858"/>
                  <a:gd name="connsiteY124" fmla="*/ 82550 h 647700"/>
                  <a:gd name="connsiteX125" fmla="*/ 727433 w 952858"/>
                  <a:gd name="connsiteY125" fmla="*/ 66675 h 647700"/>
                  <a:gd name="connsiteX126" fmla="*/ 717908 w 952858"/>
                  <a:gd name="connsiteY126" fmla="*/ 63500 h 647700"/>
                  <a:gd name="connsiteX127" fmla="*/ 679808 w 952858"/>
                  <a:gd name="connsiteY127" fmla="*/ 66675 h 647700"/>
                  <a:gd name="connsiteX128" fmla="*/ 673458 w 952858"/>
                  <a:gd name="connsiteY128" fmla="*/ 889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952858" h="647700">
                    <a:moveTo>
                      <a:pt x="673458" y="88900"/>
                    </a:moveTo>
                    <a:cubicBezTo>
                      <a:pt x="669754" y="94192"/>
                      <a:pt x="663712" y="97704"/>
                      <a:pt x="657583" y="98425"/>
                    </a:cubicBezTo>
                    <a:cubicBezTo>
                      <a:pt x="644535" y="99960"/>
                      <a:pt x="616158" y="94696"/>
                      <a:pt x="600433" y="92075"/>
                    </a:cubicBezTo>
                    <a:cubicBezTo>
                      <a:pt x="581383" y="93133"/>
                      <a:pt x="562276" y="93441"/>
                      <a:pt x="543283" y="95250"/>
                    </a:cubicBezTo>
                    <a:cubicBezTo>
                      <a:pt x="539951" y="95567"/>
                      <a:pt x="537105" y="98425"/>
                      <a:pt x="533758" y="98425"/>
                    </a:cubicBezTo>
                    <a:cubicBezTo>
                      <a:pt x="522068" y="98425"/>
                      <a:pt x="510475" y="96308"/>
                      <a:pt x="498833" y="95250"/>
                    </a:cubicBezTo>
                    <a:cubicBezTo>
                      <a:pt x="471536" y="77052"/>
                      <a:pt x="506073" y="98870"/>
                      <a:pt x="479783" y="85725"/>
                    </a:cubicBezTo>
                    <a:cubicBezTo>
                      <a:pt x="476370" y="84018"/>
                      <a:pt x="473433" y="81492"/>
                      <a:pt x="470258" y="79375"/>
                    </a:cubicBezTo>
                    <a:cubicBezTo>
                      <a:pt x="469200" y="76200"/>
                      <a:pt x="467895" y="73097"/>
                      <a:pt x="467083" y="69850"/>
                    </a:cubicBezTo>
                    <a:cubicBezTo>
                      <a:pt x="465774" y="64615"/>
                      <a:pt x="467724" y="57791"/>
                      <a:pt x="463908" y="53975"/>
                    </a:cubicBezTo>
                    <a:cubicBezTo>
                      <a:pt x="459175" y="49242"/>
                      <a:pt x="451208" y="49742"/>
                      <a:pt x="444858" y="47625"/>
                    </a:cubicBezTo>
                    <a:cubicBezTo>
                      <a:pt x="441683" y="46567"/>
                      <a:pt x="438615" y="45106"/>
                      <a:pt x="435333" y="44450"/>
                    </a:cubicBezTo>
                    <a:cubicBezTo>
                      <a:pt x="411091" y="39602"/>
                      <a:pt x="424813" y="41944"/>
                      <a:pt x="394058" y="38100"/>
                    </a:cubicBezTo>
                    <a:cubicBezTo>
                      <a:pt x="375653" y="31965"/>
                      <a:pt x="376451" y="35386"/>
                      <a:pt x="365483" y="22225"/>
                    </a:cubicBezTo>
                    <a:cubicBezTo>
                      <a:pt x="363040" y="19294"/>
                      <a:pt x="362005" y="15213"/>
                      <a:pt x="359133" y="12700"/>
                    </a:cubicBezTo>
                    <a:cubicBezTo>
                      <a:pt x="353390" y="7674"/>
                      <a:pt x="340083" y="0"/>
                      <a:pt x="340083" y="0"/>
                    </a:cubicBezTo>
                    <a:cubicBezTo>
                      <a:pt x="319975" y="1058"/>
                      <a:pt x="299710" y="454"/>
                      <a:pt x="279758" y="3175"/>
                    </a:cubicBezTo>
                    <a:cubicBezTo>
                      <a:pt x="247196" y="7615"/>
                      <a:pt x="289202" y="9208"/>
                      <a:pt x="267058" y="19050"/>
                    </a:cubicBezTo>
                    <a:cubicBezTo>
                      <a:pt x="259261" y="22515"/>
                      <a:pt x="250125" y="21167"/>
                      <a:pt x="241658" y="22225"/>
                    </a:cubicBezTo>
                    <a:cubicBezTo>
                      <a:pt x="226841" y="21167"/>
                      <a:pt x="211898" y="21254"/>
                      <a:pt x="197208" y="19050"/>
                    </a:cubicBezTo>
                    <a:cubicBezTo>
                      <a:pt x="190589" y="18057"/>
                      <a:pt x="184722" y="14013"/>
                      <a:pt x="178158" y="12700"/>
                    </a:cubicBezTo>
                    <a:lnTo>
                      <a:pt x="162283" y="9525"/>
                    </a:lnTo>
                    <a:cubicBezTo>
                      <a:pt x="137602" y="14461"/>
                      <a:pt x="150224" y="8884"/>
                      <a:pt x="127358" y="31750"/>
                    </a:cubicBezTo>
                    <a:lnTo>
                      <a:pt x="127358" y="31750"/>
                    </a:lnTo>
                    <a:cubicBezTo>
                      <a:pt x="92212" y="43465"/>
                      <a:pt x="114988" y="37682"/>
                      <a:pt x="57508" y="41275"/>
                    </a:cubicBezTo>
                    <a:cubicBezTo>
                      <a:pt x="19873" y="48802"/>
                      <a:pt x="58864" y="38908"/>
                      <a:pt x="32108" y="50800"/>
                    </a:cubicBezTo>
                    <a:cubicBezTo>
                      <a:pt x="-1897" y="65913"/>
                      <a:pt x="25089" y="49129"/>
                      <a:pt x="3533" y="63500"/>
                    </a:cubicBezTo>
                    <a:cubicBezTo>
                      <a:pt x="2475" y="66675"/>
                      <a:pt x="-1139" y="70032"/>
                      <a:pt x="358" y="73025"/>
                    </a:cubicBezTo>
                    <a:cubicBezTo>
                      <a:pt x="1855" y="76018"/>
                      <a:pt x="6890" y="74703"/>
                      <a:pt x="9883" y="76200"/>
                    </a:cubicBezTo>
                    <a:cubicBezTo>
                      <a:pt x="13296" y="77907"/>
                      <a:pt x="16233" y="80433"/>
                      <a:pt x="19408" y="82550"/>
                    </a:cubicBezTo>
                    <a:cubicBezTo>
                      <a:pt x="29471" y="97644"/>
                      <a:pt x="24551" y="88455"/>
                      <a:pt x="32108" y="111125"/>
                    </a:cubicBezTo>
                    <a:lnTo>
                      <a:pt x="35283" y="120650"/>
                    </a:lnTo>
                    <a:cubicBezTo>
                      <a:pt x="37400" y="152400"/>
                      <a:pt x="38915" y="184196"/>
                      <a:pt x="41633" y="215900"/>
                    </a:cubicBezTo>
                    <a:cubicBezTo>
                      <a:pt x="42094" y="221277"/>
                      <a:pt x="43595" y="226517"/>
                      <a:pt x="44808" y="231775"/>
                    </a:cubicBezTo>
                    <a:cubicBezTo>
                      <a:pt x="48092" y="246007"/>
                      <a:pt x="51995" y="262441"/>
                      <a:pt x="57508" y="276225"/>
                    </a:cubicBezTo>
                    <a:cubicBezTo>
                      <a:pt x="59625" y="281517"/>
                      <a:pt x="61309" y="287002"/>
                      <a:pt x="63858" y="292100"/>
                    </a:cubicBezTo>
                    <a:cubicBezTo>
                      <a:pt x="65565" y="295513"/>
                      <a:pt x="68658" y="298138"/>
                      <a:pt x="70208" y="301625"/>
                    </a:cubicBezTo>
                    <a:cubicBezTo>
                      <a:pt x="72926" y="307742"/>
                      <a:pt x="74441" y="314325"/>
                      <a:pt x="76558" y="320675"/>
                    </a:cubicBezTo>
                    <a:lnTo>
                      <a:pt x="79733" y="330200"/>
                    </a:lnTo>
                    <a:lnTo>
                      <a:pt x="82908" y="339725"/>
                    </a:lnTo>
                    <a:cubicBezTo>
                      <a:pt x="83966" y="348192"/>
                      <a:pt x="84955" y="356667"/>
                      <a:pt x="86083" y="365125"/>
                    </a:cubicBezTo>
                    <a:cubicBezTo>
                      <a:pt x="87147" y="373103"/>
                      <a:pt x="88047" y="388104"/>
                      <a:pt x="92433" y="396875"/>
                    </a:cubicBezTo>
                    <a:cubicBezTo>
                      <a:pt x="94140" y="400288"/>
                      <a:pt x="97076" y="402987"/>
                      <a:pt x="98783" y="406400"/>
                    </a:cubicBezTo>
                    <a:cubicBezTo>
                      <a:pt x="100280" y="409393"/>
                      <a:pt x="99173" y="414069"/>
                      <a:pt x="101958" y="415925"/>
                    </a:cubicBezTo>
                    <a:cubicBezTo>
                      <a:pt x="106448" y="418918"/>
                      <a:pt x="112541" y="418042"/>
                      <a:pt x="117833" y="419100"/>
                    </a:cubicBezTo>
                    <a:cubicBezTo>
                      <a:pt x="124183" y="423333"/>
                      <a:pt x="132650" y="425450"/>
                      <a:pt x="136883" y="431800"/>
                    </a:cubicBezTo>
                    <a:cubicBezTo>
                      <a:pt x="143127" y="441166"/>
                      <a:pt x="143591" y="443210"/>
                      <a:pt x="152758" y="450850"/>
                    </a:cubicBezTo>
                    <a:cubicBezTo>
                      <a:pt x="155689" y="453293"/>
                      <a:pt x="159108" y="455083"/>
                      <a:pt x="162283" y="457200"/>
                    </a:cubicBezTo>
                    <a:cubicBezTo>
                      <a:pt x="164375" y="463475"/>
                      <a:pt x="166213" y="471774"/>
                      <a:pt x="171808" y="476250"/>
                    </a:cubicBezTo>
                    <a:cubicBezTo>
                      <a:pt x="174421" y="478341"/>
                      <a:pt x="178158" y="478367"/>
                      <a:pt x="181333" y="479425"/>
                    </a:cubicBezTo>
                    <a:lnTo>
                      <a:pt x="187683" y="498475"/>
                    </a:lnTo>
                    <a:lnTo>
                      <a:pt x="190858" y="508000"/>
                    </a:lnTo>
                    <a:cubicBezTo>
                      <a:pt x="191916" y="516467"/>
                      <a:pt x="192630" y="524984"/>
                      <a:pt x="194033" y="533400"/>
                    </a:cubicBezTo>
                    <a:cubicBezTo>
                      <a:pt x="195362" y="541373"/>
                      <a:pt x="197867" y="548076"/>
                      <a:pt x="200383" y="555625"/>
                    </a:cubicBezTo>
                    <a:cubicBezTo>
                      <a:pt x="200518" y="556702"/>
                      <a:pt x="202215" y="583773"/>
                      <a:pt x="206733" y="590550"/>
                    </a:cubicBezTo>
                    <a:cubicBezTo>
                      <a:pt x="209224" y="594286"/>
                      <a:pt x="213083" y="596900"/>
                      <a:pt x="216258" y="600075"/>
                    </a:cubicBezTo>
                    <a:cubicBezTo>
                      <a:pt x="219880" y="610942"/>
                      <a:pt x="224757" y="631141"/>
                      <a:pt x="235308" y="638175"/>
                    </a:cubicBezTo>
                    <a:cubicBezTo>
                      <a:pt x="247618" y="646381"/>
                      <a:pt x="241213" y="643318"/>
                      <a:pt x="254358" y="647700"/>
                    </a:cubicBezTo>
                    <a:cubicBezTo>
                      <a:pt x="257533" y="646642"/>
                      <a:pt x="261938" y="647248"/>
                      <a:pt x="263883" y="644525"/>
                    </a:cubicBezTo>
                    <a:cubicBezTo>
                      <a:pt x="267476" y="639495"/>
                      <a:pt x="271307" y="620130"/>
                      <a:pt x="273408" y="612775"/>
                    </a:cubicBezTo>
                    <a:cubicBezTo>
                      <a:pt x="274327" y="609557"/>
                      <a:pt x="274216" y="605617"/>
                      <a:pt x="276583" y="603250"/>
                    </a:cubicBezTo>
                    <a:cubicBezTo>
                      <a:pt x="281979" y="597854"/>
                      <a:pt x="295633" y="590550"/>
                      <a:pt x="295633" y="590550"/>
                    </a:cubicBezTo>
                    <a:cubicBezTo>
                      <a:pt x="296691" y="587375"/>
                      <a:pt x="296717" y="583638"/>
                      <a:pt x="298808" y="581025"/>
                    </a:cubicBezTo>
                    <a:cubicBezTo>
                      <a:pt x="313625" y="562504"/>
                      <a:pt x="308333" y="593725"/>
                      <a:pt x="321033" y="555625"/>
                    </a:cubicBezTo>
                    <a:cubicBezTo>
                      <a:pt x="322091" y="552450"/>
                      <a:pt x="323482" y="549367"/>
                      <a:pt x="324208" y="546100"/>
                    </a:cubicBezTo>
                    <a:cubicBezTo>
                      <a:pt x="325605" y="539816"/>
                      <a:pt x="323691" y="532324"/>
                      <a:pt x="327383" y="527050"/>
                    </a:cubicBezTo>
                    <a:cubicBezTo>
                      <a:pt x="331760" y="520798"/>
                      <a:pt x="339607" y="517763"/>
                      <a:pt x="346433" y="514350"/>
                    </a:cubicBezTo>
                    <a:cubicBezTo>
                      <a:pt x="384709" y="495212"/>
                      <a:pt x="354403" y="508175"/>
                      <a:pt x="444858" y="504825"/>
                    </a:cubicBezTo>
                    <a:cubicBezTo>
                      <a:pt x="459658" y="482624"/>
                      <a:pt x="443719" y="509761"/>
                      <a:pt x="454383" y="463550"/>
                    </a:cubicBezTo>
                    <a:cubicBezTo>
                      <a:pt x="457845" y="448548"/>
                      <a:pt x="468692" y="455069"/>
                      <a:pt x="479783" y="447675"/>
                    </a:cubicBezTo>
                    <a:cubicBezTo>
                      <a:pt x="482958" y="445558"/>
                      <a:pt x="485895" y="443032"/>
                      <a:pt x="489308" y="441325"/>
                    </a:cubicBezTo>
                    <a:cubicBezTo>
                      <a:pt x="498436" y="436761"/>
                      <a:pt x="512283" y="436438"/>
                      <a:pt x="521058" y="434975"/>
                    </a:cubicBezTo>
                    <a:cubicBezTo>
                      <a:pt x="526381" y="434088"/>
                      <a:pt x="531698" y="433109"/>
                      <a:pt x="536933" y="431800"/>
                    </a:cubicBezTo>
                    <a:cubicBezTo>
                      <a:pt x="550345" y="428447"/>
                      <a:pt x="551319" y="425384"/>
                      <a:pt x="565508" y="415925"/>
                    </a:cubicBezTo>
                    <a:lnTo>
                      <a:pt x="575033" y="409575"/>
                    </a:lnTo>
                    <a:lnTo>
                      <a:pt x="584558" y="403225"/>
                    </a:lnTo>
                    <a:lnTo>
                      <a:pt x="594083" y="396875"/>
                    </a:lnTo>
                    <a:cubicBezTo>
                      <a:pt x="596200" y="393700"/>
                      <a:pt x="597197" y="389372"/>
                      <a:pt x="600433" y="387350"/>
                    </a:cubicBezTo>
                    <a:lnTo>
                      <a:pt x="629008" y="377825"/>
                    </a:lnTo>
                    <a:lnTo>
                      <a:pt x="638533" y="374650"/>
                    </a:lnTo>
                    <a:lnTo>
                      <a:pt x="648058" y="371475"/>
                    </a:lnTo>
                    <a:cubicBezTo>
                      <a:pt x="654408" y="372533"/>
                      <a:pt x="661350" y="371771"/>
                      <a:pt x="667108" y="374650"/>
                    </a:cubicBezTo>
                    <a:cubicBezTo>
                      <a:pt x="670521" y="376357"/>
                      <a:pt x="670760" y="381477"/>
                      <a:pt x="673458" y="384175"/>
                    </a:cubicBezTo>
                    <a:cubicBezTo>
                      <a:pt x="676156" y="386873"/>
                      <a:pt x="679808" y="388408"/>
                      <a:pt x="682983" y="390525"/>
                    </a:cubicBezTo>
                    <a:cubicBezTo>
                      <a:pt x="693046" y="405619"/>
                      <a:pt x="688126" y="396430"/>
                      <a:pt x="695683" y="419100"/>
                    </a:cubicBezTo>
                    <a:cubicBezTo>
                      <a:pt x="696741" y="422275"/>
                      <a:pt x="696491" y="426258"/>
                      <a:pt x="698858" y="428625"/>
                    </a:cubicBezTo>
                    <a:lnTo>
                      <a:pt x="711558" y="441325"/>
                    </a:lnTo>
                    <a:cubicBezTo>
                      <a:pt x="713823" y="448119"/>
                      <a:pt x="715290" y="455306"/>
                      <a:pt x="721083" y="460375"/>
                    </a:cubicBezTo>
                    <a:cubicBezTo>
                      <a:pt x="736233" y="473632"/>
                      <a:pt x="741198" y="473430"/>
                      <a:pt x="759183" y="479425"/>
                    </a:cubicBezTo>
                    <a:lnTo>
                      <a:pt x="768708" y="482600"/>
                    </a:lnTo>
                    <a:cubicBezTo>
                      <a:pt x="771883" y="483658"/>
                      <a:pt x="775448" y="483919"/>
                      <a:pt x="778233" y="485775"/>
                    </a:cubicBezTo>
                    <a:cubicBezTo>
                      <a:pt x="791389" y="494546"/>
                      <a:pt x="784056" y="491200"/>
                      <a:pt x="800458" y="495300"/>
                    </a:cubicBezTo>
                    <a:cubicBezTo>
                      <a:pt x="809983" y="501650"/>
                      <a:pt x="811041" y="500592"/>
                      <a:pt x="816333" y="511175"/>
                    </a:cubicBezTo>
                    <a:cubicBezTo>
                      <a:pt x="817830" y="514168"/>
                      <a:pt x="817417" y="518087"/>
                      <a:pt x="819508" y="520700"/>
                    </a:cubicBezTo>
                    <a:cubicBezTo>
                      <a:pt x="823984" y="526295"/>
                      <a:pt x="832283" y="528133"/>
                      <a:pt x="838558" y="530225"/>
                    </a:cubicBezTo>
                    <a:cubicBezTo>
                      <a:pt x="854771" y="524821"/>
                      <a:pt x="843949" y="531404"/>
                      <a:pt x="851258" y="514350"/>
                    </a:cubicBezTo>
                    <a:cubicBezTo>
                      <a:pt x="852761" y="510843"/>
                      <a:pt x="856058" y="508312"/>
                      <a:pt x="857608" y="504825"/>
                    </a:cubicBezTo>
                    <a:cubicBezTo>
                      <a:pt x="863467" y="491642"/>
                      <a:pt x="864417" y="483481"/>
                      <a:pt x="867133" y="469900"/>
                    </a:cubicBezTo>
                    <a:cubicBezTo>
                      <a:pt x="866075" y="450850"/>
                      <a:pt x="865685" y="431751"/>
                      <a:pt x="863958" y="412750"/>
                    </a:cubicBezTo>
                    <a:cubicBezTo>
                      <a:pt x="863563" y="408404"/>
                      <a:pt x="858362" y="403681"/>
                      <a:pt x="860783" y="400050"/>
                    </a:cubicBezTo>
                    <a:cubicBezTo>
                      <a:pt x="862639" y="397265"/>
                      <a:pt x="867061" y="402413"/>
                      <a:pt x="870308" y="403225"/>
                    </a:cubicBezTo>
                    <a:lnTo>
                      <a:pt x="883008" y="406400"/>
                    </a:lnTo>
                    <a:cubicBezTo>
                      <a:pt x="917746" y="403242"/>
                      <a:pt x="915244" y="414223"/>
                      <a:pt x="921108" y="393700"/>
                    </a:cubicBezTo>
                    <a:cubicBezTo>
                      <a:pt x="922307" y="389504"/>
                      <a:pt x="923225" y="385233"/>
                      <a:pt x="924283" y="381000"/>
                    </a:cubicBezTo>
                    <a:cubicBezTo>
                      <a:pt x="925341" y="350308"/>
                      <a:pt x="925542" y="319575"/>
                      <a:pt x="927458" y="288925"/>
                    </a:cubicBezTo>
                    <a:cubicBezTo>
                      <a:pt x="927667" y="285585"/>
                      <a:pt x="928777" y="282185"/>
                      <a:pt x="930633" y="279400"/>
                    </a:cubicBezTo>
                    <a:cubicBezTo>
                      <a:pt x="933124" y="275664"/>
                      <a:pt x="936983" y="273050"/>
                      <a:pt x="940158" y="269875"/>
                    </a:cubicBezTo>
                    <a:cubicBezTo>
                      <a:pt x="948138" y="245934"/>
                      <a:pt x="937373" y="275444"/>
                      <a:pt x="949683" y="250825"/>
                    </a:cubicBezTo>
                    <a:cubicBezTo>
                      <a:pt x="951180" y="247832"/>
                      <a:pt x="951800" y="244475"/>
                      <a:pt x="952858" y="241300"/>
                    </a:cubicBezTo>
                    <a:cubicBezTo>
                      <a:pt x="951800" y="229658"/>
                      <a:pt x="952894" y="217615"/>
                      <a:pt x="949683" y="206375"/>
                    </a:cubicBezTo>
                    <a:cubicBezTo>
                      <a:pt x="948449" y="202058"/>
                      <a:pt x="944083" y="199031"/>
                      <a:pt x="940158" y="196850"/>
                    </a:cubicBezTo>
                    <a:cubicBezTo>
                      <a:pt x="934307" y="193599"/>
                      <a:pt x="927458" y="192617"/>
                      <a:pt x="921108" y="190500"/>
                    </a:cubicBezTo>
                    <a:lnTo>
                      <a:pt x="911583" y="187325"/>
                    </a:lnTo>
                    <a:lnTo>
                      <a:pt x="883008" y="177800"/>
                    </a:lnTo>
                    <a:lnTo>
                      <a:pt x="873483" y="174625"/>
                    </a:lnTo>
                    <a:lnTo>
                      <a:pt x="863958" y="171450"/>
                    </a:lnTo>
                    <a:cubicBezTo>
                      <a:pt x="861841" y="168275"/>
                      <a:pt x="860588" y="164309"/>
                      <a:pt x="857608" y="161925"/>
                    </a:cubicBezTo>
                    <a:cubicBezTo>
                      <a:pt x="854995" y="159834"/>
                      <a:pt x="851076" y="160247"/>
                      <a:pt x="848083" y="158750"/>
                    </a:cubicBezTo>
                    <a:cubicBezTo>
                      <a:pt x="841412" y="155415"/>
                      <a:pt x="833501" y="148620"/>
                      <a:pt x="829033" y="142875"/>
                    </a:cubicBezTo>
                    <a:cubicBezTo>
                      <a:pt x="824348" y="136851"/>
                      <a:pt x="820566" y="130175"/>
                      <a:pt x="816333" y="123825"/>
                    </a:cubicBezTo>
                    <a:cubicBezTo>
                      <a:pt x="814216" y="120650"/>
                      <a:pt x="813396" y="116007"/>
                      <a:pt x="809983" y="114300"/>
                    </a:cubicBezTo>
                    <a:lnTo>
                      <a:pt x="797283" y="107950"/>
                    </a:lnTo>
                    <a:cubicBezTo>
                      <a:pt x="795166" y="104775"/>
                      <a:pt x="793631" y="101123"/>
                      <a:pt x="790933" y="98425"/>
                    </a:cubicBezTo>
                    <a:cubicBezTo>
                      <a:pt x="783386" y="90878"/>
                      <a:pt x="771789" y="88869"/>
                      <a:pt x="762358" y="85725"/>
                    </a:cubicBezTo>
                    <a:lnTo>
                      <a:pt x="752833" y="82550"/>
                    </a:lnTo>
                    <a:cubicBezTo>
                      <a:pt x="742770" y="67456"/>
                      <a:pt x="750103" y="74232"/>
                      <a:pt x="727433" y="66675"/>
                    </a:cubicBezTo>
                    <a:lnTo>
                      <a:pt x="717908" y="63500"/>
                    </a:lnTo>
                    <a:cubicBezTo>
                      <a:pt x="705208" y="64558"/>
                      <a:pt x="692454" y="65094"/>
                      <a:pt x="679808" y="66675"/>
                    </a:cubicBezTo>
                    <a:cubicBezTo>
                      <a:pt x="675478" y="67216"/>
                      <a:pt x="677162" y="83608"/>
                      <a:pt x="673458" y="889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cuenca">
                <a:extLst>
                  <a:ext uri="{FF2B5EF4-FFF2-40B4-BE49-F238E27FC236}">
                    <a16:creationId xmlns:a16="http://schemas.microsoft.com/office/drawing/2014/main" id="{1D8DAEAB-E7FF-9529-1983-7418720E52F7}"/>
                  </a:ext>
                </a:extLst>
              </p:cNvPr>
              <p:cNvSpPr/>
              <p:nvPr/>
            </p:nvSpPr>
            <p:spPr>
              <a:xfrm>
                <a:off x="2714130" y="1866777"/>
                <a:ext cx="914593" cy="819150"/>
              </a:xfrm>
              <a:custGeom>
                <a:avLst/>
                <a:gdLst>
                  <a:gd name="connsiteX0" fmla="*/ 911225 w 915813"/>
                  <a:gd name="connsiteY0" fmla="*/ 381000 h 819150"/>
                  <a:gd name="connsiteX1" fmla="*/ 898525 w 915813"/>
                  <a:gd name="connsiteY1" fmla="*/ 365125 h 819150"/>
                  <a:gd name="connsiteX2" fmla="*/ 879475 w 915813"/>
                  <a:gd name="connsiteY2" fmla="*/ 358775 h 819150"/>
                  <a:gd name="connsiteX3" fmla="*/ 847725 w 915813"/>
                  <a:gd name="connsiteY3" fmla="*/ 352425 h 819150"/>
                  <a:gd name="connsiteX4" fmla="*/ 825500 w 915813"/>
                  <a:gd name="connsiteY4" fmla="*/ 336550 h 819150"/>
                  <a:gd name="connsiteX5" fmla="*/ 822325 w 915813"/>
                  <a:gd name="connsiteY5" fmla="*/ 327025 h 819150"/>
                  <a:gd name="connsiteX6" fmla="*/ 806450 w 915813"/>
                  <a:gd name="connsiteY6" fmla="*/ 307975 h 819150"/>
                  <a:gd name="connsiteX7" fmla="*/ 803275 w 915813"/>
                  <a:gd name="connsiteY7" fmla="*/ 298450 h 819150"/>
                  <a:gd name="connsiteX8" fmla="*/ 790575 w 915813"/>
                  <a:gd name="connsiteY8" fmla="*/ 276225 h 819150"/>
                  <a:gd name="connsiteX9" fmla="*/ 781050 w 915813"/>
                  <a:gd name="connsiteY9" fmla="*/ 263525 h 819150"/>
                  <a:gd name="connsiteX10" fmla="*/ 771525 w 915813"/>
                  <a:gd name="connsiteY10" fmla="*/ 254000 h 819150"/>
                  <a:gd name="connsiteX11" fmla="*/ 762000 w 915813"/>
                  <a:gd name="connsiteY11" fmla="*/ 241300 h 819150"/>
                  <a:gd name="connsiteX12" fmla="*/ 736600 w 915813"/>
                  <a:gd name="connsiteY12" fmla="*/ 228600 h 819150"/>
                  <a:gd name="connsiteX13" fmla="*/ 720725 w 915813"/>
                  <a:gd name="connsiteY13" fmla="*/ 219075 h 819150"/>
                  <a:gd name="connsiteX14" fmla="*/ 711200 w 915813"/>
                  <a:gd name="connsiteY14" fmla="*/ 215900 h 819150"/>
                  <a:gd name="connsiteX15" fmla="*/ 701675 w 915813"/>
                  <a:gd name="connsiteY15" fmla="*/ 209550 h 819150"/>
                  <a:gd name="connsiteX16" fmla="*/ 688975 w 915813"/>
                  <a:gd name="connsiteY16" fmla="*/ 200025 h 819150"/>
                  <a:gd name="connsiteX17" fmla="*/ 676275 w 915813"/>
                  <a:gd name="connsiteY17" fmla="*/ 196850 h 819150"/>
                  <a:gd name="connsiteX18" fmla="*/ 650875 w 915813"/>
                  <a:gd name="connsiteY18" fmla="*/ 174625 h 819150"/>
                  <a:gd name="connsiteX19" fmla="*/ 638175 w 915813"/>
                  <a:gd name="connsiteY19" fmla="*/ 155575 h 819150"/>
                  <a:gd name="connsiteX20" fmla="*/ 631825 w 915813"/>
                  <a:gd name="connsiteY20" fmla="*/ 146050 h 819150"/>
                  <a:gd name="connsiteX21" fmla="*/ 628650 w 915813"/>
                  <a:gd name="connsiteY21" fmla="*/ 136525 h 819150"/>
                  <a:gd name="connsiteX22" fmla="*/ 609600 w 915813"/>
                  <a:gd name="connsiteY22" fmla="*/ 130175 h 819150"/>
                  <a:gd name="connsiteX23" fmla="*/ 600075 w 915813"/>
                  <a:gd name="connsiteY23" fmla="*/ 123825 h 819150"/>
                  <a:gd name="connsiteX24" fmla="*/ 590550 w 915813"/>
                  <a:gd name="connsiteY24" fmla="*/ 114300 h 819150"/>
                  <a:gd name="connsiteX25" fmla="*/ 574675 w 915813"/>
                  <a:gd name="connsiteY25" fmla="*/ 111125 h 819150"/>
                  <a:gd name="connsiteX26" fmla="*/ 555625 w 915813"/>
                  <a:gd name="connsiteY26" fmla="*/ 98425 h 819150"/>
                  <a:gd name="connsiteX27" fmla="*/ 533400 w 915813"/>
                  <a:gd name="connsiteY27" fmla="*/ 79375 h 819150"/>
                  <a:gd name="connsiteX28" fmla="*/ 527050 w 915813"/>
                  <a:gd name="connsiteY28" fmla="*/ 69850 h 819150"/>
                  <a:gd name="connsiteX29" fmla="*/ 520700 w 915813"/>
                  <a:gd name="connsiteY29" fmla="*/ 50800 h 819150"/>
                  <a:gd name="connsiteX30" fmla="*/ 514350 w 915813"/>
                  <a:gd name="connsiteY30" fmla="*/ 25400 h 819150"/>
                  <a:gd name="connsiteX31" fmla="*/ 508000 w 915813"/>
                  <a:gd name="connsiteY31" fmla="*/ 15875 h 819150"/>
                  <a:gd name="connsiteX32" fmla="*/ 488950 w 915813"/>
                  <a:gd name="connsiteY32" fmla="*/ 9525 h 819150"/>
                  <a:gd name="connsiteX33" fmla="*/ 469900 w 915813"/>
                  <a:gd name="connsiteY33" fmla="*/ 0 h 819150"/>
                  <a:gd name="connsiteX34" fmla="*/ 428625 w 915813"/>
                  <a:gd name="connsiteY34" fmla="*/ 3175 h 819150"/>
                  <a:gd name="connsiteX35" fmla="*/ 409575 w 915813"/>
                  <a:gd name="connsiteY35" fmla="*/ 9525 h 819150"/>
                  <a:gd name="connsiteX36" fmla="*/ 387350 w 915813"/>
                  <a:gd name="connsiteY36" fmla="*/ 31750 h 819150"/>
                  <a:gd name="connsiteX37" fmla="*/ 374650 w 915813"/>
                  <a:gd name="connsiteY37" fmla="*/ 34925 h 819150"/>
                  <a:gd name="connsiteX38" fmla="*/ 365125 w 915813"/>
                  <a:gd name="connsiteY38" fmla="*/ 41275 h 819150"/>
                  <a:gd name="connsiteX39" fmla="*/ 352425 w 915813"/>
                  <a:gd name="connsiteY39" fmla="*/ 47625 h 819150"/>
                  <a:gd name="connsiteX40" fmla="*/ 346075 w 915813"/>
                  <a:gd name="connsiteY40" fmla="*/ 57150 h 819150"/>
                  <a:gd name="connsiteX41" fmla="*/ 260350 w 915813"/>
                  <a:gd name="connsiteY41" fmla="*/ 66675 h 819150"/>
                  <a:gd name="connsiteX42" fmla="*/ 250825 w 915813"/>
                  <a:gd name="connsiteY42" fmla="*/ 133350 h 819150"/>
                  <a:gd name="connsiteX43" fmla="*/ 241300 w 915813"/>
                  <a:gd name="connsiteY43" fmla="*/ 139700 h 819150"/>
                  <a:gd name="connsiteX44" fmla="*/ 180975 w 915813"/>
                  <a:gd name="connsiteY44" fmla="*/ 133350 h 819150"/>
                  <a:gd name="connsiteX45" fmla="*/ 171450 w 915813"/>
                  <a:gd name="connsiteY45" fmla="*/ 130175 h 819150"/>
                  <a:gd name="connsiteX46" fmla="*/ 161925 w 915813"/>
                  <a:gd name="connsiteY46" fmla="*/ 133350 h 819150"/>
                  <a:gd name="connsiteX47" fmla="*/ 158750 w 915813"/>
                  <a:gd name="connsiteY47" fmla="*/ 142875 h 819150"/>
                  <a:gd name="connsiteX48" fmla="*/ 152400 w 915813"/>
                  <a:gd name="connsiteY48" fmla="*/ 152400 h 819150"/>
                  <a:gd name="connsiteX49" fmla="*/ 142875 w 915813"/>
                  <a:gd name="connsiteY49" fmla="*/ 174625 h 819150"/>
                  <a:gd name="connsiteX50" fmla="*/ 123825 w 915813"/>
                  <a:gd name="connsiteY50" fmla="*/ 187325 h 819150"/>
                  <a:gd name="connsiteX51" fmla="*/ 117475 w 915813"/>
                  <a:gd name="connsiteY51" fmla="*/ 206375 h 819150"/>
                  <a:gd name="connsiteX52" fmla="*/ 114300 w 915813"/>
                  <a:gd name="connsiteY52" fmla="*/ 215900 h 819150"/>
                  <a:gd name="connsiteX53" fmla="*/ 101600 w 915813"/>
                  <a:gd name="connsiteY53" fmla="*/ 231775 h 819150"/>
                  <a:gd name="connsiteX54" fmla="*/ 82550 w 915813"/>
                  <a:gd name="connsiteY54" fmla="*/ 234950 h 819150"/>
                  <a:gd name="connsiteX55" fmla="*/ 76200 w 915813"/>
                  <a:gd name="connsiteY55" fmla="*/ 260350 h 819150"/>
                  <a:gd name="connsiteX56" fmla="*/ 69850 w 915813"/>
                  <a:gd name="connsiteY56" fmla="*/ 269875 h 819150"/>
                  <a:gd name="connsiteX57" fmla="*/ 41275 w 915813"/>
                  <a:gd name="connsiteY57" fmla="*/ 273050 h 819150"/>
                  <a:gd name="connsiteX58" fmla="*/ 34925 w 915813"/>
                  <a:gd name="connsiteY58" fmla="*/ 282575 h 819150"/>
                  <a:gd name="connsiteX59" fmla="*/ 22225 w 915813"/>
                  <a:gd name="connsiteY59" fmla="*/ 292100 h 819150"/>
                  <a:gd name="connsiteX60" fmla="*/ 19050 w 915813"/>
                  <a:gd name="connsiteY60" fmla="*/ 301625 h 819150"/>
                  <a:gd name="connsiteX61" fmla="*/ 0 w 915813"/>
                  <a:gd name="connsiteY61" fmla="*/ 320675 h 819150"/>
                  <a:gd name="connsiteX62" fmla="*/ 3175 w 915813"/>
                  <a:gd name="connsiteY62" fmla="*/ 381000 h 819150"/>
                  <a:gd name="connsiteX63" fmla="*/ 6350 w 915813"/>
                  <a:gd name="connsiteY63" fmla="*/ 390525 h 819150"/>
                  <a:gd name="connsiteX64" fmla="*/ 15875 w 915813"/>
                  <a:gd name="connsiteY64" fmla="*/ 396875 h 819150"/>
                  <a:gd name="connsiteX65" fmla="*/ 22225 w 915813"/>
                  <a:gd name="connsiteY65" fmla="*/ 415925 h 819150"/>
                  <a:gd name="connsiteX66" fmla="*/ 28575 w 915813"/>
                  <a:gd name="connsiteY66" fmla="*/ 454025 h 819150"/>
                  <a:gd name="connsiteX67" fmla="*/ 31750 w 915813"/>
                  <a:gd name="connsiteY67" fmla="*/ 463550 h 819150"/>
                  <a:gd name="connsiteX68" fmla="*/ 41275 w 915813"/>
                  <a:gd name="connsiteY68" fmla="*/ 469900 h 819150"/>
                  <a:gd name="connsiteX69" fmla="*/ 50800 w 915813"/>
                  <a:gd name="connsiteY69" fmla="*/ 488950 h 819150"/>
                  <a:gd name="connsiteX70" fmla="*/ 53975 w 915813"/>
                  <a:gd name="connsiteY70" fmla="*/ 498475 h 819150"/>
                  <a:gd name="connsiteX71" fmla="*/ 60325 w 915813"/>
                  <a:gd name="connsiteY71" fmla="*/ 508000 h 819150"/>
                  <a:gd name="connsiteX72" fmla="*/ 63500 w 915813"/>
                  <a:gd name="connsiteY72" fmla="*/ 517525 h 819150"/>
                  <a:gd name="connsiteX73" fmla="*/ 76200 w 915813"/>
                  <a:gd name="connsiteY73" fmla="*/ 536575 h 819150"/>
                  <a:gd name="connsiteX74" fmla="*/ 85725 w 915813"/>
                  <a:gd name="connsiteY74" fmla="*/ 558800 h 819150"/>
                  <a:gd name="connsiteX75" fmla="*/ 95250 w 915813"/>
                  <a:gd name="connsiteY75" fmla="*/ 622300 h 819150"/>
                  <a:gd name="connsiteX76" fmla="*/ 104775 w 915813"/>
                  <a:gd name="connsiteY76" fmla="*/ 641350 h 819150"/>
                  <a:gd name="connsiteX77" fmla="*/ 107950 w 915813"/>
                  <a:gd name="connsiteY77" fmla="*/ 650875 h 819150"/>
                  <a:gd name="connsiteX78" fmla="*/ 117475 w 915813"/>
                  <a:gd name="connsiteY78" fmla="*/ 688975 h 819150"/>
                  <a:gd name="connsiteX79" fmla="*/ 123825 w 915813"/>
                  <a:gd name="connsiteY79" fmla="*/ 711200 h 819150"/>
                  <a:gd name="connsiteX80" fmla="*/ 130175 w 915813"/>
                  <a:gd name="connsiteY80" fmla="*/ 720725 h 819150"/>
                  <a:gd name="connsiteX81" fmla="*/ 142875 w 915813"/>
                  <a:gd name="connsiteY81" fmla="*/ 736600 h 819150"/>
                  <a:gd name="connsiteX82" fmla="*/ 149225 w 915813"/>
                  <a:gd name="connsiteY82" fmla="*/ 746125 h 819150"/>
                  <a:gd name="connsiteX83" fmla="*/ 152400 w 915813"/>
                  <a:gd name="connsiteY83" fmla="*/ 755650 h 819150"/>
                  <a:gd name="connsiteX84" fmla="*/ 168275 w 915813"/>
                  <a:gd name="connsiteY84" fmla="*/ 762000 h 819150"/>
                  <a:gd name="connsiteX85" fmla="*/ 196850 w 915813"/>
                  <a:gd name="connsiteY85" fmla="*/ 777875 h 819150"/>
                  <a:gd name="connsiteX86" fmla="*/ 250825 w 915813"/>
                  <a:gd name="connsiteY86" fmla="*/ 784225 h 819150"/>
                  <a:gd name="connsiteX87" fmla="*/ 295275 w 915813"/>
                  <a:gd name="connsiteY87" fmla="*/ 790575 h 819150"/>
                  <a:gd name="connsiteX88" fmla="*/ 314325 w 915813"/>
                  <a:gd name="connsiteY88" fmla="*/ 796925 h 819150"/>
                  <a:gd name="connsiteX89" fmla="*/ 327025 w 915813"/>
                  <a:gd name="connsiteY89" fmla="*/ 800100 h 819150"/>
                  <a:gd name="connsiteX90" fmla="*/ 346075 w 915813"/>
                  <a:gd name="connsiteY90" fmla="*/ 806450 h 819150"/>
                  <a:gd name="connsiteX91" fmla="*/ 365125 w 915813"/>
                  <a:gd name="connsiteY91" fmla="*/ 812800 h 819150"/>
                  <a:gd name="connsiteX92" fmla="*/ 374650 w 915813"/>
                  <a:gd name="connsiteY92" fmla="*/ 815975 h 819150"/>
                  <a:gd name="connsiteX93" fmla="*/ 412750 w 915813"/>
                  <a:gd name="connsiteY93" fmla="*/ 819150 h 819150"/>
                  <a:gd name="connsiteX94" fmla="*/ 450850 w 915813"/>
                  <a:gd name="connsiteY94" fmla="*/ 815975 h 819150"/>
                  <a:gd name="connsiteX95" fmla="*/ 460375 w 915813"/>
                  <a:gd name="connsiteY95" fmla="*/ 812800 h 819150"/>
                  <a:gd name="connsiteX96" fmla="*/ 473075 w 915813"/>
                  <a:gd name="connsiteY96" fmla="*/ 809625 h 819150"/>
                  <a:gd name="connsiteX97" fmla="*/ 501650 w 915813"/>
                  <a:gd name="connsiteY97" fmla="*/ 790575 h 819150"/>
                  <a:gd name="connsiteX98" fmla="*/ 511175 w 915813"/>
                  <a:gd name="connsiteY98" fmla="*/ 784225 h 819150"/>
                  <a:gd name="connsiteX99" fmla="*/ 520700 w 915813"/>
                  <a:gd name="connsiteY99" fmla="*/ 781050 h 819150"/>
                  <a:gd name="connsiteX100" fmla="*/ 549275 w 915813"/>
                  <a:gd name="connsiteY100" fmla="*/ 784225 h 819150"/>
                  <a:gd name="connsiteX101" fmla="*/ 558800 w 915813"/>
                  <a:gd name="connsiteY101" fmla="*/ 787400 h 819150"/>
                  <a:gd name="connsiteX102" fmla="*/ 568325 w 915813"/>
                  <a:gd name="connsiteY102" fmla="*/ 796925 h 819150"/>
                  <a:gd name="connsiteX103" fmla="*/ 581025 w 915813"/>
                  <a:gd name="connsiteY103" fmla="*/ 800100 h 819150"/>
                  <a:gd name="connsiteX104" fmla="*/ 600075 w 915813"/>
                  <a:gd name="connsiteY104" fmla="*/ 806450 h 819150"/>
                  <a:gd name="connsiteX105" fmla="*/ 619125 w 915813"/>
                  <a:gd name="connsiteY105" fmla="*/ 796925 h 819150"/>
                  <a:gd name="connsiteX106" fmla="*/ 641350 w 915813"/>
                  <a:gd name="connsiteY106" fmla="*/ 768350 h 819150"/>
                  <a:gd name="connsiteX107" fmla="*/ 650875 w 915813"/>
                  <a:gd name="connsiteY107" fmla="*/ 758825 h 819150"/>
                  <a:gd name="connsiteX108" fmla="*/ 654050 w 915813"/>
                  <a:gd name="connsiteY108" fmla="*/ 746125 h 819150"/>
                  <a:gd name="connsiteX109" fmla="*/ 660400 w 915813"/>
                  <a:gd name="connsiteY109" fmla="*/ 727075 h 819150"/>
                  <a:gd name="connsiteX110" fmla="*/ 666750 w 915813"/>
                  <a:gd name="connsiteY110" fmla="*/ 708025 h 819150"/>
                  <a:gd name="connsiteX111" fmla="*/ 669925 w 915813"/>
                  <a:gd name="connsiteY111" fmla="*/ 698500 h 819150"/>
                  <a:gd name="connsiteX112" fmla="*/ 679450 w 915813"/>
                  <a:gd name="connsiteY112" fmla="*/ 695325 h 819150"/>
                  <a:gd name="connsiteX113" fmla="*/ 768350 w 915813"/>
                  <a:gd name="connsiteY113" fmla="*/ 698500 h 819150"/>
                  <a:gd name="connsiteX114" fmla="*/ 781050 w 915813"/>
                  <a:gd name="connsiteY114" fmla="*/ 695325 h 819150"/>
                  <a:gd name="connsiteX115" fmla="*/ 784225 w 915813"/>
                  <a:gd name="connsiteY115" fmla="*/ 669925 h 819150"/>
                  <a:gd name="connsiteX116" fmla="*/ 787400 w 915813"/>
                  <a:gd name="connsiteY116" fmla="*/ 593725 h 819150"/>
                  <a:gd name="connsiteX117" fmla="*/ 793750 w 915813"/>
                  <a:gd name="connsiteY117" fmla="*/ 584200 h 819150"/>
                  <a:gd name="connsiteX118" fmla="*/ 806450 w 915813"/>
                  <a:gd name="connsiteY118" fmla="*/ 581025 h 819150"/>
                  <a:gd name="connsiteX119" fmla="*/ 825500 w 915813"/>
                  <a:gd name="connsiteY119" fmla="*/ 565150 h 819150"/>
                  <a:gd name="connsiteX120" fmla="*/ 838200 w 915813"/>
                  <a:gd name="connsiteY120" fmla="*/ 561975 h 819150"/>
                  <a:gd name="connsiteX121" fmla="*/ 847725 w 915813"/>
                  <a:gd name="connsiteY121" fmla="*/ 555625 h 819150"/>
                  <a:gd name="connsiteX122" fmla="*/ 866775 w 915813"/>
                  <a:gd name="connsiteY122" fmla="*/ 549275 h 819150"/>
                  <a:gd name="connsiteX123" fmla="*/ 876300 w 915813"/>
                  <a:gd name="connsiteY123" fmla="*/ 542925 h 819150"/>
                  <a:gd name="connsiteX124" fmla="*/ 885825 w 915813"/>
                  <a:gd name="connsiteY124" fmla="*/ 533400 h 819150"/>
                  <a:gd name="connsiteX125" fmla="*/ 895350 w 915813"/>
                  <a:gd name="connsiteY125" fmla="*/ 530225 h 819150"/>
                  <a:gd name="connsiteX126" fmla="*/ 904875 w 915813"/>
                  <a:gd name="connsiteY126" fmla="*/ 523875 h 819150"/>
                  <a:gd name="connsiteX127" fmla="*/ 911225 w 915813"/>
                  <a:gd name="connsiteY127" fmla="*/ 514350 h 819150"/>
                  <a:gd name="connsiteX128" fmla="*/ 911225 w 915813"/>
                  <a:gd name="connsiteY128" fmla="*/ 444500 h 819150"/>
                  <a:gd name="connsiteX129" fmla="*/ 911225 w 915813"/>
                  <a:gd name="connsiteY129" fmla="*/ 381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915813" h="819150">
                    <a:moveTo>
                      <a:pt x="911225" y="381000"/>
                    </a:moveTo>
                    <a:cubicBezTo>
                      <a:pt x="909108" y="367771"/>
                      <a:pt x="904077" y="369011"/>
                      <a:pt x="898525" y="365125"/>
                    </a:cubicBezTo>
                    <a:cubicBezTo>
                      <a:pt x="893041" y="361287"/>
                      <a:pt x="885825" y="360892"/>
                      <a:pt x="879475" y="358775"/>
                    </a:cubicBezTo>
                    <a:cubicBezTo>
                      <a:pt x="862850" y="353233"/>
                      <a:pt x="873263" y="356073"/>
                      <a:pt x="847725" y="352425"/>
                    </a:cubicBezTo>
                    <a:cubicBezTo>
                      <a:pt x="835679" y="348410"/>
                      <a:pt x="834917" y="349733"/>
                      <a:pt x="825500" y="336550"/>
                    </a:cubicBezTo>
                    <a:cubicBezTo>
                      <a:pt x="823555" y="333827"/>
                      <a:pt x="823822" y="330018"/>
                      <a:pt x="822325" y="327025"/>
                    </a:cubicBezTo>
                    <a:cubicBezTo>
                      <a:pt x="817905" y="318184"/>
                      <a:pt x="813472" y="314997"/>
                      <a:pt x="806450" y="307975"/>
                    </a:cubicBezTo>
                    <a:cubicBezTo>
                      <a:pt x="805392" y="304800"/>
                      <a:pt x="804593" y="301526"/>
                      <a:pt x="803275" y="298450"/>
                    </a:cubicBezTo>
                    <a:cubicBezTo>
                      <a:pt x="799289" y="289148"/>
                      <a:pt x="796269" y="284197"/>
                      <a:pt x="790575" y="276225"/>
                    </a:cubicBezTo>
                    <a:cubicBezTo>
                      <a:pt x="787499" y="271919"/>
                      <a:pt x="784494" y="267543"/>
                      <a:pt x="781050" y="263525"/>
                    </a:cubicBezTo>
                    <a:cubicBezTo>
                      <a:pt x="778128" y="260116"/>
                      <a:pt x="774447" y="257409"/>
                      <a:pt x="771525" y="254000"/>
                    </a:cubicBezTo>
                    <a:cubicBezTo>
                      <a:pt x="768081" y="249982"/>
                      <a:pt x="766280" y="244412"/>
                      <a:pt x="762000" y="241300"/>
                    </a:cubicBezTo>
                    <a:cubicBezTo>
                      <a:pt x="754344" y="235732"/>
                      <a:pt x="744717" y="233470"/>
                      <a:pt x="736600" y="228600"/>
                    </a:cubicBezTo>
                    <a:cubicBezTo>
                      <a:pt x="731308" y="225425"/>
                      <a:pt x="726245" y="221835"/>
                      <a:pt x="720725" y="219075"/>
                    </a:cubicBezTo>
                    <a:cubicBezTo>
                      <a:pt x="717732" y="217578"/>
                      <a:pt x="714193" y="217397"/>
                      <a:pt x="711200" y="215900"/>
                    </a:cubicBezTo>
                    <a:cubicBezTo>
                      <a:pt x="707787" y="214193"/>
                      <a:pt x="704780" y="211768"/>
                      <a:pt x="701675" y="209550"/>
                    </a:cubicBezTo>
                    <a:cubicBezTo>
                      <a:pt x="697369" y="206474"/>
                      <a:pt x="693708" y="202392"/>
                      <a:pt x="688975" y="200025"/>
                    </a:cubicBezTo>
                    <a:cubicBezTo>
                      <a:pt x="685072" y="198074"/>
                      <a:pt x="680508" y="197908"/>
                      <a:pt x="676275" y="196850"/>
                    </a:cubicBezTo>
                    <a:cubicBezTo>
                      <a:pt x="658283" y="169863"/>
                      <a:pt x="687917" y="211667"/>
                      <a:pt x="650875" y="174625"/>
                    </a:cubicBezTo>
                    <a:cubicBezTo>
                      <a:pt x="645479" y="169229"/>
                      <a:pt x="642408" y="161925"/>
                      <a:pt x="638175" y="155575"/>
                    </a:cubicBezTo>
                    <a:cubicBezTo>
                      <a:pt x="636058" y="152400"/>
                      <a:pt x="633032" y="149670"/>
                      <a:pt x="631825" y="146050"/>
                    </a:cubicBezTo>
                    <a:cubicBezTo>
                      <a:pt x="630767" y="142875"/>
                      <a:pt x="631373" y="138470"/>
                      <a:pt x="628650" y="136525"/>
                    </a:cubicBezTo>
                    <a:cubicBezTo>
                      <a:pt x="623203" y="132634"/>
                      <a:pt x="615169" y="133888"/>
                      <a:pt x="609600" y="130175"/>
                    </a:cubicBezTo>
                    <a:cubicBezTo>
                      <a:pt x="606425" y="128058"/>
                      <a:pt x="603006" y="126268"/>
                      <a:pt x="600075" y="123825"/>
                    </a:cubicBezTo>
                    <a:cubicBezTo>
                      <a:pt x="596626" y="120950"/>
                      <a:pt x="594566" y="116308"/>
                      <a:pt x="590550" y="114300"/>
                    </a:cubicBezTo>
                    <a:cubicBezTo>
                      <a:pt x="585723" y="111887"/>
                      <a:pt x="579967" y="112183"/>
                      <a:pt x="574675" y="111125"/>
                    </a:cubicBezTo>
                    <a:lnTo>
                      <a:pt x="555625" y="98425"/>
                    </a:lnTo>
                    <a:cubicBezTo>
                      <a:pt x="544390" y="90935"/>
                      <a:pt x="543665" y="91351"/>
                      <a:pt x="533400" y="79375"/>
                    </a:cubicBezTo>
                    <a:cubicBezTo>
                      <a:pt x="530917" y="76478"/>
                      <a:pt x="528600" y="73337"/>
                      <a:pt x="527050" y="69850"/>
                    </a:cubicBezTo>
                    <a:cubicBezTo>
                      <a:pt x="524332" y="63733"/>
                      <a:pt x="522323" y="57294"/>
                      <a:pt x="520700" y="50800"/>
                    </a:cubicBezTo>
                    <a:cubicBezTo>
                      <a:pt x="518583" y="42333"/>
                      <a:pt x="519191" y="32662"/>
                      <a:pt x="514350" y="25400"/>
                    </a:cubicBezTo>
                    <a:cubicBezTo>
                      <a:pt x="512233" y="22225"/>
                      <a:pt x="511236" y="17897"/>
                      <a:pt x="508000" y="15875"/>
                    </a:cubicBezTo>
                    <a:cubicBezTo>
                      <a:pt x="502324" y="12327"/>
                      <a:pt x="494519" y="13238"/>
                      <a:pt x="488950" y="9525"/>
                    </a:cubicBezTo>
                    <a:cubicBezTo>
                      <a:pt x="476640" y="1319"/>
                      <a:pt x="483045" y="4382"/>
                      <a:pt x="469900" y="0"/>
                    </a:cubicBezTo>
                    <a:cubicBezTo>
                      <a:pt x="456142" y="1058"/>
                      <a:pt x="442255" y="1023"/>
                      <a:pt x="428625" y="3175"/>
                    </a:cubicBezTo>
                    <a:cubicBezTo>
                      <a:pt x="422013" y="4219"/>
                      <a:pt x="409575" y="9525"/>
                      <a:pt x="409575" y="9525"/>
                    </a:cubicBezTo>
                    <a:cubicBezTo>
                      <a:pt x="396518" y="29111"/>
                      <a:pt x="403458" y="27148"/>
                      <a:pt x="387350" y="31750"/>
                    </a:cubicBezTo>
                    <a:cubicBezTo>
                      <a:pt x="383154" y="32949"/>
                      <a:pt x="378883" y="33867"/>
                      <a:pt x="374650" y="34925"/>
                    </a:cubicBezTo>
                    <a:cubicBezTo>
                      <a:pt x="371475" y="37042"/>
                      <a:pt x="368438" y="39382"/>
                      <a:pt x="365125" y="41275"/>
                    </a:cubicBezTo>
                    <a:cubicBezTo>
                      <a:pt x="361016" y="43623"/>
                      <a:pt x="356061" y="44595"/>
                      <a:pt x="352425" y="47625"/>
                    </a:cubicBezTo>
                    <a:cubicBezTo>
                      <a:pt x="349494" y="50068"/>
                      <a:pt x="349311" y="55128"/>
                      <a:pt x="346075" y="57150"/>
                    </a:cubicBezTo>
                    <a:cubicBezTo>
                      <a:pt x="326203" y="69570"/>
                      <a:pt x="266276" y="66393"/>
                      <a:pt x="260350" y="66675"/>
                    </a:cubicBezTo>
                    <a:cubicBezTo>
                      <a:pt x="240901" y="95849"/>
                      <a:pt x="266791" y="53521"/>
                      <a:pt x="250825" y="133350"/>
                    </a:cubicBezTo>
                    <a:cubicBezTo>
                      <a:pt x="250077" y="137092"/>
                      <a:pt x="244475" y="137583"/>
                      <a:pt x="241300" y="139700"/>
                    </a:cubicBezTo>
                    <a:cubicBezTo>
                      <a:pt x="214929" y="137816"/>
                      <a:pt x="202892" y="138829"/>
                      <a:pt x="180975" y="133350"/>
                    </a:cubicBezTo>
                    <a:cubicBezTo>
                      <a:pt x="177728" y="132538"/>
                      <a:pt x="174625" y="131233"/>
                      <a:pt x="171450" y="130175"/>
                    </a:cubicBezTo>
                    <a:cubicBezTo>
                      <a:pt x="168275" y="131233"/>
                      <a:pt x="164292" y="130983"/>
                      <a:pt x="161925" y="133350"/>
                    </a:cubicBezTo>
                    <a:cubicBezTo>
                      <a:pt x="159558" y="135717"/>
                      <a:pt x="160247" y="139882"/>
                      <a:pt x="158750" y="142875"/>
                    </a:cubicBezTo>
                    <a:cubicBezTo>
                      <a:pt x="157043" y="146288"/>
                      <a:pt x="154107" y="148987"/>
                      <a:pt x="152400" y="152400"/>
                    </a:cubicBezTo>
                    <a:cubicBezTo>
                      <a:pt x="145491" y="166219"/>
                      <a:pt x="153886" y="159209"/>
                      <a:pt x="142875" y="174625"/>
                    </a:cubicBezTo>
                    <a:cubicBezTo>
                      <a:pt x="135443" y="185030"/>
                      <a:pt x="134286" y="183838"/>
                      <a:pt x="123825" y="187325"/>
                    </a:cubicBezTo>
                    <a:lnTo>
                      <a:pt x="117475" y="206375"/>
                    </a:lnTo>
                    <a:lnTo>
                      <a:pt x="114300" y="215900"/>
                    </a:lnTo>
                    <a:cubicBezTo>
                      <a:pt x="111268" y="224996"/>
                      <a:pt x="112371" y="228185"/>
                      <a:pt x="101600" y="231775"/>
                    </a:cubicBezTo>
                    <a:cubicBezTo>
                      <a:pt x="95493" y="233811"/>
                      <a:pt x="88900" y="233892"/>
                      <a:pt x="82550" y="234950"/>
                    </a:cubicBezTo>
                    <a:cubicBezTo>
                      <a:pt x="80433" y="243417"/>
                      <a:pt x="81041" y="253088"/>
                      <a:pt x="76200" y="260350"/>
                    </a:cubicBezTo>
                    <a:cubicBezTo>
                      <a:pt x="74083" y="263525"/>
                      <a:pt x="73436" y="268571"/>
                      <a:pt x="69850" y="269875"/>
                    </a:cubicBezTo>
                    <a:cubicBezTo>
                      <a:pt x="60843" y="273150"/>
                      <a:pt x="50800" y="271992"/>
                      <a:pt x="41275" y="273050"/>
                    </a:cubicBezTo>
                    <a:cubicBezTo>
                      <a:pt x="39158" y="276225"/>
                      <a:pt x="37623" y="279877"/>
                      <a:pt x="34925" y="282575"/>
                    </a:cubicBezTo>
                    <a:cubicBezTo>
                      <a:pt x="31183" y="286317"/>
                      <a:pt x="25613" y="288035"/>
                      <a:pt x="22225" y="292100"/>
                    </a:cubicBezTo>
                    <a:cubicBezTo>
                      <a:pt x="20082" y="294671"/>
                      <a:pt x="20710" y="298719"/>
                      <a:pt x="19050" y="301625"/>
                    </a:cubicBezTo>
                    <a:cubicBezTo>
                      <a:pt x="11780" y="314348"/>
                      <a:pt x="10651" y="313574"/>
                      <a:pt x="0" y="320675"/>
                    </a:cubicBezTo>
                    <a:cubicBezTo>
                      <a:pt x="1058" y="340783"/>
                      <a:pt x="1352" y="360947"/>
                      <a:pt x="3175" y="381000"/>
                    </a:cubicBezTo>
                    <a:cubicBezTo>
                      <a:pt x="3478" y="384333"/>
                      <a:pt x="4259" y="387912"/>
                      <a:pt x="6350" y="390525"/>
                    </a:cubicBezTo>
                    <a:cubicBezTo>
                      <a:pt x="8734" y="393505"/>
                      <a:pt x="12700" y="394758"/>
                      <a:pt x="15875" y="396875"/>
                    </a:cubicBezTo>
                    <a:cubicBezTo>
                      <a:pt x="17992" y="403225"/>
                      <a:pt x="21125" y="409323"/>
                      <a:pt x="22225" y="415925"/>
                    </a:cubicBezTo>
                    <a:cubicBezTo>
                      <a:pt x="24342" y="428625"/>
                      <a:pt x="24504" y="441811"/>
                      <a:pt x="28575" y="454025"/>
                    </a:cubicBezTo>
                    <a:cubicBezTo>
                      <a:pt x="29633" y="457200"/>
                      <a:pt x="29659" y="460937"/>
                      <a:pt x="31750" y="463550"/>
                    </a:cubicBezTo>
                    <a:cubicBezTo>
                      <a:pt x="34134" y="466530"/>
                      <a:pt x="38100" y="467783"/>
                      <a:pt x="41275" y="469900"/>
                    </a:cubicBezTo>
                    <a:cubicBezTo>
                      <a:pt x="49255" y="493841"/>
                      <a:pt x="38490" y="464331"/>
                      <a:pt x="50800" y="488950"/>
                    </a:cubicBezTo>
                    <a:cubicBezTo>
                      <a:pt x="52297" y="491943"/>
                      <a:pt x="52478" y="495482"/>
                      <a:pt x="53975" y="498475"/>
                    </a:cubicBezTo>
                    <a:cubicBezTo>
                      <a:pt x="55682" y="501888"/>
                      <a:pt x="58618" y="504587"/>
                      <a:pt x="60325" y="508000"/>
                    </a:cubicBezTo>
                    <a:cubicBezTo>
                      <a:pt x="61822" y="510993"/>
                      <a:pt x="61875" y="514599"/>
                      <a:pt x="63500" y="517525"/>
                    </a:cubicBezTo>
                    <a:cubicBezTo>
                      <a:pt x="67206" y="524196"/>
                      <a:pt x="72787" y="529749"/>
                      <a:pt x="76200" y="536575"/>
                    </a:cubicBezTo>
                    <a:cubicBezTo>
                      <a:pt x="84047" y="552268"/>
                      <a:pt x="81053" y="544785"/>
                      <a:pt x="85725" y="558800"/>
                    </a:cubicBezTo>
                    <a:cubicBezTo>
                      <a:pt x="88951" y="587830"/>
                      <a:pt x="88736" y="591904"/>
                      <a:pt x="95250" y="622300"/>
                    </a:cubicBezTo>
                    <a:cubicBezTo>
                      <a:pt x="98243" y="636266"/>
                      <a:pt x="98152" y="628105"/>
                      <a:pt x="104775" y="641350"/>
                    </a:cubicBezTo>
                    <a:cubicBezTo>
                      <a:pt x="106272" y="644343"/>
                      <a:pt x="107069" y="647646"/>
                      <a:pt x="107950" y="650875"/>
                    </a:cubicBezTo>
                    <a:lnTo>
                      <a:pt x="117475" y="688975"/>
                    </a:lnTo>
                    <a:cubicBezTo>
                      <a:pt x="118492" y="693044"/>
                      <a:pt x="121548" y="706645"/>
                      <a:pt x="123825" y="711200"/>
                    </a:cubicBezTo>
                    <a:cubicBezTo>
                      <a:pt x="125532" y="714613"/>
                      <a:pt x="128058" y="717550"/>
                      <a:pt x="130175" y="720725"/>
                    </a:cubicBezTo>
                    <a:cubicBezTo>
                      <a:pt x="136760" y="747065"/>
                      <a:pt x="127218" y="724074"/>
                      <a:pt x="142875" y="736600"/>
                    </a:cubicBezTo>
                    <a:cubicBezTo>
                      <a:pt x="145855" y="738984"/>
                      <a:pt x="147518" y="742712"/>
                      <a:pt x="149225" y="746125"/>
                    </a:cubicBezTo>
                    <a:cubicBezTo>
                      <a:pt x="150722" y="749118"/>
                      <a:pt x="149829" y="753507"/>
                      <a:pt x="152400" y="755650"/>
                    </a:cubicBezTo>
                    <a:cubicBezTo>
                      <a:pt x="156778" y="759299"/>
                      <a:pt x="163272" y="759271"/>
                      <a:pt x="168275" y="762000"/>
                    </a:cubicBezTo>
                    <a:cubicBezTo>
                      <a:pt x="179079" y="767893"/>
                      <a:pt x="184922" y="776086"/>
                      <a:pt x="196850" y="777875"/>
                    </a:cubicBezTo>
                    <a:cubicBezTo>
                      <a:pt x="214765" y="780562"/>
                      <a:pt x="232858" y="781907"/>
                      <a:pt x="250825" y="784225"/>
                    </a:cubicBezTo>
                    <a:cubicBezTo>
                      <a:pt x="265669" y="786140"/>
                      <a:pt x="295275" y="790575"/>
                      <a:pt x="295275" y="790575"/>
                    </a:cubicBezTo>
                    <a:cubicBezTo>
                      <a:pt x="301625" y="792692"/>
                      <a:pt x="307831" y="795302"/>
                      <a:pt x="314325" y="796925"/>
                    </a:cubicBezTo>
                    <a:cubicBezTo>
                      <a:pt x="318558" y="797983"/>
                      <a:pt x="322845" y="798846"/>
                      <a:pt x="327025" y="800100"/>
                    </a:cubicBezTo>
                    <a:cubicBezTo>
                      <a:pt x="333436" y="802023"/>
                      <a:pt x="339725" y="804333"/>
                      <a:pt x="346075" y="806450"/>
                    </a:cubicBezTo>
                    <a:lnTo>
                      <a:pt x="365125" y="812800"/>
                    </a:lnTo>
                    <a:cubicBezTo>
                      <a:pt x="368300" y="813858"/>
                      <a:pt x="371315" y="815697"/>
                      <a:pt x="374650" y="815975"/>
                    </a:cubicBezTo>
                    <a:lnTo>
                      <a:pt x="412750" y="819150"/>
                    </a:lnTo>
                    <a:cubicBezTo>
                      <a:pt x="425450" y="818092"/>
                      <a:pt x="438218" y="817659"/>
                      <a:pt x="450850" y="815975"/>
                    </a:cubicBezTo>
                    <a:cubicBezTo>
                      <a:pt x="454167" y="815533"/>
                      <a:pt x="457157" y="813719"/>
                      <a:pt x="460375" y="812800"/>
                    </a:cubicBezTo>
                    <a:cubicBezTo>
                      <a:pt x="464571" y="811601"/>
                      <a:pt x="468842" y="810683"/>
                      <a:pt x="473075" y="809625"/>
                    </a:cubicBezTo>
                    <a:lnTo>
                      <a:pt x="501650" y="790575"/>
                    </a:lnTo>
                    <a:cubicBezTo>
                      <a:pt x="504825" y="788458"/>
                      <a:pt x="507555" y="785432"/>
                      <a:pt x="511175" y="784225"/>
                    </a:cubicBezTo>
                    <a:lnTo>
                      <a:pt x="520700" y="781050"/>
                    </a:lnTo>
                    <a:cubicBezTo>
                      <a:pt x="530225" y="782108"/>
                      <a:pt x="539822" y="782649"/>
                      <a:pt x="549275" y="784225"/>
                    </a:cubicBezTo>
                    <a:cubicBezTo>
                      <a:pt x="552576" y="784775"/>
                      <a:pt x="556015" y="785544"/>
                      <a:pt x="558800" y="787400"/>
                    </a:cubicBezTo>
                    <a:cubicBezTo>
                      <a:pt x="562536" y="789891"/>
                      <a:pt x="564426" y="794697"/>
                      <a:pt x="568325" y="796925"/>
                    </a:cubicBezTo>
                    <a:cubicBezTo>
                      <a:pt x="572114" y="799090"/>
                      <a:pt x="576845" y="798846"/>
                      <a:pt x="581025" y="800100"/>
                    </a:cubicBezTo>
                    <a:cubicBezTo>
                      <a:pt x="587436" y="802023"/>
                      <a:pt x="600075" y="806450"/>
                      <a:pt x="600075" y="806450"/>
                    </a:cubicBezTo>
                    <a:cubicBezTo>
                      <a:pt x="609621" y="803268"/>
                      <a:pt x="610919" y="803764"/>
                      <a:pt x="619125" y="796925"/>
                    </a:cubicBezTo>
                    <a:cubicBezTo>
                      <a:pt x="645937" y="774581"/>
                      <a:pt x="605949" y="803751"/>
                      <a:pt x="641350" y="768350"/>
                    </a:cubicBezTo>
                    <a:lnTo>
                      <a:pt x="650875" y="758825"/>
                    </a:lnTo>
                    <a:cubicBezTo>
                      <a:pt x="651933" y="754592"/>
                      <a:pt x="652796" y="750305"/>
                      <a:pt x="654050" y="746125"/>
                    </a:cubicBezTo>
                    <a:cubicBezTo>
                      <a:pt x="655973" y="739714"/>
                      <a:pt x="658283" y="733425"/>
                      <a:pt x="660400" y="727075"/>
                    </a:cubicBezTo>
                    <a:lnTo>
                      <a:pt x="666750" y="708025"/>
                    </a:lnTo>
                    <a:cubicBezTo>
                      <a:pt x="667808" y="704850"/>
                      <a:pt x="666750" y="699558"/>
                      <a:pt x="669925" y="698500"/>
                    </a:cubicBezTo>
                    <a:lnTo>
                      <a:pt x="679450" y="695325"/>
                    </a:lnTo>
                    <a:cubicBezTo>
                      <a:pt x="709083" y="696383"/>
                      <a:pt x="738698" y="698500"/>
                      <a:pt x="768350" y="698500"/>
                    </a:cubicBezTo>
                    <a:cubicBezTo>
                      <a:pt x="772714" y="698500"/>
                      <a:pt x="778931" y="699139"/>
                      <a:pt x="781050" y="695325"/>
                    </a:cubicBezTo>
                    <a:cubicBezTo>
                      <a:pt x="785194" y="687866"/>
                      <a:pt x="783167" y="678392"/>
                      <a:pt x="784225" y="669925"/>
                    </a:cubicBezTo>
                    <a:cubicBezTo>
                      <a:pt x="785283" y="644525"/>
                      <a:pt x="784593" y="618992"/>
                      <a:pt x="787400" y="593725"/>
                    </a:cubicBezTo>
                    <a:cubicBezTo>
                      <a:pt x="787821" y="589932"/>
                      <a:pt x="790575" y="586317"/>
                      <a:pt x="793750" y="584200"/>
                    </a:cubicBezTo>
                    <a:cubicBezTo>
                      <a:pt x="797381" y="581779"/>
                      <a:pt x="802217" y="582083"/>
                      <a:pt x="806450" y="581025"/>
                    </a:cubicBezTo>
                    <a:cubicBezTo>
                      <a:pt x="812171" y="575304"/>
                      <a:pt x="817764" y="568465"/>
                      <a:pt x="825500" y="565150"/>
                    </a:cubicBezTo>
                    <a:cubicBezTo>
                      <a:pt x="829511" y="563431"/>
                      <a:pt x="833967" y="563033"/>
                      <a:pt x="838200" y="561975"/>
                    </a:cubicBezTo>
                    <a:cubicBezTo>
                      <a:pt x="841375" y="559858"/>
                      <a:pt x="844238" y="557175"/>
                      <a:pt x="847725" y="555625"/>
                    </a:cubicBezTo>
                    <a:cubicBezTo>
                      <a:pt x="853842" y="552907"/>
                      <a:pt x="861206" y="552988"/>
                      <a:pt x="866775" y="549275"/>
                    </a:cubicBezTo>
                    <a:cubicBezTo>
                      <a:pt x="869950" y="547158"/>
                      <a:pt x="873369" y="545368"/>
                      <a:pt x="876300" y="542925"/>
                    </a:cubicBezTo>
                    <a:cubicBezTo>
                      <a:pt x="879749" y="540050"/>
                      <a:pt x="882089" y="535891"/>
                      <a:pt x="885825" y="533400"/>
                    </a:cubicBezTo>
                    <a:cubicBezTo>
                      <a:pt x="888610" y="531544"/>
                      <a:pt x="892357" y="531722"/>
                      <a:pt x="895350" y="530225"/>
                    </a:cubicBezTo>
                    <a:cubicBezTo>
                      <a:pt x="898763" y="528518"/>
                      <a:pt x="901700" y="525992"/>
                      <a:pt x="904875" y="523875"/>
                    </a:cubicBezTo>
                    <a:cubicBezTo>
                      <a:pt x="906992" y="520700"/>
                      <a:pt x="909518" y="517763"/>
                      <a:pt x="911225" y="514350"/>
                    </a:cubicBezTo>
                    <a:cubicBezTo>
                      <a:pt x="921217" y="494366"/>
                      <a:pt x="911873" y="456159"/>
                      <a:pt x="911225" y="444500"/>
                    </a:cubicBezTo>
                    <a:cubicBezTo>
                      <a:pt x="910225" y="426505"/>
                      <a:pt x="913342" y="394229"/>
                      <a:pt x="911225" y="3810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huesca">
                <a:extLst>
                  <a:ext uri="{FF2B5EF4-FFF2-40B4-BE49-F238E27FC236}">
                    <a16:creationId xmlns:a16="http://schemas.microsoft.com/office/drawing/2014/main" id="{0C559B75-1BCF-5511-A13F-9A4C77839B7F}"/>
                  </a:ext>
                </a:extLst>
              </p:cNvPr>
              <p:cNvSpPr/>
              <p:nvPr/>
            </p:nvSpPr>
            <p:spPr>
              <a:xfrm>
                <a:off x="3671301" y="566615"/>
                <a:ext cx="794466" cy="842962"/>
              </a:xfrm>
              <a:custGeom>
                <a:avLst/>
                <a:gdLst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404812 w 764381"/>
                  <a:gd name="connsiteY85" fmla="*/ 714375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57187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47661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64381" h="842962">
                    <a:moveTo>
                      <a:pt x="673893" y="57150"/>
                    </a:moveTo>
                    <a:cubicBezTo>
                      <a:pt x="665559" y="55959"/>
                      <a:pt x="656338" y="59879"/>
                      <a:pt x="647700" y="61912"/>
                    </a:cubicBezTo>
                    <a:cubicBezTo>
                      <a:pt x="642813" y="63062"/>
                      <a:pt x="638175" y="65087"/>
                      <a:pt x="633412" y="66675"/>
                    </a:cubicBezTo>
                    <a:cubicBezTo>
                      <a:pt x="631031" y="67469"/>
                      <a:pt x="628729" y="68564"/>
                      <a:pt x="626268" y="69056"/>
                    </a:cubicBezTo>
                    <a:lnTo>
                      <a:pt x="614362" y="71437"/>
                    </a:lnTo>
                    <a:cubicBezTo>
                      <a:pt x="611981" y="70643"/>
                      <a:pt x="608786" y="71016"/>
                      <a:pt x="607218" y="69056"/>
                    </a:cubicBezTo>
                    <a:cubicBezTo>
                      <a:pt x="594943" y="53712"/>
                      <a:pt x="621530" y="62719"/>
                      <a:pt x="595312" y="45243"/>
                    </a:cubicBezTo>
                    <a:cubicBezTo>
                      <a:pt x="584800" y="38236"/>
                      <a:pt x="590974" y="41042"/>
                      <a:pt x="576262" y="38100"/>
                    </a:cubicBezTo>
                    <a:cubicBezTo>
                      <a:pt x="567531" y="38894"/>
                      <a:pt x="558747" y="39241"/>
                      <a:pt x="550068" y="40481"/>
                    </a:cubicBezTo>
                    <a:cubicBezTo>
                      <a:pt x="542791" y="41520"/>
                      <a:pt x="542069" y="44032"/>
                      <a:pt x="535781" y="47625"/>
                    </a:cubicBezTo>
                    <a:cubicBezTo>
                      <a:pt x="514632" y="59710"/>
                      <a:pt x="536518" y="45545"/>
                      <a:pt x="519112" y="57150"/>
                    </a:cubicBezTo>
                    <a:cubicBezTo>
                      <a:pt x="475371" y="55248"/>
                      <a:pt x="431965" y="51994"/>
                      <a:pt x="388143" y="57150"/>
                    </a:cubicBezTo>
                    <a:cubicBezTo>
                      <a:pt x="385301" y="57484"/>
                      <a:pt x="385616" y="62505"/>
                      <a:pt x="383381" y="64293"/>
                    </a:cubicBezTo>
                    <a:cubicBezTo>
                      <a:pt x="381421" y="65861"/>
                      <a:pt x="378618" y="65881"/>
                      <a:pt x="376237" y="66675"/>
                    </a:cubicBezTo>
                    <a:cubicBezTo>
                      <a:pt x="373856" y="65881"/>
                      <a:pt x="370868" y="66068"/>
                      <a:pt x="369093" y="64293"/>
                    </a:cubicBezTo>
                    <a:cubicBezTo>
                      <a:pt x="360876" y="56076"/>
                      <a:pt x="373726" y="57367"/>
                      <a:pt x="361950" y="50006"/>
                    </a:cubicBezTo>
                    <a:cubicBezTo>
                      <a:pt x="359828" y="48680"/>
                      <a:pt x="345151" y="44715"/>
                      <a:pt x="340518" y="42862"/>
                    </a:cubicBezTo>
                    <a:cubicBezTo>
                      <a:pt x="336549" y="41275"/>
                      <a:pt x="332614" y="39601"/>
                      <a:pt x="328612" y="38100"/>
                    </a:cubicBezTo>
                    <a:cubicBezTo>
                      <a:pt x="326262" y="37219"/>
                      <a:pt x="323713" y="36841"/>
                      <a:pt x="321468" y="35718"/>
                    </a:cubicBezTo>
                    <a:cubicBezTo>
                      <a:pt x="318909" y="34438"/>
                      <a:pt x="316940" y="32118"/>
                      <a:pt x="314325" y="30956"/>
                    </a:cubicBezTo>
                    <a:cubicBezTo>
                      <a:pt x="304435" y="26560"/>
                      <a:pt x="298319" y="25849"/>
                      <a:pt x="288131" y="23812"/>
                    </a:cubicBezTo>
                    <a:cubicBezTo>
                      <a:pt x="285750" y="22225"/>
                      <a:pt x="283547" y="20330"/>
                      <a:pt x="280987" y="19050"/>
                    </a:cubicBezTo>
                    <a:cubicBezTo>
                      <a:pt x="278742" y="17927"/>
                      <a:pt x="276257" y="17358"/>
                      <a:pt x="273843" y="16668"/>
                    </a:cubicBezTo>
                    <a:cubicBezTo>
                      <a:pt x="254592" y="11167"/>
                      <a:pt x="253594" y="13826"/>
                      <a:pt x="223837" y="11906"/>
                    </a:cubicBezTo>
                    <a:lnTo>
                      <a:pt x="190500" y="9525"/>
                    </a:lnTo>
                    <a:cubicBezTo>
                      <a:pt x="187325" y="8731"/>
                      <a:pt x="184039" y="8292"/>
                      <a:pt x="180975" y="7143"/>
                    </a:cubicBezTo>
                    <a:cubicBezTo>
                      <a:pt x="177651" y="5897"/>
                      <a:pt x="174894" y="3242"/>
                      <a:pt x="171450" y="2381"/>
                    </a:cubicBezTo>
                    <a:cubicBezTo>
                      <a:pt x="165242" y="829"/>
                      <a:pt x="158750" y="794"/>
                      <a:pt x="152400" y="0"/>
                    </a:cubicBezTo>
                    <a:cubicBezTo>
                      <a:pt x="132556" y="1587"/>
                      <a:pt x="112589" y="2042"/>
                      <a:pt x="92868" y="4762"/>
                    </a:cubicBezTo>
                    <a:cubicBezTo>
                      <a:pt x="89351" y="5247"/>
                      <a:pt x="86667" y="8279"/>
                      <a:pt x="83343" y="9525"/>
                    </a:cubicBezTo>
                    <a:cubicBezTo>
                      <a:pt x="80279" y="10674"/>
                      <a:pt x="76965" y="11007"/>
                      <a:pt x="73818" y="11906"/>
                    </a:cubicBezTo>
                    <a:cubicBezTo>
                      <a:pt x="71405" y="12595"/>
                      <a:pt x="69056" y="13493"/>
                      <a:pt x="66675" y="14287"/>
                    </a:cubicBezTo>
                    <a:cubicBezTo>
                      <a:pt x="62624" y="26438"/>
                      <a:pt x="66879" y="17224"/>
                      <a:pt x="57150" y="28575"/>
                    </a:cubicBezTo>
                    <a:cubicBezTo>
                      <a:pt x="54567" y="31588"/>
                      <a:pt x="53308" y="35899"/>
                      <a:pt x="50006" y="38100"/>
                    </a:cubicBezTo>
                    <a:cubicBezTo>
                      <a:pt x="45829" y="40885"/>
                      <a:pt x="35718" y="42862"/>
                      <a:pt x="35718" y="42862"/>
                    </a:cubicBezTo>
                    <a:cubicBezTo>
                      <a:pt x="29750" y="47338"/>
                      <a:pt x="23695" y="51178"/>
                      <a:pt x="19050" y="57150"/>
                    </a:cubicBezTo>
                    <a:cubicBezTo>
                      <a:pt x="15536" y="61668"/>
                      <a:pt x="11335" y="66007"/>
                      <a:pt x="9525" y="71437"/>
                    </a:cubicBezTo>
                    <a:cubicBezTo>
                      <a:pt x="3857" y="88440"/>
                      <a:pt x="7547" y="81548"/>
                      <a:pt x="0" y="92868"/>
                    </a:cubicBezTo>
                    <a:cubicBezTo>
                      <a:pt x="794" y="103981"/>
                      <a:pt x="1079" y="115141"/>
                      <a:pt x="2381" y="126206"/>
                    </a:cubicBezTo>
                    <a:cubicBezTo>
                      <a:pt x="2674" y="128699"/>
                      <a:pt x="4349" y="130874"/>
                      <a:pt x="4762" y="133350"/>
                    </a:cubicBezTo>
                    <a:cubicBezTo>
                      <a:pt x="8469" y="155592"/>
                      <a:pt x="5238" y="149541"/>
                      <a:pt x="9525" y="166687"/>
                    </a:cubicBezTo>
                    <a:cubicBezTo>
                      <a:pt x="11951" y="176389"/>
                      <a:pt x="11494" y="171921"/>
                      <a:pt x="16668" y="180975"/>
                    </a:cubicBezTo>
                    <a:cubicBezTo>
                      <a:pt x="18429" y="184057"/>
                      <a:pt x="19670" y="187418"/>
                      <a:pt x="21431" y="190500"/>
                    </a:cubicBezTo>
                    <a:cubicBezTo>
                      <a:pt x="22851" y="192985"/>
                      <a:pt x="25031" y="195028"/>
                      <a:pt x="26193" y="197643"/>
                    </a:cubicBezTo>
                    <a:cubicBezTo>
                      <a:pt x="29507" y="205100"/>
                      <a:pt x="31358" y="213537"/>
                      <a:pt x="33337" y="221456"/>
                    </a:cubicBezTo>
                    <a:cubicBezTo>
                      <a:pt x="32543" y="240506"/>
                      <a:pt x="30250" y="259553"/>
                      <a:pt x="30956" y="278606"/>
                    </a:cubicBezTo>
                    <a:cubicBezTo>
                      <a:pt x="31062" y="281466"/>
                      <a:pt x="33291" y="284233"/>
                      <a:pt x="35718" y="285750"/>
                    </a:cubicBezTo>
                    <a:cubicBezTo>
                      <a:pt x="39975" y="288411"/>
                      <a:pt x="45136" y="289295"/>
                      <a:pt x="50006" y="290512"/>
                    </a:cubicBezTo>
                    <a:cubicBezTo>
                      <a:pt x="61966" y="293502"/>
                      <a:pt x="56426" y="291858"/>
                      <a:pt x="66675" y="295275"/>
                    </a:cubicBezTo>
                    <a:cubicBezTo>
                      <a:pt x="73681" y="309288"/>
                      <a:pt x="70316" y="301436"/>
                      <a:pt x="76200" y="319087"/>
                    </a:cubicBezTo>
                    <a:cubicBezTo>
                      <a:pt x="76994" y="321468"/>
                      <a:pt x="77189" y="324142"/>
                      <a:pt x="78581" y="326231"/>
                    </a:cubicBezTo>
                    <a:lnTo>
                      <a:pt x="88106" y="340518"/>
                    </a:lnTo>
                    <a:cubicBezTo>
                      <a:pt x="87312" y="352424"/>
                      <a:pt x="87687" y="364467"/>
                      <a:pt x="85725" y="376237"/>
                    </a:cubicBezTo>
                    <a:cubicBezTo>
                      <a:pt x="85254" y="379060"/>
                      <a:pt x="82089" y="380750"/>
                      <a:pt x="80962" y="383381"/>
                    </a:cubicBezTo>
                    <a:cubicBezTo>
                      <a:pt x="71735" y="404909"/>
                      <a:pt x="85776" y="382114"/>
                      <a:pt x="73818" y="400050"/>
                    </a:cubicBezTo>
                    <a:cubicBezTo>
                      <a:pt x="73024" y="402431"/>
                      <a:pt x="72559" y="404948"/>
                      <a:pt x="71437" y="407193"/>
                    </a:cubicBezTo>
                    <a:cubicBezTo>
                      <a:pt x="70157" y="409753"/>
                      <a:pt x="66894" y="411484"/>
                      <a:pt x="66675" y="414337"/>
                    </a:cubicBezTo>
                    <a:cubicBezTo>
                      <a:pt x="64929" y="437039"/>
                      <a:pt x="65298" y="434393"/>
                      <a:pt x="76200" y="445293"/>
                    </a:cubicBezTo>
                    <a:cubicBezTo>
                      <a:pt x="78851" y="453248"/>
                      <a:pt x="78969" y="452992"/>
                      <a:pt x="80962" y="461962"/>
                    </a:cubicBezTo>
                    <a:cubicBezTo>
                      <a:pt x="83737" y="474449"/>
                      <a:pt x="84550" y="486590"/>
                      <a:pt x="92868" y="497681"/>
                    </a:cubicBezTo>
                    <a:cubicBezTo>
                      <a:pt x="107525" y="517224"/>
                      <a:pt x="92530" y="499432"/>
                      <a:pt x="107156" y="511968"/>
                    </a:cubicBezTo>
                    <a:cubicBezTo>
                      <a:pt x="130914" y="532331"/>
                      <a:pt x="99961" y="510346"/>
                      <a:pt x="130968" y="531018"/>
                    </a:cubicBezTo>
                    <a:cubicBezTo>
                      <a:pt x="132556" y="533399"/>
                      <a:pt x="133350" y="536574"/>
                      <a:pt x="135731" y="538162"/>
                    </a:cubicBezTo>
                    <a:cubicBezTo>
                      <a:pt x="138454" y="539977"/>
                      <a:pt x="142121" y="539603"/>
                      <a:pt x="145256" y="540543"/>
                    </a:cubicBezTo>
                    <a:cubicBezTo>
                      <a:pt x="172206" y="548629"/>
                      <a:pt x="147694" y="544319"/>
                      <a:pt x="188118" y="547687"/>
                    </a:cubicBezTo>
                    <a:cubicBezTo>
                      <a:pt x="193838" y="549117"/>
                      <a:pt x="200675" y="549691"/>
                      <a:pt x="204787" y="554831"/>
                    </a:cubicBezTo>
                    <a:cubicBezTo>
                      <a:pt x="206355" y="556791"/>
                      <a:pt x="206179" y="559668"/>
                      <a:pt x="207168" y="561975"/>
                    </a:cubicBezTo>
                    <a:cubicBezTo>
                      <a:pt x="219685" y="591180"/>
                      <a:pt x="204743" y="554745"/>
                      <a:pt x="216693" y="578643"/>
                    </a:cubicBezTo>
                    <a:cubicBezTo>
                      <a:pt x="217816" y="580888"/>
                      <a:pt x="218194" y="583437"/>
                      <a:pt x="219075" y="585787"/>
                    </a:cubicBezTo>
                    <a:cubicBezTo>
                      <a:pt x="220576" y="589789"/>
                      <a:pt x="221790" y="593941"/>
                      <a:pt x="223837" y="597693"/>
                    </a:cubicBezTo>
                    <a:cubicBezTo>
                      <a:pt x="226578" y="602718"/>
                      <a:pt x="230187" y="607218"/>
                      <a:pt x="233362" y="611981"/>
                    </a:cubicBezTo>
                    <a:lnTo>
                      <a:pt x="238125" y="619125"/>
                    </a:lnTo>
                    <a:cubicBezTo>
                      <a:pt x="243079" y="638945"/>
                      <a:pt x="237047" y="619353"/>
                      <a:pt x="245268" y="635793"/>
                    </a:cubicBezTo>
                    <a:cubicBezTo>
                      <a:pt x="246391" y="638038"/>
                      <a:pt x="245875" y="641162"/>
                      <a:pt x="247650" y="642937"/>
                    </a:cubicBezTo>
                    <a:cubicBezTo>
                      <a:pt x="251697" y="646984"/>
                      <a:pt x="256384" y="651074"/>
                      <a:pt x="261937" y="652462"/>
                    </a:cubicBezTo>
                    <a:cubicBezTo>
                      <a:pt x="264995" y="653227"/>
                      <a:pt x="275185" y="655515"/>
                      <a:pt x="278606" y="657225"/>
                    </a:cubicBezTo>
                    <a:cubicBezTo>
                      <a:pt x="281166" y="658505"/>
                      <a:pt x="283190" y="660707"/>
                      <a:pt x="285750" y="661987"/>
                    </a:cubicBezTo>
                    <a:cubicBezTo>
                      <a:pt x="292399" y="665311"/>
                      <a:pt x="303420" y="665872"/>
                      <a:pt x="309562" y="666750"/>
                    </a:cubicBezTo>
                    <a:cubicBezTo>
                      <a:pt x="327028" y="675482"/>
                      <a:pt x="326231" y="670718"/>
                      <a:pt x="330993" y="673893"/>
                    </a:cubicBezTo>
                    <a:cubicBezTo>
                      <a:pt x="335755" y="677068"/>
                      <a:pt x="333374" y="684212"/>
                      <a:pt x="338137" y="685800"/>
                    </a:cubicBezTo>
                    <a:cubicBezTo>
                      <a:pt x="342900" y="684212"/>
                      <a:pt x="350838" y="681037"/>
                      <a:pt x="352425" y="681037"/>
                    </a:cubicBezTo>
                    <a:cubicBezTo>
                      <a:pt x="354012" y="681037"/>
                      <a:pt x="350042" y="685006"/>
                      <a:pt x="347661" y="685800"/>
                    </a:cubicBezTo>
                    <a:cubicBezTo>
                      <a:pt x="345280" y="686594"/>
                      <a:pt x="340518" y="685402"/>
                      <a:pt x="338137" y="685799"/>
                    </a:cubicBezTo>
                    <a:cubicBezTo>
                      <a:pt x="335756" y="686196"/>
                      <a:pt x="331390" y="685006"/>
                      <a:pt x="333374" y="688181"/>
                    </a:cubicBezTo>
                    <a:cubicBezTo>
                      <a:pt x="335358" y="691356"/>
                      <a:pt x="342106" y="697706"/>
                      <a:pt x="350043" y="704850"/>
                    </a:cubicBezTo>
                    <a:cubicBezTo>
                      <a:pt x="357981" y="711994"/>
                      <a:pt x="370871" y="715850"/>
                      <a:pt x="380999" y="731044"/>
                    </a:cubicBezTo>
                    <a:cubicBezTo>
                      <a:pt x="381793" y="758031"/>
                      <a:pt x="402430" y="783034"/>
                      <a:pt x="407193" y="795337"/>
                    </a:cubicBezTo>
                    <a:cubicBezTo>
                      <a:pt x="411956" y="807640"/>
                      <a:pt x="408111" y="801935"/>
                      <a:pt x="409575" y="804862"/>
                    </a:cubicBezTo>
                    <a:cubicBezTo>
                      <a:pt x="411350" y="808412"/>
                      <a:pt x="414442" y="811136"/>
                      <a:pt x="416718" y="814387"/>
                    </a:cubicBezTo>
                    <a:cubicBezTo>
                      <a:pt x="420000" y="819076"/>
                      <a:pt x="423683" y="823555"/>
                      <a:pt x="426243" y="828675"/>
                    </a:cubicBezTo>
                    <a:cubicBezTo>
                      <a:pt x="427831" y="831850"/>
                      <a:pt x="428496" y="835690"/>
                      <a:pt x="431006" y="838200"/>
                    </a:cubicBezTo>
                    <a:cubicBezTo>
                      <a:pt x="432781" y="839975"/>
                      <a:pt x="435674" y="840168"/>
                      <a:pt x="438150" y="840581"/>
                    </a:cubicBezTo>
                    <a:cubicBezTo>
                      <a:pt x="445240" y="841763"/>
                      <a:pt x="452437" y="842168"/>
                      <a:pt x="459581" y="842962"/>
                    </a:cubicBezTo>
                    <a:cubicBezTo>
                      <a:pt x="465137" y="842168"/>
                      <a:pt x="470874" y="842194"/>
                      <a:pt x="476250" y="840581"/>
                    </a:cubicBezTo>
                    <a:cubicBezTo>
                      <a:pt x="487159" y="837308"/>
                      <a:pt x="480420" y="835121"/>
                      <a:pt x="488156" y="828675"/>
                    </a:cubicBezTo>
                    <a:cubicBezTo>
                      <a:pt x="490883" y="826403"/>
                      <a:pt x="494599" y="825673"/>
                      <a:pt x="497681" y="823912"/>
                    </a:cubicBezTo>
                    <a:cubicBezTo>
                      <a:pt x="500166" y="822492"/>
                      <a:pt x="502195" y="820277"/>
                      <a:pt x="504825" y="819150"/>
                    </a:cubicBezTo>
                    <a:cubicBezTo>
                      <a:pt x="507833" y="817861"/>
                      <a:pt x="511203" y="817667"/>
                      <a:pt x="514350" y="816768"/>
                    </a:cubicBezTo>
                    <a:cubicBezTo>
                      <a:pt x="516763" y="816078"/>
                      <a:pt x="519080" y="815076"/>
                      <a:pt x="521493" y="814387"/>
                    </a:cubicBezTo>
                    <a:cubicBezTo>
                      <a:pt x="542431" y="808405"/>
                      <a:pt x="521027" y="815336"/>
                      <a:pt x="538162" y="809625"/>
                    </a:cubicBezTo>
                    <a:cubicBezTo>
                      <a:pt x="540543" y="808037"/>
                      <a:pt x="542746" y="806142"/>
                      <a:pt x="545306" y="804862"/>
                    </a:cubicBezTo>
                    <a:cubicBezTo>
                      <a:pt x="551928" y="801551"/>
                      <a:pt x="564838" y="797558"/>
                      <a:pt x="571500" y="795337"/>
                    </a:cubicBezTo>
                    <a:cubicBezTo>
                      <a:pt x="573881" y="794543"/>
                      <a:pt x="576167" y="793369"/>
                      <a:pt x="578643" y="792956"/>
                    </a:cubicBezTo>
                    <a:cubicBezTo>
                      <a:pt x="583406" y="792162"/>
                      <a:pt x="588196" y="791522"/>
                      <a:pt x="592931" y="790575"/>
                    </a:cubicBezTo>
                    <a:cubicBezTo>
                      <a:pt x="600398" y="789081"/>
                      <a:pt x="602797" y="788079"/>
                      <a:pt x="609600" y="785812"/>
                    </a:cubicBezTo>
                    <a:cubicBezTo>
                      <a:pt x="613384" y="780136"/>
                      <a:pt x="622899" y="766356"/>
                      <a:pt x="626268" y="759618"/>
                    </a:cubicBezTo>
                    <a:cubicBezTo>
                      <a:pt x="627390" y="757373"/>
                      <a:pt x="627856" y="754856"/>
                      <a:pt x="628650" y="752475"/>
                    </a:cubicBezTo>
                    <a:cubicBezTo>
                      <a:pt x="630525" y="728099"/>
                      <a:pt x="634620" y="691304"/>
                      <a:pt x="628650" y="669131"/>
                    </a:cubicBezTo>
                    <a:cubicBezTo>
                      <a:pt x="627162" y="663604"/>
                      <a:pt x="614362" y="659606"/>
                      <a:pt x="614362" y="659606"/>
                    </a:cubicBezTo>
                    <a:cubicBezTo>
                      <a:pt x="610367" y="647619"/>
                      <a:pt x="608846" y="646302"/>
                      <a:pt x="614362" y="628650"/>
                    </a:cubicBezTo>
                    <a:cubicBezTo>
                      <a:pt x="616069" y="623187"/>
                      <a:pt x="620712" y="619125"/>
                      <a:pt x="623887" y="614362"/>
                    </a:cubicBezTo>
                    <a:cubicBezTo>
                      <a:pt x="625475" y="611981"/>
                      <a:pt x="627370" y="609778"/>
                      <a:pt x="628650" y="607218"/>
                    </a:cubicBezTo>
                    <a:cubicBezTo>
                      <a:pt x="630237" y="604043"/>
                      <a:pt x="631349" y="600581"/>
                      <a:pt x="633412" y="597693"/>
                    </a:cubicBezTo>
                    <a:cubicBezTo>
                      <a:pt x="635369" y="594953"/>
                      <a:pt x="638400" y="593137"/>
                      <a:pt x="640556" y="590550"/>
                    </a:cubicBezTo>
                    <a:cubicBezTo>
                      <a:pt x="642388" y="588351"/>
                      <a:pt x="643164" y="585291"/>
                      <a:pt x="645318" y="583406"/>
                    </a:cubicBezTo>
                    <a:cubicBezTo>
                      <a:pt x="649626" y="579637"/>
                      <a:pt x="654843" y="577056"/>
                      <a:pt x="659606" y="573881"/>
                    </a:cubicBezTo>
                    <a:lnTo>
                      <a:pt x="673893" y="564356"/>
                    </a:lnTo>
                    <a:lnTo>
                      <a:pt x="681037" y="561975"/>
                    </a:lnTo>
                    <a:cubicBezTo>
                      <a:pt x="702095" y="546181"/>
                      <a:pt x="692557" y="550197"/>
                      <a:pt x="707231" y="545306"/>
                    </a:cubicBezTo>
                    <a:cubicBezTo>
                      <a:pt x="711993" y="542131"/>
                      <a:pt x="718343" y="540543"/>
                      <a:pt x="721518" y="535781"/>
                    </a:cubicBezTo>
                    <a:lnTo>
                      <a:pt x="731043" y="521493"/>
                    </a:lnTo>
                    <a:cubicBezTo>
                      <a:pt x="733661" y="511022"/>
                      <a:pt x="734892" y="507492"/>
                      <a:pt x="735806" y="495300"/>
                    </a:cubicBezTo>
                    <a:cubicBezTo>
                      <a:pt x="737768" y="469131"/>
                      <a:pt x="738503" y="442879"/>
                      <a:pt x="740568" y="416718"/>
                    </a:cubicBezTo>
                    <a:cubicBezTo>
                      <a:pt x="740887" y="412683"/>
                      <a:pt x="741885" y="408717"/>
                      <a:pt x="742950" y="404812"/>
                    </a:cubicBezTo>
                    <a:cubicBezTo>
                      <a:pt x="744931" y="397547"/>
                      <a:pt x="747712" y="390525"/>
                      <a:pt x="750093" y="383381"/>
                    </a:cubicBezTo>
                    <a:cubicBezTo>
                      <a:pt x="750887" y="381000"/>
                      <a:pt x="751866" y="378672"/>
                      <a:pt x="752475" y="376237"/>
                    </a:cubicBezTo>
                    <a:cubicBezTo>
                      <a:pt x="753269" y="373062"/>
                      <a:pt x="753916" y="369847"/>
                      <a:pt x="754856" y="366712"/>
                    </a:cubicBezTo>
                    <a:cubicBezTo>
                      <a:pt x="754878" y="366639"/>
                      <a:pt x="760797" y="348889"/>
                      <a:pt x="762000" y="345281"/>
                    </a:cubicBezTo>
                    <a:lnTo>
                      <a:pt x="764381" y="338137"/>
                    </a:lnTo>
                    <a:cubicBezTo>
                      <a:pt x="763587" y="327025"/>
                      <a:pt x="763302" y="315864"/>
                      <a:pt x="762000" y="304800"/>
                    </a:cubicBezTo>
                    <a:cubicBezTo>
                      <a:pt x="761707" y="302307"/>
                      <a:pt x="760163" y="300106"/>
                      <a:pt x="759618" y="297656"/>
                    </a:cubicBezTo>
                    <a:cubicBezTo>
                      <a:pt x="758571" y="292943"/>
                      <a:pt x="757770" y="288167"/>
                      <a:pt x="757237" y="283368"/>
                    </a:cubicBezTo>
                    <a:cubicBezTo>
                      <a:pt x="756182" y="273868"/>
                      <a:pt x="755807" y="264304"/>
                      <a:pt x="754856" y="254793"/>
                    </a:cubicBezTo>
                    <a:cubicBezTo>
                      <a:pt x="754219" y="248425"/>
                      <a:pt x="753029" y="242118"/>
                      <a:pt x="752475" y="235743"/>
                    </a:cubicBezTo>
                    <a:cubicBezTo>
                      <a:pt x="751441" y="223855"/>
                      <a:pt x="751781" y="211838"/>
                      <a:pt x="750093" y="200025"/>
                    </a:cubicBezTo>
                    <a:cubicBezTo>
                      <a:pt x="748536" y="189126"/>
                      <a:pt x="743610" y="182869"/>
                      <a:pt x="738187" y="173831"/>
                    </a:cubicBezTo>
                    <a:cubicBezTo>
                      <a:pt x="735120" y="140093"/>
                      <a:pt x="732696" y="157380"/>
                      <a:pt x="740568" y="135731"/>
                    </a:cubicBezTo>
                    <a:cubicBezTo>
                      <a:pt x="742284" y="131013"/>
                      <a:pt x="745331" y="121443"/>
                      <a:pt x="745331" y="121443"/>
                    </a:cubicBezTo>
                    <a:cubicBezTo>
                      <a:pt x="744537" y="114299"/>
                      <a:pt x="745619" y="106686"/>
                      <a:pt x="742950" y="100012"/>
                    </a:cubicBezTo>
                    <a:cubicBezTo>
                      <a:pt x="742018" y="97681"/>
                      <a:pt x="738051" y="98754"/>
                      <a:pt x="735806" y="97631"/>
                    </a:cubicBezTo>
                    <a:cubicBezTo>
                      <a:pt x="733246" y="96351"/>
                      <a:pt x="730861" y="94700"/>
                      <a:pt x="728662" y="92868"/>
                    </a:cubicBezTo>
                    <a:cubicBezTo>
                      <a:pt x="726075" y="90712"/>
                      <a:pt x="724105" y="87881"/>
                      <a:pt x="721518" y="85725"/>
                    </a:cubicBezTo>
                    <a:cubicBezTo>
                      <a:pt x="719320" y="83893"/>
                      <a:pt x="716399" y="82986"/>
                      <a:pt x="714375" y="80962"/>
                    </a:cubicBezTo>
                    <a:cubicBezTo>
                      <a:pt x="711569" y="78156"/>
                      <a:pt x="710461" y="73744"/>
                      <a:pt x="707231" y="71437"/>
                    </a:cubicBezTo>
                    <a:cubicBezTo>
                      <a:pt x="704568" y="69535"/>
                      <a:pt x="700881" y="69850"/>
                      <a:pt x="697706" y="69056"/>
                    </a:cubicBezTo>
                    <a:cubicBezTo>
                      <a:pt x="691698" y="60044"/>
                      <a:pt x="682227" y="58341"/>
                      <a:pt x="673893" y="571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zaragoza">
                <a:extLst>
                  <a:ext uri="{FF2B5EF4-FFF2-40B4-BE49-F238E27FC236}">
                    <a16:creationId xmlns:a16="http://schemas.microsoft.com/office/drawing/2014/main" id="{38CB534B-AA76-F6FD-B059-826153437BAB}"/>
                  </a:ext>
                </a:extLst>
              </p:cNvPr>
              <p:cNvSpPr/>
              <p:nvPr/>
            </p:nvSpPr>
            <p:spPr>
              <a:xfrm>
                <a:off x="3168453" y="676121"/>
                <a:ext cx="1149978" cy="1019206"/>
              </a:xfrm>
              <a:custGeom>
                <a:avLst/>
                <a:gdLst>
                  <a:gd name="connsiteX0" fmla="*/ 497681 w 1143000"/>
                  <a:gd name="connsiteY0" fmla="*/ 31 h 1019206"/>
                  <a:gd name="connsiteX1" fmla="*/ 466725 w 1143000"/>
                  <a:gd name="connsiteY1" fmla="*/ 19081 h 1019206"/>
                  <a:gd name="connsiteX2" fmla="*/ 459581 w 1143000"/>
                  <a:gd name="connsiteY2" fmla="*/ 23844 h 1019206"/>
                  <a:gd name="connsiteX3" fmla="*/ 452437 w 1143000"/>
                  <a:gd name="connsiteY3" fmla="*/ 26225 h 1019206"/>
                  <a:gd name="connsiteX4" fmla="*/ 433387 w 1143000"/>
                  <a:gd name="connsiteY4" fmla="*/ 33369 h 1019206"/>
                  <a:gd name="connsiteX5" fmla="*/ 385762 w 1143000"/>
                  <a:gd name="connsiteY5" fmla="*/ 38131 h 1019206"/>
                  <a:gd name="connsiteX6" fmla="*/ 373856 w 1143000"/>
                  <a:gd name="connsiteY6" fmla="*/ 45275 h 1019206"/>
                  <a:gd name="connsiteX7" fmla="*/ 366712 w 1143000"/>
                  <a:gd name="connsiteY7" fmla="*/ 47656 h 1019206"/>
                  <a:gd name="connsiteX8" fmla="*/ 371475 w 1143000"/>
                  <a:gd name="connsiteY8" fmla="*/ 73850 h 1019206"/>
                  <a:gd name="connsiteX9" fmla="*/ 359568 w 1143000"/>
                  <a:gd name="connsiteY9" fmla="*/ 83375 h 1019206"/>
                  <a:gd name="connsiteX10" fmla="*/ 352425 w 1143000"/>
                  <a:gd name="connsiteY10" fmla="*/ 90519 h 1019206"/>
                  <a:gd name="connsiteX11" fmla="*/ 342900 w 1143000"/>
                  <a:gd name="connsiteY11" fmla="*/ 95281 h 1019206"/>
                  <a:gd name="connsiteX12" fmla="*/ 338137 w 1143000"/>
                  <a:gd name="connsiteY12" fmla="*/ 107187 h 1019206"/>
                  <a:gd name="connsiteX13" fmla="*/ 335756 w 1143000"/>
                  <a:gd name="connsiteY13" fmla="*/ 114331 h 1019206"/>
                  <a:gd name="connsiteX14" fmla="*/ 328612 w 1143000"/>
                  <a:gd name="connsiteY14" fmla="*/ 121475 h 1019206"/>
                  <a:gd name="connsiteX15" fmla="*/ 321468 w 1143000"/>
                  <a:gd name="connsiteY15" fmla="*/ 135762 h 1019206"/>
                  <a:gd name="connsiteX16" fmla="*/ 319087 w 1143000"/>
                  <a:gd name="connsiteY16" fmla="*/ 176244 h 1019206"/>
                  <a:gd name="connsiteX17" fmla="*/ 316706 w 1143000"/>
                  <a:gd name="connsiteY17" fmla="*/ 188150 h 1019206"/>
                  <a:gd name="connsiteX18" fmla="*/ 311943 w 1143000"/>
                  <a:gd name="connsiteY18" fmla="*/ 195294 h 1019206"/>
                  <a:gd name="connsiteX19" fmla="*/ 311943 w 1143000"/>
                  <a:gd name="connsiteY19" fmla="*/ 269112 h 1019206"/>
                  <a:gd name="connsiteX20" fmla="*/ 321468 w 1143000"/>
                  <a:gd name="connsiteY20" fmla="*/ 285781 h 1019206"/>
                  <a:gd name="connsiteX21" fmla="*/ 330993 w 1143000"/>
                  <a:gd name="connsiteY21" fmla="*/ 300069 h 1019206"/>
                  <a:gd name="connsiteX22" fmla="*/ 342900 w 1143000"/>
                  <a:gd name="connsiteY22" fmla="*/ 319119 h 1019206"/>
                  <a:gd name="connsiteX23" fmla="*/ 347662 w 1143000"/>
                  <a:gd name="connsiteY23" fmla="*/ 333406 h 1019206"/>
                  <a:gd name="connsiteX24" fmla="*/ 350043 w 1143000"/>
                  <a:gd name="connsiteY24" fmla="*/ 340550 h 1019206"/>
                  <a:gd name="connsiteX25" fmla="*/ 354806 w 1143000"/>
                  <a:gd name="connsiteY25" fmla="*/ 347694 h 1019206"/>
                  <a:gd name="connsiteX26" fmla="*/ 352425 w 1143000"/>
                  <a:gd name="connsiteY26" fmla="*/ 373887 h 1019206"/>
                  <a:gd name="connsiteX27" fmla="*/ 350043 w 1143000"/>
                  <a:gd name="connsiteY27" fmla="*/ 383412 h 1019206"/>
                  <a:gd name="connsiteX28" fmla="*/ 340518 w 1143000"/>
                  <a:gd name="connsiteY28" fmla="*/ 397700 h 1019206"/>
                  <a:gd name="connsiteX29" fmla="*/ 338137 w 1143000"/>
                  <a:gd name="connsiteY29" fmla="*/ 423894 h 1019206"/>
                  <a:gd name="connsiteX30" fmla="*/ 314325 w 1143000"/>
                  <a:gd name="connsiteY30" fmla="*/ 431037 h 1019206"/>
                  <a:gd name="connsiteX31" fmla="*/ 269081 w 1143000"/>
                  <a:gd name="connsiteY31" fmla="*/ 435800 h 1019206"/>
                  <a:gd name="connsiteX32" fmla="*/ 261937 w 1143000"/>
                  <a:gd name="connsiteY32" fmla="*/ 438181 h 1019206"/>
                  <a:gd name="connsiteX33" fmla="*/ 226218 w 1143000"/>
                  <a:gd name="connsiteY33" fmla="*/ 431037 h 1019206"/>
                  <a:gd name="connsiteX34" fmla="*/ 219075 w 1143000"/>
                  <a:gd name="connsiteY34" fmla="*/ 428656 h 1019206"/>
                  <a:gd name="connsiteX35" fmla="*/ 211931 w 1143000"/>
                  <a:gd name="connsiteY35" fmla="*/ 426275 h 1019206"/>
                  <a:gd name="connsiteX36" fmla="*/ 204787 w 1143000"/>
                  <a:gd name="connsiteY36" fmla="*/ 421512 h 1019206"/>
                  <a:gd name="connsiteX37" fmla="*/ 197643 w 1143000"/>
                  <a:gd name="connsiteY37" fmla="*/ 419131 h 1019206"/>
                  <a:gd name="connsiteX38" fmla="*/ 188118 w 1143000"/>
                  <a:gd name="connsiteY38" fmla="*/ 414369 h 1019206"/>
                  <a:gd name="connsiteX39" fmla="*/ 180975 w 1143000"/>
                  <a:gd name="connsiteY39" fmla="*/ 409606 h 1019206"/>
                  <a:gd name="connsiteX40" fmla="*/ 164306 w 1143000"/>
                  <a:gd name="connsiteY40" fmla="*/ 404844 h 1019206"/>
                  <a:gd name="connsiteX41" fmla="*/ 157162 w 1143000"/>
                  <a:gd name="connsiteY41" fmla="*/ 402462 h 1019206"/>
                  <a:gd name="connsiteX42" fmla="*/ 145256 w 1143000"/>
                  <a:gd name="connsiteY42" fmla="*/ 409606 h 1019206"/>
                  <a:gd name="connsiteX43" fmla="*/ 142875 w 1143000"/>
                  <a:gd name="connsiteY43" fmla="*/ 440562 h 1019206"/>
                  <a:gd name="connsiteX44" fmla="*/ 145256 w 1143000"/>
                  <a:gd name="connsiteY44" fmla="*/ 490569 h 1019206"/>
                  <a:gd name="connsiteX45" fmla="*/ 147637 w 1143000"/>
                  <a:gd name="connsiteY45" fmla="*/ 504856 h 1019206"/>
                  <a:gd name="connsiteX46" fmla="*/ 152400 w 1143000"/>
                  <a:gd name="connsiteY46" fmla="*/ 512000 h 1019206"/>
                  <a:gd name="connsiteX47" fmla="*/ 157162 w 1143000"/>
                  <a:gd name="connsiteY47" fmla="*/ 528669 h 1019206"/>
                  <a:gd name="connsiteX48" fmla="*/ 164306 w 1143000"/>
                  <a:gd name="connsiteY48" fmla="*/ 535812 h 1019206"/>
                  <a:gd name="connsiteX49" fmla="*/ 166687 w 1143000"/>
                  <a:gd name="connsiteY49" fmla="*/ 585819 h 1019206"/>
                  <a:gd name="connsiteX50" fmla="*/ 159543 w 1143000"/>
                  <a:gd name="connsiteY50" fmla="*/ 588200 h 1019206"/>
                  <a:gd name="connsiteX51" fmla="*/ 147637 w 1143000"/>
                  <a:gd name="connsiteY51" fmla="*/ 595344 h 1019206"/>
                  <a:gd name="connsiteX52" fmla="*/ 140493 w 1143000"/>
                  <a:gd name="connsiteY52" fmla="*/ 597725 h 1019206"/>
                  <a:gd name="connsiteX53" fmla="*/ 119062 w 1143000"/>
                  <a:gd name="connsiteY53" fmla="*/ 602487 h 1019206"/>
                  <a:gd name="connsiteX54" fmla="*/ 104775 w 1143000"/>
                  <a:gd name="connsiteY54" fmla="*/ 612012 h 1019206"/>
                  <a:gd name="connsiteX55" fmla="*/ 83343 w 1143000"/>
                  <a:gd name="connsiteY55" fmla="*/ 619156 h 1019206"/>
                  <a:gd name="connsiteX56" fmla="*/ 78581 w 1143000"/>
                  <a:gd name="connsiteY56" fmla="*/ 650112 h 1019206"/>
                  <a:gd name="connsiteX57" fmla="*/ 76200 w 1143000"/>
                  <a:gd name="connsiteY57" fmla="*/ 664400 h 1019206"/>
                  <a:gd name="connsiteX58" fmla="*/ 71437 w 1143000"/>
                  <a:gd name="connsiteY58" fmla="*/ 678687 h 1019206"/>
                  <a:gd name="connsiteX59" fmla="*/ 69056 w 1143000"/>
                  <a:gd name="connsiteY59" fmla="*/ 735837 h 1019206"/>
                  <a:gd name="connsiteX60" fmla="*/ 61912 w 1143000"/>
                  <a:gd name="connsiteY60" fmla="*/ 742981 h 1019206"/>
                  <a:gd name="connsiteX61" fmla="*/ 54768 w 1143000"/>
                  <a:gd name="connsiteY61" fmla="*/ 745362 h 1019206"/>
                  <a:gd name="connsiteX62" fmla="*/ 26193 w 1143000"/>
                  <a:gd name="connsiteY62" fmla="*/ 750125 h 1019206"/>
                  <a:gd name="connsiteX63" fmla="*/ 19050 w 1143000"/>
                  <a:gd name="connsiteY63" fmla="*/ 759650 h 1019206"/>
                  <a:gd name="connsiteX64" fmla="*/ 9525 w 1143000"/>
                  <a:gd name="connsiteY64" fmla="*/ 797750 h 1019206"/>
                  <a:gd name="connsiteX65" fmla="*/ 0 w 1143000"/>
                  <a:gd name="connsiteY65" fmla="*/ 819181 h 1019206"/>
                  <a:gd name="connsiteX66" fmla="*/ 2381 w 1143000"/>
                  <a:gd name="connsiteY66" fmla="*/ 847756 h 1019206"/>
                  <a:gd name="connsiteX67" fmla="*/ 9525 w 1143000"/>
                  <a:gd name="connsiteY67" fmla="*/ 854900 h 1019206"/>
                  <a:gd name="connsiteX68" fmla="*/ 23812 w 1143000"/>
                  <a:gd name="connsiteY68" fmla="*/ 864425 h 1019206"/>
                  <a:gd name="connsiteX69" fmla="*/ 28575 w 1143000"/>
                  <a:gd name="connsiteY69" fmla="*/ 871569 h 1019206"/>
                  <a:gd name="connsiteX70" fmla="*/ 38100 w 1143000"/>
                  <a:gd name="connsiteY70" fmla="*/ 876331 h 1019206"/>
                  <a:gd name="connsiteX71" fmla="*/ 45243 w 1143000"/>
                  <a:gd name="connsiteY71" fmla="*/ 881094 h 1019206"/>
                  <a:gd name="connsiteX72" fmla="*/ 69056 w 1143000"/>
                  <a:gd name="connsiteY72" fmla="*/ 878712 h 1019206"/>
                  <a:gd name="connsiteX73" fmla="*/ 83343 w 1143000"/>
                  <a:gd name="connsiteY73" fmla="*/ 873950 h 1019206"/>
                  <a:gd name="connsiteX74" fmla="*/ 90487 w 1143000"/>
                  <a:gd name="connsiteY74" fmla="*/ 871569 h 1019206"/>
                  <a:gd name="connsiteX75" fmla="*/ 111918 w 1143000"/>
                  <a:gd name="connsiteY75" fmla="*/ 881094 h 1019206"/>
                  <a:gd name="connsiteX76" fmla="*/ 126206 w 1143000"/>
                  <a:gd name="connsiteY76" fmla="*/ 897762 h 1019206"/>
                  <a:gd name="connsiteX77" fmla="*/ 140493 w 1143000"/>
                  <a:gd name="connsiteY77" fmla="*/ 907287 h 1019206"/>
                  <a:gd name="connsiteX78" fmla="*/ 152400 w 1143000"/>
                  <a:gd name="connsiteY78" fmla="*/ 921575 h 1019206"/>
                  <a:gd name="connsiteX79" fmla="*/ 169068 w 1143000"/>
                  <a:gd name="connsiteY79" fmla="*/ 935862 h 1019206"/>
                  <a:gd name="connsiteX80" fmla="*/ 190500 w 1143000"/>
                  <a:gd name="connsiteY80" fmla="*/ 945387 h 1019206"/>
                  <a:gd name="connsiteX81" fmla="*/ 202406 w 1143000"/>
                  <a:gd name="connsiteY81" fmla="*/ 959675 h 1019206"/>
                  <a:gd name="connsiteX82" fmla="*/ 207168 w 1143000"/>
                  <a:gd name="connsiteY82" fmla="*/ 966819 h 1019206"/>
                  <a:gd name="connsiteX83" fmla="*/ 214312 w 1143000"/>
                  <a:gd name="connsiteY83" fmla="*/ 969200 h 1019206"/>
                  <a:gd name="connsiteX84" fmla="*/ 221456 w 1143000"/>
                  <a:gd name="connsiteY84" fmla="*/ 973962 h 1019206"/>
                  <a:gd name="connsiteX85" fmla="*/ 233362 w 1143000"/>
                  <a:gd name="connsiteY85" fmla="*/ 985869 h 1019206"/>
                  <a:gd name="connsiteX86" fmla="*/ 238125 w 1143000"/>
                  <a:gd name="connsiteY86" fmla="*/ 993012 h 1019206"/>
                  <a:gd name="connsiteX87" fmla="*/ 252412 w 1143000"/>
                  <a:gd name="connsiteY87" fmla="*/ 1000156 h 1019206"/>
                  <a:gd name="connsiteX88" fmla="*/ 266700 w 1143000"/>
                  <a:gd name="connsiteY88" fmla="*/ 1009681 h 1019206"/>
                  <a:gd name="connsiteX89" fmla="*/ 283368 w 1143000"/>
                  <a:gd name="connsiteY89" fmla="*/ 1019206 h 1019206"/>
                  <a:gd name="connsiteX90" fmla="*/ 297656 w 1143000"/>
                  <a:gd name="connsiteY90" fmla="*/ 1016825 h 1019206"/>
                  <a:gd name="connsiteX91" fmla="*/ 302418 w 1143000"/>
                  <a:gd name="connsiteY91" fmla="*/ 1007300 h 1019206"/>
                  <a:gd name="connsiteX92" fmla="*/ 316706 w 1143000"/>
                  <a:gd name="connsiteY92" fmla="*/ 993012 h 1019206"/>
                  <a:gd name="connsiteX93" fmla="*/ 319087 w 1143000"/>
                  <a:gd name="connsiteY93" fmla="*/ 985869 h 1019206"/>
                  <a:gd name="connsiteX94" fmla="*/ 323850 w 1143000"/>
                  <a:gd name="connsiteY94" fmla="*/ 966819 h 1019206"/>
                  <a:gd name="connsiteX95" fmla="*/ 328612 w 1143000"/>
                  <a:gd name="connsiteY95" fmla="*/ 959675 h 1019206"/>
                  <a:gd name="connsiteX96" fmla="*/ 326231 w 1143000"/>
                  <a:gd name="connsiteY96" fmla="*/ 952531 h 1019206"/>
                  <a:gd name="connsiteX97" fmla="*/ 338137 w 1143000"/>
                  <a:gd name="connsiteY97" fmla="*/ 943006 h 1019206"/>
                  <a:gd name="connsiteX98" fmla="*/ 342900 w 1143000"/>
                  <a:gd name="connsiteY98" fmla="*/ 933481 h 1019206"/>
                  <a:gd name="connsiteX99" fmla="*/ 357187 w 1143000"/>
                  <a:gd name="connsiteY99" fmla="*/ 928719 h 1019206"/>
                  <a:gd name="connsiteX100" fmla="*/ 373856 w 1143000"/>
                  <a:gd name="connsiteY100" fmla="*/ 916812 h 1019206"/>
                  <a:gd name="connsiteX101" fmla="*/ 381000 w 1143000"/>
                  <a:gd name="connsiteY101" fmla="*/ 912050 h 1019206"/>
                  <a:gd name="connsiteX102" fmla="*/ 428625 w 1143000"/>
                  <a:gd name="connsiteY102" fmla="*/ 909669 h 1019206"/>
                  <a:gd name="connsiteX103" fmla="*/ 459581 w 1143000"/>
                  <a:gd name="connsiteY103" fmla="*/ 907287 h 1019206"/>
                  <a:gd name="connsiteX104" fmla="*/ 466725 w 1143000"/>
                  <a:gd name="connsiteY104" fmla="*/ 902525 h 1019206"/>
                  <a:gd name="connsiteX105" fmla="*/ 488156 w 1143000"/>
                  <a:gd name="connsiteY105" fmla="*/ 897762 h 1019206"/>
                  <a:gd name="connsiteX106" fmla="*/ 521493 w 1143000"/>
                  <a:gd name="connsiteY106" fmla="*/ 900144 h 1019206"/>
                  <a:gd name="connsiteX107" fmla="*/ 523875 w 1143000"/>
                  <a:gd name="connsiteY107" fmla="*/ 907287 h 1019206"/>
                  <a:gd name="connsiteX108" fmla="*/ 531018 w 1143000"/>
                  <a:gd name="connsiteY108" fmla="*/ 909669 h 1019206"/>
                  <a:gd name="connsiteX109" fmla="*/ 538162 w 1143000"/>
                  <a:gd name="connsiteY109" fmla="*/ 914431 h 1019206"/>
                  <a:gd name="connsiteX110" fmla="*/ 561975 w 1143000"/>
                  <a:gd name="connsiteY110" fmla="*/ 912050 h 1019206"/>
                  <a:gd name="connsiteX111" fmla="*/ 566737 w 1143000"/>
                  <a:gd name="connsiteY111" fmla="*/ 904906 h 1019206"/>
                  <a:gd name="connsiteX112" fmla="*/ 581025 w 1143000"/>
                  <a:gd name="connsiteY112" fmla="*/ 895381 h 1019206"/>
                  <a:gd name="connsiteX113" fmla="*/ 588168 w 1143000"/>
                  <a:gd name="connsiteY113" fmla="*/ 890619 h 1019206"/>
                  <a:gd name="connsiteX114" fmla="*/ 602456 w 1143000"/>
                  <a:gd name="connsiteY114" fmla="*/ 885856 h 1019206"/>
                  <a:gd name="connsiteX115" fmla="*/ 607218 w 1143000"/>
                  <a:gd name="connsiteY115" fmla="*/ 878712 h 1019206"/>
                  <a:gd name="connsiteX116" fmla="*/ 621506 w 1143000"/>
                  <a:gd name="connsiteY116" fmla="*/ 871569 h 1019206"/>
                  <a:gd name="connsiteX117" fmla="*/ 640556 w 1143000"/>
                  <a:gd name="connsiteY117" fmla="*/ 862044 h 1019206"/>
                  <a:gd name="connsiteX118" fmla="*/ 654843 w 1143000"/>
                  <a:gd name="connsiteY118" fmla="*/ 854900 h 1019206"/>
                  <a:gd name="connsiteX119" fmla="*/ 661987 w 1143000"/>
                  <a:gd name="connsiteY119" fmla="*/ 850137 h 1019206"/>
                  <a:gd name="connsiteX120" fmla="*/ 666750 w 1143000"/>
                  <a:gd name="connsiteY120" fmla="*/ 842994 h 1019206"/>
                  <a:gd name="connsiteX121" fmla="*/ 676275 w 1143000"/>
                  <a:gd name="connsiteY121" fmla="*/ 838231 h 1019206"/>
                  <a:gd name="connsiteX122" fmla="*/ 692943 w 1143000"/>
                  <a:gd name="connsiteY122" fmla="*/ 816800 h 1019206"/>
                  <a:gd name="connsiteX123" fmla="*/ 697706 w 1143000"/>
                  <a:gd name="connsiteY123" fmla="*/ 809656 h 1019206"/>
                  <a:gd name="connsiteX124" fmla="*/ 714375 w 1143000"/>
                  <a:gd name="connsiteY124" fmla="*/ 802512 h 1019206"/>
                  <a:gd name="connsiteX125" fmla="*/ 726281 w 1143000"/>
                  <a:gd name="connsiteY125" fmla="*/ 792987 h 1019206"/>
                  <a:gd name="connsiteX126" fmla="*/ 740568 w 1143000"/>
                  <a:gd name="connsiteY126" fmla="*/ 783462 h 1019206"/>
                  <a:gd name="connsiteX127" fmla="*/ 790575 w 1143000"/>
                  <a:gd name="connsiteY127" fmla="*/ 785844 h 1019206"/>
                  <a:gd name="connsiteX128" fmla="*/ 797718 w 1143000"/>
                  <a:gd name="connsiteY128" fmla="*/ 788225 h 1019206"/>
                  <a:gd name="connsiteX129" fmla="*/ 809625 w 1143000"/>
                  <a:gd name="connsiteY129" fmla="*/ 795369 h 1019206"/>
                  <a:gd name="connsiteX130" fmla="*/ 814387 w 1143000"/>
                  <a:gd name="connsiteY130" fmla="*/ 802512 h 1019206"/>
                  <a:gd name="connsiteX131" fmla="*/ 821531 w 1143000"/>
                  <a:gd name="connsiteY131" fmla="*/ 807275 h 1019206"/>
                  <a:gd name="connsiteX132" fmla="*/ 831056 w 1143000"/>
                  <a:gd name="connsiteY132" fmla="*/ 819181 h 1019206"/>
                  <a:gd name="connsiteX133" fmla="*/ 833437 w 1143000"/>
                  <a:gd name="connsiteY133" fmla="*/ 826325 h 1019206"/>
                  <a:gd name="connsiteX134" fmla="*/ 840581 w 1143000"/>
                  <a:gd name="connsiteY134" fmla="*/ 831087 h 1019206"/>
                  <a:gd name="connsiteX135" fmla="*/ 919162 w 1143000"/>
                  <a:gd name="connsiteY135" fmla="*/ 833469 h 1019206"/>
                  <a:gd name="connsiteX136" fmla="*/ 933450 w 1143000"/>
                  <a:gd name="connsiteY136" fmla="*/ 842994 h 1019206"/>
                  <a:gd name="connsiteX137" fmla="*/ 938212 w 1143000"/>
                  <a:gd name="connsiteY137" fmla="*/ 857281 h 1019206"/>
                  <a:gd name="connsiteX138" fmla="*/ 947737 w 1143000"/>
                  <a:gd name="connsiteY138" fmla="*/ 871569 h 1019206"/>
                  <a:gd name="connsiteX139" fmla="*/ 950118 w 1143000"/>
                  <a:gd name="connsiteY139" fmla="*/ 878712 h 1019206"/>
                  <a:gd name="connsiteX140" fmla="*/ 964406 w 1143000"/>
                  <a:gd name="connsiteY140" fmla="*/ 883475 h 1019206"/>
                  <a:gd name="connsiteX141" fmla="*/ 985837 w 1143000"/>
                  <a:gd name="connsiteY141" fmla="*/ 895381 h 1019206"/>
                  <a:gd name="connsiteX142" fmla="*/ 1004887 w 1143000"/>
                  <a:gd name="connsiteY142" fmla="*/ 900144 h 1019206"/>
                  <a:gd name="connsiteX143" fmla="*/ 1012031 w 1143000"/>
                  <a:gd name="connsiteY143" fmla="*/ 902525 h 1019206"/>
                  <a:gd name="connsiteX144" fmla="*/ 1031081 w 1143000"/>
                  <a:gd name="connsiteY144" fmla="*/ 900144 h 1019206"/>
                  <a:gd name="connsiteX145" fmla="*/ 1045368 w 1143000"/>
                  <a:gd name="connsiteY145" fmla="*/ 888237 h 1019206"/>
                  <a:gd name="connsiteX146" fmla="*/ 1052512 w 1143000"/>
                  <a:gd name="connsiteY146" fmla="*/ 883475 h 1019206"/>
                  <a:gd name="connsiteX147" fmla="*/ 1057275 w 1143000"/>
                  <a:gd name="connsiteY147" fmla="*/ 876331 h 1019206"/>
                  <a:gd name="connsiteX148" fmla="*/ 1071562 w 1143000"/>
                  <a:gd name="connsiteY148" fmla="*/ 864425 h 1019206"/>
                  <a:gd name="connsiteX149" fmla="*/ 1081087 w 1143000"/>
                  <a:gd name="connsiteY149" fmla="*/ 862044 h 1019206"/>
                  <a:gd name="connsiteX150" fmla="*/ 1088231 w 1143000"/>
                  <a:gd name="connsiteY150" fmla="*/ 859662 h 1019206"/>
                  <a:gd name="connsiteX151" fmla="*/ 1109662 w 1143000"/>
                  <a:gd name="connsiteY151" fmla="*/ 854900 h 1019206"/>
                  <a:gd name="connsiteX152" fmla="*/ 1116806 w 1143000"/>
                  <a:gd name="connsiteY152" fmla="*/ 845375 h 1019206"/>
                  <a:gd name="connsiteX153" fmla="*/ 1123950 w 1143000"/>
                  <a:gd name="connsiteY153" fmla="*/ 833469 h 1019206"/>
                  <a:gd name="connsiteX154" fmla="*/ 1131093 w 1143000"/>
                  <a:gd name="connsiteY154" fmla="*/ 826325 h 1019206"/>
                  <a:gd name="connsiteX155" fmla="*/ 1138237 w 1143000"/>
                  <a:gd name="connsiteY155" fmla="*/ 785844 h 1019206"/>
                  <a:gd name="connsiteX156" fmla="*/ 1143000 w 1143000"/>
                  <a:gd name="connsiteY156" fmla="*/ 754887 h 1019206"/>
                  <a:gd name="connsiteX157" fmla="*/ 1140618 w 1143000"/>
                  <a:gd name="connsiteY157" fmla="*/ 695356 h 1019206"/>
                  <a:gd name="connsiteX158" fmla="*/ 1135856 w 1143000"/>
                  <a:gd name="connsiteY158" fmla="*/ 688212 h 1019206"/>
                  <a:gd name="connsiteX159" fmla="*/ 1133475 w 1143000"/>
                  <a:gd name="connsiteY159" fmla="*/ 681069 h 1019206"/>
                  <a:gd name="connsiteX160" fmla="*/ 1123950 w 1143000"/>
                  <a:gd name="connsiteY160" fmla="*/ 678687 h 1019206"/>
                  <a:gd name="connsiteX161" fmla="*/ 1107281 w 1143000"/>
                  <a:gd name="connsiteY161" fmla="*/ 685831 h 1019206"/>
                  <a:gd name="connsiteX162" fmla="*/ 1090612 w 1143000"/>
                  <a:gd name="connsiteY162" fmla="*/ 707262 h 1019206"/>
                  <a:gd name="connsiteX163" fmla="*/ 1083468 w 1143000"/>
                  <a:gd name="connsiteY163" fmla="*/ 712025 h 1019206"/>
                  <a:gd name="connsiteX164" fmla="*/ 1066800 w 1143000"/>
                  <a:gd name="connsiteY164" fmla="*/ 714406 h 1019206"/>
                  <a:gd name="connsiteX165" fmla="*/ 1050131 w 1143000"/>
                  <a:gd name="connsiteY165" fmla="*/ 721550 h 1019206"/>
                  <a:gd name="connsiteX166" fmla="*/ 1042987 w 1143000"/>
                  <a:gd name="connsiteY166" fmla="*/ 726312 h 1019206"/>
                  <a:gd name="connsiteX167" fmla="*/ 1012031 w 1143000"/>
                  <a:gd name="connsiteY167" fmla="*/ 728694 h 1019206"/>
                  <a:gd name="connsiteX168" fmla="*/ 1002506 w 1143000"/>
                  <a:gd name="connsiteY168" fmla="*/ 731075 h 1019206"/>
                  <a:gd name="connsiteX169" fmla="*/ 995362 w 1143000"/>
                  <a:gd name="connsiteY169" fmla="*/ 733456 h 1019206"/>
                  <a:gd name="connsiteX170" fmla="*/ 947737 w 1143000"/>
                  <a:gd name="connsiteY170" fmla="*/ 731075 h 1019206"/>
                  <a:gd name="connsiteX171" fmla="*/ 945356 w 1143000"/>
                  <a:gd name="connsiteY171" fmla="*/ 721550 h 1019206"/>
                  <a:gd name="connsiteX172" fmla="*/ 928687 w 1143000"/>
                  <a:gd name="connsiteY172" fmla="*/ 702500 h 1019206"/>
                  <a:gd name="connsiteX173" fmla="*/ 919162 w 1143000"/>
                  <a:gd name="connsiteY173" fmla="*/ 681069 h 1019206"/>
                  <a:gd name="connsiteX174" fmla="*/ 909637 w 1143000"/>
                  <a:gd name="connsiteY174" fmla="*/ 666781 h 1019206"/>
                  <a:gd name="connsiteX175" fmla="*/ 902493 w 1143000"/>
                  <a:gd name="connsiteY175" fmla="*/ 662019 h 1019206"/>
                  <a:gd name="connsiteX176" fmla="*/ 897731 w 1143000"/>
                  <a:gd name="connsiteY176" fmla="*/ 635825 h 1019206"/>
                  <a:gd name="connsiteX177" fmla="*/ 892968 w 1143000"/>
                  <a:gd name="connsiteY177" fmla="*/ 621537 h 1019206"/>
                  <a:gd name="connsiteX178" fmla="*/ 883443 w 1143000"/>
                  <a:gd name="connsiteY178" fmla="*/ 616775 h 1019206"/>
                  <a:gd name="connsiteX179" fmla="*/ 876300 w 1143000"/>
                  <a:gd name="connsiteY179" fmla="*/ 612012 h 1019206"/>
                  <a:gd name="connsiteX180" fmla="*/ 864393 w 1143000"/>
                  <a:gd name="connsiteY180" fmla="*/ 607250 h 1019206"/>
                  <a:gd name="connsiteX181" fmla="*/ 842962 w 1143000"/>
                  <a:gd name="connsiteY181" fmla="*/ 595344 h 1019206"/>
                  <a:gd name="connsiteX182" fmla="*/ 838200 w 1143000"/>
                  <a:gd name="connsiteY182" fmla="*/ 588200 h 1019206"/>
                  <a:gd name="connsiteX183" fmla="*/ 809625 w 1143000"/>
                  <a:gd name="connsiteY183" fmla="*/ 576294 h 1019206"/>
                  <a:gd name="connsiteX184" fmla="*/ 797718 w 1143000"/>
                  <a:gd name="connsiteY184" fmla="*/ 569150 h 1019206"/>
                  <a:gd name="connsiteX185" fmla="*/ 781050 w 1143000"/>
                  <a:gd name="connsiteY185" fmla="*/ 564387 h 1019206"/>
                  <a:gd name="connsiteX186" fmla="*/ 766762 w 1143000"/>
                  <a:gd name="connsiteY186" fmla="*/ 554862 h 1019206"/>
                  <a:gd name="connsiteX187" fmla="*/ 759618 w 1143000"/>
                  <a:gd name="connsiteY187" fmla="*/ 538194 h 1019206"/>
                  <a:gd name="connsiteX188" fmla="*/ 754856 w 1143000"/>
                  <a:gd name="connsiteY188" fmla="*/ 523906 h 1019206"/>
                  <a:gd name="connsiteX189" fmla="*/ 752475 w 1143000"/>
                  <a:gd name="connsiteY189" fmla="*/ 512000 h 1019206"/>
                  <a:gd name="connsiteX190" fmla="*/ 731043 w 1143000"/>
                  <a:gd name="connsiteY190" fmla="*/ 488187 h 1019206"/>
                  <a:gd name="connsiteX191" fmla="*/ 721518 w 1143000"/>
                  <a:gd name="connsiteY191" fmla="*/ 478662 h 1019206"/>
                  <a:gd name="connsiteX192" fmla="*/ 719137 w 1143000"/>
                  <a:gd name="connsiteY192" fmla="*/ 471519 h 1019206"/>
                  <a:gd name="connsiteX193" fmla="*/ 711993 w 1143000"/>
                  <a:gd name="connsiteY193" fmla="*/ 464375 h 1019206"/>
                  <a:gd name="connsiteX194" fmla="*/ 690562 w 1143000"/>
                  <a:gd name="connsiteY194" fmla="*/ 459612 h 1019206"/>
                  <a:gd name="connsiteX195" fmla="*/ 681037 w 1143000"/>
                  <a:gd name="connsiteY195" fmla="*/ 454850 h 1019206"/>
                  <a:gd name="connsiteX196" fmla="*/ 673893 w 1143000"/>
                  <a:gd name="connsiteY196" fmla="*/ 445325 h 1019206"/>
                  <a:gd name="connsiteX197" fmla="*/ 657225 w 1143000"/>
                  <a:gd name="connsiteY197" fmla="*/ 431037 h 1019206"/>
                  <a:gd name="connsiteX198" fmla="*/ 647700 w 1143000"/>
                  <a:gd name="connsiteY198" fmla="*/ 428656 h 1019206"/>
                  <a:gd name="connsiteX199" fmla="*/ 640556 w 1143000"/>
                  <a:gd name="connsiteY199" fmla="*/ 419131 h 1019206"/>
                  <a:gd name="connsiteX200" fmla="*/ 626268 w 1143000"/>
                  <a:gd name="connsiteY200" fmla="*/ 411987 h 1019206"/>
                  <a:gd name="connsiteX201" fmla="*/ 616743 w 1143000"/>
                  <a:gd name="connsiteY201" fmla="*/ 400081 h 1019206"/>
                  <a:gd name="connsiteX202" fmla="*/ 609600 w 1143000"/>
                  <a:gd name="connsiteY202" fmla="*/ 392937 h 1019206"/>
                  <a:gd name="connsiteX203" fmla="*/ 604837 w 1143000"/>
                  <a:gd name="connsiteY203" fmla="*/ 378650 h 1019206"/>
                  <a:gd name="connsiteX204" fmla="*/ 595312 w 1143000"/>
                  <a:gd name="connsiteY204" fmla="*/ 361981 h 1019206"/>
                  <a:gd name="connsiteX205" fmla="*/ 592931 w 1143000"/>
                  <a:gd name="connsiteY205" fmla="*/ 354837 h 1019206"/>
                  <a:gd name="connsiteX206" fmla="*/ 581025 w 1143000"/>
                  <a:gd name="connsiteY206" fmla="*/ 338169 h 1019206"/>
                  <a:gd name="connsiteX207" fmla="*/ 576262 w 1143000"/>
                  <a:gd name="connsiteY207" fmla="*/ 319119 h 1019206"/>
                  <a:gd name="connsiteX208" fmla="*/ 578643 w 1143000"/>
                  <a:gd name="connsiteY208" fmla="*/ 300069 h 1019206"/>
                  <a:gd name="connsiteX209" fmla="*/ 585787 w 1143000"/>
                  <a:gd name="connsiteY209" fmla="*/ 292925 h 1019206"/>
                  <a:gd name="connsiteX210" fmla="*/ 590550 w 1143000"/>
                  <a:gd name="connsiteY210" fmla="*/ 281019 h 1019206"/>
                  <a:gd name="connsiteX211" fmla="*/ 595312 w 1143000"/>
                  <a:gd name="connsiteY211" fmla="*/ 266731 h 1019206"/>
                  <a:gd name="connsiteX212" fmla="*/ 597693 w 1143000"/>
                  <a:gd name="connsiteY212" fmla="*/ 259587 h 1019206"/>
                  <a:gd name="connsiteX213" fmla="*/ 588168 w 1143000"/>
                  <a:gd name="connsiteY213" fmla="*/ 202437 h 1019206"/>
                  <a:gd name="connsiteX214" fmla="*/ 581025 w 1143000"/>
                  <a:gd name="connsiteY214" fmla="*/ 200056 h 1019206"/>
                  <a:gd name="connsiteX215" fmla="*/ 576262 w 1143000"/>
                  <a:gd name="connsiteY215" fmla="*/ 192912 h 1019206"/>
                  <a:gd name="connsiteX216" fmla="*/ 559593 w 1143000"/>
                  <a:gd name="connsiteY216" fmla="*/ 181006 h 1019206"/>
                  <a:gd name="connsiteX217" fmla="*/ 557212 w 1143000"/>
                  <a:gd name="connsiteY217" fmla="*/ 166719 h 1019206"/>
                  <a:gd name="connsiteX218" fmla="*/ 554831 w 1143000"/>
                  <a:gd name="connsiteY218" fmla="*/ 157194 h 1019206"/>
                  <a:gd name="connsiteX219" fmla="*/ 552450 w 1143000"/>
                  <a:gd name="connsiteY219" fmla="*/ 133381 h 1019206"/>
                  <a:gd name="connsiteX220" fmla="*/ 542925 w 1143000"/>
                  <a:gd name="connsiteY220" fmla="*/ 114331 h 1019206"/>
                  <a:gd name="connsiteX221" fmla="*/ 533400 w 1143000"/>
                  <a:gd name="connsiteY221" fmla="*/ 100044 h 1019206"/>
                  <a:gd name="connsiteX222" fmla="*/ 531018 w 1143000"/>
                  <a:gd name="connsiteY222" fmla="*/ 92900 h 1019206"/>
                  <a:gd name="connsiteX223" fmla="*/ 526256 w 1143000"/>
                  <a:gd name="connsiteY223" fmla="*/ 85756 h 1019206"/>
                  <a:gd name="connsiteX224" fmla="*/ 523875 w 1143000"/>
                  <a:gd name="connsiteY224" fmla="*/ 57181 h 1019206"/>
                  <a:gd name="connsiteX225" fmla="*/ 516731 w 1143000"/>
                  <a:gd name="connsiteY225" fmla="*/ 38131 h 1019206"/>
                  <a:gd name="connsiteX226" fmla="*/ 509587 w 1143000"/>
                  <a:gd name="connsiteY226" fmla="*/ 33369 h 1019206"/>
                  <a:gd name="connsiteX227" fmla="*/ 507206 w 1143000"/>
                  <a:gd name="connsiteY227" fmla="*/ 26225 h 1019206"/>
                  <a:gd name="connsiteX228" fmla="*/ 509587 w 1143000"/>
                  <a:gd name="connsiteY228" fmla="*/ 14319 h 1019206"/>
                  <a:gd name="connsiteX229" fmla="*/ 497681 w 1143000"/>
                  <a:gd name="connsiteY229" fmla="*/ 31 h 101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1143000" h="1019206">
                    <a:moveTo>
                      <a:pt x="497681" y="31"/>
                    </a:moveTo>
                    <a:cubicBezTo>
                      <a:pt x="490537" y="825"/>
                      <a:pt x="476999" y="12659"/>
                      <a:pt x="466725" y="19081"/>
                    </a:cubicBezTo>
                    <a:cubicBezTo>
                      <a:pt x="464298" y="20598"/>
                      <a:pt x="462296" y="22939"/>
                      <a:pt x="459581" y="23844"/>
                    </a:cubicBezTo>
                    <a:cubicBezTo>
                      <a:pt x="457200" y="24638"/>
                      <a:pt x="454682" y="25103"/>
                      <a:pt x="452437" y="26225"/>
                    </a:cubicBezTo>
                    <a:cubicBezTo>
                      <a:pt x="439507" y="32689"/>
                      <a:pt x="451519" y="31193"/>
                      <a:pt x="433387" y="33369"/>
                    </a:cubicBezTo>
                    <a:cubicBezTo>
                      <a:pt x="417546" y="35270"/>
                      <a:pt x="401637" y="36544"/>
                      <a:pt x="385762" y="38131"/>
                    </a:cubicBezTo>
                    <a:cubicBezTo>
                      <a:pt x="381793" y="40512"/>
                      <a:pt x="377996" y="43205"/>
                      <a:pt x="373856" y="45275"/>
                    </a:cubicBezTo>
                    <a:cubicBezTo>
                      <a:pt x="371611" y="46398"/>
                      <a:pt x="367257" y="45206"/>
                      <a:pt x="366712" y="47656"/>
                    </a:cubicBezTo>
                    <a:cubicBezTo>
                      <a:pt x="364916" y="55736"/>
                      <a:pt x="368829" y="65915"/>
                      <a:pt x="371475" y="73850"/>
                    </a:cubicBezTo>
                    <a:cubicBezTo>
                      <a:pt x="367506" y="77025"/>
                      <a:pt x="363393" y="80028"/>
                      <a:pt x="359568" y="83375"/>
                    </a:cubicBezTo>
                    <a:cubicBezTo>
                      <a:pt x="357034" y="85593"/>
                      <a:pt x="355165" y="88562"/>
                      <a:pt x="352425" y="90519"/>
                    </a:cubicBezTo>
                    <a:cubicBezTo>
                      <a:pt x="349537" y="92582"/>
                      <a:pt x="346075" y="93694"/>
                      <a:pt x="342900" y="95281"/>
                    </a:cubicBezTo>
                    <a:cubicBezTo>
                      <a:pt x="341312" y="99250"/>
                      <a:pt x="339638" y="103185"/>
                      <a:pt x="338137" y="107187"/>
                    </a:cubicBezTo>
                    <a:cubicBezTo>
                      <a:pt x="337256" y="109537"/>
                      <a:pt x="337148" y="112242"/>
                      <a:pt x="335756" y="114331"/>
                    </a:cubicBezTo>
                    <a:cubicBezTo>
                      <a:pt x="333888" y="117133"/>
                      <a:pt x="330768" y="118888"/>
                      <a:pt x="328612" y="121475"/>
                    </a:cubicBezTo>
                    <a:cubicBezTo>
                      <a:pt x="323485" y="127628"/>
                      <a:pt x="323855" y="128605"/>
                      <a:pt x="321468" y="135762"/>
                    </a:cubicBezTo>
                    <a:cubicBezTo>
                      <a:pt x="320674" y="149256"/>
                      <a:pt x="320311" y="162782"/>
                      <a:pt x="319087" y="176244"/>
                    </a:cubicBezTo>
                    <a:cubicBezTo>
                      <a:pt x="318721" y="180275"/>
                      <a:pt x="318127" y="184360"/>
                      <a:pt x="316706" y="188150"/>
                    </a:cubicBezTo>
                    <a:cubicBezTo>
                      <a:pt x="315701" y="190830"/>
                      <a:pt x="313531" y="192913"/>
                      <a:pt x="311943" y="195294"/>
                    </a:cubicBezTo>
                    <a:cubicBezTo>
                      <a:pt x="302694" y="223041"/>
                      <a:pt x="308015" y="204302"/>
                      <a:pt x="311943" y="269112"/>
                    </a:cubicBezTo>
                    <a:cubicBezTo>
                      <a:pt x="312748" y="282400"/>
                      <a:pt x="312469" y="279781"/>
                      <a:pt x="321468" y="285781"/>
                    </a:cubicBezTo>
                    <a:cubicBezTo>
                      <a:pt x="324643" y="290544"/>
                      <a:pt x="329183" y="294639"/>
                      <a:pt x="330993" y="300069"/>
                    </a:cubicBezTo>
                    <a:cubicBezTo>
                      <a:pt x="336661" y="317071"/>
                      <a:pt x="331579" y="311571"/>
                      <a:pt x="342900" y="319119"/>
                    </a:cubicBezTo>
                    <a:lnTo>
                      <a:pt x="347662" y="333406"/>
                    </a:lnTo>
                    <a:cubicBezTo>
                      <a:pt x="348456" y="335787"/>
                      <a:pt x="348651" y="338462"/>
                      <a:pt x="350043" y="340550"/>
                    </a:cubicBezTo>
                    <a:lnTo>
                      <a:pt x="354806" y="347694"/>
                    </a:lnTo>
                    <a:cubicBezTo>
                      <a:pt x="354012" y="356425"/>
                      <a:pt x="353584" y="365197"/>
                      <a:pt x="352425" y="373887"/>
                    </a:cubicBezTo>
                    <a:cubicBezTo>
                      <a:pt x="351992" y="377131"/>
                      <a:pt x="351507" y="380485"/>
                      <a:pt x="350043" y="383412"/>
                    </a:cubicBezTo>
                    <a:cubicBezTo>
                      <a:pt x="347483" y="388532"/>
                      <a:pt x="340518" y="397700"/>
                      <a:pt x="340518" y="397700"/>
                    </a:cubicBezTo>
                    <a:cubicBezTo>
                      <a:pt x="339724" y="406431"/>
                      <a:pt x="342293" y="416175"/>
                      <a:pt x="338137" y="423894"/>
                    </a:cubicBezTo>
                    <a:cubicBezTo>
                      <a:pt x="337108" y="425805"/>
                      <a:pt x="318052" y="429972"/>
                      <a:pt x="314325" y="431037"/>
                    </a:cubicBezTo>
                    <a:cubicBezTo>
                      <a:pt x="291005" y="437700"/>
                      <a:pt x="330493" y="431962"/>
                      <a:pt x="269081" y="435800"/>
                    </a:cubicBezTo>
                    <a:cubicBezTo>
                      <a:pt x="266700" y="436594"/>
                      <a:pt x="264447" y="438181"/>
                      <a:pt x="261937" y="438181"/>
                    </a:cubicBezTo>
                    <a:cubicBezTo>
                      <a:pt x="244321" y="438181"/>
                      <a:pt x="241175" y="436023"/>
                      <a:pt x="226218" y="431037"/>
                    </a:cubicBezTo>
                    <a:lnTo>
                      <a:pt x="219075" y="428656"/>
                    </a:lnTo>
                    <a:lnTo>
                      <a:pt x="211931" y="426275"/>
                    </a:lnTo>
                    <a:cubicBezTo>
                      <a:pt x="209550" y="424687"/>
                      <a:pt x="207347" y="422792"/>
                      <a:pt x="204787" y="421512"/>
                    </a:cubicBezTo>
                    <a:cubicBezTo>
                      <a:pt x="202542" y="420389"/>
                      <a:pt x="199950" y="420120"/>
                      <a:pt x="197643" y="419131"/>
                    </a:cubicBezTo>
                    <a:cubicBezTo>
                      <a:pt x="194380" y="417733"/>
                      <a:pt x="191200" y="416130"/>
                      <a:pt x="188118" y="414369"/>
                    </a:cubicBezTo>
                    <a:cubicBezTo>
                      <a:pt x="185633" y="412949"/>
                      <a:pt x="183535" y="410886"/>
                      <a:pt x="180975" y="409606"/>
                    </a:cubicBezTo>
                    <a:cubicBezTo>
                      <a:pt x="177170" y="407703"/>
                      <a:pt x="167865" y="405861"/>
                      <a:pt x="164306" y="404844"/>
                    </a:cubicBezTo>
                    <a:cubicBezTo>
                      <a:pt x="161892" y="404154"/>
                      <a:pt x="159543" y="403256"/>
                      <a:pt x="157162" y="402462"/>
                    </a:cubicBezTo>
                    <a:cubicBezTo>
                      <a:pt x="153193" y="404843"/>
                      <a:pt x="146881" y="405272"/>
                      <a:pt x="145256" y="409606"/>
                    </a:cubicBezTo>
                    <a:cubicBezTo>
                      <a:pt x="141622" y="419296"/>
                      <a:pt x="142875" y="430213"/>
                      <a:pt x="142875" y="440562"/>
                    </a:cubicBezTo>
                    <a:cubicBezTo>
                      <a:pt x="142875" y="457250"/>
                      <a:pt x="144023" y="473927"/>
                      <a:pt x="145256" y="490569"/>
                    </a:cubicBezTo>
                    <a:cubicBezTo>
                      <a:pt x="145613" y="495384"/>
                      <a:pt x="146110" y="500276"/>
                      <a:pt x="147637" y="504856"/>
                    </a:cubicBezTo>
                    <a:cubicBezTo>
                      <a:pt x="148542" y="507571"/>
                      <a:pt x="150812" y="509619"/>
                      <a:pt x="152400" y="512000"/>
                    </a:cubicBezTo>
                    <a:cubicBezTo>
                      <a:pt x="152717" y="513269"/>
                      <a:pt x="155796" y="526620"/>
                      <a:pt x="157162" y="528669"/>
                    </a:cubicBezTo>
                    <a:cubicBezTo>
                      <a:pt x="159030" y="531471"/>
                      <a:pt x="161925" y="533431"/>
                      <a:pt x="164306" y="535812"/>
                    </a:cubicBezTo>
                    <a:cubicBezTo>
                      <a:pt x="171046" y="556035"/>
                      <a:pt x="173669" y="557893"/>
                      <a:pt x="166687" y="585819"/>
                    </a:cubicBezTo>
                    <a:cubicBezTo>
                      <a:pt x="166078" y="588254"/>
                      <a:pt x="161788" y="587077"/>
                      <a:pt x="159543" y="588200"/>
                    </a:cubicBezTo>
                    <a:cubicBezTo>
                      <a:pt x="155403" y="590270"/>
                      <a:pt x="151777" y="593274"/>
                      <a:pt x="147637" y="595344"/>
                    </a:cubicBezTo>
                    <a:cubicBezTo>
                      <a:pt x="145392" y="596467"/>
                      <a:pt x="142907" y="597035"/>
                      <a:pt x="140493" y="597725"/>
                    </a:cubicBezTo>
                    <a:cubicBezTo>
                      <a:pt x="132646" y="599967"/>
                      <a:pt x="127246" y="600850"/>
                      <a:pt x="119062" y="602487"/>
                    </a:cubicBezTo>
                    <a:cubicBezTo>
                      <a:pt x="110692" y="615044"/>
                      <a:pt x="119127" y="605861"/>
                      <a:pt x="104775" y="612012"/>
                    </a:cubicBezTo>
                    <a:cubicBezTo>
                      <a:pt x="83467" y="621144"/>
                      <a:pt x="117572" y="613452"/>
                      <a:pt x="83343" y="619156"/>
                    </a:cubicBezTo>
                    <a:cubicBezTo>
                      <a:pt x="78336" y="664224"/>
                      <a:pt x="83736" y="624332"/>
                      <a:pt x="78581" y="650112"/>
                    </a:cubicBezTo>
                    <a:cubicBezTo>
                      <a:pt x="77634" y="654847"/>
                      <a:pt x="77371" y="659716"/>
                      <a:pt x="76200" y="664400"/>
                    </a:cubicBezTo>
                    <a:cubicBezTo>
                      <a:pt x="74982" y="669270"/>
                      <a:pt x="73025" y="673925"/>
                      <a:pt x="71437" y="678687"/>
                    </a:cubicBezTo>
                    <a:cubicBezTo>
                      <a:pt x="70643" y="697737"/>
                      <a:pt x="71850" y="716976"/>
                      <a:pt x="69056" y="735837"/>
                    </a:cubicBezTo>
                    <a:cubicBezTo>
                      <a:pt x="68562" y="739168"/>
                      <a:pt x="64714" y="741113"/>
                      <a:pt x="61912" y="742981"/>
                    </a:cubicBezTo>
                    <a:cubicBezTo>
                      <a:pt x="59823" y="744373"/>
                      <a:pt x="57182" y="744672"/>
                      <a:pt x="54768" y="745362"/>
                    </a:cubicBezTo>
                    <a:cubicBezTo>
                      <a:pt x="42525" y="748860"/>
                      <a:pt x="41666" y="748191"/>
                      <a:pt x="26193" y="750125"/>
                    </a:cubicBezTo>
                    <a:cubicBezTo>
                      <a:pt x="23812" y="753300"/>
                      <a:pt x="20825" y="756100"/>
                      <a:pt x="19050" y="759650"/>
                    </a:cubicBezTo>
                    <a:cubicBezTo>
                      <a:pt x="11916" y="773918"/>
                      <a:pt x="14966" y="781428"/>
                      <a:pt x="9525" y="797750"/>
                    </a:cubicBezTo>
                    <a:cubicBezTo>
                      <a:pt x="3857" y="814752"/>
                      <a:pt x="7546" y="807860"/>
                      <a:pt x="0" y="819181"/>
                    </a:cubicBezTo>
                    <a:cubicBezTo>
                      <a:pt x="794" y="828706"/>
                      <a:pt x="-82" y="838521"/>
                      <a:pt x="2381" y="847756"/>
                    </a:cubicBezTo>
                    <a:cubicBezTo>
                      <a:pt x="3249" y="851010"/>
                      <a:pt x="6867" y="852832"/>
                      <a:pt x="9525" y="854900"/>
                    </a:cubicBezTo>
                    <a:cubicBezTo>
                      <a:pt x="14043" y="858414"/>
                      <a:pt x="23812" y="864425"/>
                      <a:pt x="23812" y="864425"/>
                    </a:cubicBezTo>
                    <a:cubicBezTo>
                      <a:pt x="25400" y="866806"/>
                      <a:pt x="26376" y="869737"/>
                      <a:pt x="28575" y="871569"/>
                    </a:cubicBezTo>
                    <a:cubicBezTo>
                      <a:pt x="31302" y="873841"/>
                      <a:pt x="35018" y="874570"/>
                      <a:pt x="38100" y="876331"/>
                    </a:cubicBezTo>
                    <a:cubicBezTo>
                      <a:pt x="40585" y="877751"/>
                      <a:pt x="42862" y="879506"/>
                      <a:pt x="45243" y="881094"/>
                    </a:cubicBezTo>
                    <a:cubicBezTo>
                      <a:pt x="53181" y="880300"/>
                      <a:pt x="61215" y="880182"/>
                      <a:pt x="69056" y="878712"/>
                    </a:cubicBezTo>
                    <a:cubicBezTo>
                      <a:pt x="73990" y="877787"/>
                      <a:pt x="78581" y="875537"/>
                      <a:pt x="83343" y="873950"/>
                    </a:cubicBezTo>
                    <a:lnTo>
                      <a:pt x="90487" y="871569"/>
                    </a:lnTo>
                    <a:cubicBezTo>
                      <a:pt x="97566" y="873928"/>
                      <a:pt x="106255" y="875431"/>
                      <a:pt x="111918" y="881094"/>
                    </a:cubicBezTo>
                    <a:cubicBezTo>
                      <a:pt x="129937" y="899113"/>
                      <a:pt x="97768" y="875011"/>
                      <a:pt x="126206" y="897762"/>
                    </a:cubicBezTo>
                    <a:cubicBezTo>
                      <a:pt x="130675" y="901338"/>
                      <a:pt x="140493" y="907287"/>
                      <a:pt x="140493" y="907287"/>
                    </a:cubicBezTo>
                    <a:cubicBezTo>
                      <a:pt x="144495" y="919291"/>
                      <a:pt x="140290" y="911194"/>
                      <a:pt x="152400" y="921575"/>
                    </a:cubicBezTo>
                    <a:cubicBezTo>
                      <a:pt x="159075" y="927297"/>
                      <a:pt x="160707" y="931682"/>
                      <a:pt x="169068" y="935862"/>
                    </a:cubicBezTo>
                    <a:cubicBezTo>
                      <a:pt x="203077" y="952866"/>
                      <a:pt x="169484" y="931379"/>
                      <a:pt x="190500" y="945387"/>
                    </a:cubicBezTo>
                    <a:cubicBezTo>
                      <a:pt x="200716" y="965822"/>
                      <a:pt x="188943" y="946211"/>
                      <a:pt x="202406" y="959675"/>
                    </a:cubicBezTo>
                    <a:cubicBezTo>
                      <a:pt x="204430" y="961699"/>
                      <a:pt x="204933" y="965031"/>
                      <a:pt x="207168" y="966819"/>
                    </a:cubicBezTo>
                    <a:cubicBezTo>
                      <a:pt x="209128" y="968387"/>
                      <a:pt x="212067" y="968078"/>
                      <a:pt x="214312" y="969200"/>
                    </a:cubicBezTo>
                    <a:cubicBezTo>
                      <a:pt x="216872" y="970480"/>
                      <a:pt x="219075" y="972375"/>
                      <a:pt x="221456" y="973962"/>
                    </a:cubicBezTo>
                    <a:cubicBezTo>
                      <a:pt x="234149" y="993004"/>
                      <a:pt x="217493" y="970001"/>
                      <a:pt x="233362" y="985869"/>
                    </a:cubicBezTo>
                    <a:cubicBezTo>
                      <a:pt x="235386" y="987893"/>
                      <a:pt x="236101" y="990988"/>
                      <a:pt x="238125" y="993012"/>
                    </a:cubicBezTo>
                    <a:cubicBezTo>
                      <a:pt x="242743" y="997630"/>
                      <a:pt x="246600" y="998219"/>
                      <a:pt x="252412" y="1000156"/>
                    </a:cubicBezTo>
                    <a:cubicBezTo>
                      <a:pt x="275206" y="1022950"/>
                      <a:pt x="246019" y="995893"/>
                      <a:pt x="266700" y="1009681"/>
                    </a:cubicBezTo>
                    <a:cubicBezTo>
                      <a:pt x="283724" y="1021031"/>
                      <a:pt x="263222" y="1014170"/>
                      <a:pt x="283368" y="1019206"/>
                    </a:cubicBezTo>
                    <a:cubicBezTo>
                      <a:pt x="288131" y="1018412"/>
                      <a:pt x="293562" y="1019384"/>
                      <a:pt x="297656" y="1016825"/>
                    </a:cubicBezTo>
                    <a:cubicBezTo>
                      <a:pt x="300666" y="1014944"/>
                      <a:pt x="300537" y="1010310"/>
                      <a:pt x="302418" y="1007300"/>
                    </a:cubicBezTo>
                    <a:cubicBezTo>
                      <a:pt x="308747" y="997174"/>
                      <a:pt x="308086" y="998759"/>
                      <a:pt x="316706" y="993012"/>
                    </a:cubicBezTo>
                    <a:cubicBezTo>
                      <a:pt x="317500" y="990631"/>
                      <a:pt x="318427" y="988290"/>
                      <a:pt x="319087" y="985869"/>
                    </a:cubicBezTo>
                    <a:cubicBezTo>
                      <a:pt x="320809" y="979554"/>
                      <a:pt x="320220" y="972265"/>
                      <a:pt x="323850" y="966819"/>
                    </a:cubicBezTo>
                    <a:lnTo>
                      <a:pt x="328612" y="959675"/>
                    </a:lnTo>
                    <a:cubicBezTo>
                      <a:pt x="327818" y="957294"/>
                      <a:pt x="325818" y="955007"/>
                      <a:pt x="326231" y="952531"/>
                    </a:cubicBezTo>
                    <a:cubicBezTo>
                      <a:pt x="327498" y="944927"/>
                      <a:pt x="332564" y="944863"/>
                      <a:pt x="338137" y="943006"/>
                    </a:cubicBezTo>
                    <a:cubicBezTo>
                      <a:pt x="339725" y="939831"/>
                      <a:pt x="340060" y="935611"/>
                      <a:pt x="342900" y="933481"/>
                    </a:cubicBezTo>
                    <a:cubicBezTo>
                      <a:pt x="346916" y="930469"/>
                      <a:pt x="357187" y="928719"/>
                      <a:pt x="357187" y="928719"/>
                    </a:cubicBezTo>
                    <a:cubicBezTo>
                      <a:pt x="374042" y="917481"/>
                      <a:pt x="353154" y="931599"/>
                      <a:pt x="373856" y="916812"/>
                    </a:cubicBezTo>
                    <a:cubicBezTo>
                      <a:pt x="376185" y="915149"/>
                      <a:pt x="378162" y="912420"/>
                      <a:pt x="381000" y="912050"/>
                    </a:cubicBezTo>
                    <a:cubicBezTo>
                      <a:pt x="396761" y="909994"/>
                      <a:pt x="412759" y="910631"/>
                      <a:pt x="428625" y="909669"/>
                    </a:cubicBezTo>
                    <a:cubicBezTo>
                      <a:pt x="438955" y="909043"/>
                      <a:pt x="449262" y="908081"/>
                      <a:pt x="459581" y="907287"/>
                    </a:cubicBezTo>
                    <a:cubicBezTo>
                      <a:pt x="461962" y="905700"/>
                      <a:pt x="464165" y="903805"/>
                      <a:pt x="466725" y="902525"/>
                    </a:cubicBezTo>
                    <a:cubicBezTo>
                      <a:pt x="472587" y="899594"/>
                      <a:pt x="482670" y="898677"/>
                      <a:pt x="488156" y="897762"/>
                    </a:cubicBezTo>
                    <a:cubicBezTo>
                      <a:pt x="499268" y="898556"/>
                      <a:pt x="510728" y="897273"/>
                      <a:pt x="521493" y="900144"/>
                    </a:cubicBezTo>
                    <a:cubicBezTo>
                      <a:pt x="523918" y="900791"/>
                      <a:pt x="522100" y="905512"/>
                      <a:pt x="523875" y="907287"/>
                    </a:cubicBezTo>
                    <a:cubicBezTo>
                      <a:pt x="525650" y="909062"/>
                      <a:pt x="528773" y="908546"/>
                      <a:pt x="531018" y="909669"/>
                    </a:cubicBezTo>
                    <a:cubicBezTo>
                      <a:pt x="533578" y="910949"/>
                      <a:pt x="535781" y="912844"/>
                      <a:pt x="538162" y="914431"/>
                    </a:cubicBezTo>
                    <a:cubicBezTo>
                      <a:pt x="546100" y="913637"/>
                      <a:pt x="554407" y="914573"/>
                      <a:pt x="561975" y="912050"/>
                    </a:cubicBezTo>
                    <a:cubicBezTo>
                      <a:pt x="564690" y="911145"/>
                      <a:pt x="564583" y="906791"/>
                      <a:pt x="566737" y="904906"/>
                    </a:cubicBezTo>
                    <a:cubicBezTo>
                      <a:pt x="571045" y="901137"/>
                      <a:pt x="576262" y="898556"/>
                      <a:pt x="581025" y="895381"/>
                    </a:cubicBezTo>
                    <a:cubicBezTo>
                      <a:pt x="583406" y="893794"/>
                      <a:pt x="585453" y="891524"/>
                      <a:pt x="588168" y="890619"/>
                    </a:cubicBezTo>
                    <a:lnTo>
                      <a:pt x="602456" y="885856"/>
                    </a:lnTo>
                    <a:cubicBezTo>
                      <a:pt x="604043" y="883475"/>
                      <a:pt x="605194" y="880736"/>
                      <a:pt x="607218" y="878712"/>
                    </a:cubicBezTo>
                    <a:cubicBezTo>
                      <a:pt x="611833" y="874097"/>
                      <a:pt x="615697" y="873505"/>
                      <a:pt x="621506" y="871569"/>
                    </a:cubicBezTo>
                    <a:cubicBezTo>
                      <a:pt x="638058" y="860534"/>
                      <a:pt x="617254" y="873695"/>
                      <a:pt x="640556" y="862044"/>
                    </a:cubicBezTo>
                    <a:cubicBezTo>
                      <a:pt x="659023" y="852810"/>
                      <a:pt x="636887" y="860885"/>
                      <a:pt x="654843" y="854900"/>
                    </a:cubicBezTo>
                    <a:cubicBezTo>
                      <a:pt x="657224" y="853312"/>
                      <a:pt x="659963" y="852161"/>
                      <a:pt x="661987" y="850137"/>
                    </a:cubicBezTo>
                    <a:cubicBezTo>
                      <a:pt x="664011" y="848113"/>
                      <a:pt x="664551" y="844826"/>
                      <a:pt x="666750" y="842994"/>
                    </a:cubicBezTo>
                    <a:cubicBezTo>
                      <a:pt x="669477" y="840722"/>
                      <a:pt x="673100" y="839819"/>
                      <a:pt x="676275" y="838231"/>
                    </a:cubicBezTo>
                    <a:cubicBezTo>
                      <a:pt x="687465" y="827039"/>
                      <a:pt x="681550" y="833889"/>
                      <a:pt x="692943" y="816800"/>
                    </a:cubicBezTo>
                    <a:cubicBezTo>
                      <a:pt x="694531" y="814419"/>
                      <a:pt x="695146" y="810936"/>
                      <a:pt x="697706" y="809656"/>
                    </a:cubicBezTo>
                    <a:cubicBezTo>
                      <a:pt x="709476" y="803771"/>
                      <a:pt x="703864" y="806017"/>
                      <a:pt x="714375" y="802512"/>
                    </a:cubicBezTo>
                    <a:cubicBezTo>
                      <a:pt x="725023" y="786540"/>
                      <a:pt x="712480" y="802187"/>
                      <a:pt x="726281" y="792987"/>
                    </a:cubicBezTo>
                    <a:cubicBezTo>
                      <a:pt x="744120" y="781095"/>
                      <a:pt x="723582" y="789126"/>
                      <a:pt x="740568" y="783462"/>
                    </a:cubicBezTo>
                    <a:cubicBezTo>
                      <a:pt x="757237" y="784256"/>
                      <a:pt x="773945" y="784458"/>
                      <a:pt x="790575" y="785844"/>
                    </a:cubicBezTo>
                    <a:cubicBezTo>
                      <a:pt x="793076" y="786052"/>
                      <a:pt x="795473" y="787103"/>
                      <a:pt x="797718" y="788225"/>
                    </a:cubicBezTo>
                    <a:cubicBezTo>
                      <a:pt x="801858" y="790295"/>
                      <a:pt x="805656" y="792988"/>
                      <a:pt x="809625" y="795369"/>
                    </a:cubicBezTo>
                    <a:cubicBezTo>
                      <a:pt x="811212" y="797750"/>
                      <a:pt x="812364" y="800489"/>
                      <a:pt x="814387" y="802512"/>
                    </a:cubicBezTo>
                    <a:cubicBezTo>
                      <a:pt x="816411" y="804536"/>
                      <a:pt x="819743" y="805040"/>
                      <a:pt x="821531" y="807275"/>
                    </a:cubicBezTo>
                    <a:cubicBezTo>
                      <a:pt x="834674" y="823704"/>
                      <a:pt x="810585" y="805536"/>
                      <a:pt x="831056" y="819181"/>
                    </a:cubicBezTo>
                    <a:cubicBezTo>
                      <a:pt x="831850" y="821562"/>
                      <a:pt x="831869" y="824365"/>
                      <a:pt x="833437" y="826325"/>
                    </a:cubicBezTo>
                    <a:cubicBezTo>
                      <a:pt x="835225" y="828560"/>
                      <a:pt x="837729" y="830849"/>
                      <a:pt x="840581" y="831087"/>
                    </a:cubicBezTo>
                    <a:cubicBezTo>
                      <a:pt x="866696" y="833263"/>
                      <a:pt x="892968" y="832675"/>
                      <a:pt x="919162" y="833469"/>
                    </a:cubicBezTo>
                    <a:cubicBezTo>
                      <a:pt x="923925" y="836644"/>
                      <a:pt x="931640" y="837564"/>
                      <a:pt x="933450" y="842994"/>
                    </a:cubicBezTo>
                    <a:cubicBezTo>
                      <a:pt x="935037" y="847756"/>
                      <a:pt x="935428" y="853104"/>
                      <a:pt x="938212" y="857281"/>
                    </a:cubicBezTo>
                    <a:cubicBezTo>
                      <a:pt x="941387" y="862044"/>
                      <a:pt x="945927" y="866139"/>
                      <a:pt x="947737" y="871569"/>
                    </a:cubicBezTo>
                    <a:cubicBezTo>
                      <a:pt x="948531" y="873950"/>
                      <a:pt x="948076" y="877253"/>
                      <a:pt x="950118" y="878712"/>
                    </a:cubicBezTo>
                    <a:cubicBezTo>
                      <a:pt x="954203" y="881630"/>
                      <a:pt x="960101" y="880892"/>
                      <a:pt x="964406" y="883475"/>
                    </a:cubicBezTo>
                    <a:cubicBezTo>
                      <a:pt x="971936" y="887993"/>
                      <a:pt x="977863" y="891964"/>
                      <a:pt x="985837" y="895381"/>
                    </a:cubicBezTo>
                    <a:cubicBezTo>
                      <a:pt x="993454" y="898645"/>
                      <a:pt x="995947" y="897909"/>
                      <a:pt x="1004887" y="900144"/>
                    </a:cubicBezTo>
                    <a:cubicBezTo>
                      <a:pt x="1007322" y="900753"/>
                      <a:pt x="1009650" y="901731"/>
                      <a:pt x="1012031" y="902525"/>
                    </a:cubicBezTo>
                    <a:cubicBezTo>
                      <a:pt x="1018381" y="901731"/>
                      <a:pt x="1024907" y="901828"/>
                      <a:pt x="1031081" y="900144"/>
                    </a:cubicBezTo>
                    <a:cubicBezTo>
                      <a:pt x="1036355" y="898706"/>
                      <a:pt x="1041698" y="891295"/>
                      <a:pt x="1045368" y="888237"/>
                    </a:cubicBezTo>
                    <a:cubicBezTo>
                      <a:pt x="1047567" y="886405"/>
                      <a:pt x="1050131" y="885062"/>
                      <a:pt x="1052512" y="883475"/>
                    </a:cubicBezTo>
                    <a:cubicBezTo>
                      <a:pt x="1054100" y="881094"/>
                      <a:pt x="1055443" y="878530"/>
                      <a:pt x="1057275" y="876331"/>
                    </a:cubicBezTo>
                    <a:cubicBezTo>
                      <a:pt x="1060455" y="872514"/>
                      <a:pt x="1066703" y="866507"/>
                      <a:pt x="1071562" y="864425"/>
                    </a:cubicBezTo>
                    <a:cubicBezTo>
                      <a:pt x="1074570" y="863136"/>
                      <a:pt x="1077940" y="862943"/>
                      <a:pt x="1081087" y="862044"/>
                    </a:cubicBezTo>
                    <a:cubicBezTo>
                      <a:pt x="1083501" y="861354"/>
                      <a:pt x="1085781" y="860207"/>
                      <a:pt x="1088231" y="859662"/>
                    </a:cubicBezTo>
                    <a:cubicBezTo>
                      <a:pt x="1113387" y="854071"/>
                      <a:pt x="1093574" y="860262"/>
                      <a:pt x="1109662" y="854900"/>
                    </a:cubicBezTo>
                    <a:cubicBezTo>
                      <a:pt x="1112043" y="851725"/>
                      <a:pt x="1114604" y="848677"/>
                      <a:pt x="1116806" y="845375"/>
                    </a:cubicBezTo>
                    <a:cubicBezTo>
                      <a:pt x="1119373" y="841524"/>
                      <a:pt x="1121173" y="837172"/>
                      <a:pt x="1123950" y="833469"/>
                    </a:cubicBezTo>
                    <a:cubicBezTo>
                      <a:pt x="1125970" y="830775"/>
                      <a:pt x="1128712" y="828706"/>
                      <a:pt x="1131093" y="826325"/>
                    </a:cubicBezTo>
                    <a:cubicBezTo>
                      <a:pt x="1135483" y="808769"/>
                      <a:pt x="1134650" y="813345"/>
                      <a:pt x="1138237" y="785844"/>
                    </a:cubicBezTo>
                    <a:cubicBezTo>
                      <a:pt x="1142183" y="755589"/>
                      <a:pt x="1137681" y="770840"/>
                      <a:pt x="1143000" y="754887"/>
                    </a:cubicBezTo>
                    <a:cubicBezTo>
                      <a:pt x="1142206" y="735043"/>
                      <a:pt x="1142734" y="715103"/>
                      <a:pt x="1140618" y="695356"/>
                    </a:cubicBezTo>
                    <a:cubicBezTo>
                      <a:pt x="1140313" y="692510"/>
                      <a:pt x="1137136" y="690772"/>
                      <a:pt x="1135856" y="688212"/>
                    </a:cubicBezTo>
                    <a:cubicBezTo>
                      <a:pt x="1134734" y="685967"/>
                      <a:pt x="1135435" y="682637"/>
                      <a:pt x="1133475" y="681069"/>
                    </a:cubicBezTo>
                    <a:cubicBezTo>
                      <a:pt x="1130919" y="679024"/>
                      <a:pt x="1127125" y="679481"/>
                      <a:pt x="1123950" y="678687"/>
                    </a:cubicBezTo>
                    <a:cubicBezTo>
                      <a:pt x="1117668" y="680258"/>
                      <a:pt x="1111884" y="680570"/>
                      <a:pt x="1107281" y="685831"/>
                    </a:cubicBezTo>
                    <a:cubicBezTo>
                      <a:pt x="1092978" y="702177"/>
                      <a:pt x="1103516" y="696509"/>
                      <a:pt x="1090612" y="707262"/>
                    </a:cubicBezTo>
                    <a:cubicBezTo>
                      <a:pt x="1088413" y="709094"/>
                      <a:pt x="1086209" y="711203"/>
                      <a:pt x="1083468" y="712025"/>
                    </a:cubicBezTo>
                    <a:cubicBezTo>
                      <a:pt x="1078092" y="713638"/>
                      <a:pt x="1072356" y="713612"/>
                      <a:pt x="1066800" y="714406"/>
                    </a:cubicBezTo>
                    <a:cubicBezTo>
                      <a:pt x="1048869" y="726361"/>
                      <a:pt x="1071654" y="712327"/>
                      <a:pt x="1050131" y="721550"/>
                    </a:cubicBezTo>
                    <a:cubicBezTo>
                      <a:pt x="1047500" y="722677"/>
                      <a:pt x="1045800" y="725785"/>
                      <a:pt x="1042987" y="726312"/>
                    </a:cubicBezTo>
                    <a:cubicBezTo>
                      <a:pt x="1032815" y="728219"/>
                      <a:pt x="1022350" y="727900"/>
                      <a:pt x="1012031" y="728694"/>
                    </a:cubicBezTo>
                    <a:cubicBezTo>
                      <a:pt x="1008856" y="729488"/>
                      <a:pt x="1005653" y="730176"/>
                      <a:pt x="1002506" y="731075"/>
                    </a:cubicBezTo>
                    <a:cubicBezTo>
                      <a:pt x="1000092" y="731765"/>
                      <a:pt x="997872" y="733456"/>
                      <a:pt x="995362" y="733456"/>
                    </a:cubicBezTo>
                    <a:cubicBezTo>
                      <a:pt x="979467" y="733456"/>
                      <a:pt x="963612" y="731869"/>
                      <a:pt x="947737" y="731075"/>
                    </a:cubicBezTo>
                    <a:cubicBezTo>
                      <a:pt x="946943" y="727900"/>
                      <a:pt x="946820" y="724477"/>
                      <a:pt x="945356" y="721550"/>
                    </a:cubicBezTo>
                    <a:cubicBezTo>
                      <a:pt x="942077" y="714992"/>
                      <a:pt x="933598" y="707411"/>
                      <a:pt x="928687" y="702500"/>
                    </a:cubicBezTo>
                    <a:cubicBezTo>
                      <a:pt x="925488" y="692901"/>
                      <a:pt x="925593" y="692093"/>
                      <a:pt x="919162" y="681069"/>
                    </a:cubicBezTo>
                    <a:cubicBezTo>
                      <a:pt x="916278" y="676125"/>
                      <a:pt x="914400" y="669956"/>
                      <a:pt x="909637" y="666781"/>
                    </a:cubicBezTo>
                    <a:lnTo>
                      <a:pt x="902493" y="662019"/>
                    </a:lnTo>
                    <a:cubicBezTo>
                      <a:pt x="900817" y="650283"/>
                      <a:pt x="900792" y="646030"/>
                      <a:pt x="897731" y="635825"/>
                    </a:cubicBezTo>
                    <a:cubicBezTo>
                      <a:pt x="896288" y="631016"/>
                      <a:pt x="897458" y="623782"/>
                      <a:pt x="892968" y="621537"/>
                    </a:cubicBezTo>
                    <a:cubicBezTo>
                      <a:pt x="889793" y="619950"/>
                      <a:pt x="886525" y="618536"/>
                      <a:pt x="883443" y="616775"/>
                    </a:cubicBezTo>
                    <a:cubicBezTo>
                      <a:pt x="880958" y="615355"/>
                      <a:pt x="878860" y="613292"/>
                      <a:pt x="876300" y="612012"/>
                    </a:cubicBezTo>
                    <a:cubicBezTo>
                      <a:pt x="872477" y="610100"/>
                      <a:pt x="868146" y="609297"/>
                      <a:pt x="864393" y="607250"/>
                    </a:cubicBezTo>
                    <a:cubicBezTo>
                      <a:pt x="838657" y="593213"/>
                      <a:pt x="859641" y="600903"/>
                      <a:pt x="842962" y="595344"/>
                    </a:cubicBezTo>
                    <a:cubicBezTo>
                      <a:pt x="841375" y="592963"/>
                      <a:pt x="840614" y="589736"/>
                      <a:pt x="838200" y="588200"/>
                    </a:cubicBezTo>
                    <a:cubicBezTo>
                      <a:pt x="792440" y="559080"/>
                      <a:pt x="831258" y="587111"/>
                      <a:pt x="809625" y="576294"/>
                    </a:cubicBezTo>
                    <a:cubicBezTo>
                      <a:pt x="805485" y="574224"/>
                      <a:pt x="801858" y="571220"/>
                      <a:pt x="797718" y="569150"/>
                    </a:cubicBezTo>
                    <a:cubicBezTo>
                      <a:pt x="794304" y="567443"/>
                      <a:pt x="784098" y="565149"/>
                      <a:pt x="781050" y="564387"/>
                    </a:cubicBezTo>
                    <a:cubicBezTo>
                      <a:pt x="776287" y="561212"/>
                      <a:pt x="771070" y="558631"/>
                      <a:pt x="766762" y="554862"/>
                    </a:cubicBezTo>
                    <a:cubicBezTo>
                      <a:pt x="761129" y="549933"/>
                      <a:pt x="761614" y="544848"/>
                      <a:pt x="759618" y="538194"/>
                    </a:cubicBezTo>
                    <a:cubicBezTo>
                      <a:pt x="758175" y="533386"/>
                      <a:pt x="755840" y="528829"/>
                      <a:pt x="754856" y="523906"/>
                    </a:cubicBezTo>
                    <a:cubicBezTo>
                      <a:pt x="754062" y="519937"/>
                      <a:pt x="754394" y="515563"/>
                      <a:pt x="752475" y="512000"/>
                    </a:cubicBezTo>
                    <a:cubicBezTo>
                      <a:pt x="737592" y="484361"/>
                      <a:pt x="744387" y="499625"/>
                      <a:pt x="731043" y="488187"/>
                    </a:cubicBezTo>
                    <a:cubicBezTo>
                      <a:pt x="727634" y="485265"/>
                      <a:pt x="724693" y="481837"/>
                      <a:pt x="721518" y="478662"/>
                    </a:cubicBezTo>
                    <a:cubicBezTo>
                      <a:pt x="720724" y="476281"/>
                      <a:pt x="720529" y="473607"/>
                      <a:pt x="719137" y="471519"/>
                    </a:cubicBezTo>
                    <a:cubicBezTo>
                      <a:pt x="717269" y="468717"/>
                      <a:pt x="714795" y="466243"/>
                      <a:pt x="711993" y="464375"/>
                    </a:cubicBezTo>
                    <a:cubicBezTo>
                      <a:pt x="708086" y="461770"/>
                      <a:pt x="692288" y="459900"/>
                      <a:pt x="690562" y="459612"/>
                    </a:cubicBezTo>
                    <a:cubicBezTo>
                      <a:pt x="687387" y="458025"/>
                      <a:pt x="683732" y="457160"/>
                      <a:pt x="681037" y="454850"/>
                    </a:cubicBezTo>
                    <a:cubicBezTo>
                      <a:pt x="678024" y="452267"/>
                      <a:pt x="676699" y="448131"/>
                      <a:pt x="673893" y="445325"/>
                    </a:cubicBezTo>
                    <a:cubicBezTo>
                      <a:pt x="668719" y="440150"/>
                      <a:pt x="663399" y="434966"/>
                      <a:pt x="657225" y="431037"/>
                    </a:cubicBezTo>
                    <a:cubicBezTo>
                      <a:pt x="654464" y="429280"/>
                      <a:pt x="650875" y="429450"/>
                      <a:pt x="647700" y="428656"/>
                    </a:cubicBezTo>
                    <a:cubicBezTo>
                      <a:pt x="645319" y="425481"/>
                      <a:pt x="643362" y="421937"/>
                      <a:pt x="640556" y="419131"/>
                    </a:cubicBezTo>
                    <a:cubicBezTo>
                      <a:pt x="635941" y="414516"/>
                      <a:pt x="632077" y="413924"/>
                      <a:pt x="626268" y="411987"/>
                    </a:cubicBezTo>
                    <a:cubicBezTo>
                      <a:pt x="623093" y="408018"/>
                      <a:pt x="620090" y="403906"/>
                      <a:pt x="616743" y="400081"/>
                    </a:cubicBezTo>
                    <a:cubicBezTo>
                      <a:pt x="614526" y="397547"/>
                      <a:pt x="611235" y="395881"/>
                      <a:pt x="609600" y="392937"/>
                    </a:cubicBezTo>
                    <a:cubicBezTo>
                      <a:pt x="607162" y="388549"/>
                      <a:pt x="607082" y="383140"/>
                      <a:pt x="604837" y="378650"/>
                    </a:cubicBezTo>
                    <a:cubicBezTo>
                      <a:pt x="598795" y="366565"/>
                      <a:pt x="602044" y="372078"/>
                      <a:pt x="595312" y="361981"/>
                    </a:cubicBezTo>
                    <a:cubicBezTo>
                      <a:pt x="594518" y="359600"/>
                      <a:pt x="594176" y="357016"/>
                      <a:pt x="592931" y="354837"/>
                    </a:cubicBezTo>
                    <a:cubicBezTo>
                      <a:pt x="588612" y="347279"/>
                      <a:pt x="584713" y="345545"/>
                      <a:pt x="581025" y="338169"/>
                    </a:cubicBezTo>
                    <a:cubicBezTo>
                      <a:pt x="578582" y="333284"/>
                      <a:pt x="577169" y="323653"/>
                      <a:pt x="576262" y="319119"/>
                    </a:cubicBezTo>
                    <a:cubicBezTo>
                      <a:pt x="577056" y="312769"/>
                      <a:pt x="576456" y="306083"/>
                      <a:pt x="578643" y="300069"/>
                    </a:cubicBezTo>
                    <a:cubicBezTo>
                      <a:pt x="579794" y="296904"/>
                      <a:pt x="584002" y="295781"/>
                      <a:pt x="585787" y="292925"/>
                    </a:cubicBezTo>
                    <a:cubicBezTo>
                      <a:pt x="588053" y="289300"/>
                      <a:pt x="589089" y="285036"/>
                      <a:pt x="590550" y="281019"/>
                    </a:cubicBezTo>
                    <a:cubicBezTo>
                      <a:pt x="592266" y="276301"/>
                      <a:pt x="593725" y="271494"/>
                      <a:pt x="595312" y="266731"/>
                    </a:cubicBezTo>
                    <a:lnTo>
                      <a:pt x="597693" y="259587"/>
                    </a:lnTo>
                    <a:cubicBezTo>
                      <a:pt x="596690" y="238531"/>
                      <a:pt x="606801" y="214860"/>
                      <a:pt x="588168" y="202437"/>
                    </a:cubicBezTo>
                    <a:cubicBezTo>
                      <a:pt x="586080" y="201045"/>
                      <a:pt x="583406" y="200850"/>
                      <a:pt x="581025" y="200056"/>
                    </a:cubicBezTo>
                    <a:cubicBezTo>
                      <a:pt x="579437" y="197675"/>
                      <a:pt x="578591" y="194576"/>
                      <a:pt x="576262" y="192912"/>
                    </a:cubicBezTo>
                    <a:cubicBezTo>
                      <a:pt x="555873" y="178349"/>
                      <a:pt x="570628" y="197558"/>
                      <a:pt x="559593" y="181006"/>
                    </a:cubicBezTo>
                    <a:cubicBezTo>
                      <a:pt x="558799" y="176244"/>
                      <a:pt x="558159" y="171453"/>
                      <a:pt x="557212" y="166719"/>
                    </a:cubicBezTo>
                    <a:cubicBezTo>
                      <a:pt x="556570" y="163510"/>
                      <a:pt x="555294" y="160434"/>
                      <a:pt x="554831" y="157194"/>
                    </a:cubicBezTo>
                    <a:cubicBezTo>
                      <a:pt x="553703" y="149297"/>
                      <a:pt x="554015" y="141203"/>
                      <a:pt x="552450" y="133381"/>
                    </a:cubicBezTo>
                    <a:cubicBezTo>
                      <a:pt x="549705" y="119655"/>
                      <a:pt x="547995" y="124471"/>
                      <a:pt x="542925" y="114331"/>
                    </a:cubicBezTo>
                    <a:cubicBezTo>
                      <a:pt x="536034" y="100548"/>
                      <a:pt x="546938" y="113582"/>
                      <a:pt x="533400" y="100044"/>
                    </a:cubicBezTo>
                    <a:cubicBezTo>
                      <a:pt x="532606" y="97663"/>
                      <a:pt x="532141" y="95145"/>
                      <a:pt x="531018" y="92900"/>
                    </a:cubicBezTo>
                    <a:cubicBezTo>
                      <a:pt x="529738" y="90340"/>
                      <a:pt x="526817" y="88562"/>
                      <a:pt x="526256" y="85756"/>
                    </a:cubicBezTo>
                    <a:cubicBezTo>
                      <a:pt x="524382" y="76384"/>
                      <a:pt x="524992" y="66674"/>
                      <a:pt x="523875" y="57181"/>
                    </a:cubicBezTo>
                    <a:cubicBezTo>
                      <a:pt x="522967" y="49460"/>
                      <a:pt x="522299" y="43699"/>
                      <a:pt x="516731" y="38131"/>
                    </a:cubicBezTo>
                    <a:cubicBezTo>
                      <a:pt x="514707" y="36107"/>
                      <a:pt x="511968" y="34956"/>
                      <a:pt x="509587" y="33369"/>
                    </a:cubicBezTo>
                    <a:cubicBezTo>
                      <a:pt x="508793" y="30988"/>
                      <a:pt x="507206" y="28735"/>
                      <a:pt x="507206" y="26225"/>
                    </a:cubicBezTo>
                    <a:cubicBezTo>
                      <a:pt x="507206" y="22178"/>
                      <a:pt x="508922" y="18311"/>
                      <a:pt x="509587" y="14319"/>
                    </a:cubicBezTo>
                    <a:cubicBezTo>
                      <a:pt x="509718" y="13536"/>
                      <a:pt x="504825" y="-763"/>
                      <a:pt x="497681" y="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lerida">
                <a:extLst>
                  <a:ext uri="{FF2B5EF4-FFF2-40B4-BE49-F238E27FC236}">
                    <a16:creationId xmlns:a16="http://schemas.microsoft.com/office/drawing/2014/main" id="{2858E076-4225-427C-6428-CFC518B9DB9A}"/>
                  </a:ext>
                </a:extLst>
              </p:cNvPr>
              <p:cNvSpPr/>
              <p:nvPr/>
            </p:nvSpPr>
            <p:spPr>
              <a:xfrm>
                <a:off x="4311286" y="519930"/>
                <a:ext cx="635891" cy="921209"/>
              </a:xfrm>
              <a:custGeom>
                <a:avLst/>
                <a:gdLst>
                  <a:gd name="connsiteX0" fmla="*/ 607219 w 635794"/>
                  <a:gd name="connsiteY0" fmla="*/ 175272 h 921209"/>
                  <a:gd name="connsiteX1" fmla="*/ 578644 w 635794"/>
                  <a:gd name="connsiteY1" fmla="*/ 177653 h 921209"/>
                  <a:gd name="connsiteX2" fmla="*/ 564356 w 635794"/>
                  <a:gd name="connsiteY2" fmla="*/ 184797 h 921209"/>
                  <a:gd name="connsiteX3" fmla="*/ 557212 w 635794"/>
                  <a:gd name="connsiteY3" fmla="*/ 191941 h 921209"/>
                  <a:gd name="connsiteX4" fmla="*/ 542925 w 635794"/>
                  <a:gd name="connsiteY4" fmla="*/ 194322 h 921209"/>
                  <a:gd name="connsiteX5" fmla="*/ 528637 w 635794"/>
                  <a:gd name="connsiteY5" fmla="*/ 199085 h 921209"/>
                  <a:gd name="connsiteX6" fmla="*/ 514350 w 635794"/>
                  <a:gd name="connsiteY6" fmla="*/ 203847 h 921209"/>
                  <a:gd name="connsiteX7" fmla="*/ 507206 w 635794"/>
                  <a:gd name="connsiteY7" fmla="*/ 206228 h 921209"/>
                  <a:gd name="connsiteX8" fmla="*/ 500062 w 635794"/>
                  <a:gd name="connsiteY8" fmla="*/ 208610 h 921209"/>
                  <a:gd name="connsiteX9" fmla="*/ 485775 w 635794"/>
                  <a:gd name="connsiteY9" fmla="*/ 203847 h 921209"/>
                  <a:gd name="connsiteX10" fmla="*/ 483394 w 635794"/>
                  <a:gd name="connsiteY10" fmla="*/ 196703 h 921209"/>
                  <a:gd name="connsiteX11" fmla="*/ 478631 w 635794"/>
                  <a:gd name="connsiteY11" fmla="*/ 165747 h 921209"/>
                  <a:gd name="connsiteX12" fmla="*/ 476250 w 635794"/>
                  <a:gd name="connsiteY12" fmla="*/ 144316 h 921209"/>
                  <a:gd name="connsiteX13" fmla="*/ 473869 w 635794"/>
                  <a:gd name="connsiteY13" fmla="*/ 134791 h 921209"/>
                  <a:gd name="connsiteX14" fmla="*/ 471487 w 635794"/>
                  <a:gd name="connsiteY14" fmla="*/ 122885 h 921209"/>
                  <a:gd name="connsiteX15" fmla="*/ 473869 w 635794"/>
                  <a:gd name="connsiteY15" fmla="*/ 72878 h 921209"/>
                  <a:gd name="connsiteX16" fmla="*/ 476250 w 635794"/>
                  <a:gd name="connsiteY16" fmla="*/ 65735 h 921209"/>
                  <a:gd name="connsiteX17" fmla="*/ 481012 w 635794"/>
                  <a:gd name="connsiteY17" fmla="*/ 58591 h 921209"/>
                  <a:gd name="connsiteX18" fmla="*/ 471487 w 635794"/>
                  <a:gd name="connsiteY18" fmla="*/ 63353 h 921209"/>
                  <a:gd name="connsiteX19" fmla="*/ 450056 w 635794"/>
                  <a:gd name="connsiteY19" fmla="*/ 70497 h 921209"/>
                  <a:gd name="connsiteX20" fmla="*/ 431006 w 635794"/>
                  <a:gd name="connsiteY20" fmla="*/ 77641 h 921209"/>
                  <a:gd name="connsiteX21" fmla="*/ 423862 w 635794"/>
                  <a:gd name="connsiteY21" fmla="*/ 82403 h 921209"/>
                  <a:gd name="connsiteX22" fmla="*/ 411956 w 635794"/>
                  <a:gd name="connsiteY22" fmla="*/ 94310 h 921209"/>
                  <a:gd name="connsiteX23" fmla="*/ 409575 w 635794"/>
                  <a:gd name="connsiteY23" fmla="*/ 103835 h 921209"/>
                  <a:gd name="connsiteX24" fmla="*/ 402431 w 635794"/>
                  <a:gd name="connsiteY24" fmla="*/ 99072 h 921209"/>
                  <a:gd name="connsiteX25" fmla="*/ 390525 w 635794"/>
                  <a:gd name="connsiteY25" fmla="*/ 77641 h 921209"/>
                  <a:gd name="connsiteX26" fmla="*/ 388144 w 635794"/>
                  <a:gd name="connsiteY26" fmla="*/ 70497 h 921209"/>
                  <a:gd name="connsiteX27" fmla="*/ 314325 w 635794"/>
                  <a:gd name="connsiteY27" fmla="*/ 65735 h 921209"/>
                  <a:gd name="connsiteX28" fmla="*/ 300037 w 635794"/>
                  <a:gd name="connsiteY28" fmla="*/ 75260 h 921209"/>
                  <a:gd name="connsiteX29" fmla="*/ 285750 w 635794"/>
                  <a:gd name="connsiteY29" fmla="*/ 82403 h 921209"/>
                  <a:gd name="connsiteX30" fmla="*/ 273844 w 635794"/>
                  <a:gd name="connsiteY30" fmla="*/ 77641 h 921209"/>
                  <a:gd name="connsiteX31" fmla="*/ 266700 w 635794"/>
                  <a:gd name="connsiteY31" fmla="*/ 75260 h 921209"/>
                  <a:gd name="connsiteX32" fmla="*/ 261937 w 635794"/>
                  <a:gd name="connsiteY32" fmla="*/ 68116 h 921209"/>
                  <a:gd name="connsiteX33" fmla="*/ 247650 w 635794"/>
                  <a:gd name="connsiteY33" fmla="*/ 60972 h 921209"/>
                  <a:gd name="connsiteX34" fmla="*/ 238125 w 635794"/>
                  <a:gd name="connsiteY34" fmla="*/ 49066 h 921209"/>
                  <a:gd name="connsiteX35" fmla="*/ 233362 w 635794"/>
                  <a:gd name="connsiteY35" fmla="*/ 41922 h 921209"/>
                  <a:gd name="connsiteX36" fmla="*/ 226219 w 635794"/>
                  <a:gd name="connsiteY36" fmla="*/ 37160 h 921209"/>
                  <a:gd name="connsiteX37" fmla="*/ 180975 w 635794"/>
                  <a:gd name="connsiteY37" fmla="*/ 30016 h 921209"/>
                  <a:gd name="connsiteX38" fmla="*/ 107156 w 635794"/>
                  <a:gd name="connsiteY38" fmla="*/ 27635 h 921209"/>
                  <a:gd name="connsiteX39" fmla="*/ 102394 w 635794"/>
                  <a:gd name="connsiteY39" fmla="*/ 10966 h 921209"/>
                  <a:gd name="connsiteX40" fmla="*/ 100012 w 635794"/>
                  <a:gd name="connsiteY40" fmla="*/ 3822 h 921209"/>
                  <a:gd name="connsiteX41" fmla="*/ 92869 w 635794"/>
                  <a:gd name="connsiteY41" fmla="*/ 1441 h 921209"/>
                  <a:gd name="connsiteX42" fmla="*/ 47625 w 635794"/>
                  <a:gd name="connsiteY42" fmla="*/ 10966 h 921209"/>
                  <a:gd name="connsiteX43" fmla="*/ 45244 w 635794"/>
                  <a:gd name="connsiteY43" fmla="*/ 18110 h 921209"/>
                  <a:gd name="connsiteX44" fmla="*/ 50006 w 635794"/>
                  <a:gd name="connsiteY44" fmla="*/ 58591 h 921209"/>
                  <a:gd name="connsiteX45" fmla="*/ 54769 w 635794"/>
                  <a:gd name="connsiteY45" fmla="*/ 65735 h 921209"/>
                  <a:gd name="connsiteX46" fmla="*/ 59531 w 635794"/>
                  <a:gd name="connsiteY46" fmla="*/ 80022 h 921209"/>
                  <a:gd name="connsiteX47" fmla="*/ 61912 w 635794"/>
                  <a:gd name="connsiteY47" fmla="*/ 94310 h 921209"/>
                  <a:gd name="connsiteX48" fmla="*/ 66675 w 635794"/>
                  <a:gd name="connsiteY48" fmla="*/ 101453 h 921209"/>
                  <a:gd name="connsiteX49" fmla="*/ 80962 w 635794"/>
                  <a:gd name="connsiteY49" fmla="*/ 115741 h 921209"/>
                  <a:gd name="connsiteX50" fmla="*/ 95250 w 635794"/>
                  <a:gd name="connsiteY50" fmla="*/ 120503 h 921209"/>
                  <a:gd name="connsiteX51" fmla="*/ 102394 w 635794"/>
                  <a:gd name="connsiteY51" fmla="*/ 122885 h 921209"/>
                  <a:gd name="connsiteX52" fmla="*/ 119062 w 635794"/>
                  <a:gd name="connsiteY52" fmla="*/ 127647 h 921209"/>
                  <a:gd name="connsiteX53" fmla="*/ 126206 w 635794"/>
                  <a:gd name="connsiteY53" fmla="*/ 132410 h 921209"/>
                  <a:gd name="connsiteX54" fmla="*/ 135731 w 635794"/>
                  <a:gd name="connsiteY54" fmla="*/ 146697 h 921209"/>
                  <a:gd name="connsiteX55" fmla="*/ 138112 w 635794"/>
                  <a:gd name="connsiteY55" fmla="*/ 158603 h 921209"/>
                  <a:gd name="connsiteX56" fmla="*/ 130969 w 635794"/>
                  <a:gd name="connsiteY56" fmla="*/ 225278 h 921209"/>
                  <a:gd name="connsiteX57" fmla="*/ 128587 w 635794"/>
                  <a:gd name="connsiteY57" fmla="*/ 232422 h 921209"/>
                  <a:gd name="connsiteX58" fmla="*/ 130969 w 635794"/>
                  <a:gd name="connsiteY58" fmla="*/ 256235 h 921209"/>
                  <a:gd name="connsiteX59" fmla="*/ 135731 w 635794"/>
                  <a:gd name="connsiteY59" fmla="*/ 263378 h 921209"/>
                  <a:gd name="connsiteX60" fmla="*/ 138112 w 635794"/>
                  <a:gd name="connsiteY60" fmla="*/ 337197 h 921209"/>
                  <a:gd name="connsiteX61" fmla="*/ 140494 w 635794"/>
                  <a:gd name="connsiteY61" fmla="*/ 363391 h 921209"/>
                  <a:gd name="connsiteX62" fmla="*/ 145256 w 635794"/>
                  <a:gd name="connsiteY62" fmla="*/ 377678 h 921209"/>
                  <a:gd name="connsiteX63" fmla="*/ 150019 w 635794"/>
                  <a:gd name="connsiteY63" fmla="*/ 403872 h 921209"/>
                  <a:gd name="connsiteX64" fmla="*/ 147637 w 635794"/>
                  <a:gd name="connsiteY64" fmla="*/ 439591 h 921209"/>
                  <a:gd name="connsiteX65" fmla="*/ 135731 w 635794"/>
                  <a:gd name="connsiteY65" fmla="*/ 453878 h 921209"/>
                  <a:gd name="connsiteX66" fmla="*/ 128587 w 635794"/>
                  <a:gd name="connsiteY66" fmla="*/ 465785 h 921209"/>
                  <a:gd name="connsiteX67" fmla="*/ 123825 w 635794"/>
                  <a:gd name="connsiteY67" fmla="*/ 472928 h 921209"/>
                  <a:gd name="connsiteX68" fmla="*/ 121444 w 635794"/>
                  <a:gd name="connsiteY68" fmla="*/ 480072 h 921209"/>
                  <a:gd name="connsiteX69" fmla="*/ 111919 w 635794"/>
                  <a:gd name="connsiteY69" fmla="*/ 489597 h 921209"/>
                  <a:gd name="connsiteX70" fmla="*/ 116681 w 635794"/>
                  <a:gd name="connsiteY70" fmla="*/ 537222 h 921209"/>
                  <a:gd name="connsiteX71" fmla="*/ 109537 w 635794"/>
                  <a:gd name="connsiteY71" fmla="*/ 570560 h 921209"/>
                  <a:gd name="connsiteX72" fmla="*/ 102394 w 635794"/>
                  <a:gd name="connsiteY72" fmla="*/ 575322 h 921209"/>
                  <a:gd name="connsiteX73" fmla="*/ 92869 w 635794"/>
                  <a:gd name="connsiteY73" fmla="*/ 589610 h 921209"/>
                  <a:gd name="connsiteX74" fmla="*/ 83344 w 635794"/>
                  <a:gd name="connsiteY74" fmla="*/ 606278 h 921209"/>
                  <a:gd name="connsiteX75" fmla="*/ 76200 w 635794"/>
                  <a:gd name="connsiteY75" fmla="*/ 608660 h 921209"/>
                  <a:gd name="connsiteX76" fmla="*/ 64294 w 635794"/>
                  <a:gd name="connsiteY76" fmla="*/ 620566 h 921209"/>
                  <a:gd name="connsiteX77" fmla="*/ 59531 w 635794"/>
                  <a:gd name="connsiteY77" fmla="*/ 627710 h 921209"/>
                  <a:gd name="connsiteX78" fmla="*/ 52387 w 635794"/>
                  <a:gd name="connsiteY78" fmla="*/ 632472 h 921209"/>
                  <a:gd name="connsiteX79" fmla="*/ 45244 w 635794"/>
                  <a:gd name="connsiteY79" fmla="*/ 639616 h 921209"/>
                  <a:gd name="connsiteX80" fmla="*/ 40481 w 635794"/>
                  <a:gd name="connsiteY80" fmla="*/ 646760 h 921209"/>
                  <a:gd name="connsiteX81" fmla="*/ 33337 w 635794"/>
                  <a:gd name="connsiteY81" fmla="*/ 649141 h 921209"/>
                  <a:gd name="connsiteX82" fmla="*/ 16669 w 635794"/>
                  <a:gd name="connsiteY82" fmla="*/ 665810 h 921209"/>
                  <a:gd name="connsiteX83" fmla="*/ 11906 w 635794"/>
                  <a:gd name="connsiteY83" fmla="*/ 672953 h 921209"/>
                  <a:gd name="connsiteX84" fmla="*/ 2381 w 635794"/>
                  <a:gd name="connsiteY84" fmla="*/ 680097 h 921209"/>
                  <a:gd name="connsiteX85" fmla="*/ 0 w 635794"/>
                  <a:gd name="connsiteY85" fmla="*/ 687241 h 921209"/>
                  <a:gd name="connsiteX86" fmla="*/ 2381 w 635794"/>
                  <a:gd name="connsiteY86" fmla="*/ 706291 h 921209"/>
                  <a:gd name="connsiteX87" fmla="*/ 7144 w 635794"/>
                  <a:gd name="connsiteY87" fmla="*/ 720578 h 921209"/>
                  <a:gd name="connsiteX88" fmla="*/ 9525 w 635794"/>
                  <a:gd name="connsiteY88" fmla="*/ 727722 h 921209"/>
                  <a:gd name="connsiteX89" fmla="*/ 14287 w 635794"/>
                  <a:gd name="connsiteY89" fmla="*/ 734866 h 921209"/>
                  <a:gd name="connsiteX90" fmla="*/ 16669 w 635794"/>
                  <a:gd name="connsiteY90" fmla="*/ 751535 h 921209"/>
                  <a:gd name="connsiteX91" fmla="*/ 19050 w 635794"/>
                  <a:gd name="connsiteY91" fmla="*/ 763441 h 921209"/>
                  <a:gd name="connsiteX92" fmla="*/ 21431 w 635794"/>
                  <a:gd name="connsiteY92" fmla="*/ 787253 h 921209"/>
                  <a:gd name="connsiteX93" fmla="*/ 19050 w 635794"/>
                  <a:gd name="connsiteY93" fmla="*/ 830116 h 921209"/>
                  <a:gd name="connsiteX94" fmla="*/ 16669 w 635794"/>
                  <a:gd name="connsiteY94" fmla="*/ 837260 h 921209"/>
                  <a:gd name="connsiteX95" fmla="*/ 7144 w 635794"/>
                  <a:gd name="connsiteY95" fmla="*/ 851547 h 921209"/>
                  <a:gd name="connsiteX96" fmla="*/ 9525 w 635794"/>
                  <a:gd name="connsiteY96" fmla="*/ 920603 h 921209"/>
                  <a:gd name="connsiteX97" fmla="*/ 14287 w 635794"/>
                  <a:gd name="connsiteY97" fmla="*/ 913460 h 921209"/>
                  <a:gd name="connsiteX98" fmla="*/ 21431 w 635794"/>
                  <a:gd name="connsiteY98" fmla="*/ 908697 h 921209"/>
                  <a:gd name="connsiteX99" fmla="*/ 30956 w 635794"/>
                  <a:gd name="connsiteY99" fmla="*/ 899172 h 921209"/>
                  <a:gd name="connsiteX100" fmla="*/ 35719 w 635794"/>
                  <a:gd name="connsiteY100" fmla="*/ 892028 h 921209"/>
                  <a:gd name="connsiteX101" fmla="*/ 45244 w 635794"/>
                  <a:gd name="connsiteY101" fmla="*/ 887266 h 921209"/>
                  <a:gd name="connsiteX102" fmla="*/ 97631 w 635794"/>
                  <a:gd name="connsiteY102" fmla="*/ 880122 h 921209"/>
                  <a:gd name="connsiteX103" fmla="*/ 192881 w 635794"/>
                  <a:gd name="connsiteY103" fmla="*/ 884885 h 921209"/>
                  <a:gd name="connsiteX104" fmla="*/ 200025 w 635794"/>
                  <a:gd name="connsiteY104" fmla="*/ 887266 h 921209"/>
                  <a:gd name="connsiteX105" fmla="*/ 207169 w 635794"/>
                  <a:gd name="connsiteY105" fmla="*/ 894410 h 921209"/>
                  <a:gd name="connsiteX106" fmla="*/ 242887 w 635794"/>
                  <a:gd name="connsiteY106" fmla="*/ 896791 h 921209"/>
                  <a:gd name="connsiteX107" fmla="*/ 254794 w 635794"/>
                  <a:gd name="connsiteY107" fmla="*/ 887266 h 921209"/>
                  <a:gd name="connsiteX108" fmla="*/ 269081 w 635794"/>
                  <a:gd name="connsiteY108" fmla="*/ 880122 h 921209"/>
                  <a:gd name="connsiteX109" fmla="*/ 273844 w 635794"/>
                  <a:gd name="connsiteY109" fmla="*/ 872978 h 921209"/>
                  <a:gd name="connsiteX110" fmla="*/ 280987 w 635794"/>
                  <a:gd name="connsiteY110" fmla="*/ 870597 h 921209"/>
                  <a:gd name="connsiteX111" fmla="*/ 285750 w 635794"/>
                  <a:gd name="connsiteY111" fmla="*/ 861072 h 921209"/>
                  <a:gd name="connsiteX112" fmla="*/ 290512 w 635794"/>
                  <a:gd name="connsiteY112" fmla="*/ 853928 h 921209"/>
                  <a:gd name="connsiteX113" fmla="*/ 292894 w 635794"/>
                  <a:gd name="connsiteY113" fmla="*/ 846785 h 921209"/>
                  <a:gd name="connsiteX114" fmla="*/ 300037 w 635794"/>
                  <a:gd name="connsiteY114" fmla="*/ 839641 h 921209"/>
                  <a:gd name="connsiteX115" fmla="*/ 304800 w 635794"/>
                  <a:gd name="connsiteY115" fmla="*/ 832497 h 921209"/>
                  <a:gd name="connsiteX116" fmla="*/ 316706 w 635794"/>
                  <a:gd name="connsiteY116" fmla="*/ 818210 h 921209"/>
                  <a:gd name="connsiteX117" fmla="*/ 326231 w 635794"/>
                  <a:gd name="connsiteY117" fmla="*/ 806303 h 921209"/>
                  <a:gd name="connsiteX118" fmla="*/ 328612 w 635794"/>
                  <a:gd name="connsiteY118" fmla="*/ 799160 h 921209"/>
                  <a:gd name="connsiteX119" fmla="*/ 340519 w 635794"/>
                  <a:gd name="connsiteY119" fmla="*/ 777728 h 921209"/>
                  <a:gd name="connsiteX120" fmla="*/ 342900 w 635794"/>
                  <a:gd name="connsiteY120" fmla="*/ 765822 h 921209"/>
                  <a:gd name="connsiteX121" fmla="*/ 340519 w 635794"/>
                  <a:gd name="connsiteY121" fmla="*/ 746772 h 921209"/>
                  <a:gd name="connsiteX122" fmla="*/ 335756 w 635794"/>
                  <a:gd name="connsiteY122" fmla="*/ 730103 h 921209"/>
                  <a:gd name="connsiteX123" fmla="*/ 338137 w 635794"/>
                  <a:gd name="connsiteY123" fmla="*/ 720578 h 921209"/>
                  <a:gd name="connsiteX124" fmla="*/ 345281 w 635794"/>
                  <a:gd name="connsiteY124" fmla="*/ 718197 h 921209"/>
                  <a:gd name="connsiteX125" fmla="*/ 438150 w 635794"/>
                  <a:gd name="connsiteY125" fmla="*/ 715816 h 921209"/>
                  <a:gd name="connsiteX126" fmla="*/ 447675 w 635794"/>
                  <a:gd name="connsiteY126" fmla="*/ 701528 h 921209"/>
                  <a:gd name="connsiteX127" fmla="*/ 454819 w 635794"/>
                  <a:gd name="connsiteY127" fmla="*/ 687241 h 921209"/>
                  <a:gd name="connsiteX128" fmla="*/ 457200 w 635794"/>
                  <a:gd name="connsiteY128" fmla="*/ 625328 h 921209"/>
                  <a:gd name="connsiteX129" fmla="*/ 459581 w 635794"/>
                  <a:gd name="connsiteY129" fmla="*/ 615803 h 921209"/>
                  <a:gd name="connsiteX130" fmla="*/ 461962 w 635794"/>
                  <a:gd name="connsiteY130" fmla="*/ 608660 h 921209"/>
                  <a:gd name="connsiteX131" fmla="*/ 483394 w 635794"/>
                  <a:gd name="connsiteY131" fmla="*/ 584847 h 921209"/>
                  <a:gd name="connsiteX132" fmla="*/ 490537 w 635794"/>
                  <a:gd name="connsiteY132" fmla="*/ 580085 h 921209"/>
                  <a:gd name="connsiteX133" fmla="*/ 497681 w 635794"/>
                  <a:gd name="connsiteY133" fmla="*/ 577703 h 921209"/>
                  <a:gd name="connsiteX134" fmla="*/ 504825 w 635794"/>
                  <a:gd name="connsiteY134" fmla="*/ 572941 h 921209"/>
                  <a:gd name="connsiteX135" fmla="*/ 521494 w 635794"/>
                  <a:gd name="connsiteY135" fmla="*/ 568178 h 921209"/>
                  <a:gd name="connsiteX136" fmla="*/ 538162 w 635794"/>
                  <a:gd name="connsiteY136" fmla="*/ 556272 h 921209"/>
                  <a:gd name="connsiteX137" fmla="*/ 547687 w 635794"/>
                  <a:gd name="connsiteY137" fmla="*/ 551510 h 921209"/>
                  <a:gd name="connsiteX138" fmla="*/ 554831 w 635794"/>
                  <a:gd name="connsiteY138" fmla="*/ 544366 h 921209"/>
                  <a:gd name="connsiteX139" fmla="*/ 554831 w 635794"/>
                  <a:gd name="connsiteY139" fmla="*/ 513410 h 921209"/>
                  <a:gd name="connsiteX140" fmla="*/ 538162 w 635794"/>
                  <a:gd name="connsiteY140" fmla="*/ 501503 h 921209"/>
                  <a:gd name="connsiteX141" fmla="*/ 533400 w 635794"/>
                  <a:gd name="connsiteY141" fmla="*/ 494360 h 921209"/>
                  <a:gd name="connsiteX142" fmla="*/ 526256 w 635794"/>
                  <a:gd name="connsiteY142" fmla="*/ 489597 h 921209"/>
                  <a:gd name="connsiteX143" fmla="*/ 523875 w 635794"/>
                  <a:gd name="connsiteY143" fmla="*/ 470547 h 921209"/>
                  <a:gd name="connsiteX144" fmla="*/ 526256 w 635794"/>
                  <a:gd name="connsiteY144" fmla="*/ 451497 h 921209"/>
                  <a:gd name="connsiteX145" fmla="*/ 528637 w 635794"/>
                  <a:gd name="connsiteY145" fmla="*/ 444353 h 921209"/>
                  <a:gd name="connsiteX146" fmla="*/ 547687 w 635794"/>
                  <a:gd name="connsiteY146" fmla="*/ 420541 h 921209"/>
                  <a:gd name="connsiteX147" fmla="*/ 552450 w 635794"/>
                  <a:gd name="connsiteY147" fmla="*/ 406253 h 921209"/>
                  <a:gd name="connsiteX148" fmla="*/ 554831 w 635794"/>
                  <a:gd name="connsiteY148" fmla="*/ 399110 h 921209"/>
                  <a:gd name="connsiteX149" fmla="*/ 557212 w 635794"/>
                  <a:gd name="connsiteY149" fmla="*/ 389585 h 921209"/>
                  <a:gd name="connsiteX150" fmla="*/ 561975 w 635794"/>
                  <a:gd name="connsiteY150" fmla="*/ 375297 h 921209"/>
                  <a:gd name="connsiteX151" fmla="*/ 566737 w 635794"/>
                  <a:gd name="connsiteY151" fmla="*/ 353866 h 921209"/>
                  <a:gd name="connsiteX152" fmla="*/ 571500 w 635794"/>
                  <a:gd name="connsiteY152" fmla="*/ 344341 h 921209"/>
                  <a:gd name="connsiteX153" fmla="*/ 578644 w 635794"/>
                  <a:gd name="connsiteY153" fmla="*/ 339578 h 921209"/>
                  <a:gd name="connsiteX154" fmla="*/ 581025 w 635794"/>
                  <a:gd name="connsiteY154" fmla="*/ 289572 h 921209"/>
                  <a:gd name="connsiteX155" fmla="*/ 585787 w 635794"/>
                  <a:gd name="connsiteY155" fmla="*/ 282428 h 921209"/>
                  <a:gd name="connsiteX156" fmla="*/ 588169 w 635794"/>
                  <a:gd name="connsiteY156" fmla="*/ 275285 h 921209"/>
                  <a:gd name="connsiteX157" fmla="*/ 602456 w 635794"/>
                  <a:gd name="connsiteY157" fmla="*/ 265760 h 921209"/>
                  <a:gd name="connsiteX158" fmla="*/ 616744 w 635794"/>
                  <a:gd name="connsiteY158" fmla="*/ 258616 h 921209"/>
                  <a:gd name="connsiteX159" fmla="*/ 631031 w 635794"/>
                  <a:gd name="connsiteY159" fmla="*/ 246710 h 921209"/>
                  <a:gd name="connsiteX160" fmla="*/ 635794 w 635794"/>
                  <a:gd name="connsiteY160" fmla="*/ 232422 h 921209"/>
                  <a:gd name="connsiteX161" fmla="*/ 633412 w 635794"/>
                  <a:gd name="connsiteY161" fmla="*/ 220516 h 921209"/>
                  <a:gd name="connsiteX162" fmla="*/ 628650 w 635794"/>
                  <a:gd name="connsiteY162" fmla="*/ 213372 h 921209"/>
                  <a:gd name="connsiteX163" fmla="*/ 626269 w 635794"/>
                  <a:gd name="connsiteY163" fmla="*/ 206228 h 921209"/>
                  <a:gd name="connsiteX164" fmla="*/ 614362 w 635794"/>
                  <a:gd name="connsiteY164" fmla="*/ 191941 h 921209"/>
                  <a:gd name="connsiteX165" fmla="*/ 607219 w 635794"/>
                  <a:gd name="connsiteY165" fmla="*/ 175272 h 921209"/>
                  <a:gd name="connsiteX166" fmla="*/ 607219 w 635794"/>
                  <a:gd name="connsiteY166" fmla="*/ 175272 h 92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635794" h="921209">
                    <a:moveTo>
                      <a:pt x="607219" y="175272"/>
                    </a:moveTo>
                    <a:cubicBezTo>
                      <a:pt x="602457" y="175669"/>
                      <a:pt x="588118" y="176390"/>
                      <a:pt x="578644" y="177653"/>
                    </a:cubicBezTo>
                    <a:cubicBezTo>
                      <a:pt x="573532" y="178335"/>
                      <a:pt x="568177" y="181613"/>
                      <a:pt x="564356" y="184797"/>
                    </a:cubicBezTo>
                    <a:cubicBezTo>
                      <a:pt x="561769" y="186953"/>
                      <a:pt x="560289" y="190573"/>
                      <a:pt x="557212" y="191941"/>
                    </a:cubicBezTo>
                    <a:cubicBezTo>
                      <a:pt x="552800" y="193902"/>
                      <a:pt x="547609" y="193151"/>
                      <a:pt x="542925" y="194322"/>
                    </a:cubicBezTo>
                    <a:cubicBezTo>
                      <a:pt x="538055" y="195540"/>
                      <a:pt x="533400" y="197497"/>
                      <a:pt x="528637" y="199085"/>
                    </a:cubicBezTo>
                    <a:lnTo>
                      <a:pt x="514350" y="203847"/>
                    </a:lnTo>
                    <a:lnTo>
                      <a:pt x="507206" y="206228"/>
                    </a:lnTo>
                    <a:lnTo>
                      <a:pt x="500062" y="208610"/>
                    </a:lnTo>
                    <a:cubicBezTo>
                      <a:pt x="495300" y="207022"/>
                      <a:pt x="489860" y="206765"/>
                      <a:pt x="485775" y="203847"/>
                    </a:cubicBezTo>
                    <a:cubicBezTo>
                      <a:pt x="483733" y="202388"/>
                      <a:pt x="483776" y="199184"/>
                      <a:pt x="483394" y="196703"/>
                    </a:cubicBezTo>
                    <a:cubicBezTo>
                      <a:pt x="478131" y="162500"/>
                      <a:pt x="484362" y="182943"/>
                      <a:pt x="478631" y="165747"/>
                    </a:cubicBezTo>
                    <a:cubicBezTo>
                      <a:pt x="477837" y="158603"/>
                      <a:pt x="477343" y="151420"/>
                      <a:pt x="476250" y="144316"/>
                    </a:cubicBezTo>
                    <a:cubicBezTo>
                      <a:pt x="475752" y="141081"/>
                      <a:pt x="474579" y="137986"/>
                      <a:pt x="473869" y="134791"/>
                    </a:cubicBezTo>
                    <a:cubicBezTo>
                      <a:pt x="472991" y="130840"/>
                      <a:pt x="472281" y="126854"/>
                      <a:pt x="471487" y="122885"/>
                    </a:cubicBezTo>
                    <a:cubicBezTo>
                      <a:pt x="472281" y="106216"/>
                      <a:pt x="472483" y="89508"/>
                      <a:pt x="473869" y="72878"/>
                    </a:cubicBezTo>
                    <a:cubicBezTo>
                      <a:pt x="474077" y="70377"/>
                      <a:pt x="475128" y="67980"/>
                      <a:pt x="476250" y="65735"/>
                    </a:cubicBezTo>
                    <a:cubicBezTo>
                      <a:pt x="477530" y="63175"/>
                      <a:pt x="483572" y="59871"/>
                      <a:pt x="481012" y="58591"/>
                    </a:cubicBezTo>
                    <a:cubicBezTo>
                      <a:pt x="477837" y="57003"/>
                      <a:pt x="474800" y="62079"/>
                      <a:pt x="471487" y="63353"/>
                    </a:cubicBezTo>
                    <a:cubicBezTo>
                      <a:pt x="464459" y="66056"/>
                      <a:pt x="456791" y="67129"/>
                      <a:pt x="450056" y="70497"/>
                    </a:cubicBezTo>
                    <a:cubicBezTo>
                      <a:pt x="437604" y="76724"/>
                      <a:pt x="443975" y="74399"/>
                      <a:pt x="431006" y="77641"/>
                    </a:cubicBezTo>
                    <a:cubicBezTo>
                      <a:pt x="428625" y="79228"/>
                      <a:pt x="425886" y="80379"/>
                      <a:pt x="423862" y="82403"/>
                    </a:cubicBezTo>
                    <a:cubicBezTo>
                      <a:pt x="407983" y="98282"/>
                      <a:pt x="431011" y="81606"/>
                      <a:pt x="411956" y="94310"/>
                    </a:cubicBezTo>
                    <a:cubicBezTo>
                      <a:pt x="411162" y="97485"/>
                      <a:pt x="412502" y="102372"/>
                      <a:pt x="409575" y="103835"/>
                    </a:cubicBezTo>
                    <a:cubicBezTo>
                      <a:pt x="407015" y="105115"/>
                      <a:pt x="403948" y="101499"/>
                      <a:pt x="402431" y="99072"/>
                    </a:cubicBezTo>
                    <a:cubicBezTo>
                      <a:pt x="383007" y="67993"/>
                      <a:pt x="410340" y="97456"/>
                      <a:pt x="390525" y="77641"/>
                    </a:cubicBezTo>
                    <a:cubicBezTo>
                      <a:pt x="389731" y="75260"/>
                      <a:pt x="389536" y="72586"/>
                      <a:pt x="388144" y="70497"/>
                    </a:cubicBezTo>
                    <a:cubicBezTo>
                      <a:pt x="372721" y="47362"/>
                      <a:pt x="335193" y="64989"/>
                      <a:pt x="314325" y="65735"/>
                    </a:cubicBezTo>
                    <a:cubicBezTo>
                      <a:pt x="301771" y="69919"/>
                      <a:pt x="311928" y="65350"/>
                      <a:pt x="300037" y="75260"/>
                    </a:cubicBezTo>
                    <a:cubicBezTo>
                      <a:pt x="293882" y="80389"/>
                      <a:pt x="292910" y="80017"/>
                      <a:pt x="285750" y="82403"/>
                    </a:cubicBezTo>
                    <a:cubicBezTo>
                      <a:pt x="281781" y="80816"/>
                      <a:pt x="277846" y="79142"/>
                      <a:pt x="273844" y="77641"/>
                    </a:cubicBezTo>
                    <a:cubicBezTo>
                      <a:pt x="271494" y="76760"/>
                      <a:pt x="268660" y="76828"/>
                      <a:pt x="266700" y="75260"/>
                    </a:cubicBezTo>
                    <a:cubicBezTo>
                      <a:pt x="264465" y="73472"/>
                      <a:pt x="263961" y="70140"/>
                      <a:pt x="261937" y="68116"/>
                    </a:cubicBezTo>
                    <a:cubicBezTo>
                      <a:pt x="257320" y="63498"/>
                      <a:pt x="253462" y="62909"/>
                      <a:pt x="247650" y="60972"/>
                    </a:cubicBezTo>
                    <a:cubicBezTo>
                      <a:pt x="243015" y="47064"/>
                      <a:pt x="248896" y="59836"/>
                      <a:pt x="238125" y="49066"/>
                    </a:cubicBezTo>
                    <a:cubicBezTo>
                      <a:pt x="236101" y="47042"/>
                      <a:pt x="235386" y="43946"/>
                      <a:pt x="233362" y="41922"/>
                    </a:cubicBezTo>
                    <a:cubicBezTo>
                      <a:pt x="231339" y="39899"/>
                      <a:pt x="228834" y="38322"/>
                      <a:pt x="226219" y="37160"/>
                    </a:cubicBezTo>
                    <a:cubicBezTo>
                      <a:pt x="210201" y="30041"/>
                      <a:pt x="200265" y="30893"/>
                      <a:pt x="180975" y="30016"/>
                    </a:cubicBezTo>
                    <a:cubicBezTo>
                      <a:pt x="156381" y="28898"/>
                      <a:pt x="131762" y="28429"/>
                      <a:pt x="107156" y="27635"/>
                    </a:cubicBezTo>
                    <a:cubicBezTo>
                      <a:pt x="101440" y="10486"/>
                      <a:pt x="108382" y="31923"/>
                      <a:pt x="102394" y="10966"/>
                    </a:cubicBezTo>
                    <a:cubicBezTo>
                      <a:pt x="101704" y="8552"/>
                      <a:pt x="101787" y="5597"/>
                      <a:pt x="100012" y="3822"/>
                    </a:cubicBezTo>
                    <a:cubicBezTo>
                      <a:pt x="98237" y="2047"/>
                      <a:pt x="95250" y="2235"/>
                      <a:pt x="92869" y="1441"/>
                    </a:cubicBezTo>
                    <a:cubicBezTo>
                      <a:pt x="64444" y="3113"/>
                      <a:pt x="56727" y="-7240"/>
                      <a:pt x="47625" y="10966"/>
                    </a:cubicBezTo>
                    <a:cubicBezTo>
                      <a:pt x="46503" y="13211"/>
                      <a:pt x="46038" y="15729"/>
                      <a:pt x="45244" y="18110"/>
                    </a:cubicBezTo>
                    <a:cubicBezTo>
                      <a:pt x="45620" y="23370"/>
                      <a:pt x="44595" y="47768"/>
                      <a:pt x="50006" y="58591"/>
                    </a:cubicBezTo>
                    <a:cubicBezTo>
                      <a:pt x="51286" y="61151"/>
                      <a:pt x="53181" y="63354"/>
                      <a:pt x="54769" y="65735"/>
                    </a:cubicBezTo>
                    <a:cubicBezTo>
                      <a:pt x="56356" y="70497"/>
                      <a:pt x="58314" y="75152"/>
                      <a:pt x="59531" y="80022"/>
                    </a:cubicBezTo>
                    <a:cubicBezTo>
                      <a:pt x="60702" y="84706"/>
                      <a:pt x="60385" y="89729"/>
                      <a:pt x="61912" y="94310"/>
                    </a:cubicBezTo>
                    <a:cubicBezTo>
                      <a:pt x="62817" y="97025"/>
                      <a:pt x="64774" y="99314"/>
                      <a:pt x="66675" y="101453"/>
                    </a:cubicBezTo>
                    <a:cubicBezTo>
                      <a:pt x="71150" y="106487"/>
                      <a:pt x="74572" y="113611"/>
                      <a:pt x="80962" y="115741"/>
                    </a:cubicBezTo>
                    <a:lnTo>
                      <a:pt x="95250" y="120503"/>
                    </a:lnTo>
                    <a:cubicBezTo>
                      <a:pt x="97631" y="121297"/>
                      <a:pt x="99959" y="122276"/>
                      <a:pt x="102394" y="122885"/>
                    </a:cubicBezTo>
                    <a:cubicBezTo>
                      <a:pt x="114354" y="125875"/>
                      <a:pt x="108814" y="124231"/>
                      <a:pt x="119062" y="127647"/>
                    </a:cubicBezTo>
                    <a:cubicBezTo>
                      <a:pt x="121443" y="129235"/>
                      <a:pt x="124321" y="130256"/>
                      <a:pt x="126206" y="132410"/>
                    </a:cubicBezTo>
                    <a:cubicBezTo>
                      <a:pt x="129975" y="136717"/>
                      <a:pt x="135731" y="146697"/>
                      <a:pt x="135731" y="146697"/>
                    </a:cubicBezTo>
                    <a:cubicBezTo>
                      <a:pt x="136525" y="150666"/>
                      <a:pt x="138112" y="154556"/>
                      <a:pt x="138112" y="158603"/>
                    </a:cubicBezTo>
                    <a:cubicBezTo>
                      <a:pt x="138112" y="174285"/>
                      <a:pt x="136936" y="207381"/>
                      <a:pt x="130969" y="225278"/>
                    </a:cubicBezTo>
                    <a:lnTo>
                      <a:pt x="128587" y="232422"/>
                    </a:lnTo>
                    <a:cubicBezTo>
                      <a:pt x="129381" y="240360"/>
                      <a:pt x="129175" y="248462"/>
                      <a:pt x="130969" y="256235"/>
                    </a:cubicBezTo>
                    <a:cubicBezTo>
                      <a:pt x="131612" y="259023"/>
                      <a:pt x="135480" y="260527"/>
                      <a:pt x="135731" y="263378"/>
                    </a:cubicBezTo>
                    <a:cubicBezTo>
                      <a:pt x="137895" y="287902"/>
                      <a:pt x="136941" y="312606"/>
                      <a:pt x="138112" y="337197"/>
                    </a:cubicBezTo>
                    <a:cubicBezTo>
                      <a:pt x="138529" y="345954"/>
                      <a:pt x="138970" y="354757"/>
                      <a:pt x="140494" y="363391"/>
                    </a:cubicBezTo>
                    <a:cubicBezTo>
                      <a:pt x="141366" y="368335"/>
                      <a:pt x="144272" y="372756"/>
                      <a:pt x="145256" y="377678"/>
                    </a:cubicBezTo>
                    <a:cubicBezTo>
                      <a:pt x="148584" y="394319"/>
                      <a:pt x="146971" y="385593"/>
                      <a:pt x="150019" y="403872"/>
                    </a:cubicBezTo>
                    <a:cubicBezTo>
                      <a:pt x="149225" y="415778"/>
                      <a:pt x="149599" y="427821"/>
                      <a:pt x="147637" y="439591"/>
                    </a:cubicBezTo>
                    <a:cubicBezTo>
                      <a:pt x="146843" y="444354"/>
                      <a:pt x="138032" y="450810"/>
                      <a:pt x="135731" y="453878"/>
                    </a:cubicBezTo>
                    <a:cubicBezTo>
                      <a:pt x="132954" y="457581"/>
                      <a:pt x="131040" y="461860"/>
                      <a:pt x="128587" y="465785"/>
                    </a:cubicBezTo>
                    <a:cubicBezTo>
                      <a:pt x="127070" y="468212"/>
                      <a:pt x="125412" y="470547"/>
                      <a:pt x="123825" y="472928"/>
                    </a:cubicBezTo>
                    <a:cubicBezTo>
                      <a:pt x="123031" y="475309"/>
                      <a:pt x="122903" y="478029"/>
                      <a:pt x="121444" y="480072"/>
                    </a:cubicBezTo>
                    <a:cubicBezTo>
                      <a:pt x="118834" y="483726"/>
                      <a:pt x="112292" y="485122"/>
                      <a:pt x="111919" y="489597"/>
                    </a:cubicBezTo>
                    <a:cubicBezTo>
                      <a:pt x="110594" y="505496"/>
                      <a:pt x="115094" y="521347"/>
                      <a:pt x="116681" y="537222"/>
                    </a:cubicBezTo>
                    <a:cubicBezTo>
                      <a:pt x="115515" y="550051"/>
                      <a:pt x="118682" y="561415"/>
                      <a:pt x="109537" y="570560"/>
                    </a:cubicBezTo>
                    <a:cubicBezTo>
                      <a:pt x="107514" y="572583"/>
                      <a:pt x="104775" y="573735"/>
                      <a:pt x="102394" y="575322"/>
                    </a:cubicBezTo>
                    <a:cubicBezTo>
                      <a:pt x="99219" y="580085"/>
                      <a:pt x="95814" y="584702"/>
                      <a:pt x="92869" y="589610"/>
                    </a:cubicBezTo>
                    <a:cubicBezTo>
                      <a:pt x="91247" y="592312"/>
                      <a:pt x="86511" y="603744"/>
                      <a:pt x="83344" y="606278"/>
                    </a:cubicBezTo>
                    <a:cubicBezTo>
                      <a:pt x="81384" y="607846"/>
                      <a:pt x="78581" y="607866"/>
                      <a:pt x="76200" y="608660"/>
                    </a:cubicBezTo>
                    <a:cubicBezTo>
                      <a:pt x="63496" y="627712"/>
                      <a:pt x="80171" y="604687"/>
                      <a:pt x="64294" y="620566"/>
                    </a:cubicBezTo>
                    <a:cubicBezTo>
                      <a:pt x="62270" y="622590"/>
                      <a:pt x="61555" y="625686"/>
                      <a:pt x="59531" y="627710"/>
                    </a:cubicBezTo>
                    <a:cubicBezTo>
                      <a:pt x="57507" y="629734"/>
                      <a:pt x="54586" y="630640"/>
                      <a:pt x="52387" y="632472"/>
                    </a:cubicBezTo>
                    <a:cubicBezTo>
                      <a:pt x="49800" y="634628"/>
                      <a:pt x="47400" y="637029"/>
                      <a:pt x="45244" y="639616"/>
                    </a:cubicBezTo>
                    <a:cubicBezTo>
                      <a:pt x="43412" y="641815"/>
                      <a:pt x="42716" y="644972"/>
                      <a:pt x="40481" y="646760"/>
                    </a:cubicBezTo>
                    <a:cubicBezTo>
                      <a:pt x="38521" y="648328"/>
                      <a:pt x="35718" y="648347"/>
                      <a:pt x="33337" y="649141"/>
                    </a:cubicBezTo>
                    <a:cubicBezTo>
                      <a:pt x="22420" y="665516"/>
                      <a:pt x="29242" y="661617"/>
                      <a:pt x="16669" y="665810"/>
                    </a:cubicBezTo>
                    <a:cubicBezTo>
                      <a:pt x="15081" y="668191"/>
                      <a:pt x="13930" y="670929"/>
                      <a:pt x="11906" y="672953"/>
                    </a:cubicBezTo>
                    <a:cubicBezTo>
                      <a:pt x="9100" y="675759"/>
                      <a:pt x="4922" y="677048"/>
                      <a:pt x="2381" y="680097"/>
                    </a:cubicBezTo>
                    <a:cubicBezTo>
                      <a:pt x="774" y="682025"/>
                      <a:pt x="794" y="684860"/>
                      <a:pt x="0" y="687241"/>
                    </a:cubicBezTo>
                    <a:cubicBezTo>
                      <a:pt x="794" y="693591"/>
                      <a:pt x="1040" y="700034"/>
                      <a:pt x="2381" y="706291"/>
                    </a:cubicBezTo>
                    <a:cubicBezTo>
                      <a:pt x="3433" y="711200"/>
                      <a:pt x="5556" y="715816"/>
                      <a:pt x="7144" y="720578"/>
                    </a:cubicBezTo>
                    <a:cubicBezTo>
                      <a:pt x="7938" y="722959"/>
                      <a:pt x="8133" y="725633"/>
                      <a:pt x="9525" y="727722"/>
                    </a:cubicBezTo>
                    <a:lnTo>
                      <a:pt x="14287" y="734866"/>
                    </a:lnTo>
                    <a:cubicBezTo>
                      <a:pt x="15081" y="740422"/>
                      <a:pt x="15746" y="745999"/>
                      <a:pt x="16669" y="751535"/>
                    </a:cubicBezTo>
                    <a:cubicBezTo>
                      <a:pt x="17334" y="755527"/>
                      <a:pt x="18515" y="759429"/>
                      <a:pt x="19050" y="763441"/>
                    </a:cubicBezTo>
                    <a:cubicBezTo>
                      <a:pt x="20104" y="771348"/>
                      <a:pt x="20637" y="779316"/>
                      <a:pt x="21431" y="787253"/>
                    </a:cubicBezTo>
                    <a:cubicBezTo>
                      <a:pt x="20637" y="801541"/>
                      <a:pt x="20407" y="815871"/>
                      <a:pt x="19050" y="830116"/>
                    </a:cubicBezTo>
                    <a:cubicBezTo>
                      <a:pt x="18812" y="832615"/>
                      <a:pt x="17888" y="835066"/>
                      <a:pt x="16669" y="837260"/>
                    </a:cubicBezTo>
                    <a:cubicBezTo>
                      <a:pt x="13889" y="842263"/>
                      <a:pt x="7144" y="851547"/>
                      <a:pt x="7144" y="851547"/>
                    </a:cubicBezTo>
                    <a:cubicBezTo>
                      <a:pt x="7938" y="874566"/>
                      <a:pt x="6885" y="897722"/>
                      <a:pt x="9525" y="920603"/>
                    </a:cubicBezTo>
                    <a:cubicBezTo>
                      <a:pt x="9853" y="923446"/>
                      <a:pt x="12264" y="915483"/>
                      <a:pt x="14287" y="913460"/>
                    </a:cubicBezTo>
                    <a:cubicBezTo>
                      <a:pt x="16311" y="911436"/>
                      <a:pt x="19050" y="910285"/>
                      <a:pt x="21431" y="908697"/>
                    </a:cubicBezTo>
                    <a:cubicBezTo>
                      <a:pt x="26626" y="893111"/>
                      <a:pt x="19411" y="908408"/>
                      <a:pt x="30956" y="899172"/>
                    </a:cubicBezTo>
                    <a:cubicBezTo>
                      <a:pt x="33191" y="897384"/>
                      <a:pt x="33520" y="893860"/>
                      <a:pt x="35719" y="892028"/>
                    </a:cubicBezTo>
                    <a:cubicBezTo>
                      <a:pt x="38446" y="889756"/>
                      <a:pt x="41831" y="888241"/>
                      <a:pt x="45244" y="887266"/>
                    </a:cubicBezTo>
                    <a:cubicBezTo>
                      <a:pt x="64378" y="881799"/>
                      <a:pt x="77580" y="881793"/>
                      <a:pt x="97631" y="880122"/>
                    </a:cubicBezTo>
                    <a:cubicBezTo>
                      <a:pt x="124359" y="880886"/>
                      <a:pt x="162556" y="877303"/>
                      <a:pt x="192881" y="884885"/>
                    </a:cubicBezTo>
                    <a:cubicBezTo>
                      <a:pt x="195316" y="885494"/>
                      <a:pt x="197644" y="886472"/>
                      <a:pt x="200025" y="887266"/>
                    </a:cubicBezTo>
                    <a:cubicBezTo>
                      <a:pt x="202406" y="889647"/>
                      <a:pt x="204582" y="892254"/>
                      <a:pt x="207169" y="894410"/>
                    </a:cubicBezTo>
                    <a:cubicBezTo>
                      <a:pt x="219520" y="904703"/>
                      <a:pt x="220628" y="898646"/>
                      <a:pt x="242887" y="896791"/>
                    </a:cubicBezTo>
                    <a:cubicBezTo>
                      <a:pt x="256793" y="892156"/>
                      <a:pt x="244025" y="898036"/>
                      <a:pt x="254794" y="887266"/>
                    </a:cubicBezTo>
                    <a:cubicBezTo>
                      <a:pt x="259411" y="882648"/>
                      <a:pt x="263269" y="882059"/>
                      <a:pt x="269081" y="880122"/>
                    </a:cubicBezTo>
                    <a:cubicBezTo>
                      <a:pt x="270669" y="877741"/>
                      <a:pt x="271609" y="874766"/>
                      <a:pt x="273844" y="872978"/>
                    </a:cubicBezTo>
                    <a:cubicBezTo>
                      <a:pt x="275804" y="871410"/>
                      <a:pt x="279212" y="872372"/>
                      <a:pt x="280987" y="870597"/>
                    </a:cubicBezTo>
                    <a:cubicBezTo>
                      <a:pt x="283497" y="868087"/>
                      <a:pt x="283989" y="864154"/>
                      <a:pt x="285750" y="861072"/>
                    </a:cubicBezTo>
                    <a:cubicBezTo>
                      <a:pt x="287170" y="858587"/>
                      <a:pt x="289232" y="856488"/>
                      <a:pt x="290512" y="853928"/>
                    </a:cubicBezTo>
                    <a:cubicBezTo>
                      <a:pt x="291635" y="851683"/>
                      <a:pt x="291502" y="848873"/>
                      <a:pt x="292894" y="846785"/>
                    </a:cubicBezTo>
                    <a:cubicBezTo>
                      <a:pt x="294762" y="843983"/>
                      <a:pt x="297881" y="842228"/>
                      <a:pt x="300037" y="839641"/>
                    </a:cubicBezTo>
                    <a:cubicBezTo>
                      <a:pt x="301869" y="837442"/>
                      <a:pt x="302968" y="834696"/>
                      <a:pt x="304800" y="832497"/>
                    </a:cubicBezTo>
                    <a:cubicBezTo>
                      <a:pt x="320077" y="814165"/>
                      <a:pt x="304884" y="835943"/>
                      <a:pt x="316706" y="818210"/>
                    </a:cubicBezTo>
                    <a:cubicBezTo>
                      <a:pt x="322690" y="800256"/>
                      <a:pt x="313922" y="821689"/>
                      <a:pt x="326231" y="806303"/>
                    </a:cubicBezTo>
                    <a:cubicBezTo>
                      <a:pt x="327799" y="804343"/>
                      <a:pt x="327393" y="801354"/>
                      <a:pt x="328612" y="799160"/>
                    </a:cubicBezTo>
                    <a:cubicBezTo>
                      <a:pt x="336670" y="784655"/>
                      <a:pt x="337580" y="789481"/>
                      <a:pt x="340519" y="777728"/>
                    </a:cubicBezTo>
                    <a:cubicBezTo>
                      <a:pt x="341501" y="773802"/>
                      <a:pt x="342106" y="769791"/>
                      <a:pt x="342900" y="765822"/>
                    </a:cubicBezTo>
                    <a:cubicBezTo>
                      <a:pt x="342106" y="759472"/>
                      <a:pt x="341571" y="753084"/>
                      <a:pt x="340519" y="746772"/>
                    </a:cubicBezTo>
                    <a:cubicBezTo>
                      <a:pt x="339523" y="740799"/>
                      <a:pt x="337641" y="735760"/>
                      <a:pt x="335756" y="730103"/>
                    </a:cubicBezTo>
                    <a:cubicBezTo>
                      <a:pt x="336550" y="726928"/>
                      <a:pt x="336093" y="723134"/>
                      <a:pt x="338137" y="720578"/>
                    </a:cubicBezTo>
                    <a:cubicBezTo>
                      <a:pt x="339705" y="718618"/>
                      <a:pt x="342774" y="718316"/>
                      <a:pt x="345281" y="718197"/>
                    </a:cubicBezTo>
                    <a:cubicBezTo>
                      <a:pt x="376212" y="716724"/>
                      <a:pt x="407194" y="716610"/>
                      <a:pt x="438150" y="715816"/>
                    </a:cubicBezTo>
                    <a:cubicBezTo>
                      <a:pt x="451693" y="702273"/>
                      <a:pt x="440783" y="715313"/>
                      <a:pt x="447675" y="701528"/>
                    </a:cubicBezTo>
                    <a:cubicBezTo>
                      <a:pt x="456911" y="683056"/>
                      <a:pt x="448829" y="705206"/>
                      <a:pt x="454819" y="687241"/>
                    </a:cubicBezTo>
                    <a:cubicBezTo>
                      <a:pt x="455613" y="666603"/>
                      <a:pt x="455826" y="645935"/>
                      <a:pt x="457200" y="625328"/>
                    </a:cubicBezTo>
                    <a:cubicBezTo>
                      <a:pt x="457418" y="622063"/>
                      <a:pt x="458682" y="618950"/>
                      <a:pt x="459581" y="615803"/>
                    </a:cubicBezTo>
                    <a:cubicBezTo>
                      <a:pt x="460270" y="613390"/>
                      <a:pt x="460840" y="610905"/>
                      <a:pt x="461962" y="608660"/>
                    </a:cubicBezTo>
                    <a:cubicBezTo>
                      <a:pt x="465961" y="600663"/>
                      <a:pt x="478767" y="587932"/>
                      <a:pt x="483394" y="584847"/>
                    </a:cubicBezTo>
                    <a:cubicBezTo>
                      <a:pt x="485775" y="583260"/>
                      <a:pt x="487978" y="581365"/>
                      <a:pt x="490537" y="580085"/>
                    </a:cubicBezTo>
                    <a:cubicBezTo>
                      <a:pt x="492782" y="578962"/>
                      <a:pt x="495436" y="578826"/>
                      <a:pt x="497681" y="577703"/>
                    </a:cubicBezTo>
                    <a:cubicBezTo>
                      <a:pt x="500241" y="576423"/>
                      <a:pt x="502194" y="574068"/>
                      <a:pt x="504825" y="572941"/>
                    </a:cubicBezTo>
                    <a:cubicBezTo>
                      <a:pt x="515517" y="568359"/>
                      <a:pt x="512218" y="572816"/>
                      <a:pt x="521494" y="568178"/>
                    </a:cubicBezTo>
                    <a:cubicBezTo>
                      <a:pt x="526534" y="565658"/>
                      <a:pt x="533844" y="558971"/>
                      <a:pt x="538162" y="556272"/>
                    </a:cubicBezTo>
                    <a:cubicBezTo>
                      <a:pt x="541172" y="554391"/>
                      <a:pt x="544512" y="553097"/>
                      <a:pt x="547687" y="551510"/>
                    </a:cubicBezTo>
                    <a:cubicBezTo>
                      <a:pt x="550068" y="549129"/>
                      <a:pt x="552963" y="547168"/>
                      <a:pt x="554831" y="544366"/>
                    </a:cubicBezTo>
                    <a:cubicBezTo>
                      <a:pt x="560034" y="536561"/>
                      <a:pt x="556508" y="517771"/>
                      <a:pt x="554831" y="513410"/>
                    </a:cubicBezTo>
                    <a:cubicBezTo>
                      <a:pt x="554322" y="512086"/>
                      <a:pt x="540455" y="503032"/>
                      <a:pt x="538162" y="501503"/>
                    </a:cubicBezTo>
                    <a:cubicBezTo>
                      <a:pt x="536575" y="499122"/>
                      <a:pt x="535423" y="496383"/>
                      <a:pt x="533400" y="494360"/>
                    </a:cubicBezTo>
                    <a:cubicBezTo>
                      <a:pt x="531376" y="492336"/>
                      <a:pt x="527319" y="492254"/>
                      <a:pt x="526256" y="489597"/>
                    </a:cubicBezTo>
                    <a:cubicBezTo>
                      <a:pt x="523879" y="483655"/>
                      <a:pt x="524669" y="476897"/>
                      <a:pt x="523875" y="470547"/>
                    </a:cubicBezTo>
                    <a:cubicBezTo>
                      <a:pt x="524669" y="464197"/>
                      <a:pt x="525111" y="457793"/>
                      <a:pt x="526256" y="451497"/>
                    </a:cubicBezTo>
                    <a:cubicBezTo>
                      <a:pt x="526705" y="449027"/>
                      <a:pt x="527418" y="446547"/>
                      <a:pt x="528637" y="444353"/>
                    </a:cubicBezTo>
                    <a:cubicBezTo>
                      <a:pt x="536146" y="430837"/>
                      <a:pt x="537650" y="430578"/>
                      <a:pt x="547687" y="420541"/>
                    </a:cubicBezTo>
                    <a:lnTo>
                      <a:pt x="552450" y="406253"/>
                    </a:lnTo>
                    <a:cubicBezTo>
                      <a:pt x="553244" y="403872"/>
                      <a:pt x="554222" y="401545"/>
                      <a:pt x="554831" y="399110"/>
                    </a:cubicBezTo>
                    <a:cubicBezTo>
                      <a:pt x="555625" y="395935"/>
                      <a:pt x="556272" y="392720"/>
                      <a:pt x="557212" y="389585"/>
                    </a:cubicBezTo>
                    <a:cubicBezTo>
                      <a:pt x="558655" y="384776"/>
                      <a:pt x="561150" y="380249"/>
                      <a:pt x="561975" y="375297"/>
                    </a:cubicBezTo>
                    <a:cubicBezTo>
                      <a:pt x="563401" y="366738"/>
                      <a:pt x="563540" y="361325"/>
                      <a:pt x="566737" y="353866"/>
                    </a:cubicBezTo>
                    <a:cubicBezTo>
                      <a:pt x="568135" y="350603"/>
                      <a:pt x="569227" y="347068"/>
                      <a:pt x="571500" y="344341"/>
                    </a:cubicBezTo>
                    <a:cubicBezTo>
                      <a:pt x="573332" y="342142"/>
                      <a:pt x="576263" y="341166"/>
                      <a:pt x="578644" y="339578"/>
                    </a:cubicBezTo>
                    <a:cubicBezTo>
                      <a:pt x="579438" y="322909"/>
                      <a:pt x="578955" y="306131"/>
                      <a:pt x="581025" y="289572"/>
                    </a:cubicBezTo>
                    <a:cubicBezTo>
                      <a:pt x="581380" y="286732"/>
                      <a:pt x="584507" y="284988"/>
                      <a:pt x="585787" y="282428"/>
                    </a:cubicBezTo>
                    <a:cubicBezTo>
                      <a:pt x="586910" y="280183"/>
                      <a:pt x="586394" y="277060"/>
                      <a:pt x="588169" y="275285"/>
                    </a:cubicBezTo>
                    <a:cubicBezTo>
                      <a:pt x="592216" y="271238"/>
                      <a:pt x="597694" y="268935"/>
                      <a:pt x="602456" y="265760"/>
                    </a:cubicBezTo>
                    <a:cubicBezTo>
                      <a:pt x="611689" y="259604"/>
                      <a:pt x="606884" y="261902"/>
                      <a:pt x="616744" y="258616"/>
                    </a:cubicBezTo>
                    <a:cubicBezTo>
                      <a:pt x="621188" y="255653"/>
                      <a:pt x="628336" y="251560"/>
                      <a:pt x="631031" y="246710"/>
                    </a:cubicBezTo>
                    <a:cubicBezTo>
                      <a:pt x="633469" y="242322"/>
                      <a:pt x="635794" y="232422"/>
                      <a:pt x="635794" y="232422"/>
                    </a:cubicBezTo>
                    <a:cubicBezTo>
                      <a:pt x="635000" y="228453"/>
                      <a:pt x="634833" y="224306"/>
                      <a:pt x="633412" y="220516"/>
                    </a:cubicBezTo>
                    <a:cubicBezTo>
                      <a:pt x="632407" y="217836"/>
                      <a:pt x="629930" y="215932"/>
                      <a:pt x="628650" y="213372"/>
                    </a:cubicBezTo>
                    <a:cubicBezTo>
                      <a:pt x="627528" y="211127"/>
                      <a:pt x="627392" y="208473"/>
                      <a:pt x="626269" y="206228"/>
                    </a:cubicBezTo>
                    <a:cubicBezTo>
                      <a:pt x="622955" y="199600"/>
                      <a:pt x="619626" y="197205"/>
                      <a:pt x="614362" y="191941"/>
                    </a:cubicBezTo>
                    <a:cubicBezTo>
                      <a:pt x="609408" y="172122"/>
                      <a:pt x="615439" y="191713"/>
                      <a:pt x="607219" y="175272"/>
                    </a:cubicBezTo>
                    <a:lnTo>
                      <a:pt x="607219" y="175272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gerona">
                <a:extLst>
                  <a:ext uri="{FF2B5EF4-FFF2-40B4-BE49-F238E27FC236}">
                    <a16:creationId xmlns:a16="http://schemas.microsoft.com/office/drawing/2014/main" id="{B164C1EA-DF28-5A7D-1D00-68B6B8E12863}"/>
                  </a:ext>
                </a:extLst>
              </p:cNvPr>
              <p:cNvSpPr/>
              <p:nvPr/>
            </p:nvSpPr>
            <p:spPr>
              <a:xfrm>
                <a:off x="4913834" y="635671"/>
                <a:ext cx="678771" cy="497681"/>
              </a:xfrm>
              <a:custGeom>
                <a:avLst/>
                <a:gdLst>
                  <a:gd name="connsiteX0" fmla="*/ 664369 w 678667"/>
                  <a:gd name="connsiteY0" fmla="*/ 188119 h 497681"/>
                  <a:gd name="connsiteX1" fmla="*/ 676275 w 678667"/>
                  <a:gd name="connsiteY1" fmla="*/ 180975 h 497681"/>
                  <a:gd name="connsiteX2" fmla="*/ 678656 w 678667"/>
                  <a:gd name="connsiteY2" fmla="*/ 173831 h 497681"/>
                  <a:gd name="connsiteX3" fmla="*/ 673894 w 678667"/>
                  <a:gd name="connsiteY3" fmla="*/ 128587 h 497681"/>
                  <a:gd name="connsiteX4" fmla="*/ 664369 w 678667"/>
                  <a:gd name="connsiteY4" fmla="*/ 114300 h 497681"/>
                  <a:gd name="connsiteX5" fmla="*/ 659606 w 678667"/>
                  <a:gd name="connsiteY5" fmla="*/ 107156 h 497681"/>
                  <a:gd name="connsiteX6" fmla="*/ 654844 w 678667"/>
                  <a:gd name="connsiteY6" fmla="*/ 100012 h 497681"/>
                  <a:gd name="connsiteX7" fmla="*/ 640556 w 678667"/>
                  <a:gd name="connsiteY7" fmla="*/ 88106 h 497681"/>
                  <a:gd name="connsiteX8" fmla="*/ 633413 w 678667"/>
                  <a:gd name="connsiteY8" fmla="*/ 80962 h 497681"/>
                  <a:gd name="connsiteX9" fmla="*/ 619125 w 678667"/>
                  <a:gd name="connsiteY9" fmla="*/ 69056 h 497681"/>
                  <a:gd name="connsiteX10" fmla="*/ 616744 w 678667"/>
                  <a:gd name="connsiteY10" fmla="*/ 61912 h 497681"/>
                  <a:gd name="connsiteX11" fmla="*/ 607219 w 678667"/>
                  <a:gd name="connsiteY11" fmla="*/ 47625 h 497681"/>
                  <a:gd name="connsiteX12" fmla="*/ 602456 w 678667"/>
                  <a:gd name="connsiteY12" fmla="*/ 35719 h 497681"/>
                  <a:gd name="connsiteX13" fmla="*/ 595313 w 678667"/>
                  <a:gd name="connsiteY13" fmla="*/ 21431 h 497681"/>
                  <a:gd name="connsiteX14" fmla="*/ 588169 w 678667"/>
                  <a:gd name="connsiteY14" fmla="*/ 16669 h 497681"/>
                  <a:gd name="connsiteX15" fmla="*/ 581025 w 678667"/>
                  <a:gd name="connsiteY15" fmla="*/ 9525 h 497681"/>
                  <a:gd name="connsiteX16" fmla="*/ 566738 w 678667"/>
                  <a:gd name="connsiteY16" fmla="*/ 0 h 497681"/>
                  <a:gd name="connsiteX17" fmla="*/ 514350 w 678667"/>
                  <a:gd name="connsiteY17" fmla="*/ 2381 h 497681"/>
                  <a:gd name="connsiteX18" fmla="*/ 485775 w 678667"/>
                  <a:gd name="connsiteY18" fmla="*/ 9525 h 497681"/>
                  <a:gd name="connsiteX19" fmla="*/ 466725 w 678667"/>
                  <a:gd name="connsiteY19" fmla="*/ 11906 h 497681"/>
                  <a:gd name="connsiteX20" fmla="*/ 438150 w 678667"/>
                  <a:gd name="connsiteY20" fmla="*/ 26194 h 497681"/>
                  <a:gd name="connsiteX21" fmla="*/ 431006 w 678667"/>
                  <a:gd name="connsiteY21" fmla="*/ 30956 h 497681"/>
                  <a:gd name="connsiteX22" fmla="*/ 426244 w 678667"/>
                  <a:gd name="connsiteY22" fmla="*/ 38100 h 497681"/>
                  <a:gd name="connsiteX23" fmla="*/ 395288 w 678667"/>
                  <a:gd name="connsiteY23" fmla="*/ 47625 h 497681"/>
                  <a:gd name="connsiteX24" fmla="*/ 385763 w 678667"/>
                  <a:gd name="connsiteY24" fmla="*/ 50006 h 497681"/>
                  <a:gd name="connsiteX25" fmla="*/ 371475 w 678667"/>
                  <a:gd name="connsiteY25" fmla="*/ 54769 h 497681"/>
                  <a:gd name="connsiteX26" fmla="*/ 364331 w 678667"/>
                  <a:gd name="connsiteY26" fmla="*/ 61912 h 497681"/>
                  <a:gd name="connsiteX27" fmla="*/ 352425 w 678667"/>
                  <a:gd name="connsiteY27" fmla="*/ 76200 h 497681"/>
                  <a:gd name="connsiteX28" fmla="*/ 340519 w 678667"/>
                  <a:gd name="connsiteY28" fmla="*/ 97631 h 497681"/>
                  <a:gd name="connsiteX29" fmla="*/ 335756 w 678667"/>
                  <a:gd name="connsiteY29" fmla="*/ 104775 h 497681"/>
                  <a:gd name="connsiteX30" fmla="*/ 316706 w 678667"/>
                  <a:gd name="connsiteY30" fmla="*/ 109537 h 497681"/>
                  <a:gd name="connsiteX31" fmla="*/ 276225 w 678667"/>
                  <a:gd name="connsiteY31" fmla="*/ 107156 h 497681"/>
                  <a:gd name="connsiteX32" fmla="*/ 261938 w 678667"/>
                  <a:gd name="connsiteY32" fmla="*/ 95250 h 497681"/>
                  <a:gd name="connsiteX33" fmla="*/ 254794 w 678667"/>
                  <a:gd name="connsiteY33" fmla="*/ 92869 h 497681"/>
                  <a:gd name="connsiteX34" fmla="*/ 247650 w 678667"/>
                  <a:gd name="connsiteY34" fmla="*/ 88106 h 497681"/>
                  <a:gd name="connsiteX35" fmla="*/ 238125 w 678667"/>
                  <a:gd name="connsiteY35" fmla="*/ 85725 h 497681"/>
                  <a:gd name="connsiteX36" fmla="*/ 221456 w 678667"/>
                  <a:gd name="connsiteY36" fmla="*/ 80962 h 497681"/>
                  <a:gd name="connsiteX37" fmla="*/ 216694 w 678667"/>
                  <a:gd name="connsiteY37" fmla="*/ 73819 h 497681"/>
                  <a:gd name="connsiteX38" fmla="*/ 202406 w 678667"/>
                  <a:gd name="connsiteY38" fmla="*/ 71437 h 497681"/>
                  <a:gd name="connsiteX39" fmla="*/ 173831 w 678667"/>
                  <a:gd name="connsiteY39" fmla="*/ 69056 h 497681"/>
                  <a:gd name="connsiteX40" fmla="*/ 161925 w 678667"/>
                  <a:gd name="connsiteY40" fmla="*/ 71437 h 497681"/>
                  <a:gd name="connsiteX41" fmla="*/ 152400 w 678667"/>
                  <a:gd name="connsiteY41" fmla="*/ 85725 h 497681"/>
                  <a:gd name="connsiteX42" fmla="*/ 142875 w 678667"/>
                  <a:gd name="connsiteY42" fmla="*/ 90487 h 497681"/>
                  <a:gd name="connsiteX43" fmla="*/ 138113 w 678667"/>
                  <a:gd name="connsiteY43" fmla="*/ 97631 h 497681"/>
                  <a:gd name="connsiteX44" fmla="*/ 130969 w 678667"/>
                  <a:gd name="connsiteY44" fmla="*/ 100012 h 497681"/>
                  <a:gd name="connsiteX45" fmla="*/ 128588 w 678667"/>
                  <a:gd name="connsiteY45" fmla="*/ 107156 h 497681"/>
                  <a:gd name="connsiteX46" fmla="*/ 111919 w 678667"/>
                  <a:gd name="connsiteY46" fmla="*/ 121444 h 497681"/>
                  <a:gd name="connsiteX47" fmla="*/ 83344 w 678667"/>
                  <a:gd name="connsiteY47" fmla="*/ 119062 h 497681"/>
                  <a:gd name="connsiteX48" fmla="*/ 76200 w 678667"/>
                  <a:gd name="connsiteY48" fmla="*/ 111919 h 497681"/>
                  <a:gd name="connsiteX49" fmla="*/ 66675 w 678667"/>
                  <a:gd name="connsiteY49" fmla="*/ 107156 h 497681"/>
                  <a:gd name="connsiteX50" fmla="*/ 50006 w 678667"/>
                  <a:gd name="connsiteY50" fmla="*/ 97631 h 497681"/>
                  <a:gd name="connsiteX51" fmla="*/ 19050 w 678667"/>
                  <a:gd name="connsiteY51" fmla="*/ 100012 h 497681"/>
                  <a:gd name="connsiteX52" fmla="*/ 16669 w 678667"/>
                  <a:gd name="connsiteY52" fmla="*/ 107156 h 497681"/>
                  <a:gd name="connsiteX53" fmla="*/ 14288 w 678667"/>
                  <a:gd name="connsiteY53" fmla="*/ 150019 h 497681"/>
                  <a:gd name="connsiteX54" fmla="*/ 0 w 678667"/>
                  <a:gd name="connsiteY54" fmla="*/ 164306 h 497681"/>
                  <a:gd name="connsiteX55" fmla="*/ 2381 w 678667"/>
                  <a:gd name="connsiteY55" fmla="*/ 171450 h 497681"/>
                  <a:gd name="connsiteX56" fmla="*/ 16669 w 678667"/>
                  <a:gd name="connsiteY56" fmla="*/ 185737 h 497681"/>
                  <a:gd name="connsiteX57" fmla="*/ 23813 w 678667"/>
                  <a:gd name="connsiteY57" fmla="*/ 188119 h 497681"/>
                  <a:gd name="connsiteX58" fmla="*/ 45244 w 678667"/>
                  <a:gd name="connsiteY58" fmla="*/ 185737 h 497681"/>
                  <a:gd name="connsiteX59" fmla="*/ 61913 w 678667"/>
                  <a:gd name="connsiteY59" fmla="*/ 178594 h 497681"/>
                  <a:gd name="connsiteX60" fmla="*/ 78581 w 678667"/>
                  <a:gd name="connsiteY60" fmla="*/ 173831 h 497681"/>
                  <a:gd name="connsiteX61" fmla="*/ 85725 w 678667"/>
                  <a:gd name="connsiteY61" fmla="*/ 169069 h 497681"/>
                  <a:gd name="connsiteX62" fmla="*/ 116681 w 678667"/>
                  <a:gd name="connsiteY62" fmla="*/ 169069 h 497681"/>
                  <a:gd name="connsiteX63" fmla="*/ 121444 w 678667"/>
                  <a:gd name="connsiteY63" fmla="*/ 176212 h 497681"/>
                  <a:gd name="connsiteX64" fmla="*/ 128588 w 678667"/>
                  <a:gd name="connsiteY64" fmla="*/ 192881 h 497681"/>
                  <a:gd name="connsiteX65" fmla="*/ 133350 w 678667"/>
                  <a:gd name="connsiteY65" fmla="*/ 207169 h 497681"/>
                  <a:gd name="connsiteX66" fmla="*/ 135731 w 678667"/>
                  <a:gd name="connsiteY66" fmla="*/ 257175 h 497681"/>
                  <a:gd name="connsiteX67" fmla="*/ 142875 w 678667"/>
                  <a:gd name="connsiteY67" fmla="*/ 259556 h 497681"/>
                  <a:gd name="connsiteX68" fmla="*/ 154781 w 678667"/>
                  <a:gd name="connsiteY68" fmla="*/ 261937 h 497681"/>
                  <a:gd name="connsiteX69" fmla="*/ 204788 w 678667"/>
                  <a:gd name="connsiteY69" fmla="*/ 264319 h 497681"/>
                  <a:gd name="connsiteX70" fmla="*/ 238125 w 678667"/>
                  <a:gd name="connsiteY70" fmla="*/ 269081 h 497681"/>
                  <a:gd name="connsiteX71" fmla="*/ 247650 w 678667"/>
                  <a:gd name="connsiteY71" fmla="*/ 271462 h 497681"/>
                  <a:gd name="connsiteX72" fmla="*/ 285750 w 678667"/>
                  <a:gd name="connsiteY72" fmla="*/ 278606 h 497681"/>
                  <a:gd name="connsiteX73" fmla="*/ 300038 w 678667"/>
                  <a:gd name="connsiteY73" fmla="*/ 283369 h 497681"/>
                  <a:gd name="connsiteX74" fmla="*/ 309563 w 678667"/>
                  <a:gd name="connsiteY74" fmla="*/ 285750 h 497681"/>
                  <a:gd name="connsiteX75" fmla="*/ 314325 w 678667"/>
                  <a:gd name="connsiteY75" fmla="*/ 300037 h 497681"/>
                  <a:gd name="connsiteX76" fmla="*/ 323850 w 678667"/>
                  <a:gd name="connsiteY76" fmla="*/ 314325 h 497681"/>
                  <a:gd name="connsiteX77" fmla="*/ 321469 w 678667"/>
                  <a:gd name="connsiteY77" fmla="*/ 347662 h 497681"/>
                  <a:gd name="connsiteX78" fmla="*/ 319088 w 678667"/>
                  <a:gd name="connsiteY78" fmla="*/ 354806 h 497681"/>
                  <a:gd name="connsiteX79" fmla="*/ 316706 w 678667"/>
                  <a:gd name="connsiteY79" fmla="*/ 364331 h 497681"/>
                  <a:gd name="connsiteX80" fmla="*/ 309563 w 678667"/>
                  <a:gd name="connsiteY80" fmla="*/ 378619 h 497681"/>
                  <a:gd name="connsiteX81" fmla="*/ 300038 w 678667"/>
                  <a:gd name="connsiteY81" fmla="*/ 381000 h 497681"/>
                  <a:gd name="connsiteX82" fmla="*/ 292894 w 678667"/>
                  <a:gd name="connsiteY82" fmla="*/ 385762 h 497681"/>
                  <a:gd name="connsiteX83" fmla="*/ 285750 w 678667"/>
                  <a:gd name="connsiteY83" fmla="*/ 388144 h 497681"/>
                  <a:gd name="connsiteX84" fmla="*/ 283369 w 678667"/>
                  <a:gd name="connsiteY84" fmla="*/ 395287 h 497681"/>
                  <a:gd name="connsiteX85" fmla="*/ 290513 w 678667"/>
                  <a:gd name="connsiteY85" fmla="*/ 440531 h 497681"/>
                  <a:gd name="connsiteX86" fmla="*/ 297656 w 678667"/>
                  <a:gd name="connsiteY86" fmla="*/ 445294 h 497681"/>
                  <a:gd name="connsiteX87" fmla="*/ 307181 w 678667"/>
                  <a:gd name="connsiteY87" fmla="*/ 457200 h 497681"/>
                  <a:gd name="connsiteX88" fmla="*/ 314325 w 678667"/>
                  <a:gd name="connsiteY88" fmla="*/ 464344 h 497681"/>
                  <a:gd name="connsiteX89" fmla="*/ 338138 w 678667"/>
                  <a:gd name="connsiteY89" fmla="*/ 473869 h 497681"/>
                  <a:gd name="connsiteX90" fmla="*/ 357188 w 678667"/>
                  <a:gd name="connsiteY90" fmla="*/ 481012 h 497681"/>
                  <a:gd name="connsiteX91" fmla="*/ 366713 w 678667"/>
                  <a:gd name="connsiteY91" fmla="*/ 483394 h 497681"/>
                  <a:gd name="connsiteX92" fmla="*/ 373856 w 678667"/>
                  <a:gd name="connsiteY92" fmla="*/ 488156 h 497681"/>
                  <a:gd name="connsiteX93" fmla="*/ 385763 w 678667"/>
                  <a:gd name="connsiteY93" fmla="*/ 490537 h 497681"/>
                  <a:gd name="connsiteX94" fmla="*/ 481013 w 678667"/>
                  <a:gd name="connsiteY94" fmla="*/ 492919 h 497681"/>
                  <a:gd name="connsiteX95" fmla="*/ 492919 w 678667"/>
                  <a:gd name="connsiteY95" fmla="*/ 495300 h 497681"/>
                  <a:gd name="connsiteX96" fmla="*/ 500063 w 678667"/>
                  <a:gd name="connsiteY96" fmla="*/ 497681 h 497681"/>
                  <a:gd name="connsiteX97" fmla="*/ 514350 w 678667"/>
                  <a:gd name="connsiteY97" fmla="*/ 495300 h 497681"/>
                  <a:gd name="connsiteX98" fmla="*/ 521494 w 678667"/>
                  <a:gd name="connsiteY98" fmla="*/ 478631 h 497681"/>
                  <a:gd name="connsiteX99" fmla="*/ 528638 w 678667"/>
                  <a:gd name="connsiteY99" fmla="*/ 473869 h 497681"/>
                  <a:gd name="connsiteX100" fmla="*/ 538163 w 678667"/>
                  <a:gd name="connsiteY100" fmla="*/ 450056 h 497681"/>
                  <a:gd name="connsiteX101" fmla="*/ 547688 w 678667"/>
                  <a:gd name="connsiteY101" fmla="*/ 445294 h 497681"/>
                  <a:gd name="connsiteX102" fmla="*/ 569119 w 678667"/>
                  <a:gd name="connsiteY102" fmla="*/ 428625 h 497681"/>
                  <a:gd name="connsiteX103" fmla="*/ 595313 w 678667"/>
                  <a:gd name="connsiteY103" fmla="*/ 423862 h 497681"/>
                  <a:gd name="connsiteX104" fmla="*/ 633413 w 678667"/>
                  <a:gd name="connsiteY104" fmla="*/ 419100 h 497681"/>
                  <a:gd name="connsiteX105" fmla="*/ 635794 w 678667"/>
                  <a:gd name="connsiteY105" fmla="*/ 411956 h 497681"/>
                  <a:gd name="connsiteX106" fmla="*/ 640556 w 678667"/>
                  <a:gd name="connsiteY106" fmla="*/ 350044 h 497681"/>
                  <a:gd name="connsiteX107" fmla="*/ 645319 w 678667"/>
                  <a:gd name="connsiteY107" fmla="*/ 340519 h 497681"/>
                  <a:gd name="connsiteX108" fmla="*/ 652463 w 678667"/>
                  <a:gd name="connsiteY108" fmla="*/ 314325 h 497681"/>
                  <a:gd name="connsiteX109" fmla="*/ 657225 w 678667"/>
                  <a:gd name="connsiteY109" fmla="*/ 307181 h 497681"/>
                  <a:gd name="connsiteX110" fmla="*/ 661988 w 678667"/>
                  <a:gd name="connsiteY110" fmla="*/ 290512 h 497681"/>
                  <a:gd name="connsiteX111" fmla="*/ 659606 w 678667"/>
                  <a:gd name="connsiteY111" fmla="*/ 242887 h 497681"/>
                  <a:gd name="connsiteX112" fmla="*/ 650081 w 678667"/>
                  <a:gd name="connsiteY112" fmla="*/ 228600 h 497681"/>
                  <a:gd name="connsiteX113" fmla="*/ 652463 w 678667"/>
                  <a:gd name="connsiteY113" fmla="*/ 197644 h 497681"/>
                  <a:gd name="connsiteX114" fmla="*/ 654844 w 678667"/>
                  <a:gd name="connsiteY114" fmla="*/ 180975 h 497681"/>
                  <a:gd name="connsiteX115" fmla="*/ 664369 w 678667"/>
                  <a:gd name="connsiteY115" fmla="*/ 188119 h 49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678667" h="497681">
                    <a:moveTo>
                      <a:pt x="664369" y="188119"/>
                    </a:moveTo>
                    <a:cubicBezTo>
                      <a:pt x="667941" y="188119"/>
                      <a:pt x="673002" y="184248"/>
                      <a:pt x="676275" y="180975"/>
                    </a:cubicBezTo>
                    <a:cubicBezTo>
                      <a:pt x="678050" y="179200"/>
                      <a:pt x="678770" y="176339"/>
                      <a:pt x="678656" y="173831"/>
                    </a:cubicBezTo>
                    <a:cubicBezTo>
                      <a:pt x="677967" y="158682"/>
                      <a:pt x="677433" y="143333"/>
                      <a:pt x="673894" y="128587"/>
                    </a:cubicBezTo>
                    <a:cubicBezTo>
                      <a:pt x="672558" y="123021"/>
                      <a:pt x="667544" y="119062"/>
                      <a:pt x="664369" y="114300"/>
                    </a:cubicBezTo>
                    <a:lnTo>
                      <a:pt x="659606" y="107156"/>
                    </a:lnTo>
                    <a:cubicBezTo>
                      <a:pt x="658019" y="104775"/>
                      <a:pt x="656868" y="102036"/>
                      <a:pt x="654844" y="100012"/>
                    </a:cubicBezTo>
                    <a:cubicBezTo>
                      <a:pt x="633956" y="79127"/>
                      <a:pt x="660463" y="104697"/>
                      <a:pt x="640556" y="88106"/>
                    </a:cubicBezTo>
                    <a:cubicBezTo>
                      <a:pt x="637969" y="85950"/>
                      <a:pt x="636000" y="83118"/>
                      <a:pt x="633413" y="80962"/>
                    </a:cubicBezTo>
                    <a:cubicBezTo>
                      <a:pt x="613514" y="64379"/>
                      <a:pt x="640005" y="89936"/>
                      <a:pt x="619125" y="69056"/>
                    </a:cubicBezTo>
                    <a:cubicBezTo>
                      <a:pt x="618331" y="66675"/>
                      <a:pt x="617963" y="64106"/>
                      <a:pt x="616744" y="61912"/>
                    </a:cubicBezTo>
                    <a:cubicBezTo>
                      <a:pt x="613964" y="56909"/>
                      <a:pt x="609345" y="52939"/>
                      <a:pt x="607219" y="47625"/>
                    </a:cubicBezTo>
                    <a:cubicBezTo>
                      <a:pt x="605631" y="43656"/>
                      <a:pt x="603957" y="39721"/>
                      <a:pt x="602456" y="35719"/>
                    </a:cubicBezTo>
                    <a:cubicBezTo>
                      <a:pt x="600132" y="29522"/>
                      <a:pt x="600371" y="26489"/>
                      <a:pt x="595313" y="21431"/>
                    </a:cubicBezTo>
                    <a:cubicBezTo>
                      <a:pt x="593289" y="19407"/>
                      <a:pt x="590368" y="18501"/>
                      <a:pt x="588169" y="16669"/>
                    </a:cubicBezTo>
                    <a:cubicBezTo>
                      <a:pt x="585582" y="14513"/>
                      <a:pt x="583683" y="11593"/>
                      <a:pt x="581025" y="9525"/>
                    </a:cubicBezTo>
                    <a:cubicBezTo>
                      <a:pt x="576507" y="6011"/>
                      <a:pt x="566738" y="0"/>
                      <a:pt x="566738" y="0"/>
                    </a:cubicBezTo>
                    <a:cubicBezTo>
                      <a:pt x="549275" y="794"/>
                      <a:pt x="531711" y="339"/>
                      <a:pt x="514350" y="2381"/>
                    </a:cubicBezTo>
                    <a:cubicBezTo>
                      <a:pt x="504599" y="3528"/>
                      <a:pt x="495517" y="8307"/>
                      <a:pt x="485775" y="9525"/>
                    </a:cubicBezTo>
                    <a:lnTo>
                      <a:pt x="466725" y="11906"/>
                    </a:lnTo>
                    <a:cubicBezTo>
                      <a:pt x="447007" y="18480"/>
                      <a:pt x="456616" y="13884"/>
                      <a:pt x="438150" y="26194"/>
                    </a:cubicBezTo>
                    <a:lnTo>
                      <a:pt x="431006" y="30956"/>
                    </a:lnTo>
                    <a:cubicBezTo>
                      <a:pt x="429419" y="33337"/>
                      <a:pt x="428268" y="36076"/>
                      <a:pt x="426244" y="38100"/>
                    </a:cubicBezTo>
                    <a:cubicBezTo>
                      <a:pt x="418034" y="46310"/>
                      <a:pt x="405703" y="45732"/>
                      <a:pt x="395288" y="47625"/>
                    </a:cubicBezTo>
                    <a:cubicBezTo>
                      <a:pt x="392068" y="48210"/>
                      <a:pt x="388898" y="49066"/>
                      <a:pt x="385763" y="50006"/>
                    </a:cubicBezTo>
                    <a:cubicBezTo>
                      <a:pt x="380954" y="51449"/>
                      <a:pt x="371475" y="54769"/>
                      <a:pt x="371475" y="54769"/>
                    </a:cubicBezTo>
                    <a:cubicBezTo>
                      <a:pt x="369094" y="57150"/>
                      <a:pt x="366487" y="59325"/>
                      <a:pt x="364331" y="61912"/>
                    </a:cubicBezTo>
                    <a:cubicBezTo>
                      <a:pt x="347748" y="81811"/>
                      <a:pt x="373305" y="55320"/>
                      <a:pt x="352425" y="76200"/>
                    </a:cubicBezTo>
                    <a:cubicBezTo>
                      <a:pt x="344828" y="98994"/>
                      <a:pt x="352400" y="83374"/>
                      <a:pt x="340519" y="97631"/>
                    </a:cubicBezTo>
                    <a:cubicBezTo>
                      <a:pt x="338687" y="99830"/>
                      <a:pt x="338316" y="103495"/>
                      <a:pt x="335756" y="104775"/>
                    </a:cubicBezTo>
                    <a:cubicBezTo>
                      <a:pt x="329902" y="107702"/>
                      <a:pt x="316706" y="109537"/>
                      <a:pt x="316706" y="109537"/>
                    </a:cubicBezTo>
                    <a:cubicBezTo>
                      <a:pt x="303212" y="108743"/>
                      <a:pt x="289592" y="109161"/>
                      <a:pt x="276225" y="107156"/>
                    </a:cubicBezTo>
                    <a:cubicBezTo>
                      <a:pt x="271195" y="106402"/>
                      <a:pt x="265320" y="97504"/>
                      <a:pt x="261938" y="95250"/>
                    </a:cubicBezTo>
                    <a:cubicBezTo>
                      <a:pt x="259849" y="93858"/>
                      <a:pt x="257175" y="93663"/>
                      <a:pt x="254794" y="92869"/>
                    </a:cubicBezTo>
                    <a:cubicBezTo>
                      <a:pt x="252413" y="91281"/>
                      <a:pt x="250281" y="89233"/>
                      <a:pt x="247650" y="88106"/>
                    </a:cubicBezTo>
                    <a:cubicBezTo>
                      <a:pt x="244642" y="86817"/>
                      <a:pt x="241272" y="86624"/>
                      <a:pt x="238125" y="85725"/>
                    </a:cubicBezTo>
                    <a:cubicBezTo>
                      <a:pt x="214171" y="78882"/>
                      <a:pt x="251285" y="88422"/>
                      <a:pt x="221456" y="80962"/>
                    </a:cubicBezTo>
                    <a:cubicBezTo>
                      <a:pt x="219869" y="78581"/>
                      <a:pt x="219253" y="75099"/>
                      <a:pt x="216694" y="73819"/>
                    </a:cubicBezTo>
                    <a:cubicBezTo>
                      <a:pt x="212375" y="71660"/>
                      <a:pt x="207205" y="71970"/>
                      <a:pt x="202406" y="71437"/>
                    </a:cubicBezTo>
                    <a:cubicBezTo>
                      <a:pt x="192906" y="70381"/>
                      <a:pt x="183356" y="69850"/>
                      <a:pt x="173831" y="69056"/>
                    </a:cubicBezTo>
                    <a:cubicBezTo>
                      <a:pt x="169862" y="69850"/>
                      <a:pt x="165120" y="68952"/>
                      <a:pt x="161925" y="71437"/>
                    </a:cubicBezTo>
                    <a:cubicBezTo>
                      <a:pt x="157407" y="74951"/>
                      <a:pt x="157520" y="83165"/>
                      <a:pt x="152400" y="85725"/>
                    </a:cubicBezTo>
                    <a:lnTo>
                      <a:pt x="142875" y="90487"/>
                    </a:lnTo>
                    <a:cubicBezTo>
                      <a:pt x="141288" y="92868"/>
                      <a:pt x="140348" y="95843"/>
                      <a:pt x="138113" y="97631"/>
                    </a:cubicBezTo>
                    <a:cubicBezTo>
                      <a:pt x="136153" y="99199"/>
                      <a:pt x="132744" y="98237"/>
                      <a:pt x="130969" y="100012"/>
                    </a:cubicBezTo>
                    <a:cubicBezTo>
                      <a:pt x="129194" y="101787"/>
                      <a:pt x="130047" y="105113"/>
                      <a:pt x="128588" y="107156"/>
                    </a:cubicBezTo>
                    <a:cubicBezTo>
                      <a:pt x="123339" y="114504"/>
                      <a:pt x="118783" y="116868"/>
                      <a:pt x="111919" y="121444"/>
                    </a:cubicBezTo>
                    <a:cubicBezTo>
                      <a:pt x="102394" y="120650"/>
                      <a:pt x="92579" y="121525"/>
                      <a:pt x="83344" y="119062"/>
                    </a:cubicBezTo>
                    <a:cubicBezTo>
                      <a:pt x="80090" y="118194"/>
                      <a:pt x="78940" y="113876"/>
                      <a:pt x="76200" y="111919"/>
                    </a:cubicBezTo>
                    <a:cubicBezTo>
                      <a:pt x="73311" y="109856"/>
                      <a:pt x="69685" y="109037"/>
                      <a:pt x="66675" y="107156"/>
                    </a:cubicBezTo>
                    <a:cubicBezTo>
                      <a:pt x="50201" y="96859"/>
                      <a:pt x="64040" y="102308"/>
                      <a:pt x="50006" y="97631"/>
                    </a:cubicBezTo>
                    <a:cubicBezTo>
                      <a:pt x="39687" y="98425"/>
                      <a:pt x="29001" y="97169"/>
                      <a:pt x="19050" y="100012"/>
                    </a:cubicBezTo>
                    <a:cubicBezTo>
                      <a:pt x="16636" y="100702"/>
                      <a:pt x="16907" y="104657"/>
                      <a:pt x="16669" y="107156"/>
                    </a:cubicBezTo>
                    <a:cubicBezTo>
                      <a:pt x="15312" y="121401"/>
                      <a:pt x="18295" y="136282"/>
                      <a:pt x="14288" y="150019"/>
                    </a:cubicBezTo>
                    <a:cubicBezTo>
                      <a:pt x="12402" y="156485"/>
                      <a:pt x="0" y="164306"/>
                      <a:pt x="0" y="164306"/>
                    </a:cubicBezTo>
                    <a:cubicBezTo>
                      <a:pt x="794" y="166687"/>
                      <a:pt x="1136" y="169271"/>
                      <a:pt x="2381" y="171450"/>
                    </a:cubicBezTo>
                    <a:cubicBezTo>
                      <a:pt x="6358" y="178409"/>
                      <a:pt x="9745" y="182275"/>
                      <a:pt x="16669" y="185737"/>
                    </a:cubicBezTo>
                    <a:cubicBezTo>
                      <a:pt x="18914" y="186860"/>
                      <a:pt x="21432" y="187325"/>
                      <a:pt x="23813" y="188119"/>
                    </a:cubicBezTo>
                    <a:cubicBezTo>
                      <a:pt x="30957" y="187325"/>
                      <a:pt x="38154" y="186919"/>
                      <a:pt x="45244" y="185737"/>
                    </a:cubicBezTo>
                    <a:cubicBezTo>
                      <a:pt x="51336" y="184721"/>
                      <a:pt x="56392" y="180960"/>
                      <a:pt x="61913" y="178594"/>
                    </a:cubicBezTo>
                    <a:cubicBezTo>
                      <a:pt x="66703" y="176541"/>
                      <a:pt x="73737" y="175042"/>
                      <a:pt x="78581" y="173831"/>
                    </a:cubicBezTo>
                    <a:cubicBezTo>
                      <a:pt x="80962" y="172244"/>
                      <a:pt x="83165" y="170349"/>
                      <a:pt x="85725" y="169069"/>
                    </a:cubicBezTo>
                    <a:cubicBezTo>
                      <a:pt x="96352" y="163755"/>
                      <a:pt x="103349" y="167735"/>
                      <a:pt x="116681" y="169069"/>
                    </a:cubicBezTo>
                    <a:cubicBezTo>
                      <a:pt x="118269" y="171450"/>
                      <a:pt x="120317" y="173582"/>
                      <a:pt x="121444" y="176212"/>
                    </a:cubicBezTo>
                    <a:cubicBezTo>
                      <a:pt x="130672" y="197743"/>
                      <a:pt x="116629" y="174943"/>
                      <a:pt x="128588" y="192881"/>
                    </a:cubicBezTo>
                    <a:cubicBezTo>
                      <a:pt x="130175" y="197644"/>
                      <a:pt x="133111" y="202154"/>
                      <a:pt x="133350" y="207169"/>
                    </a:cubicBezTo>
                    <a:cubicBezTo>
                      <a:pt x="134144" y="223838"/>
                      <a:pt x="132746" y="240757"/>
                      <a:pt x="135731" y="257175"/>
                    </a:cubicBezTo>
                    <a:cubicBezTo>
                      <a:pt x="136180" y="259645"/>
                      <a:pt x="140440" y="258947"/>
                      <a:pt x="142875" y="259556"/>
                    </a:cubicBezTo>
                    <a:cubicBezTo>
                      <a:pt x="146801" y="260538"/>
                      <a:pt x="150746" y="261627"/>
                      <a:pt x="154781" y="261937"/>
                    </a:cubicBezTo>
                    <a:cubicBezTo>
                      <a:pt x="171420" y="263217"/>
                      <a:pt x="188119" y="263525"/>
                      <a:pt x="204788" y="264319"/>
                    </a:cubicBezTo>
                    <a:cubicBezTo>
                      <a:pt x="221990" y="270053"/>
                      <a:pt x="203346" y="264444"/>
                      <a:pt x="238125" y="269081"/>
                    </a:cubicBezTo>
                    <a:cubicBezTo>
                      <a:pt x="241369" y="269513"/>
                      <a:pt x="244450" y="270776"/>
                      <a:pt x="247650" y="271462"/>
                    </a:cubicBezTo>
                    <a:cubicBezTo>
                      <a:pt x="267643" y="275746"/>
                      <a:pt x="268580" y="275745"/>
                      <a:pt x="285750" y="278606"/>
                    </a:cubicBezTo>
                    <a:cubicBezTo>
                      <a:pt x="290513" y="280194"/>
                      <a:pt x="295229" y="281926"/>
                      <a:pt x="300038" y="283369"/>
                    </a:cubicBezTo>
                    <a:cubicBezTo>
                      <a:pt x="303173" y="284309"/>
                      <a:pt x="307433" y="283265"/>
                      <a:pt x="309563" y="285750"/>
                    </a:cubicBezTo>
                    <a:cubicBezTo>
                      <a:pt x="312830" y="289561"/>
                      <a:pt x="311541" y="295860"/>
                      <a:pt x="314325" y="300037"/>
                    </a:cubicBezTo>
                    <a:lnTo>
                      <a:pt x="323850" y="314325"/>
                    </a:lnTo>
                    <a:cubicBezTo>
                      <a:pt x="323056" y="325437"/>
                      <a:pt x="322771" y="336598"/>
                      <a:pt x="321469" y="347662"/>
                    </a:cubicBezTo>
                    <a:cubicBezTo>
                      <a:pt x="321176" y="350155"/>
                      <a:pt x="319778" y="352392"/>
                      <a:pt x="319088" y="354806"/>
                    </a:cubicBezTo>
                    <a:cubicBezTo>
                      <a:pt x="318189" y="357953"/>
                      <a:pt x="317605" y="361184"/>
                      <a:pt x="316706" y="364331"/>
                    </a:cubicBezTo>
                    <a:cubicBezTo>
                      <a:pt x="315587" y="368246"/>
                      <a:pt x="313246" y="376163"/>
                      <a:pt x="309563" y="378619"/>
                    </a:cubicBezTo>
                    <a:cubicBezTo>
                      <a:pt x="306840" y="380434"/>
                      <a:pt x="303213" y="380206"/>
                      <a:pt x="300038" y="381000"/>
                    </a:cubicBezTo>
                    <a:cubicBezTo>
                      <a:pt x="297657" y="382587"/>
                      <a:pt x="295454" y="384482"/>
                      <a:pt x="292894" y="385762"/>
                    </a:cubicBezTo>
                    <a:cubicBezTo>
                      <a:pt x="290649" y="386885"/>
                      <a:pt x="287525" y="386369"/>
                      <a:pt x="285750" y="388144"/>
                    </a:cubicBezTo>
                    <a:cubicBezTo>
                      <a:pt x="283975" y="389919"/>
                      <a:pt x="284163" y="392906"/>
                      <a:pt x="283369" y="395287"/>
                    </a:cubicBezTo>
                    <a:cubicBezTo>
                      <a:pt x="284030" y="404543"/>
                      <a:pt x="282389" y="429156"/>
                      <a:pt x="290513" y="440531"/>
                    </a:cubicBezTo>
                    <a:cubicBezTo>
                      <a:pt x="292176" y="442860"/>
                      <a:pt x="295275" y="443706"/>
                      <a:pt x="297656" y="445294"/>
                    </a:cubicBezTo>
                    <a:cubicBezTo>
                      <a:pt x="301566" y="457020"/>
                      <a:pt x="297239" y="448915"/>
                      <a:pt x="307181" y="457200"/>
                    </a:cubicBezTo>
                    <a:cubicBezTo>
                      <a:pt x="309768" y="459356"/>
                      <a:pt x="311523" y="462476"/>
                      <a:pt x="314325" y="464344"/>
                    </a:cubicBezTo>
                    <a:cubicBezTo>
                      <a:pt x="326245" y="472290"/>
                      <a:pt x="326702" y="470601"/>
                      <a:pt x="338138" y="473869"/>
                    </a:cubicBezTo>
                    <a:cubicBezTo>
                      <a:pt x="349840" y="477213"/>
                      <a:pt x="342093" y="475980"/>
                      <a:pt x="357188" y="481012"/>
                    </a:cubicBezTo>
                    <a:cubicBezTo>
                      <a:pt x="360293" y="482047"/>
                      <a:pt x="363538" y="482600"/>
                      <a:pt x="366713" y="483394"/>
                    </a:cubicBezTo>
                    <a:cubicBezTo>
                      <a:pt x="369094" y="484981"/>
                      <a:pt x="371177" y="487151"/>
                      <a:pt x="373856" y="488156"/>
                    </a:cubicBezTo>
                    <a:cubicBezTo>
                      <a:pt x="377646" y="489577"/>
                      <a:pt x="381719" y="490357"/>
                      <a:pt x="385763" y="490537"/>
                    </a:cubicBezTo>
                    <a:cubicBezTo>
                      <a:pt x="417492" y="491947"/>
                      <a:pt x="449263" y="492125"/>
                      <a:pt x="481013" y="492919"/>
                    </a:cubicBezTo>
                    <a:cubicBezTo>
                      <a:pt x="484982" y="493713"/>
                      <a:pt x="488993" y="494318"/>
                      <a:pt x="492919" y="495300"/>
                    </a:cubicBezTo>
                    <a:cubicBezTo>
                      <a:pt x="495354" y="495909"/>
                      <a:pt x="497553" y="497681"/>
                      <a:pt x="500063" y="497681"/>
                    </a:cubicBezTo>
                    <a:cubicBezTo>
                      <a:pt x="504891" y="497681"/>
                      <a:pt x="509588" y="496094"/>
                      <a:pt x="514350" y="495300"/>
                    </a:cubicBezTo>
                    <a:cubicBezTo>
                      <a:pt x="516172" y="488013"/>
                      <a:pt x="516012" y="484113"/>
                      <a:pt x="521494" y="478631"/>
                    </a:cubicBezTo>
                    <a:cubicBezTo>
                      <a:pt x="523518" y="476607"/>
                      <a:pt x="526257" y="475456"/>
                      <a:pt x="528638" y="473869"/>
                    </a:cubicBezTo>
                    <a:cubicBezTo>
                      <a:pt x="529569" y="471076"/>
                      <a:pt x="534658" y="453561"/>
                      <a:pt x="538163" y="450056"/>
                    </a:cubicBezTo>
                    <a:cubicBezTo>
                      <a:pt x="540673" y="447546"/>
                      <a:pt x="544513" y="446881"/>
                      <a:pt x="547688" y="445294"/>
                    </a:cubicBezTo>
                    <a:cubicBezTo>
                      <a:pt x="553014" y="439967"/>
                      <a:pt x="561996" y="430049"/>
                      <a:pt x="569119" y="428625"/>
                    </a:cubicBezTo>
                    <a:cubicBezTo>
                      <a:pt x="578450" y="426759"/>
                      <a:pt x="585753" y="425166"/>
                      <a:pt x="595313" y="423862"/>
                    </a:cubicBezTo>
                    <a:cubicBezTo>
                      <a:pt x="607994" y="422133"/>
                      <a:pt x="620713" y="420687"/>
                      <a:pt x="633413" y="419100"/>
                    </a:cubicBezTo>
                    <a:cubicBezTo>
                      <a:pt x="634207" y="416719"/>
                      <a:pt x="635544" y="414454"/>
                      <a:pt x="635794" y="411956"/>
                    </a:cubicBezTo>
                    <a:cubicBezTo>
                      <a:pt x="636060" y="409295"/>
                      <a:pt x="638031" y="360983"/>
                      <a:pt x="640556" y="350044"/>
                    </a:cubicBezTo>
                    <a:cubicBezTo>
                      <a:pt x="641354" y="346585"/>
                      <a:pt x="643731" y="343694"/>
                      <a:pt x="645319" y="340519"/>
                    </a:cubicBezTo>
                    <a:cubicBezTo>
                      <a:pt x="646597" y="334126"/>
                      <a:pt x="649008" y="319508"/>
                      <a:pt x="652463" y="314325"/>
                    </a:cubicBezTo>
                    <a:cubicBezTo>
                      <a:pt x="654050" y="311944"/>
                      <a:pt x="655945" y="309741"/>
                      <a:pt x="657225" y="307181"/>
                    </a:cubicBezTo>
                    <a:cubicBezTo>
                      <a:pt x="658931" y="303768"/>
                      <a:pt x="661226" y="293559"/>
                      <a:pt x="661988" y="290512"/>
                    </a:cubicBezTo>
                    <a:cubicBezTo>
                      <a:pt x="661194" y="274637"/>
                      <a:pt x="662608" y="258496"/>
                      <a:pt x="659606" y="242887"/>
                    </a:cubicBezTo>
                    <a:cubicBezTo>
                      <a:pt x="658525" y="237266"/>
                      <a:pt x="650081" y="228600"/>
                      <a:pt x="650081" y="228600"/>
                    </a:cubicBezTo>
                    <a:cubicBezTo>
                      <a:pt x="645015" y="213400"/>
                      <a:pt x="647612" y="225131"/>
                      <a:pt x="652463" y="197644"/>
                    </a:cubicBezTo>
                    <a:cubicBezTo>
                      <a:pt x="653438" y="192117"/>
                      <a:pt x="653991" y="186522"/>
                      <a:pt x="654844" y="180975"/>
                    </a:cubicBezTo>
                    <a:cubicBezTo>
                      <a:pt x="657747" y="162104"/>
                      <a:pt x="660797" y="188119"/>
                      <a:pt x="664369" y="1881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barcelona">
                <a:extLst>
                  <a:ext uri="{FF2B5EF4-FFF2-40B4-BE49-F238E27FC236}">
                    <a16:creationId xmlns:a16="http://schemas.microsoft.com/office/drawing/2014/main" id="{09527B87-D72F-8A84-2322-ED6AB15B15E1}"/>
                  </a:ext>
                </a:extLst>
              </p:cNvPr>
              <p:cNvSpPr/>
              <p:nvPr/>
            </p:nvSpPr>
            <p:spPr>
              <a:xfrm>
                <a:off x="4779795" y="802358"/>
                <a:ext cx="634896" cy="659607"/>
              </a:xfrm>
              <a:custGeom>
                <a:avLst/>
                <a:gdLst>
                  <a:gd name="connsiteX0" fmla="*/ 605507 w 634799"/>
                  <a:gd name="connsiteY0" fmla="*/ 359569 h 659607"/>
                  <a:gd name="connsiteX1" fmla="*/ 588838 w 634799"/>
                  <a:gd name="connsiteY1" fmla="*/ 371475 h 659607"/>
                  <a:gd name="connsiteX2" fmla="*/ 579313 w 634799"/>
                  <a:gd name="connsiteY2" fmla="*/ 376238 h 659607"/>
                  <a:gd name="connsiteX3" fmla="*/ 565025 w 634799"/>
                  <a:gd name="connsiteY3" fmla="*/ 385763 h 659607"/>
                  <a:gd name="connsiteX4" fmla="*/ 548357 w 634799"/>
                  <a:gd name="connsiteY4" fmla="*/ 392907 h 659607"/>
                  <a:gd name="connsiteX5" fmla="*/ 541213 w 634799"/>
                  <a:gd name="connsiteY5" fmla="*/ 400050 h 659607"/>
                  <a:gd name="connsiteX6" fmla="*/ 534069 w 634799"/>
                  <a:gd name="connsiteY6" fmla="*/ 402432 h 659607"/>
                  <a:gd name="connsiteX7" fmla="*/ 522163 w 634799"/>
                  <a:gd name="connsiteY7" fmla="*/ 409575 h 659607"/>
                  <a:gd name="connsiteX8" fmla="*/ 515019 w 634799"/>
                  <a:gd name="connsiteY8" fmla="*/ 414338 h 659607"/>
                  <a:gd name="connsiteX9" fmla="*/ 505494 w 634799"/>
                  <a:gd name="connsiteY9" fmla="*/ 416719 h 659607"/>
                  <a:gd name="connsiteX10" fmla="*/ 484063 w 634799"/>
                  <a:gd name="connsiteY10" fmla="*/ 423863 h 659607"/>
                  <a:gd name="connsiteX11" fmla="*/ 469775 w 634799"/>
                  <a:gd name="connsiteY11" fmla="*/ 428625 h 659607"/>
                  <a:gd name="connsiteX12" fmla="*/ 462632 w 634799"/>
                  <a:gd name="connsiteY12" fmla="*/ 433388 h 659607"/>
                  <a:gd name="connsiteX13" fmla="*/ 455488 w 634799"/>
                  <a:gd name="connsiteY13" fmla="*/ 435769 h 659607"/>
                  <a:gd name="connsiteX14" fmla="*/ 450725 w 634799"/>
                  <a:gd name="connsiteY14" fmla="*/ 442913 h 659607"/>
                  <a:gd name="connsiteX15" fmla="*/ 443582 w 634799"/>
                  <a:gd name="connsiteY15" fmla="*/ 459582 h 659607"/>
                  <a:gd name="connsiteX16" fmla="*/ 441200 w 634799"/>
                  <a:gd name="connsiteY16" fmla="*/ 466725 h 659607"/>
                  <a:gd name="connsiteX17" fmla="*/ 431675 w 634799"/>
                  <a:gd name="connsiteY17" fmla="*/ 471488 h 659607"/>
                  <a:gd name="connsiteX18" fmla="*/ 429294 w 634799"/>
                  <a:gd name="connsiteY18" fmla="*/ 478632 h 659607"/>
                  <a:gd name="connsiteX19" fmla="*/ 419769 w 634799"/>
                  <a:gd name="connsiteY19" fmla="*/ 495300 h 659607"/>
                  <a:gd name="connsiteX20" fmla="*/ 410244 w 634799"/>
                  <a:gd name="connsiteY20" fmla="*/ 507207 h 659607"/>
                  <a:gd name="connsiteX21" fmla="*/ 395957 w 634799"/>
                  <a:gd name="connsiteY21" fmla="*/ 521494 h 659607"/>
                  <a:gd name="connsiteX22" fmla="*/ 388813 w 634799"/>
                  <a:gd name="connsiteY22" fmla="*/ 528638 h 659607"/>
                  <a:gd name="connsiteX23" fmla="*/ 381669 w 634799"/>
                  <a:gd name="connsiteY23" fmla="*/ 533400 h 659607"/>
                  <a:gd name="connsiteX24" fmla="*/ 360238 w 634799"/>
                  <a:gd name="connsiteY24" fmla="*/ 545307 h 659607"/>
                  <a:gd name="connsiteX25" fmla="*/ 353094 w 634799"/>
                  <a:gd name="connsiteY25" fmla="*/ 552450 h 659607"/>
                  <a:gd name="connsiteX26" fmla="*/ 348332 w 634799"/>
                  <a:gd name="connsiteY26" fmla="*/ 559594 h 659607"/>
                  <a:gd name="connsiteX27" fmla="*/ 334044 w 634799"/>
                  <a:gd name="connsiteY27" fmla="*/ 573882 h 659607"/>
                  <a:gd name="connsiteX28" fmla="*/ 326900 w 634799"/>
                  <a:gd name="connsiteY28" fmla="*/ 581025 h 659607"/>
                  <a:gd name="connsiteX29" fmla="*/ 312613 w 634799"/>
                  <a:gd name="connsiteY29" fmla="*/ 590550 h 659607"/>
                  <a:gd name="connsiteX30" fmla="*/ 307850 w 634799"/>
                  <a:gd name="connsiteY30" fmla="*/ 597694 h 659607"/>
                  <a:gd name="connsiteX31" fmla="*/ 300707 w 634799"/>
                  <a:gd name="connsiteY31" fmla="*/ 604838 h 659607"/>
                  <a:gd name="connsiteX32" fmla="*/ 288800 w 634799"/>
                  <a:gd name="connsiteY32" fmla="*/ 611982 h 659607"/>
                  <a:gd name="connsiteX33" fmla="*/ 274513 w 634799"/>
                  <a:gd name="connsiteY33" fmla="*/ 619125 h 659607"/>
                  <a:gd name="connsiteX34" fmla="*/ 255463 w 634799"/>
                  <a:gd name="connsiteY34" fmla="*/ 631032 h 659607"/>
                  <a:gd name="connsiteX35" fmla="*/ 241175 w 634799"/>
                  <a:gd name="connsiteY35" fmla="*/ 635794 h 659607"/>
                  <a:gd name="connsiteX36" fmla="*/ 234032 w 634799"/>
                  <a:gd name="connsiteY36" fmla="*/ 640557 h 659607"/>
                  <a:gd name="connsiteX37" fmla="*/ 214982 w 634799"/>
                  <a:gd name="connsiteY37" fmla="*/ 647700 h 659607"/>
                  <a:gd name="connsiteX38" fmla="*/ 207838 w 634799"/>
                  <a:gd name="connsiteY38" fmla="*/ 652463 h 659607"/>
                  <a:gd name="connsiteX39" fmla="*/ 198313 w 634799"/>
                  <a:gd name="connsiteY39" fmla="*/ 654844 h 659607"/>
                  <a:gd name="connsiteX40" fmla="*/ 179263 w 634799"/>
                  <a:gd name="connsiteY40" fmla="*/ 659607 h 659607"/>
                  <a:gd name="connsiteX41" fmla="*/ 143544 w 634799"/>
                  <a:gd name="connsiteY41" fmla="*/ 657225 h 659607"/>
                  <a:gd name="connsiteX42" fmla="*/ 136400 w 634799"/>
                  <a:gd name="connsiteY42" fmla="*/ 654844 h 659607"/>
                  <a:gd name="connsiteX43" fmla="*/ 129257 w 634799"/>
                  <a:gd name="connsiteY43" fmla="*/ 640557 h 659607"/>
                  <a:gd name="connsiteX44" fmla="*/ 126875 w 634799"/>
                  <a:gd name="connsiteY44" fmla="*/ 626269 h 659607"/>
                  <a:gd name="connsiteX45" fmla="*/ 124494 w 634799"/>
                  <a:gd name="connsiteY45" fmla="*/ 609600 h 659607"/>
                  <a:gd name="connsiteX46" fmla="*/ 119732 w 634799"/>
                  <a:gd name="connsiteY46" fmla="*/ 602457 h 659607"/>
                  <a:gd name="connsiteX47" fmla="*/ 112588 w 634799"/>
                  <a:gd name="connsiteY47" fmla="*/ 588169 h 659607"/>
                  <a:gd name="connsiteX48" fmla="*/ 110207 w 634799"/>
                  <a:gd name="connsiteY48" fmla="*/ 576263 h 659607"/>
                  <a:gd name="connsiteX49" fmla="*/ 103063 w 634799"/>
                  <a:gd name="connsiteY49" fmla="*/ 571500 h 659607"/>
                  <a:gd name="connsiteX50" fmla="*/ 95919 w 634799"/>
                  <a:gd name="connsiteY50" fmla="*/ 561975 h 659607"/>
                  <a:gd name="connsiteX51" fmla="*/ 79250 w 634799"/>
                  <a:gd name="connsiteY51" fmla="*/ 547688 h 659607"/>
                  <a:gd name="connsiteX52" fmla="*/ 64963 w 634799"/>
                  <a:gd name="connsiteY52" fmla="*/ 542925 h 659607"/>
                  <a:gd name="connsiteX53" fmla="*/ 31625 w 634799"/>
                  <a:gd name="connsiteY53" fmla="*/ 523875 h 659607"/>
                  <a:gd name="connsiteX54" fmla="*/ 26863 w 634799"/>
                  <a:gd name="connsiteY54" fmla="*/ 516732 h 659607"/>
                  <a:gd name="connsiteX55" fmla="*/ 22100 w 634799"/>
                  <a:gd name="connsiteY55" fmla="*/ 502444 h 659607"/>
                  <a:gd name="connsiteX56" fmla="*/ 14957 w 634799"/>
                  <a:gd name="connsiteY56" fmla="*/ 469107 h 659607"/>
                  <a:gd name="connsiteX57" fmla="*/ 12575 w 634799"/>
                  <a:gd name="connsiteY57" fmla="*/ 454819 h 659607"/>
                  <a:gd name="connsiteX58" fmla="*/ 10194 w 634799"/>
                  <a:gd name="connsiteY58" fmla="*/ 445294 h 659607"/>
                  <a:gd name="connsiteX59" fmla="*/ 5432 w 634799"/>
                  <a:gd name="connsiteY59" fmla="*/ 438150 h 659607"/>
                  <a:gd name="connsiteX60" fmla="*/ 3050 w 634799"/>
                  <a:gd name="connsiteY60" fmla="*/ 431007 h 659607"/>
                  <a:gd name="connsiteX61" fmla="*/ 3050 w 634799"/>
                  <a:gd name="connsiteY61" fmla="*/ 366713 h 659607"/>
                  <a:gd name="connsiteX62" fmla="*/ 5432 w 634799"/>
                  <a:gd name="connsiteY62" fmla="*/ 333375 h 659607"/>
                  <a:gd name="connsiteX63" fmla="*/ 7813 w 634799"/>
                  <a:gd name="connsiteY63" fmla="*/ 326232 h 659607"/>
                  <a:gd name="connsiteX64" fmla="*/ 14957 w 634799"/>
                  <a:gd name="connsiteY64" fmla="*/ 316707 h 659607"/>
                  <a:gd name="connsiteX65" fmla="*/ 24482 w 634799"/>
                  <a:gd name="connsiteY65" fmla="*/ 307182 h 659607"/>
                  <a:gd name="connsiteX66" fmla="*/ 38769 w 634799"/>
                  <a:gd name="connsiteY66" fmla="*/ 297657 h 659607"/>
                  <a:gd name="connsiteX67" fmla="*/ 53057 w 634799"/>
                  <a:gd name="connsiteY67" fmla="*/ 285750 h 659607"/>
                  <a:gd name="connsiteX68" fmla="*/ 64963 w 634799"/>
                  <a:gd name="connsiteY68" fmla="*/ 283369 h 659607"/>
                  <a:gd name="connsiteX69" fmla="*/ 72107 w 634799"/>
                  <a:gd name="connsiteY69" fmla="*/ 278607 h 659607"/>
                  <a:gd name="connsiteX70" fmla="*/ 86394 w 634799"/>
                  <a:gd name="connsiteY70" fmla="*/ 271463 h 659607"/>
                  <a:gd name="connsiteX71" fmla="*/ 88775 w 634799"/>
                  <a:gd name="connsiteY71" fmla="*/ 264319 h 659607"/>
                  <a:gd name="connsiteX72" fmla="*/ 93538 w 634799"/>
                  <a:gd name="connsiteY72" fmla="*/ 257175 h 659607"/>
                  <a:gd name="connsiteX73" fmla="*/ 95919 w 634799"/>
                  <a:gd name="connsiteY73" fmla="*/ 233363 h 659607"/>
                  <a:gd name="connsiteX74" fmla="*/ 91157 w 634799"/>
                  <a:gd name="connsiteY74" fmla="*/ 216694 h 659607"/>
                  <a:gd name="connsiteX75" fmla="*/ 84013 w 634799"/>
                  <a:gd name="connsiteY75" fmla="*/ 211932 h 659607"/>
                  <a:gd name="connsiteX76" fmla="*/ 79250 w 634799"/>
                  <a:gd name="connsiteY76" fmla="*/ 204788 h 659607"/>
                  <a:gd name="connsiteX77" fmla="*/ 72107 w 634799"/>
                  <a:gd name="connsiteY77" fmla="*/ 202407 h 659607"/>
                  <a:gd name="connsiteX78" fmla="*/ 74488 w 634799"/>
                  <a:gd name="connsiteY78" fmla="*/ 180975 h 659607"/>
                  <a:gd name="connsiteX79" fmla="*/ 81632 w 634799"/>
                  <a:gd name="connsiteY79" fmla="*/ 154782 h 659607"/>
                  <a:gd name="connsiteX80" fmla="*/ 88775 w 634799"/>
                  <a:gd name="connsiteY80" fmla="*/ 138113 h 659607"/>
                  <a:gd name="connsiteX81" fmla="*/ 95919 w 634799"/>
                  <a:gd name="connsiteY81" fmla="*/ 114300 h 659607"/>
                  <a:gd name="connsiteX82" fmla="*/ 98300 w 634799"/>
                  <a:gd name="connsiteY82" fmla="*/ 107157 h 659607"/>
                  <a:gd name="connsiteX83" fmla="*/ 103063 w 634799"/>
                  <a:gd name="connsiteY83" fmla="*/ 57150 h 659607"/>
                  <a:gd name="connsiteX84" fmla="*/ 107825 w 634799"/>
                  <a:gd name="connsiteY84" fmla="*/ 42863 h 659607"/>
                  <a:gd name="connsiteX85" fmla="*/ 110207 w 634799"/>
                  <a:gd name="connsiteY85" fmla="*/ 35719 h 659607"/>
                  <a:gd name="connsiteX86" fmla="*/ 114969 w 634799"/>
                  <a:gd name="connsiteY86" fmla="*/ 26194 h 659607"/>
                  <a:gd name="connsiteX87" fmla="*/ 122113 w 634799"/>
                  <a:gd name="connsiteY87" fmla="*/ 11907 h 659607"/>
                  <a:gd name="connsiteX88" fmla="*/ 129257 w 634799"/>
                  <a:gd name="connsiteY88" fmla="*/ 9525 h 659607"/>
                  <a:gd name="connsiteX89" fmla="*/ 207838 w 634799"/>
                  <a:gd name="connsiteY89" fmla="*/ 7144 h 659607"/>
                  <a:gd name="connsiteX90" fmla="*/ 248319 w 634799"/>
                  <a:gd name="connsiteY90" fmla="*/ 0 h 659607"/>
                  <a:gd name="connsiteX91" fmla="*/ 255463 w 634799"/>
                  <a:gd name="connsiteY91" fmla="*/ 2382 h 659607"/>
                  <a:gd name="connsiteX92" fmla="*/ 262607 w 634799"/>
                  <a:gd name="connsiteY92" fmla="*/ 19050 h 659607"/>
                  <a:gd name="connsiteX93" fmla="*/ 264988 w 634799"/>
                  <a:gd name="connsiteY93" fmla="*/ 50007 h 659607"/>
                  <a:gd name="connsiteX94" fmla="*/ 267369 w 634799"/>
                  <a:gd name="connsiteY94" fmla="*/ 57150 h 659607"/>
                  <a:gd name="connsiteX95" fmla="*/ 274513 w 634799"/>
                  <a:gd name="connsiteY95" fmla="*/ 59532 h 659607"/>
                  <a:gd name="connsiteX96" fmla="*/ 281657 w 634799"/>
                  <a:gd name="connsiteY96" fmla="*/ 64294 h 659607"/>
                  <a:gd name="connsiteX97" fmla="*/ 286419 w 634799"/>
                  <a:gd name="connsiteY97" fmla="*/ 83344 h 659607"/>
                  <a:gd name="connsiteX98" fmla="*/ 291182 w 634799"/>
                  <a:gd name="connsiteY98" fmla="*/ 90488 h 659607"/>
                  <a:gd name="connsiteX99" fmla="*/ 300707 w 634799"/>
                  <a:gd name="connsiteY99" fmla="*/ 95250 h 659607"/>
                  <a:gd name="connsiteX100" fmla="*/ 398338 w 634799"/>
                  <a:gd name="connsiteY100" fmla="*/ 97632 h 659607"/>
                  <a:gd name="connsiteX101" fmla="*/ 419769 w 634799"/>
                  <a:gd name="connsiteY101" fmla="*/ 104775 h 659607"/>
                  <a:gd name="connsiteX102" fmla="*/ 426913 w 634799"/>
                  <a:gd name="connsiteY102" fmla="*/ 107157 h 659607"/>
                  <a:gd name="connsiteX103" fmla="*/ 436438 w 634799"/>
                  <a:gd name="connsiteY103" fmla="*/ 109538 h 659607"/>
                  <a:gd name="connsiteX104" fmla="*/ 443582 w 634799"/>
                  <a:gd name="connsiteY104" fmla="*/ 114300 h 659607"/>
                  <a:gd name="connsiteX105" fmla="*/ 467394 w 634799"/>
                  <a:gd name="connsiteY105" fmla="*/ 121444 h 659607"/>
                  <a:gd name="connsiteX106" fmla="*/ 469775 w 634799"/>
                  <a:gd name="connsiteY106" fmla="*/ 128588 h 659607"/>
                  <a:gd name="connsiteX107" fmla="*/ 467394 w 634799"/>
                  <a:gd name="connsiteY107" fmla="*/ 183357 h 659607"/>
                  <a:gd name="connsiteX108" fmla="*/ 457869 w 634799"/>
                  <a:gd name="connsiteY108" fmla="*/ 207169 h 659607"/>
                  <a:gd name="connsiteX109" fmla="*/ 445963 w 634799"/>
                  <a:gd name="connsiteY109" fmla="*/ 228600 h 659607"/>
                  <a:gd name="connsiteX110" fmla="*/ 438819 w 634799"/>
                  <a:gd name="connsiteY110" fmla="*/ 230982 h 659607"/>
                  <a:gd name="connsiteX111" fmla="*/ 436438 w 634799"/>
                  <a:gd name="connsiteY111" fmla="*/ 238125 h 659607"/>
                  <a:gd name="connsiteX112" fmla="*/ 436438 w 634799"/>
                  <a:gd name="connsiteY112" fmla="*/ 280988 h 659607"/>
                  <a:gd name="connsiteX113" fmla="*/ 441200 w 634799"/>
                  <a:gd name="connsiteY113" fmla="*/ 288132 h 659607"/>
                  <a:gd name="connsiteX114" fmla="*/ 448344 w 634799"/>
                  <a:gd name="connsiteY114" fmla="*/ 290513 h 659607"/>
                  <a:gd name="connsiteX115" fmla="*/ 455488 w 634799"/>
                  <a:gd name="connsiteY115" fmla="*/ 295275 h 659607"/>
                  <a:gd name="connsiteX116" fmla="*/ 469775 w 634799"/>
                  <a:gd name="connsiteY116" fmla="*/ 300038 h 659607"/>
                  <a:gd name="connsiteX117" fmla="*/ 476919 w 634799"/>
                  <a:gd name="connsiteY117" fmla="*/ 302419 h 659607"/>
                  <a:gd name="connsiteX118" fmla="*/ 486444 w 634799"/>
                  <a:gd name="connsiteY118" fmla="*/ 304800 h 659607"/>
                  <a:gd name="connsiteX119" fmla="*/ 500732 w 634799"/>
                  <a:gd name="connsiteY119" fmla="*/ 309563 h 659607"/>
                  <a:gd name="connsiteX120" fmla="*/ 507875 w 634799"/>
                  <a:gd name="connsiteY120" fmla="*/ 311944 h 659607"/>
                  <a:gd name="connsiteX121" fmla="*/ 517400 w 634799"/>
                  <a:gd name="connsiteY121" fmla="*/ 314325 h 659607"/>
                  <a:gd name="connsiteX122" fmla="*/ 524544 w 634799"/>
                  <a:gd name="connsiteY122" fmla="*/ 316707 h 659607"/>
                  <a:gd name="connsiteX123" fmla="*/ 536450 w 634799"/>
                  <a:gd name="connsiteY123" fmla="*/ 319088 h 659607"/>
                  <a:gd name="connsiteX124" fmla="*/ 555500 w 634799"/>
                  <a:gd name="connsiteY124" fmla="*/ 323850 h 659607"/>
                  <a:gd name="connsiteX125" fmla="*/ 605507 w 634799"/>
                  <a:gd name="connsiteY125" fmla="*/ 326232 h 659607"/>
                  <a:gd name="connsiteX126" fmla="*/ 629319 w 634799"/>
                  <a:gd name="connsiteY126" fmla="*/ 328613 h 659607"/>
                  <a:gd name="connsiteX127" fmla="*/ 605507 w 634799"/>
                  <a:gd name="connsiteY127" fmla="*/ 359569 h 65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34799" h="659607">
                    <a:moveTo>
                      <a:pt x="605507" y="359569"/>
                    </a:moveTo>
                    <a:cubicBezTo>
                      <a:pt x="598760" y="366713"/>
                      <a:pt x="606945" y="356385"/>
                      <a:pt x="588838" y="371475"/>
                    </a:cubicBezTo>
                    <a:cubicBezTo>
                      <a:pt x="586111" y="373748"/>
                      <a:pt x="582357" y="374412"/>
                      <a:pt x="579313" y="376238"/>
                    </a:cubicBezTo>
                    <a:cubicBezTo>
                      <a:pt x="574405" y="379183"/>
                      <a:pt x="570455" y="383953"/>
                      <a:pt x="565025" y="385763"/>
                    </a:cubicBezTo>
                    <a:cubicBezTo>
                      <a:pt x="559194" y="387707"/>
                      <a:pt x="553508" y="389228"/>
                      <a:pt x="548357" y="392907"/>
                    </a:cubicBezTo>
                    <a:cubicBezTo>
                      <a:pt x="545617" y="394864"/>
                      <a:pt x="544015" y="398182"/>
                      <a:pt x="541213" y="400050"/>
                    </a:cubicBezTo>
                    <a:cubicBezTo>
                      <a:pt x="539124" y="401442"/>
                      <a:pt x="536314" y="401309"/>
                      <a:pt x="534069" y="402432"/>
                    </a:cubicBezTo>
                    <a:cubicBezTo>
                      <a:pt x="529929" y="404502"/>
                      <a:pt x="526088" y="407122"/>
                      <a:pt x="522163" y="409575"/>
                    </a:cubicBezTo>
                    <a:cubicBezTo>
                      <a:pt x="519736" y="411092"/>
                      <a:pt x="517650" y="413211"/>
                      <a:pt x="515019" y="414338"/>
                    </a:cubicBezTo>
                    <a:cubicBezTo>
                      <a:pt x="512011" y="415627"/>
                      <a:pt x="508629" y="415779"/>
                      <a:pt x="505494" y="416719"/>
                    </a:cubicBezTo>
                    <a:cubicBezTo>
                      <a:pt x="498281" y="418883"/>
                      <a:pt x="491207" y="421482"/>
                      <a:pt x="484063" y="423863"/>
                    </a:cubicBezTo>
                    <a:lnTo>
                      <a:pt x="469775" y="428625"/>
                    </a:lnTo>
                    <a:cubicBezTo>
                      <a:pt x="467394" y="430213"/>
                      <a:pt x="465192" y="432108"/>
                      <a:pt x="462632" y="433388"/>
                    </a:cubicBezTo>
                    <a:cubicBezTo>
                      <a:pt x="460387" y="434511"/>
                      <a:pt x="457448" y="434201"/>
                      <a:pt x="455488" y="435769"/>
                    </a:cubicBezTo>
                    <a:cubicBezTo>
                      <a:pt x="453253" y="437557"/>
                      <a:pt x="452313" y="440532"/>
                      <a:pt x="450725" y="442913"/>
                    </a:cubicBezTo>
                    <a:cubicBezTo>
                      <a:pt x="445145" y="459654"/>
                      <a:pt x="452403" y="439002"/>
                      <a:pt x="443582" y="459582"/>
                    </a:cubicBezTo>
                    <a:cubicBezTo>
                      <a:pt x="442593" y="461889"/>
                      <a:pt x="442975" y="464950"/>
                      <a:pt x="441200" y="466725"/>
                    </a:cubicBezTo>
                    <a:cubicBezTo>
                      <a:pt x="438690" y="469235"/>
                      <a:pt x="434850" y="469900"/>
                      <a:pt x="431675" y="471488"/>
                    </a:cubicBezTo>
                    <a:cubicBezTo>
                      <a:pt x="430881" y="473869"/>
                      <a:pt x="430283" y="476325"/>
                      <a:pt x="429294" y="478632"/>
                    </a:cubicBezTo>
                    <a:cubicBezTo>
                      <a:pt x="425668" y="487094"/>
                      <a:pt x="424554" y="488124"/>
                      <a:pt x="419769" y="495300"/>
                    </a:cubicBezTo>
                    <a:cubicBezTo>
                      <a:pt x="415631" y="507716"/>
                      <a:pt x="420448" y="498137"/>
                      <a:pt x="410244" y="507207"/>
                    </a:cubicBezTo>
                    <a:cubicBezTo>
                      <a:pt x="405210" y="511681"/>
                      <a:pt x="400719" y="516732"/>
                      <a:pt x="395957" y="521494"/>
                    </a:cubicBezTo>
                    <a:cubicBezTo>
                      <a:pt x="393576" y="523875"/>
                      <a:pt x="391615" y="526770"/>
                      <a:pt x="388813" y="528638"/>
                    </a:cubicBezTo>
                    <a:cubicBezTo>
                      <a:pt x="386432" y="530225"/>
                      <a:pt x="384229" y="532120"/>
                      <a:pt x="381669" y="533400"/>
                    </a:cubicBezTo>
                    <a:cubicBezTo>
                      <a:pt x="369692" y="539389"/>
                      <a:pt x="375253" y="530294"/>
                      <a:pt x="360238" y="545307"/>
                    </a:cubicBezTo>
                    <a:cubicBezTo>
                      <a:pt x="357857" y="547688"/>
                      <a:pt x="355250" y="549863"/>
                      <a:pt x="353094" y="552450"/>
                    </a:cubicBezTo>
                    <a:cubicBezTo>
                      <a:pt x="351262" y="554649"/>
                      <a:pt x="350233" y="557455"/>
                      <a:pt x="348332" y="559594"/>
                    </a:cubicBezTo>
                    <a:cubicBezTo>
                      <a:pt x="343857" y="564628"/>
                      <a:pt x="338807" y="569119"/>
                      <a:pt x="334044" y="573882"/>
                    </a:cubicBezTo>
                    <a:lnTo>
                      <a:pt x="326900" y="581025"/>
                    </a:lnTo>
                    <a:cubicBezTo>
                      <a:pt x="321877" y="596097"/>
                      <a:pt x="329177" y="581085"/>
                      <a:pt x="312613" y="590550"/>
                    </a:cubicBezTo>
                    <a:cubicBezTo>
                      <a:pt x="310128" y="591970"/>
                      <a:pt x="309682" y="595495"/>
                      <a:pt x="307850" y="597694"/>
                    </a:cubicBezTo>
                    <a:cubicBezTo>
                      <a:pt x="305694" y="600281"/>
                      <a:pt x="303401" y="602817"/>
                      <a:pt x="300707" y="604838"/>
                    </a:cubicBezTo>
                    <a:cubicBezTo>
                      <a:pt x="297004" y="607615"/>
                      <a:pt x="292725" y="609529"/>
                      <a:pt x="288800" y="611982"/>
                    </a:cubicBezTo>
                    <a:cubicBezTo>
                      <a:pt x="278249" y="618576"/>
                      <a:pt x="285529" y="615454"/>
                      <a:pt x="274513" y="619125"/>
                    </a:cubicBezTo>
                    <a:cubicBezTo>
                      <a:pt x="269608" y="622396"/>
                      <a:pt x="259976" y="628981"/>
                      <a:pt x="255463" y="631032"/>
                    </a:cubicBezTo>
                    <a:cubicBezTo>
                      <a:pt x="250893" y="633109"/>
                      <a:pt x="241175" y="635794"/>
                      <a:pt x="241175" y="635794"/>
                    </a:cubicBezTo>
                    <a:cubicBezTo>
                      <a:pt x="238794" y="637382"/>
                      <a:pt x="236592" y="639277"/>
                      <a:pt x="234032" y="640557"/>
                    </a:cubicBezTo>
                    <a:cubicBezTo>
                      <a:pt x="228343" y="643402"/>
                      <a:pt x="221161" y="645640"/>
                      <a:pt x="214982" y="647700"/>
                    </a:cubicBezTo>
                    <a:cubicBezTo>
                      <a:pt x="212601" y="649288"/>
                      <a:pt x="210469" y="651336"/>
                      <a:pt x="207838" y="652463"/>
                    </a:cubicBezTo>
                    <a:cubicBezTo>
                      <a:pt x="204830" y="653752"/>
                      <a:pt x="201508" y="654134"/>
                      <a:pt x="198313" y="654844"/>
                    </a:cubicBezTo>
                    <a:cubicBezTo>
                      <a:pt x="181075" y="658674"/>
                      <a:pt x="192027" y="655351"/>
                      <a:pt x="179263" y="659607"/>
                    </a:cubicBezTo>
                    <a:cubicBezTo>
                      <a:pt x="167357" y="658813"/>
                      <a:pt x="155404" y="658543"/>
                      <a:pt x="143544" y="657225"/>
                    </a:cubicBezTo>
                    <a:cubicBezTo>
                      <a:pt x="141049" y="656948"/>
                      <a:pt x="138360" y="656412"/>
                      <a:pt x="136400" y="654844"/>
                    </a:cubicBezTo>
                    <a:cubicBezTo>
                      <a:pt x="132929" y="652068"/>
                      <a:pt x="130190" y="644753"/>
                      <a:pt x="129257" y="640557"/>
                    </a:cubicBezTo>
                    <a:cubicBezTo>
                      <a:pt x="128209" y="635844"/>
                      <a:pt x="127609" y="631041"/>
                      <a:pt x="126875" y="626269"/>
                    </a:cubicBezTo>
                    <a:cubicBezTo>
                      <a:pt x="126021" y="620722"/>
                      <a:pt x="126107" y="614976"/>
                      <a:pt x="124494" y="609600"/>
                    </a:cubicBezTo>
                    <a:cubicBezTo>
                      <a:pt x="123672" y="606859"/>
                      <a:pt x="121012" y="605016"/>
                      <a:pt x="119732" y="602457"/>
                    </a:cubicBezTo>
                    <a:cubicBezTo>
                      <a:pt x="109870" y="582735"/>
                      <a:pt x="126238" y="608647"/>
                      <a:pt x="112588" y="588169"/>
                    </a:cubicBezTo>
                    <a:cubicBezTo>
                      <a:pt x="111794" y="584200"/>
                      <a:pt x="112215" y="579777"/>
                      <a:pt x="110207" y="576263"/>
                    </a:cubicBezTo>
                    <a:cubicBezTo>
                      <a:pt x="108787" y="573778"/>
                      <a:pt x="105087" y="573524"/>
                      <a:pt x="103063" y="571500"/>
                    </a:cubicBezTo>
                    <a:cubicBezTo>
                      <a:pt x="100257" y="568694"/>
                      <a:pt x="98532" y="564962"/>
                      <a:pt x="95919" y="561975"/>
                    </a:cubicBezTo>
                    <a:cubicBezTo>
                      <a:pt x="92162" y="557681"/>
                      <a:pt x="85164" y="550317"/>
                      <a:pt x="79250" y="547688"/>
                    </a:cubicBezTo>
                    <a:cubicBezTo>
                      <a:pt x="74663" y="545649"/>
                      <a:pt x="69076" y="545804"/>
                      <a:pt x="64963" y="542925"/>
                    </a:cubicBezTo>
                    <a:cubicBezTo>
                      <a:pt x="38469" y="524380"/>
                      <a:pt x="50549" y="528608"/>
                      <a:pt x="31625" y="523875"/>
                    </a:cubicBezTo>
                    <a:cubicBezTo>
                      <a:pt x="30038" y="521494"/>
                      <a:pt x="28025" y="519347"/>
                      <a:pt x="26863" y="516732"/>
                    </a:cubicBezTo>
                    <a:cubicBezTo>
                      <a:pt x="24824" y="512144"/>
                      <a:pt x="23317" y="507314"/>
                      <a:pt x="22100" y="502444"/>
                    </a:cubicBezTo>
                    <a:cubicBezTo>
                      <a:pt x="18847" y="489432"/>
                      <a:pt x="17662" y="485331"/>
                      <a:pt x="14957" y="469107"/>
                    </a:cubicBezTo>
                    <a:cubicBezTo>
                      <a:pt x="14163" y="464344"/>
                      <a:pt x="13522" y="459554"/>
                      <a:pt x="12575" y="454819"/>
                    </a:cubicBezTo>
                    <a:cubicBezTo>
                      <a:pt x="11933" y="451610"/>
                      <a:pt x="11483" y="448302"/>
                      <a:pt x="10194" y="445294"/>
                    </a:cubicBezTo>
                    <a:cubicBezTo>
                      <a:pt x="9067" y="442663"/>
                      <a:pt x="6712" y="440710"/>
                      <a:pt x="5432" y="438150"/>
                    </a:cubicBezTo>
                    <a:cubicBezTo>
                      <a:pt x="4309" y="435905"/>
                      <a:pt x="3844" y="433388"/>
                      <a:pt x="3050" y="431007"/>
                    </a:cubicBezTo>
                    <a:cubicBezTo>
                      <a:pt x="-1961" y="400934"/>
                      <a:pt x="50" y="419206"/>
                      <a:pt x="3050" y="366713"/>
                    </a:cubicBezTo>
                    <a:cubicBezTo>
                      <a:pt x="3686" y="355590"/>
                      <a:pt x="4130" y="344440"/>
                      <a:pt x="5432" y="333375"/>
                    </a:cubicBezTo>
                    <a:cubicBezTo>
                      <a:pt x="5725" y="330882"/>
                      <a:pt x="6568" y="328411"/>
                      <a:pt x="7813" y="326232"/>
                    </a:cubicBezTo>
                    <a:cubicBezTo>
                      <a:pt x="9782" y="322786"/>
                      <a:pt x="12576" y="319882"/>
                      <a:pt x="14957" y="316707"/>
                    </a:cubicBezTo>
                    <a:cubicBezTo>
                      <a:pt x="19492" y="303099"/>
                      <a:pt x="13596" y="314440"/>
                      <a:pt x="24482" y="307182"/>
                    </a:cubicBezTo>
                    <a:cubicBezTo>
                      <a:pt x="42319" y="295290"/>
                      <a:pt x="21782" y="303319"/>
                      <a:pt x="38769" y="297657"/>
                    </a:cubicBezTo>
                    <a:cubicBezTo>
                      <a:pt x="42475" y="293951"/>
                      <a:pt x="47753" y="287739"/>
                      <a:pt x="53057" y="285750"/>
                    </a:cubicBezTo>
                    <a:cubicBezTo>
                      <a:pt x="56847" y="284329"/>
                      <a:pt x="60994" y="284163"/>
                      <a:pt x="64963" y="283369"/>
                    </a:cubicBezTo>
                    <a:cubicBezTo>
                      <a:pt x="67344" y="281782"/>
                      <a:pt x="69547" y="279887"/>
                      <a:pt x="72107" y="278607"/>
                    </a:cubicBezTo>
                    <a:cubicBezTo>
                      <a:pt x="91824" y="268748"/>
                      <a:pt x="65920" y="285111"/>
                      <a:pt x="86394" y="271463"/>
                    </a:cubicBezTo>
                    <a:cubicBezTo>
                      <a:pt x="87188" y="269082"/>
                      <a:pt x="87652" y="266564"/>
                      <a:pt x="88775" y="264319"/>
                    </a:cubicBezTo>
                    <a:cubicBezTo>
                      <a:pt x="90055" y="261759"/>
                      <a:pt x="92894" y="259964"/>
                      <a:pt x="93538" y="257175"/>
                    </a:cubicBezTo>
                    <a:cubicBezTo>
                      <a:pt x="95332" y="249402"/>
                      <a:pt x="95125" y="241300"/>
                      <a:pt x="95919" y="233363"/>
                    </a:cubicBezTo>
                    <a:cubicBezTo>
                      <a:pt x="95764" y="232741"/>
                      <a:pt x="92399" y="218246"/>
                      <a:pt x="91157" y="216694"/>
                    </a:cubicBezTo>
                    <a:cubicBezTo>
                      <a:pt x="89369" y="214459"/>
                      <a:pt x="86394" y="213519"/>
                      <a:pt x="84013" y="211932"/>
                    </a:cubicBezTo>
                    <a:cubicBezTo>
                      <a:pt x="82425" y="209551"/>
                      <a:pt x="81485" y="206576"/>
                      <a:pt x="79250" y="204788"/>
                    </a:cubicBezTo>
                    <a:cubicBezTo>
                      <a:pt x="77290" y="203220"/>
                      <a:pt x="72599" y="204868"/>
                      <a:pt x="72107" y="202407"/>
                    </a:cubicBezTo>
                    <a:cubicBezTo>
                      <a:pt x="70697" y="195359"/>
                      <a:pt x="73472" y="188091"/>
                      <a:pt x="74488" y="180975"/>
                    </a:cubicBezTo>
                    <a:cubicBezTo>
                      <a:pt x="77235" y="161745"/>
                      <a:pt x="76356" y="175887"/>
                      <a:pt x="81632" y="154782"/>
                    </a:cubicBezTo>
                    <a:cubicBezTo>
                      <a:pt x="84707" y="142481"/>
                      <a:pt x="82198" y="147980"/>
                      <a:pt x="88775" y="138113"/>
                    </a:cubicBezTo>
                    <a:cubicBezTo>
                      <a:pt x="92374" y="123720"/>
                      <a:pt x="90123" y="131690"/>
                      <a:pt x="95919" y="114300"/>
                    </a:cubicBezTo>
                    <a:lnTo>
                      <a:pt x="98300" y="107157"/>
                    </a:lnTo>
                    <a:cubicBezTo>
                      <a:pt x="99888" y="90488"/>
                      <a:pt x="97768" y="73035"/>
                      <a:pt x="103063" y="57150"/>
                    </a:cubicBezTo>
                    <a:lnTo>
                      <a:pt x="107825" y="42863"/>
                    </a:lnTo>
                    <a:cubicBezTo>
                      <a:pt x="108619" y="40482"/>
                      <a:pt x="109084" y="37964"/>
                      <a:pt x="110207" y="35719"/>
                    </a:cubicBezTo>
                    <a:cubicBezTo>
                      <a:pt x="111794" y="32544"/>
                      <a:pt x="113571" y="29457"/>
                      <a:pt x="114969" y="26194"/>
                    </a:cubicBezTo>
                    <a:cubicBezTo>
                      <a:pt x="117220" y="20941"/>
                      <a:pt x="117137" y="15887"/>
                      <a:pt x="122113" y="11907"/>
                    </a:cubicBezTo>
                    <a:cubicBezTo>
                      <a:pt x="124073" y="10339"/>
                      <a:pt x="126751" y="9664"/>
                      <a:pt x="129257" y="9525"/>
                    </a:cubicBezTo>
                    <a:cubicBezTo>
                      <a:pt x="155422" y="8071"/>
                      <a:pt x="181644" y="7938"/>
                      <a:pt x="207838" y="7144"/>
                    </a:cubicBezTo>
                    <a:cubicBezTo>
                      <a:pt x="230443" y="-390"/>
                      <a:pt x="217126" y="2837"/>
                      <a:pt x="248319" y="0"/>
                    </a:cubicBezTo>
                    <a:cubicBezTo>
                      <a:pt x="250700" y="794"/>
                      <a:pt x="253503" y="814"/>
                      <a:pt x="255463" y="2382"/>
                    </a:cubicBezTo>
                    <a:cubicBezTo>
                      <a:pt x="260601" y="6493"/>
                      <a:pt x="261177" y="13331"/>
                      <a:pt x="262607" y="19050"/>
                    </a:cubicBezTo>
                    <a:cubicBezTo>
                      <a:pt x="263401" y="29369"/>
                      <a:pt x="263704" y="39737"/>
                      <a:pt x="264988" y="50007"/>
                    </a:cubicBezTo>
                    <a:cubicBezTo>
                      <a:pt x="265299" y="52497"/>
                      <a:pt x="265594" y="55375"/>
                      <a:pt x="267369" y="57150"/>
                    </a:cubicBezTo>
                    <a:cubicBezTo>
                      <a:pt x="269144" y="58925"/>
                      <a:pt x="272268" y="58409"/>
                      <a:pt x="274513" y="59532"/>
                    </a:cubicBezTo>
                    <a:cubicBezTo>
                      <a:pt x="277073" y="60812"/>
                      <a:pt x="279276" y="62707"/>
                      <a:pt x="281657" y="64294"/>
                    </a:cubicBezTo>
                    <a:cubicBezTo>
                      <a:pt x="283244" y="70644"/>
                      <a:pt x="282788" y="77898"/>
                      <a:pt x="286419" y="83344"/>
                    </a:cubicBezTo>
                    <a:cubicBezTo>
                      <a:pt x="288007" y="85725"/>
                      <a:pt x="288983" y="88656"/>
                      <a:pt x="291182" y="90488"/>
                    </a:cubicBezTo>
                    <a:cubicBezTo>
                      <a:pt x="293909" y="92760"/>
                      <a:pt x="297165" y="95014"/>
                      <a:pt x="300707" y="95250"/>
                    </a:cubicBezTo>
                    <a:cubicBezTo>
                      <a:pt x="333188" y="97415"/>
                      <a:pt x="365794" y="96838"/>
                      <a:pt x="398338" y="97632"/>
                    </a:cubicBezTo>
                    <a:lnTo>
                      <a:pt x="419769" y="104775"/>
                    </a:lnTo>
                    <a:cubicBezTo>
                      <a:pt x="422150" y="105569"/>
                      <a:pt x="424478" y="106548"/>
                      <a:pt x="426913" y="107157"/>
                    </a:cubicBezTo>
                    <a:lnTo>
                      <a:pt x="436438" y="109538"/>
                    </a:lnTo>
                    <a:cubicBezTo>
                      <a:pt x="438819" y="111125"/>
                      <a:pt x="440967" y="113138"/>
                      <a:pt x="443582" y="114300"/>
                    </a:cubicBezTo>
                    <a:cubicBezTo>
                      <a:pt x="451041" y="117615"/>
                      <a:pt x="459474" y="119464"/>
                      <a:pt x="467394" y="121444"/>
                    </a:cubicBezTo>
                    <a:cubicBezTo>
                      <a:pt x="468188" y="123825"/>
                      <a:pt x="469775" y="126078"/>
                      <a:pt x="469775" y="128588"/>
                    </a:cubicBezTo>
                    <a:cubicBezTo>
                      <a:pt x="469775" y="146862"/>
                      <a:pt x="469274" y="165180"/>
                      <a:pt x="467394" y="183357"/>
                    </a:cubicBezTo>
                    <a:cubicBezTo>
                      <a:pt x="466408" y="192887"/>
                      <a:pt x="461413" y="198900"/>
                      <a:pt x="457869" y="207169"/>
                    </a:cubicBezTo>
                    <a:cubicBezTo>
                      <a:pt x="455073" y="213693"/>
                      <a:pt x="453700" y="226020"/>
                      <a:pt x="445963" y="228600"/>
                    </a:cubicBezTo>
                    <a:lnTo>
                      <a:pt x="438819" y="230982"/>
                    </a:lnTo>
                    <a:cubicBezTo>
                      <a:pt x="438025" y="233363"/>
                      <a:pt x="437127" y="235712"/>
                      <a:pt x="436438" y="238125"/>
                    </a:cubicBezTo>
                    <a:cubicBezTo>
                      <a:pt x="431776" y="254443"/>
                      <a:pt x="432391" y="258055"/>
                      <a:pt x="436438" y="280988"/>
                    </a:cubicBezTo>
                    <a:cubicBezTo>
                      <a:pt x="436935" y="283806"/>
                      <a:pt x="438965" y="286344"/>
                      <a:pt x="441200" y="288132"/>
                    </a:cubicBezTo>
                    <a:cubicBezTo>
                      <a:pt x="443160" y="289700"/>
                      <a:pt x="446099" y="289391"/>
                      <a:pt x="448344" y="290513"/>
                    </a:cubicBezTo>
                    <a:cubicBezTo>
                      <a:pt x="450904" y="291793"/>
                      <a:pt x="452873" y="294113"/>
                      <a:pt x="455488" y="295275"/>
                    </a:cubicBezTo>
                    <a:cubicBezTo>
                      <a:pt x="460075" y="297314"/>
                      <a:pt x="465013" y="298450"/>
                      <a:pt x="469775" y="300038"/>
                    </a:cubicBezTo>
                    <a:cubicBezTo>
                      <a:pt x="472156" y="300832"/>
                      <a:pt x="474484" y="301810"/>
                      <a:pt x="476919" y="302419"/>
                    </a:cubicBezTo>
                    <a:cubicBezTo>
                      <a:pt x="480094" y="303213"/>
                      <a:pt x="483309" y="303860"/>
                      <a:pt x="486444" y="304800"/>
                    </a:cubicBezTo>
                    <a:cubicBezTo>
                      <a:pt x="491253" y="306243"/>
                      <a:pt x="495969" y="307975"/>
                      <a:pt x="500732" y="309563"/>
                    </a:cubicBezTo>
                    <a:cubicBezTo>
                      <a:pt x="503113" y="310357"/>
                      <a:pt x="505440" y="311335"/>
                      <a:pt x="507875" y="311944"/>
                    </a:cubicBezTo>
                    <a:cubicBezTo>
                      <a:pt x="511050" y="312738"/>
                      <a:pt x="514253" y="313426"/>
                      <a:pt x="517400" y="314325"/>
                    </a:cubicBezTo>
                    <a:cubicBezTo>
                      <a:pt x="519814" y="315015"/>
                      <a:pt x="522109" y="316098"/>
                      <a:pt x="524544" y="316707"/>
                    </a:cubicBezTo>
                    <a:cubicBezTo>
                      <a:pt x="528470" y="317689"/>
                      <a:pt x="532506" y="318178"/>
                      <a:pt x="536450" y="319088"/>
                    </a:cubicBezTo>
                    <a:cubicBezTo>
                      <a:pt x="542828" y="320560"/>
                      <a:pt x="548989" y="323176"/>
                      <a:pt x="555500" y="323850"/>
                    </a:cubicBezTo>
                    <a:cubicBezTo>
                      <a:pt x="572099" y="325567"/>
                      <a:pt x="588838" y="325438"/>
                      <a:pt x="605507" y="326232"/>
                    </a:cubicBezTo>
                    <a:cubicBezTo>
                      <a:pt x="613444" y="327026"/>
                      <a:pt x="621412" y="327559"/>
                      <a:pt x="629319" y="328613"/>
                    </a:cubicBezTo>
                    <a:cubicBezTo>
                      <a:pt x="648346" y="331150"/>
                      <a:pt x="612254" y="352425"/>
                      <a:pt x="605507" y="35956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tarragona">
                <a:extLst>
                  <a:ext uri="{FF2B5EF4-FFF2-40B4-BE49-F238E27FC236}">
                    <a16:creationId xmlns:a16="http://schemas.microsoft.com/office/drawing/2014/main" id="{23003D34-6EF2-3FBF-8901-852C2CC50073}"/>
                  </a:ext>
                </a:extLst>
              </p:cNvPr>
              <p:cNvSpPr/>
              <p:nvPr/>
            </p:nvSpPr>
            <p:spPr>
              <a:xfrm>
                <a:off x="4246982" y="1240508"/>
                <a:ext cx="648568" cy="638175"/>
              </a:xfrm>
              <a:custGeom>
                <a:avLst/>
                <a:gdLst>
                  <a:gd name="connsiteX0" fmla="*/ 647700 w 648469"/>
                  <a:gd name="connsiteY0" fmla="*/ 223838 h 638175"/>
                  <a:gd name="connsiteX1" fmla="*/ 645319 w 648469"/>
                  <a:gd name="connsiteY1" fmla="*/ 209550 h 638175"/>
                  <a:gd name="connsiteX2" fmla="*/ 642938 w 648469"/>
                  <a:gd name="connsiteY2" fmla="*/ 200025 h 638175"/>
                  <a:gd name="connsiteX3" fmla="*/ 638175 w 648469"/>
                  <a:gd name="connsiteY3" fmla="*/ 176213 h 638175"/>
                  <a:gd name="connsiteX4" fmla="*/ 633413 w 648469"/>
                  <a:gd name="connsiteY4" fmla="*/ 161925 h 638175"/>
                  <a:gd name="connsiteX5" fmla="*/ 631031 w 648469"/>
                  <a:gd name="connsiteY5" fmla="*/ 154782 h 638175"/>
                  <a:gd name="connsiteX6" fmla="*/ 616744 w 648469"/>
                  <a:gd name="connsiteY6" fmla="*/ 147638 h 638175"/>
                  <a:gd name="connsiteX7" fmla="*/ 611981 w 648469"/>
                  <a:gd name="connsiteY7" fmla="*/ 140494 h 638175"/>
                  <a:gd name="connsiteX8" fmla="*/ 609600 w 648469"/>
                  <a:gd name="connsiteY8" fmla="*/ 133350 h 638175"/>
                  <a:gd name="connsiteX9" fmla="*/ 600075 w 648469"/>
                  <a:gd name="connsiteY9" fmla="*/ 119063 h 638175"/>
                  <a:gd name="connsiteX10" fmla="*/ 588169 w 648469"/>
                  <a:gd name="connsiteY10" fmla="*/ 102394 h 638175"/>
                  <a:gd name="connsiteX11" fmla="*/ 581025 w 648469"/>
                  <a:gd name="connsiteY11" fmla="*/ 95250 h 638175"/>
                  <a:gd name="connsiteX12" fmla="*/ 564356 w 648469"/>
                  <a:gd name="connsiteY12" fmla="*/ 73819 h 638175"/>
                  <a:gd name="connsiteX13" fmla="*/ 557213 w 648469"/>
                  <a:gd name="connsiteY13" fmla="*/ 71438 h 638175"/>
                  <a:gd name="connsiteX14" fmla="*/ 552450 w 648469"/>
                  <a:gd name="connsiteY14" fmla="*/ 64294 h 638175"/>
                  <a:gd name="connsiteX15" fmla="*/ 540544 w 648469"/>
                  <a:gd name="connsiteY15" fmla="*/ 50007 h 638175"/>
                  <a:gd name="connsiteX16" fmla="*/ 538163 w 648469"/>
                  <a:gd name="connsiteY16" fmla="*/ 38100 h 638175"/>
                  <a:gd name="connsiteX17" fmla="*/ 535781 w 648469"/>
                  <a:gd name="connsiteY17" fmla="*/ 16669 h 638175"/>
                  <a:gd name="connsiteX18" fmla="*/ 521494 w 648469"/>
                  <a:gd name="connsiteY18" fmla="*/ 14288 h 638175"/>
                  <a:gd name="connsiteX19" fmla="*/ 514350 w 648469"/>
                  <a:gd name="connsiteY19" fmla="*/ 11907 h 638175"/>
                  <a:gd name="connsiteX20" fmla="*/ 490538 w 648469"/>
                  <a:gd name="connsiteY20" fmla="*/ 9525 h 638175"/>
                  <a:gd name="connsiteX21" fmla="*/ 478631 w 648469"/>
                  <a:gd name="connsiteY21" fmla="*/ 7144 h 638175"/>
                  <a:gd name="connsiteX22" fmla="*/ 450056 w 648469"/>
                  <a:gd name="connsiteY22" fmla="*/ 4763 h 638175"/>
                  <a:gd name="connsiteX23" fmla="*/ 409575 w 648469"/>
                  <a:gd name="connsiteY23" fmla="*/ 0 h 638175"/>
                  <a:gd name="connsiteX24" fmla="*/ 400050 w 648469"/>
                  <a:gd name="connsiteY24" fmla="*/ 2382 h 638175"/>
                  <a:gd name="connsiteX25" fmla="*/ 404813 w 648469"/>
                  <a:gd name="connsiteY25" fmla="*/ 11907 h 638175"/>
                  <a:gd name="connsiteX26" fmla="*/ 409575 w 648469"/>
                  <a:gd name="connsiteY26" fmla="*/ 40482 h 638175"/>
                  <a:gd name="connsiteX27" fmla="*/ 407194 w 648469"/>
                  <a:gd name="connsiteY27" fmla="*/ 59532 h 638175"/>
                  <a:gd name="connsiteX28" fmla="*/ 392906 w 648469"/>
                  <a:gd name="connsiteY28" fmla="*/ 88107 h 638175"/>
                  <a:gd name="connsiteX29" fmla="*/ 388144 w 648469"/>
                  <a:gd name="connsiteY29" fmla="*/ 95250 h 638175"/>
                  <a:gd name="connsiteX30" fmla="*/ 381000 w 648469"/>
                  <a:gd name="connsiteY30" fmla="*/ 100013 h 638175"/>
                  <a:gd name="connsiteX31" fmla="*/ 366713 w 648469"/>
                  <a:gd name="connsiteY31" fmla="*/ 128588 h 638175"/>
                  <a:gd name="connsiteX32" fmla="*/ 359569 w 648469"/>
                  <a:gd name="connsiteY32" fmla="*/ 133350 h 638175"/>
                  <a:gd name="connsiteX33" fmla="*/ 350044 w 648469"/>
                  <a:gd name="connsiteY33" fmla="*/ 145257 h 638175"/>
                  <a:gd name="connsiteX34" fmla="*/ 338138 w 648469"/>
                  <a:gd name="connsiteY34" fmla="*/ 154782 h 638175"/>
                  <a:gd name="connsiteX35" fmla="*/ 330994 w 648469"/>
                  <a:gd name="connsiteY35" fmla="*/ 161925 h 638175"/>
                  <a:gd name="connsiteX36" fmla="*/ 323850 w 648469"/>
                  <a:gd name="connsiteY36" fmla="*/ 166688 h 638175"/>
                  <a:gd name="connsiteX37" fmla="*/ 319088 w 648469"/>
                  <a:gd name="connsiteY37" fmla="*/ 173832 h 638175"/>
                  <a:gd name="connsiteX38" fmla="*/ 302419 w 648469"/>
                  <a:gd name="connsiteY38" fmla="*/ 180975 h 638175"/>
                  <a:gd name="connsiteX39" fmla="*/ 271463 w 648469"/>
                  <a:gd name="connsiteY39" fmla="*/ 183357 h 638175"/>
                  <a:gd name="connsiteX40" fmla="*/ 264319 w 648469"/>
                  <a:gd name="connsiteY40" fmla="*/ 178594 h 638175"/>
                  <a:gd name="connsiteX41" fmla="*/ 240506 w 648469"/>
                  <a:gd name="connsiteY41" fmla="*/ 171450 h 638175"/>
                  <a:gd name="connsiteX42" fmla="*/ 216694 w 648469"/>
                  <a:gd name="connsiteY42" fmla="*/ 166688 h 638175"/>
                  <a:gd name="connsiteX43" fmla="*/ 190500 w 648469"/>
                  <a:gd name="connsiteY43" fmla="*/ 169069 h 638175"/>
                  <a:gd name="connsiteX44" fmla="*/ 180975 w 648469"/>
                  <a:gd name="connsiteY44" fmla="*/ 171450 h 638175"/>
                  <a:gd name="connsiteX45" fmla="*/ 154781 w 648469"/>
                  <a:gd name="connsiteY45" fmla="*/ 173832 h 638175"/>
                  <a:gd name="connsiteX46" fmla="*/ 145256 w 648469"/>
                  <a:gd name="connsiteY46" fmla="*/ 176213 h 638175"/>
                  <a:gd name="connsiteX47" fmla="*/ 138113 w 648469"/>
                  <a:gd name="connsiteY47" fmla="*/ 178594 h 638175"/>
                  <a:gd name="connsiteX48" fmla="*/ 107156 w 648469"/>
                  <a:gd name="connsiteY48" fmla="*/ 180975 h 638175"/>
                  <a:gd name="connsiteX49" fmla="*/ 92869 w 648469"/>
                  <a:gd name="connsiteY49" fmla="*/ 183357 h 638175"/>
                  <a:gd name="connsiteX50" fmla="*/ 90488 w 648469"/>
                  <a:gd name="connsiteY50" fmla="*/ 192882 h 638175"/>
                  <a:gd name="connsiteX51" fmla="*/ 85725 w 648469"/>
                  <a:gd name="connsiteY51" fmla="*/ 200025 h 638175"/>
                  <a:gd name="connsiteX52" fmla="*/ 78581 w 648469"/>
                  <a:gd name="connsiteY52" fmla="*/ 230982 h 638175"/>
                  <a:gd name="connsiteX53" fmla="*/ 76200 w 648469"/>
                  <a:gd name="connsiteY53" fmla="*/ 242888 h 638175"/>
                  <a:gd name="connsiteX54" fmla="*/ 69056 w 648469"/>
                  <a:gd name="connsiteY54" fmla="*/ 247650 h 638175"/>
                  <a:gd name="connsiteX55" fmla="*/ 64294 w 648469"/>
                  <a:gd name="connsiteY55" fmla="*/ 254794 h 638175"/>
                  <a:gd name="connsiteX56" fmla="*/ 61913 w 648469"/>
                  <a:gd name="connsiteY56" fmla="*/ 261938 h 638175"/>
                  <a:gd name="connsiteX57" fmla="*/ 47625 w 648469"/>
                  <a:gd name="connsiteY57" fmla="*/ 269082 h 638175"/>
                  <a:gd name="connsiteX58" fmla="*/ 45244 w 648469"/>
                  <a:gd name="connsiteY58" fmla="*/ 276225 h 638175"/>
                  <a:gd name="connsiteX59" fmla="*/ 38100 w 648469"/>
                  <a:gd name="connsiteY59" fmla="*/ 280988 h 638175"/>
                  <a:gd name="connsiteX60" fmla="*/ 11906 w 648469"/>
                  <a:gd name="connsiteY60" fmla="*/ 292894 h 638175"/>
                  <a:gd name="connsiteX61" fmla="*/ 4763 w 648469"/>
                  <a:gd name="connsiteY61" fmla="*/ 300038 h 638175"/>
                  <a:gd name="connsiteX62" fmla="*/ 0 w 648469"/>
                  <a:gd name="connsiteY62" fmla="*/ 319088 h 638175"/>
                  <a:gd name="connsiteX63" fmla="*/ 2381 w 648469"/>
                  <a:gd name="connsiteY63" fmla="*/ 330994 h 638175"/>
                  <a:gd name="connsiteX64" fmla="*/ 4763 w 648469"/>
                  <a:gd name="connsiteY64" fmla="*/ 345282 h 638175"/>
                  <a:gd name="connsiteX65" fmla="*/ 14288 w 648469"/>
                  <a:gd name="connsiteY65" fmla="*/ 359569 h 638175"/>
                  <a:gd name="connsiteX66" fmla="*/ 19050 w 648469"/>
                  <a:gd name="connsiteY66" fmla="*/ 366713 h 638175"/>
                  <a:gd name="connsiteX67" fmla="*/ 21431 w 648469"/>
                  <a:gd name="connsiteY67" fmla="*/ 376238 h 638175"/>
                  <a:gd name="connsiteX68" fmla="*/ 28575 w 648469"/>
                  <a:gd name="connsiteY68" fmla="*/ 397669 h 638175"/>
                  <a:gd name="connsiteX69" fmla="*/ 30956 w 648469"/>
                  <a:gd name="connsiteY69" fmla="*/ 404813 h 638175"/>
                  <a:gd name="connsiteX70" fmla="*/ 33338 w 648469"/>
                  <a:gd name="connsiteY70" fmla="*/ 411957 h 638175"/>
                  <a:gd name="connsiteX71" fmla="*/ 30956 w 648469"/>
                  <a:gd name="connsiteY71" fmla="*/ 426244 h 638175"/>
                  <a:gd name="connsiteX72" fmla="*/ 28575 w 648469"/>
                  <a:gd name="connsiteY72" fmla="*/ 433388 h 638175"/>
                  <a:gd name="connsiteX73" fmla="*/ 30956 w 648469"/>
                  <a:gd name="connsiteY73" fmla="*/ 507207 h 638175"/>
                  <a:gd name="connsiteX74" fmla="*/ 45244 w 648469"/>
                  <a:gd name="connsiteY74" fmla="*/ 535782 h 638175"/>
                  <a:gd name="connsiteX75" fmla="*/ 54769 w 648469"/>
                  <a:gd name="connsiteY75" fmla="*/ 550069 h 638175"/>
                  <a:gd name="connsiteX76" fmla="*/ 59531 w 648469"/>
                  <a:gd name="connsiteY76" fmla="*/ 557213 h 638175"/>
                  <a:gd name="connsiteX77" fmla="*/ 66675 w 648469"/>
                  <a:gd name="connsiteY77" fmla="*/ 564357 h 638175"/>
                  <a:gd name="connsiteX78" fmla="*/ 83344 w 648469"/>
                  <a:gd name="connsiteY78" fmla="*/ 583407 h 638175"/>
                  <a:gd name="connsiteX79" fmla="*/ 85725 w 648469"/>
                  <a:gd name="connsiteY79" fmla="*/ 592932 h 638175"/>
                  <a:gd name="connsiteX80" fmla="*/ 92869 w 648469"/>
                  <a:gd name="connsiteY80" fmla="*/ 597694 h 638175"/>
                  <a:gd name="connsiteX81" fmla="*/ 97631 w 648469"/>
                  <a:gd name="connsiteY81" fmla="*/ 604838 h 638175"/>
                  <a:gd name="connsiteX82" fmla="*/ 111919 w 648469"/>
                  <a:gd name="connsiteY82" fmla="*/ 614363 h 638175"/>
                  <a:gd name="connsiteX83" fmla="*/ 119063 w 648469"/>
                  <a:gd name="connsiteY83" fmla="*/ 621507 h 638175"/>
                  <a:gd name="connsiteX84" fmla="*/ 123825 w 648469"/>
                  <a:gd name="connsiteY84" fmla="*/ 628650 h 638175"/>
                  <a:gd name="connsiteX85" fmla="*/ 130969 w 648469"/>
                  <a:gd name="connsiteY85" fmla="*/ 631032 h 638175"/>
                  <a:gd name="connsiteX86" fmla="*/ 147638 w 648469"/>
                  <a:gd name="connsiteY86" fmla="*/ 638175 h 638175"/>
                  <a:gd name="connsiteX87" fmla="*/ 159544 w 648469"/>
                  <a:gd name="connsiteY87" fmla="*/ 616744 h 638175"/>
                  <a:gd name="connsiteX88" fmla="*/ 159544 w 648469"/>
                  <a:gd name="connsiteY88" fmla="*/ 616744 h 638175"/>
                  <a:gd name="connsiteX89" fmla="*/ 166688 w 648469"/>
                  <a:gd name="connsiteY89" fmla="*/ 611982 h 638175"/>
                  <a:gd name="connsiteX90" fmla="*/ 169069 w 648469"/>
                  <a:gd name="connsiteY90" fmla="*/ 604838 h 638175"/>
                  <a:gd name="connsiteX91" fmla="*/ 183356 w 648469"/>
                  <a:gd name="connsiteY91" fmla="*/ 600075 h 638175"/>
                  <a:gd name="connsiteX92" fmla="*/ 228600 w 648469"/>
                  <a:gd name="connsiteY92" fmla="*/ 604838 h 638175"/>
                  <a:gd name="connsiteX93" fmla="*/ 240506 w 648469"/>
                  <a:gd name="connsiteY93" fmla="*/ 607219 h 638175"/>
                  <a:gd name="connsiteX94" fmla="*/ 247650 w 648469"/>
                  <a:gd name="connsiteY94" fmla="*/ 611982 h 638175"/>
                  <a:gd name="connsiteX95" fmla="*/ 261938 w 648469"/>
                  <a:gd name="connsiteY95" fmla="*/ 600075 h 638175"/>
                  <a:gd name="connsiteX96" fmla="*/ 271463 w 648469"/>
                  <a:gd name="connsiteY96" fmla="*/ 585788 h 638175"/>
                  <a:gd name="connsiteX97" fmla="*/ 280988 w 648469"/>
                  <a:gd name="connsiteY97" fmla="*/ 581025 h 638175"/>
                  <a:gd name="connsiteX98" fmla="*/ 288131 w 648469"/>
                  <a:gd name="connsiteY98" fmla="*/ 576263 h 638175"/>
                  <a:gd name="connsiteX99" fmla="*/ 292894 w 648469"/>
                  <a:gd name="connsiteY99" fmla="*/ 569119 h 638175"/>
                  <a:gd name="connsiteX100" fmla="*/ 300038 w 648469"/>
                  <a:gd name="connsiteY100" fmla="*/ 564357 h 638175"/>
                  <a:gd name="connsiteX101" fmla="*/ 302419 w 648469"/>
                  <a:gd name="connsiteY101" fmla="*/ 554832 h 638175"/>
                  <a:gd name="connsiteX102" fmla="*/ 304800 w 648469"/>
                  <a:gd name="connsiteY102" fmla="*/ 538163 h 638175"/>
                  <a:gd name="connsiteX103" fmla="*/ 302419 w 648469"/>
                  <a:gd name="connsiteY103" fmla="*/ 511969 h 638175"/>
                  <a:gd name="connsiteX104" fmla="*/ 280988 w 648469"/>
                  <a:gd name="connsiteY104" fmla="*/ 495300 h 638175"/>
                  <a:gd name="connsiteX105" fmla="*/ 273844 w 648469"/>
                  <a:gd name="connsiteY105" fmla="*/ 488157 h 638175"/>
                  <a:gd name="connsiteX106" fmla="*/ 273844 w 648469"/>
                  <a:gd name="connsiteY106" fmla="*/ 447675 h 638175"/>
                  <a:gd name="connsiteX107" fmla="*/ 276225 w 648469"/>
                  <a:gd name="connsiteY107" fmla="*/ 440532 h 638175"/>
                  <a:gd name="connsiteX108" fmla="*/ 300038 w 648469"/>
                  <a:gd name="connsiteY108" fmla="*/ 428625 h 638175"/>
                  <a:gd name="connsiteX109" fmla="*/ 314325 w 648469"/>
                  <a:gd name="connsiteY109" fmla="*/ 421482 h 638175"/>
                  <a:gd name="connsiteX110" fmla="*/ 323850 w 648469"/>
                  <a:gd name="connsiteY110" fmla="*/ 411957 h 638175"/>
                  <a:gd name="connsiteX111" fmla="*/ 326231 w 648469"/>
                  <a:gd name="connsiteY111" fmla="*/ 404813 h 638175"/>
                  <a:gd name="connsiteX112" fmla="*/ 335756 w 648469"/>
                  <a:gd name="connsiteY112" fmla="*/ 390525 h 638175"/>
                  <a:gd name="connsiteX113" fmla="*/ 340519 w 648469"/>
                  <a:gd name="connsiteY113" fmla="*/ 383382 h 638175"/>
                  <a:gd name="connsiteX114" fmla="*/ 345281 w 648469"/>
                  <a:gd name="connsiteY114" fmla="*/ 364332 h 638175"/>
                  <a:gd name="connsiteX115" fmla="*/ 352425 w 648469"/>
                  <a:gd name="connsiteY115" fmla="*/ 357188 h 638175"/>
                  <a:gd name="connsiteX116" fmla="*/ 373856 w 648469"/>
                  <a:gd name="connsiteY116" fmla="*/ 350044 h 638175"/>
                  <a:gd name="connsiteX117" fmla="*/ 388144 w 648469"/>
                  <a:gd name="connsiteY117" fmla="*/ 345282 h 638175"/>
                  <a:gd name="connsiteX118" fmla="*/ 409575 w 648469"/>
                  <a:gd name="connsiteY118" fmla="*/ 338138 h 638175"/>
                  <a:gd name="connsiteX119" fmla="*/ 416719 w 648469"/>
                  <a:gd name="connsiteY119" fmla="*/ 335757 h 638175"/>
                  <a:gd name="connsiteX120" fmla="*/ 426244 w 648469"/>
                  <a:gd name="connsiteY120" fmla="*/ 323850 h 638175"/>
                  <a:gd name="connsiteX121" fmla="*/ 428625 w 648469"/>
                  <a:gd name="connsiteY121" fmla="*/ 316707 h 638175"/>
                  <a:gd name="connsiteX122" fmla="*/ 433388 w 648469"/>
                  <a:gd name="connsiteY122" fmla="*/ 309563 h 638175"/>
                  <a:gd name="connsiteX123" fmla="*/ 435769 w 648469"/>
                  <a:gd name="connsiteY123" fmla="*/ 302419 h 638175"/>
                  <a:gd name="connsiteX124" fmla="*/ 442913 w 648469"/>
                  <a:gd name="connsiteY124" fmla="*/ 297657 h 638175"/>
                  <a:gd name="connsiteX125" fmla="*/ 495300 w 648469"/>
                  <a:gd name="connsiteY125" fmla="*/ 295275 h 638175"/>
                  <a:gd name="connsiteX126" fmla="*/ 514350 w 648469"/>
                  <a:gd name="connsiteY126" fmla="*/ 288132 h 638175"/>
                  <a:gd name="connsiteX127" fmla="*/ 521494 w 648469"/>
                  <a:gd name="connsiteY127" fmla="*/ 285750 h 638175"/>
                  <a:gd name="connsiteX128" fmla="*/ 535781 w 648469"/>
                  <a:gd name="connsiteY128" fmla="*/ 276225 h 638175"/>
                  <a:gd name="connsiteX129" fmla="*/ 559594 w 648469"/>
                  <a:gd name="connsiteY129" fmla="*/ 269082 h 638175"/>
                  <a:gd name="connsiteX130" fmla="*/ 566738 w 648469"/>
                  <a:gd name="connsiteY130" fmla="*/ 266700 h 638175"/>
                  <a:gd name="connsiteX131" fmla="*/ 573881 w 648469"/>
                  <a:gd name="connsiteY131" fmla="*/ 264319 h 638175"/>
                  <a:gd name="connsiteX132" fmla="*/ 602456 w 648469"/>
                  <a:gd name="connsiteY132" fmla="*/ 250032 h 638175"/>
                  <a:gd name="connsiteX133" fmla="*/ 609600 w 648469"/>
                  <a:gd name="connsiteY133" fmla="*/ 247650 h 638175"/>
                  <a:gd name="connsiteX134" fmla="*/ 626269 w 648469"/>
                  <a:gd name="connsiteY134" fmla="*/ 230982 h 638175"/>
                  <a:gd name="connsiteX135" fmla="*/ 631031 w 648469"/>
                  <a:gd name="connsiteY135" fmla="*/ 223838 h 638175"/>
                  <a:gd name="connsiteX136" fmla="*/ 647700 w 648469"/>
                  <a:gd name="connsiteY136" fmla="*/ 223838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648469" h="638175">
                    <a:moveTo>
                      <a:pt x="647700" y="223838"/>
                    </a:moveTo>
                    <a:cubicBezTo>
                      <a:pt x="650081" y="221457"/>
                      <a:pt x="646266" y="214285"/>
                      <a:pt x="645319" y="209550"/>
                    </a:cubicBezTo>
                    <a:cubicBezTo>
                      <a:pt x="644677" y="206341"/>
                      <a:pt x="643580" y="203234"/>
                      <a:pt x="642938" y="200025"/>
                    </a:cubicBezTo>
                    <a:cubicBezTo>
                      <a:pt x="640364" y="187159"/>
                      <a:pt x="641492" y="187271"/>
                      <a:pt x="638175" y="176213"/>
                    </a:cubicBezTo>
                    <a:cubicBezTo>
                      <a:pt x="636733" y="171404"/>
                      <a:pt x="635001" y="166688"/>
                      <a:pt x="633413" y="161925"/>
                    </a:cubicBezTo>
                    <a:cubicBezTo>
                      <a:pt x="632619" y="159544"/>
                      <a:pt x="633119" y="156174"/>
                      <a:pt x="631031" y="154782"/>
                    </a:cubicBezTo>
                    <a:cubicBezTo>
                      <a:pt x="621800" y="148626"/>
                      <a:pt x="626603" y="150924"/>
                      <a:pt x="616744" y="147638"/>
                    </a:cubicBezTo>
                    <a:cubicBezTo>
                      <a:pt x="615156" y="145257"/>
                      <a:pt x="613261" y="143054"/>
                      <a:pt x="611981" y="140494"/>
                    </a:cubicBezTo>
                    <a:cubicBezTo>
                      <a:pt x="610858" y="138249"/>
                      <a:pt x="610819" y="135544"/>
                      <a:pt x="609600" y="133350"/>
                    </a:cubicBezTo>
                    <a:cubicBezTo>
                      <a:pt x="606820" y="128347"/>
                      <a:pt x="603250" y="123825"/>
                      <a:pt x="600075" y="119063"/>
                    </a:cubicBezTo>
                    <a:cubicBezTo>
                      <a:pt x="596302" y="113403"/>
                      <a:pt x="592606" y="107570"/>
                      <a:pt x="588169" y="102394"/>
                    </a:cubicBezTo>
                    <a:cubicBezTo>
                      <a:pt x="585977" y="99837"/>
                      <a:pt x="583093" y="97908"/>
                      <a:pt x="581025" y="95250"/>
                    </a:cubicBezTo>
                    <a:cubicBezTo>
                      <a:pt x="575930" y="88700"/>
                      <a:pt x="571842" y="78810"/>
                      <a:pt x="564356" y="73819"/>
                    </a:cubicBezTo>
                    <a:cubicBezTo>
                      <a:pt x="562268" y="72427"/>
                      <a:pt x="559594" y="72232"/>
                      <a:pt x="557213" y="71438"/>
                    </a:cubicBezTo>
                    <a:cubicBezTo>
                      <a:pt x="555625" y="69057"/>
                      <a:pt x="554282" y="66493"/>
                      <a:pt x="552450" y="64294"/>
                    </a:cubicBezTo>
                    <a:cubicBezTo>
                      <a:pt x="537173" y="45962"/>
                      <a:pt x="552366" y="67740"/>
                      <a:pt x="540544" y="50007"/>
                    </a:cubicBezTo>
                    <a:cubicBezTo>
                      <a:pt x="539750" y="46038"/>
                      <a:pt x="538735" y="42107"/>
                      <a:pt x="538163" y="38100"/>
                    </a:cubicBezTo>
                    <a:cubicBezTo>
                      <a:pt x="537146" y="30985"/>
                      <a:pt x="539903" y="22557"/>
                      <a:pt x="535781" y="16669"/>
                    </a:cubicBezTo>
                    <a:cubicBezTo>
                      <a:pt x="533012" y="12714"/>
                      <a:pt x="526207" y="15335"/>
                      <a:pt x="521494" y="14288"/>
                    </a:cubicBezTo>
                    <a:cubicBezTo>
                      <a:pt x="519044" y="13744"/>
                      <a:pt x="516831" y="12289"/>
                      <a:pt x="514350" y="11907"/>
                    </a:cubicBezTo>
                    <a:cubicBezTo>
                      <a:pt x="506466" y="10694"/>
                      <a:pt x="498445" y="10579"/>
                      <a:pt x="490538" y="9525"/>
                    </a:cubicBezTo>
                    <a:cubicBezTo>
                      <a:pt x="486526" y="8990"/>
                      <a:pt x="482651" y="7617"/>
                      <a:pt x="478631" y="7144"/>
                    </a:cubicBezTo>
                    <a:cubicBezTo>
                      <a:pt x="469138" y="6027"/>
                      <a:pt x="459563" y="5747"/>
                      <a:pt x="450056" y="4763"/>
                    </a:cubicBezTo>
                    <a:cubicBezTo>
                      <a:pt x="436541" y="3365"/>
                      <a:pt x="423069" y="1588"/>
                      <a:pt x="409575" y="0"/>
                    </a:cubicBezTo>
                    <a:cubicBezTo>
                      <a:pt x="406400" y="794"/>
                      <a:pt x="401265" y="-657"/>
                      <a:pt x="400050" y="2382"/>
                    </a:cubicBezTo>
                    <a:cubicBezTo>
                      <a:pt x="398732" y="5678"/>
                      <a:pt x="403952" y="8463"/>
                      <a:pt x="404813" y="11907"/>
                    </a:cubicBezTo>
                    <a:cubicBezTo>
                      <a:pt x="407155" y="21275"/>
                      <a:pt x="409575" y="40482"/>
                      <a:pt x="409575" y="40482"/>
                    </a:cubicBezTo>
                    <a:cubicBezTo>
                      <a:pt x="408781" y="46832"/>
                      <a:pt x="408535" y="53275"/>
                      <a:pt x="407194" y="59532"/>
                    </a:cubicBezTo>
                    <a:cubicBezTo>
                      <a:pt x="404081" y="74058"/>
                      <a:pt x="401270" y="75561"/>
                      <a:pt x="392906" y="88107"/>
                    </a:cubicBezTo>
                    <a:cubicBezTo>
                      <a:pt x="391319" y="90488"/>
                      <a:pt x="390525" y="93663"/>
                      <a:pt x="388144" y="95250"/>
                    </a:cubicBezTo>
                    <a:lnTo>
                      <a:pt x="381000" y="100013"/>
                    </a:lnTo>
                    <a:cubicBezTo>
                      <a:pt x="378284" y="108162"/>
                      <a:pt x="374626" y="123313"/>
                      <a:pt x="366713" y="128588"/>
                    </a:cubicBezTo>
                    <a:lnTo>
                      <a:pt x="359569" y="133350"/>
                    </a:lnTo>
                    <a:cubicBezTo>
                      <a:pt x="354934" y="147256"/>
                      <a:pt x="360814" y="134488"/>
                      <a:pt x="350044" y="145257"/>
                    </a:cubicBezTo>
                    <a:cubicBezTo>
                      <a:pt x="339273" y="156028"/>
                      <a:pt x="352044" y="150145"/>
                      <a:pt x="338138" y="154782"/>
                    </a:cubicBezTo>
                    <a:cubicBezTo>
                      <a:pt x="335757" y="157163"/>
                      <a:pt x="333581" y="159769"/>
                      <a:pt x="330994" y="161925"/>
                    </a:cubicBezTo>
                    <a:cubicBezTo>
                      <a:pt x="328795" y="163757"/>
                      <a:pt x="325874" y="164664"/>
                      <a:pt x="323850" y="166688"/>
                    </a:cubicBezTo>
                    <a:cubicBezTo>
                      <a:pt x="321826" y="168712"/>
                      <a:pt x="321287" y="172000"/>
                      <a:pt x="319088" y="173832"/>
                    </a:cubicBezTo>
                    <a:cubicBezTo>
                      <a:pt x="315165" y="177101"/>
                      <a:pt x="307381" y="179321"/>
                      <a:pt x="302419" y="180975"/>
                    </a:cubicBezTo>
                    <a:cubicBezTo>
                      <a:pt x="290032" y="189234"/>
                      <a:pt x="294238" y="188613"/>
                      <a:pt x="271463" y="183357"/>
                    </a:cubicBezTo>
                    <a:cubicBezTo>
                      <a:pt x="268674" y="182713"/>
                      <a:pt x="266934" y="179756"/>
                      <a:pt x="264319" y="178594"/>
                    </a:cubicBezTo>
                    <a:cubicBezTo>
                      <a:pt x="254144" y="174072"/>
                      <a:pt x="250196" y="174219"/>
                      <a:pt x="240506" y="171450"/>
                    </a:cubicBezTo>
                    <a:cubicBezTo>
                      <a:pt x="223888" y="166701"/>
                      <a:pt x="245129" y="170750"/>
                      <a:pt x="216694" y="166688"/>
                    </a:cubicBezTo>
                    <a:cubicBezTo>
                      <a:pt x="207963" y="167482"/>
                      <a:pt x="199190" y="167910"/>
                      <a:pt x="190500" y="169069"/>
                    </a:cubicBezTo>
                    <a:cubicBezTo>
                      <a:pt x="187256" y="169501"/>
                      <a:pt x="184219" y="171017"/>
                      <a:pt x="180975" y="171450"/>
                    </a:cubicBezTo>
                    <a:cubicBezTo>
                      <a:pt x="172285" y="172609"/>
                      <a:pt x="163512" y="173038"/>
                      <a:pt x="154781" y="173832"/>
                    </a:cubicBezTo>
                    <a:cubicBezTo>
                      <a:pt x="151606" y="174626"/>
                      <a:pt x="148403" y="175314"/>
                      <a:pt x="145256" y="176213"/>
                    </a:cubicBezTo>
                    <a:cubicBezTo>
                      <a:pt x="142843" y="176902"/>
                      <a:pt x="140603" y="178283"/>
                      <a:pt x="138113" y="178594"/>
                    </a:cubicBezTo>
                    <a:cubicBezTo>
                      <a:pt x="127843" y="179878"/>
                      <a:pt x="117475" y="180181"/>
                      <a:pt x="107156" y="180975"/>
                    </a:cubicBezTo>
                    <a:cubicBezTo>
                      <a:pt x="102394" y="181769"/>
                      <a:pt x="96798" y="180551"/>
                      <a:pt x="92869" y="183357"/>
                    </a:cubicBezTo>
                    <a:cubicBezTo>
                      <a:pt x="90206" y="185259"/>
                      <a:pt x="91777" y="189874"/>
                      <a:pt x="90488" y="192882"/>
                    </a:cubicBezTo>
                    <a:cubicBezTo>
                      <a:pt x="89361" y="195512"/>
                      <a:pt x="87313" y="197644"/>
                      <a:pt x="85725" y="200025"/>
                    </a:cubicBezTo>
                    <a:cubicBezTo>
                      <a:pt x="80785" y="214848"/>
                      <a:pt x="83836" y="204710"/>
                      <a:pt x="78581" y="230982"/>
                    </a:cubicBezTo>
                    <a:cubicBezTo>
                      <a:pt x="77787" y="234951"/>
                      <a:pt x="79568" y="240643"/>
                      <a:pt x="76200" y="242888"/>
                    </a:cubicBezTo>
                    <a:lnTo>
                      <a:pt x="69056" y="247650"/>
                    </a:lnTo>
                    <a:cubicBezTo>
                      <a:pt x="67469" y="250031"/>
                      <a:pt x="65574" y="252234"/>
                      <a:pt x="64294" y="254794"/>
                    </a:cubicBezTo>
                    <a:cubicBezTo>
                      <a:pt x="63172" y="257039"/>
                      <a:pt x="63481" y="259978"/>
                      <a:pt x="61913" y="261938"/>
                    </a:cubicBezTo>
                    <a:cubicBezTo>
                      <a:pt x="58557" y="266133"/>
                      <a:pt x="52329" y="267513"/>
                      <a:pt x="47625" y="269082"/>
                    </a:cubicBezTo>
                    <a:cubicBezTo>
                      <a:pt x="46831" y="271463"/>
                      <a:pt x="46812" y="274265"/>
                      <a:pt x="45244" y="276225"/>
                    </a:cubicBezTo>
                    <a:cubicBezTo>
                      <a:pt x="43456" y="278460"/>
                      <a:pt x="40613" y="279617"/>
                      <a:pt x="38100" y="280988"/>
                    </a:cubicBezTo>
                    <a:cubicBezTo>
                      <a:pt x="21368" y="290115"/>
                      <a:pt x="24172" y="288806"/>
                      <a:pt x="11906" y="292894"/>
                    </a:cubicBezTo>
                    <a:cubicBezTo>
                      <a:pt x="9525" y="295275"/>
                      <a:pt x="6631" y="297236"/>
                      <a:pt x="4763" y="300038"/>
                    </a:cubicBezTo>
                    <a:cubicBezTo>
                      <a:pt x="2669" y="303179"/>
                      <a:pt x="344" y="317365"/>
                      <a:pt x="0" y="319088"/>
                    </a:cubicBezTo>
                    <a:cubicBezTo>
                      <a:pt x="794" y="323057"/>
                      <a:pt x="1657" y="327012"/>
                      <a:pt x="2381" y="330994"/>
                    </a:cubicBezTo>
                    <a:cubicBezTo>
                      <a:pt x="3245" y="335745"/>
                      <a:pt x="2906" y="340825"/>
                      <a:pt x="4763" y="345282"/>
                    </a:cubicBezTo>
                    <a:cubicBezTo>
                      <a:pt x="6965" y="350565"/>
                      <a:pt x="11113" y="354807"/>
                      <a:pt x="14288" y="359569"/>
                    </a:cubicBezTo>
                    <a:lnTo>
                      <a:pt x="19050" y="366713"/>
                    </a:lnTo>
                    <a:cubicBezTo>
                      <a:pt x="19844" y="369888"/>
                      <a:pt x="20491" y="373103"/>
                      <a:pt x="21431" y="376238"/>
                    </a:cubicBezTo>
                    <a:cubicBezTo>
                      <a:pt x="23595" y="383451"/>
                      <a:pt x="26194" y="390525"/>
                      <a:pt x="28575" y="397669"/>
                    </a:cubicBezTo>
                    <a:lnTo>
                      <a:pt x="30956" y="404813"/>
                    </a:lnTo>
                    <a:lnTo>
                      <a:pt x="33338" y="411957"/>
                    </a:lnTo>
                    <a:cubicBezTo>
                      <a:pt x="32544" y="416719"/>
                      <a:pt x="32003" y="421531"/>
                      <a:pt x="30956" y="426244"/>
                    </a:cubicBezTo>
                    <a:cubicBezTo>
                      <a:pt x="30411" y="428694"/>
                      <a:pt x="28575" y="430878"/>
                      <a:pt x="28575" y="433388"/>
                    </a:cubicBezTo>
                    <a:cubicBezTo>
                      <a:pt x="28575" y="458007"/>
                      <a:pt x="28966" y="482668"/>
                      <a:pt x="30956" y="507207"/>
                    </a:cubicBezTo>
                    <a:cubicBezTo>
                      <a:pt x="31866" y="518429"/>
                      <a:pt x="39392" y="527004"/>
                      <a:pt x="45244" y="535782"/>
                    </a:cubicBezTo>
                    <a:lnTo>
                      <a:pt x="54769" y="550069"/>
                    </a:lnTo>
                    <a:cubicBezTo>
                      <a:pt x="56356" y="552450"/>
                      <a:pt x="57507" y="555189"/>
                      <a:pt x="59531" y="557213"/>
                    </a:cubicBezTo>
                    <a:cubicBezTo>
                      <a:pt x="61912" y="559594"/>
                      <a:pt x="64607" y="561699"/>
                      <a:pt x="66675" y="564357"/>
                    </a:cubicBezTo>
                    <a:cubicBezTo>
                      <a:pt x="81634" y="583590"/>
                      <a:pt x="69514" y="574186"/>
                      <a:pt x="83344" y="583407"/>
                    </a:cubicBezTo>
                    <a:cubicBezTo>
                      <a:pt x="84138" y="586582"/>
                      <a:pt x="83910" y="590209"/>
                      <a:pt x="85725" y="592932"/>
                    </a:cubicBezTo>
                    <a:cubicBezTo>
                      <a:pt x="87313" y="595313"/>
                      <a:pt x="90845" y="595670"/>
                      <a:pt x="92869" y="597694"/>
                    </a:cubicBezTo>
                    <a:cubicBezTo>
                      <a:pt x="94893" y="599718"/>
                      <a:pt x="95477" y="602953"/>
                      <a:pt x="97631" y="604838"/>
                    </a:cubicBezTo>
                    <a:cubicBezTo>
                      <a:pt x="101939" y="608607"/>
                      <a:pt x="107872" y="610316"/>
                      <a:pt x="111919" y="614363"/>
                    </a:cubicBezTo>
                    <a:cubicBezTo>
                      <a:pt x="114300" y="616744"/>
                      <a:pt x="116907" y="618920"/>
                      <a:pt x="119063" y="621507"/>
                    </a:cubicBezTo>
                    <a:cubicBezTo>
                      <a:pt x="120895" y="623705"/>
                      <a:pt x="121590" y="626862"/>
                      <a:pt x="123825" y="628650"/>
                    </a:cubicBezTo>
                    <a:cubicBezTo>
                      <a:pt x="125785" y="630218"/>
                      <a:pt x="128724" y="629909"/>
                      <a:pt x="130969" y="631032"/>
                    </a:cubicBezTo>
                    <a:cubicBezTo>
                      <a:pt x="147410" y="639252"/>
                      <a:pt x="127819" y="633221"/>
                      <a:pt x="147638" y="638175"/>
                    </a:cubicBezTo>
                    <a:cubicBezTo>
                      <a:pt x="160991" y="633724"/>
                      <a:pt x="154172" y="638229"/>
                      <a:pt x="159544" y="616744"/>
                    </a:cubicBezTo>
                    <a:lnTo>
                      <a:pt x="159544" y="616744"/>
                    </a:lnTo>
                    <a:lnTo>
                      <a:pt x="166688" y="611982"/>
                    </a:lnTo>
                    <a:cubicBezTo>
                      <a:pt x="167482" y="609601"/>
                      <a:pt x="167027" y="606297"/>
                      <a:pt x="169069" y="604838"/>
                    </a:cubicBezTo>
                    <a:cubicBezTo>
                      <a:pt x="173154" y="601920"/>
                      <a:pt x="183356" y="600075"/>
                      <a:pt x="183356" y="600075"/>
                    </a:cubicBezTo>
                    <a:lnTo>
                      <a:pt x="228600" y="604838"/>
                    </a:lnTo>
                    <a:cubicBezTo>
                      <a:pt x="232616" y="605340"/>
                      <a:pt x="236716" y="605798"/>
                      <a:pt x="240506" y="607219"/>
                    </a:cubicBezTo>
                    <a:cubicBezTo>
                      <a:pt x="243186" y="608224"/>
                      <a:pt x="245269" y="610394"/>
                      <a:pt x="247650" y="611982"/>
                    </a:cubicBezTo>
                    <a:cubicBezTo>
                      <a:pt x="252921" y="608468"/>
                      <a:pt x="258271" y="605575"/>
                      <a:pt x="261938" y="600075"/>
                    </a:cubicBezTo>
                    <a:cubicBezTo>
                      <a:pt x="269547" y="588662"/>
                      <a:pt x="256959" y="596149"/>
                      <a:pt x="271463" y="585788"/>
                    </a:cubicBezTo>
                    <a:cubicBezTo>
                      <a:pt x="274352" y="583725"/>
                      <a:pt x="277906" y="582786"/>
                      <a:pt x="280988" y="581025"/>
                    </a:cubicBezTo>
                    <a:cubicBezTo>
                      <a:pt x="283473" y="579605"/>
                      <a:pt x="285750" y="577850"/>
                      <a:pt x="288131" y="576263"/>
                    </a:cubicBezTo>
                    <a:cubicBezTo>
                      <a:pt x="289719" y="573882"/>
                      <a:pt x="290870" y="571143"/>
                      <a:pt x="292894" y="569119"/>
                    </a:cubicBezTo>
                    <a:cubicBezTo>
                      <a:pt x="294918" y="567095"/>
                      <a:pt x="298450" y="566738"/>
                      <a:pt x="300038" y="564357"/>
                    </a:cubicBezTo>
                    <a:cubicBezTo>
                      <a:pt x="301853" y="561634"/>
                      <a:pt x="301834" y="558052"/>
                      <a:pt x="302419" y="554832"/>
                    </a:cubicBezTo>
                    <a:cubicBezTo>
                      <a:pt x="303423" y="549310"/>
                      <a:pt x="304006" y="543719"/>
                      <a:pt x="304800" y="538163"/>
                    </a:cubicBezTo>
                    <a:cubicBezTo>
                      <a:pt x="304006" y="529432"/>
                      <a:pt x="305757" y="520076"/>
                      <a:pt x="302419" y="511969"/>
                    </a:cubicBezTo>
                    <a:cubicBezTo>
                      <a:pt x="297309" y="499560"/>
                      <a:pt x="290439" y="498452"/>
                      <a:pt x="280988" y="495300"/>
                    </a:cubicBezTo>
                    <a:cubicBezTo>
                      <a:pt x="278607" y="492919"/>
                      <a:pt x="275712" y="490959"/>
                      <a:pt x="273844" y="488157"/>
                    </a:cubicBezTo>
                    <a:cubicBezTo>
                      <a:pt x="267372" y="478449"/>
                      <a:pt x="273808" y="447985"/>
                      <a:pt x="273844" y="447675"/>
                    </a:cubicBezTo>
                    <a:cubicBezTo>
                      <a:pt x="274137" y="445182"/>
                      <a:pt x="274618" y="442460"/>
                      <a:pt x="276225" y="440532"/>
                    </a:cubicBezTo>
                    <a:cubicBezTo>
                      <a:pt x="287261" y="427289"/>
                      <a:pt x="285154" y="438548"/>
                      <a:pt x="300038" y="428625"/>
                    </a:cubicBezTo>
                    <a:cubicBezTo>
                      <a:pt x="309270" y="422471"/>
                      <a:pt x="304466" y="424768"/>
                      <a:pt x="314325" y="421482"/>
                    </a:cubicBezTo>
                    <a:cubicBezTo>
                      <a:pt x="317500" y="418307"/>
                      <a:pt x="321240" y="415611"/>
                      <a:pt x="323850" y="411957"/>
                    </a:cubicBezTo>
                    <a:cubicBezTo>
                      <a:pt x="325309" y="409914"/>
                      <a:pt x="325012" y="407007"/>
                      <a:pt x="326231" y="404813"/>
                    </a:cubicBezTo>
                    <a:cubicBezTo>
                      <a:pt x="329011" y="399809"/>
                      <a:pt x="332581" y="395288"/>
                      <a:pt x="335756" y="390525"/>
                    </a:cubicBezTo>
                    <a:lnTo>
                      <a:pt x="340519" y="383382"/>
                    </a:lnTo>
                    <a:cubicBezTo>
                      <a:pt x="340862" y="381665"/>
                      <a:pt x="343189" y="367470"/>
                      <a:pt x="345281" y="364332"/>
                    </a:cubicBezTo>
                    <a:cubicBezTo>
                      <a:pt x="347149" y="361530"/>
                      <a:pt x="349569" y="358973"/>
                      <a:pt x="352425" y="357188"/>
                    </a:cubicBezTo>
                    <a:cubicBezTo>
                      <a:pt x="359772" y="352596"/>
                      <a:pt x="366001" y="352400"/>
                      <a:pt x="373856" y="350044"/>
                    </a:cubicBezTo>
                    <a:cubicBezTo>
                      <a:pt x="378665" y="348602"/>
                      <a:pt x="383381" y="346870"/>
                      <a:pt x="388144" y="345282"/>
                    </a:cubicBezTo>
                    <a:lnTo>
                      <a:pt x="409575" y="338138"/>
                    </a:lnTo>
                    <a:lnTo>
                      <a:pt x="416719" y="335757"/>
                    </a:lnTo>
                    <a:cubicBezTo>
                      <a:pt x="422703" y="317803"/>
                      <a:pt x="413935" y="339236"/>
                      <a:pt x="426244" y="323850"/>
                    </a:cubicBezTo>
                    <a:cubicBezTo>
                      <a:pt x="427812" y="321890"/>
                      <a:pt x="427503" y="318952"/>
                      <a:pt x="428625" y="316707"/>
                    </a:cubicBezTo>
                    <a:cubicBezTo>
                      <a:pt x="429905" y="314147"/>
                      <a:pt x="431800" y="311944"/>
                      <a:pt x="433388" y="309563"/>
                    </a:cubicBezTo>
                    <a:cubicBezTo>
                      <a:pt x="434182" y="307182"/>
                      <a:pt x="434201" y="304379"/>
                      <a:pt x="435769" y="302419"/>
                    </a:cubicBezTo>
                    <a:cubicBezTo>
                      <a:pt x="437557" y="300184"/>
                      <a:pt x="440072" y="297998"/>
                      <a:pt x="442913" y="297657"/>
                    </a:cubicBezTo>
                    <a:cubicBezTo>
                      <a:pt x="460269" y="295574"/>
                      <a:pt x="477838" y="296069"/>
                      <a:pt x="495300" y="295275"/>
                    </a:cubicBezTo>
                    <a:cubicBezTo>
                      <a:pt x="518266" y="290682"/>
                      <a:pt x="498002" y="296306"/>
                      <a:pt x="514350" y="288132"/>
                    </a:cubicBezTo>
                    <a:cubicBezTo>
                      <a:pt x="516595" y="287009"/>
                      <a:pt x="519300" y="286969"/>
                      <a:pt x="521494" y="285750"/>
                    </a:cubicBezTo>
                    <a:cubicBezTo>
                      <a:pt x="526497" y="282970"/>
                      <a:pt x="530228" y="277613"/>
                      <a:pt x="535781" y="276225"/>
                    </a:cubicBezTo>
                    <a:cubicBezTo>
                      <a:pt x="550170" y="272628"/>
                      <a:pt x="542211" y="274876"/>
                      <a:pt x="559594" y="269082"/>
                    </a:cubicBezTo>
                    <a:lnTo>
                      <a:pt x="566738" y="266700"/>
                    </a:lnTo>
                    <a:cubicBezTo>
                      <a:pt x="569119" y="265906"/>
                      <a:pt x="571793" y="265711"/>
                      <a:pt x="573881" y="264319"/>
                    </a:cubicBezTo>
                    <a:cubicBezTo>
                      <a:pt x="592348" y="252008"/>
                      <a:pt x="582736" y="256605"/>
                      <a:pt x="602456" y="250032"/>
                    </a:cubicBezTo>
                    <a:lnTo>
                      <a:pt x="609600" y="247650"/>
                    </a:lnTo>
                    <a:cubicBezTo>
                      <a:pt x="620517" y="231274"/>
                      <a:pt x="613695" y="235173"/>
                      <a:pt x="626269" y="230982"/>
                    </a:cubicBezTo>
                    <a:cubicBezTo>
                      <a:pt x="627856" y="228601"/>
                      <a:pt x="628796" y="225626"/>
                      <a:pt x="631031" y="223838"/>
                    </a:cubicBezTo>
                    <a:cubicBezTo>
                      <a:pt x="643291" y="214030"/>
                      <a:pt x="645319" y="226219"/>
                      <a:pt x="647700" y="22383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teruel">
                <a:extLst>
                  <a:ext uri="{FF2B5EF4-FFF2-40B4-BE49-F238E27FC236}">
                    <a16:creationId xmlns:a16="http://schemas.microsoft.com/office/drawing/2014/main" id="{312918E2-BE2B-D421-126F-D37C63053E78}"/>
                  </a:ext>
                </a:extLst>
              </p:cNvPr>
              <p:cNvSpPr/>
              <p:nvPr/>
            </p:nvSpPr>
            <p:spPr>
              <a:xfrm>
                <a:off x="3370805" y="1473871"/>
                <a:ext cx="909520" cy="800100"/>
              </a:xfrm>
              <a:custGeom>
                <a:avLst/>
                <a:gdLst>
                  <a:gd name="connsiteX0" fmla="*/ 857335 w 902579"/>
                  <a:gd name="connsiteY0" fmla="*/ 85725 h 800100"/>
                  <a:gd name="connsiteX1" fmla="*/ 840666 w 902579"/>
                  <a:gd name="connsiteY1" fmla="*/ 90487 h 800100"/>
                  <a:gd name="connsiteX2" fmla="*/ 833522 w 902579"/>
                  <a:gd name="connsiteY2" fmla="*/ 92869 h 800100"/>
                  <a:gd name="connsiteX3" fmla="*/ 812091 w 902579"/>
                  <a:gd name="connsiteY3" fmla="*/ 109537 h 800100"/>
                  <a:gd name="connsiteX4" fmla="*/ 807329 w 902579"/>
                  <a:gd name="connsiteY4" fmla="*/ 116681 h 800100"/>
                  <a:gd name="connsiteX5" fmla="*/ 778754 w 902579"/>
                  <a:gd name="connsiteY5" fmla="*/ 111919 h 800100"/>
                  <a:gd name="connsiteX6" fmla="*/ 764466 w 902579"/>
                  <a:gd name="connsiteY6" fmla="*/ 102394 h 800100"/>
                  <a:gd name="connsiteX7" fmla="*/ 752560 w 902579"/>
                  <a:gd name="connsiteY7" fmla="*/ 92869 h 800100"/>
                  <a:gd name="connsiteX8" fmla="*/ 728747 w 902579"/>
                  <a:gd name="connsiteY8" fmla="*/ 76200 h 800100"/>
                  <a:gd name="connsiteX9" fmla="*/ 721604 w 902579"/>
                  <a:gd name="connsiteY9" fmla="*/ 73819 h 800100"/>
                  <a:gd name="connsiteX10" fmla="*/ 716841 w 902579"/>
                  <a:gd name="connsiteY10" fmla="*/ 66675 h 800100"/>
                  <a:gd name="connsiteX11" fmla="*/ 709697 w 902579"/>
                  <a:gd name="connsiteY11" fmla="*/ 61912 h 800100"/>
                  <a:gd name="connsiteX12" fmla="*/ 669216 w 902579"/>
                  <a:gd name="connsiteY12" fmla="*/ 54769 h 800100"/>
                  <a:gd name="connsiteX13" fmla="*/ 652547 w 902579"/>
                  <a:gd name="connsiteY13" fmla="*/ 52387 h 800100"/>
                  <a:gd name="connsiteX14" fmla="*/ 647785 w 902579"/>
                  <a:gd name="connsiteY14" fmla="*/ 45244 h 800100"/>
                  <a:gd name="connsiteX15" fmla="*/ 640641 w 902579"/>
                  <a:gd name="connsiteY15" fmla="*/ 28575 h 800100"/>
                  <a:gd name="connsiteX16" fmla="*/ 633497 w 902579"/>
                  <a:gd name="connsiteY16" fmla="*/ 23812 h 800100"/>
                  <a:gd name="connsiteX17" fmla="*/ 612066 w 902579"/>
                  <a:gd name="connsiteY17" fmla="*/ 7144 h 800100"/>
                  <a:gd name="connsiteX18" fmla="*/ 566822 w 902579"/>
                  <a:gd name="connsiteY18" fmla="*/ 2381 h 800100"/>
                  <a:gd name="connsiteX19" fmla="*/ 547772 w 902579"/>
                  <a:gd name="connsiteY19" fmla="*/ 0 h 800100"/>
                  <a:gd name="connsiteX20" fmla="*/ 516816 w 902579"/>
                  <a:gd name="connsiteY20" fmla="*/ 4762 h 800100"/>
                  <a:gd name="connsiteX21" fmla="*/ 509672 w 902579"/>
                  <a:gd name="connsiteY21" fmla="*/ 9525 h 800100"/>
                  <a:gd name="connsiteX22" fmla="*/ 493004 w 902579"/>
                  <a:gd name="connsiteY22" fmla="*/ 14287 h 800100"/>
                  <a:gd name="connsiteX23" fmla="*/ 471572 w 902579"/>
                  <a:gd name="connsiteY23" fmla="*/ 19050 h 800100"/>
                  <a:gd name="connsiteX24" fmla="*/ 457285 w 902579"/>
                  <a:gd name="connsiteY24" fmla="*/ 23812 h 800100"/>
                  <a:gd name="connsiteX25" fmla="*/ 454904 w 902579"/>
                  <a:gd name="connsiteY25" fmla="*/ 30956 h 800100"/>
                  <a:gd name="connsiteX26" fmla="*/ 450141 w 902579"/>
                  <a:gd name="connsiteY26" fmla="*/ 54769 h 800100"/>
                  <a:gd name="connsiteX27" fmla="*/ 447760 w 902579"/>
                  <a:gd name="connsiteY27" fmla="*/ 61912 h 800100"/>
                  <a:gd name="connsiteX28" fmla="*/ 433472 w 902579"/>
                  <a:gd name="connsiteY28" fmla="*/ 73819 h 800100"/>
                  <a:gd name="connsiteX29" fmla="*/ 428710 w 902579"/>
                  <a:gd name="connsiteY29" fmla="*/ 80962 h 800100"/>
                  <a:gd name="connsiteX30" fmla="*/ 409660 w 902579"/>
                  <a:gd name="connsiteY30" fmla="*/ 85725 h 800100"/>
                  <a:gd name="connsiteX31" fmla="*/ 402516 w 902579"/>
                  <a:gd name="connsiteY31" fmla="*/ 90487 h 800100"/>
                  <a:gd name="connsiteX32" fmla="*/ 392991 w 902579"/>
                  <a:gd name="connsiteY32" fmla="*/ 92869 h 800100"/>
                  <a:gd name="connsiteX33" fmla="*/ 385847 w 902579"/>
                  <a:gd name="connsiteY33" fmla="*/ 95250 h 800100"/>
                  <a:gd name="connsiteX34" fmla="*/ 364416 w 902579"/>
                  <a:gd name="connsiteY34" fmla="*/ 107156 h 800100"/>
                  <a:gd name="connsiteX35" fmla="*/ 338222 w 902579"/>
                  <a:gd name="connsiteY35" fmla="*/ 104775 h 800100"/>
                  <a:gd name="connsiteX36" fmla="*/ 331079 w 902579"/>
                  <a:gd name="connsiteY36" fmla="*/ 102394 h 800100"/>
                  <a:gd name="connsiteX37" fmla="*/ 321554 w 902579"/>
                  <a:gd name="connsiteY37" fmla="*/ 100012 h 800100"/>
                  <a:gd name="connsiteX38" fmla="*/ 290597 w 902579"/>
                  <a:gd name="connsiteY38" fmla="*/ 97631 h 800100"/>
                  <a:gd name="connsiteX39" fmla="*/ 233447 w 902579"/>
                  <a:gd name="connsiteY39" fmla="*/ 100012 h 800100"/>
                  <a:gd name="connsiteX40" fmla="*/ 219160 w 902579"/>
                  <a:gd name="connsiteY40" fmla="*/ 104775 h 800100"/>
                  <a:gd name="connsiteX41" fmla="*/ 212016 w 902579"/>
                  <a:gd name="connsiteY41" fmla="*/ 107156 h 800100"/>
                  <a:gd name="connsiteX42" fmla="*/ 190585 w 902579"/>
                  <a:gd name="connsiteY42" fmla="*/ 116681 h 800100"/>
                  <a:gd name="connsiteX43" fmla="*/ 183441 w 902579"/>
                  <a:gd name="connsiteY43" fmla="*/ 119062 h 800100"/>
                  <a:gd name="connsiteX44" fmla="*/ 176297 w 902579"/>
                  <a:gd name="connsiteY44" fmla="*/ 123825 h 800100"/>
                  <a:gd name="connsiteX45" fmla="*/ 157247 w 902579"/>
                  <a:gd name="connsiteY45" fmla="*/ 130969 h 800100"/>
                  <a:gd name="connsiteX46" fmla="*/ 147722 w 902579"/>
                  <a:gd name="connsiteY46" fmla="*/ 133350 h 800100"/>
                  <a:gd name="connsiteX47" fmla="*/ 133435 w 902579"/>
                  <a:gd name="connsiteY47" fmla="*/ 138112 h 800100"/>
                  <a:gd name="connsiteX48" fmla="*/ 128672 w 902579"/>
                  <a:gd name="connsiteY48" fmla="*/ 147637 h 800100"/>
                  <a:gd name="connsiteX49" fmla="*/ 123910 w 902579"/>
                  <a:gd name="connsiteY49" fmla="*/ 154781 h 800100"/>
                  <a:gd name="connsiteX50" fmla="*/ 116766 w 902579"/>
                  <a:gd name="connsiteY50" fmla="*/ 171450 h 800100"/>
                  <a:gd name="connsiteX51" fmla="*/ 107241 w 902579"/>
                  <a:gd name="connsiteY51" fmla="*/ 192881 h 800100"/>
                  <a:gd name="connsiteX52" fmla="*/ 109622 w 902579"/>
                  <a:gd name="connsiteY52" fmla="*/ 219075 h 800100"/>
                  <a:gd name="connsiteX53" fmla="*/ 112004 w 902579"/>
                  <a:gd name="connsiteY53" fmla="*/ 235744 h 800100"/>
                  <a:gd name="connsiteX54" fmla="*/ 107241 w 902579"/>
                  <a:gd name="connsiteY54" fmla="*/ 261937 h 800100"/>
                  <a:gd name="connsiteX55" fmla="*/ 104860 w 902579"/>
                  <a:gd name="connsiteY55" fmla="*/ 278606 h 800100"/>
                  <a:gd name="connsiteX56" fmla="*/ 102479 w 902579"/>
                  <a:gd name="connsiteY56" fmla="*/ 285750 h 800100"/>
                  <a:gd name="connsiteX57" fmla="*/ 100097 w 902579"/>
                  <a:gd name="connsiteY57" fmla="*/ 295275 h 800100"/>
                  <a:gd name="connsiteX58" fmla="*/ 90572 w 902579"/>
                  <a:gd name="connsiteY58" fmla="*/ 309562 h 800100"/>
                  <a:gd name="connsiteX59" fmla="*/ 88191 w 902579"/>
                  <a:gd name="connsiteY59" fmla="*/ 335756 h 800100"/>
                  <a:gd name="connsiteX60" fmla="*/ 85810 w 902579"/>
                  <a:gd name="connsiteY60" fmla="*/ 381000 h 800100"/>
                  <a:gd name="connsiteX61" fmla="*/ 83429 w 902579"/>
                  <a:gd name="connsiteY61" fmla="*/ 397669 h 800100"/>
                  <a:gd name="connsiteX62" fmla="*/ 81047 w 902579"/>
                  <a:gd name="connsiteY62" fmla="*/ 404812 h 800100"/>
                  <a:gd name="connsiteX63" fmla="*/ 76285 w 902579"/>
                  <a:gd name="connsiteY63" fmla="*/ 411956 h 800100"/>
                  <a:gd name="connsiteX64" fmla="*/ 69141 w 902579"/>
                  <a:gd name="connsiteY64" fmla="*/ 416719 h 800100"/>
                  <a:gd name="connsiteX65" fmla="*/ 35804 w 902579"/>
                  <a:gd name="connsiteY65" fmla="*/ 423862 h 800100"/>
                  <a:gd name="connsiteX66" fmla="*/ 31041 w 902579"/>
                  <a:gd name="connsiteY66" fmla="*/ 431006 h 800100"/>
                  <a:gd name="connsiteX67" fmla="*/ 26279 w 902579"/>
                  <a:gd name="connsiteY67" fmla="*/ 459581 h 800100"/>
                  <a:gd name="connsiteX68" fmla="*/ 23897 w 902579"/>
                  <a:gd name="connsiteY68" fmla="*/ 466725 h 800100"/>
                  <a:gd name="connsiteX69" fmla="*/ 19135 w 902579"/>
                  <a:gd name="connsiteY69" fmla="*/ 502444 h 800100"/>
                  <a:gd name="connsiteX70" fmla="*/ 16754 w 902579"/>
                  <a:gd name="connsiteY70" fmla="*/ 509587 h 800100"/>
                  <a:gd name="connsiteX71" fmla="*/ 7229 w 902579"/>
                  <a:gd name="connsiteY71" fmla="*/ 514350 h 800100"/>
                  <a:gd name="connsiteX72" fmla="*/ 85 w 902579"/>
                  <a:gd name="connsiteY72" fmla="*/ 519112 h 800100"/>
                  <a:gd name="connsiteX73" fmla="*/ 4847 w 902579"/>
                  <a:gd name="connsiteY73" fmla="*/ 566737 h 800100"/>
                  <a:gd name="connsiteX74" fmla="*/ 9610 w 902579"/>
                  <a:gd name="connsiteY74" fmla="*/ 573881 h 800100"/>
                  <a:gd name="connsiteX75" fmla="*/ 21516 w 902579"/>
                  <a:gd name="connsiteY75" fmla="*/ 590550 h 800100"/>
                  <a:gd name="connsiteX76" fmla="*/ 35804 w 902579"/>
                  <a:gd name="connsiteY76" fmla="*/ 600075 h 800100"/>
                  <a:gd name="connsiteX77" fmla="*/ 50091 w 902579"/>
                  <a:gd name="connsiteY77" fmla="*/ 609600 h 800100"/>
                  <a:gd name="connsiteX78" fmla="*/ 66760 w 902579"/>
                  <a:gd name="connsiteY78" fmla="*/ 611981 h 800100"/>
                  <a:gd name="connsiteX79" fmla="*/ 76285 w 902579"/>
                  <a:gd name="connsiteY79" fmla="*/ 614362 h 800100"/>
                  <a:gd name="connsiteX80" fmla="*/ 95335 w 902579"/>
                  <a:gd name="connsiteY80" fmla="*/ 616744 h 800100"/>
                  <a:gd name="connsiteX81" fmla="*/ 100097 w 902579"/>
                  <a:gd name="connsiteY81" fmla="*/ 623887 h 800100"/>
                  <a:gd name="connsiteX82" fmla="*/ 107241 w 902579"/>
                  <a:gd name="connsiteY82" fmla="*/ 628650 h 800100"/>
                  <a:gd name="connsiteX83" fmla="*/ 116766 w 902579"/>
                  <a:gd name="connsiteY83" fmla="*/ 642937 h 800100"/>
                  <a:gd name="connsiteX84" fmla="*/ 121529 w 902579"/>
                  <a:gd name="connsiteY84" fmla="*/ 650081 h 800100"/>
                  <a:gd name="connsiteX85" fmla="*/ 131054 w 902579"/>
                  <a:gd name="connsiteY85" fmla="*/ 664369 h 800100"/>
                  <a:gd name="connsiteX86" fmla="*/ 135816 w 902579"/>
                  <a:gd name="connsiteY86" fmla="*/ 671512 h 800100"/>
                  <a:gd name="connsiteX87" fmla="*/ 142960 w 902579"/>
                  <a:gd name="connsiteY87" fmla="*/ 673894 h 800100"/>
                  <a:gd name="connsiteX88" fmla="*/ 162010 w 902579"/>
                  <a:gd name="connsiteY88" fmla="*/ 678656 h 800100"/>
                  <a:gd name="connsiteX89" fmla="*/ 183441 w 902579"/>
                  <a:gd name="connsiteY89" fmla="*/ 669131 h 800100"/>
                  <a:gd name="connsiteX90" fmla="*/ 185822 w 902579"/>
                  <a:gd name="connsiteY90" fmla="*/ 650081 h 800100"/>
                  <a:gd name="connsiteX91" fmla="*/ 207254 w 902579"/>
                  <a:gd name="connsiteY91" fmla="*/ 631031 h 800100"/>
                  <a:gd name="connsiteX92" fmla="*/ 238210 w 902579"/>
                  <a:gd name="connsiteY92" fmla="*/ 633412 h 800100"/>
                  <a:gd name="connsiteX93" fmla="*/ 245354 w 902579"/>
                  <a:gd name="connsiteY93" fmla="*/ 647700 h 800100"/>
                  <a:gd name="connsiteX94" fmla="*/ 254879 w 902579"/>
                  <a:gd name="connsiteY94" fmla="*/ 661987 h 800100"/>
                  <a:gd name="connsiteX95" fmla="*/ 259641 w 902579"/>
                  <a:gd name="connsiteY95" fmla="*/ 669131 h 800100"/>
                  <a:gd name="connsiteX96" fmla="*/ 269166 w 902579"/>
                  <a:gd name="connsiteY96" fmla="*/ 673894 h 800100"/>
                  <a:gd name="connsiteX97" fmla="*/ 276310 w 902579"/>
                  <a:gd name="connsiteY97" fmla="*/ 676275 h 800100"/>
                  <a:gd name="connsiteX98" fmla="*/ 283454 w 902579"/>
                  <a:gd name="connsiteY98" fmla="*/ 681037 h 800100"/>
                  <a:gd name="connsiteX99" fmla="*/ 292979 w 902579"/>
                  <a:gd name="connsiteY99" fmla="*/ 678656 h 800100"/>
                  <a:gd name="connsiteX100" fmla="*/ 304885 w 902579"/>
                  <a:gd name="connsiteY100" fmla="*/ 669131 h 800100"/>
                  <a:gd name="connsiteX101" fmla="*/ 321554 w 902579"/>
                  <a:gd name="connsiteY101" fmla="*/ 671512 h 800100"/>
                  <a:gd name="connsiteX102" fmla="*/ 326316 w 902579"/>
                  <a:gd name="connsiteY102" fmla="*/ 685800 h 800100"/>
                  <a:gd name="connsiteX103" fmla="*/ 321554 w 902579"/>
                  <a:gd name="connsiteY103" fmla="*/ 716756 h 800100"/>
                  <a:gd name="connsiteX104" fmla="*/ 316791 w 902579"/>
                  <a:gd name="connsiteY104" fmla="*/ 723900 h 800100"/>
                  <a:gd name="connsiteX105" fmla="*/ 326316 w 902579"/>
                  <a:gd name="connsiteY105" fmla="*/ 735806 h 800100"/>
                  <a:gd name="connsiteX106" fmla="*/ 338222 w 902579"/>
                  <a:gd name="connsiteY106" fmla="*/ 750094 h 800100"/>
                  <a:gd name="connsiteX107" fmla="*/ 347747 w 902579"/>
                  <a:gd name="connsiteY107" fmla="*/ 752475 h 800100"/>
                  <a:gd name="connsiteX108" fmla="*/ 364416 w 902579"/>
                  <a:gd name="connsiteY108" fmla="*/ 757237 h 800100"/>
                  <a:gd name="connsiteX109" fmla="*/ 371560 w 902579"/>
                  <a:gd name="connsiteY109" fmla="*/ 762000 h 800100"/>
                  <a:gd name="connsiteX110" fmla="*/ 381085 w 902579"/>
                  <a:gd name="connsiteY110" fmla="*/ 776287 h 800100"/>
                  <a:gd name="connsiteX111" fmla="*/ 388229 w 902579"/>
                  <a:gd name="connsiteY111" fmla="*/ 781050 h 800100"/>
                  <a:gd name="connsiteX112" fmla="*/ 402516 w 902579"/>
                  <a:gd name="connsiteY112" fmla="*/ 792956 h 800100"/>
                  <a:gd name="connsiteX113" fmla="*/ 409660 w 902579"/>
                  <a:gd name="connsiteY113" fmla="*/ 795337 h 800100"/>
                  <a:gd name="connsiteX114" fmla="*/ 419185 w 902579"/>
                  <a:gd name="connsiteY114" fmla="*/ 800100 h 800100"/>
                  <a:gd name="connsiteX115" fmla="*/ 435854 w 902579"/>
                  <a:gd name="connsiteY115" fmla="*/ 790575 h 800100"/>
                  <a:gd name="connsiteX116" fmla="*/ 431091 w 902579"/>
                  <a:gd name="connsiteY116" fmla="*/ 776287 h 800100"/>
                  <a:gd name="connsiteX117" fmla="*/ 428710 w 902579"/>
                  <a:gd name="connsiteY117" fmla="*/ 769144 h 800100"/>
                  <a:gd name="connsiteX118" fmla="*/ 431091 w 902579"/>
                  <a:gd name="connsiteY118" fmla="*/ 759619 h 800100"/>
                  <a:gd name="connsiteX119" fmla="*/ 459666 w 902579"/>
                  <a:gd name="connsiteY119" fmla="*/ 740569 h 800100"/>
                  <a:gd name="connsiteX120" fmla="*/ 483479 w 902579"/>
                  <a:gd name="connsiteY120" fmla="*/ 733425 h 800100"/>
                  <a:gd name="connsiteX121" fmla="*/ 497766 w 902579"/>
                  <a:gd name="connsiteY121" fmla="*/ 731044 h 800100"/>
                  <a:gd name="connsiteX122" fmla="*/ 509672 w 902579"/>
                  <a:gd name="connsiteY122" fmla="*/ 709612 h 800100"/>
                  <a:gd name="connsiteX123" fmla="*/ 512054 w 902579"/>
                  <a:gd name="connsiteY123" fmla="*/ 683419 h 800100"/>
                  <a:gd name="connsiteX124" fmla="*/ 519197 w 902579"/>
                  <a:gd name="connsiteY124" fmla="*/ 676275 h 800100"/>
                  <a:gd name="connsiteX125" fmla="*/ 523960 w 902579"/>
                  <a:gd name="connsiteY125" fmla="*/ 669131 h 800100"/>
                  <a:gd name="connsiteX126" fmla="*/ 533485 w 902579"/>
                  <a:gd name="connsiteY126" fmla="*/ 654844 h 800100"/>
                  <a:gd name="connsiteX127" fmla="*/ 535866 w 902579"/>
                  <a:gd name="connsiteY127" fmla="*/ 647700 h 800100"/>
                  <a:gd name="connsiteX128" fmla="*/ 540629 w 902579"/>
                  <a:gd name="connsiteY128" fmla="*/ 640556 h 800100"/>
                  <a:gd name="connsiteX129" fmla="*/ 554916 w 902579"/>
                  <a:gd name="connsiteY129" fmla="*/ 633412 h 800100"/>
                  <a:gd name="connsiteX130" fmla="*/ 562060 w 902579"/>
                  <a:gd name="connsiteY130" fmla="*/ 626269 h 800100"/>
                  <a:gd name="connsiteX131" fmla="*/ 578729 w 902579"/>
                  <a:gd name="connsiteY131" fmla="*/ 614362 h 800100"/>
                  <a:gd name="connsiteX132" fmla="*/ 590635 w 902579"/>
                  <a:gd name="connsiteY132" fmla="*/ 602456 h 800100"/>
                  <a:gd name="connsiteX133" fmla="*/ 602541 w 902579"/>
                  <a:gd name="connsiteY133" fmla="*/ 588169 h 800100"/>
                  <a:gd name="connsiteX134" fmla="*/ 614447 w 902579"/>
                  <a:gd name="connsiteY134" fmla="*/ 583406 h 800100"/>
                  <a:gd name="connsiteX135" fmla="*/ 628735 w 902579"/>
                  <a:gd name="connsiteY135" fmla="*/ 561975 h 800100"/>
                  <a:gd name="connsiteX136" fmla="*/ 633497 w 902579"/>
                  <a:gd name="connsiteY136" fmla="*/ 554831 h 800100"/>
                  <a:gd name="connsiteX137" fmla="*/ 635879 w 902579"/>
                  <a:gd name="connsiteY137" fmla="*/ 547687 h 800100"/>
                  <a:gd name="connsiteX138" fmla="*/ 643022 w 902579"/>
                  <a:gd name="connsiteY138" fmla="*/ 545306 h 800100"/>
                  <a:gd name="connsiteX139" fmla="*/ 652547 w 902579"/>
                  <a:gd name="connsiteY139" fmla="*/ 531019 h 800100"/>
                  <a:gd name="connsiteX140" fmla="*/ 659691 w 902579"/>
                  <a:gd name="connsiteY140" fmla="*/ 516731 h 800100"/>
                  <a:gd name="connsiteX141" fmla="*/ 666835 w 902579"/>
                  <a:gd name="connsiteY141" fmla="*/ 502444 h 800100"/>
                  <a:gd name="connsiteX142" fmla="*/ 671597 w 902579"/>
                  <a:gd name="connsiteY142" fmla="*/ 488156 h 800100"/>
                  <a:gd name="connsiteX143" fmla="*/ 673979 w 902579"/>
                  <a:gd name="connsiteY143" fmla="*/ 481012 h 800100"/>
                  <a:gd name="connsiteX144" fmla="*/ 669216 w 902579"/>
                  <a:gd name="connsiteY144" fmla="*/ 426244 h 800100"/>
                  <a:gd name="connsiteX145" fmla="*/ 664454 w 902579"/>
                  <a:gd name="connsiteY145" fmla="*/ 411956 h 800100"/>
                  <a:gd name="connsiteX146" fmla="*/ 659691 w 902579"/>
                  <a:gd name="connsiteY146" fmla="*/ 388144 h 800100"/>
                  <a:gd name="connsiteX147" fmla="*/ 654929 w 902579"/>
                  <a:gd name="connsiteY147" fmla="*/ 381000 h 800100"/>
                  <a:gd name="connsiteX148" fmla="*/ 666835 w 902579"/>
                  <a:gd name="connsiteY148" fmla="*/ 323850 h 800100"/>
                  <a:gd name="connsiteX149" fmla="*/ 673979 w 902579"/>
                  <a:gd name="connsiteY149" fmla="*/ 319087 h 800100"/>
                  <a:gd name="connsiteX150" fmla="*/ 685885 w 902579"/>
                  <a:gd name="connsiteY150" fmla="*/ 304800 h 800100"/>
                  <a:gd name="connsiteX151" fmla="*/ 690647 w 902579"/>
                  <a:gd name="connsiteY151" fmla="*/ 297656 h 800100"/>
                  <a:gd name="connsiteX152" fmla="*/ 697791 w 902579"/>
                  <a:gd name="connsiteY152" fmla="*/ 295275 h 800100"/>
                  <a:gd name="connsiteX153" fmla="*/ 704935 w 902579"/>
                  <a:gd name="connsiteY153" fmla="*/ 288131 h 800100"/>
                  <a:gd name="connsiteX154" fmla="*/ 719222 w 902579"/>
                  <a:gd name="connsiteY154" fmla="*/ 283369 h 800100"/>
                  <a:gd name="connsiteX155" fmla="*/ 766847 w 902579"/>
                  <a:gd name="connsiteY155" fmla="*/ 288131 h 800100"/>
                  <a:gd name="connsiteX156" fmla="*/ 773991 w 902579"/>
                  <a:gd name="connsiteY156" fmla="*/ 292894 h 800100"/>
                  <a:gd name="connsiteX157" fmla="*/ 788279 w 902579"/>
                  <a:gd name="connsiteY157" fmla="*/ 297656 h 800100"/>
                  <a:gd name="connsiteX158" fmla="*/ 871622 w 902579"/>
                  <a:gd name="connsiteY158" fmla="*/ 295275 h 800100"/>
                  <a:gd name="connsiteX159" fmla="*/ 885910 w 902579"/>
                  <a:gd name="connsiteY159" fmla="*/ 290512 h 800100"/>
                  <a:gd name="connsiteX160" fmla="*/ 897816 w 902579"/>
                  <a:gd name="connsiteY160" fmla="*/ 269081 h 800100"/>
                  <a:gd name="connsiteX161" fmla="*/ 900197 w 902579"/>
                  <a:gd name="connsiteY161" fmla="*/ 261937 h 800100"/>
                  <a:gd name="connsiteX162" fmla="*/ 902579 w 902579"/>
                  <a:gd name="connsiteY162" fmla="*/ 254794 h 800100"/>
                  <a:gd name="connsiteX163" fmla="*/ 897816 w 902579"/>
                  <a:gd name="connsiteY163" fmla="*/ 204787 h 800100"/>
                  <a:gd name="connsiteX164" fmla="*/ 890672 w 902579"/>
                  <a:gd name="connsiteY164" fmla="*/ 188119 h 800100"/>
                  <a:gd name="connsiteX165" fmla="*/ 888291 w 902579"/>
                  <a:gd name="connsiteY165" fmla="*/ 180975 h 800100"/>
                  <a:gd name="connsiteX166" fmla="*/ 883529 w 902579"/>
                  <a:gd name="connsiteY166" fmla="*/ 154781 h 800100"/>
                  <a:gd name="connsiteX167" fmla="*/ 876385 w 902579"/>
                  <a:gd name="connsiteY167" fmla="*/ 126206 h 800100"/>
                  <a:gd name="connsiteX168" fmla="*/ 871622 w 902579"/>
                  <a:gd name="connsiteY168" fmla="*/ 119062 h 800100"/>
                  <a:gd name="connsiteX169" fmla="*/ 857335 w 902579"/>
                  <a:gd name="connsiteY169" fmla="*/ 8572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902579" h="800100">
                    <a:moveTo>
                      <a:pt x="857335" y="85725"/>
                    </a:moveTo>
                    <a:cubicBezTo>
                      <a:pt x="852176" y="80962"/>
                      <a:pt x="846201" y="88827"/>
                      <a:pt x="840666" y="90487"/>
                    </a:cubicBezTo>
                    <a:cubicBezTo>
                      <a:pt x="838262" y="91208"/>
                      <a:pt x="835716" y="91650"/>
                      <a:pt x="833522" y="92869"/>
                    </a:cubicBezTo>
                    <a:cubicBezTo>
                      <a:pt x="825287" y="97444"/>
                      <a:pt x="818074" y="102358"/>
                      <a:pt x="812091" y="109537"/>
                    </a:cubicBezTo>
                    <a:cubicBezTo>
                      <a:pt x="810259" y="111736"/>
                      <a:pt x="808916" y="114300"/>
                      <a:pt x="807329" y="116681"/>
                    </a:cubicBezTo>
                    <a:cubicBezTo>
                      <a:pt x="807183" y="116663"/>
                      <a:pt x="783159" y="114436"/>
                      <a:pt x="778754" y="111919"/>
                    </a:cubicBezTo>
                    <a:cubicBezTo>
                      <a:pt x="753783" y="97650"/>
                      <a:pt x="786769" y="109827"/>
                      <a:pt x="764466" y="102394"/>
                    </a:cubicBezTo>
                    <a:cubicBezTo>
                      <a:pt x="755430" y="88838"/>
                      <a:pt x="764947" y="99947"/>
                      <a:pt x="752560" y="92869"/>
                    </a:cubicBezTo>
                    <a:cubicBezTo>
                      <a:pt x="744950" y="88520"/>
                      <a:pt x="736971" y="78941"/>
                      <a:pt x="728747" y="76200"/>
                    </a:cubicBezTo>
                    <a:lnTo>
                      <a:pt x="721604" y="73819"/>
                    </a:lnTo>
                    <a:cubicBezTo>
                      <a:pt x="720016" y="71438"/>
                      <a:pt x="718865" y="68699"/>
                      <a:pt x="716841" y="66675"/>
                    </a:cubicBezTo>
                    <a:cubicBezTo>
                      <a:pt x="714817" y="64651"/>
                      <a:pt x="712312" y="63074"/>
                      <a:pt x="709697" y="61912"/>
                    </a:cubicBezTo>
                    <a:cubicBezTo>
                      <a:pt x="693546" y="54734"/>
                      <a:pt x="689139" y="56983"/>
                      <a:pt x="669216" y="54769"/>
                    </a:cubicBezTo>
                    <a:cubicBezTo>
                      <a:pt x="663638" y="54149"/>
                      <a:pt x="658103" y="53181"/>
                      <a:pt x="652547" y="52387"/>
                    </a:cubicBezTo>
                    <a:cubicBezTo>
                      <a:pt x="650960" y="50006"/>
                      <a:pt x="648912" y="47874"/>
                      <a:pt x="647785" y="45244"/>
                    </a:cubicBezTo>
                    <a:cubicBezTo>
                      <a:pt x="643686" y="35679"/>
                      <a:pt x="648115" y="36049"/>
                      <a:pt x="640641" y="28575"/>
                    </a:cubicBezTo>
                    <a:cubicBezTo>
                      <a:pt x="638617" y="26551"/>
                      <a:pt x="635696" y="25644"/>
                      <a:pt x="633497" y="23812"/>
                    </a:cubicBezTo>
                    <a:cubicBezTo>
                      <a:pt x="626289" y="17805"/>
                      <a:pt x="622386" y="9725"/>
                      <a:pt x="612066" y="7144"/>
                    </a:cubicBezTo>
                    <a:cubicBezTo>
                      <a:pt x="589635" y="1534"/>
                      <a:pt x="610655" y="6192"/>
                      <a:pt x="566822" y="2381"/>
                    </a:cubicBezTo>
                    <a:cubicBezTo>
                      <a:pt x="560447" y="1827"/>
                      <a:pt x="554122" y="794"/>
                      <a:pt x="547772" y="0"/>
                    </a:cubicBezTo>
                    <a:cubicBezTo>
                      <a:pt x="546489" y="183"/>
                      <a:pt x="519292" y="3937"/>
                      <a:pt x="516816" y="4762"/>
                    </a:cubicBezTo>
                    <a:cubicBezTo>
                      <a:pt x="514101" y="5667"/>
                      <a:pt x="512232" y="8245"/>
                      <a:pt x="509672" y="9525"/>
                    </a:cubicBezTo>
                    <a:cubicBezTo>
                      <a:pt x="506490" y="11116"/>
                      <a:pt x="495751" y="13677"/>
                      <a:pt x="493004" y="14287"/>
                    </a:cubicBezTo>
                    <a:cubicBezTo>
                      <a:pt x="484275" y="16227"/>
                      <a:pt x="479860" y="16564"/>
                      <a:pt x="471572" y="19050"/>
                    </a:cubicBezTo>
                    <a:cubicBezTo>
                      <a:pt x="466764" y="20492"/>
                      <a:pt x="457285" y="23812"/>
                      <a:pt x="457285" y="23812"/>
                    </a:cubicBezTo>
                    <a:cubicBezTo>
                      <a:pt x="456491" y="26193"/>
                      <a:pt x="455449" y="28506"/>
                      <a:pt x="454904" y="30956"/>
                    </a:cubicBezTo>
                    <a:cubicBezTo>
                      <a:pt x="450228" y="51997"/>
                      <a:pt x="454883" y="38171"/>
                      <a:pt x="450141" y="54769"/>
                    </a:cubicBezTo>
                    <a:cubicBezTo>
                      <a:pt x="449452" y="57182"/>
                      <a:pt x="449152" y="59824"/>
                      <a:pt x="447760" y="61912"/>
                    </a:cubicBezTo>
                    <a:cubicBezTo>
                      <a:pt x="444093" y="67412"/>
                      <a:pt x="438743" y="70305"/>
                      <a:pt x="433472" y="73819"/>
                    </a:cubicBezTo>
                    <a:cubicBezTo>
                      <a:pt x="431885" y="76200"/>
                      <a:pt x="430945" y="79174"/>
                      <a:pt x="428710" y="80962"/>
                    </a:cubicBezTo>
                    <a:cubicBezTo>
                      <a:pt x="426267" y="82916"/>
                      <a:pt x="410257" y="85606"/>
                      <a:pt x="409660" y="85725"/>
                    </a:cubicBezTo>
                    <a:cubicBezTo>
                      <a:pt x="407279" y="87312"/>
                      <a:pt x="405146" y="89360"/>
                      <a:pt x="402516" y="90487"/>
                    </a:cubicBezTo>
                    <a:cubicBezTo>
                      <a:pt x="399508" y="91776"/>
                      <a:pt x="396138" y="91970"/>
                      <a:pt x="392991" y="92869"/>
                    </a:cubicBezTo>
                    <a:cubicBezTo>
                      <a:pt x="390577" y="93559"/>
                      <a:pt x="388228" y="94456"/>
                      <a:pt x="385847" y="95250"/>
                    </a:cubicBezTo>
                    <a:cubicBezTo>
                      <a:pt x="369471" y="106167"/>
                      <a:pt x="376990" y="102965"/>
                      <a:pt x="364416" y="107156"/>
                    </a:cubicBezTo>
                    <a:cubicBezTo>
                      <a:pt x="355685" y="106362"/>
                      <a:pt x="346901" y="106015"/>
                      <a:pt x="338222" y="104775"/>
                    </a:cubicBezTo>
                    <a:cubicBezTo>
                      <a:pt x="335737" y="104420"/>
                      <a:pt x="333492" y="103084"/>
                      <a:pt x="331079" y="102394"/>
                    </a:cubicBezTo>
                    <a:cubicBezTo>
                      <a:pt x="327932" y="101495"/>
                      <a:pt x="324804" y="100394"/>
                      <a:pt x="321554" y="100012"/>
                    </a:cubicBezTo>
                    <a:cubicBezTo>
                      <a:pt x="311275" y="98803"/>
                      <a:pt x="300916" y="98425"/>
                      <a:pt x="290597" y="97631"/>
                    </a:cubicBezTo>
                    <a:cubicBezTo>
                      <a:pt x="271547" y="98425"/>
                      <a:pt x="252419" y="98115"/>
                      <a:pt x="233447" y="100012"/>
                    </a:cubicBezTo>
                    <a:cubicBezTo>
                      <a:pt x="228452" y="100512"/>
                      <a:pt x="223922" y="103187"/>
                      <a:pt x="219160" y="104775"/>
                    </a:cubicBezTo>
                    <a:lnTo>
                      <a:pt x="212016" y="107156"/>
                    </a:lnTo>
                    <a:cubicBezTo>
                      <a:pt x="200696" y="114704"/>
                      <a:pt x="207587" y="111014"/>
                      <a:pt x="190585" y="116681"/>
                    </a:cubicBezTo>
                    <a:lnTo>
                      <a:pt x="183441" y="119062"/>
                    </a:lnTo>
                    <a:cubicBezTo>
                      <a:pt x="181060" y="120650"/>
                      <a:pt x="178857" y="122545"/>
                      <a:pt x="176297" y="123825"/>
                    </a:cubicBezTo>
                    <a:cubicBezTo>
                      <a:pt x="172951" y="125498"/>
                      <a:pt x="162050" y="129597"/>
                      <a:pt x="157247" y="130969"/>
                    </a:cubicBezTo>
                    <a:cubicBezTo>
                      <a:pt x="154100" y="131868"/>
                      <a:pt x="150857" y="132410"/>
                      <a:pt x="147722" y="133350"/>
                    </a:cubicBezTo>
                    <a:cubicBezTo>
                      <a:pt x="142914" y="134792"/>
                      <a:pt x="133435" y="138112"/>
                      <a:pt x="133435" y="138112"/>
                    </a:cubicBezTo>
                    <a:cubicBezTo>
                      <a:pt x="131847" y="141287"/>
                      <a:pt x="130433" y="144555"/>
                      <a:pt x="128672" y="147637"/>
                    </a:cubicBezTo>
                    <a:cubicBezTo>
                      <a:pt x="127252" y="150122"/>
                      <a:pt x="125037" y="152150"/>
                      <a:pt x="123910" y="154781"/>
                    </a:cubicBezTo>
                    <a:cubicBezTo>
                      <a:pt x="114687" y="176304"/>
                      <a:pt x="128721" y="153519"/>
                      <a:pt x="116766" y="171450"/>
                    </a:cubicBezTo>
                    <a:cubicBezTo>
                      <a:pt x="111099" y="188452"/>
                      <a:pt x="114789" y="181560"/>
                      <a:pt x="107241" y="192881"/>
                    </a:cubicBezTo>
                    <a:cubicBezTo>
                      <a:pt x="108035" y="201612"/>
                      <a:pt x="108654" y="210361"/>
                      <a:pt x="109622" y="219075"/>
                    </a:cubicBezTo>
                    <a:cubicBezTo>
                      <a:pt x="110242" y="224653"/>
                      <a:pt x="112315" y="230140"/>
                      <a:pt x="112004" y="235744"/>
                    </a:cubicBezTo>
                    <a:cubicBezTo>
                      <a:pt x="111512" y="244605"/>
                      <a:pt x="108700" y="253184"/>
                      <a:pt x="107241" y="261937"/>
                    </a:cubicBezTo>
                    <a:cubicBezTo>
                      <a:pt x="106318" y="267473"/>
                      <a:pt x="105961" y="273102"/>
                      <a:pt x="104860" y="278606"/>
                    </a:cubicBezTo>
                    <a:cubicBezTo>
                      <a:pt x="104368" y="281067"/>
                      <a:pt x="103169" y="283336"/>
                      <a:pt x="102479" y="285750"/>
                    </a:cubicBezTo>
                    <a:cubicBezTo>
                      <a:pt x="101580" y="288897"/>
                      <a:pt x="101561" y="292348"/>
                      <a:pt x="100097" y="295275"/>
                    </a:cubicBezTo>
                    <a:cubicBezTo>
                      <a:pt x="97537" y="300394"/>
                      <a:pt x="90572" y="309562"/>
                      <a:pt x="90572" y="309562"/>
                    </a:cubicBezTo>
                    <a:cubicBezTo>
                      <a:pt x="84530" y="327690"/>
                      <a:pt x="84826" y="318927"/>
                      <a:pt x="88191" y="335756"/>
                    </a:cubicBezTo>
                    <a:cubicBezTo>
                      <a:pt x="87397" y="350837"/>
                      <a:pt x="86968" y="365942"/>
                      <a:pt x="85810" y="381000"/>
                    </a:cubicBezTo>
                    <a:cubicBezTo>
                      <a:pt x="85380" y="386596"/>
                      <a:pt x="84530" y="392165"/>
                      <a:pt x="83429" y="397669"/>
                    </a:cubicBezTo>
                    <a:cubicBezTo>
                      <a:pt x="82937" y="400130"/>
                      <a:pt x="82170" y="402567"/>
                      <a:pt x="81047" y="404812"/>
                    </a:cubicBezTo>
                    <a:cubicBezTo>
                      <a:pt x="79767" y="407372"/>
                      <a:pt x="78309" y="409932"/>
                      <a:pt x="76285" y="411956"/>
                    </a:cubicBezTo>
                    <a:cubicBezTo>
                      <a:pt x="74261" y="413980"/>
                      <a:pt x="71756" y="415557"/>
                      <a:pt x="69141" y="416719"/>
                    </a:cubicBezTo>
                    <a:cubicBezTo>
                      <a:pt x="55865" y="422619"/>
                      <a:pt x="50806" y="421987"/>
                      <a:pt x="35804" y="423862"/>
                    </a:cubicBezTo>
                    <a:cubicBezTo>
                      <a:pt x="34216" y="426243"/>
                      <a:pt x="32046" y="428326"/>
                      <a:pt x="31041" y="431006"/>
                    </a:cubicBezTo>
                    <a:cubicBezTo>
                      <a:pt x="29215" y="435874"/>
                      <a:pt x="26936" y="456299"/>
                      <a:pt x="26279" y="459581"/>
                    </a:cubicBezTo>
                    <a:cubicBezTo>
                      <a:pt x="25787" y="462042"/>
                      <a:pt x="24691" y="464344"/>
                      <a:pt x="23897" y="466725"/>
                    </a:cubicBezTo>
                    <a:cubicBezTo>
                      <a:pt x="22410" y="481600"/>
                      <a:pt x="22422" y="489293"/>
                      <a:pt x="19135" y="502444"/>
                    </a:cubicBezTo>
                    <a:cubicBezTo>
                      <a:pt x="18526" y="504879"/>
                      <a:pt x="18529" y="507812"/>
                      <a:pt x="16754" y="509587"/>
                    </a:cubicBezTo>
                    <a:cubicBezTo>
                      <a:pt x="14244" y="512097"/>
                      <a:pt x="10311" y="512589"/>
                      <a:pt x="7229" y="514350"/>
                    </a:cubicBezTo>
                    <a:cubicBezTo>
                      <a:pt x="4744" y="515770"/>
                      <a:pt x="2466" y="517525"/>
                      <a:pt x="85" y="519112"/>
                    </a:cubicBezTo>
                    <a:cubicBezTo>
                      <a:pt x="224" y="521470"/>
                      <a:pt x="-1365" y="554314"/>
                      <a:pt x="4847" y="566737"/>
                    </a:cubicBezTo>
                    <a:cubicBezTo>
                      <a:pt x="6127" y="569297"/>
                      <a:pt x="8022" y="571500"/>
                      <a:pt x="9610" y="573881"/>
                    </a:cubicBezTo>
                    <a:cubicBezTo>
                      <a:pt x="15166" y="590550"/>
                      <a:pt x="9609" y="586582"/>
                      <a:pt x="21516" y="590550"/>
                    </a:cubicBezTo>
                    <a:cubicBezTo>
                      <a:pt x="37372" y="606406"/>
                      <a:pt x="20295" y="591459"/>
                      <a:pt x="35804" y="600075"/>
                    </a:cubicBezTo>
                    <a:cubicBezTo>
                      <a:pt x="40807" y="602855"/>
                      <a:pt x="44425" y="608791"/>
                      <a:pt x="50091" y="609600"/>
                    </a:cubicBezTo>
                    <a:cubicBezTo>
                      <a:pt x="55647" y="610394"/>
                      <a:pt x="61238" y="610977"/>
                      <a:pt x="66760" y="611981"/>
                    </a:cubicBezTo>
                    <a:cubicBezTo>
                      <a:pt x="69980" y="612566"/>
                      <a:pt x="73057" y="613824"/>
                      <a:pt x="76285" y="614362"/>
                    </a:cubicBezTo>
                    <a:cubicBezTo>
                      <a:pt x="82597" y="615414"/>
                      <a:pt x="88985" y="615950"/>
                      <a:pt x="95335" y="616744"/>
                    </a:cubicBezTo>
                    <a:cubicBezTo>
                      <a:pt x="96922" y="619125"/>
                      <a:pt x="98074" y="621864"/>
                      <a:pt x="100097" y="623887"/>
                    </a:cubicBezTo>
                    <a:cubicBezTo>
                      <a:pt x="102121" y="625911"/>
                      <a:pt x="105356" y="626496"/>
                      <a:pt x="107241" y="628650"/>
                    </a:cubicBezTo>
                    <a:cubicBezTo>
                      <a:pt x="111010" y="632957"/>
                      <a:pt x="113591" y="638175"/>
                      <a:pt x="116766" y="642937"/>
                    </a:cubicBezTo>
                    <a:lnTo>
                      <a:pt x="121529" y="650081"/>
                    </a:lnTo>
                    <a:cubicBezTo>
                      <a:pt x="125713" y="662635"/>
                      <a:pt x="121144" y="652478"/>
                      <a:pt x="131054" y="664369"/>
                    </a:cubicBezTo>
                    <a:cubicBezTo>
                      <a:pt x="132886" y="666567"/>
                      <a:pt x="133581" y="669724"/>
                      <a:pt x="135816" y="671512"/>
                    </a:cubicBezTo>
                    <a:cubicBezTo>
                      <a:pt x="137776" y="673080"/>
                      <a:pt x="140525" y="673285"/>
                      <a:pt x="142960" y="673894"/>
                    </a:cubicBezTo>
                    <a:lnTo>
                      <a:pt x="162010" y="678656"/>
                    </a:lnTo>
                    <a:cubicBezTo>
                      <a:pt x="169365" y="677430"/>
                      <a:pt x="180035" y="678497"/>
                      <a:pt x="183441" y="669131"/>
                    </a:cubicBezTo>
                    <a:cubicBezTo>
                      <a:pt x="185628" y="663117"/>
                      <a:pt x="182960" y="655805"/>
                      <a:pt x="185822" y="650081"/>
                    </a:cubicBezTo>
                    <a:cubicBezTo>
                      <a:pt x="189899" y="641928"/>
                      <a:pt x="199705" y="636064"/>
                      <a:pt x="207254" y="631031"/>
                    </a:cubicBezTo>
                    <a:cubicBezTo>
                      <a:pt x="217573" y="631825"/>
                      <a:pt x="228210" y="630745"/>
                      <a:pt x="238210" y="633412"/>
                    </a:cubicBezTo>
                    <a:cubicBezTo>
                      <a:pt x="242344" y="634515"/>
                      <a:pt x="243838" y="644972"/>
                      <a:pt x="245354" y="647700"/>
                    </a:cubicBezTo>
                    <a:cubicBezTo>
                      <a:pt x="248134" y="652703"/>
                      <a:pt x="251704" y="657225"/>
                      <a:pt x="254879" y="661987"/>
                    </a:cubicBezTo>
                    <a:cubicBezTo>
                      <a:pt x="256466" y="664368"/>
                      <a:pt x="257081" y="667851"/>
                      <a:pt x="259641" y="669131"/>
                    </a:cubicBezTo>
                    <a:cubicBezTo>
                      <a:pt x="262816" y="670719"/>
                      <a:pt x="265903" y="672496"/>
                      <a:pt x="269166" y="673894"/>
                    </a:cubicBezTo>
                    <a:cubicBezTo>
                      <a:pt x="271473" y="674883"/>
                      <a:pt x="274065" y="675153"/>
                      <a:pt x="276310" y="676275"/>
                    </a:cubicBezTo>
                    <a:cubicBezTo>
                      <a:pt x="278870" y="677555"/>
                      <a:pt x="281073" y="679450"/>
                      <a:pt x="283454" y="681037"/>
                    </a:cubicBezTo>
                    <a:cubicBezTo>
                      <a:pt x="286629" y="680243"/>
                      <a:pt x="290256" y="680471"/>
                      <a:pt x="292979" y="678656"/>
                    </a:cubicBezTo>
                    <a:cubicBezTo>
                      <a:pt x="314519" y="664295"/>
                      <a:pt x="281531" y="676914"/>
                      <a:pt x="304885" y="669131"/>
                    </a:cubicBezTo>
                    <a:cubicBezTo>
                      <a:pt x="310441" y="669925"/>
                      <a:pt x="317124" y="668066"/>
                      <a:pt x="321554" y="671512"/>
                    </a:cubicBezTo>
                    <a:cubicBezTo>
                      <a:pt x="325517" y="674594"/>
                      <a:pt x="326316" y="685800"/>
                      <a:pt x="326316" y="685800"/>
                    </a:cubicBezTo>
                    <a:cubicBezTo>
                      <a:pt x="325634" y="692624"/>
                      <a:pt x="325844" y="708176"/>
                      <a:pt x="321554" y="716756"/>
                    </a:cubicBezTo>
                    <a:cubicBezTo>
                      <a:pt x="320274" y="719316"/>
                      <a:pt x="318379" y="721519"/>
                      <a:pt x="316791" y="723900"/>
                    </a:cubicBezTo>
                    <a:cubicBezTo>
                      <a:pt x="321426" y="737808"/>
                      <a:pt x="315545" y="725036"/>
                      <a:pt x="326316" y="735806"/>
                    </a:cubicBezTo>
                    <a:cubicBezTo>
                      <a:pt x="332890" y="742379"/>
                      <a:pt x="329123" y="744894"/>
                      <a:pt x="338222" y="750094"/>
                    </a:cubicBezTo>
                    <a:cubicBezTo>
                      <a:pt x="341063" y="751718"/>
                      <a:pt x="344600" y="751576"/>
                      <a:pt x="347747" y="752475"/>
                    </a:cubicBezTo>
                    <a:cubicBezTo>
                      <a:pt x="371660" y="759307"/>
                      <a:pt x="334640" y="749794"/>
                      <a:pt x="364416" y="757237"/>
                    </a:cubicBezTo>
                    <a:cubicBezTo>
                      <a:pt x="366797" y="758825"/>
                      <a:pt x="369675" y="759846"/>
                      <a:pt x="371560" y="762000"/>
                    </a:cubicBezTo>
                    <a:cubicBezTo>
                      <a:pt x="375329" y="766307"/>
                      <a:pt x="376323" y="773112"/>
                      <a:pt x="381085" y="776287"/>
                    </a:cubicBezTo>
                    <a:cubicBezTo>
                      <a:pt x="383466" y="777875"/>
                      <a:pt x="386030" y="779218"/>
                      <a:pt x="388229" y="781050"/>
                    </a:cubicBezTo>
                    <a:cubicBezTo>
                      <a:pt x="396130" y="787635"/>
                      <a:pt x="393645" y="788521"/>
                      <a:pt x="402516" y="792956"/>
                    </a:cubicBezTo>
                    <a:cubicBezTo>
                      <a:pt x="404761" y="794078"/>
                      <a:pt x="407353" y="794348"/>
                      <a:pt x="409660" y="795337"/>
                    </a:cubicBezTo>
                    <a:cubicBezTo>
                      <a:pt x="412923" y="796735"/>
                      <a:pt x="416010" y="798512"/>
                      <a:pt x="419185" y="800100"/>
                    </a:cubicBezTo>
                    <a:cubicBezTo>
                      <a:pt x="423987" y="799140"/>
                      <a:pt x="435854" y="799685"/>
                      <a:pt x="435854" y="790575"/>
                    </a:cubicBezTo>
                    <a:cubicBezTo>
                      <a:pt x="435854" y="785555"/>
                      <a:pt x="432679" y="781050"/>
                      <a:pt x="431091" y="776287"/>
                    </a:cubicBezTo>
                    <a:lnTo>
                      <a:pt x="428710" y="769144"/>
                    </a:lnTo>
                    <a:cubicBezTo>
                      <a:pt x="429504" y="765969"/>
                      <a:pt x="429214" y="762300"/>
                      <a:pt x="431091" y="759619"/>
                    </a:cubicBezTo>
                    <a:cubicBezTo>
                      <a:pt x="441949" y="744107"/>
                      <a:pt x="444191" y="745728"/>
                      <a:pt x="459666" y="740569"/>
                    </a:cubicBezTo>
                    <a:cubicBezTo>
                      <a:pt x="467561" y="737937"/>
                      <a:pt x="475293" y="735062"/>
                      <a:pt x="483479" y="733425"/>
                    </a:cubicBezTo>
                    <a:cubicBezTo>
                      <a:pt x="488213" y="732478"/>
                      <a:pt x="493004" y="731838"/>
                      <a:pt x="497766" y="731044"/>
                    </a:cubicBezTo>
                    <a:cubicBezTo>
                      <a:pt x="508683" y="714667"/>
                      <a:pt x="505481" y="722186"/>
                      <a:pt x="509672" y="709612"/>
                    </a:cubicBezTo>
                    <a:cubicBezTo>
                      <a:pt x="510466" y="700881"/>
                      <a:pt x="509645" y="691849"/>
                      <a:pt x="512054" y="683419"/>
                    </a:cubicBezTo>
                    <a:cubicBezTo>
                      <a:pt x="512979" y="680181"/>
                      <a:pt x="517041" y="678862"/>
                      <a:pt x="519197" y="676275"/>
                    </a:cubicBezTo>
                    <a:cubicBezTo>
                      <a:pt x="521029" y="674076"/>
                      <a:pt x="522372" y="671512"/>
                      <a:pt x="523960" y="669131"/>
                    </a:cubicBezTo>
                    <a:cubicBezTo>
                      <a:pt x="529622" y="652144"/>
                      <a:pt x="521593" y="672681"/>
                      <a:pt x="533485" y="654844"/>
                    </a:cubicBezTo>
                    <a:cubicBezTo>
                      <a:pt x="534877" y="652755"/>
                      <a:pt x="534743" y="649945"/>
                      <a:pt x="535866" y="647700"/>
                    </a:cubicBezTo>
                    <a:cubicBezTo>
                      <a:pt x="537146" y="645140"/>
                      <a:pt x="538605" y="642580"/>
                      <a:pt x="540629" y="640556"/>
                    </a:cubicBezTo>
                    <a:cubicBezTo>
                      <a:pt x="545244" y="635941"/>
                      <a:pt x="549107" y="635349"/>
                      <a:pt x="554916" y="633412"/>
                    </a:cubicBezTo>
                    <a:cubicBezTo>
                      <a:pt x="557297" y="631031"/>
                      <a:pt x="559503" y="628460"/>
                      <a:pt x="562060" y="626269"/>
                    </a:cubicBezTo>
                    <a:cubicBezTo>
                      <a:pt x="567230" y="621838"/>
                      <a:pt x="573075" y="618132"/>
                      <a:pt x="578729" y="614362"/>
                    </a:cubicBezTo>
                    <a:cubicBezTo>
                      <a:pt x="591429" y="595312"/>
                      <a:pt x="574758" y="618334"/>
                      <a:pt x="590635" y="602456"/>
                    </a:cubicBezTo>
                    <a:cubicBezTo>
                      <a:pt x="598318" y="594773"/>
                      <a:pt x="592134" y="594673"/>
                      <a:pt x="602541" y="588169"/>
                    </a:cubicBezTo>
                    <a:cubicBezTo>
                      <a:pt x="606166" y="585904"/>
                      <a:pt x="610478" y="584994"/>
                      <a:pt x="614447" y="583406"/>
                    </a:cubicBezTo>
                    <a:lnTo>
                      <a:pt x="628735" y="561975"/>
                    </a:lnTo>
                    <a:cubicBezTo>
                      <a:pt x="630322" y="559594"/>
                      <a:pt x="632592" y="557546"/>
                      <a:pt x="633497" y="554831"/>
                    </a:cubicBezTo>
                    <a:cubicBezTo>
                      <a:pt x="634291" y="552450"/>
                      <a:pt x="634104" y="549462"/>
                      <a:pt x="635879" y="547687"/>
                    </a:cubicBezTo>
                    <a:cubicBezTo>
                      <a:pt x="637654" y="545912"/>
                      <a:pt x="640641" y="546100"/>
                      <a:pt x="643022" y="545306"/>
                    </a:cubicBezTo>
                    <a:cubicBezTo>
                      <a:pt x="646197" y="540544"/>
                      <a:pt x="650737" y="536449"/>
                      <a:pt x="652547" y="531019"/>
                    </a:cubicBezTo>
                    <a:cubicBezTo>
                      <a:pt x="658537" y="513055"/>
                      <a:pt x="650456" y="535204"/>
                      <a:pt x="659691" y="516731"/>
                    </a:cubicBezTo>
                    <a:cubicBezTo>
                      <a:pt x="669542" y="497027"/>
                      <a:pt x="653195" y="522900"/>
                      <a:pt x="666835" y="502444"/>
                    </a:cubicBezTo>
                    <a:lnTo>
                      <a:pt x="671597" y="488156"/>
                    </a:lnTo>
                    <a:lnTo>
                      <a:pt x="673979" y="481012"/>
                    </a:lnTo>
                    <a:cubicBezTo>
                      <a:pt x="673574" y="475344"/>
                      <a:pt x="671221" y="436271"/>
                      <a:pt x="669216" y="426244"/>
                    </a:cubicBezTo>
                    <a:cubicBezTo>
                      <a:pt x="668232" y="421321"/>
                      <a:pt x="665672" y="416826"/>
                      <a:pt x="664454" y="411956"/>
                    </a:cubicBezTo>
                    <a:cubicBezTo>
                      <a:pt x="663274" y="407235"/>
                      <a:pt x="662063" y="393680"/>
                      <a:pt x="659691" y="388144"/>
                    </a:cubicBezTo>
                    <a:cubicBezTo>
                      <a:pt x="658564" y="385513"/>
                      <a:pt x="656516" y="383381"/>
                      <a:pt x="654929" y="381000"/>
                    </a:cubicBezTo>
                    <a:cubicBezTo>
                      <a:pt x="655529" y="370199"/>
                      <a:pt x="650212" y="334933"/>
                      <a:pt x="666835" y="323850"/>
                    </a:cubicBezTo>
                    <a:lnTo>
                      <a:pt x="673979" y="319087"/>
                    </a:lnTo>
                    <a:cubicBezTo>
                      <a:pt x="685805" y="301348"/>
                      <a:pt x="670602" y="323140"/>
                      <a:pt x="685885" y="304800"/>
                    </a:cubicBezTo>
                    <a:cubicBezTo>
                      <a:pt x="687717" y="302601"/>
                      <a:pt x="688412" y="299444"/>
                      <a:pt x="690647" y="297656"/>
                    </a:cubicBezTo>
                    <a:cubicBezTo>
                      <a:pt x="692607" y="296088"/>
                      <a:pt x="695410" y="296069"/>
                      <a:pt x="697791" y="295275"/>
                    </a:cubicBezTo>
                    <a:cubicBezTo>
                      <a:pt x="700172" y="292894"/>
                      <a:pt x="701991" y="289766"/>
                      <a:pt x="704935" y="288131"/>
                    </a:cubicBezTo>
                    <a:cubicBezTo>
                      <a:pt x="709323" y="285693"/>
                      <a:pt x="719222" y="283369"/>
                      <a:pt x="719222" y="283369"/>
                    </a:cubicBezTo>
                    <a:cubicBezTo>
                      <a:pt x="721580" y="283508"/>
                      <a:pt x="754424" y="281919"/>
                      <a:pt x="766847" y="288131"/>
                    </a:cubicBezTo>
                    <a:cubicBezTo>
                      <a:pt x="769407" y="289411"/>
                      <a:pt x="771376" y="291732"/>
                      <a:pt x="773991" y="292894"/>
                    </a:cubicBezTo>
                    <a:cubicBezTo>
                      <a:pt x="778579" y="294933"/>
                      <a:pt x="788279" y="297656"/>
                      <a:pt x="788279" y="297656"/>
                    </a:cubicBezTo>
                    <a:cubicBezTo>
                      <a:pt x="816060" y="296862"/>
                      <a:pt x="843904" y="297303"/>
                      <a:pt x="871622" y="295275"/>
                    </a:cubicBezTo>
                    <a:cubicBezTo>
                      <a:pt x="876629" y="294909"/>
                      <a:pt x="885910" y="290512"/>
                      <a:pt x="885910" y="290512"/>
                    </a:cubicBezTo>
                    <a:cubicBezTo>
                      <a:pt x="896604" y="279819"/>
                      <a:pt x="891989" y="286564"/>
                      <a:pt x="897816" y="269081"/>
                    </a:cubicBezTo>
                    <a:lnTo>
                      <a:pt x="900197" y="261937"/>
                    </a:lnTo>
                    <a:lnTo>
                      <a:pt x="902579" y="254794"/>
                    </a:lnTo>
                    <a:cubicBezTo>
                      <a:pt x="901543" y="240300"/>
                      <a:pt x="900893" y="220171"/>
                      <a:pt x="897816" y="204787"/>
                    </a:cubicBezTo>
                    <a:cubicBezTo>
                      <a:pt x="896420" y="197806"/>
                      <a:pt x="893577" y="194897"/>
                      <a:pt x="890672" y="188119"/>
                    </a:cubicBezTo>
                    <a:cubicBezTo>
                      <a:pt x="889683" y="185812"/>
                      <a:pt x="888981" y="183389"/>
                      <a:pt x="888291" y="180975"/>
                    </a:cubicBezTo>
                    <a:cubicBezTo>
                      <a:pt x="884895" y="169089"/>
                      <a:pt x="885778" y="169400"/>
                      <a:pt x="883529" y="154781"/>
                    </a:cubicBezTo>
                    <a:cubicBezTo>
                      <a:pt x="882458" y="147822"/>
                      <a:pt x="880452" y="132306"/>
                      <a:pt x="876385" y="126206"/>
                    </a:cubicBezTo>
                    <a:cubicBezTo>
                      <a:pt x="874797" y="123825"/>
                      <a:pt x="873646" y="121086"/>
                      <a:pt x="871622" y="119062"/>
                    </a:cubicBezTo>
                    <a:cubicBezTo>
                      <a:pt x="869599" y="117039"/>
                      <a:pt x="862494" y="90488"/>
                      <a:pt x="857335" y="857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castellon">
                <a:extLst>
                  <a:ext uri="{FF2B5EF4-FFF2-40B4-BE49-F238E27FC236}">
                    <a16:creationId xmlns:a16="http://schemas.microsoft.com/office/drawing/2014/main" id="{312B361F-9CEF-BF6C-59D0-464A7C90160A}"/>
                  </a:ext>
                </a:extLst>
              </p:cNvPr>
              <p:cNvSpPr/>
              <p:nvPr/>
            </p:nvSpPr>
            <p:spPr>
              <a:xfrm>
                <a:off x="3806088" y="1766765"/>
                <a:ext cx="576646" cy="614821"/>
              </a:xfrm>
              <a:custGeom>
                <a:avLst/>
                <a:gdLst>
                  <a:gd name="connsiteX0" fmla="*/ 576558 w 576558"/>
                  <a:gd name="connsiteY0" fmla="*/ 111918 h 614821"/>
                  <a:gd name="connsiteX1" fmla="*/ 564652 w 576558"/>
                  <a:gd name="connsiteY1" fmla="*/ 92868 h 614821"/>
                  <a:gd name="connsiteX2" fmla="*/ 557508 w 576558"/>
                  <a:gd name="connsiteY2" fmla="*/ 85725 h 614821"/>
                  <a:gd name="connsiteX3" fmla="*/ 545602 w 576558"/>
                  <a:gd name="connsiteY3" fmla="*/ 69056 h 614821"/>
                  <a:gd name="connsiteX4" fmla="*/ 521790 w 576558"/>
                  <a:gd name="connsiteY4" fmla="*/ 59531 h 614821"/>
                  <a:gd name="connsiteX5" fmla="*/ 517027 w 576558"/>
                  <a:gd name="connsiteY5" fmla="*/ 52387 h 614821"/>
                  <a:gd name="connsiteX6" fmla="*/ 509883 w 576558"/>
                  <a:gd name="connsiteY6" fmla="*/ 50006 h 614821"/>
                  <a:gd name="connsiteX7" fmla="*/ 493215 w 576558"/>
                  <a:gd name="connsiteY7" fmla="*/ 45243 h 614821"/>
                  <a:gd name="connsiteX8" fmla="*/ 476546 w 576558"/>
                  <a:gd name="connsiteY8" fmla="*/ 33337 h 614821"/>
                  <a:gd name="connsiteX9" fmla="*/ 469402 w 576558"/>
                  <a:gd name="connsiteY9" fmla="*/ 30956 h 614821"/>
                  <a:gd name="connsiteX10" fmla="*/ 428921 w 576558"/>
                  <a:gd name="connsiteY10" fmla="*/ 21431 h 614821"/>
                  <a:gd name="connsiteX11" fmla="*/ 417015 w 576558"/>
                  <a:gd name="connsiteY11" fmla="*/ 19050 h 614821"/>
                  <a:gd name="connsiteX12" fmla="*/ 374152 w 576558"/>
                  <a:gd name="connsiteY12" fmla="*/ 14287 h 614821"/>
                  <a:gd name="connsiteX13" fmla="*/ 364627 w 576558"/>
                  <a:gd name="connsiteY13" fmla="*/ 11906 h 614821"/>
                  <a:gd name="connsiteX14" fmla="*/ 357483 w 576558"/>
                  <a:gd name="connsiteY14" fmla="*/ 4762 h 614821"/>
                  <a:gd name="connsiteX15" fmla="*/ 324146 w 576558"/>
                  <a:gd name="connsiteY15" fmla="*/ 0 h 614821"/>
                  <a:gd name="connsiteX16" fmla="*/ 290808 w 576558"/>
                  <a:gd name="connsiteY16" fmla="*/ 4762 h 614821"/>
                  <a:gd name="connsiteX17" fmla="*/ 276521 w 576558"/>
                  <a:gd name="connsiteY17" fmla="*/ 7143 h 614821"/>
                  <a:gd name="connsiteX18" fmla="*/ 262233 w 576558"/>
                  <a:gd name="connsiteY18" fmla="*/ 11906 h 614821"/>
                  <a:gd name="connsiteX19" fmla="*/ 255090 w 576558"/>
                  <a:gd name="connsiteY19" fmla="*/ 14287 h 614821"/>
                  <a:gd name="connsiteX20" fmla="*/ 250327 w 576558"/>
                  <a:gd name="connsiteY20" fmla="*/ 21431 h 614821"/>
                  <a:gd name="connsiteX21" fmla="*/ 240802 w 576558"/>
                  <a:gd name="connsiteY21" fmla="*/ 26193 h 614821"/>
                  <a:gd name="connsiteX22" fmla="*/ 233658 w 576558"/>
                  <a:gd name="connsiteY22" fmla="*/ 30956 h 614821"/>
                  <a:gd name="connsiteX23" fmla="*/ 231277 w 576558"/>
                  <a:gd name="connsiteY23" fmla="*/ 42862 h 614821"/>
                  <a:gd name="connsiteX24" fmla="*/ 238421 w 576558"/>
                  <a:gd name="connsiteY24" fmla="*/ 66675 h 614821"/>
                  <a:gd name="connsiteX25" fmla="*/ 243183 w 576558"/>
                  <a:gd name="connsiteY25" fmla="*/ 90487 h 614821"/>
                  <a:gd name="connsiteX26" fmla="*/ 240802 w 576558"/>
                  <a:gd name="connsiteY26" fmla="*/ 180975 h 614821"/>
                  <a:gd name="connsiteX27" fmla="*/ 238421 w 576558"/>
                  <a:gd name="connsiteY27" fmla="*/ 188118 h 614821"/>
                  <a:gd name="connsiteX28" fmla="*/ 236040 w 576558"/>
                  <a:gd name="connsiteY28" fmla="*/ 202406 h 614821"/>
                  <a:gd name="connsiteX29" fmla="*/ 231277 w 576558"/>
                  <a:gd name="connsiteY29" fmla="*/ 219075 h 614821"/>
                  <a:gd name="connsiteX30" fmla="*/ 228896 w 576558"/>
                  <a:gd name="connsiteY30" fmla="*/ 228600 h 614821"/>
                  <a:gd name="connsiteX31" fmla="*/ 221752 w 576558"/>
                  <a:gd name="connsiteY31" fmla="*/ 230981 h 614821"/>
                  <a:gd name="connsiteX32" fmla="*/ 216990 w 576558"/>
                  <a:gd name="connsiteY32" fmla="*/ 240506 h 614821"/>
                  <a:gd name="connsiteX33" fmla="*/ 200321 w 576558"/>
                  <a:gd name="connsiteY33" fmla="*/ 261937 h 614821"/>
                  <a:gd name="connsiteX34" fmla="*/ 193177 w 576558"/>
                  <a:gd name="connsiteY34" fmla="*/ 266700 h 614821"/>
                  <a:gd name="connsiteX35" fmla="*/ 188415 w 576558"/>
                  <a:gd name="connsiteY35" fmla="*/ 273843 h 614821"/>
                  <a:gd name="connsiteX36" fmla="*/ 186033 w 576558"/>
                  <a:gd name="connsiteY36" fmla="*/ 280987 h 614821"/>
                  <a:gd name="connsiteX37" fmla="*/ 176508 w 576558"/>
                  <a:gd name="connsiteY37" fmla="*/ 295275 h 614821"/>
                  <a:gd name="connsiteX38" fmla="*/ 174127 w 576558"/>
                  <a:gd name="connsiteY38" fmla="*/ 302418 h 614821"/>
                  <a:gd name="connsiteX39" fmla="*/ 159840 w 576558"/>
                  <a:gd name="connsiteY39" fmla="*/ 321468 h 614821"/>
                  <a:gd name="connsiteX40" fmla="*/ 152696 w 576558"/>
                  <a:gd name="connsiteY40" fmla="*/ 326231 h 614821"/>
                  <a:gd name="connsiteX41" fmla="*/ 143171 w 576558"/>
                  <a:gd name="connsiteY41" fmla="*/ 335756 h 614821"/>
                  <a:gd name="connsiteX42" fmla="*/ 136027 w 576558"/>
                  <a:gd name="connsiteY42" fmla="*/ 342900 h 614821"/>
                  <a:gd name="connsiteX43" fmla="*/ 119358 w 576558"/>
                  <a:gd name="connsiteY43" fmla="*/ 350043 h 614821"/>
                  <a:gd name="connsiteX44" fmla="*/ 112215 w 576558"/>
                  <a:gd name="connsiteY44" fmla="*/ 359568 h 614821"/>
                  <a:gd name="connsiteX45" fmla="*/ 107452 w 576558"/>
                  <a:gd name="connsiteY45" fmla="*/ 373856 h 614821"/>
                  <a:gd name="connsiteX46" fmla="*/ 102690 w 576558"/>
                  <a:gd name="connsiteY46" fmla="*/ 383381 h 614821"/>
                  <a:gd name="connsiteX47" fmla="*/ 97927 w 576558"/>
                  <a:gd name="connsiteY47" fmla="*/ 397668 h 614821"/>
                  <a:gd name="connsiteX48" fmla="*/ 95546 w 576558"/>
                  <a:gd name="connsiteY48" fmla="*/ 404812 h 614821"/>
                  <a:gd name="connsiteX49" fmla="*/ 88402 w 576558"/>
                  <a:gd name="connsiteY49" fmla="*/ 407193 h 614821"/>
                  <a:gd name="connsiteX50" fmla="*/ 81258 w 576558"/>
                  <a:gd name="connsiteY50" fmla="*/ 414337 h 614821"/>
                  <a:gd name="connsiteX51" fmla="*/ 74115 w 576558"/>
                  <a:gd name="connsiteY51" fmla="*/ 419100 h 614821"/>
                  <a:gd name="connsiteX52" fmla="*/ 71733 w 576558"/>
                  <a:gd name="connsiteY52" fmla="*/ 428625 h 614821"/>
                  <a:gd name="connsiteX53" fmla="*/ 64590 w 576558"/>
                  <a:gd name="connsiteY53" fmla="*/ 433387 h 614821"/>
                  <a:gd name="connsiteX54" fmla="*/ 57446 w 576558"/>
                  <a:gd name="connsiteY54" fmla="*/ 440531 h 614821"/>
                  <a:gd name="connsiteX55" fmla="*/ 50302 w 576558"/>
                  <a:gd name="connsiteY55" fmla="*/ 442912 h 614821"/>
                  <a:gd name="connsiteX56" fmla="*/ 38396 w 576558"/>
                  <a:gd name="connsiteY56" fmla="*/ 447675 h 614821"/>
                  <a:gd name="connsiteX57" fmla="*/ 24108 w 576558"/>
                  <a:gd name="connsiteY57" fmla="*/ 452437 h 614821"/>
                  <a:gd name="connsiteX58" fmla="*/ 9821 w 576558"/>
                  <a:gd name="connsiteY58" fmla="*/ 461962 h 614821"/>
                  <a:gd name="connsiteX59" fmla="*/ 2677 w 576558"/>
                  <a:gd name="connsiteY59" fmla="*/ 466725 h 614821"/>
                  <a:gd name="connsiteX60" fmla="*/ 2677 w 576558"/>
                  <a:gd name="connsiteY60" fmla="*/ 492918 h 614821"/>
                  <a:gd name="connsiteX61" fmla="*/ 7440 w 576558"/>
                  <a:gd name="connsiteY61" fmla="*/ 502443 h 614821"/>
                  <a:gd name="connsiteX62" fmla="*/ 12202 w 576558"/>
                  <a:gd name="connsiteY62" fmla="*/ 516731 h 614821"/>
                  <a:gd name="connsiteX63" fmla="*/ 24108 w 576558"/>
                  <a:gd name="connsiteY63" fmla="*/ 533400 h 614821"/>
                  <a:gd name="connsiteX64" fmla="*/ 26490 w 576558"/>
                  <a:gd name="connsiteY64" fmla="*/ 540543 h 614821"/>
                  <a:gd name="connsiteX65" fmla="*/ 28871 w 576558"/>
                  <a:gd name="connsiteY65" fmla="*/ 550068 h 614821"/>
                  <a:gd name="connsiteX66" fmla="*/ 36015 w 576558"/>
                  <a:gd name="connsiteY66" fmla="*/ 557212 h 614821"/>
                  <a:gd name="connsiteX67" fmla="*/ 45540 w 576558"/>
                  <a:gd name="connsiteY67" fmla="*/ 559593 h 614821"/>
                  <a:gd name="connsiteX68" fmla="*/ 55065 w 576558"/>
                  <a:gd name="connsiteY68" fmla="*/ 573881 h 614821"/>
                  <a:gd name="connsiteX69" fmla="*/ 57446 w 576558"/>
                  <a:gd name="connsiteY69" fmla="*/ 581025 h 614821"/>
                  <a:gd name="connsiteX70" fmla="*/ 71733 w 576558"/>
                  <a:gd name="connsiteY70" fmla="*/ 590550 h 614821"/>
                  <a:gd name="connsiteX71" fmla="*/ 74115 w 576558"/>
                  <a:gd name="connsiteY71" fmla="*/ 597693 h 614821"/>
                  <a:gd name="connsiteX72" fmla="*/ 81258 w 576558"/>
                  <a:gd name="connsiteY72" fmla="*/ 600075 h 614821"/>
                  <a:gd name="connsiteX73" fmla="*/ 95546 w 576558"/>
                  <a:gd name="connsiteY73" fmla="*/ 607218 h 614821"/>
                  <a:gd name="connsiteX74" fmla="*/ 102690 w 576558"/>
                  <a:gd name="connsiteY74" fmla="*/ 611981 h 614821"/>
                  <a:gd name="connsiteX75" fmla="*/ 138408 w 576558"/>
                  <a:gd name="connsiteY75" fmla="*/ 611981 h 614821"/>
                  <a:gd name="connsiteX76" fmla="*/ 145552 w 576558"/>
                  <a:gd name="connsiteY76" fmla="*/ 604837 h 614821"/>
                  <a:gd name="connsiteX77" fmla="*/ 159840 w 576558"/>
                  <a:gd name="connsiteY77" fmla="*/ 600075 h 614821"/>
                  <a:gd name="connsiteX78" fmla="*/ 166983 w 576558"/>
                  <a:gd name="connsiteY78" fmla="*/ 595312 h 614821"/>
                  <a:gd name="connsiteX79" fmla="*/ 186033 w 576558"/>
                  <a:gd name="connsiteY79" fmla="*/ 590550 h 614821"/>
                  <a:gd name="connsiteX80" fmla="*/ 200321 w 576558"/>
                  <a:gd name="connsiteY80" fmla="*/ 581025 h 614821"/>
                  <a:gd name="connsiteX81" fmla="*/ 214608 w 576558"/>
                  <a:gd name="connsiteY81" fmla="*/ 566737 h 614821"/>
                  <a:gd name="connsiteX82" fmla="*/ 219371 w 576558"/>
                  <a:gd name="connsiteY82" fmla="*/ 559593 h 614821"/>
                  <a:gd name="connsiteX83" fmla="*/ 226515 w 576558"/>
                  <a:gd name="connsiteY83" fmla="*/ 557212 h 614821"/>
                  <a:gd name="connsiteX84" fmla="*/ 233658 w 576558"/>
                  <a:gd name="connsiteY84" fmla="*/ 552450 h 614821"/>
                  <a:gd name="connsiteX85" fmla="*/ 255090 w 576558"/>
                  <a:gd name="connsiteY85" fmla="*/ 554831 h 614821"/>
                  <a:gd name="connsiteX86" fmla="*/ 262233 w 576558"/>
                  <a:gd name="connsiteY86" fmla="*/ 557212 h 614821"/>
                  <a:gd name="connsiteX87" fmla="*/ 269377 w 576558"/>
                  <a:gd name="connsiteY87" fmla="*/ 564356 h 614821"/>
                  <a:gd name="connsiteX88" fmla="*/ 278902 w 576558"/>
                  <a:gd name="connsiteY88" fmla="*/ 578643 h 614821"/>
                  <a:gd name="connsiteX89" fmla="*/ 281283 w 576558"/>
                  <a:gd name="connsiteY89" fmla="*/ 585787 h 614821"/>
                  <a:gd name="connsiteX90" fmla="*/ 295571 w 576558"/>
                  <a:gd name="connsiteY90" fmla="*/ 590550 h 614821"/>
                  <a:gd name="connsiteX91" fmla="*/ 312240 w 576558"/>
                  <a:gd name="connsiteY91" fmla="*/ 588168 h 614821"/>
                  <a:gd name="connsiteX92" fmla="*/ 319383 w 576558"/>
                  <a:gd name="connsiteY92" fmla="*/ 571500 h 614821"/>
                  <a:gd name="connsiteX93" fmla="*/ 324146 w 576558"/>
                  <a:gd name="connsiteY93" fmla="*/ 564356 h 614821"/>
                  <a:gd name="connsiteX94" fmla="*/ 331290 w 576558"/>
                  <a:gd name="connsiteY94" fmla="*/ 547687 h 614821"/>
                  <a:gd name="connsiteX95" fmla="*/ 336052 w 576558"/>
                  <a:gd name="connsiteY95" fmla="*/ 523875 h 614821"/>
                  <a:gd name="connsiteX96" fmla="*/ 338433 w 576558"/>
                  <a:gd name="connsiteY96" fmla="*/ 511968 h 614821"/>
                  <a:gd name="connsiteX97" fmla="*/ 355102 w 576558"/>
                  <a:gd name="connsiteY97" fmla="*/ 490537 h 614821"/>
                  <a:gd name="connsiteX98" fmla="*/ 376533 w 576558"/>
                  <a:gd name="connsiteY98" fmla="*/ 481012 h 614821"/>
                  <a:gd name="connsiteX99" fmla="*/ 381296 w 576558"/>
                  <a:gd name="connsiteY99" fmla="*/ 471487 h 614821"/>
                  <a:gd name="connsiteX100" fmla="*/ 388440 w 576558"/>
                  <a:gd name="connsiteY100" fmla="*/ 466725 h 614821"/>
                  <a:gd name="connsiteX101" fmla="*/ 395583 w 576558"/>
                  <a:gd name="connsiteY101" fmla="*/ 459581 h 614821"/>
                  <a:gd name="connsiteX102" fmla="*/ 409871 w 576558"/>
                  <a:gd name="connsiteY102" fmla="*/ 452437 h 614821"/>
                  <a:gd name="connsiteX103" fmla="*/ 417015 w 576558"/>
                  <a:gd name="connsiteY103" fmla="*/ 445293 h 614821"/>
                  <a:gd name="connsiteX104" fmla="*/ 424158 w 576558"/>
                  <a:gd name="connsiteY104" fmla="*/ 416718 h 614821"/>
                  <a:gd name="connsiteX105" fmla="*/ 426540 w 576558"/>
                  <a:gd name="connsiteY105" fmla="*/ 400050 h 614821"/>
                  <a:gd name="connsiteX106" fmla="*/ 428921 w 576558"/>
                  <a:gd name="connsiteY106" fmla="*/ 392906 h 614821"/>
                  <a:gd name="connsiteX107" fmla="*/ 443208 w 576558"/>
                  <a:gd name="connsiteY107" fmla="*/ 385762 h 614821"/>
                  <a:gd name="connsiteX108" fmla="*/ 450352 w 576558"/>
                  <a:gd name="connsiteY108" fmla="*/ 381000 h 614821"/>
                  <a:gd name="connsiteX109" fmla="*/ 455115 w 576558"/>
                  <a:gd name="connsiteY109" fmla="*/ 373856 h 614821"/>
                  <a:gd name="connsiteX110" fmla="*/ 469402 w 576558"/>
                  <a:gd name="connsiteY110" fmla="*/ 369093 h 614821"/>
                  <a:gd name="connsiteX111" fmla="*/ 476546 w 576558"/>
                  <a:gd name="connsiteY111" fmla="*/ 364331 h 614821"/>
                  <a:gd name="connsiteX112" fmla="*/ 483690 w 576558"/>
                  <a:gd name="connsiteY112" fmla="*/ 350043 h 614821"/>
                  <a:gd name="connsiteX113" fmla="*/ 486071 w 576558"/>
                  <a:gd name="connsiteY113" fmla="*/ 342900 h 614821"/>
                  <a:gd name="connsiteX114" fmla="*/ 490833 w 576558"/>
                  <a:gd name="connsiteY114" fmla="*/ 333375 h 614821"/>
                  <a:gd name="connsiteX115" fmla="*/ 493215 w 576558"/>
                  <a:gd name="connsiteY115" fmla="*/ 323850 h 614821"/>
                  <a:gd name="connsiteX116" fmla="*/ 497977 w 576558"/>
                  <a:gd name="connsiteY116" fmla="*/ 309562 h 614821"/>
                  <a:gd name="connsiteX117" fmla="*/ 500358 w 576558"/>
                  <a:gd name="connsiteY117" fmla="*/ 302418 h 614821"/>
                  <a:gd name="connsiteX118" fmla="*/ 517027 w 576558"/>
                  <a:gd name="connsiteY118" fmla="*/ 280987 h 614821"/>
                  <a:gd name="connsiteX119" fmla="*/ 521790 w 576558"/>
                  <a:gd name="connsiteY119" fmla="*/ 273843 h 614821"/>
                  <a:gd name="connsiteX120" fmla="*/ 533696 w 576558"/>
                  <a:gd name="connsiteY120" fmla="*/ 266700 h 614821"/>
                  <a:gd name="connsiteX121" fmla="*/ 543221 w 576558"/>
                  <a:gd name="connsiteY121" fmla="*/ 252412 h 614821"/>
                  <a:gd name="connsiteX122" fmla="*/ 545602 w 576558"/>
                  <a:gd name="connsiteY122" fmla="*/ 245268 h 614821"/>
                  <a:gd name="connsiteX123" fmla="*/ 557508 w 576558"/>
                  <a:gd name="connsiteY123" fmla="*/ 223837 h 614821"/>
                  <a:gd name="connsiteX124" fmla="*/ 555127 w 576558"/>
                  <a:gd name="connsiteY124" fmla="*/ 169068 h 614821"/>
                  <a:gd name="connsiteX125" fmla="*/ 557508 w 576558"/>
                  <a:gd name="connsiteY125" fmla="*/ 150018 h 614821"/>
                  <a:gd name="connsiteX126" fmla="*/ 559890 w 576558"/>
                  <a:gd name="connsiteY126" fmla="*/ 142875 h 614821"/>
                  <a:gd name="connsiteX127" fmla="*/ 569415 w 576558"/>
                  <a:gd name="connsiteY127" fmla="*/ 138112 h 614821"/>
                  <a:gd name="connsiteX128" fmla="*/ 574177 w 576558"/>
                  <a:gd name="connsiteY128" fmla="*/ 123825 h 614821"/>
                  <a:gd name="connsiteX129" fmla="*/ 576558 w 576558"/>
                  <a:gd name="connsiteY129" fmla="*/ 111918 h 61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576558" h="614821">
                    <a:moveTo>
                      <a:pt x="576558" y="111918"/>
                    </a:moveTo>
                    <a:cubicBezTo>
                      <a:pt x="575559" y="110253"/>
                      <a:pt x="567272" y="96012"/>
                      <a:pt x="564652" y="92868"/>
                    </a:cubicBezTo>
                    <a:cubicBezTo>
                      <a:pt x="562496" y="90281"/>
                      <a:pt x="559664" y="88312"/>
                      <a:pt x="557508" y="85725"/>
                    </a:cubicBezTo>
                    <a:cubicBezTo>
                      <a:pt x="550740" y="77604"/>
                      <a:pt x="554192" y="77646"/>
                      <a:pt x="545602" y="69056"/>
                    </a:cubicBezTo>
                    <a:cubicBezTo>
                      <a:pt x="539486" y="62940"/>
                      <a:pt x="529729" y="61516"/>
                      <a:pt x="521790" y="59531"/>
                    </a:cubicBezTo>
                    <a:cubicBezTo>
                      <a:pt x="520202" y="57150"/>
                      <a:pt x="519262" y="54175"/>
                      <a:pt x="517027" y="52387"/>
                    </a:cubicBezTo>
                    <a:cubicBezTo>
                      <a:pt x="515067" y="50819"/>
                      <a:pt x="512297" y="50696"/>
                      <a:pt x="509883" y="50006"/>
                    </a:cubicBezTo>
                    <a:cubicBezTo>
                      <a:pt x="488988" y="44037"/>
                      <a:pt x="510315" y="50945"/>
                      <a:pt x="493215" y="45243"/>
                    </a:cubicBezTo>
                    <a:cubicBezTo>
                      <a:pt x="491062" y="43629"/>
                      <a:pt x="480024" y="35076"/>
                      <a:pt x="476546" y="33337"/>
                    </a:cubicBezTo>
                    <a:cubicBezTo>
                      <a:pt x="474301" y="32214"/>
                      <a:pt x="471783" y="31750"/>
                      <a:pt x="469402" y="30956"/>
                    </a:cubicBezTo>
                    <a:cubicBezTo>
                      <a:pt x="462907" y="11469"/>
                      <a:pt x="469984" y="25341"/>
                      <a:pt x="428921" y="21431"/>
                    </a:cubicBezTo>
                    <a:cubicBezTo>
                      <a:pt x="424892" y="21047"/>
                      <a:pt x="421028" y="19573"/>
                      <a:pt x="417015" y="19050"/>
                    </a:cubicBezTo>
                    <a:cubicBezTo>
                      <a:pt x="402760" y="17191"/>
                      <a:pt x="374152" y="14287"/>
                      <a:pt x="374152" y="14287"/>
                    </a:cubicBezTo>
                    <a:cubicBezTo>
                      <a:pt x="370977" y="13493"/>
                      <a:pt x="367469" y="13530"/>
                      <a:pt x="364627" y="11906"/>
                    </a:cubicBezTo>
                    <a:cubicBezTo>
                      <a:pt x="361703" y="10235"/>
                      <a:pt x="360714" y="5712"/>
                      <a:pt x="357483" y="4762"/>
                    </a:cubicBezTo>
                    <a:cubicBezTo>
                      <a:pt x="346714" y="1595"/>
                      <a:pt x="324146" y="0"/>
                      <a:pt x="324146" y="0"/>
                    </a:cubicBezTo>
                    <a:lnTo>
                      <a:pt x="290808" y="4762"/>
                    </a:lnTo>
                    <a:cubicBezTo>
                      <a:pt x="286033" y="5478"/>
                      <a:pt x="281205" y="5972"/>
                      <a:pt x="276521" y="7143"/>
                    </a:cubicBezTo>
                    <a:cubicBezTo>
                      <a:pt x="271651" y="8361"/>
                      <a:pt x="266996" y="10318"/>
                      <a:pt x="262233" y="11906"/>
                    </a:cubicBezTo>
                    <a:lnTo>
                      <a:pt x="255090" y="14287"/>
                    </a:lnTo>
                    <a:cubicBezTo>
                      <a:pt x="253502" y="16668"/>
                      <a:pt x="252526" y="19599"/>
                      <a:pt x="250327" y="21431"/>
                    </a:cubicBezTo>
                    <a:cubicBezTo>
                      <a:pt x="247600" y="23703"/>
                      <a:pt x="243884" y="24432"/>
                      <a:pt x="240802" y="26193"/>
                    </a:cubicBezTo>
                    <a:cubicBezTo>
                      <a:pt x="238317" y="27613"/>
                      <a:pt x="236039" y="29368"/>
                      <a:pt x="233658" y="30956"/>
                    </a:cubicBezTo>
                    <a:cubicBezTo>
                      <a:pt x="232864" y="34925"/>
                      <a:pt x="231277" y="38815"/>
                      <a:pt x="231277" y="42862"/>
                    </a:cubicBezTo>
                    <a:cubicBezTo>
                      <a:pt x="231277" y="46825"/>
                      <a:pt x="238143" y="65285"/>
                      <a:pt x="238421" y="66675"/>
                    </a:cubicBezTo>
                    <a:lnTo>
                      <a:pt x="243183" y="90487"/>
                    </a:lnTo>
                    <a:cubicBezTo>
                      <a:pt x="242389" y="120650"/>
                      <a:pt x="242272" y="150838"/>
                      <a:pt x="240802" y="180975"/>
                    </a:cubicBezTo>
                    <a:cubicBezTo>
                      <a:pt x="240680" y="183482"/>
                      <a:pt x="238965" y="185668"/>
                      <a:pt x="238421" y="188118"/>
                    </a:cubicBezTo>
                    <a:cubicBezTo>
                      <a:pt x="237374" y="192831"/>
                      <a:pt x="236987" y="197671"/>
                      <a:pt x="236040" y="202406"/>
                    </a:cubicBezTo>
                    <a:cubicBezTo>
                      <a:pt x="233560" y="214803"/>
                      <a:pt x="234301" y="208491"/>
                      <a:pt x="231277" y="219075"/>
                    </a:cubicBezTo>
                    <a:cubicBezTo>
                      <a:pt x="230378" y="222222"/>
                      <a:pt x="230940" y="226044"/>
                      <a:pt x="228896" y="228600"/>
                    </a:cubicBezTo>
                    <a:cubicBezTo>
                      <a:pt x="227328" y="230560"/>
                      <a:pt x="224133" y="230187"/>
                      <a:pt x="221752" y="230981"/>
                    </a:cubicBezTo>
                    <a:cubicBezTo>
                      <a:pt x="220165" y="234156"/>
                      <a:pt x="218816" y="237462"/>
                      <a:pt x="216990" y="240506"/>
                    </a:cubicBezTo>
                    <a:cubicBezTo>
                      <a:pt x="211680" y="249356"/>
                      <a:pt x="207933" y="255593"/>
                      <a:pt x="200321" y="261937"/>
                    </a:cubicBezTo>
                    <a:cubicBezTo>
                      <a:pt x="198122" y="263769"/>
                      <a:pt x="195558" y="265112"/>
                      <a:pt x="193177" y="266700"/>
                    </a:cubicBezTo>
                    <a:cubicBezTo>
                      <a:pt x="191590" y="269081"/>
                      <a:pt x="189695" y="271284"/>
                      <a:pt x="188415" y="273843"/>
                    </a:cubicBezTo>
                    <a:cubicBezTo>
                      <a:pt x="187292" y="276088"/>
                      <a:pt x="187252" y="278793"/>
                      <a:pt x="186033" y="280987"/>
                    </a:cubicBezTo>
                    <a:cubicBezTo>
                      <a:pt x="183253" y="285991"/>
                      <a:pt x="176508" y="295275"/>
                      <a:pt x="176508" y="295275"/>
                    </a:cubicBezTo>
                    <a:cubicBezTo>
                      <a:pt x="175714" y="297656"/>
                      <a:pt x="175249" y="300173"/>
                      <a:pt x="174127" y="302418"/>
                    </a:cubicBezTo>
                    <a:cubicBezTo>
                      <a:pt x="169832" y="311009"/>
                      <a:pt x="166923" y="315565"/>
                      <a:pt x="159840" y="321468"/>
                    </a:cubicBezTo>
                    <a:cubicBezTo>
                      <a:pt x="157641" y="323300"/>
                      <a:pt x="155077" y="324643"/>
                      <a:pt x="152696" y="326231"/>
                    </a:cubicBezTo>
                    <a:cubicBezTo>
                      <a:pt x="148161" y="339839"/>
                      <a:pt x="154057" y="328499"/>
                      <a:pt x="143171" y="335756"/>
                    </a:cubicBezTo>
                    <a:cubicBezTo>
                      <a:pt x="140369" y="337624"/>
                      <a:pt x="138767" y="340943"/>
                      <a:pt x="136027" y="342900"/>
                    </a:cubicBezTo>
                    <a:cubicBezTo>
                      <a:pt x="130878" y="346578"/>
                      <a:pt x="125187" y="348100"/>
                      <a:pt x="119358" y="350043"/>
                    </a:cubicBezTo>
                    <a:cubicBezTo>
                      <a:pt x="116977" y="353218"/>
                      <a:pt x="113990" y="356018"/>
                      <a:pt x="112215" y="359568"/>
                    </a:cubicBezTo>
                    <a:cubicBezTo>
                      <a:pt x="109970" y="364058"/>
                      <a:pt x="109697" y="369366"/>
                      <a:pt x="107452" y="373856"/>
                    </a:cubicBezTo>
                    <a:cubicBezTo>
                      <a:pt x="105865" y="377031"/>
                      <a:pt x="104008" y="380085"/>
                      <a:pt x="102690" y="383381"/>
                    </a:cubicBezTo>
                    <a:cubicBezTo>
                      <a:pt x="100826" y="388042"/>
                      <a:pt x="99515" y="392906"/>
                      <a:pt x="97927" y="397668"/>
                    </a:cubicBezTo>
                    <a:cubicBezTo>
                      <a:pt x="97133" y="400049"/>
                      <a:pt x="97927" y="404018"/>
                      <a:pt x="95546" y="404812"/>
                    </a:cubicBezTo>
                    <a:lnTo>
                      <a:pt x="88402" y="407193"/>
                    </a:lnTo>
                    <a:cubicBezTo>
                      <a:pt x="86021" y="409574"/>
                      <a:pt x="83845" y="412181"/>
                      <a:pt x="81258" y="414337"/>
                    </a:cubicBezTo>
                    <a:cubicBezTo>
                      <a:pt x="79060" y="416169"/>
                      <a:pt x="75702" y="416719"/>
                      <a:pt x="74115" y="419100"/>
                    </a:cubicBezTo>
                    <a:cubicBezTo>
                      <a:pt x="72300" y="421823"/>
                      <a:pt x="73548" y="425902"/>
                      <a:pt x="71733" y="428625"/>
                    </a:cubicBezTo>
                    <a:cubicBezTo>
                      <a:pt x="70146" y="431006"/>
                      <a:pt x="66788" y="431555"/>
                      <a:pt x="64590" y="433387"/>
                    </a:cubicBezTo>
                    <a:cubicBezTo>
                      <a:pt x="62003" y="435543"/>
                      <a:pt x="60248" y="438663"/>
                      <a:pt x="57446" y="440531"/>
                    </a:cubicBezTo>
                    <a:cubicBezTo>
                      <a:pt x="55357" y="441923"/>
                      <a:pt x="52652" y="442031"/>
                      <a:pt x="50302" y="442912"/>
                    </a:cubicBezTo>
                    <a:cubicBezTo>
                      <a:pt x="46300" y="444413"/>
                      <a:pt x="42413" y="446214"/>
                      <a:pt x="38396" y="447675"/>
                    </a:cubicBezTo>
                    <a:cubicBezTo>
                      <a:pt x="33678" y="449391"/>
                      <a:pt x="24108" y="452437"/>
                      <a:pt x="24108" y="452437"/>
                    </a:cubicBezTo>
                    <a:lnTo>
                      <a:pt x="9821" y="461962"/>
                    </a:lnTo>
                    <a:lnTo>
                      <a:pt x="2677" y="466725"/>
                    </a:lnTo>
                    <a:cubicBezTo>
                      <a:pt x="-344" y="478810"/>
                      <a:pt x="-1403" y="477957"/>
                      <a:pt x="2677" y="492918"/>
                    </a:cubicBezTo>
                    <a:cubicBezTo>
                      <a:pt x="3611" y="496343"/>
                      <a:pt x="6122" y="499147"/>
                      <a:pt x="7440" y="502443"/>
                    </a:cubicBezTo>
                    <a:cubicBezTo>
                      <a:pt x="9304" y="507104"/>
                      <a:pt x="9190" y="512715"/>
                      <a:pt x="12202" y="516731"/>
                    </a:cubicBezTo>
                    <a:cubicBezTo>
                      <a:pt x="13825" y="518895"/>
                      <a:pt x="22364" y="529913"/>
                      <a:pt x="24108" y="533400"/>
                    </a:cubicBezTo>
                    <a:cubicBezTo>
                      <a:pt x="25231" y="535645"/>
                      <a:pt x="25800" y="538130"/>
                      <a:pt x="26490" y="540543"/>
                    </a:cubicBezTo>
                    <a:cubicBezTo>
                      <a:pt x="27389" y="543690"/>
                      <a:pt x="27247" y="547226"/>
                      <a:pt x="28871" y="550068"/>
                    </a:cubicBezTo>
                    <a:cubicBezTo>
                      <a:pt x="30542" y="552992"/>
                      <a:pt x="33091" y="555541"/>
                      <a:pt x="36015" y="557212"/>
                    </a:cubicBezTo>
                    <a:cubicBezTo>
                      <a:pt x="38857" y="558836"/>
                      <a:pt x="42365" y="558799"/>
                      <a:pt x="45540" y="559593"/>
                    </a:cubicBezTo>
                    <a:cubicBezTo>
                      <a:pt x="51201" y="576580"/>
                      <a:pt x="43174" y="556043"/>
                      <a:pt x="55065" y="573881"/>
                    </a:cubicBezTo>
                    <a:cubicBezTo>
                      <a:pt x="56457" y="575970"/>
                      <a:pt x="55671" y="579250"/>
                      <a:pt x="57446" y="581025"/>
                    </a:cubicBezTo>
                    <a:cubicBezTo>
                      <a:pt x="61493" y="585072"/>
                      <a:pt x="71733" y="590550"/>
                      <a:pt x="71733" y="590550"/>
                    </a:cubicBezTo>
                    <a:cubicBezTo>
                      <a:pt x="72527" y="592931"/>
                      <a:pt x="72340" y="595918"/>
                      <a:pt x="74115" y="597693"/>
                    </a:cubicBezTo>
                    <a:cubicBezTo>
                      <a:pt x="75890" y="599468"/>
                      <a:pt x="79013" y="598952"/>
                      <a:pt x="81258" y="600075"/>
                    </a:cubicBezTo>
                    <a:cubicBezTo>
                      <a:pt x="99712" y="609302"/>
                      <a:pt x="77599" y="601237"/>
                      <a:pt x="95546" y="607218"/>
                    </a:cubicBezTo>
                    <a:cubicBezTo>
                      <a:pt x="97927" y="608806"/>
                      <a:pt x="100130" y="610701"/>
                      <a:pt x="102690" y="611981"/>
                    </a:cubicBezTo>
                    <a:cubicBezTo>
                      <a:pt x="114268" y="617770"/>
                      <a:pt x="124973" y="613100"/>
                      <a:pt x="138408" y="611981"/>
                    </a:cubicBezTo>
                    <a:cubicBezTo>
                      <a:pt x="140789" y="609600"/>
                      <a:pt x="142608" y="606472"/>
                      <a:pt x="145552" y="604837"/>
                    </a:cubicBezTo>
                    <a:cubicBezTo>
                      <a:pt x="149941" y="602399"/>
                      <a:pt x="159840" y="600075"/>
                      <a:pt x="159840" y="600075"/>
                    </a:cubicBezTo>
                    <a:cubicBezTo>
                      <a:pt x="162221" y="598487"/>
                      <a:pt x="164423" y="596592"/>
                      <a:pt x="166983" y="595312"/>
                    </a:cubicBezTo>
                    <a:cubicBezTo>
                      <a:pt x="171863" y="592872"/>
                      <a:pt x="181507" y="591455"/>
                      <a:pt x="186033" y="590550"/>
                    </a:cubicBezTo>
                    <a:cubicBezTo>
                      <a:pt x="190796" y="587375"/>
                      <a:pt x="196887" y="585604"/>
                      <a:pt x="200321" y="581025"/>
                    </a:cubicBezTo>
                    <a:cubicBezTo>
                      <a:pt x="209182" y="569211"/>
                      <a:pt x="204163" y="573702"/>
                      <a:pt x="214608" y="566737"/>
                    </a:cubicBezTo>
                    <a:cubicBezTo>
                      <a:pt x="216196" y="564356"/>
                      <a:pt x="217136" y="561381"/>
                      <a:pt x="219371" y="559593"/>
                    </a:cubicBezTo>
                    <a:cubicBezTo>
                      <a:pt x="221331" y="558025"/>
                      <a:pt x="224270" y="558334"/>
                      <a:pt x="226515" y="557212"/>
                    </a:cubicBezTo>
                    <a:cubicBezTo>
                      <a:pt x="229075" y="555932"/>
                      <a:pt x="231277" y="554037"/>
                      <a:pt x="233658" y="552450"/>
                    </a:cubicBezTo>
                    <a:cubicBezTo>
                      <a:pt x="240802" y="553244"/>
                      <a:pt x="248000" y="553649"/>
                      <a:pt x="255090" y="554831"/>
                    </a:cubicBezTo>
                    <a:cubicBezTo>
                      <a:pt x="257566" y="555244"/>
                      <a:pt x="260145" y="555820"/>
                      <a:pt x="262233" y="557212"/>
                    </a:cubicBezTo>
                    <a:cubicBezTo>
                      <a:pt x="265035" y="559080"/>
                      <a:pt x="266996" y="561975"/>
                      <a:pt x="269377" y="564356"/>
                    </a:cubicBezTo>
                    <a:cubicBezTo>
                      <a:pt x="274845" y="586232"/>
                      <a:pt x="266942" y="563693"/>
                      <a:pt x="278902" y="578643"/>
                    </a:cubicBezTo>
                    <a:cubicBezTo>
                      <a:pt x="280470" y="580603"/>
                      <a:pt x="279240" y="584328"/>
                      <a:pt x="281283" y="585787"/>
                    </a:cubicBezTo>
                    <a:cubicBezTo>
                      <a:pt x="285368" y="588705"/>
                      <a:pt x="295571" y="590550"/>
                      <a:pt x="295571" y="590550"/>
                    </a:cubicBezTo>
                    <a:cubicBezTo>
                      <a:pt x="301127" y="589756"/>
                      <a:pt x="307111" y="590448"/>
                      <a:pt x="312240" y="588168"/>
                    </a:cubicBezTo>
                    <a:cubicBezTo>
                      <a:pt x="317515" y="585824"/>
                      <a:pt x="317798" y="575199"/>
                      <a:pt x="319383" y="571500"/>
                    </a:cubicBezTo>
                    <a:cubicBezTo>
                      <a:pt x="320510" y="568869"/>
                      <a:pt x="322726" y="566841"/>
                      <a:pt x="324146" y="564356"/>
                    </a:cubicBezTo>
                    <a:cubicBezTo>
                      <a:pt x="328852" y="556121"/>
                      <a:pt x="328619" y="555699"/>
                      <a:pt x="331290" y="547687"/>
                    </a:cubicBezTo>
                    <a:cubicBezTo>
                      <a:pt x="337125" y="506839"/>
                      <a:pt x="330510" y="546044"/>
                      <a:pt x="336052" y="523875"/>
                    </a:cubicBezTo>
                    <a:cubicBezTo>
                      <a:pt x="337034" y="519948"/>
                      <a:pt x="337451" y="515895"/>
                      <a:pt x="338433" y="511968"/>
                    </a:cubicBezTo>
                    <a:cubicBezTo>
                      <a:pt x="340693" y="502929"/>
                      <a:pt x="345085" y="494543"/>
                      <a:pt x="355102" y="490537"/>
                    </a:cubicBezTo>
                    <a:cubicBezTo>
                      <a:pt x="370304" y="484457"/>
                      <a:pt x="363185" y="487687"/>
                      <a:pt x="376533" y="481012"/>
                    </a:cubicBezTo>
                    <a:cubicBezTo>
                      <a:pt x="378121" y="477837"/>
                      <a:pt x="379023" y="474214"/>
                      <a:pt x="381296" y="471487"/>
                    </a:cubicBezTo>
                    <a:cubicBezTo>
                      <a:pt x="383128" y="469289"/>
                      <a:pt x="386241" y="468557"/>
                      <a:pt x="388440" y="466725"/>
                    </a:cubicBezTo>
                    <a:cubicBezTo>
                      <a:pt x="391027" y="464569"/>
                      <a:pt x="392996" y="461737"/>
                      <a:pt x="395583" y="459581"/>
                    </a:cubicBezTo>
                    <a:cubicBezTo>
                      <a:pt x="401738" y="454451"/>
                      <a:pt x="402711" y="454823"/>
                      <a:pt x="409871" y="452437"/>
                    </a:cubicBezTo>
                    <a:cubicBezTo>
                      <a:pt x="412252" y="450056"/>
                      <a:pt x="415380" y="448237"/>
                      <a:pt x="417015" y="445293"/>
                    </a:cubicBezTo>
                    <a:cubicBezTo>
                      <a:pt x="421344" y="437501"/>
                      <a:pt x="422837" y="425305"/>
                      <a:pt x="424158" y="416718"/>
                    </a:cubicBezTo>
                    <a:cubicBezTo>
                      <a:pt x="425012" y="411171"/>
                      <a:pt x="425439" y="405553"/>
                      <a:pt x="426540" y="400050"/>
                    </a:cubicBezTo>
                    <a:cubicBezTo>
                      <a:pt x="427032" y="397589"/>
                      <a:pt x="427353" y="394866"/>
                      <a:pt x="428921" y="392906"/>
                    </a:cubicBezTo>
                    <a:cubicBezTo>
                      <a:pt x="433471" y="387219"/>
                      <a:pt x="437456" y="388638"/>
                      <a:pt x="443208" y="385762"/>
                    </a:cubicBezTo>
                    <a:cubicBezTo>
                      <a:pt x="445768" y="384482"/>
                      <a:pt x="447971" y="382587"/>
                      <a:pt x="450352" y="381000"/>
                    </a:cubicBezTo>
                    <a:cubicBezTo>
                      <a:pt x="451940" y="378619"/>
                      <a:pt x="452688" y="375373"/>
                      <a:pt x="455115" y="373856"/>
                    </a:cubicBezTo>
                    <a:cubicBezTo>
                      <a:pt x="459372" y="371195"/>
                      <a:pt x="465225" y="371877"/>
                      <a:pt x="469402" y="369093"/>
                    </a:cubicBezTo>
                    <a:lnTo>
                      <a:pt x="476546" y="364331"/>
                    </a:lnTo>
                    <a:cubicBezTo>
                      <a:pt x="482529" y="346378"/>
                      <a:pt x="474459" y="368504"/>
                      <a:pt x="483690" y="350043"/>
                    </a:cubicBezTo>
                    <a:cubicBezTo>
                      <a:pt x="484812" y="347798"/>
                      <a:pt x="485082" y="345207"/>
                      <a:pt x="486071" y="342900"/>
                    </a:cubicBezTo>
                    <a:cubicBezTo>
                      <a:pt x="487469" y="339637"/>
                      <a:pt x="489587" y="336699"/>
                      <a:pt x="490833" y="333375"/>
                    </a:cubicBezTo>
                    <a:cubicBezTo>
                      <a:pt x="491982" y="330311"/>
                      <a:pt x="492275" y="326985"/>
                      <a:pt x="493215" y="323850"/>
                    </a:cubicBezTo>
                    <a:cubicBezTo>
                      <a:pt x="494658" y="319042"/>
                      <a:pt x="496390" y="314325"/>
                      <a:pt x="497977" y="309562"/>
                    </a:cubicBezTo>
                    <a:cubicBezTo>
                      <a:pt x="498771" y="307181"/>
                      <a:pt x="498966" y="304507"/>
                      <a:pt x="500358" y="302418"/>
                    </a:cubicBezTo>
                    <a:cubicBezTo>
                      <a:pt x="524430" y="266311"/>
                      <a:pt x="498376" y="303368"/>
                      <a:pt x="517027" y="280987"/>
                    </a:cubicBezTo>
                    <a:cubicBezTo>
                      <a:pt x="518859" y="278788"/>
                      <a:pt x="519617" y="275706"/>
                      <a:pt x="521790" y="273843"/>
                    </a:cubicBezTo>
                    <a:cubicBezTo>
                      <a:pt x="525304" y="270831"/>
                      <a:pt x="529727" y="269081"/>
                      <a:pt x="533696" y="266700"/>
                    </a:cubicBezTo>
                    <a:cubicBezTo>
                      <a:pt x="539357" y="249713"/>
                      <a:pt x="531330" y="270250"/>
                      <a:pt x="543221" y="252412"/>
                    </a:cubicBezTo>
                    <a:cubicBezTo>
                      <a:pt x="544613" y="250323"/>
                      <a:pt x="544383" y="247462"/>
                      <a:pt x="545602" y="245268"/>
                    </a:cubicBezTo>
                    <a:cubicBezTo>
                      <a:pt x="559248" y="220704"/>
                      <a:pt x="552120" y="240002"/>
                      <a:pt x="557508" y="223837"/>
                    </a:cubicBezTo>
                    <a:cubicBezTo>
                      <a:pt x="556714" y="205581"/>
                      <a:pt x="555127" y="187342"/>
                      <a:pt x="555127" y="169068"/>
                    </a:cubicBezTo>
                    <a:cubicBezTo>
                      <a:pt x="555127" y="162669"/>
                      <a:pt x="556363" y="156314"/>
                      <a:pt x="557508" y="150018"/>
                    </a:cubicBezTo>
                    <a:cubicBezTo>
                      <a:pt x="557957" y="147549"/>
                      <a:pt x="558115" y="144650"/>
                      <a:pt x="559890" y="142875"/>
                    </a:cubicBezTo>
                    <a:cubicBezTo>
                      <a:pt x="562400" y="140365"/>
                      <a:pt x="566240" y="139700"/>
                      <a:pt x="569415" y="138112"/>
                    </a:cubicBezTo>
                    <a:lnTo>
                      <a:pt x="574177" y="123825"/>
                    </a:lnTo>
                    <a:lnTo>
                      <a:pt x="576558" y="111918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valencia">
                <a:extLst>
                  <a:ext uri="{FF2B5EF4-FFF2-40B4-BE49-F238E27FC236}">
                    <a16:creationId xmlns:a16="http://schemas.microsoft.com/office/drawing/2014/main" id="{D5203E2F-EEC4-08CB-5C05-DF52A4ABAC11}"/>
                  </a:ext>
                </a:extLst>
              </p:cNvPr>
              <p:cNvSpPr/>
              <p:nvPr/>
            </p:nvSpPr>
            <p:spPr>
              <a:xfrm>
                <a:off x="3487585" y="2126333"/>
                <a:ext cx="699857" cy="857250"/>
              </a:xfrm>
              <a:custGeom>
                <a:avLst/>
                <a:gdLst>
                  <a:gd name="connsiteX0" fmla="*/ 626273 w 692948"/>
                  <a:gd name="connsiteY0" fmla="*/ 242888 h 857250"/>
                  <a:gd name="connsiteX1" fmla="*/ 614367 w 692948"/>
                  <a:gd name="connsiteY1" fmla="*/ 238125 h 857250"/>
                  <a:gd name="connsiteX2" fmla="*/ 607223 w 692948"/>
                  <a:gd name="connsiteY2" fmla="*/ 233363 h 857250"/>
                  <a:gd name="connsiteX3" fmla="*/ 595317 w 692948"/>
                  <a:gd name="connsiteY3" fmla="*/ 228600 h 857250"/>
                  <a:gd name="connsiteX4" fmla="*/ 581029 w 692948"/>
                  <a:gd name="connsiteY4" fmla="*/ 219075 h 857250"/>
                  <a:gd name="connsiteX5" fmla="*/ 571504 w 692948"/>
                  <a:gd name="connsiteY5" fmla="*/ 214313 h 857250"/>
                  <a:gd name="connsiteX6" fmla="*/ 566742 w 692948"/>
                  <a:gd name="connsiteY6" fmla="*/ 207169 h 857250"/>
                  <a:gd name="connsiteX7" fmla="*/ 533404 w 692948"/>
                  <a:gd name="connsiteY7" fmla="*/ 204788 h 857250"/>
                  <a:gd name="connsiteX8" fmla="*/ 526260 w 692948"/>
                  <a:gd name="connsiteY8" fmla="*/ 211932 h 857250"/>
                  <a:gd name="connsiteX9" fmla="*/ 519117 w 692948"/>
                  <a:gd name="connsiteY9" fmla="*/ 216694 h 857250"/>
                  <a:gd name="connsiteX10" fmla="*/ 500067 w 692948"/>
                  <a:gd name="connsiteY10" fmla="*/ 233363 h 857250"/>
                  <a:gd name="connsiteX11" fmla="*/ 483398 w 692948"/>
                  <a:gd name="connsiteY11" fmla="*/ 238125 h 857250"/>
                  <a:gd name="connsiteX12" fmla="*/ 469110 w 692948"/>
                  <a:gd name="connsiteY12" fmla="*/ 240507 h 857250"/>
                  <a:gd name="connsiteX13" fmla="*/ 447679 w 692948"/>
                  <a:gd name="connsiteY13" fmla="*/ 245269 h 857250"/>
                  <a:gd name="connsiteX14" fmla="*/ 373860 w 692948"/>
                  <a:gd name="connsiteY14" fmla="*/ 240507 h 857250"/>
                  <a:gd name="connsiteX15" fmla="*/ 366717 w 692948"/>
                  <a:gd name="connsiteY15" fmla="*/ 235744 h 857250"/>
                  <a:gd name="connsiteX16" fmla="*/ 361954 w 692948"/>
                  <a:gd name="connsiteY16" fmla="*/ 207169 h 857250"/>
                  <a:gd name="connsiteX17" fmla="*/ 352429 w 692948"/>
                  <a:gd name="connsiteY17" fmla="*/ 185738 h 857250"/>
                  <a:gd name="connsiteX18" fmla="*/ 345285 w 692948"/>
                  <a:gd name="connsiteY18" fmla="*/ 178594 h 857250"/>
                  <a:gd name="connsiteX19" fmla="*/ 342904 w 692948"/>
                  <a:gd name="connsiteY19" fmla="*/ 171450 h 857250"/>
                  <a:gd name="connsiteX20" fmla="*/ 335760 w 692948"/>
                  <a:gd name="connsiteY20" fmla="*/ 164307 h 857250"/>
                  <a:gd name="connsiteX21" fmla="*/ 314329 w 692948"/>
                  <a:gd name="connsiteY21" fmla="*/ 152400 h 857250"/>
                  <a:gd name="connsiteX22" fmla="*/ 297660 w 692948"/>
                  <a:gd name="connsiteY22" fmla="*/ 150019 h 857250"/>
                  <a:gd name="connsiteX23" fmla="*/ 261942 w 692948"/>
                  <a:gd name="connsiteY23" fmla="*/ 145257 h 857250"/>
                  <a:gd name="connsiteX24" fmla="*/ 254798 w 692948"/>
                  <a:gd name="connsiteY24" fmla="*/ 126207 h 857250"/>
                  <a:gd name="connsiteX25" fmla="*/ 242892 w 692948"/>
                  <a:gd name="connsiteY25" fmla="*/ 109538 h 857250"/>
                  <a:gd name="connsiteX26" fmla="*/ 221460 w 692948"/>
                  <a:gd name="connsiteY26" fmla="*/ 92869 h 857250"/>
                  <a:gd name="connsiteX27" fmla="*/ 214317 w 692948"/>
                  <a:gd name="connsiteY27" fmla="*/ 88107 h 857250"/>
                  <a:gd name="connsiteX28" fmla="*/ 209554 w 692948"/>
                  <a:gd name="connsiteY28" fmla="*/ 80963 h 857250"/>
                  <a:gd name="connsiteX29" fmla="*/ 204792 w 692948"/>
                  <a:gd name="connsiteY29" fmla="*/ 50007 h 857250"/>
                  <a:gd name="connsiteX30" fmla="*/ 200029 w 692948"/>
                  <a:gd name="connsiteY30" fmla="*/ 33338 h 857250"/>
                  <a:gd name="connsiteX31" fmla="*/ 173835 w 692948"/>
                  <a:gd name="connsiteY31" fmla="*/ 30957 h 857250"/>
                  <a:gd name="connsiteX32" fmla="*/ 152404 w 692948"/>
                  <a:gd name="connsiteY32" fmla="*/ 28575 h 857250"/>
                  <a:gd name="connsiteX33" fmla="*/ 138117 w 692948"/>
                  <a:gd name="connsiteY33" fmla="*/ 21432 h 857250"/>
                  <a:gd name="connsiteX34" fmla="*/ 133354 w 692948"/>
                  <a:gd name="connsiteY34" fmla="*/ 4763 h 857250"/>
                  <a:gd name="connsiteX35" fmla="*/ 126210 w 692948"/>
                  <a:gd name="connsiteY35" fmla="*/ 0 h 857250"/>
                  <a:gd name="connsiteX36" fmla="*/ 109542 w 692948"/>
                  <a:gd name="connsiteY36" fmla="*/ 2382 h 857250"/>
                  <a:gd name="connsiteX37" fmla="*/ 102398 w 692948"/>
                  <a:gd name="connsiteY37" fmla="*/ 4763 h 857250"/>
                  <a:gd name="connsiteX38" fmla="*/ 95254 w 692948"/>
                  <a:gd name="connsiteY38" fmla="*/ 2382 h 857250"/>
                  <a:gd name="connsiteX39" fmla="*/ 76204 w 692948"/>
                  <a:gd name="connsiteY39" fmla="*/ 9525 h 857250"/>
                  <a:gd name="connsiteX40" fmla="*/ 69060 w 692948"/>
                  <a:gd name="connsiteY40" fmla="*/ 14288 h 857250"/>
                  <a:gd name="connsiteX41" fmla="*/ 52392 w 692948"/>
                  <a:gd name="connsiteY41" fmla="*/ 21432 h 857250"/>
                  <a:gd name="connsiteX42" fmla="*/ 47629 w 692948"/>
                  <a:gd name="connsiteY42" fmla="*/ 30957 h 857250"/>
                  <a:gd name="connsiteX43" fmla="*/ 38104 w 692948"/>
                  <a:gd name="connsiteY43" fmla="*/ 42863 h 857250"/>
                  <a:gd name="connsiteX44" fmla="*/ 42867 w 692948"/>
                  <a:gd name="connsiteY44" fmla="*/ 50007 h 857250"/>
                  <a:gd name="connsiteX45" fmla="*/ 59535 w 692948"/>
                  <a:gd name="connsiteY45" fmla="*/ 57150 h 857250"/>
                  <a:gd name="connsiteX46" fmla="*/ 80967 w 692948"/>
                  <a:gd name="connsiteY46" fmla="*/ 71438 h 857250"/>
                  <a:gd name="connsiteX47" fmla="*/ 88110 w 692948"/>
                  <a:gd name="connsiteY47" fmla="*/ 76200 h 857250"/>
                  <a:gd name="connsiteX48" fmla="*/ 95254 w 692948"/>
                  <a:gd name="connsiteY48" fmla="*/ 83344 h 857250"/>
                  <a:gd name="connsiteX49" fmla="*/ 109542 w 692948"/>
                  <a:gd name="connsiteY49" fmla="*/ 88107 h 857250"/>
                  <a:gd name="connsiteX50" fmla="*/ 114304 w 692948"/>
                  <a:gd name="connsiteY50" fmla="*/ 95250 h 857250"/>
                  <a:gd name="connsiteX51" fmla="*/ 121448 w 692948"/>
                  <a:gd name="connsiteY51" fmla="*/ 100013 h 857250"/>
                  <a:gd name="connsiteX52" fmla="*/ 123829 w 692948"/>
                  <a:gd name="connsiteY52" fmla="*/ 107157 h 857250"/>
                  <a:gd name="connsiteX53" fmla="*/ 128592 w 692948"/>
                  <a:gd name="connsiteY53" fmla="*/ 114300 h 857250"/>
                  <a:gd name="connsiteX54" fmla="*/ 130973 w 692948"/>
                  <a:gd name="connsiteY54" fmla="*/ 121444 h 857250"/>
                  <a:gd name="connsiteX55" fmla="*/ 135735 w 692948"/>
                  <a:gd name="connsiteY55" fmla="*/ 128588 h 857250"/>
                  <a:gd name="connsiteX56" fmla="*/ 138117 w 692948"/>
                  <a:gd name="connsiteY56" fmla="*/ 138113 h 857250"/>
                  <a:gd name="connsiteX57" fmla="*/ 135735 w 692948"/>
                  <a:gd name="connsiteY57" fmla="*/ 257175 h 857250"/>
                  <a:gd name="connsiteX58" fmla="*/ 121448 w 692948"/>
                  <a:gd name="connsiteY58" fmla="*/ 266700 h 857250"/>
                  <a:gd name="connsiteX59" fmla="*/ 107160 w 692948"/>
                  <a:gd name="connsiteY59" fmla="*/ 273844 h 857250"/>
                  <a:gd name="connsiteX60" fmla="*/ 100017 w 692948"/>
                  <a:gd name="connsiteY60" fmla="*/ 278607 h 857250"/>
                  <a:gd name="connsiteX61" fmla="*/ 97635 w 692948"/>
                  <a:gd name="connsiteY61" fmla="*/ 285750 h 857250"/>
                  <a:gd name="connsiteX62" fmla="*/ 90492 w 692948"/>
                  <a:gd name="connsiteY62" fmla="*/ 288132 h 857250"/>
                  <a:gd name="connsiteX63" fmla="*/ 83348 w 692948"/>
                  <a:gd name="connsiteY63" fmla="*/ 292894 h 857250"/>
                  <a:gd name="connsiteX64" fmla="*/ 76204 w 692948"/>
                  <a:gd name="connsiteY64" fmla="*/ 300038 h 857250"/>
                  <a:gd name="connsiteX65" fmla="*/ 71442 w 692948"/>
                  <a:gd name="connsiteY65" fmla="*/ 307182 h 857250"/>
                  <a:gd name="connsiteX66" fmla="*/ 52392 w 692948"/>
                  <a:gd name="connsiteY66" fmla="*/ 311944 h 857250"/>
                  <a:gd name="connsiteX67" fmla="*/ 45248 w 692948"/>
                  <a:gd name="connsiteY67" fmla="*/ 314325 h 857250"/>
                  <a:gd name="connsiteX68" fmla="*/ 38104 w 692948"/>
                  <a:gd name="connsiteY68" fmla="*/ 319088 h 857250"/>
                  <a:gd name="connsiteX69" fmla="*/ 33342 w 692948"/>
                  <a:gd name="connsiteY69" fmla="*/ 326232 h 857250"/>
                  <a:gd name="connsiteX70" fmla="*/ 26198 w 692948"/>
                  <a:gd name="connsiteY70" fmla="*/ 328613 h 857250"/>
                  <a:gd name="connsiteX71" fmla="*/ 21435 w 692948"/>
                  <a:gd name="connsiteY71" fmla="*/ 335757 h 857250"/>
                  <a:gd name="connsiteX72" fmla="*/ 14292 w 692948"/>
                  <a:gd name="connsiteY72" fmla="*/ 338138 h 857250"/>
                  <a:gd name="connsiteX73" fmla="*/ 4767 w 692948"/>
                  <a:gd name="connsiteY73" fmla="*/ 352425 h 857250"/>
                  <a:gd name="connsiteX74" fmla="*/ 2385 w 692948"/>
                  <a:gd name="connsiteY74" fmla="*/ 369094 h 857250"/>
                  <a:gd name="connsiteX75" fmla="*/ 4 w 692948"/>
                  <a:gd name="connsiteY75" fmla="*/ 376238 h 857250"/>
                  <a:gd name="connsiteX76" fmla="*/ 7148 w 692948"/>
                  <a:gd name="connsiteY76" fmla="*/ 411957 h 857250"/>
                  <a:gd name="connsiteX77" fmla="*/ 11910 w 692948"/>
                  <a:gd name="connsiteY77" fmla="*/ 419100 h 857250"/>
                  <a:gd name="connsiteX78" fmla="*/ 19054 w 692948"/>
                  <a:gd name="connsiteY78" fmla="*/ 423863 h 857250"/>
                  <a:gd name="connsiteX79" fmla="*/ 23817 w 692948"/>
                  <a:gd name="connsiteY79" fmla="*/ 431007 h 857250"/>
                  <a:gd name="connsiteX80" fmla="*/ 64298 w 692948"/>
                  <a:gd name="connsiteY80" fmla="*/ 440532 h 857250"/>
                  <a:gd name="connsiteX81" fmla="*/ 76204 w 692948"/>
                  <a:gd name="connsiteY81" fmla="*/ 442913 h 857250"/>
                  <a:gd name="connsiteX82" fmla="*/ 90492 w 692948"/>
                  <a:gd name="connsiteY82" fmla="*/ 450057 h 857250"/>
                  <a:gd name="connsiteX83" fmla="*/ 97635 w 692948"/>
                  <a:gd name="connsiteY83" fmla="*/ 454819 h 857250"/>
                  <a:gd name="connsiteX84" fmla="*/ 109542 w 692948"/>
                  <a:gd name="connsiteY84" fmla="*/ 469107 h 857250"/>
                  <a:gd name="connsiteX85" fmla="*/ 119067 w 692948"/>
                  <a:gd name="connsiteY85" fmla="*/ 483394 h 857250"/>
                  <a:gd name="connsiteX86" fmla="*/ 121448 w 692948"/>
                  <a:gd name="connsiteY86" fmla="*/ 490538 h 857250"/>
                  <a:gd name="connsiteX87" fmla="*/ 130973 w 692948"/>
                  <a:gd name="connsiteY87" fmla="*/ 504825 h 857250"/>
                  <a:gd name="connsiteX88" fmla="*/ 140498 w 692948"/>
                  <a:gd name="connsiteY88" fmla="*/ 519113 h 857250"/>
                  <a:gd name="connsiteX89" fmla="*/ 150023 w 692948"/>
                  <a:gd name="connsiteY89" fmla="*/ 533400 h 857250"/>
                  <a:gd name="connsiteX90" fmla="*/ 154785 w 692948"/>
                  <a:gd name="connsiteY90" fmla="*/ 540544 h 857250"/>
                  <a:gd name="connsiteX91" fmla="*/ 161929 w 692948"/>
                  <a:gd name="connsiteY91" fmla="*/ 561975 h 857250"/>
                  <a:gd name="connsiteX92" fmla="*/ 164310 w 692948"/>
                  <a:gd name="connsiteY92" fmla="*/ 583407 h 857250"/>
                  <a:gd name="connsiteX93" fmla="*/ 166692 w 692948"/>
                  <a:gd name="connsiteY93" fmla="*/ 602457 h 857250"/>
                  <a:gd name="connsiteX94" fmla="*/ 161929 w 692948"/>
                  <a:gd name="connsiteY94" fmla="*/ 650082 h 857250"/>
                  <a:gd name="connsiteX95" fmla="*/ 164310 w 692948"/>
                  <a:gd name="connsiteY95" fmla="*/ 678657 h 857250"/>
                  <a:gd name="connsiteX96" fmla="*/ 166692 w 692948"/>
                  <a:gd name="connsiteY96" fmla="*/ 685800 h 857250"/>
                  <a:gd name="connsiteX97" fmla="*/ 173835 w 692948"/>
                  <a:gd name="connsiteY97" fmla="*/ 690563 h 857250"/>
                  <a:gd name="connsiteX98" fmla="*/ 176217 w 692948"/>
                  <a:gd name="connsiteY98" fmla="*/ 700088 h 857250"/>
                  <a:gd name="connsiteX99" fmla="*/ 185742 w 692948"/>
                  <a:gd name="connsiteY99" fmla="*/ 707232 h 857250"/>
                  <a:gd name="connsiteX100" fmla="*/ 200029 w 692948"/>
                  <a:gd name="connsiteY100" fmla="*/ 711994 h 857250"/>
                  <a:gd name="connsiteX101" fmla="*/ 207173 w 692948"/>
                  <a:gd name="connsiteY101" fmla="*/ 714375 h 857250"/>
                  <a:gd name="connsiteX102" fmla="*/ 221460 w 692948"/>
                  <a:gd name="connsiteY102" fmla="*/ 716757 h 857250"/>
                  <a:gd name="connsiteX103" fmla="*/ 228604 w 692948"/>
                  <a:gd name="connsiteY103" fmla="*/ 719138 h 857250"/>
                  <a:gd name="connsiteX104" fmla="*/ 252417 w 692948"/>
                  <a:gd name="connsiteY104" fmla="*/ 726282 h 857250"/>
                  <a:gd name="connsiteX105" fmla="*/ 261942 w 692948"/>
                  <a:gd name="connsiteY105" fmla="*/ 731044 h 857250"/>
                  <a:gd name="connsiteX106" fmla="*/ 266704 w 692948"/>
                  <a:gd name="connsiteY106" fmla="*/ 738188 h 857250"/>
                  <a:gd name="connsiteX107" fmla="*/ 273848 w 692948"/>
                  <a:gd name="connsiteY107" fmla="*/ 742950 h 857250"/>
                  <a:gd name="connsiteX108" fmla="*/ 283373 w 692948"/>
                  <a:gd name="connsiteY108" fmla="*/ 750094 h 857250"/>
                  <a:gd name="connsiteX109" fmla="*/ 285754 w 692948"/>
                  <a:gd name="connsiteY109" fmla="*/ 757238 h 857250"/>
                  <a:gd name="connsiteX110" fmla="*/ 292898 w 692948"/>
                  <a:gd name="connsiteY110" fmla="*/ 809625 h 857250"/>
                  <a:gd name="connsiteX111" fmla="*/ 297660 w 692948"/>
                  <a:gd name="connsiteY111" fmla="*/ 819150 h 857250"/>
                  <a:gd name="connsiteX112" fmla="*/ 300042 w 692948"/>
                  <a:gd name="connsiteY112" fmla="*/ 826294 h 857250"/>
                  <a:gd name="connsiteX113" fmla="*/ 314329 w 692948"/>
                  <a:gd name="connsiteY113" fmla="*/ 831057 h 857250"/>
                  <a:gd name="connsiteX114" fmla="*/ 330998 w 692948"/>
                  <a:gd name="connsiteY114" fmla="*/ 838200 h 857250"/>
                  <a:gd name="connsiteX115" fmla="*/ 342904 w 692948"/>
                  <a:gd name="connsiteY115" fmla="*/ 840582 h 857250"/>
                  <a:gd name="connsiteX116" fmla="*/ 357192 w 692948"/>
                  <a:gd name="connsiteY116" fmla="*/ 845344 h 857250"/>
                  <a:gd name="connsiteX117" fmla="*/ 364335 w 692948"/>
                  <a:gd name="connsiteY117" fmla="*/ 850107 h 857250"/>
                  <a:gd name="connsiteX118" fmla="*/ 395292 w 692948"/>
                  <a:gd name="connsiteY118" fmla="*/ 854869 h 857250"/>
                  <a:gd name="connsiteX119" fmla="*/ 433392 w 692948"/>
                  <a:gd name="connsiteY119" fmla="*/ 857250 h 857250"/>
                  <a:gd name="connsiteX120" fmla="*/ 442917 w 692948"/>
                  <a:gd name="connsiteY120" fmla="*/ 854869 h 857250"/>
                  <a:gd name="connsiteX121" fmla="*/ 440535 w 692948"/>
                  <a:gd name="connsiteY121" fmla="*/ 833438 h 857250"/>
                  <a:gd name="connsiteX122" fmla="*/ 438154 w 692948"/>
                  <a:gd name="connsiteY122" fmla="*/ 790575 h 857250"/>
                  <a:gd name="connsiteX123" fmla="*/ 442917 w 692948"/>
                  <a:gd name="connsiteY123" fmla="*/ 781050 h 857250"/>
                  <a:gd name="connsiteX124" fmla="*/ 483398 w 692948"/>
                  <a:gd name="connsiteY124" fmla="*/ 778669 h 857250"/>
                  <a:gd name="connsiteX125" fmla="*/ 540548 w 692948"/>
                  <a:gd name="connsiteY125" fmla="*/ 776288 h 857250"/>
                  <a:gd name="connsiteX126" fmla="*/ 547692 w 692948"/>
                  <a:gd name="connsiteY126" fmla="*/ 771525 h 857250"/>
                  <a:gd name="connsiteX127" fmla="*/ 571504 w 692948"/>
                  <a:gd name="connsiteY127" fmla="*/ 764382 h 857250"/>
                  <a:gd name="connsiteX128" fmla="*/ 585792 w 692948"/>
                  <a:gd name="connsiteY128" fmla="*/ 759619 h 857250"/>
                  <a:gd name="connsiteX129" fmla="*/ 604842 w 692948"/>
                  <a:gd name="connsiteY129" fmla="*/ 754857 h 857250"/>
                  <a:gd name="connsiteX130" fmla="*/ 621510 w 692948"/>
                  <a:gd name="connsiteY130" fmla="*/ 750094 h 857250"/>
                  <a:gd name="connsiteX131" fmla="*/ 635798 w 692948"/>
                  <a:gd name="connsiteY131" fmla="*/ 745332 h 857250"/>
                  <a:gd name="connsiteX132" fmla="*/ 642942 w 692948"/>
                  <a:gd name="connsiteY132" fmla="*/ 742950 h 857250"/>
                  <a:gd name="connsiteX133" fmla="*/ 652467 w 692948"/>
                  <a:gd name="connsiteY133" fmla="*/ 740569 h 857250"/>
                  <a:gd name="connsiteX134" fmla="*/ 659610 w 692948"/>
                  <a:gd name="connsiteY134" fmla="*/ 733425 h 857250"/>
                  <a:gd name="connsiteX135" fmla="*/ 664373 w 692948"/>
                  <a:gd name="connsiteY135" fmla="*/ 726282 h 857250"/>
                  <a:gd name="connsiteX136" fmla="*/ 673898 w 692948"/>
                  <a:gd name="connsiteY136" fmla="*/ 719138 h 857250"/>
                  <a:gd name="connsiteX137" fmla="*/ 678660 w 692948"/>
                  <a:gd name="connsiteY137" fmla="*/ 711994 h 857250"/>
                  <a:gd name="connsiteX138" fmla="*/ 690567 w 692948"/>
                  <a:gd name="connsiteY138" fmla="*/ 700088 h 857250"/>
                  <a:gd name="connsiteX139" fmla="*/ 692948 w 692948"/>
                  <a:gd name="connsiteY139" fmla="*/ 692944 h 857250"/>
                  <a:gd name="connsiteX140" fmla="*/ 690567 w 692948"/>
                  <a:gd name="connsiteY140" fmla="*/ 683419 h 857250"/>
                  <a:gd name="connsiteX141" fmla="*/ 685804 w 692948"/>
                  <a:gd name="connsiteY141" fmla="*/ 673894 h 857250"/>
                  <a:gd name="connsiteX142" fmla="*/ 664373 w 692948"/>
                  <a:gd name="connsiteY142" fmla="*/ 659607 h 857250"/>
                  <a:gd name="connsiteX143" fmla="*/ 657229 w 692948"/>
                  <a:gd name="connsiteY143" fmla="*/ 654844 h 857250"/>
                  <a:gd name="connsiteX144" fmla="*/ 642942 w 692948"/>
                  <a:gd name="connsiteY144" fmla="*/ 642938 h 857250"/>
                  <a:gd name="connsiteX145" fmla="*/ 631035 w 692948"/>
                  <a:gd name="connsiteY145" fmla="*/ 628650 h 857250"/>
                  <a:gd name="connsiteX146" fmla="*/ 621510 w 692948"/>
                  <a:gd name="connsiteY146" fmla="*/ 614363 h 857250"/>
                  <a:gd name="connsiteX147" fmla="*/ 616748 w 692948"/>
                  <a:gd name="connsiteY147" fmla="*/ 607219 h 857250"/>
                  <a:gd name="connsiteX148" fmla="*/ 611985 w 692948"/>
                  <a:gd name="connsiteY148" fmla="*/ 600075 h 857250"/>
                  <a:gd name="connsiteX149" fmla="*/ 609604 w 692948"/>
                  <a:gd name="connsiteY149" fmla="*/ 590550 h 857250"/>
                  <a:gd name="connsiteX150" fmla="*/ 600079 w 692948"/>
                  <a:gd name="connsiteY150" fmla="*/ 576263 h 857250"/>
                  <a:gd name="connsiteX151" fmla="*/ 595317 w 692948"/>
                  <a:gd name="connsiteY151" fmla="*/ 542925 h 857250"/>
                  <a:gd name="connsiteX152" fmla="*/ 592935 w 692948"/>
                  <a:gd name="connsiteY152" fmla="*/ 528638 h 857250"/>
                  <a:gd name="connsiteX153" fmla="*/ 590554 w 692948"/>
                  <a:gd name="connsiteY153" fmla="*/ 497682 h 857250"/>
                  <a:gd name="connsiteX154" fmla="*/ 585792 w 692948"/>
                  <a:gd name="connsiteY154" fmla="*/ 438150 h 857250"/>
                  <a:gd name="connsiteX155" fmla="*/ 583410 w 692948"/>
                  <a:gd name="connsiteY155" fmla="*/ 428625 h 857250"/>
                  <a:gd name="connsiteX156" fmla="*/ 576267 w 692948"/>
                  <a:gd name="connsiteY156" fmla="*/ 407194 h 857250"/>
                  <a:gd name="connsiteX157" fmla="*/ 571504 w 692948"/>
                  <a:gd name="connsiteY157" fmla="*/ 378619 h 857250"/>
                  <a:gd name="connsiteX158" fmla="*/ 566742 w 692948"/>
                  <a:gd name="connsiteY158" fmla="*/ 354807 h 857250"/>
                  <a:gd name="connsiteX159" fmla="*/ 571504 w 692948"/>
                  <a:gd name="connsiteY159" fmla="*/ 326232 h 857250"/>
                  <a:gd name="connsiteX160" fmla="*/ 573885 w 692948"/>
                  <a:gd name="connsiteY160" fmla="*/ 316707 h 857250"/>
                  <a:gd name="connsiteX161" fmla="*/ 581029 w 692948"/>
                  <a:gd name="connsiteY161" fmla="*/ 309563 h 857250"/>
                  <a:gd name="connsiteX162" fmla="*/ 583410 w 692948"/>
                  <a:gd name="connsiteY162" fmla="*/ 300038 h 857250"/>
                  <a:gd name="connsiteX163" fmla="*/ 592935 w 692948"/>
                  <a:gd name="connsiteY163" fmla="*/ 285750 h 857250"/>
                  <a:gd name="connsiteX164" fmla="*/ 597698 w 692948"/>
                  <a:gd name="connsiteY164" fmla="*/ 278607 h 857250"/>
                  <a:gd name="connsiteX165" fmla="*/ 604842 w 692948"/>
                  <a:gd name="connsiteY165" fmla="*/ 271463 h 857250"/>
                  <a:gd name="connsiteX166" fmla="*/ 609604 w 692948"/>
                  <a:gd name="connsiteY166" fmla="*/ 264319 h 857250"/>
                  <a:gd name="connsiteX167" fmla="*/ 626273 w 692948"/>
                  <a:gd name="connsiteY167" fmla="*/ 24288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692948" h="857250">
                    <a:moveTo>
                      <a:pt x="626273" y="242888"/>
                    </a:moveTo>
                    <a:cubicBezTo>
                      <a:pt x="627067" y="238522"/>
                      <a:pt x="618190" y="240037"/>
                      <a:pt x="614367" y="238125"/>
                    </a:cubicBezTo>
                    <a:cubicBezTo>
                      <a:pt x="611807" y="236845"/>
                      <a:pt x="609783" y="234643"/>
                      <a:pt x="607223" y="233363"/>
                    </a:cubicBezTo>
                    <a:cubicBezTo>
                      <a:pt x="603400" y="231451"/>
                      <a:pt x="599070" y="230647"/>
                      <a:pt x="595317" y="228600"/>
                    </a:cubicBezTo>
                    <a:cubicBezTo>
                      <a:pt x="590292" y="225859"/>
                      <a:pt x="586149" y="221635"/>
                      <a:pt x="581029" y="219075"/>
                    </a:cubicBezTo>
                    <a:lnTo>
                      <a:pt x="571504" y="214313"/>
                    </a:lnTo>
                    <a:cubicBezTo>
                      <a:pt x="569917" y="211932"/>
                      <a:pt x="568766" y="209193"/>
                      <a:pt x="566742" y="207169"/>
                    </a:cubicBezTo>
                    <a:cubicBezTo>
                      <a:pt x="556716" y="197143"/>
                      <a:pt x="548928" y="203377"/>
                      <a:pt x="533404" y="204788"/>
                    </a:cubicBezTo>
                    <a:cubicBezTo>
                      <a:pt x="531023" y="207169"/>
                      <a:pt x="528847" y="209776"/>
                      <a:pt x="526260" y="211932"/>
                    </a:cubicBezTo>
                    <a:cubicBezTo>
                      <a:pt x="524062" y="213764"/>
                      <a:pt x="521140" y="214671"/>
                      <a:pt x="519117" y="216694"/>
                    </a:cubicBezTo>
                    <a:cubicBezTo>
                      <a:pt x="509395" y="226416"/>
                      <a:pt x="520303" y="226619"/>
                      <a:pt x="500067" y="233363"/>
                    </a:cubicBezTo>
                    <a:cubicBezTo>
                      <a:pt x="493257" y="235633"/>
                      <a:pt x="490875" y="236630"/>
                      <a:pt x="483398" y="238125"/>
                    </a:cubicBezTo>
                    <a:cubicBezTo>
                      <a:pt x="478663" y="239072"/>
                      <a:pt x="473861" y="239643"/>
                      <a:pt x="469110" y="240507"/>
                    </a:cubicBezTo>
                    <a:cubicBezTo>
                      <a:pt x="458021" y="242523"/>
                      <a:pt x="457875" y="242720"/>
                      <a:pt x="447679" y="245269"/>
                    </a:cubicBezTo>
                    <a:cubicBezTo>
                      <a:pt x="423073" y="243682"/>
                      <a:pt x="398349" y="243388"/>
                      <a:pt x="373860" y="240507"/>
                    </a:cubicBezTo>
                    <a:cubicBezTo>
                      <a:pt x="371018" y="240173"/>
                      <a:pt x="367679" y="238439"/>
                      <a:pt x="366717" y="235744"/>
                    </a:cubicBezTo>
                    <a:cubicBezTo>
                      <a:pt x="363469" y="226650"/>
                      <a:pt x="365007" y="216330"/>
                      <a:pt x="361954" y="207169"/>
                    </a:cubicBezTo>
                    <a:cubicBezTo>
                      <a:pt x="358493" y="196784"/>
                      <a:pt x="358719" y="193286"/>
                      <a:pt x="352429" y="185738"/>
                    </a:cubicBezTo>
                    <a:cubicBezTo>
                      <a:pt x="350273" y="183151"/>
                      <a:pt x="347666" y="180975"/>
                      <a:pt x="345285" y="178594"/>
                    </a:cubicBezTo>
                    <a:cubicBezTo>
                      <a:pt x="344491" y="176213"/>
                      <a:pt x="344296" y="173539"/>
                      <a:pt x="342904" y="171450"/>
                    </a:cubicBezTo>
                    <a:cubicBezTo>
                      <a:pt x="341036" y="168648"/>
                      <a:pt x="338418" y="166374"/>
                      <a:pt x="335760" y="164307"/>
                    </a:cubicBezTo>
                    <a:cubicBezTo>
                      <a:pt x="329153" y="159168"/>
                      <a:pt x="322619" y="154058"/>
                      <a:pt x="314329" y="152400"/>
                    </a:cubicBezTo>
                    <a:cubicBezTo>
                      <a:pt x="308825" y="151299"/>
                      <a:pt x="303196" y="150942"/>
                      <a:pt x="297660" y="150019"/>
                    </a:cubicBezTo>
                    <a:cubicBezTo>
                      <a:pt x="268066" y="145087"/>
                      <a:pt x="309226" y="149985"/>
                      <a:pt x="261942" y="145257"/>
                    </a:cubicBezTo>
                    <a:cubicBezTo>
                      <a:pt x="256784" y="124633"/>
                      <a:pt x="263100" y="146962"/>
                      <a:pt x="254798" y="126207"/>
                    </a:cubicBezTo>
                    <a:cubicBezTo>
                      <a:pt x="247960" y="109111"/>
                      <a:pt x="255438" y="113720"/>
                      <a:pt x="242892" y="109538"/>
                    </a:cubicBezTo>
                    <a:cubicBezTo>
                      <a:pt x="231700" y="98346"/>
                      <a:pt x="238551" y="104262"/>
                      <a:pt x="221460" y="92869"/>
                    </a:cubicBezTo>
                    <a:lnTo>
                      <a:pt x="214317" y="88107"/>
                    </a:lnTo>
                    <a:cubicBezTo>
                      <a:pt x="212729" y="85726"/>
                      <a:pt x="210834" y="83523"/>
                      <a:pt x="209554" y="80963"/>
                    </a:cubicBezTo>
                    <a:cubicBezTo>
                      <a:pt x="205010" y="71875"/>
                      <a:pt x="206281" y="58445"/>
                      <a:pt x="204792" y="50007"/>
                    </a:cubicBezTo>
                    <a:cubicBezTo>
                      <a:pt x="203788" y="44316"/>
                      <a:pt x="204951" y="36367"/>
                      <a:pt x="200029" y="33338"/>
                    </a:cubicBezTo>
                    <a:cubicBezTo>
                      <a:pt x="192562" y="28743"/>
                      <a:pt x="182559" y="31829"/>
                      <a:pt x="173835" y="30957"/>
                    </a:cubicBezTo>
                    <a:cubicBezTo>
                      <a:pt x="166683" y="30242"/>
                      <a:pt x="159548" y="29369"/>
                      <a:pt x="152404" y="28575"/>
                    </a:cubicBezTo>
                    <a:cubicBezTo>
                      <a:pt x="148329" y="27217"/>
                      <a:pt x="140755" y="25389"/>
                      <a:pt x="138117" y="21432"/>
                    </a:cubicBezTo>
                    <a:cubicBezTo>
                      <a:pt x="136413" y="18876"/>
                      <a:pt x="135783" y="7799"/>
                      <a:pt x="133354" y="4763"/>
                    </a:cubicBezTo>
                    <a:cubicBezTo>
                      <a:pt x="131566" y="2528"/>
                      <a:pt x="128591" y="1588"/>
                      <a:pt x="126210" y="0"/>
                    </a:cubicBezTo>
                    <a:cubicBezTo>
                      <a:pt x="120654" y="794"/>
                      <a:pt x="115045" y="1281"/>
                      <a:pt x="109542" y="2382"/>
                    </a:cubicBezTo>
                    <a:cubicBezTo>
                      <a:pt x="107081" y="2874"/>
                      <a:pt x="104908" y="4763"/>
                      <a:pt x="102398" y="4763"/>
                    </a:cubicBezTo>
                    <a:cubicBezTo>
                      <a:pt x="99888" y="4763"/>
                      <a:pt x="97635" y="3176"/>
                      <a:pt x="95254" y="2382"/>
                    </a:cubicBezTo>
                    <a:cubicBezTo>
                      <a:pt x="89072" y="4443"/>
                      <a:pt x="81898" y="6678"/>
                      <a:pt x="76204" y="9525"/>
                    </a:cubicBezTo>
                    <a:cubicBezTo>
                      <a:pt x="73644" y="10805"/>
                      <a:pt x="71545" y="12868"/>
                      <a:pt x="69060" y="14288"/>
                    </a:cubicBezTo>
                    <a:cubicBezTo>
                      <a:pt x="60825" y="18993"/>
                      <a:pt x="60403" y="18761"/>
                      <a:pt x="52392" y="21432"/>
                    </a:cubicBezTo>
                    <a:cubicBezTo>
                      <a:pt x="50804" y="24607"/>
                      <a:pt x="49902" y="28230"/>
                      <a:pt x="47629" y="30957"/>
                    </a:cubicBezTo>
                    <a:cubicBezTo>
                      <a:pt x="35662" y="45316"/>
                      <a:pt x="43788" y="25807"/>
                      <a:pt x="38104" y="42863"/>
                    </a:cubicBezTo>
                    <a:cubicBezTo>
                      <a:pt x="39692" y="45244"/>
                      <a:pt x="40843" y="47983"/>
                      <a:pt x="42867" y="50007"/>
                    </a:cubicBezTo>
                    <a:cubicBezTo>
                      <a:pt x="48348" y="55488"/>
                      <a:pt x="52248" y="55329"/>
                      <a:pt x="59535" y="57150"/>
                    </a:cubicBezTo>
                    <a:lnTo>
                      <a:pt x="80967" y="71438"/>
                    </a:lnTo>
                    <a:cubicBezTo>
                      <a:pt x="83348" y="73025"/>
                      <a:pt x="86087" y="74177"/>
                      <a:pt x="88110" y="76200"/>
                    </a:cubicBezTo>
                    <a:cubicBezTo>
                      <a:pt x="90491" y="78581"/>
                      <a:pt x="92310" y="81708"/>
                      <a:pt x="95254" y="83344"/>
                    </a:cubicBezTo>
                    <a:cubicBezTo>
                      <a:pt x="99643" y="85782"/>
                      <a:pt x="109542" y="88107"/>
                      <a:pt x="109542" y="88107"/>
                    </a:cubicBezTo>
                    <a:cubicBezTo>
                      <a:pt x="111129" y="90488"/>
                      <a:pt x="112281" y="93227"/>
                      <a:pt x="114304" y="95250"/>
                    </a:cubicBezTo>
                    <a:cubicBezTo>
                      <a:pt x="116328" y="97274"/>
                      <a:pt x="119660" y="97778"/>
                      <a:pt x="121448" y="100013"/>
                    </a:cubicBezTo>
                    <a:cubicBezTo>
                      <a:pt x="123016" y="101973"/>
                      <a:pt x="122706" y="104912"/>
                      <a:pt x="123829" y="107157"/>
                    </a:cubicBezTo>
                    <a:cubicBezTo>
                      <a:pt x="125109" y="109717"/>
                      <a:pt x="127004" y="111919"/>
                      <a:pt x="128592" y="114300"/>
                    </a:cubicBezTo>
                    <a:cubicBezTo>
                      <a:pt x="129386" y="116681"/>
                      <a:pt x="129851" y="119199"/>
                      <a:pt x="130973" y="121444"/>
                    </a:cubicBezTo>
                    <a:cubicBezTo>
                      <a:pt x="132253" y="124004"/>
                      <a:pt x="134608" y="125958"/>
                      <a:pt x="135735" y="128588"/>
                    </a:cubicBezTo>
                    <a:cubicBezTo>
                      <a:pt x="137024" y="131596"/>
                      <a:pt x="137323" y="134938"/>
                      <a:pt x="138117" y="138113"/>
                    </a:cubicBezTo>
                    <a:cubicBezTo>
                      <a:pt x="137323" y="177800"/>
                      <a:pt x="140838" y="217809"/>
                      <a:pt x="135735" y="257175"/>
                    </a:cubicBezTo>
                    <a:cubicBezTo>
                      <a:pt x="134999" y="262851"/>
                      <a:pt x="126210" y="263525"/>
                      <a:pt x="121448" y="266700"/>
                    </a:cubicBezTo>
                    <a:cubicBezTo>
                      <a:pt x="112215" y="272856"/>
                      <a:pt x="117020" y="270558"/>
                      <a:pt x="107160" y="273844"/>
                    </a:cubicBezTo>
                    <a:cubicBezTo>
                      <a:pt x="104779" y="275432"/>
                      <a:pt x="101805" y="276372"/>
                      <a:pt x="100017" y="278607"/>
                    </a:cubicBezTo>
                    <a:cubicBezTo>
                      <a:pt x="98449" y="280567"/>
                      <a:pt x="99410" y="283975"/>
                      <a:pt x="97635" y="285750"/>
                    </a:cubicBezTo>
                    <a:cubicBezTo>
                      <a:pt x="95860" y="287525"/>
                      <a:pt x="92737" y="287009"/>
                      <a:pt x="90492" y="288132"/>
                    </a:cubicBezTo>
                    <a:cubicBezTo>
                      <a:pt x="87932" y="289412"/>
                      <a:pt x="85547" y="291062"/>
                      <a:pt x="83348" y="292894"/>
                    </a:cubicBezTo>
                    <a:cubicBezTo>
                      <a:pt x="80761" y="295050"/>
                      <a:pt x="78360" y="297451"/>
                      <a:pt x="76204" y="300038"/>
                    </a:cubicBezTo>
                    <a:cubicBezTo>
                      <a:pt x="74372" y="302237"/>
                      <a:pt x="74002" y="305902"/>
                      <a:pt x="71442" y="307182"/>
                    </a:cubicBezTo>
                    <a:cubicBezTo>
                      <a:pt x="65588" y="310109"/>
                      <a:pt x="58602" y="309874"/>
                      <a:pt x="52392" y="311944"/>
                    </a:cubicBezTo>
                    <a:lnTo>
                      <a:pt x="45248" y="314325"/>
                    </a:lnTo>
                    <a:cubicBezTo>
                      <a:pt x="42867" y="315913"/>
                      <a:pt x="40128" y="317064"/>
                      <a:pt x="38104" y="319088"/>
                    </a:cubicBezTo>
                    <a:cubicBezTo>
                      <a:pt x="36080" y="321112"/>
                      <a:pt x="35577" y="324444"/>
                      <a:pt x="33342" y="326232"/>
                    </a:cubicBezTo>
                    <a:cubicBezTo>
                      <a:pt x="31382" y="327800"/>
                      <a:pt x="28579" y="327819"/>
                      <a:pt x="26198" y="328613"/>
                    </a:cubicBezTo>
                    <a:cubicBezTo>
                      <a:pt x="24610" y="330994"/>
                      <a:pt x="23670" y="333969"/>
                      <a:pt x="21435" y="335757"/>
                    </a:cubicBezTo>
                    <a:cubicBezTo>
                      <a:pt x="19475" y="337325"/>
                      <a:pt x="16067" y="336363"/>
                      <a:pt x="14292" y="338138"/>
                    </a:cubicBezTo>
                    <a:cubicBezTo>
                      <a:pt x="10245" y="342185"/>
                      <a:pt x="4767" y="352425"/>
                      <a:pt x="4767" y="352425"/>
                    </a:cubicBezTo>
                    <a:cubicBezTo>
                      <a:pt x="3973" y="357981"/>
                      <a:pt x="3486" y="363590"/>
                      <a:pt x="2385" y="369094"/>
                    </a:cubicBezTo>
                    <a:cubicBezTo>
                      <a:pt x="1893" y="371555"/>
                      <a:pt x="4" y="373728"/>
                      <a:pt x="4" y="376238"/>
                    </a:cubicBezTo>
                    <a:cubicBezTo>
                      <a:pt x="4" y="395879"/>
                      <a:pt x="-442" y="398675"/>
                      <a:pt x="7148" y="411957"/>
                    </a:cubicBezTo>
                    <a:cubicBezTo>
                      <a:pt x="8568" y="414442"/>
                      <a:pt x="9887" y="417077"/>
                      <a:pt x="11910" y="419100"/>
                    </a:cubicBezTo>
                    <a:cubicBezTo>
                      <a:pt x="13934" y="421124"/>
                      <a:pt x="16673" y="422275"/>
                      <a:pt x="19054" y="423863"/>
                    </a:cubicBezTo>
                    <a:cubicBezTo>
                      <a:pt x="20642" y="426244"/>
                      <a:pt x="21793" y="428983"/>
                      <a:pt x="23817" y="431007"/>
                    </a:cubicBezTo>
                    <a:cubicBezTo>
                      <a:pt x="34091" y="441281"/>
                      <a:pt x="52486" y="438170"/>
                      <a:pt x="64298" y="440532"/>
                    </a:cubicBezTo>
                    <a:lnTo>
                      <a:pt x="76204" y="442913"/>
                    </a:lnTo>
                    <a:cubicBezTo>
                      <a:pt x="96682" y="456563"/>
                      <a:pt x="70770" y="440195"/>
                      <a:pt x="90492" y="450057"/>
                    </a:cubicBezTo>
                    <a:cubicBezTo>
                      <a:pt x="93051" y="451337"/>
                      <a:pt x="95254" y="453232"/>
                      <a:pt x="97635" y="454819"/>
                    </a:cubicBezTo>
                    <a:cubicBezTo>
                      <a:pt x="102732" y="470105"/>
                      <a:pt x="95701" y="453537"/>
                      <a:pt x="109542" y="469107"/>
                    </a:cubicBezTo>
                    <a:cubicBezTo>
                      <a:pt x="113345" y="473385"/>
                      <a:pt x="119067" y="483394"/>
                      <a:pt x="119067" y="483394"/>
                    </a:cubicBezTo>
                    <a:cubicBezTo>
                      <a:pt x="119861" y="485775"/>
                      <a:pt x="120229" y="488344"/>
                      <a:pt x="121448" y="490538"/>
                    </a:cubicBezTo>
                    <a:cubicBezTo>
                      <a:pt x="124228" y="495541"/>
                      <a:pt x="130973" y="504825"/>
                      <a:pt x="130973" y="504825"/>
                    </a:cubicBezTo>
                    <a:cubicBezTo>
                      <a:pt x="135526" y="518487"/>
                      <a:pt x="130093" y="505736"/>
                      <a:pt x="140498" y="519113"/>
                    </a:cubicBezTo>
                    <a:cubicBezTo>
                      <a:pt x="144012" y="523631"/>
                      <a:pt x="146848" y="528638"/>
                      <a:pt x="150023" y="533400"/>
                    </a:cubicBezTo>
                    <a:cubicBezTo>
                      <a:pt x="151610" y="535781"/>
                      <a:pt x="153722" y="537887"/>
                      <a:pt x="154785" y="540544"/>
                    </a:cubicBezTo>
                    <a:cubicBezTo>
                      <a:pt x="160764" y="555489"/>
                      <a:pt x="158511" y="548303"/>
                      <a:pt x="161929" y="561975"/>
                    </a:cubicBezTo>
                    <a:cubicBezTo>
                      <a:pt x="162723" y="569119"/>
                      <a:pt x="163470" y="576268"/>
                      <a:pt x="164310" y="583407"/>
                    </a:cubicBezTo>
                    <a:cubicBezTo>
                      <a:pt x="165058" y="589763"/>
                      <a:pt x="166692" y="596058"/>
                      <a:pt x="166692" y="602457"/>
                    </a:cubicBezTo>
                    <a:cubicBezTo>
                      <a:pt x="166692" y="633477"/>
                      <a:pt x="166731" y="630873"/>
                      <a:pt x="161929" y="650082"/>
                    </a:cubicBezTo>
                    <a:cubicBezTo>
                      <a:pt x="162723" y="659607"/>
                      <a:pt x="163047" y="669183"/>
                      <a:pt x="164310" y="678657"/>
                    </a:cubicBezTo>
                    <a:cubicBezTo>
                      <a:pt x="164642" y="681145"/>
                      <a:pt x="165124" y="683840"/>
                      <a:pt x="166692" y="685800"/>
                    </a:cubicBezTo>
                    <a:cubicBezTo>
                      <a:pt x="168480" y="688035"/>
                      <a:pt x="171454" y="688975"/>
                      <a:pt x="173835" y="690563"/>
                    </a:cubicBezTo>
                    <a:cubicBezTo>
                      <a:pt x="174629" y="693738"/>
                      <a:pt x="174315" y="697425"/>
                      <a:pt x="176217" y="700088"/>
                    </a:cubicBezTo>
                    <a:cubicBezTo>
                      <a:pt x="178524" y="703317"/>
                      <a:pt x="182192" y="705457"/>
                      <a:pt x="185742" y="707232"/>
                    </a:cubicBezTo>
                    <a:cubicBezTo>
                      <a:pt x="190232" y="709477"/>
                      <a:pt x="195267" y="710407"/>
                      <a:pt x="200029" y="711994"/>
                    </a:cubicBezTo>
                    <a:cubicBezTo>
                      <a:pt x="202410" y="712788"/>
                      <a:pt x="204697" y="713962"/>
                      <a:pt x="207173" y="714375"/>
                    </a:cubicBezTo>
                    <a:cubicBezTo>
                      <a:pt x="211935" y="715169"/>
                      <a:pt x="216747" y="715710"/>
                      <a:pt x="221460" y="716757"/>
                    </a:cubicBezTo>
                    <a:cubicBezTo>
                      <a:pt x="223910" y="717302"/>
                      <a:pt x="226190" y="718448"/>
                      <a:pt x="228604" y="719138"/>
                    </a:cubicBezTo>
                    <a:cubicBezTo>
                      <a:pt x="236583" y="721417"/>
                      <a:pt x="244867" y="722507"/>
                      <a:pt x="252417" y="726282"/>
                    </a:cubicBezTo>
                    <a:lnTo>
                      <a:pt x="261942" y="731044"/>
                    </a:lnTo>
                    <a:cubicBezTo>
                      <a:pt x="263529" y="733425"/>
                      <a:pt x="264680" y="736164"/>
                      <a:pt x="266704" y="738188"/>
                    </a:cubicBezTo>
                    <a:cubicBezTo>
                      <a:pt x="268728" y="740212"/>
                      <a:pt x="271519" y="741287"/>
                      <a:pt x="273848" y="742950"/>
                    </a:cubicBezTo>
                    <a:cubicBezTo>
                      <a:pt x="277078" y="745257"/>
                      <a:pt x="280198" y="747713"/>
                      <a:pt x="283373" y="750094"/>
                    </a:cubicBezTo>
                    <a:cubicBezTo>
                      <a:pt x="284167" y="752475"/>
                      <a:pt x="285491" y="754742"/>
                      <a:pt x="285754" y="757238"/>
                    </a:cubicBezTo>
                    <a:cubicBezTo>
                      <a:pt x="287815" y="776822"/>
                      <a:pt x="284360" y="792548"/>
                      <a:pt x="292898" y="809625"/>
                    </a:cubicBezTo>
                    <a:cubicBezTo>
                      <a:pt x="294485" y="812800"/>
                      <a:pt x="296262" y="815887"/>
                      <a:pt x="297660" y="819150"/>
                    </a:cubicBezTo>
                    <a:cubicBezTo>
                      <a:pt x="298649" y="821457"/>
                      <a:pt x="297999" y="824835"/>
                      <a:pt x="300042" y="826294"/>
                    </a:cubicBezTo>
                    <a:cubicBezTo>
                      <a:pt x="304127" y="829212"/>
                      <a:pt x="309839" y="828812"/>
                      <a:pt x="314329" y="831057"/>
                    </a:cubicBezTo>
                    <a:cubicBezTo>
                      <a:pt x="321147" y="834466"/>
                      <a:pt x="323988" y="836447"/>
                      <a:pt x="330998" y="838200"/>
                    </a:cubicBezTo>
                    <a:cubicBezTo>
                      <a:pt x="334924" y="839182"/>
                      <a:pt x="338999" y="839517"/>
                      <a:pt x="342904" y="840582"/>
                    </a:cubicBezTo>
                    <a:cubicBezTo>
                      <a:pt x="347747" y="841903"/>
                      <a:pt x="357192" y="845344"/>
                      <a:pt x="357192" y="845344"/>
                    </a:cubicBezTo>
                    <a:cubicBezTo>
                      <a:pt x="359573" y="846932"/>
                      <a:pt x="361775" y="848827"/>
                      <a:pt x="364335" y="850107"/>
                    </a:cubicBezTo>
                    <a:cubicBezTo>
                      <a:pt x="372798" y="854339"/>
                      <a:pt x="388842" y="854373"/>
                      <a:pt x="395292" y="854869"/>
                    </a:cubicBezTo>
                    <a:cubicBezTo>
                      <a:pt x="407979" y="855845"/>
                      <a:pt x="420692" y="856456"/>
                      <a:pt x="433392" y="857250"/>
                    </a:cubicBezTo>
                    <a:cubicBezTo>
                      <a:pt x="436567" y="856456"/>
                      <a:pt x="441977" y="858004"/>
                      <a:pt x="442917" y="854869"/>
                    </a:cubicBezTo>
                    <a:cubicBezTo>
                      <a:pt x="444982" y="847984"/>
                      <a:pt x="441066" y="840606"/>
                      <a:pt x="440535" y="833438"/>
                    </a:cubicBezTo>
                    <a:cubicBezTo>
                      <a:pt x="439478" y="819167"/>
                      <a:pt x="438948" y="804863"/>
                      <a:pt x="438154" y="790575"/>
                    </a:cubicBezTo>
                    <a:cubicBezTo>
                      <a:pt x="439742" y="787400"/>
                      <a:pt x="439484" y="781953"/>
                      <a:pt x="442917" y="781050"/>
                    </a:cubicBezTo>
                    <a:cubicBezTo>
                      <a:pt x="455989" y="777610"/>
                      <a:pt x="469897" y="779328"/>
                      <a:pt x="483398" y="778669"/>
                    </a:cubicBezTo>
                    <a:lnTo>
                      <a:pt x="540548" y="776288"/>
                    </a:lnTo>
                    <a:cubicBezTo>
                      <a:pt x="542929" y="774700"/>
                      <a:pt x="545077" y="772687"/>
                      <a:pt x="547692" y="771525"/>
                    </a:cubicBezTo>
                    <a:cubicBezTo>
                      <a:pt x="559350" y="766344"/>
                      <a:pt x="560847" y="767579"/>
                      <a:pt x="571504" y="764382"/>
                    </a:cubicBezTo>
                    <a:cubicBezTo>
                      <a:pt x="576313" y="762939"/>
                      <a:pt x="580922" y="760836"/>
                      <a:pt x="585792" y="759619"/>
                    </a:cubicBezTo>
                    <a:cubicBezTo>
                      <a:pt x="592142" y="758032"/>
                      <a:pt x="598633" y="756928"/>
                      <a:pt x="604842" y="754857"/>
                    </a:cubicBezTo>
                    <a:cubicBezTo>
                      <a:pt x="628772" y="746877"/>
                      <a:pt x="591709" y="759033"/>
                      <a:pt x="621510" y="750094"/>
                    </a:cubicBezTo>
                    <a:cubicBezTo>
                      <a:pt x="626319" y="748652"/>
                      <a:pt x="631035" y="746920"/>
                      <a:pt x="635798" y="745332"/>
                    </a:cubicBezTo>
                    <a:cubicBezTo>
                      <a:pt x="638179" y="744538"/>
                      <a:pt x="640507" y="743559"/>
                      <a:pt x="642942" y="742950"/>
                    </a:cubicBezTo>
                    <a:lnTo>
                      <a:pt x="652467" y="740569"/>
                    </a:lnTo>
                    <a:cubicBezTo>
                      <a:pt x="654848" y="738188"/>
                      <a:pt x="657454" y="736012"/>
                      <a:pt x="659610" y="733425"/>
                    </a:cubicBezTo>
                    <a:cubicBezTo>
                      <a:pt x="661442" y="731227"/>
                      <a:pt x="662349" y="728306"/>
                      <a:pt x="664373" y="726282"/>
                    </a:cubicBezTo>
                    <a:cubicBezTo>
                      <a:pt x="667179" y="723476"/>
                      <a:pt x="670723" y="721519"/>
                      <a:pt x="673898" y="719138"/>
                    </a:cubicBezTo>
                    <a:cubicBezTo>
                      <a:pt x="675485" y="716757"/>
                      <a:pt x="676636" y="714018"/>
                      <a:pt x="678660" y="711994"/>
                    </a:cubicBezTo>
                    <a:cubicBezTo>
                      <a:pt x="694539" y="696115"/>
                      <a:pt x="677863" y="719143"/>
                      <a:pt x="690567" y="700088"/>
                    </a:cubicBezTo>
                    <a:cubicBezTo>
                      <a:pt x="691361" y="697707"/>
                      <a:pt x="692948" y="695454"/>
                      <a:pt x="692948" y="692944"/>
                    </a:cubicBezTo>
                    <a:cubicBezTo>
                      <a:pt x="692948" y="689671"/>
                      <a:pt x="691716" y="686483"/>
                      <a:pt x="690567" y="683419"/>
                    </a:cubicBezTo>
                    <a:cubicBezTo>
                      <a:pt x="689321" y="680095"/>
                      <a:pt x="688314" y="676404"/>
                      <a:pt x="685804" y="673894"/>
                    </a:cubicBezTo>
                    <a:cubicBezTo>
                      <a:pt x="685797" y="673887"/>
                      <a:pt x="667949" y="661991"/>
                      <a:pt x="664373" y="659607"/>
                    </a:cubicBezTo>
                    <a:cubicBezTo>
                      <a:pt x="661992" y="658019"/>
                      <a:pt x="659253" y="656868"/>
                      <a:pt x="657229" y="654844"/>
                    </a:cubicBezTo>
                    <a:cubicBezTo>
                      <a:pt x="648062" y="645677"/>
                      <a:pt x="652887" y="649568"/>
                      <a:pt x="642942" y="642938"/>
                    </a:cubicBezTo>
                    <a:cubicBezTo>
                      <a:pt x="629940" y="616938"/>
                      <a:pt x="646743" y="646602"/>
                      <a:pt x="631035" y="628650"/>
                    </a:cubicBezTo>
                    <a:cubicBezTo>
                      <a:pt x="627266" y="624343"/>
                      <a:pt x="624685" y="619125"/>
                      <a:pt x="621510" y="614363"/>
                    </a:cubicBezTo>
                    <a:lnTo>
                      <a:pt x="616748" y="607219"/>
                    </a:lnTo>
                    <a:lnTo>
                      <a:pt x="611985" y="600075"/>
                    </a:lnTo>
                    <a:cubicBezTo>
                      <a:pt x="611191" y="596900"/>
                      <a:pt x="611068" y="593477"/>
                      <a:pt x="609604" y="590550"/>
                    </a:cubicBezTo>
                    <a:cubicBezTo>
                      <a:pt x="607044" y="585431"/>
                      <a:pt x="600079" y="576263"/>
                      <a:pt x="600079" y="576263"/>
                    </a:cubicBezTo>
                    <a:cubicBezTo>
                      <a:pt x="594586" y="559782"/>
                      <a:pt x="599112" y="575180"/>
                      <a:pt x="595317" y="542925"/>
                    </a:cubicBezTo>
                    <a:cubicBezTo>
                      <a:pt x="594753" y="538130"/>
                      <a:pt x="593729" y="533400"/>
                      <a:pt x="592935" y="528638"/>
                    </a:cubicBezTo>
                    <a:cubicBezTo>
                      <a:pt x="592141" y="518319"/>
                      <a:pt x="591242" y="508008"/>
                      <a:pt x="590554" y="497682"/>
                    </a:cubicBezTo>
                    <a:cubicBezTo>
                      <a:pt x="589090" y="475722"/>
                      <a:pt x="589237" y="458820"/>
                      <a:pt x="585792" y="438150"/>
                    </a:cubicBezTo>
                    <a:cubicBezTo>
                      <a:pt x="585254" y="434922"/>
                      <a:pt x="584372" y="431753"/>
                      <a:pt x="583410" y="428625"/>
                    </a:cubicBezTo>
                    <a:cubicBezTo>
                      <a:pt x="581196" y="421428"/>
                      <a:pt x="576267" y="407194"/>
                      <a:pt x="576267" y="407194"/>
                    </a:cubicBezTo>
                    <a:cubicBezTo>
                      <a:pt x="571700" y="375237"/>
                      <a:pt x="576148" y="404164"/>
                      <a:pt x="571504" y="378619"/>
                    </a:cubicBezTo>
                    <a:cubicBezTo>
                      <a:pt x="567612" y="357211"/>
                      <a:pt x="570953" y="371654"/>
                      <a:pt x="566742" y="354807"/>
                    </a:cubicBezTo>
                    <a:cubicBezTo>
                      <a:pt x="570612" y="319971"/>
                      <a:pt x="566427" y="344003"/>
                      <a:pt x="571504" y="326232"/>
                    </a:cubicBezTo>
                    <a:cubicBezTo>
                      <a:pt x="572403" y="323085"/>
                      <a:pt x="572261" y="319549"/>
                      <a:pt x="573885" y="316707"/>
                    </a:cubicBezTo>
                    <a:cubicBezTo>
                      <a:pt x="575556" y="313783"/>
                      <a:pt x="578648" y="311944"/>
                      <a:pt x="581029" y="309563"/>
                    </a:cubicBezTo>
                    <a:cubicBezTo>
                      <a:pt x="581823" y="306388"/>
                      <a:pt x="581946" y="302965"/>
                      <a:pt x="583410" y="300038"/>
                    </a:cubicBezTo>
                    <a:cubicBezTo>
                      <a:pt x="585970" y="294918"/>
                      <a:pt x="589760" y="290513"/>
                      <a:pt x="592935" y="285750"/>
                    </a:cubicBezTo>
                    <a:cubicBezTo>
                      <a:pt x="594522" y="283369"/>
                      <a:pt x="595674" y="280631"/>
                      <a:pt x="597698" y="278607"/>
                    </a:cubicBezTo>
                    <a:cubicBezTo>
                      <a:pt x="600079" y="276226"/>
                      <a:pt x="602686" y="274050"/>
                      <a:pt x="604842" y="271463"/>
                    </a:cubicBezTo>
                    <a:cubicBezTo>
                      <a:pt x="606674" y="269264"/>
                      <a:pt x="608324" y="266879"/>
                      <a:pt x="609604" y="264319"/>
                    </a:cubicBezTo>
                    <a:cubicBezTo>
                      <a:pt x="610726" y="262074"/>
                      <a:pt x="625479" y="247254"/>
                      <a:pt x="626273" y="24288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ceuta">
                <a:extLst>
                  <a:ext uri="{FF2B5EF4-FFF2-40B4-BE49-F238E27FC236}">
                    <a16:creationId xmlns:a16="http://schemas.microsoft.com/office/drawing/2014/main" id="{5D4424C4-5EA0-AEA3-67A5-C6A0EEB16AE4}"/>
                  </a:ext>
                </a:extLst>
              </p:cNvPr>
              <p:cNvSpPr/>
              <p:nvPr/>
            </p:nvSpPr>
            <p:spPr>
              <a:xfrm>
                <a:off x="1445296" y="4714834"/>
                <a:ext cx="119893" cy="86963"/>
              </a:xfrm>
              <a:custGeom>
                <a:avLst/>
                <a:gdLst>
                  <a:gd name="connsiteX0" fmla="*/ 76200 w 119875"/>
                  <a:gd name="connsiteY0" fmla="*/ 3093 h 86963"/>
                  <a:gd name="connsiteX1" fmla="*/ 44450 w 119875"/>
                  <a:gd name="connsiteY1" fmla="*/ 15793 h 86963"/>
                  <a:gd name="connsiteX2" fmla="*/ 19050 w 119875"/>
                  <a:gd name="connsiteY2" fmla="*/ 22143 h 86963"/>
                  <a:gd name="connsiteX3" fmla="*/ 0 w 119875"/>
                  <a:gd name="connsiteY3" fmla="*/ 28493 h 86963"/>
                  <a:gd name="connsiteX4" fmla="*/ 6350 w 119875"/>
                  <a:gd name="connsiteY4" fmla="*/ 47543 h 86963"/>
                  <a:gd name="connsiteX5" fmla="*/ 44450 w 119875"/>
                  <a:gd name="connsiteY5" fmla="*/ 72943 h 86963"/>
                  <a:gd name="connsiteX6" fmla="*/ 63500 w 119875"/>
                  <a:gd name="connsiteY6" fmla="*/ 85643 h 86963"/>
                  <a:gd name="connsiteX7" fmla="*/ 107950 w 119875"/>
                  <a:gd name="connsiteY7" fmla="*/ 79293 h 86963"/>
                  <a:gd name="connsiteX8" fmla="*/ 76200 w 119875"/>
                  <a:gd name="connsiteY8" fmla="*/ 3093 h 8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875" h="86963">
                    <a:moveTo>
                      <a:pt x="76200" y="3093"/>
                    </a:moveTo>
                    <a:cubicBezTo>
                      <a:pt x="65617" y="-7490"/>
                      <a:pt x="55264" y="12188"/>
                      <a:pt x="44450" y="15793"/>
                    </a:cubicBezTo>
                    <a:cubicBezTo>
                      <a:pt x="36171" y="18553"/>
                      <a:pt x="27441" y="19745"/>
                      <a:pt x="19050" y="22143"/>
                    </a:cubicBezTo>
                    <a:cubicBezTo>
                      <a:pt x="12614" y="23982"/>
                      <a:pt x="6350" y="26376"/>
                      <a:pt x="0" y="28493"/>
                    </a:cubicBezTo>
                    <a:cubicBezTo>
                      <a:pt x="2117" y="34843"/>
                      <a:pt x="2637" y="41974"/>
                      <a:pt x="6350" y="47543"/>
                    </a:cubicBezTo>
                    <a:cubicBezTo>
                      <a:pt x="24406" y="74627"/>
                      <a:pt x="21149" y="61293"/>
                      <a:pt x="44450" y="72943"/>
                    </a:cubicBezTo>
                    <a:cubicBezTo>
                      <a:pt x="51276" y="76356"/>
                      <a:pt x="57150" y="81410"/>
                      <a:pt x="63500" y="85643"/>
                    </a:cubicBezTo>
                    <a:cubicBezTo>
                      <a:pt x="78317" y="83526"/>
                      <a:pt x="102391" y="93190"/>
                      <a:pt x="107950" y="79293"/>
                    </a:cubicBezTo>
                    <a:cubicBezTo>
                      <a:pt x="144355" y="-11718"/>
                      <a:pt x="86783" y="13676"/>
                      <a:pt x="76200" y="309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melilla">
                <a:extLst>
                  <a:ext uri="{FF2B5EF4-FFF2-40B4-BE49-F238E27FC236}">
                    <a16:creationId xmlns:a16="http://schemas.microsoft.com/office/drawing/2014/main" id="{0EE1BBCE-5636-DEF4-DB91-ABE6AD8BB93C}"/>
                  </a:ext>
                </a:extLst>
              </p:cNvPr>
              <p:cNvSpPr/>
              <p:nvPr/>
            </p:nvSpPr>
            <p:spPr>
              <a:xfrm>
                <a:off x="2843367" y="4907499"/>
                <a:ext cx="111898" cy="89828"/>
              </a:xfrm>
              <a:custGeom>
                <a:avLst/>
                <a:gdLst>
                  <a:gd name="connsiteX0" fmla="*/ 54933 w 113241"/>
                  <a:gd name="connsiteY0" fmla="*/ 928 h 89828"/>
                  <a:gd name="connsiteX1" fmla="*/ 23183 w 113241"/>
                  <a:gd name="connsiteY1" fmla="*/ 19978 h 89828"/>
                  <a:gd name="connsiteX2" fmla="*/ 10483 w 113241"/>
                  <a:gd name="connsiteY2" fmla="*/ 58078 h 89828"/>
                  <a:gd name="connsiteX3" fmla="*/ 29533 w 113241"/>
                  <a:gd name="connsiteY3" fmla="*/ 77128 h 89828"/>
                  <a:gd name="connsiteX4" fmla="*/ 67633 w 113241"/>
                  <a:gd name="connsiteY4" fmla="*/ 89828 h 89828"/>
                  <a:gd name="connsiteX5" fmla="*/ 112083 w 113241"/>
                  <a:gd name="connsiteY5" fmla="*/ 83478 h 89828"/>
                  <a:gd name="connsiteX6" fmla="*/ 93033 w 113241"/>
                  <a:gd name="connsiteY6" fmla="*/ 70778 h 89828"/>
                  <a:gd name="connsiteX7" fmla="*/ 80333 w 113241"/>
                  <a:gd name="connsiteY7" fmla="*/ 51728 h 89828"/>
                  <a:gd name="connsiteX8" fmla="*/ 54933 w 113241"/>
                  <a:gd name="connsiteY8" fmla="*/ 928 h 8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241" h="89828">
                    <a:moveTo>
                      <a:pt x="54933" y="928"/>
                    </a:moveTo>
                    <a:cubicBezTo>
                      <a:pt x="45408" y="-4364"/>
                      <a:pt x="34222" y="14458"/>
                      <a:pt x="23183" y="19978"/>
                    </a:cubicBezTo>
                    <a:cubicBezTo>
                      <a:pt x="1549" y="30795"/>
                      <a:pt x="-9523" y="18065"/>
                      <a:pt x="10483" y="58078"/>
                    </a:cubicBezTo>
                    <a:cubicBezTo>
                      <a:pt x="14499" y="66110"/>
                      <a:pt x="21683" y="72767"/>
                      <a:pt x="29533" y="77128"/>
                    </a:cubicBezTo>
                    <a:cubicBezTo>
                      <a:pt x="41235" y="83629"/>
                      <a:pt x="67633" y="89828"/>
                      <a:pt x="67633" y="89828"/>
                    </a:cubicBezTo>
                    <a:cubicBezTo>
                      <a:pt x="82450" y="87711"/>
                      <a:pt x="100109" y="92458"/>
                      <a:pt x="112083" y="83478"/>
                    </a:cubicBezTo>
                    <a:cubicBezTo>
                      <a:pt x="118188" y="78899"/>
                      <a:pt x="98429" y="76174"/>
                      <a:pt x="93033" y="70778"/>
                    </a:cubicBezTo>
                    <a:cubicBezTo>
                      <a:pt x="87637" y="65382"/>
                      <a:pt x="85219" y="57591"/>
                      <a:pt x="80333" y="51728"/>
                    </a:cubicBezTo>
                    <a:cubicBezTo>
                      <a:pt x="74584" y="44829"/>
                      <a:pt x="64458" y="6220"/>
                      <a:pt x="54933" y="92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nerife">
                <a:extLst>
                  <a:ext uri="{FF2B5EF4-FFF2-40B4-BE49-F238E27FC236}">
                    <a16:creationId xmlns:a16="http://schemas.microsoft.com/office/drawing/2014/main" id="{778607EC-7929-75B8-EF8C-04AC04CCCF0C}"/>
                  </a:ext>
                </a:extLst>
              </p:cNvPr>
              <p:cNvSpPr/>
              <p:nvPr/>
            </p:nvSpPr>
            <p:spPr>
              <a:xfrm>
                <a:off x="3844490" y="4342296"/>
                <a:ext cx="800100" cy="517648"/>
              </a:xfrm>
              <a:custGeom>
                <a:avLst/>
                <a:gdLst>
                  <a:gd name="connsiteX0" fmla="*/ 80962 w 800100"/>
                  <a:gd name="connsiteY0" fmla="*/ 411957 h 517648"/>
                  <a:gd name="connsiteX1" fmla="*/ 107156 w 800100"/>
                  <a:gd name="connsiteY1" fmla="*/ 419100 h 517648"/>
                  <a:gd name="connsiteX2" fmla="*/ 107156 w 800100"/>
                  <a:gd name="connsiteY2" fmla="*/ 447675 h 517648"/>
                  <a:gd name="connsiteX3" fmla="*/ 104775 w 800100"/>
                  <a:gd name="connsiteY3" fmla="*/ 476250 h 517648"/>
                  <a:gd name="connsiteX4" fmla="*/ 102394 w 800100"/>
                  <a:gd name="connsiteY4" fmla="*/ 483394 h 517648"/>
                  <a:gd name="connsiteX5" fmla="*/ 100012 w 800100"/>
                  <a:gd name="connsiteY5" fmla="*/ 492919 h 517648"/>
                  <a:gd name="connsiteX6" fmla="*/ 88106 w 800100"/>
                  <a:gd name="connsiteY6" fmla="*/ 507207 h 517648"/>
                  <a:gd name="connsiteX7" fmla="*/ 71437 w 800100"/>
                  <a:gd name="connsiteY7" fmla="*/ 511969 h 517648"/>
                  <a:gd name="connsiteX8" fmla="*/ 38100 w 800100"/>
                  <a:gd name="connsiteY8" fmla="*/ 516732 h 517648"/>
                  <a:gd name="connsiteX9" fmla="*/ 30956 w 800100"/>
                  <a:gd name="connsiteY9" fmla="*/ 509588 h 517648"/>
                  <a:gd name="connsiteX10" fmla="*/ 19050 w 800100"/>
                  <a:gd name="connsiteY10" fmla="*/ 500063 h 517648"/>
                  <a:gd name="connsiteX11" fmla="*/ 11906 w 800100"/>
                  <a:gd name="connsiteY11" fmla="*/ 492919 h 517648"/>
                  <a:gd name="connsiteX12" fmla="*/ 2381 w 800100"/>
                  <a:gd name="connsiteY12" fmla="*/ 476250 h 517648"/>
                  <a:gd name="connsiteX13" fmla="*/ 0 w 800100"/>
                  <a:gd name="connsiteY13" fmla="*/ 454819 h 517648"/>
                  <a:gd name="connsiteX14" fmla="*/ 7144 w 800100"/>
                  <a:gd name="connsiteY14" fmla="*/ 426244 h 517648"/>
                  <a:gd name="connsiteX15" fmla="*/ 76200 w 800100"/>
                  <a:gd name="connsiteY15" fmla="*/ 423863 h 517648"/>
                  <a:gd name="connsiteX16" fmla="*/ 80962 w 800100"/>
                  <a:gd name="connsiteY16" fmla="*/ 411957 h 517648"/>
                  <a:gd name="connsiteX17" fmla="*/ 351581 w 800100"/>
                  <a:gd name="connsiteY17" fmla="*/ 259603 h 517648"/>
                  <a:gd name="connsiteX18" fmla="*/ 373856 w 800100"/>
                  <a:gd name="connsiteY18" fmla="*/ 261938 h 517648"/>
                  <a:gd name="connsiteX19" fmla="*/ 402431 w 800100"/>
                  <a:gd name="connsiteY19" fmla="*/ 266700 h 517648"/>
                  <a:gd name="connsiteX20" fmla="*/ 409575 w 800100"/>
                  <a:gd name="connsiteY20" fmla="*/ 271463 h 517648"/>
                  <a:gd name="connsiteX21" fmla="*/ 416719 w 800100"/>
                  <a:gd name="connsiteY21" fmla="*/ 273844 h 517648"/>
                  <a:gd name="connsiteX22" fmla="*/ 419100 w 800100"/>
                  <a:gd name="connsiteY22" fmla="*/ 280988 h 517648"/>
                  <a:gd name="connsiteX23" fmla="*/ 421481 w 800100"/>
                  <a:gd name="connsiteY23" fmla="*/ 304800 h 517648"/>
                  <a:gd name="connsiteX24" fmla="*/ 416719 w 800100"/>
                  <a:gd name="connsiteY24" fmla="*/ 311944 h 517648"/>
                  <a:gd name="connsiteX25" fmla="*/ 414337 w 800100"/>
                  <a:gd name="connsiteY25" fmla="*/ 319088 h 517648"/>
                  <a:gd name="connsiteX26" fmla="*/ 409575 w 800100"/>
                  <a:gd name="connsiteY26" fmla="*/ 354807 h 517648"/>
                  <a:gd name="connsiteX27" fmla="*/ 397669 w 800100"/>
                  <a:gd name="connsiteY27" fmla="*/ 369094 h 517648"/>
                  <a:gd name="connsiteX28" fmla="*/ 378619 w 800100"/>
                  <a:gd name="connsiteY28" fmla="*/ 373857 h 517648"/>
                  <a:gd name="connsiteX29" fmla="*/ 371475 w 800100"/>
                  <a:gd name="connsiteY29" fmla="*/ 371475 h 517648"/>
                  <a:gd name="connsiteX30" fmla="*/ 357187 w 800100"/>
                  <a:gd name="connsiteY30" fmla="*/ 364332 h 517648"/>
                  <a:gd name="connsiteX31" fmla="*/ 319087 w 800100"/>
                  <a:gd name="connsiteY31" fmla="*/ 364332 h 517648"/>
                  <a:gd name="connsiteX32" fmla="*/ 304800 w 800100"/>
                  <a:gd name="connsiteY32" fmla="*/ 359569 h 517648"/>
                  <a:gd name="connsiteX33" fmla="*/ 297656 w 800100"/>
                  <a:gd name="connsiteY33" fmla="*/ 354807 h 517648"/>
                  <a:gd name="connsiteX34" fmla="*/ 295275 w 800100"/>
                  <a:gd name="connsiteY34" fmla="*/ 311944 h 517648"/>
                  <a:gd name="connsiteX35" fmla="*/ 304800 w 800100"/>
                  <a:gd name="connsiteY35" fmla="*/ 290513 h 517648"/>
                  <a:gd name="connsiteX36" fmla="*/ 309562 w 800100"/>
                  <a:gd name="connsiteY36" fmla="*/ 283369 h 517648"/>
                  <a:gd name="connsiteX37" fmla="*/ 311944 w 800100"/>
                  <a:gd name="connsiteY37" fmla="*/ 276225 h 517648"/>
                  <a:gd name="connsiteX38" fmla="*/ 321469 w 800100"/>
                  <a:gd name="connsiteY38" fmla="*/ 269082 h 517648"/>
                  <a:gd name="connsiteX39" fmla="*/ 323850 w 800100"/>
                  <a:gd name="connsiteY39" fmla="*/ 261938 h 517648"/>
                  <a:gd name="connsiteX40" fmla="*/ 351581 w 800100"/>
                  <a:gd name="connsiteY40" fmla="*/ 259603 h 517648"/>
                  <a:gd name="connsiteX41" fmla="*/ 728662 w 800100"/>
                  <a:gd name="connsiteY41" fmla="*/ 116682 h 517648"/>
                  <a:gd name="connsiteX42" fmla="*/ 747712 w 800100"/>
                  <a:gd name="connsiteY42" fmla="*/ 121444 h 517648"/>
                  <a:gd name="connsiteX43" fmla="*/ 759619 w 800100"/>
                  <a:gd name="connsiteY43" fmla="*/ 123825 h 517648"/>
                  <a:gd name="connsiteX44" fmla="*/ 783431 w 800100"/>
                  <a:gd name="connsiteY44" fmla="*/ 128588 h 517648"/>
                  <a:gd name="connsiteX45" fmla="*/ 790575 w 800100"/>
                  <a:gd name="connsiteY45" fmla="*/ 130969 h 517648"/>
                  <a:gd name="connsiteX46" fmla="*/ 800100 w 800100"/>
                  <a:gd name="connsiteY46" fmla="*/ 152400 h 517648"/>
                  <a:gd name="connsiteX47" fmla="*/ 781050 w 800100"/>
                  <a:gd name="connsiteY47" fmla="*/ 157163 h 517648"/>
                  <a:gd name="connsiteX48" fmla="*/ 766762 w 800100"/>
                  <a:gd name="connsiteY48" fmla="*/ 161925 h 517648"/>
                  <a:gd name="connsiteX49" fmla="*/ 759619 w 800100"/>
                  <a:gd name="connsiteY49" fmla="*/ 169069 h 517648"/>
                  <a:gd name="connsiteX50" fmla="*/ 752475 w 800100"/>
                  <a:gd name="connsiteY50" fmla="*/ 173832 h 517648"/>
                  <a:gd name="connsiteX51" fmla="*/ 745331 w 800100"/>
                  <a:gd name="connsiteY51" fmla="*/ 176213 h 517648"/>
                  <a:gd name="connsiteX52" fmla="*/ 738187 w 800100"/>
                  <a:gd name="connsiteY52" fmla="*/ 180975 h 517648"/>
                  <a:gd name="connsiteX53" fmla="*/ 728662 w 800100"/>
                  <a:gd name="connsiteY53" fmla="*/ 185738 h 517648"/>
                  <a:gd name="connsiteX54" fmla="*/ 719137 w 800100"/>
                  <a:gd name="connsiteY54" fmla="*/ 188119 h 517648"/>
                  <a:gd name="connsiteX55" fmla="*/ 711994 w 800100"/>
                  <a:gd name="connsiteY55" fmla="*/ 190500 h 517648"/>
                  <a:gd name="connsiteX56" fmla="*/ 709612 w 800100"/>
                  <a:gd name="connsiteY56" fmla="*/ 200025 h 517648"/>
                  <a:gd name="connsiteX57" fmla="*/ 707231 w 800100"/>
                  <a:gd name="connsiteY57" fmla="*/ 252413 h 517648"/>
                  <a:gd name="connsiteX58" fmla="*/ 700087 w 800100"/>
                  <a:gd name="connsiteY58" fmla="*/ 254794 h 517648"/>
                  <a:gd name="connsiteX59" fmla="*/ 678656 w 800100"/>
                  <a:gd name="connsiteY59" fmla="*/ 264319 h 517648"/>
                  <a:gd name="connsiteX60" fmla="*/ 678656 w 800100"/>
                  <a:gd name="connsiteY60" fmla="*/ 300038 h 517648"/>
                  <a:gd name="connsiteX61" fmla="*/ 676275 w 800100"/>
                  <a:gd name="connsiteY61" fmla="*/ 307182 h 517648"/>
                  <a:gd name="connsiteX62" fmla="*/ 669131 w 800100"/>
                  <a:gd name="connsiteY62" fmla="*/ 311944 h 517648"/>
                  <a:gd name="connsiteX63" fmla="*/ 664369 w 800100"/>
                  <a:gd name="connsiteY63" fmla="*/ 319088 h 517648"/>
                  <a:gd name="connsiteX64" fmla="*/ 652462 w 800100"/>
                  <a:gd name="connsiteY64" fmla="*/ 340519 h 517648"/>
                  <a:gd name="connsiteX65" fmla="*/ 642937 w 800100"/>
                  <a:gd name="connsiteY65" fmla="*/ 345282 h 517648"/>
                  <a:gd name="connsiteX66" fmla="*/ 640556 w 800100"/>
                  <a:gd name="connsiteY66" fmla="*/ 352425 h 517648"/>
                  <a:gd name="connsiteX67" fmla="*/ 635794 w 800100"/>
                  <a:gd name="connsiteY67" fmla="*/ 359569 h 517648"/>
                  <a:gd name="connsiteX68" fmla="*/ 628650 w 800100"/>
                  <a:gd name="connsiteY68" fmla="*/ 361950 h 517648"/>
                  <a:gd name="connsiteX69" fmla="*/ 616744 w 800100"/>
                  <a:gd name="connsiteY69" fmla="*/ 376238 h 517648"/>
                  <a:gd name="connsiteX70" fmla="*/ 590550 w 800100"/>
                  <a:gd name="connsiteY70" fmla="*/ 378619 h 517648"/>
                  <a:gd name="connsiteX71" fmla="*/ 583406 w 800100"/>
                  <a:gd name="connsiteY71" fmla="*/ 373857 h 517648"/>
                  <a:gd name="connsiteX72" fmla="*/ 581025 w 800100"/>
                  <a:gd name="connsiteY72" fmla="*/ 366713 h 517648"/>
                  <a:gd name="connsiteX73" fmla="*/ 571500 w 800100"/>
                  <a:gd name="connsiteY73" fmla="*/ 357188 h 517648"/>
                  <a:gd name="connsiteX74" fmla="*/ 547687 w 800100"/>
                  <a:gd name="connsiteY74" fmla="*/ 352425 h 517648"/>
                  <a:gd name="connsiteX75" fmla="*/ 540544 w 800100"/>
                  <a:gd name="connsiteY75" fmla="*/ 350044 h 517648"/>
                  <a:gd name="connsiteX76" fmla="*/ 511969 w 800100"/>
                  <a:gd name="connsiteY76" fmla="*/ 335757 h 517648"/>
                  <a:gd name="connsiteX77" fmla="*/ 509587 w 800100"/>
                  <a:gd name="connsiteY77" fmla="*/ 328613 h 517648"/>
                  <a:gd name="connsiteX78" fmla="*/ 504825 w 800100"/>
                  <a:gd name="connsiteY78" fmla="*/ 314325 h 517648"/>
                  <a:gd name="connsiteX79" fmla="*/ 502444 w 800100"/>
                  <a:gd name="connsiteY79" fmla="*/ 264319 h 517648"/>
                  <a:gd name="connsiteX80" fmla="*/ 500062 w 800100"/>
                  <a:gd name="connsiteY80" fmla="*/ 257175 h 517648"/>
                  <a:gd name="connsiteX81" fmla="*/ 492919 w 800100"/>
                  <a:gd name="connsiteY81" fmla="*/ 235744 h 517648"/>
                  <a:gd name="connsiteX82" fmla="*/ 478631 w 800100"/>
                  <a:gd name="connsiteY82" fmla="*/ 226219 h 517648"/>
                  <a:gd name="connsiteX83" fmla="*/ 476250 w 800100"/>
                  <a:gd name="connsiteY83" fmla="*/ 214313 h 517648"/>
                  <a:gd name="connsiteX84" fmla="*/ 481012 w 800100"/>
                  <a:gd name="connsiteY84" fmla="*/ 200025 h 517648"/>
                  <a:gd name="connsiteX85" fmla="*/ 500062 w 800100"/>
                  <a:gd name="connsiteY85" fmla="*/ 197644 h 517648"/>
                  <a:gd name="connsiteX86" fmla="*/ 519112 w 800100"/>
                  <a:gd name="connsiteY86" fmla="*/ 200025 h 517648"/>
                  <a:gd name="connsiteX87" fmla="*/ 540544 w 800100"/>
                  <a:gd name="connsiteY87" fmla="*/ 202407 h 517648"/>
                  <a:gd name="connsiteX88" fmla="*/ 557212 w 800100"/>
                  <a:gd name="connsiteY88" fmla="*/ 207169 h 517648"/>
                  <a:gd name="connsiteX89" fmla="*/ 585787 w 800100"/>
                  <a:gd name="connsiteY89" fmla="*/ 202407 h 517648"/>
                  <a:gd name="connsiteX90" fmla="*/ 595312 w 800100"/>
                  <a:gd name="connsiteY90" fmla="*/ 200025 h 517648"/>
                  <a:gd name="connsiteX91" fmla="*/ 602456 w 800100"/>
                  <a:gd name="connsiteY91" fmla="*/ 195263 h 517648"/>
                  <a:gd name="connsiteX92" fmla="*/ 609600 w 800100"/>
                  <a:gd name="connsiteY92" fmla="*/ 192882 h 517648"/>
                  <a:gd name="connsiteX93" fmla="*/ 623887 w 800100"/>
                  <a:gd name="connsiteY93" fmla="*/ 183357 h 517648"/>
                  <a:gd name="connsiteX94" fmla="*/ 631031 w 800100"/>
                  <a:gd name="connsiteY94" fmla="*/ 180975 h 517648"/>
                  <a:gd name="connsiteX95" fmla="*/ 635794 w 800100"/>
                  <a:gd name="connsiteY95" fmla="*/ 173832 h 517648"/>
                  <a:gd name="connsiteX96" fmla="*/ 647700 w 800100"/>
                  <a:gd name="connsiteY96" fmla="*/ 150019 h 517648"/>
                  <a:gd name="connsiteX97" fmla="*/ 654844 w 800100"/>
                  <a:gd name="connsiteY97" fmla="*/ 135732 h 517648"/>
                  <a:gd name="connsiteX98" fmla="*/ 659606 w 800100"/>
                  <a:gd name="connsiteY98" fmla="*/ 128588 h 517648"/>
                  <a:gd name="connsiteX99" fmla="*/ 666750 w 800100"/>
                  <a:gd name="connsiteY99" fmla="*/ 123825 h 517648"/>
                  <a:gd name="connsiteX100" fmla="*/ 688181 w 800100"/>
                  <a:gd name="connsiteY100" fmla="*/ 121444 h 517648"/>
                  <a:gd name="connsiteX101" fmla="*/ 702469 w 800100"/>
                  <a:gd name="connsiteY101" fmla="*/ 119063 h 517648"/>
                  <a:gd name="connsiteX102" fmla="*/ 728662 w 800100"/>
                  <a:gd name="connsiteY102" fmla="*/ 116682 h 517648"/>
                  <a:gd name="connsiteX103" fmla="*/ 166687 w 800100"/>
                  <a:gd name="connsiteY103" fmla="*/ 0 h 517648"/>
                  <a:gd name="connsiteX104" fmla="*/ 180975 w 800100"/>
                  <a:gd name="connsiteY104" fmla="*/ 2382 h 517648"/>
                  <a:gd name="connsiteX105" fmla="*/ 188119 w 800100"/>
                  <a:gd name="connsiteY105" fmla="*/ 4763 h 517648"/>
                  <a:gd name="connsiteX106" fmla="*/ 190500 w 800100"/>
                  <a:gd name="connsiteY106" fmla="*/ 11907 h 517648"/>
                  <a:gd name="connsiteX107" fmla="*/ 192881 w 800100"/>
                  <a:gd name="connsiteY107" fmla="*/ 38100 h 517648"/>
                  <a:gd name="connsiteX108" fmla="*/ 183356 w 800100"/>
                  <a:gd name="connsiteY108" fmla="*/ 40482 h 517648"/>
                  <a:gd name="connsiteX109" fmla="*/ 173831 w 800100"/>
                  <a:gd name="connsiteY109" fmla="*/ 54769 h 517648"/>
                  <a:gd name="connsiteX110" fmla="*/ 171450 w 800100"/>
                  <a:gd name="connsiteY110" fmla="*/ 83344 h 517648"/>
                  <a:gd name="connsiteX111" fmla="*/ 169069 w 800100"/>
                  <a:gd name="connsiteY111" fmla="*/ 104775 h 517648"/>
                  <a:gd name="connsiteX112" fmla="*/ 166687 w 800100"/>
                  <a:gd name="connsiteY112" fmla="*/ 111919 h 517648"/>
                  <a:gd name="connsiteX113" fmla="*/ 161925 w 800100"/>
                  <a:gd name="connsiteY113" fmla="*/ 126207 h 517648"/>
                  <a:gd name="connsiteX114" fmla="*/ 152400 w 800100"/>
                  <a:gd name="connsiteY114" fmla="*/ 147638 h 517648"/>
                  <a:gd name="connsiteX115" fmla="*/ 147637 w 800100"/>
                  <a:gd name="connsiteY115" fmla="*/ 154782 h 517648"/>
                  <a:gd name="connsiteX116" fmla="*/ 145256 w 800100"/>
                  <a:gd name="connsiteY116" fmla="*/ 180975 h 517648"/>
                  <a:gd name="connsiteX117" fmla="*/ 142875 w 800100"/>
                  <a:gd name="connsiteY117" fmla="*/ 188119 h 517648"/>
                  <a:gd name="connsiteX118" fmla="*/ 135731 w 800100"/>
                  <a:gd name="connsiteY118" fmla="*/ 183357 h 517648"/>
                  <a:gd name="connsiteX119" fmla="*/ 121444 w 800100"/>
                  <a:gd name="connsiteY119" fmla="*/ 161925 h 517648"/>
                  <a:gd name="connsiteX120" fmla="*/ 119062 w 800100"/>
                  <a:gd name="connsiteY120" fmla="*/ 133350 h 517648"/>
                  <a:gd name="connsiteX121" fmla="*/ 116681 w 800100"/>
                  <a:gd name="connsiteY121" fmla="*/ 126207 h 517648"/>
                  <a:gd name="connsiteX122" fmla="*/ 111919 w 800100"/>
                  <a:gd name="connsiteY122" fmla="*/ 111919 h 517648"/>
                  <a:gd name="connsiteX123" fmla="*/ 109537 w 800100"/>
                  <a:gd name="connsiteY123" fmla="*/ 104775 h 517648"/>
                  <a:gd name="connsiteX124" fmla="*/ 104775 w 800100"/>
                  <a:gd name="connsiteY124" fmla="*/ 90488 h 517648"/>
                  <a:gd name="connsiteX125" fmla="*/ 100012 w 800100"/>
                  <a:gd name="connsiteY125" fmla="*/ 83344 h 517648"/>
                  <a:gd name="connsiteX126" fmla="*/ 95250 w 800100"/>
                  <a:gd name="connsiteY126" fmla="*/ 73819 h 517648"/>
                  <a:gd name="connsiteX127" fmla="*/ 88106 w 800100"/>
                  <a:gd name="connsiteY127" fmla="*/ 66675 h 517648"/>
                  <a:gd name="connsiteX128" fmla="*/ 80962 w 800100"/>
                  <a:gd name="connsiteY128" fmla="*/ 61913 h 517648"/>
                  <a:gd name="connsiteX129" fmla="*/ 73819 w 800100"/>
                  <a:gd name="connsiteY129" fmla="*/ 45244 h 517648"/>
                  <a:gd name="connsiteX130" fmla="*/ 71437 w 800100"/>
                  <a:gd name="connsiteY130" fmla="*/ 28575 h 517648"/>
                  <a:gd name="connsiteX131" fmla="*/ 76200 w 800100"/>
                  <a:gd name="connsiteY131" fmla="*/ 21432 h 517648"/>
                  <a:gd name="connsiteX132" fmla="*/ 90487 w 800100"/>
                  <a:gd name="connsiteY132" fmla="*/ 9525 h 517648"/>
                  <a:gd name="connsiteX133" fmla="*/ 100012 w 800100"/>
                  <a:gd name="connsiteY133" fmla="*/ 7144 h 517648"/>
                  <a:gd name="connsiteX134" fmla="*/ 119062 w 800100"/>
                  <a:gd name="connsiteY134" fmla="*/ 2382 h 517648"/>
                  <a:gd name="connsiteX135" fmla="*/ 166687 w 800100"/>
                  <a:gd name="connsiteY135" fmla="*/ 0 h 51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800100" h="517648">
                    <a:moveTo>
                      <a:pt x="80962" y="411957"/>
                    </a:moveTo>
                    <a:cubicBezTo>
                      <a:pt x="84452" y="412274"/>
                      <a:pt x="105573" y="416838"/>
                      <a:pt x="107156" y="419100"/>
                    </a:cubicBezTo>
                    <a:cubicBezTo>
                      <a:pt x="115148" y="430517"/>
                      <a:pt x="108427" y="437506"/>
                      <a:pt x="107156" y="447675"/>
                    </a:cubicBezTo>
                    <a:cubicBezTo>
                      <a:pt x="105971" y="457159"/>
                      <a:pt x="105569" y="466725"/>
                      <a:pt x="104775" y="476250"/>
                    </a:cubicBezTo>
                    <a:cubicBezTo>
                      <a:pt x="103981" y="478631"/>
                      <a:pt x="103084" y="480980"/>
                      <a:pt x="102394" y="483394"/>
                    </a:cubicBezTo>
                    <a:cubicBezTo>
                      <a:pt x="101495" y="486541"/>
                      <a:pt x="101301" y="489911"/>
                      <a:pt x="100012" y="492919"/>
                    </a:cubicBezTo>
                    <a:cubicBezTo>
                      <a:pt x="97525" y="498723"/>
                      <a:pt x="92399" y="502914"/>
                      <a:pt x="88106" y="507207"/>
                    </a:cubicBezTo>
                    <a:cubicBezTo>
                      <a:pt x="70971" y="512918"/>
                      <a:pt x="92375" y="505987"/>
                      <a:pt x="71437" y="511969"/>
                    </a:cubicBezTo>
                    <a:cubicBezTo>
                      <a:pt x="58739" y="515597"/>
                      <a:pt x="57144" y="519452"/>
                      <a:pt x="38100" y="516732"/>
                    </a:cubicBezTo>
                    <a:cubicBezTo>
                      <a:pt x="34766" y="516256"/>
                      <a:pt x="33337" y="511969"/>
                      <a:pt x="30956" y="509588"/>
                    </a:cubicBezTo>
                    <a:cubicBezTo>
                      <a:pt x="19228" y="505679"/>
                      <a:pt x="27335" y="510006"/>
                      <a:pt x="19050" y="500063"/>
                    </a:cubicBezTo>
                    <a:cubicBezTo>
                      <a:pt x="16894" y="497476"/>
                      <a:pt x="14062" y="495506"/>
                      <a:pt x="11906" y="492919"/>
                    </a:cubicBezTo>
                    <a:cubicBezTo>
                      <a:pt x="9448" y="489969"/>
                      <a:pt x="3124" y="479468"/>
                      <a:pt x="2381" y="476250"/>
                    </a:cubicBezTo>
                    <a:cubicBezTo>
                      <a:pt x="765" y="469246"/>
                      <a:pt x="794" y="461963"/>
                      <a:pt x="0" y="454819"/>
                    </a:cubicBezTo>
                    <a:cubicBezTo>
                      <a:pt x="301" y="453016"/>
                      <a:pt x="3876" y="426982"/>
                      <a:pt x="7144" y="426244"/>
                    </a:cubicBezTo>
                    <a:cubicBezTo>
                      <a:pt x="29611" y="421171"/>
                      <a:pt x="63897" y="426244"/>
                      <a:pt x="76200" y="423863"/>
                    </a:cubicBezTo>
                    <a:cubicBezTo>
                      <a:pt x="88503" y="421482"/>
                      <a:pt x="76219" y="411526"/>
                      <a:pt x="80962" y="411957"/>
                    </a:cubicBezTo>
                    <a:close/>
                    <a:moveTo>
                      <a:pt x="351581" y="259603"/>
                    </a:moveTo>
                    <a:cubicBezTo>
                      <a:pt x="359899" y="260183"/>
                      <a:pt x="367308" y="261541"/>
                      <a:pt x="373856" y="261938"/>
                    </a:cubicBezTo>
                    <a:cubicBezTo>
                      <a:pt x="386953" y="262732"/>
                      <a:pt x="388328" y="260432"/>
                      <a:pt x="402431" y="266700"/>
                    </a:cubicBezTo>
                    <a:cubicBezTo>
                      <a:pt x="405046" y="267862"/>
                      <a:pt x="407194" y="269875"/>
                      <a:pt x="409575" y="271463"/>
                    </a:cubicBezTo>
                    <a:cubicBezTo>
                      <a:pt x="411956" y="272257"/>
                      <a:pt x="414944" y="272069"/>
                      <a:pt x="416719" y="273844"/>
                    </a:cubicBezTo>
                    <a:cubicBezTo>
                      <a:pt x="418494" y="275619"/>
                      <a:pt x="418718" y="278507"/>
                      <a:pt x="419100" y="280988"/>
                    </a:cubicBezTo>
                    <a:cubicBezTo>
                      <a:pt x="420313" y="288872"/>
                      <a:pt x="420687" y="296863"/>
                      <a:pt x="421481" y="304800"/>
                    </a:cubicBezTo>
                    <a:cubicBezTo>
                      <a:pt x="419894" y="307181"/>
                      <a:pt x="417999" y="309384"/>
                      <a:pt x="416719" y="311944"/>
                    </a:cubicBezTo>
                    <a:cubicBezTo>
                      <a:pt x="415596" y="314189"/>
                      <a:pt x="415027" y="316674"/>
                      <a:pt x="414337" y="319088"/>
                    </a:cubicBezTo>
                    <a:cubicBezTo>
                      <a:pt x="410131" y="333809"/>
                      <a:pt x="411446" y="334220"/>
                      <a:pt x="409575" y="354807"/>
                    </a:cubicBezTo>
                    <a:cubicBezTo>
                      <a:pt x="406062" y="360075"/>
                      <a:pt x="403166" y="365429"/>
                      <a:pt x="397669" y="369094"/>
                    </a:cubicBezTo>
                    <a:cubicBezTo>
                      <a:pt x="394533" y="371185"/>
                      <a:pt x="380332" y="373514"/>
                      <a:pt x="378619" y="373857"/>
                    </a:cubicBezTo>
                    <a:cubicBezTo>
                      <a:pt x="376238" y="373063"/>
                      <a:pt x="373720" y="372598"/>
                      <a:pt x="371475" y="371475"/>
                    </a:cubicBezTo>
                    <a:cubicBezTo>
                      <a:pt x="363626" y="367551"/>
                      <a:pt x="365832" y="365662"/>
                      <a:pt x="357187" y="364332"/>
                    </a:cubicBezTo>
                    <a:cubicBezTo>
                      <a:pt x="333376" y="360668"/>
                      <a:pt x="338335" y="361123"/>
                      <a:pt x="319087" y="364332"/>
                    </a:cubicBezTo>
                    <a:cubicBezTo>
                      <a:pt x="319087" y="364332"/>
                      <a:pt x="309387" y="361608"/>
                      <a:pt x="304800" y="359569"/>
                    </a:cubicBezTo>
                    <a:cubicBezTo>
                      <a:pt x="302185" y="358407"/>
                      <a:pt x="298217" y="357613"/>
                      <a:pt x="297656" y="354807"/>
                    </a:cubicBezTo>
                    <a:cubicBezTo>
                      <a:pt x="294850" y="340775"/>
                      <a:pt x="296069" y="326232"/>
                      <a:pt x="295275" y="311944"/>
                    </a:cubicBezTo>
                    <a:cubicBezTo>
                      <a:pt x="306052" y="295776"/>
                      <a:pt x="293465" y="316017"/>
                      <a:pt x="304800" y="290513"/>
                    </a:cubicBezTo>
                    <a:cubicBezTo>
                      <a:pt x="305962" y="287898"/>
                      <a:pt x="308282" y="285929"/>
                      <a:pt x="309562" y="283369"/>
                    </a:cubicBezTo>
                    <a:cubicBezTo>
                      <a:pt x="310685" y="281124"/>
                      <a:pt x="311150" y="278606"/>
                      <a:pt x="311944" y="276225"/>
                    </a:cubicBezTo>
                    <a:cubicBezTo>
                      <a:pt x="315119" y="273844"/>
                      <a:pt x="318928" y="272131"/>
                      <a:pt x="321469" y="269082"/>
                    </a:cubicBezTo>
                    <a:cubicBezTo>
                      <a:pt x="323076" y="267154"/>
                      <a:pt x="321425" y="262585"/>
                      <a:pt x="323850" y="261938"/>
                    </a:cubicBezTo>
                    <a:cubicBezTo>
                      <a:pt x="334036" y="259222"/>
                      <a:pt x="343263" y="259023"/>
                      <a:pt x="351581" y="259603"/>
                    </a:cubicBezTo>
                    <a:close/>
                    <a:moveTo>
                      <a:pt x="728662" y="116682"/>
                    </a:moveTo>
                    <a:cubicBezTo>
                      <a:pt x="735157" y="117494"/>
                      <a:pt x="741334" y="119972"/>
                      <a:pt x="747712" y="121444"/>
                    </a:cubicBezTo>
                    <a:cubicBezTo>
                      <a:pt x="751656" y="122354"/>
                      <a:pt x="755637" y="123101"/>
                      <a:pt x="759619" y="123825"/>
                    </a:cubicBezTo>
                    <a:cubicBezTo>
                      <a:pt x="772475" y="126163"/>
                      <a:pt x="772380" y="125431"/>
                      <a:pt x="783431" y="128588"/>
                    </a:cubicBezTo>
                    <a:cubicBezTo>
                      <a:pt x="785845" y="129278"/>
                      <a:pt x="788615" y="129401"/>
                      <a:pt x="790575" y="130969"/>
                    </a:cubicBezTo>
                    <a:cubicBezTo>
                      <a:pt x="795719" y="135084"/>
                      <a:pt x="798646" y="148038"/>
                      <a:pt x="800100" y="152400"/>
                    </a:cubicBezTo>
                    <a:cubicBezTo>
                      <a:pt x="785733" y="155274"/>
                      <a:pt x="792034" y="153502"/>
                      <a:pt x="781050" y="157163"/>
                    </a:cubicBezTo>
                    <a:cubicBezTo>
                      <a:pt x="776287" y="158750"/>
                      <a:pt x="771150" y="159487"/>
                      <a:pt x="766762" y="161925"/>
                    </a:cubicBezTo>
                    <a:cubicBezTo>
                      <a:pt x="763818" y="163560"/>
                      <a:pt x="762206" y="166913"/>
                      <a:pt x="759619" y="169069"/>
                    </a:cubicBezTo>
                    <a:cubicBezTo>
                      <a:pt x="757420" y="170901"/>
                      <a:pt x="754856" y="172244"/>
                      <a:pt x="752475" y="173832"/>
                    </a:cubicBezTo>
                    <a:cubicBezTo>
                      <a:pt x="750094" y="174626"/>
                      <a:pt x="747576" y="175091"/>
                      <a:pt x="745331" y="176213"/>
                    </a:cubicBezTo>
                    <a:cubicBezTo>
                      <a:pt x="742771" y="177493"/>
                      <a:pt x="740672" y="179555"/>
                      <a:pt x="738187" y="180975"/>
                    </a:cubicBezTo>
                    <a:cubicBezTo>
                      <a:pt x="735105" y="182736"/>
                      <a:pt x="731837" y="184150"/>
                      <a:pt x="728662" y="185738"/>
                    </a:cubicBezTo>
                    <a:cubicBezTo>
                      <a:pt x="725487" y="186532"/>
                      <a:pt x="722284" y="187220"/>
                      <a:pt x="719137" y="188119"/>
                    </a:cubicBezTo>
                    <a:cubicBezTo>
                      <a:pt x="716724" y="188808"/>
                      <a:pt x="713562" y="188540"/>
                      <a:pt x="711994" y="190500"/>
                    </a:cubicBezTo>
                    <a:cubicBezTo>
                      <a:pt x="709949" y="193056"/>
                      <a:pt x="709612" y="196752"/>
                      <a:pt x="709612" y="200025"/>
                    </a:cubicBezTo>
                    <a:cubicBezTo>
                      <a:pt x="709612" y="251926"/>
                      <a:pt x="720852" y="231984"/>
                      <a:pt x="707231" y="252413"/>
                    </a:cubicBezTo>
                    <a:lnTo>
                      <a:pt x="700087" y="254794"/>
                    </a:lnTo>
                    <a:cubicBezTo>
                      <a:pt x="698272" y="255399"/>
                      <a:pt x="681319" y="259659"/>
                      <a:pt x="678656" y="264319"/>
                    </a:cubicBezTo>
                    <a:cubicBezTo>
                      <a:pt x="673298" y="273694"/>
                      <a:pt x="678656" y="292604"/>
                      <a:pt x="678656" y="300038"/>
                    </a:cubicBezTo>
                    <a:cubicBezTo>
                      <a:pt x="678656" y="302548"/>
                      <a:pt x="677069" y="304801"/>
                      <a:pt x="676275" y="307182"/>
                    </a:cubicBezTo>
                    <a:lnTo>
                      <a:pt x="669131" y="311944"/>
                    </a:lnTo>
                    <a:cubicBezTo>
                      <a:pt x="666750" y="313531"/>
                      <a:pt x="665956" y="316707"/>
                      <a:pt x="664369" y="319088"/>
                    </a:cubicBezTo>
                    <a:cubicBezTo>
                      <a:pt x="653451" y="335466"/>
                      <a:pt x="656655" y="327944"/>
                      <a:pt x="652462" y="340519"/>
                    </a:cubicBezTo>
                    <a:cubicBezTo>
                      <a:pt x="649287" y="342107"/>
                      <a:pt x="645447" y="342772"/>
                      <a:pt x="642937" y="345282"/>
                    </a:cubicBezTo>
                    <a:cubicBezTo>
                      <a:pt x="641162" y="347057"/>
                      <a:pt x="641678" y="350180"/>
                      <a:pt x="640556" y="352425"/>
                    </a:cubicBezTo>
                    <a:cubicBezTo>
                      <a:pt x="639276" y="354985"/>
                      <a:pt x="637381" y="357188"/>
                      <a:pt x="635794" y="359569"/>
                    </a:cubicBezTo>
                    <a:cubicBezTo>
                      <a:pt x="633413" y="360363"/>
                      <a:pt x="630610" y="360382"/>
                      <a:pt x="628650" y="361950"/>
                    </a:cubicBezTo>
                    <a:cubicBezTo>
                      <a:pt x="623817" y="365816"/>
                      <a:pt x="623795" y="374223"/>
                      <a:pt x="616744" y="376238"/>
                    </a:cubicBezTo>
                    <a:cubicBezTo>
                      <a:pt x="608314" y="378647"/>
                      <a:pt x="599281" y="377825"/>
                      <a:pt x="590550" y="378619"/>
                    </a:cubicBezTo>
                    <a:cubicBezTo>
                      <a:pt x="588169" y="377032"/>
                      <a:pt x="585194" y="376092"/>
                      <a:pt x="583406" y="373857"/>
                    </a:cubicBezTo>
                    <a:cubicBezTo>
                      <a:pt x="581838" y="371897"/>
                      <a:pt x="582800" y="368488"/>
                      <a:pt x="581025" y="366713"/>
                    </a:cubicBezTo>
                    <a:cubicBezTo>
                      <a:pt x="568325" y="354013"/>
                      <a:pt x="577849" y="376239"/>
                      <a:pt x="571500" y="357188"/>
                    </a:cubicBezTo>
                    <a:lnTo>
                      <a:pt x="547687" y="352425"/>
                    </a:lnTo>
                    <a:cubicBezTo>
                      <a:pt x="545226" y="351933"/>
                      <a:pt x="542925" y="350838"/>
                      <a:pt x="540544" y="350044"/>
                    </a:cubicBezTo>
                    <a:cubicBezTo>
                      <a:pt x="520825" y="343472"/>
                      <a:pt x="530434" y="348067"/>
                      <a:pt x="511969" y="335757"/>
                    </a:cubicBezTo>
                    <a:cubicBezTo>
                      <a:pt x="509880" y="334365"/>
                      <a:pt x="510381" y="330994"/>
                      <a:pt x="509587" y="328613"/>
                    </a:cubicBezTo>
                    <a:cubicBezTo>
                      <a:pt x="507999" y="323850"/>
                      <a:pt x="505379" y="319315"/>
                      <a:pt x="504825" y="314325"/>
                    </a:cubicBezTo>
                    <a:cubicBezTo>
                      <a:pt x="502982" y="297739"/>
                      <a:pt x="503238" y="280988"/>
                      <a:pt x="502444" y="264319"/>
                    </a:cubicBezTo>
                    <a:lnTo>
                      <a:pt x="500062" y="257175"/>
                    </a:lnTo>
                    <a:lnTo>
                      <a:pt x="492919" y="235744"/>
                    </a:lnTo>
                    <a:cubicBezTo>
                      <a:pt x="486569" y="233627"/>
                      <a:pt x="482199" y="233354"/>
                      <a:pt x="478631" y="226219"/>
                    </a:cubicBezTo>
                    <a:cubicBezTo>
                      <a:pt x="476821" y="222599"/>
                      <a:pt x="477044" y="218282"/>
                      <a:pt x="476250" y="214313"/>
                    </a:cubicBezTo>
                    <a:cubicBezTo>
                      <a:pt x="476250" y="214313"/>
                      <a:pt x="476899" y="202904"/>
                      <a:pt x="481012" y="200025"/>
                    </a:cubicBezTo>
                    <a:cubicBezTo>
                      <a:pt x="486255" y="196355"/>
                      <a:pt x="493712" y="198438"/>
                      <a:pt x="500062" y="197644"/>
                    </a:cubicBezTo>
                    <a:lnTo>
                      <a:pt x="519112" y="200025"/>
                    </a:lnTo>
                    <a:cubicBezTo>
                      <a:pt x="526251" y="200865"/>
                      <a:pt x="533440" y="201314"/>
                      <a:pt x="540544" y="202407"/>
                    </a:cubicBezTo>
                    <a:cubicBezTo>
                      <a:pt x="546099" y="203262"/>
                      <a:pt x="551876" y="205390"/>
                      <a:pt x="557212" y="207169"/>
                    </a:cubicBezTo>
                    <a:cubicBezTo>
                      <a:pt x="566737" y="205582"/>
                      <a:pt x="576296" y="204187"/>
                      <a:pt x="585787" y="202407"/>
                    </a:cubicBezTo>
                    <a:cubicBezTo>
                      <a:pt x="589004" y="201804"/>
                      <a:pt x="592304" y="201314"/>
                      <a:pt x="595312" y="200025"/>
                    </a:cubicBezTo>
                    <a:cubicBezTo>
                      <a:pt x="597942" y="198898"/>
                      <a:pt x="599896" y="196543"/>
                      <a:pt x="602456" y="195263"/>
                    </a:cubicBezTo>
                    <a:cubicBezTo>
                      <a:pt x="604701" y="194141"/>
                      <a:pt x="607219" y="193676"/>
                      <a:pt x="609600" y="192882"/>
                    </a:cubicBezTo>
                    <a:cubicBezTo>
                      <a:pt x="615030" y="191072"/>
                      <a:pt x="618884" y="186137"/>
                      <a:pt x="623887" y="183357"/>
                    </a:cubicBezTo>
                    <a:cubicBezTo>
                      <a:pt x="626081" y="182138"/>
                      <a:pt x="628650" y="181769"/>
                      <a:pt x="631031" y="180975"/>
                    </a:cubicBezTo>
                    <a:cubicBezTo>
                      <a:pt x="633746" y="180070"/>
                      <a:pt x="634207" y="176213"/>
                      <a:pt x="635794" y="173832"/>
                    </a:cubicBezTo>
                    <a:cubicBezTo>
                      <a:pt x="647134" y="156823"/>
                      <a:pt x="643931" y="165096"/>
                      <a:pt x="647700" y="150019"/>
                    </a:cubicBezTo>
                    <a:cubicBezTo>
                      <a:pt x="661348" y="129545"/>
                      <a:pt x="644985" y="155449"/>
                      <a:pt x="654844" y="135732"/>
                    </a:cubicBezTo>
                    <a:cubicBezTo>
                      <a:pt x="656124" y="133172"/>
                      <a:pt x="658019" y="130969"/>
                      <a:pt x="659606" y="128588"/>
                    </a:cubicBezTo>
                    <a:cubicBezTo>
                      <a:pt x="661987" y="127000"/>
                      <a:pt x="663973" y="124519"/>
                      <a:pt x="666750" y="123825"/>
                    </a:cubicBezTo>
                    <a:cubicBezTo>
                      <a:pt x="673723" y="122082"/>
                      <a:pt x="681056" y="122394"/>
                      <a:pt x="688181" y="121444"/>
                    </a:cubicBezTo>
                    <a:cubicBezTo>
                      <a:pt x="692967" y="120806"/>
                      <a:pt x="695722" y="119857"/>
                      <a:pt x="702469" y="119063"/>
                    </a:cubicBezTo>
                    <a:cubicBezTo>
                      <a:pt x="709216" y="118269"/>
                      <a:pt x="722361" y="115894"/>
                      <a:pt x="728662" y="116682"/>
                    </a:cubicBezTo>
                    <a:close/>
                    <a:moveTo>
                      <a:pt x="166687" y="0"/>
                    </a:moveTo>
                    <a:cubicBezTo>
                      <a:pt x="177006" y="0"/>
                      <a:pt x="174679" y="1237"/>
                      <a:pt x="180975" y="2382"/>
                    </a:cubicBezTo>
                    <a:cubicBezTo>
                      <a:pt x="183445" y="2831"/>
                      <a:pt x="186344" y="2988"/>
                      <a:pt x="188119" y="4763"/>
                    </a:cubicBezTo>
                    <a:cubicBezTo>
                      <a:pt x="189894" y="6538"/>
                      <a:pt x="189840" y="9485"/>
                      <a:pt x="190500" y="11907"/>
                    </a:cubicBezTo>
                    <a:cubicBezTo>
                      <a:pt x="196139" y="32586"/>
                      <a:pt x="197229" y="25056"/>
                      <a:pt x="192881" y="38100"/>
                    </a:cubicBezTo>
                    <a:lnTo>
                      <a:pt x="183356" y="40482"/>
                    </a:lnTo>
                    <a:cubicBezTo>
                      <a:pt x="177803" y="41871"/>
                      <a:pt x="175363" y="49254"/>
                      <a:pt x="173831" y="54769"/>
                    </a:cubicBezTo>
                    <a:cubicBezTo>
                      <a:pt x="171273" y="63978"/>
                      <a:pt x="172356" y="73829"/>
                      <a:pt x="171450" y="83344"/>
                    </a:cubicBezTo>
                    <a:cubicBezTo>
                      <a:pt x="170769" y="90499"/>
                      <a:pt x="169863" y="97631"/>
                      <a:pt x="169069" y="104775"/>
                    </a:cubicBezTo>
                    <a:lnTo>
                      <a:pt x="166687" y="111919"/>
                    </a:lnTo>
                    <a:lnTo>
                      <a:pt x="161925" y="126207"/>
                    </a:lnTo>
                    <a:cubicBezTo>
                      <a:pt x="154377" y="137527"/>
                      <a:pt x="158067" y="130635"/>
                      <a:pt x="152400" y="147638"/>
                    </a:cubicBezTo>
                    <a:cubicBezTo>
                      <a:pt x="150812" y="150019"/>
                      <a:pt x="148237" y="151983"/>
                      <a:pt x="147637" y="154782"/>
                    </a:cubicBezTo>
                    <a:cubicBezTo>
                      <a:pt x="145800" y="163354"/>
                      <a:pt x="146496" y="172296"/>
                      <a:pt x="145256" y="180975"/>
                    </a:cubicBezTo>
                    <a:cubicBezTo>
                      <a:pt x="144901" y="183460"/>
                      <a:pt x="143669" y="185738"/>
                      <a:pt x="142875" y="188119"/>
                    </a:cubicBezTo>
                    <a:cubicBezTo>
                      <a:pt x="140494" y="186532"/>
                      <a:pt x="137930" y="185189"/>
                      <a:pt x="135731" y="183357"/>
                    </a:cubicBezTo>
                    <a:cubicBezTo>
                      <a:pt x="129598" y="178247"/>
                      <a:pt x="122555" y="170260"/>
                      <a:pt x="121444" y="161925"/>
                    </a:cubicBezTo>
                    <a:cubicBezTo>
                      <a:pt x="120181" y="152451"/>
                      <a:pt x="119856" y="142875"/>
                      <a:pt x="119062" y="133350"/>
                    </a:cubicBezTo>
                    <a:lnTo>
                      <a:pt x="116681" y="126207"/>
                    </a:lnTo>
                    <a:lnTo>
                      <a:pt x="111919" y="111919"/>
                    </a:lnTo>
                    <a:lnTo>
                      <a:pt x="109537" y="104775"/>
                    </a:lnTo>
                    <a:cubicBezTo>
                      <a:pt x="107950" y="100013"/>
                      <a:pt x="106814" y="95075"/>
                      <a:pt x="104775" y="90488"/>
                    </a:cubicBezTo>
                    <a:cubicBezTo>
                      <a:pt x="103613" y="87873"/>
                      <a:pt x="101432" y="85829"/>
                      <a:pt x="100012" y="83344"/>
                    </a:cubicBezTo>
                    <a:cubicBezTo>
                      <a:pt x="98251" y="80262"/>
                      <a:pt x="96837" y="76994"/>
                      <a:pt x="95250" y="73819"/>
                    </a:cubicBezTo>
                    <a:cubicBezTo>
                      <a:pt x="92869" y="71438"/>
                      <a:pt x="90693" y="68831"/>
                      <a:pt x="88106" y="66675"/>
                    </a:cubicBezTo>
                    <a:cubicBezTo>
                      <a:pt x="85907" y="64843"/>
                      <a:pt x="82986" y="63937"/>
                      <a:pt x="80962" y="61913"/>
                    </a:cubicBezTo>
                    <a:cubicBezTo>
                      <a:pt x="76012" y="56963"/>
                      <a:pt x="75033" y="51923"/>
                      <a:pt x="73819" y="45244"/>
                    </a:cubicBezTo>
                    <a:cubicBezTo>
                      <a:pt x="72815" y="39722"/>
                      <a:pt x="72231" y="34131"/>
                      <a:pt x="71437" y="28575"/>
                    </a:cubicBezTo>
                    <a:cubicBezTo>
                      <a:pt x="73025" y="26194"/>
                      <a:pt x="74368" y="23630"/>
                      <a:pt x="76200" y="21432"/>
                    </a:cubicBezTo>
                    <a:cubicBezTo>
                      <a:pt x="81930" y="14557"/>
                      <a:pt x="83463" y="14209"/>
                      <a:pt x="90487" y="9525"/>
                    </a:cubicBezTo>
                    <a:cubicBezTo>
                      <a:pt x="93662" y="8731"/>
                      <a:pt x="96865" y="8043"/>
                      <a:pt x="100012" y="7144"/>
                    </a:cubicBezTo>
                    <a:cubicBezTo>
                      <a:pt x="108340" y="4765"/>
                      <a:pt x="108976" y="3189"/>
                      <a:pt x="119062" y="2382"/>
                    </a:cubicBezTo>
                    <a:cubicBezTo>
                      <a:pt x="134906" y="1114"/>
                      <a:pt x="156368" y="0"/>
                      <a:pt x="166687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gran_Canarias">
                <a:extLst>
                  <a:ext uri="{FF2B5EF4-FFF2-40B4-BE49-F238E27FC236}">
                    <a16:creationId xmlns:a16="http://schemas.microsoft.com/office/drawing/2014/main" id="{4C37D3EE-88F1-DDAE-C189-37A43F01958E}"/>
                  </a:ext>
                </a:extLst>
              </p:cNvPr>
              <p:cNvSpPr/>
              <p:nvPr/>
            </p:nvSpPr>
            <p:spPr>
              <a:xfrm>
                <a:off x="4752166" y="4263854"/>
                <a:ext cx="926312" cy="645319"/>
              </a:xfrm>
              <a:custGeom>
                <a:avLst/>
                <a:gdLst>
                  <a:gd name="connsiteX0" fmla="*/ 78587 w 926312"/>
                  <a:gd name="connsiteY0" fmla="*/ 435769 h 645319"/>
                  <a:gd name="connsiteX1" fmla="*/ 109543 w 926312"/>
                  <a:gd name="connsiteY1" fmla="*/ 447675 h 645319"/>
                  <a:gd name="connsiteX2" fmla="*/ 121449 w 926312"/>
                  <a:gd name="connsiteY2" fmla="*/ 461963 h 645319"/>
                  <a:gd name="connsiteX3" fmla="*/ 130974 w 926312"/>
                  <a:gd name="connsiteY3" fmla="*/ 476250 h 645319"/>
                  <a:gd name="connsiteX4" fmla="*/ 154787 w 926312"/>
                  <a:gd name="connsiteY4" fmla="*/ 483394 h 645319"/>
                  <a:gd name="connsiteX5" fmla="*/ 164312 w 926312"/>
                  <a:gd name="connsiteY5" fmla="*/ 497682 h 645319"/>
                  <a:gd name="connsiteX6" fmla="*/ 166693 w 926312"/>
                  <a:gd name="connsiteY6" fmla="*/ 531019 h 645319"/>
                  <a:gd name="connsiteX7" fmla="*/ 171456 w 926312"/>
                  <a:gd name="connsiteY7" fmla="*/ 538163 h 645319"/>
                  <a:gd name="connsiteX8" fmla="*/ 173837 w 926312"/>
                  <a:gd name="connsiteY8" fmla="*/ 545307 h 645319"/>
                  <a:gd name="connsiteX9" fmla="*/ 180981 w 926312"/>
                  <a:gd name="connsiteY9" fmla="*/ 550069 h 645319"/>
                  <a:gd name="connsiteX10" fmla="*/ 190506 w 926312"/>
                  <a:gd name="connsiteY10" fmla="*/ 559594 h 645319"/>
                  <a:gd name="connsiteX11" fmla="*/ 185743 w 926312"/>
                  <a:gd name="connsiteY11" fmla="*/ 569119 h 645319"/>
                  <a:gd name="connsiteX12" fmla="*/ 173837 w 926312"/>
                  <a:gd name="connsiteY12" fmla="*/ 588169 h 645319"/>
                  <a:gd name="connsiteX13" fmla="*/ 166693 w 926312"/>
                  <a:gd name="connsiteY13" fmla="*/ 592932 h 645319"/>
                  <a:gd name="connsiteX14" fmla="*/ 159549 w 926312"/>
                  <a:gd name="connsiteY14" fmla="*/ 597694 h 645319"/>
                  <a:gd name="connsiteX15" fmla="*/ 145262 w 926312"/>
                  <a:gd name="connsiteY15" fmla="*/ 607219 h 645319"/>
                  <a:gd name="connsiteX16" fmla="*/ 138118 w 926312"/>
                  <a:gd name="connsiteY16" fmla="*/ 609600 h 645319"/>
                  <a:gd name="connsiteX17" fmla="*/ 128593 w 926312"/>
                  <a:gd name="connsiteY17" fmla="*/ 611982 h 645319"/>
                  <a:gd name="connsiteX18" fmla="*/ 123831 w 926312"/>
                  <a:gd name="connsiteY18" fmla="*/ 621507 h 645319"/>
                  <a:gd name="connsiteX19" fmla="*/ 116687 w 926312"/>
                  <a:gd name="connsiteY19" fmla="*/ 623888 h 645319"/>
                  <a:gd name="connsiteX20" fmla="*/ 102399 w 926312"/>
                  <a:gd name="connsiteY20" fmla="*/ 628650 h 645319"/>
                  <a:gd name="connsiteX21" fmla="*/ 88112 w 926312"/>
                  <a:gd name="connsiteY21" fmla="*/ 642938 h 645319"/>
                  <a:gd name="connsiteX22" fmla="*/ 59537 w 926312"/>
                  <a:gd name="connsiteY22" fmla="*/ 645319 h 645319"/>
                  <a:gd name="connsiteX23" fmla="*/ 52393 w 926312"/>
                  <a:gd name="connsiteY23" fmla="*/ 642938 h 645319"/>
                  <a:gd name="connsiteX24" fmla="*/ 38106 w 926312"/>
                  <a:gd name="connsiteY24" fmla="*/ 638175 h 645319"/>
                  <a:gd name="connsiteX25" fmla="*/ 28581 w 926312"/>
                  <a:gd name="connsiteY25" fmla="*/ 623888 h 645319"/>
                  <a:gd name="connsiteX26" fmla="*/ 19056 w 926312"/>
                  <a:gd name="connsiteY26" fmla="*/ 611982 h 645319"/>
                  <a:gd name="connsiteX27" fmla="*/ 9531 w 926312"/>
                  <a:gd name="connsiteY27" fmla="*/ 597694 h 645319"/>
                  <a:gd name="connsiteX28" fmla="*/ 7149 w 926312"/>
                  <a:gd name="connsiteY28" fmla="*/ 588169 h 645319"/>
                  <a:gd name="connsiteX29" fmla="*/ 6 w 926312"/>
                  <a:gd name="connsiteY29" fmla="*/ 540544 h 645319"/>
                  <a:gd name="connsiteX30" fmla="*/ 2387 w 926312"/>
                  <a:gd name="connsiteY30" fmla="*/ 533400 h 645319"/>
                  <a:gd name="connsiteX31" fmla="*/ 23818 w 926312"/>
                  <a:gd name="connsiteY31" fmla="*/ 521494 h 645319"/>
                  <a:gd name="connsiteX32" fmla="*/ 28581 w 926312"/>
                  <a:gd name="connsiteY32" fmla="*/ 514350 h 645319"/>
                  <a:gd name="connsiteX33" fmla="*/ 40487 w 926312"/>
                  <a:gd name="connsiteY33" fmla="*/ 500063 h 645319"/>
                  <a:gd name="connsiteX34" fmla="*/ 47631 w 926312"/>
                  <a:gd name="connsiteY34" fmla="*/ 497682 h 645319"/>
                  <a:gd name="connsiteX35" fmla="*/ 57156 w 926312"/>
                  <a:gd name="connsiteY35" fmla="*/ 490538 h 645319"/>
                  <a:gd name="connsiteX36" fmla="*/ 59537 w 926312"/>
                  <a:gd name="connsiteY36" fmla="*/ 483394 h 645319"/>
                  <a:gd name="connsiteX37" fmla="*/ 61918 w 926312"/>
                  <a:gd name="connsiteY37" fmla="*/ 459582 h 645319"/>
                  <a:gd name="connsiteX38" fmla="*/ 69062 w 926312"/>
                  <a:gd name="connsiteY38" fmla="*/ 445294 h 645319"/>
                  <a:gd name="connsiteX39" fmla="*/ 80968 w 926312"/>
                  <a:gd name="connsiteY39" fmla="*/ 447675 h 645319"/>
                  <a:gd name="connsiteX40" fmla="*/ 78587 w 926312"/>
                  <a:gd name="connsiteY40" fmla="*/ 435769 h 645319"/>
                  <a:gd name="connsiteX41" fmla="*/ 742903 w 926312"/>
                  <a:gd name="connsiteY41" fmla="*/ 214377 h 645319"/>
                  <a:gd name="connsiteX42" fmla="*/ 757243 w 926312"/>
                  <a:gd name="connsiteY42" fmla="*/ 216694 h 645319"/>
                  <a:gd name="connsiteX43" fmla="*/ 766768 w 926312"/>
                  <a:gd name="connsiteY43" fmla="*/ 230982 h 645319"/>
                  <a:gd name="connsiteX44" fmla="*/ 781056 w 926312"/>
                  <a:gd name="connsiteY44" fmla="*/ 240507 h 645319"/>
                  <a:gd name="connsiteX45" fmla="*/ 783437 w 926312"/>
                  <a:gd name="connsiteY45" fmla="*/ 247650 h 645319"/>
                  <a:gd name="connsiteX46" fmla="*/ 790581 w 926312"/>
                  <a:gd name="connsiteY46" fmla="*/ 252413 h 645319"/>
                  <a:gd name="connsiteX47" fmla="*/ 790581 w 926312"/>
                  <a:gd name="connsiteY47" fmla="*/ 280988 h 645319"/>
                  <a:gd name="connsiteX48" fmla="*/ 778674 w 926312"/>
                  <a:gd name="connsiteY48" fmla="*/ 295275 h 645319"/>
                  <a:gd name="connsiteX49" fmla="*/ 764387 w 926312"/>
                  <a:gd name="connsiteY49" fmla="*/ 307182 h 645319"/>
                  <a:gd name="connsiteX50" fmla="*/ 759624 w 926312"/>
                  <a:gd name="connsiteY50" fmla="*/ 314325 h 645319"/>
                  <a:gd name="connsiteX51" fmla="*/ 750099 w 926312"/>
                  <a:gd name="connsiteY51" fmla="*/ 338138 h 645319"/>
                  <a:gd name="connsiteX52" fmla="*/ 754862 w 926312"/>
                  <a:gd name="connsiteY52" fmla="*/ 354807 h 645319"/>
                  <a:gd name="connsiteX53" fmla="*/ 757243 w 926312"/>
                  <a:gd name="connsiteY53" fmla="*/ 392907 h 645319"/>
                  <a:gd name="connsiteX54" fmla="*/ 747718 w 926312"/>
                  <a:gd name="connsiteY54" fmla="*/ 407194 h 645319"/>
                  <a:gd name="connsiteX55" fmla="*/ 740574 w 926312"/>
                  <a:gd name="connsiteY55" fmla="*/ 411957 h 645319"/>
                  <a:gd name="connsiteX56" fmla="*/ 731049 w 926312"/>
                  <a:gd name="connsiteY56" fmla="*/ 416719 h 645319"/>
                  <a:gd name="connsiteX57" fmla="*/ 728668 w 926312"/>
                  <a:gd name="connsiteY57" fmla="*/ 426244 h 645319"/>
                  <a:gd name="connsiteX58" fmla="*/ 723906 w 926312"/>
                  <a:gd name="connsiteY58" fmla="*/ 447675 h 645319"/>
                  <a:gd name="connsiteX59" fmla="*/ 714381 w 926312"/>
                  <a:gd name="connsiteY59" fmla="*/ 461963 h 645319"/>
                  <a:gd name="connsiteX60" fmla="*/ 654849 w 926312"/>
                  <a:gd name="connsiteY60" fmla="*/ 461963 h 645319"/>
                  <a:gd name="connsiteX61" fmla="*/ 640562 w 926312"/>
                  <a:gd name="connsiteY61" fmla="*/ 466725 h 645319"/>
                  <a:gd name="connsiteX62" fmla="*/ 633418 w 926312"/>
                  <a:gd name="connsiteY62" fmla="*/ 471488 h 645319"/>
                  <a:gd name="connsiteX63" fmla="*/ 609606 w 926312"/>
                  <a:gd name="connsiteY63" fmla="*/ 490538 h 645319"/>
                  <a:gd name="connsiteX64" fmla="*/ 590556 w 926312"/>
                  <a:gd name="connsiteY64" fmla="*/ 500063 h 645319"/>
                  <a:gd name="connsiteX65" fmla="*/ 576268 w 926312"/>
                  <a:gd name="connsiteY65" fmla="*/ 509588 h 645319"/>
                  <a:gd name="connsiteX66" fmla="*/ 533406 w 926312"/>
                  <a:gd name="connsiteY66" fmla="*/ 511969 h 645319"/>
                  <a:gd name="connsiteX67" fmla="*/ 526262 w 926312"/>
                  <a:gd name="connsiteY67" fmla="*/ 507207 h 645319"/>
                  <a:gd name="connsiteX68" fmla="*/ 516737 w 926312"/>
                  <a:gd name="connsiteY68" fmla="*/ 473869 h 645319"/>
                  <a:gd name="connsiteX69" fmla="*/ 521499 w 926312"/>
                  <a:gd name="connsiteY69" fmla="*/ 459582 h 645319"/>
                  <a:gd name="connsiteX70" fmla="*/ 535787 w 926312"/>
                  <a:gd name="connsiteY70" fmla="*/ 452438 h 645319"/>
                  <a:gd name="connsiteX71" fmla="*/ 552456 w 926312"/>
                  <a:gd name="connsiteY71" fmla="*/ 447675 h 645319"/>
                  <a:gd name="connsiteX72" fmla="*/ 559599 w 926312"/>
                  <a:gd name="connsiteY72" fmla="*/ 445294 h 645319"/>
                  <a:gd name="connsiteX73" fmla="*/ 581031 w 926312"/>
                  <a:gd name="connsiteY73" fmla="*/ 435769 h 645319"/>
                  <a:gd name="connsiteX74" fmla="*/ 585793 w 926312"/>
                  <a:gd name="connsiteY74" fmla="*/ 428625 h 645319"/>
                  <a:gd name="connsiteX75" fmla="*/ 597699 w 926312"/>
                  <a:gd name="connsiteY75" fmla="*/ 416719 h 645319"/>
                  <a:gd name="connsiteX76" fmla="*/ 611987 w 926312"/>
                  <a:gd name="connsiteY76" fmla="*/ 404813 h 645319"/>
                  <a:gd name="connsiteX77" fmla="*/ 616749 w 926312"/>
                  <a:gd name="connsiteY77" fmla="*/ 390525 h 645319"/>
                  <a:gd name="connsiteX78" fmla="*/ 623893 w 926312"/>
                  <a:gd name="connsiteY78" fmla="*/ 371475 h 645319"/>
                  <a:gd name="connsiteX79" fmla="*/ 623893 w 926312"/>
                  <a:gd name="connsiteY79" fmla="*/ 354807 h 645319"/>
                  <a:gd name="connsiteX80" fmla="*/ 635799 w 926312"/>
                  <a:gd name="connsiteY80" fmla="*/ 340519 h 645319"/>
                  <a:gd name="connsiteX81" fmla="*/ 652468 w 926312"/>
                  <a:gd name="connsiteY81" fmla="*/ 319088 h 645319"/>
                  <a:gd name="connsiteX82" fmla="*/ 659612 w 926312"/>
                  <a:gd name="connsiteY82" fmla="*/ 314325 h 645319"/>
                  <a:gd name="connsiteX83" fmla="*/ 671518 w 926312"/>
                  <a:gd name="connsiteY83" fmla="*/ 297657 h 645319"/>
                  <a:gd name="connsiteX84" fmla="*/ 673899 w 926312"/>
                  <a:gd name="connsiteY84" fmla="*/ 290513 h 645319"/>
                  <a:gd name="connsiteX85" fmla="*/ 681043 w 926312"/>
                  <a:gd name="connsiteY85" fmla="*/ 283369 h 645319"/>
                  <a:gd name="connsiteX86" fmla="*/ 685806 w 926312"/>
                  <a:gd name="connsiteY86" fmla="*/ 276225 h 645319"/>
                  <a:gd name="connsiteX87" fmla="*/ 690568 w 926312"/>
                  <a:gd name="connsiteY87" fmla="*/ 254794 h 645319"/>
                  <a:gd name="connsiteX88" fmla="*/ 702474 w 926312"/>
                  <a:gd name="connsiteY88" fmla="*/ 238125 h 645319"/>
                  <a:gd name="connsiteX89" fmla="*/ 704856 w 926312"/>
                  <a:gd name="connsiteY89" fmla="*/ 228600 h 645319"/>
                  <a:gd name="connsiteX90" fmla="*/ 709618 w 926312"/>
                  <a:gd name="connsiteY90" fmla="*/ 221457 h 645319"/>
                  <a:gd name="connsiteX91" fmla="*/ 728668 w 926312"/>
                  <a:gd name="connsiteY91" fmla="*/ 216694 h 645319"/>
                  <a:gd name="connsiteX92" fmla="*/ 742903 w 926312"/>
                  <a:gd name="connsiteY92" fmla="*/ 214377 h 645319"/>
                  <a:gd name="connsiteX93" fmla="*/ 926312 w 926312"/>
                  <a:gd name="connsiteY93" fmla="*/ 0 h 645319"/>
                  <a:gd name="connsiteX94" fmla="*/ 923931 w 926312"/>
                  <a:gd name="connsiteY94" fmla="*/ 66675 h 645319"/>
                  <a:gd name="connsiteX95" fmla="*/ 921549 w 926312"/>
                  <a:gd name="connsiteY95" fmla="*/ 76200 h 645319"/>
                  <a:gd name="connsiteX96" fmla="*/ 919168 w 926312"/>
                  <a:gd name="connsiteY96" fmla="*/ 83344 h 645319"/>
                  <a:gd name="connsiteX97" fmla="*/ 914406 w 926312"/>
                  <a:gd name="connsiteY97" fmla="*/ 97632 h 645319"/>
                  <a:gd name="connsiteX98" fmla="*/ 902499 w 926312"/>
                  <a:gd name="connsiteY98" fmla="*/ 109538 h 645319"/>
                  <a:gd name="connsiteX99" fmla="*/ 897737 w 926312"/>
                  <a:gd name="connsiteY99" fmla="*/ 116682 h 645319"/>
                  <a:gd name="connsiteX100" fmla="*/ 890593 w 926312"/>
                  <a:gd name="connsiteY100" fmla="*/ 119063 h 645319"/>
                  <a:gd name="connsiteX101" fmla="*/ 869162 w 926312"/>
                  <a:gd name="connsiteY101" fmla="*/ 135732 h 645319"/>
                  <a:gd name="connsiteX102" fmla="*/ 864399 w 926312"/>
                  <a:gd name="connsiteY102" fmla="*/ 150019 h 645319"/>
                  <a:gd name="connsiteX103" fmla="*/ 857256 w 926312"/>
                  <a:gd name="connsiteY103" fmla="*/ 152400 h 645319"/>
                  <a:gd name="connsiteX104" fmla="*/ 835824 w 926312"/>
                  <a:gd name="connsiteY104" fmla="*/ 164307 h 645319"/>
                  <a:gd name="connsiteX105" fmla="*/ 792962 w 926312"/>
                  <a:gd name="connsiteY105" fmla="*/ 166688 h 645319"/>
                  <a:gd name="connsiteX106" fmla="*/ 778674 w 926312"/>
                  <a:gd name="connsiteY106" fmla="*/ 154782 h 645319"/>
                  <a:gd name="connsiteX107" fmla="*/ 776293 w 926312"/>
                  <a:gd name="connsiteY107" fmla="*/ 147638 h 645319"/>
                  <a:gd name="connsiteX108" fmla="*/ 771531 w 926312"/>
                  <a:gd name="connsiteY108" fmla="*/ 140494 h 645319"/>
                  <a:gd name="connsiteX109" fmla="*/ 764387 w 926312"/>
                  <a:gd name="connsiteY109" fmla="*/ 135732 h 645319"/>
                  <a:gd name="connsiteX110" fmla="*/ 757243 w 926312"/>
                  <a:gd name="connsiteY110" fmla="*/ 102394 h 645319"/>
                  <a:gd name="connsiteX111" fmla="*/ 762006 w 926312"/>
                  <a:gd name="connsiteY111" fmla="*/ 95250 h 645319"/>
                  <a:gd name="connsiteX112" fmla="*/ 773912 w 926312"/>
                  <a:gd name="connsiteY112" fmla="*/ 83344 h 645319"/>
                  <a:gd name="connsiteX113" fmla="*/ 781056 w 926312"/>
                  <a:gd name="connsiteY113" fmla="*/ 76200 h 645319"/>
                  <a:gd name="connsiteX114" fmla="*/ 783437 w 926312"/>
                  <a:gd name="connsiteY114" fmla="*/ 69057 h 645319"/>
                  <a:gd name="connsiteX115" fmla="*/ 788199 w 926312"/>
                  <a:gd name="connsiteY115" fmla="*/ 61913 h 645319"/>
                  <a:gd name="connsiteX116" fmla="*/ 800106 w 926312"/>
                  <a:gd name="connsiteY116" fmla="*/ 50007 h 645319"/>
                  <a:gd name="connsiteX117" fmla="*/ 802487 w 926312"/>
                  <a:gd name="connsiteY117" fmla="*/ 42863 h 645319"/>
                  <a:gd name="connsiteX118" fmla="*/ 809631 w 926312"/>
                  <a:gd name="connsiteY118" fmla="*/ 40482 h 645319"/>
                  <a:gd name="connsiteX119" fmla="*/ 814393 w 926312"/>
                  <a:gd name="connsiteY119" fmla="*/ 33338 h 645319"/>
                  <a:gd name="connsiteX120" fmla="*/ 821537 w 926312"/>
                  <a:gd name="connsiteY120" fmla="*/ 28575 h 645319"/>
                  <a:gd name="connsiteX121" fmla="*/ 835824 w 926312"/>
                  <a:gd name="connsiteY121" fmla="*/ 19050 h 645319"/>
                  <a:gd name="connsiteX122" fmla="*/ 871543 w 926312"/>
                  <a:gd name="connsiteY122" fmla="*/ 16669 h 645319"/>
                  <a:gd name="connsiteX123" fmla="*/ 881068 w 926312"/>
                  <a:gd name="connsiteY123" fmla="*/ 14288 h 645319"/>
                  <a:gd name="connsiteX124" fmla="*/ 900118 w 926312"/>
                  <a:gd name="connsiteY124" fmla="*/ 9525 h 645319"/>
                  <a:gd name="connsiteX125" fmla="*/ 907262 w 926312"/>
                  <a:gd name="connsiteY125" fmla="*/ 7144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926312" h="645319">
                    <a:moveTo>
                      <a:pt x="78587" y="435769"/>
                    </a:moveTo>
                    <a:cubicBezTo>
                      <a:pt x="90907" y="437138"/>
                      <a:pt x="98359" y="440558"/>
                      <a:pt x="109543" y="447675"/>
                    </a:cubicBezTo>
                    <a:cubicBezTo>
                      <a:pt x="114852" y="451054"/>
                      <a:pt x="118098" y="456936"/>
                      <a:pt x="121449" y="461963"/>
                    </a:cubicBezTo>
                    <a:lnTo>
                      <a:pt x="130974" y="476250"/>
                    </a:lnTo>
                    <a:cubicBezTo>
                      <a:pt x="137119" y="477787"/>
                      <a:pt x="150049" y="480762"/>
                      <a:pt x="154787" y="483394"/>
                    </a:cubicBezTo>
                    <a:cubicBezTo>
                      <a:pt x="160006" y="486294"/>
                      <a:pt x="163624" y="491830"/>
                      <a:pt x="164312" y="497682"/>
                    </a:cubicBezTo>
                    <a:cubicBezTo>
                      <a:pt x="165614" y="508746"/>
                      <a:pt x="164757" y="520048"/>
                      <a:pt x="166693" y="531019"/>
                    </a:cubicBezTo>
                    <a:cubicBezTo>
                      <a:pt x="167190" y="533838"/>
                      <a:pt x="170176" y="535603"/>
                      <a:pt x="171456" y="538163"/>
                    </a:cubicBezTo>
                    <a:cubicBezTo>
                      <a:pt x="172579" y="540408"/>
                      <a:pt x="173043" y="542926"/>
                      <a:pt x="173837" y="545307"/>
                    </a:cubicBezTo>
                    <a:cubicBezTo>
                      <a:pt x="176218" y="546894"/>
                      <a:pt x="178421" y="548789"/>
                      <a:pt x="180981" y="550069"/>
                    </a:cubicBezTo>
                    <a:cubicBezTo>
                      <a:pt x="186060" y="552609"/>
                      <a:pt x="191776" y="550704"/>
                      <a:pt x="190506" y="559594"/>
                    </a:cubicBezTo>
                    <a:cubicBezTo>
                      <a:pt x="190004" y="563108"/>
                      <a:pt x="187331" y="565944"/>
                      <a:pt x="185743" y="569119"/>
                    </a:cubicBezTo>
                    <a:cubicBezTo>
                      <a:pt x="174422" y="576667"/>
                      <a:pt x="179504" y="571167"/>
                      <a:pt x="173837" y="588169"/>
                    </a:cubicBezTo>
                    <a:lnTo>
                      <a:pt x="166693" y="592932"/>
                    </a:lnTo>
                    <a:lnTo>
                      <a:pt x="159549" y="597694"/>
                    </a:lnTo>
                    <a:cubicBezTo>
                      <a:pt x="154787" y="600869"/>
                      <a:pt x="150265" y="604439"/>
                      <a:pt x="145262" y="607219"/>
                    </a:cubicBezTo>
                    <a:cubicBezTo>
                      <a:pt x="143068" y="608438"/>
                      <a:pt x="140532" y="608910"/>
                      <a:pt x="138118" y="609600"/>
                    </a:cubicBezTo>
                    <a:cubicBezTo>
                      <a:pt x="134971" y="610499"/>
                      <a:pt x="131107" y="609887"/>
                      <a:pt x="128593" y="611982"/>
                    </a:cubicBezTo>
                    <a:cubicBezTo>
                      <a:pt x="125866" y="614255"/>
                      <a:pt x="125418" y="618332"/>
                      <a:pt x="123831" y="621507"/>
                    </a:cubicBezTo>
                    <a:lnTo>
                      <a:pt x="116687" y="623888"/>
                    </a:lnTo>
                    <a:lnTo>
                      <a:pt x="102399" y="628650"/>
                    </a:lnTo>
                    <a:cubicBezTo>
                      <a:pt x="96009" y="630780"/>
                      <a:pt x="94389" y="640497"/>
                      <a:pt x="88112" y="642938"/>
                    </a:cubicBezTo>
                    <a:cubicBezTo>
                      <a:pt x="79204" y="646402"/>
                      <a:pt x="69062" y="644525"/>
                      <a:pt x="59537" y="645319"/>
                    </a:cubicBezTo>
                    <a:lnTo>
                      <a:pt x="52393" y="642938"/>
                    </a:lnTo>
                    <a:lnTo>
                      <a:pt x="38106" y="638175"/>
                    </a:lnTo>
                    <a:cubicBezTo>
                      <a:pt x="32676" y="636365"/>
                      <a:pt x="32350" y="628195"/>
                      <a:pt x="28581" y="623888"/>
                    </a:cubicBezTo>
                    <a:cubicBezTo>
                      <a:pt x="16982" y="610632"/>
                      <a:pt x="24418" y="628067"/>
                      <a:pt x="19056" y="611982"/>
                    </a:cubicBezTo>
                    <a:cubicBezTo>
                      <a:pt x="19056" y="611982"/>
                      <a:pt x="12091" y="602814"/>
                      <a:pt x="9531" y="597694"/>
                    </a:cubicBezTo>
                    <a:cubicBezTo>
                      <a:pt x="8067" y="594767"/>
                      <a:pt x="8048" y="591316"/>
                      <a:pt x="7149" y="588169"/>
                    </a:cubicBezTo>
                    <a:cubicBezTo>
                      <a:pt x="921" y="566373"/>
                      <a:pt x="2631" y="593058"/>
                      <a:pt x="6" y="540544"/>
                    </a:cubicBezTo>
                    <a:cubicBezTo>
                      <a:pt x="-119" y="538037"/>
                      <a:pt x="1593" y="535781"/>
                      <a:pt x="2387" y="533400"/>
                    </a:cubicBezTo>
                    <a:cubicBezTo>
                      <a:pt x="12199" y="530130"/>
                      <a:pt x="13740" y="530313"/>
                      <a:pt x="23818" y="521494"/>
                    </a:cubicBezTo>
                    <a:cubicBezTo>
                      <a:pt x="25972" y="519609"/>
                      <a:pt x="26749" y="516549"/>
                      <a:pt x="28581" y="514350"/>
                    </a:cubicBezTo>
                    <a:cubicBezTo>
                      <a:pt x="43860" y="496015"/>
                      <a:pt x="28661" y="517801"/>
                      <a:pt x="40487" y="500063"/>
                    </a:cubicBezTo>
                    <a:cubicBezTo>
                      <a:pt x="42868" y="499269"/>
                      <a:pt x="45452" y="498927"/>
                      <a:pt x="47631" y="497682"/>
                    </a:cubicBezTo>
                    <a:cubicBezTo>
                      <a:pt x="51077" y="495713"/>
                      <a:pt x="54615" y="493587"/>
                      <a:pt x="57156" y="490538"/>
                    </a:cubicBezTo>
                    <a:cubicBezTo>
                      <a:pt x="58763" y="488610"/>
                      <a:pt x="59155" y="485875"/>
                      <a:pt x="59537" y="483394"/>
                    </a:cubicBezTo>
                    <a:cubicBezTo>
                      <a:pt x="60750" y="475510"/>
                      <a:pt x="61124" y="467519"/>
                      <a:pt x="61918" y="459582"/>
                    </a:cubicBezTo>
                    <a:cubicBezTo>
                      <a:pt x="62789" y="456967"/>
                      <a:pt x="65660" y="446266"/>
                      <a:pt x="69062" y="445294"/>
                    </a:cubicBezTo>
                    <a:cubicBezTo>
                      <a:pt x="72954" y="444182"/>
                      <a:pt x="79381" y="449262"/>
                      <a:pt x="80968" y="447675"/>
                    </a:cubicBezTo>
                    <a:cubicBezTo>
                      <a:pt x="82555" y="446088"/>
                      <a:pt x="75431" y="435418"/>
                      <a:pt x="78587" y="435769"/>
                    </a:cubicBezTo>
                    <a:close/>
                    <a:moveTo>
                      <a:pt x="742903" y="214377"/>
                    </a:moveTo>
                    <a:cubicBezTo>
                      <a:pt x="748045" y="213803"/>
                      <a:pt x="753204" y="214001"/>
                      <a:pt x="757243" y="216694"/>
                    </a:cubicBezTo>
                    <a:cubicBezTo>
                      <a:pt x="762006" y="219869"/>
                      <a:pt x="763593" y="226219"/>
                      <a:pt x="766768" y="230982"/>
                    </a:cubicBezTo>
                    <a:cubicBezTo>
                      <a:pt x="766768" y="230982"/>
                      <a:pt x="777008" y="236460"/>
                      <a:pt x="781056" y="240507"/>
                    </a:cubicBezTo>
                    <a:cubicBezTo>
                      <a:pt x="782831" y="242282"/>
                      <a:pt x="782643" y="245269"/>
                      <a:pt x="783437" y="247650"/>
                    </a:cubicBezTo>
                    <a:cubicBezTo>
                      <a:pt x="785818" y="249238"/>
                      <a:pt x="789419" y="249798"/>
                      <a:pt x="790581" y="252413"/>
                    </a:cubicBezTo>
                    <a:cubicBezTo>
                      <a:pt x="795469" y="263412"/>
                      <a:pt x="792667" y="270556"/>
                      <a:pt x="790581" y="280988"/>
                    </a:cubicBezTo>
                    <a:cubicBezTo>
                      <a:pt x="769719" y="301850"/>
                      <a:pt x="795243" y="275392"/>
                      <a:pt x="778674" y="295275"/>
                    </a:cubicBezTo>
                    <a:cubicBezTo>
                      <a:pt x="759174" y="318674"/>
                      <a:pt x="783115" y="288456"/>
                      <a:pt x="764387" y="307182"/>
                    </a:cubicBezTo>
                    <a:cubicBezTo>
                      <a:pt x="762363" y="309206"/>
                      <a:pt x="761141" y="311898"/>
                      <a:pt x="759624" y="314325"/>
                    </a:cubicBezTo>
                    <a:cubicBezTo>
                      <a:pt x="750581" y="328795"/>
                      <a:pt x="753230" y="322487"/>
                      <a:pt x="750099" y="338138"/>
                    </a:cubicBezTo>
                    <a:cubicBezTo>
                      <a:pt x="751551" y="342492"/>
                      <a:pt x="754434" y="350531"/>
                      <a:pt x="754862" y="354807"/>
                    </a:cubicBezTo>
                    <a:cubicBezTo>
                      <a:pt x="756128" y="367469"/>
                      <a:pt x="756449" y="380207"/>
                      <a:pt x="757243" y="392907"/>
                    </a:cubicBezTo>
                    <a:cubicBezTo>
                      <a:pt x="757600" y="398620"/>
                      <a:pt x="750893" y="402432"/>
                      <a:pt x="747718" y="407194"/>
                    </a:cubicBezTo>
                    <a:cubicBezTo>
                      <a:pt x="745337" y="408782"/>
                      <a:pt x="743059" y="410537"/>
                      <a:pt x="740574" y="411957"/>
                    </a:cubicBezTo>
                    <a:cubicBezTo>
                      <a:pt x="737492" y="413718"/>
                      <a:pt x="733321" y="413992"/>
                      <a:pt x="731049" y="416719"/>
                    </a:cubicBezTo>
                    <a:cubicBezTo>
                      <a:pt x="728954" y="419233"/>
                      <a:pt x="729310" y="423035"/>
                      <a:pt x="728668" y="426244"/>
                    </a:cubicBezTo>
                    <a:cubicBezTo>
                      <a:pt x="724478" y="447198"/>
                      <a:pt x="728540" y="433774"/>
                      <a:pt x="723906" y="447675"/>
                    </a:cubicBezTo>
                    <a:cubicBezTo>
                      <a:pt x="723906" y="447675"/>
                      <a:pt x="719835" y="460227"/>
                      <a:pt x="714381" y="461963"/>
                    </a:cubicBezTo>
                    <a:cubicBezTo>
                      <a:pt x="693524" y="468599"/>
                      <a:pt x="674854" y="464821"/>
                      <a:pt x="654849" y="461963"/>
                    </a:cubicBezTo>
                    <a:lnTo>
                      <a:pt x="640562" y="466725"/>
                    </a:lnTo>
                    <a:cubicBezTo>
                      <a:pt x="637847" y="467630"/>
                      <a:pt x="635799" y="469900"/>
                      <a:pt x="633418" y="471488"/>
                    </a:cubicBezTo>
                    <a:cubicBezTo>
                      <a:pt x="615395" y="483504"/>
                      <a:pt x="623179" y="476965"/>
                      <a:pt x="609606" y="490538"/>
                    </a:cubicBezTo>
                    <a:lnTo>
                      <a:pt x="590556" y="500063"/>
                    </a:lnTo>
                    <a:cubicBezTo>
                      <a:pt x="585436" y="502623"/>
                      <a:pt x="581872" y="508421"/>
                      <a:pt x="576268" y="509588"/>
                    </a:cubicBezTo>
                    <a:cubicBezTo>
                      <a:pt x="562259" y="512506"/>
                      <a:pt x="547693" y="511175"/>
                      <a:pt x="533406" y="511969"/>
                    </a:cubicBezTo>
                    <a:cubicBezTo>
                      <a:pt x="531025" y="510382"/>
                      <a:pt x="528286" y="509231"/>
                      <a:pt x="526262" y="507207"/>
                    </a:cubicBezTo>
                    <a:cubicBezTo>
                      <a:pt x="517722" y="498668"/>
                      <a:pt x="518076" y="484579"/>
                      <a:pt x="516737" y="473869"/>
                    </a:cubicBezTo>
                    <a:cubicBezTo>
                      <a:pt x="516114" y="468888"/>
                      <a:pt x="519912" y="464344"/>
                      <a:pt x="521499" y="459582"/>
                    </a:cubicBezTo>
                    <a:cubicBezTo>
                      <a:pt x="539463" y="453592"/>
                      <a:pt x="517314" y="461673"/>
                      <a:pt x="535787" y="452438"/>
                    </a:cubicBezTo>
                    <a:cubicBezTo>
                      <a:pt x="539200" y="450732"/>
                      <a:pt x="549409" y="448437"/>
                      <a:pt x="552456" y="447675"/>
                    </a:cubicBezTo>
                    <a:cubicBezTo>
                      <a:pt x="554891" y="447066"/>
                      <a:pt x="557218" y="446088"/>
                      <a:pt x="559599" y="445294"/>
                    </a:cubicBezTo>
                    <a:cubicBezTo>
                      <a:pt x="566674" y="442936"/>
                      <a:pt x="575370" y="441431"/>
                      <a:pt x="581031" y="435769"/>
                    </a:cubicBezTo>
                    <a:cubicBezTo>
                      <a:pt x="583055" y="433745"/>
                      <a:pt x="584206" y="431006"/>
                      <a:pt x="585793" y="428625"/>
                    </a:cubicBezTo>
                    <a:cubicBezTo>
                      <a:pt x="598890" y="419895"/>
                      <a:pt x="587778" y="428625"/>
                      <a:pt x="597699" y="416719"/>
                    </a:cubicBezTo>
                    <a:cubicBezTo>
                      <a:pt x="603429" y="409843"/>
                      <a:pt x="604962" y="409495"/>
                      <a:pt x="611987" y="404813"/>
                    </a:cubicBezTo>
                    <a:cubicBezTo>
                      <a:pt x="616164" y="402029"/>
                      <a:pt x="615162" y="395288"/>
                      <a:pt x="616749" y="390525"/>
                    </a:cubicBezTo>
                    <a:cubicBezTo>
                      <a:pt x="621677" y="383134"/>
                      <a:pt x="623893" y="381776"/>
                      <a:pt x="623893" y="371475"/>
                    </a:cubicBezTo>
                    <a:cubicBezTo>
                      <a:pt x="623893" y="350546"/>
                      <a:pt x="618184" y="371933"/>
                      <a:pt x="623893" y="354807"/>
                    </a:cubicBezTo>
                    <a:cubicBezTo>
                      <a:pt x="633061" y="345639"/>
                      <a:pt x="629169" y="350465"/>
                      <a:pt x="635799" y="340519"/>
                    </a:cubicBezTo>
                    <a:cubicBezTo>
                      <a:pt x="657219" y="308385"/>
                      <a:pt x="645961" y="338611"/>
                      <a:pt x="652468" y="319088"/>
                    </a:cubicBezTo>
                    <a:cubicBezTo>
                      <a:pt x="654849" y="317500"/>
                      <a:pt x="657588" y="316349"/>
                      <a:pt x="659612" y="314325"/>
                    </a:cubicBezTo>
                    <a:cubicBezTo>
                      <a:pt x="660691" y="313246"/>
                      <a:pt x="670166" y="300362"/>
                      <a:pt x="671518" y="297657"/>
                    </a:cubicBezTo>
                    <a:cubicBezTo>
                      <a:pt x="672640" y="295412"/>
                      <a:pt x="673105" y="292894"/>
                      <a:pt x="673899" y="290513"/>
                    </a:cubicBezTo>
                    <a:cubicBezTo>
                      <a:pt x="676280" y="288132"/>
                      <a:pt x="678887" y="285956"/>
                      <a:pt x="681043" y="283369"/>
                    </a:cubicBezTo>
                    <a:cubicBezTo>
                      <a:pt x="682875" y="281170"/>
                      <a:pt x="684526" y="278785"/>
                      <a:pt x="685806" y="276225"/>
                    </a:cubicBezTo>
                    <a:cubicBezTo>
                      <a:pt x="688737" y="270363"/>
                      <a:pt x="689654" y="260280"/>
                      <a:pt x="690568" y="254794"/>
                    </a:cubicBezTo>
                    <a:cubicBezTo>
                      <a:pt x="691385" y="253705"/>
                      <a:pt x="701312" y="240837"/>
                      <a:pt x="702474" y="238125"/>
                    </a:cubicBezTo>
                    <a:cubicBezTo>
                      <a:pt x="703763" y="235117"/>
                      <a:pt x="704062" y="231775"/>
                      <a:pt x="704856" y="228600"/>
                    </a:cubicBezTo>
                    <a:cubicBezTo>
                      <a:pt x="706443" y="226219"/>
                      <a:pt x="707383" y="223245"/>
                      <a:pt x="709618" y="221457"/>
                    </a:cubicBezTo>
                    <a:cubicBezTo>
                      <a:pt x="712061" y="219503"/>
                      <a:pt x="720731" y="217488"/>
                      <a:pt x="728668" y="216694"/>
                    </a:cubicBezTo>
                    <a:cubicBezTo>
                      <a:pt x="732637" y="216297"/>
                      <a:pt x="737761" y="214951"/>
                      <a:pt x="742903" y="214377"/>
                    </a:cubicBezTo>
                    <a:close/>
                    <a:moveTo>
                      <a:pt x="926312" y="0"/>
                    </a:moveTo>
                    <a:cubicBezTo>
                      <a:pt x="925518" y="22225"/>
                      <a:pt x="924725" y="44450"/>
                      <a:pt x="923931" y="66675"/>
                    </a:cubicBezTo>
                    <a:lnTo>
                      <a:pt x="921549" y="76200"/>
                    </a:lnTo>
                    <a:cubicBezTo>
                      <a:pt x="920940" y="78635"/>
                      <a:pt x="919962" y="80963"/>
                      <a:pt x="919168" y="83344"/>
                    </a:cubicBezTo>
                    <a:lnTo>
                      <a:pt x="914406" y="97632"/>
                    </a:lnTo>
                    <a:cubicBezTo>
                      <a:pt x="901700" y="116687"/>
                      <a:pt x="918380" y="93656"/>
                      <a:pt x="902499" y="109538"/>
                    </a:cubicBezTo>
                    <a:cubicBezTo>
                      <a:pt x="900475" y="111562"/>
                      <a:pt x="899324" y="114301"/>
                      <a:pt x="897737" y="116682"/>
                    </a:cubicBezTo>
                    <a:lnTo>
                      <a:pt x="890593" y="119063"/>
                    </a:lnTo>
                    <a:cubicBezTo>
                      <a:pt x="882050" y="121910"/>
                      <a:pt x="875325" y="129569"/>
                      <a:pt x="869162" y="135732"/>
                    </a:cubicBezTo>
                    <a:cubicBezTo>
                      <a:pt x="865612" y="139282"/>
                      <a:pt x="865987" y="145257"/>
                      <a:pt x="864399" y="150019"/>
                    </a:cubicBezTo>
                    <a:lnTo>
                      <a:pt x="857256" y="152400"/>
                    </a:lnTo>
                    <a:cubicBezTo>
                      <a:pt x="846636" y="155940"/>
                      <a:pt x="845873" y="163350"/>
                      <a:pt x="835824" y="164307"/>
                    </a:cubicBezTo>
                    <a:cubicBezTo>
                      <a:pt x="821579" y="165664"/>
                      <a:pt x="807249" y="165894"/>
                      <a:pt x="792962" y="166688"/>
                    </a:cubicBezTo>
                    <a:cubicBezTo>
                      <a:pt x="787693" y="163175"/>
                      <a:pt x="782340" y="160280"/>
                      <a:pt x="778674" y="154782"/>
                    </a:cubicBezTo>
                    <a:cubicBezTo>
                      <a:pt x="777282" y="152693"/>
                      <a:pt x="777415" y="149883"/>
                      <a:pt x="776293" y="147638"/>
                    </a:cubicBezTo>
                    <a:cubicBezTo>
                      <a:pt x="775013" y="145078"/>
                      <a:pt x="773118" y="142875"/>
                      <a:pt x="771531" y="140494"/>
                    </a:cubicBezTo>
                    <a:cubicBezTo>
                      <a:pt x="769150" y="138907"/>
                      <a:pt x="766219" y="137930"/>
                      <a:pt x="764387" y="135732"/>
                    </a:cubicBezTo>
                    <a:cubicBezTo>
                      <a:pt x="757558" y="127538"/>
                      <a:pt x="756603" y="110715"/>
                      <a:pt x="757243" y="102394"/>
                    </a:cubicBezTo>
                    <a:cubicBezTo>
                      <a:pt x="757463" y="99540"/>
                      <a:pt x="760418" y="97631"/>
                      <a:pt x="762006" y="95250"/>
                    </a:cubicBezTo>
                    <a:cubicBezTo>
                      <a:pt x="775101" y="86520"/>
                      <a:pt x="763990" y="95250"/>
                      <a:pt x="773912" y="83344"/>
                    </a:cubicBezTo>
                    <a:cubicBezTo>
                      <a:pt x="776068" y="80757"/>
                      <a:pt x="779188" y="79002"/>
                      <a:pt x="781056" y="76200"/>
                    </a:cubicBezTo>
                    <a:cubicBezTo>
                      <a:pt x="782448" y="74112"/>
                      <a:pt x="782315" y="71302"/>
                      <a:pt x="783437" y="69057"/>
                    </a:cubicBezTo>
                    <a:cubicBezTo>
                      <a:pt x="784717" y="66497"/>
                      <a:pt x="786612" y="64294"/>
                      <a:pt x="788199" y="61913"/>
                    </a:cubicBezTo>
                    <a:cubicBezTo>
                      <a:pt x="795341" y="57151"/>
                      <a:pt x="796138" y="57943"/>
                      <a:pt x="800106" y="50007"/>
                    </a:cubicBezTo>
                    <a:cubicBezTo>
                      <a:pt x="801229" y="47762"/>
                      <a:pt x="800712" y="44638"/>
                      <a:pt x="802487" y="42863"/>
                    </a:cubicBezTo>
                    <a:cubicBezTo>
                      <a:pt x="804262" y="41088"/>
                      <a:pt x="807671" y="42050"/>
                      <a:pt x="809631" y="40482"/>
                    </a:cubicBezTo>
                    <a:cubicBezTo>
                      <a:pt x="811866" y="38694"/>
                      <a:pt x="812806" y="35719"/>
                      <a:pt x="814393" y="33338"/>
                    </a:cubicBezTo>
                    <a:lnTo>
                      <a:pt x="821537" y="28575"/>
                    </a:lnTo>
                    <a:lnTo>
                      <a:pt x="835824" y="19050"/>
                    </a:lnTo>
                    <a:lnTo>
                      <a:pt x="871543" y="16669"/>
                    </a:lnTo>
                    <a:cubicBezTo>
                      <a:pt x="874808" y="16451"/>
                      <a:pt x="877893" y="15082"/>
                      <a:pt x="881068" y="14288"/>
                    </a:cubicBezTo>
                    <a:cubicBezTo>
                      <a:pt x="887418" y="12700"/>
                      <a:pt x="893803" y="11247"/>
                      <a:pt x="900118" y="9525"/>
                    </a:cubicBezTo>
                    <a:cubicBezTo>
                      <a:pt x="902540" y="8865"/>
                      <a:pt x="904903" y="8002"/>
                      <a:pt x="907262" y="714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baleares">
                <a:extLst>
                  <a:ext uri="{FF2B5EF4-FFF2-40B4-BE49-F238E27FC236}">
                    <a16:creationId xmlns:a16="http://schemas.microsoft.com/office/drawing/2014/main" id="{3269C6E4-FFA4-8A31-264B-44CD86D5C843}"/>
                  </a:ext>
                </a:extLst>
              </p:cNvPr>
              <p:cNvSpPr/>
              <p:nvPr/>
            </p:nvSpPr>
            <p:spPr>
              <a:xfrm>
                <a:off x="4613054" y="2176875"/>
                <a:ext cx="1012382" cy="590550"/>
              </a:xfrm>
              <a:custGeom>
                <a:avLst/>
                <a:gdLst>
                  <a:gd name="connsiteX0" fmla="*/ 72250 w 1012382"/>
                  <a:gd name="connsiteY0" fmla="*/ 473075 h 590550"/>
                  <a:gd name="connsiteX1" fmla="*/ 84950 w 1012382"/>
                  <a:gd name="connsiteY1" fmla="*/ 476250 h 590550"/>
                  <a:gd name="connsiteX2" fmla="*/ 97650 w 1012382"/>
                  <a:gd name="connsiteY2" fmla="*/ 536575 h 590550"/>
                  <a:gd name="connsiteX3" fmla="*/ 78600 w 1012382"/>
                  <a:gd name="connsiteY3" fmla="*/ 546100 h 590550"/>
                  <a:gd name="connsiteX4" fmla="*/ 72250 w 1012382"/>
                  <a:gd name="connsiteY4" fmla="*/ 571500 h 590550"/>
                  <a:gd name="connsiteX5" fmla="*/ 65900 w 1012382"/>
                  <a:gd name="connsiteY5" fmla="*/ 581025 h 590550"/>
                  <a:gd name="connsiteX6" fmla="*/ 43675 w 1012382"/>
                  <a:gd name="connsiteY6" fmla="*/ 590550 h 590550"/>
                  <a:gd name="connsiteX7" fmla="*/ 21450 w 1012382"/>
                  <a:gd name="connsiteY7" fmla="*/ 584200 h 590550"/>
                  <a:gd name="connsiteX8" fmla="*/ 8750 w 1012382"/>
                  <a:gd name="connsiteY8" fmla="*/ 565150 h 590550"/>
                  <a:gd name="connsiteX9" fmla="*/ 11925 w 1012382"/>
                  <a:gd name="connsiteY9" fmla="*/ 492125 h 590550"/>
                  <a:gd name="connsiteX10" fmla="*/ 37325 w 1012382"/>
                  <a:gd name="connsiteY10" fmla="*/ 482600 h 590550"/>
                  <a:gd name="connsiteX11" fmla="*/ 72250 w 1012382"/>
                  <a:gd name="connsiteY11" fmla="*/ 473075 h 590550"/>
                  <a:gd name="connsiteX12" fmla="*/ 583425 w 1012382"/>
                  <a:gd name="connsiteY12" fmla="*/ 76200 h 590550"/>
                  <a:gd name="connsiteX13" fmla="*/ 592950 w 1012382"/>
                  <a:gd name="connsiteY13" fmla="*/ 79375 h 590550"/>
                  <a:gd name="connsiteX14" fmla="*/ 605650 w 1012382"/>
                  <a:gd name="connsiteY14" fmla="*/ 92075 h 590550"/>
                  <a:gd name="connsiteX15" fmla="*/ 599300 w 1012382"/>
                  <a:gd name="connsiteY15" fmla="*/ 114300 h 590550"/>
                  <a:gd name="connsiteX16" fmla="*/ 592950 w 1012382"/>
                  <a:gd name="connsiteY16" fmla="*/ 123825 h 590550"/>
                  <a:gd name="connsiteX17" fmla="*/ 589775 w 1012382"/>
                  <a:gd name="connsiteY17" fmla="*/ 171450 h 590550"/>
                  <a:gd name="connsiteX18" fmla="*/ 592950 w 1012382"/>
                  <a:gd name="connsiteY18" fmla="*/ 180975 h 590550"/>
                  <a:gd name="connsiteX19" fmla="*/ 596125 w 1012382"/>
                  <a:gd name="connsiteY19" fmla="*/ 193675 h 590550"/>
                  <a:gd name="connsiteX20" fmla="*/ 605650 w 1012382"/>
                  <a:gd name="connsiteY20" fmla="*/ 196850 h 590550"/>
                  <a:gd name="connsiteX21" fmla="*/ 618350 w 1012382"/>
                  <a:gd name="connsiteY21" fmla="*/ 200025 h 590550"/>
                  <a:gd name="connsiteX22" fmla="*/ 627875 w 1012382"/>
                  <a:gd name="connsiteY22" fmla="*/ 190500 h 590550"/>
                  <a:gd name="connsiteX23" fmla="*/ 634225 w 1012382"/>
                  <a:gd name="connsiteY23" fmla="*/ 180975 h 590550"/>
                  <a:gd name="connsiteX24" fmla="*/ 643750 w 1012382"/>
                  <a:gd name="connsiteY24" fmla="*/ 177800 h 590550"/>
                  <a:gd name="connsiteX25" fmla="*/ 662800 w 1012382"/>
                  <a:gd name="connsiteY25" fmla="*/ 184150 h 590550"/>
                  <a:gd name="connsiteX26" fmla="*/ 665975 w 1012382"/>
                  <a:gd name="connsiteY26" fmla="*/ 196850 h 590550"/>
                  <a:gd name="connsiteX27" fmla="*/ 669150 w 1012382"/>
                  <a:gd name="connsiteY27" fmla="*/ 225425 h 590550"/>
                  <a:gd name="connsiteX28" fmla="*/ 665975 w 1012382"/>
                  <a:gd name="connsiteY28" fmla="*/ 234950 h 590550"/>
                  <a:gd name="connsiteX29" fmla="*/ 656450 w 1012382"/>
                  <a:gd name="connsiteY29" fmla="*/ 254000 h 590550"/>
                  <a:gd name="connsiteX30" fmla="*/ 646925 w 1012382"/>
                  <a:gd name="connsiteY30" fmla="*/ 263525 h 590550"/>
                  <a:gd name="connsiteX31" fmla="*/ 637400 w 1012382"/>
                  <a:gd name="connsiteY31" fmla="*/ 311150 h 590550"/>
                  <a:gd name="connsiteX32" fmla="*/ 631050 w 1012382"/>
                  <a:gd name="connsiteY32" fmla="*/ 333375 h 590550"/>
                  <a:gd name="connsiteX33" fmla="*/ 615175 w 1012382"/>
                  <a:gd name="connsiteY33" fmla="*/ 352425 h 590550"/>
                  <a:gd name="connsiteX34" fmla="*/ 596125 w 1012382"/>
                  <a:gd name="connsiteY34" fmla="*/ 365125 h 590550"/>
                  <a:gd name="connsiteX35" fmla="*/ 586600 w 1012382"/>
                  <a:gd name="connsiteY35" fmla="*/ 368300 h 590550"/>
                  <a:gd name="connsiteX36" fmla="*/ 580250 w 1012382"/>
                  <a:gd name="connsiteY36" fmla="*/ 377825 h 590550"/>
                  <a:gd name="connsiteX37" fmla="*/ 570725 w 1012382"/>
                  <a:gd name="connsiteY37" fmla="*/ 384175 h 590550"/>
                  <a:gd name="connsiteX38" fmla="*/ 558025 w 1012382"/>
                  <a:gd name="connsiteY38" fmla="*/ 412750 h 590550"/>
                  <a:gd name="connsiteX39" fmla="*/ 551675 w 1012382"/>
                  <a:gd name="connsiteY39" fmla="*/ 438150 h 590550"/>
                  <a:gd name="connsiteX40" fmla="*/ 545325 w 1012382"/>
                  <a:gd name="connsiteY40" fmla="*/ 447675 h 590550"/>
                  <a:gd name="connsiteX41" fmla="*/ 542150 w 1012382"/>
                  <a:gd name="connsiteY41" fmla="*/ 463550 h 590550"/>
                  <a:gd name="connsiteX42" fmla="*/ 538975 w 1012382"/>
                  <a:gd name="connsiteY42" fmla="*/ 476250 h 590550"/>
                  <a:gd name="connsiteX43" fmla="*/ 535800 w 1012382"/>
                  <a:gd name="connsiteY43" fmla="*/ 495300 h 590550"/>
                  <a:gd name="connsiteX44" fmla="*/ 529450 w 1012382"/>
                  <a:gd name="connsiteY44" fmla="*/ 504825 h 590550"/>
                  <a:gd name="connsiteX45" fmla="*/ 516750 w 1012382"/>
                  <a:gd name="connsiteY45" fmla="*/ 485775 h 590550"/>
                  <a:gd name="connsiteX46" fmla="*/ 510400 w 1012382"/>
                  <a:gd name="connsiteY46" fmla="*/ 476250 h 590550"/>
                  <a:gd name="connsiteX47" fmla="*/ 507225 w 1012382"/>
                  <a:gd name="connsiteY47" fmla="*/ 438150 h 590550"/>
                  <a:gd name="connsiteX48" fmla="*/ 507225 w 1012382"/>
                  <a:gd name="connsiteY48" fmla="*/ 390525 h 590550"/>
                  <a:gd name="connsiteX49" fmla="*/ 500875 w 1012382"/>
                  <a:gd name="connsiteY49" fmla="*/ 381000 h 590550"/>
                  <a:gd name="connsiteX50" fmla="*/ 475475 w 1012382"/>
                  <a:gd name="connsiteY50" fmla="*/ 374650 h 590550"/>
                  <a:gd name="connsiteX51" fmla="*/ 465950 w 1012382"/>
                  <a:gd name="connsiteY51" fmla="*/ 365125 h 590550"/>
                  <a:gd name="connsiteX52" fmla="*/ 459600 w 1012382"/>
                  <a:gd name="connsiteY52" fmla="*/ 355600 h 590550"/>
                  <a:gd name="connsiteX53" fmla="*/ 456425 w 1012382"/>
                  <a:gd name="connsiteY53" fmla="*/ 330200 h 590550"/>
                  <a:gd name="connsiteX54" fmla="*/ 453250 w 1012382"/>
                  <a:gd name="connsiteY54" fmla="*/ 320675 h 590550"/>
                  <a:gd name="connsiteX55" fmla="*/ 421500 w 1012382"/>
                  <a:gd name="connsiteY55" fmla="*/ 317500 h 590550"/>
                  <a:gd name="connsiteX56" fmla="*/ 392925 w 1012382"/>
                  <a:gd name="connsiteY56" fmla="*/ 339725 h 590550"/>
                  <a:gd name="connsiteX57" fmla="*/ 380225 w 1012382"/>
                  <a:gd name="connsiteY57" fmla="*/ 342900 h 590550"/>
                  <a:gd name="connsiteX58" fmla="*/ 361175 w 1012382"/>
                  <a:gd name="connsiteY58" fmla="*/ 330200 h 590550"/>
                  <a:gd name="connsiteX59" fmla="*/ 354825 w 1012382"/>
                  <a:gd name="connsiteY59" fmla="*/ 311150 h 590550"/>
                  <a:gd name="connsiteX60" fmla="*/ 351650 w 1012382"/>
                  <a:gd name="connsiteY60" fmla="*/ 263525 h 590550"/>
                  <a:gd name="connsiteX61" fmla="*/ 364350 w 1012382"/>
                  <a:gd name="connsiteY61" fmla="*/ 234950 h 590550"/>
                  <a:gd name="connsiteX62" fmla="*/ 383400 w 1012382"/>
                  <a:gd name="connsiteY62" fmla="*/ 219075 h 590550"/>
                  <a:gd name="connsiteX63" fmla="*/ 392925 w 1012382"/>
                  <a:gd name="connsiteY63" fmla="*/ 215900 h 590550"/>
                  <a:gd name="connsiteX64" fmla="*/ 396100 w 1012382"/>
                  <a:gd name="connsiteY64" fmla="*/ 206375 h 590550"/>
                  <a:gd name="connsiteX65" fmla="*/ 405625 w 1012382"/>
                  <a:gd name="connsiteY65" fmla="*/ 203200 h 590550"/>
                  <a:gd name="connsiteX66" fmla="*/ 415150 w 1012382"/>
                  <a:gd name="connsiteY66" fmla="*/ 196850 h 590550"/>
                  <a:gd name="connsiteX67" fmla="*/ 446900 w 1012382"/>
                  <a:gd name="connsiteY67" fmla="*/ 187325 h 590550"/>
                  <a:gd name="connsiteX68" fmla="*/ 456425 w 1012382"/>
                  <a:gd name="connsiteY68" fmla="*/ 161925 h 590550"/>
                  <a:gd name="connsiteX69" fmla="*/ 459600 w 1012382"/>
                  <a:gd name="connsiteY69" fmla="*/ 152400 h 590550"/>
                  <a:gd name="connsiteX70" fmla="*/ 478650 w 1012382"/>
                  <a:gd name="connsiteY70" fmla="*/ 139700 h 590550"/>
                  <a:gd name="connsiteX71" fmla="*/ 516750 w 1012382"/>
                  <a:gd name="connsiteY71" fmla="*/ 130175 h 590550"/>
                  <a:gd name="connsiteX72" fmla="*/ 526275 w 1012382"/>
                  <a:gd name="connsiteY72" fmla="*/ 123825 h 590550"/>
                  <a:gd name="connsiteX73" fmla="*/ 532625 w 1012382"/>
                  <a:gd name="connsiteY73" fmla="*/ 114300 h 590550"/>
                  <a:gd name="connsiteX74" fmla="*/ 554850 w 1012382"/>
                  <a:gd name="connsiteY74" fmla="*/ 101600 h 590550"/>
                  <a:gd name="connsiteX75" fmla="*/ 558025 w 1012382"/>
                  <a:gd name="connsiteY75" fmla="*/ 92075 h 590550"/>
                  <a:gd name="connsiteX76" fmla="*/ 567550 w 1012382"/>
                  <a:gd name="connsiteY76" fmla="*/ 85725 h 590550"/>
                  <a:gd name="connsiteX77" fmla="*/ 583425 w 1012382"/>
                  <a:gd name="connsiteY77" fmla="*/ 76200 h 590550"/>
                  <a:gd name="connsiteX78" fmla="*/ 881875 w 1012382"/>
                  <a:gd name="connsiteY78" fmla="*/ 0 h 590550"/>
                  <a:gd name="connsiteX79" fmla="*/ 891400 w 1012382"/>
                  <a:gd name="connsiteY79" fmla="*/ 6350 h 590550"/>
                  <a:gd name="connsiteX80" fmla="*/ 900925 w 1012382"/>
                  <a:gd name="connsiteY80" fmla="*/ 9525 h 590550"/>
                  <a:gd name="connsiteX81" fmla="*/ 910450 w 1012382"/>
                  <a:gd name="connsiteY81" fmla="*/ 19050 h 590550"/>
                  <a:gd name="connsiteX82" fmla="*/ 926325 w 1012382"/>
                  <a:gd name="connsiteY82" fmla="*/ 31750 h 590550"/>
                  <a:gd name="connsiteX83" fmla="*/ 951725 w 1012382"/>
                  <a:gd name="connsiteY83" fmla="*/ 47625 h 590550"/>
                  <a:gd name="connsiteX84" fmla="*/ 1008875 w 1012382"/>
                  <a:gd name="connsiteY84" fmla="*/ 41275 h 590550"/>
                  <a:gd name="connsiteX85" fmla="*/ 1012050 w 1012382"/>
                  <a:gd name="connsiteY85" fmla="*/ 60325 h 590550"/>
                  <a:gd name="connsiteX86" fmla="*/ 1005700 w 1012382"/>
                  <a:gd name="connsiteY86" fmla="*/ 69850 h 590550"/>
                  <a:gd name="connsiteX87" fmla="*/ 996175 w 1012382"/>
                  <a:gd name="connsiteY87" fmla="*/ 73025 h 590550"/>
                  <a:gd name="connsiteX88" fmla="*/ 993000 w 1012382"/>
                  <a:gd name="connsiteY88" fmla="*/ 130175 h 590550"/>
                  <a:gd name="connsiteX89" fmla="*/ 983475 w 1012382"/>
                  <a:gd name="connsiteY89" fmla="*/ 152400 h 590550"/>
                  <a:gd name="connsiteX90" fmla="*/ 973950 w 1012382"/>
                  <a:gd name="connsiteY90" fmla="*/ 155575 h 590550"/>
                  <a:gd name="connsiteX91" fmla="*/ 970775 w 1012382"/>
                  <a:gd name="connsiteY91" fmla="*/ 142875 h 590550"/>
                  <a:gd name="connsiteX92" fmla="*/ 954900 w 1012382"/>
                  <a:gd name="connsiteY92" fmla="*/ 127000 h 590550"/>
                  <a:gd name="connsiteX93" fmla="*/ 942200 w 1012382"/>
                  <a:gd name="connsiteY93" fmla="*/ 107950 h 590550"/>
                  <a:gd name="connsiteX94" fmla="*/ 913625 w 1012382"/>
                  <a:gd name="connsiteY94" fmla="*/ 104775 h 590550"/>
                  <a:gd name="connsiteX95" fmla="*/ 846950 w 1012382"/>
                  <a:gd name="connsiteY95" fmla="*/ 107950 h 590550"/>
                  <a:gd name="connsiteX96" fmla="*/ 837425 w 1012382"/>
                  <a:gd name="connsiteY96" fmla="*/ 101600 h 590550"/>
                  <a:gd name="connsiteX97" fmla="*/ 827900 w 1012382"/>
                  <a:gd name="connsiteY97" fmla="*/ 98425 h 590550"/>
                  <a:gd name="connsiteX98" fmla="*/ 824725 w 1012382"/>
                  <a:gd name="connsiteY98" fmla="*/ 69850 h 590550"/>
                  <a:gd name="connsiteX99" fmla="*/ 831075 w 1012382"/>
                  <a:gd name="connsiteY99" fmla="*/ 60325 h 590550"/>
                  <a:gd name="connsiteX100" fmla="*/ 846950 w 1012382"/>
                  <a:gd name="connsiteY100" fmla="*/ 41275 h 590550"/>
                  <a:gd name="connsiteX101" fmla="*/ 856475 w 1012382"/>
                  <a:gd name="connsiteY101" fmla="*/ 38100 h 590550"/>
                  <a:gd name="connsiteX102" fmla="*/ 862825 w 1012382"/>
                  <a:gd name="connsiteY102" fmla="*/ 28575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12382" h="590550">
                    <a:moveTo>
                      <a:pt x="72250" y="473075"/>
                    </a:moveTo>
                    <a:cubicBezTo>
                      <a:pt x="80187" y="472017"/>
                      <a:pt x="82613" y="474380"/>
                      <a:pt x="84950" y="476250"/>
                    </a:cubicBezTo>
                    <a:cubicBezTo>
                      <a:pt x="109673" y="496028"/>
                      <a:pt x="93298" y="462586"/>
                      <a:pt x="97650" y="536575"/>
                    </a:cubicBezTo>
                    <a:cubicBezTo>
                      <a:pt x="91375" y="538667"/>
                      <a:pt x="83076" y="540505"/>
                      <a:pt x="78600" y="546100"/>
                    </a:cubicBezTo>
                    <a:cubicBezTo>
                      <a:pt x="75997" y="549354"/>
                      <a:pt x="72408" y="570709"/>
                      <a:pt x="72250" y="571500"/>
                    </a:cubicBezTo>
                    <a:cubicBezTo>
                      <a:pt x="70133" y="574675"/>
                      <a:pt x="68598" y="578327"/>
                      <a:pt x="65900" y="581025"/>
                    </a:cubicBezTo>
                    <a:cubicBezTo>
                      <a:pt x="58591" y="588334"/>
                      <a:pt x="53391" y="588121"/>
                      <a:pt x="43675" y="590550"/>
                    </a:cubicBezTo>
                    <a:cubicBezTo>
                      <a:pt x="30010" y="585995"/>
                      <a:pt x="37397" y="588187"/>
                      <a:pt x="21450" y="584200"/>
                    </a:cubicBezTo>
                    <a:cubicBezTo>
                      <a:pt x="14046" y="582349"/>
                      <a:pt x="10191" y="572644"/>
                      <a:pt x="8750" y="565150"/>
                    </a:cubicBezTo>
                    <a:cubicBezTo>
                      <a:pt x="-2050" y="508990"/>
                      <a:pt x="-4842" y="517276"/>
                      <a:pt x="11925" y="492125"/>
                    </a:cubicBezTo>
                    <a:cubicBezTo>
                      <a:pt x="31542" y="488202"/>
                      <a:pt x="23310" y="491943"/>
                      <a:pt x="37325" y="482600"/>
                    </a:cubicBezTo>
                    <a:cubicBezTo>
                      <a:pt x="44231" y="477996"/>
                      <a:pt x="64313" y="474133"/>
                      <a:pt x="72250" y="473075"/>
                    </a:cubicBezTo>
                    <a:close/>
                    <a:moveTo>
                      <a:pt x="583425" y="76200"/>
                    </a:moveTo>
                    <a:cubicBezTo>
                      <a:pt x="587658" y="75142"/>
                      <a:pt x="591923" y="79118"/>
                      <a:pt x="592950" y="79375"/>
                    </a:cubicBezTo>
                    <a:cubicBezTo>
                      <a:pt x="605265" y="82454"/>
                      <a:pt x="601802" y="80530"/>
                      <a:pt x="605650" y="92075"/>
                    </a:cubicBezTo>
                    <a:cubicBezTo>
                      <a:pt x="604633" y="96144"/>
                      <a:pt x="601577" y="109745"/>
                      <a:pt x="599300" y="114300"/>
                    </a:cubicBezTo>
                    <a:cubicBezTo>
                      <a:pt x="597593" y="117713"/>
                      <a:pt x="593577" y="120061"/>
                      <a:pt x="592950" y="123825"/>
                    </a:cubicBezTo>
                    <a:cubicBezTo>
                      <a:pt x="590334" y="139519"/>
                      <a:pt x="590833" y="155575"/>
                      <a:pt x="589775" y="171450"/>
                    </a:cubicBezTo>
                    <a:cubicBezTo>
                      <a:pt x="590833" y="174625"/>
                      <a:pt x="592031" y="177757"/>
                      <a:pt x="592950" y="180975"/>
                    </a:cubicBezTo>
                    <a:cubicBezTo>
                      <a:pt x="594149" y="185171"/>
                      <a:pt x="593399" y="190268"/>
                      <a:pt x="596125" y="193675"/>
                    </a:cubicBezTo>
                    <a:cubicBezTo>
                      <a:pt x="598216" y="196288"/>
                      <a:pt x="602432" y="195931"/>
                      <a:pt x="605650" y="196850"/>
                    </a:cubicBezTo>
                    <a:cubicBezTo>
                      <a:pt x="609846" y="198049"/>
                      <a:pt x="614117" y="198967"/>
                      <a:pt x="618350" y="200025"/>
                    </a:cubicBezTo>
                    <a:cubicBezTo>
                      <a:pt x="621525" y="196850"/>
                      <a:pt x="625000" y="193949"/>
                      <a:pt x="627875" y="190500"/>
                    </a:cubicBezTo>
                    <a:cubicBezTo>
                      <a:pt x="630318" y="187569"/>
                      <a:pt x="631245" y="183359"/>
                      <a:pt x="634225" y="180975"/>
                    </a:cubicBezTo>
                    <a:cubicBezTo>
                      <a:pt x="636838" y="178884"/>
                      <a:pt x="640575" y="178858"/>
                      <a:pt x="643750" y="177800"/>
                    </a:cubicBezTo>
                    <a:cubicBezTo>
                      <a:pt x="643750" y="177800"/>
                      <a:pt x="657718" y="179794"/>
                      <a:pt x="662800" y="184150"/>
                    </a:cubicBezTo>
                    <a:cubicBezTo>
                      <a:pt x="666113" y="186990"/>
                      <a:pt x="665311" y="192537"/>
                      <a:pt x="665975" y="196850"/>
                    </a:cubicBezTo>
                    <a:cubicBezTo>
                      <a:pt x="667432" y="206322"/>
                      <a:pt x="668092" y="215900"/>
                      <a:pt x="669150" y="225425"/>
                    </a:cubicBezTo>
                    <a:cubicBezTo>
                      <a:pt x="668092" y="228600"/>
                      <a:pt x="667472" y="231957"/>
                      <a:pt x="665975" y="234950"/>
                    </a:cubicBezTo>
                    <a:cubicBezTo>
                      <a:pt x="653665" y="259569"/>
                      <a:pt x="664430" y="230059"/>
                      <a:pt x="656450" y="254000"/>
                    </a:cubicBezTo>
                    <a:lnTo>
                      <a:pt x="646925" y="263525"/>
                    </a:lnTo>
                    <a:cubicBezTo>
                      <a:pt x="639890" y="270560"/>
                      <a:pt x="637956" y="306142"/>
                      <a:pt x="637400" y="311150"/>
                    </a:cubicBezTo>
                    <a:cubicBezTo>
                      <a:pt x="636383" y="315219"/>
                      <a:pt x="633327" y="328820"/>
                      <a:pt x="631050" y="333375"/>
                    </a:cubicBezTo>
                    <a:cubicBezTo>
                      <a:pt x="626630" y="342216"/>
                      <a:pt x="622197" y="345403"/>
                      <a:pt x="615175" y="352425"/>
                    </a:cubicBezTo>
                    <a:cubicBezTo>
                      <a:pt x="609779" y="357821"/>
                      <a:pt x="602796" y="361419"/>
                      <a:pt x="596125" y="365125"/>
                    </a:cubicBezTo>
                    <a:cubicBezTo>
                      <a:pt x="593199" y="366750"/>
                      <a:pt x="589213" y="366209"/>
                      <a:pt x="586600" y="368300"/>
                    </a:cubicBezTo>
                    <a:cubicBezTo>
                      <a:pt x="583620" y="370684"/>
                      <a:pt x="582367" y="374650"/>
                      <a:pt x="580250" y="377825"/>
                    </a:cubicBezTo>
                    <a:cubicBezTo>
                      <a:pt x="577075" y="379942"/>
                      <a:pt x="573423" y="381477"/>
                      <a:pt x="570725" y="384175"/>
                    </a:cubicBezTo>
                    <a:cubicBezTo>
                      <a:pt x="563178" y="391722"/>
                      <a:pt x="561169" y="403319"/>
                      <a:pt x="558025" y="412750"/>
                    </a:cubicBezTo>
                    <a:cubicBezTo>
                      <a:pt x="555265" y="421029"/>
                      <a:pt x="553792" y="429683"/>
                      <a:pt x="551675" y="438150"/>
                    </a:cubicBezTo>
                    <a:cubicBezTo>
                      <a:pt x="549558" y="441325"/>
                      <a:pt x="546665" y="444102"/>
                      <a:pt x="545325" y="447675"/>
                    </a:cubicBezTo>
                    <a:cubicBezTo>
                      <a:pt x="543430" y="452728"/>
                      <a:pt x="543321" y="458282"/>
                      <a:pt x="542150" y="463550"/>
                    </a:cubicBezTo>
                    <a:cubicBezTo>
                      <a:pt x="541203" y="467810"/>
                      <a:pt x="539831" y="471971"/>
                      <a:pt x="538975" y="476250"/>
                    </a:cubicBezTo>
                    <a:cubicBezTo>
                      <a:pt x="537712" y="482563"/>
                      <a:pt x="537836" y="489193"/>
                      <a:pt x="535800" y="495300"/>
                    </a:cubicBezTo>
                    <a:cubicBezTo>
                      <a:pt x="534593" y="498920"/>
                      <a:pt x="531567" y="501650"/>
                      <a:pt x="529450" y="504825"/>
                    </a:cubicBezTo>
                    <a:cubicBezTo>
                      <a:pt x="512708" y="493664"/>
                      <a:pt x="524951" y="504911"/>
                      <a:pt x="516750" y="485775"/>
                    </a:cubicBezTo>
                    <a:cubicBezTo>
                      <a:pt x="515247" y="482268"/>
                      <a:pt x="511148" y="479992"/>
                      <a:pt x="510400" y="476250"/>
                    </a:cubicBezTo>
                    <a:cubicBezTo>
                      <a:pt x="507901" y="463753"/>
                      <a:pt x="508283" y="450850"/>
                      <a:pt x="507225" y="438150"/>
                    </a:cubicBezTo>
                    <a:cubicBezTo>
                      <a:pt x="508718" y="420231"/>
                      <a:pt x="514945" y="405964"/>
                      <a:pt x="507225" y="390525"/>
                    </a:cubicBezTo>
                    <a:cubicBezTo>
                      <a:pt x="505518" y="387112"/>
                      <a:pt x="502992" y="384175"/>
                      <a:pt x="500875" y="381000"/>
                    </a:cubicBezTo>
                    <a:cubicBezTo>
                      <a:pt x="498585" y="380542"/>
                      <a:pt x="479659" y="377439"/>
                      <a:pt x="475475" y="374650"/>
                    </a:cubicBezTo>
                    <a:cubicBezTo>
                      <a:pt x="471739" y="372159"/>
                      <a:pt x="468825" y="368574"/>
                      <a:pt x="465950" y="365125"/>
                    </a:cubicBezTo>
                    <a:cubicBezTo>
                      <a:pt x="463507" y="362194"/>
                      <a:pt x="460604" y="359281"/>
                      <a:pt x="459600" y="355600"/>
                    </a:cubicBezTo>
                    <a:cubicBezTo>
                      <a:pt x="457355" y="347368"/>
                      <a:pt x="457951" y="338595"/>
                      <a:pt x="456425" y="330200"/>
                    </a:cubicBezTo>
                    <a:cubicBezTo>
                      <a:pt x="455826" y="326907"/>
                      <a:pt x="456395" y="321819"/>
                      <a:pt x="453250" y="320675"/>
                    </a:cubicBezTo>
                    <a:cubicBezTo>
                      <a:pt x="443254" y="317040"/>
                      <a:pt x="432083" y="318558"/>
                      <a:pt x="421500" y="317500"/>
                    </a:cubicBezTo>
                    <a:cubicBezTo>
                      <a:pt x="396925" y="325692"/>
                      <a:pt x="431864" y="312468"/>
                      <a:pt x="392925" y="339725"/>
                    </a:cubicBezTo>
                    <a:cubicBezTo>
                      <a:pt x="389350" y="342227"/>
                      <a:pt x="384458" y="341842"/>
                      <a:pt x="380225" y="342900"/>
                    </a:cubicBezTo>
                    <a:lnTo>
                      <a:pt x="361175" y="330200"/>
                    </a:lnTo>
                    <a:cubicBezTo>
                      <a:pt x="355606" y="326487"/>
                      <a:pt x="355772" y="317776"/>
                      <a:pt x="354825" y="311150"/>
                    </a:cubicBezTo>
                    <a:cubicBezTo>
                      <a:pt x="352575" y="295400"/>
                      <a:pt x="352708" y="279400"/>
                      <a:pt x="351650" y="263525"/>
                    </a:cubicBezTo>
                    <a:cubicBezTo>
                      <a:pt x="361713" y="248431"/>
                      <a:pt x="356793" y="257620"/>
                      <a:pt x="364350" y="234950"/>
                    </a:cubicBezTo>
                    <a:cubicBezTo>
                      <a:pt x="371372" y="227928"/>
                      <a:pt x="374559" y="223495"/>
                      <a:pt x="383400" y="219075"/>
                    </a:cubicBezTo>
                    <a:cubicBezTo>
                      <a:pt x="386393" y="217578"/>
                      <a:pt x="390558" y="218267"/>
                      <a:pt x="392925" y="215900"/>
                    </a:cubicBezTo>
                    <a:cubicBezTo>
                      <a:pt x="395292" y="213533"/>
                      <a:pt x="393733" y="208742"/>
                      <a:pt x="396100" y="206375"/>
                    </a:cubicBezTo>
                    <a:cubicBezTo>
                      <a:pt x="398467" y="204008"/>
                      <a:pt x="402632" y="204697"/>
                      <a:pt x="405625" y="203200"/>
                    </a:cubicBezTo>
                    <a:cubicBezTo>
                      <a:pt x="409038" y="201493"/>
                      <a:pt x="411975" y="198967"/>
                      <a:pt x="415150" y="196850"/>
                    </a:cubicBezTo>
                    <a:cubicBezTo>
                      <a:pt x="429139" y="194852"/>
                      <a:pt x="437274" y="196951"/>
                      <a:pt x="446900" y="187325"/>
                    </a:cubicBezTo>
                    <a:cubicBezTo>
                      <a:pt x="455611" y="178614"/>
                      <a:pt x="453396" y="174040"/>
                      <a:pt x="456425" y="161925"/>
                    </a:cubicBezTo>
                    <a:cubicBezTo>
                      <a:pt x="457237" y="158678"/>
                      <a:pt x="458542" y="155575"/>
                      <a:pt x="459600" y="152400"/>
                    </a:cubicBezTo>
                    <a:cubicBezTo>
                      <a:pt x="462013" y="145160"/>
                      <a:pt x="472300" y="143933"/>
                      <a:pt x="478650" y="139700"/>
                    </a:cubicBezTo>
                    <a:cubicBezTo>
                      <a:pt x="494624" y="137038"/>
                      <a:pt x="501656" y="136884"/>
                      <a:pt x="516750" y="130175"/>
                    </a:cubicBezTo>
                    <a:cubicBezTo>
                      <a:pt x="520237" y="128625"/>
                      <a:pt x="523577" y="126523"/>
                      <a:pt x="526275" y="123825"/>
                    </a:cubicBezTo>
                    <a:cubicBezTo>
                      <a:pt x="528973" y="121127"/>
                      <a:pt x="530508" y="117475"/>
                      <a:pt x="532625" y="114300"/>
                    </a:cubicBezTo>
                    <a:cubicBezTo>
                      <a:pt x="544779" y="111262"/>
                      <a:pt x="547284" y="112949"/>
                      <a:pt x="554850" y="101600"/>
                    </a:cubicBezTo>
                    <a:cubicBezTo>
                      <a:pt x="556706" y="98815"/>
                      <a:pt x="555934" y="94688"/>
                      <a:pt x="558025" y="92075"/>
                    </a:cubicBezTo>
                    <a:cubicBezTo>
                      <a:pt x="560409" y="89095"/>
                      <a:pt x="564314" y="87747"/>
                      <a:pt x="567550" y="85725"/>
                    </a:cubicBezTo>
                    <a:cubicBezTo>
                      <a:pt x="572783" y="82454"/>
                      <a:pt x="579192" y="77258"/>
                      <a:pt x="583425" y="76200"/>
                    </a:cubicBezTo>
                    <a:close/>
                    <a:moveTo>
                      <a:pt x="881875" y="0"/>
                    </a:moveTo>
                    <a:cubicBezTo>
                      <a:pt x="885050" y="2117"/>
                      <a:pt x="887987" y="4643"/>
                      <a:pt x="891400" y="6350"/>
                    </a:cubicBezTo>
                    <a:cubicBezTo>
                      <a:pt x="894393" y="7847"/>
                      <a:pt x="898140" y="7669"/>
                      <a:pt x="900925" y="9525"/>
                    </a:cubicBezTo>
                    <a:cubicBezTo>
                      <a:pt x="904661" y="12016"/>
                      <a:pt x="907071" y="16093"/>
                      <a:pt x="910450" y="19050"/>
                    </a:cubicBezTo>
                    <a:cubicBezTo>
                      <a:pt x="915550" y="23512"/>
                      <a:pt x="919446" y="26988"/>
                      <a:pt x="926325" y="31750"/>
                    </a:cubicBezTo>
                    <a:cubicBezTo>
                      <a:pt x="933204" y="36512"/>
                      <a:pt x="934867" y="40882"/>
                      <a:pt x="951725" y="47625"/>
                    </a:cubicBezTo>
                    <a:cubicBezTo>
                      <a:pt x="970050" y="41517"/>
                      <a:pt x="987832" y="34699"/>
                      <a:pt x="1008875" y="41275"/>
                    </a:cubicBezTo>
                    <a:cubicBezTo>
                      <a:pt x="1015020" y="43195"/>
                      <a:pt x="1010992" y="53975"/>
                      <a:pt x="1012050" y="60325"/>
                    </a:cubicBezTo>
                    <a:cubicBezTo>
                      <a:pt x="1009933" y="63500"/>
                      <a:pt x="1008680" y="67466"/>
                      <a:pt x="1005700" y="69850"/>
                    </a:cubicBezTo>
                    <a:cubicBezTo>
                      <a:pt x="1003087" y="71941"/>
                      <a:pt x="996864" y="69750"/>
                      <a:pt x="996175" y="73025"/>
                    </a:cubicBezTo>
                    <a:cubicBezTo>
                      <a:pt x="992244" y="91695"/>
                      <a:pt x="994058" y="111125"/>
                      <a:pt x="993000" y="130175"/>
                    </a:cubicBezTo>
                    <a:cubicBezTo>
                      <a:pt x="991103" y="135867"/>
                      <a:pt x="987398" y="148477"/>
                      <a:pt x="983475" y="152400"/>
                    </a:cubicBezTo>
                    <a:cubicBezTo>
                      <a:pt x="981108" y="154767"/>
                      <a:pt x="976627" y="157583"/>
                      <a:pt x="973950" y="155575"/>
                    </a:cubicBezTo>
                    <a:cubicBezTo>
                      <a:pt x="970459" y="152957"/>
                      <a:pt x="971833" y="147108"/>
                      <a:pt x="970775" y="142875"/>
                    </a:cubicBezTo>
                    <a:cubicBezTo>
                      <a:pt x="958075" y="134408"/>
                      <a:pt x="963367" y="139700"/>
                      <a:pt x="954900" y="127000"/>
                    </a:cubicBezTo>
                    <a:cubicBezTo>
                      <a:pt x="950667" y="120650"/>
                      <a:pt x="948920" y="111568"/>
                      <a:pt x="942200" y="107950"/>
                    </a:cubicBezTo>
                    <a:cubicBezTo>
                      <a:pt x="933762" y="103406"/>
                      <a:pt x="923209" y="104775"/>
                      <a:pt x="913625" y="104775"/>
                    </a:cubicBezTo>
                    <a:cubicBezTo>
                      <a:pt x="891375" y="104775"/>
                      <a:pt x="869175" y="106892"/>
                      <a:pt x="846950" y="107950"/>
                    </a:cubicBezTo>
                    <a:cubicBezTo>
                      <a:pt x="843775" y="105833"/>
                      <a:pt x="840838" y="103307"/>
                      <a:pt x="837425" y="101600"/>
                    </a:cubicBezTo>
                    <a:cubicBezTo>
                      <a:pt x="834432" y="100103"/>
                      <a:pt x="829143" y="101532"/>
                      <a:pt x="827900" y="98425"/>
                    </a:cubicBezTo>
                    <a:cubicBezTo>
                      <a:pt x="824341" y="89527"/>
                      <a:pt x="825783" y="79375"/>
                      <a:pt x="824725" y="69850"/>
                    </a:cubicBezTo>
                    <a:cubicBezTo>
                      <a:pt x="826842" y="66675"/>
                      <a:pt x="828632" y="63256"/>
                      <a:pt x="831075" y="60325"/>
                    </a:cubicBezTo>
                    <a:cubicBezTo>
                      <a:pt x="851447" y="35879"/>
                      <a:pt x="831184" y="64924"/>
                      <a:pt x="846950" y="41275"/>
                    </a:cubicBezTo>
                    <a:lnTo>
                      <a:pt x="856475" y="38100"/>
                    </a:lnTo>
                    <a:cubicBezTo>
                      <a:pt x="860095" y="36893"/>
                      <a:pt x="860708" y="31750"/>
                      <a:pt x="862825" y="285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61" name="1538 Grupo">
            <a:extLst>
              <a:ext uri="{FF2B5EF4-FFF2-40B4-BE49-F238E27FC236}">
                <a16:creationId xmlns:a16="http://schemas.microsoft.com/office/drawing/2014/main" id="{58249C81-A639-0A55-6A4A-0DB74D2C2D06}"/>
              </a:ext>
            </a:extLst>
          </p:cNvPr>
          <p:cNvGrpSpPr/>
          <p:nvPr/>
        </p:nvGrpSpPr>
        <p:grpSpPr>
          <a:xfrm>
            <a:off x="1075099" y="1665472"/>
            <a:ext cx="12067936" cy="10194661"/>
            <a:chOff x="361561" y="785100"/>
            <a:chExt cx="8447555" cy="7136263"/>
          </a:xfrm>
        </p:grpSpPr>
        <p:sp>
          <p:nvSpPr>
            <p:cNvPr id="62" name="140 CuadroTexto">
              <a:extLst>
                <a:ext uri="{FF2B5EF4-FFF2-40B4-BE49-F238E27FC236}">
                  <a16:creationId xmlns:a16="http://schemas.microsoft.com/office/drawing/2014/main" id="{673FF3B0-91FE-0EC6-4DA1-DD04A2EDE2B8}"/>
                </a:ext>
              </a:extLst>
            </p:cNvPr>
            <p:cNvSpPr txBox="1"/>
            <p:nvPr/>
          </p:nvSpPr>
          <p:spPr>
            <a:xfrm>
              <a:off x="6852856" y="7526576"/>
              <a:ext cx="179438" cy="884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indent="0" algn="ctr">
                <a:defRPr sz="8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indent="0">
                <a:defRPr sz="1100"/>
              </a:lvl2pPr>
              <a:lvl3pPr marL="914400" indent="0">
                <a:defRPr sz="1100"/>
              </a:lvl3pPr>
              <a:lvl4pPr marL="1371600" indent="0">
                <a:defRPr sz="1100"/>
              </a:lvl4pPr>
              <a:lvl5pPr marL="1828800" indent="0">
                <a:defRPr sz="1100"/>
              </a:lvl5pPr>
              <a:lvl6pPr marL="2286000" indent="0">
                <a:defRPr sz="1100"/>
              </a:lvl6pPr>
              <a:lvl7pPr marL="2743200" indent="0">
                <a:defRPr sz="1100"/>
              </a:lvl7pPr>
              <a:lvl8pPr marL="3200400" indent="0">
                <a:defRPr sz="1100"/>
              </a:lvl8pPr>
              <a:lvl9pPr marL="3657600" indent="0">
                <a:defRPr sz="1100"/>
              </a:lvl9pPr>
            </a:lstStyle>
            <a:p>
              <a:pPr defTabSz="2438430"/>
              <a:r>
                <a:rPr lang="es-ES" sz="1144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E103</a:t>
              </a:r>
            </a:p>
          </p:txBody>
        </p:sp>
        <p:sp>
          <p:nvSpPr>
            <p:cNvPr id="63" name="140 CuadroTexto">
              <a:extLst>
                <a:ext uri="{FF2B5EF4-FFF2-40B4-BE49-F238E27FC236}">
                  <a16:creationId xmlns:a16="http://schemas.microsoft.com/office/drawing/2014/main" id="{2AAB6333-5B2F-C44B-351C-F66D307841AC}"/>
                </a:ext>
              </a:extLst>
            </p:cNvPr>
            <p:cNvSpPr txBox="1"/>
            <p:nvPr/>
          </p:nvSpPr>
          <p:spPr>
            <a:xfrm>
              <a:off x="7692135" y="7832873"/>
              <a:ext cx="179438" cy="884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indent="0" algn="ctr">
                <a:defRPr sz="8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indent="0">
                <a:defRPr sz="1100"/>
              </a:lvl2pPr>
              <a:lvl3pPr marL="914400" indent="0">
                <a:defRPr sz="1100"/>
              </a:lvl3pPr>
              <a:lvl4pPr marL="1371600" indent="0">
                <a:defRPr sz="1100"/>
              </a:lvl4pPr>
              <a:lvl5pPr marL="1828800" indent="0">
                <a:defRPr sz="1100"/>
              </a:lvl5pPr>
              <a:lvl6pPr marL="2286000" indent="0">
                <a:defRPr sz="1100"/>
              </a:lvl6pPr>
              <a:lvl7pPr marL="2743200" indent="0">
                <a:defRPr sz="1100"/>
              </a:lvl7pPr>
              <a:lvl8pPr marL="3200400" indent="0">
                <a:defRPr sz="1100"/>
              </a:lvl8pPr>
              <a:lvl9pPr marL="3657600" indent="0">
                <a:defRPr sz="1100"/>
              </a:lvl9pPr>
            </a:lstStyle>
            <a:p>
              <a:pPr defTabSz="2438430"/>
              <a:r>
                <a:rPr lang="es-ES" sz="1144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E102</a:t>
              </a:r>
            </a:p>
          </p:txBody>
        </p:sp>
        <p:grpSp>
          <p:nvGrpSpPr>
            <p:cNvPr id="64" name="1541 Grupo">
              <a:extLst>
                <a:ext uri="{FF2B5EF4-FFF2-40B4-BE49-F238E27FC236}">
                  <a16:creationId xmlns:a16="http://schemas.microsoft.com/office/drawing/2014/main" id="{E5113EE0-B18F-53DF-9575-2D723B623325}"/>
                </a:ext>
              </a:extLst>
            </p:cNvPr>
            <p:cNvGrpSpPr/>
            <p:nvPr/>
          </p:nvGrpSpPr>
          <p:grpSpPr>
            <a:xfrm>
              <a:off x="361561" y="785100"/>
              <a:ext cx="8447555" cy="7057539"/>
              <a:chOff x="361561" y="785100"/>
              <a:chExt cx="8447555" cy="7057539"/>
            </a:xfrm>
          </p:grpSpPr>
          <p:sp>
            <p:nvSpPr>
              <p:cNvPr id="65" name="140 CuadroTexto">
                <a:extLst>
                  <a:ext uri="{FF2B5EF4-FFF2-40B4-BE49-F238E27FC236}">
                    <a16:creationId xmlns:a16="http://schemas.microsoft.com/office/drawing/2014/main" id="{5CED9AC9-AC23-1F0F-5953-C9A18F655D08}"/>
                  </a:ext>
                </a:extLst>
              </p:cNvPr>
              <p:cNvSpPr txBox="1"/>
              <p:nvPr/>
            </p:nvSpPr>
            <p:spPr>
              <a:xfrm>
                <a:off x="4176919" y="3626046"/>
                <a:ext cx="179439" cy="8848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E19</a:t>
                </a:r>
              </a:p>
            </p:txBody>
          </p:sp>
          <p:sp>
            <p:nvSpPr>
              <p:cNvPr id="66" name="140 CuadroTexto">
                <a:extLst>
                  <a:ext uri="{FF2B5EF4-FFF2-40B4-BE49-F238E27FC236}">
                    <a16:creationId xmlns:a16="http://schemas.microsoft.com/office/drawing/2014/main" id="{75E2D911-FCE1-9DE6-E829-A9F2E37735B0}"/>
                  </a:ext>
                </a:extLst>
              </p:cNvPr>
              <p:cNvSpPr txBox="1"/>
              <p:nvPr/>
            </p:nvSpPr>
            <p:spPr>
              <a:xfrm>
                <a:off x="1725658" y="7249105"/>
                <a:ext cx="179438" cy="8849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E101</a:t>
                </a:r>
              </a:p>
            </p:txBody>
          </p:sp>
          <p:sp>
            <p:nvSpPr>
              <p:cNvPr id="67" name="140 CuadroTexto">
                <a:extLst>
                  <a:ext uri="{FF2B5EF4-FFF2-40B4-BE49-F238E27FC236}">
                    <a16:creationId xmlns:a16="http://schemas.microsoft.com/office/drawing/2014/main" id="{3A923AE4-CBD9-8E64-9924-E0E3CF244709}"/>
                  </a:ext>
                </a:extLst>
              </p:cNvPr>
              <p:cNvSpPr txBox="1"/>
              <p:nvPr/>
            </p:nvSpPr>
            <p:spPr>
              <a:xfrm>
                <a:off x="8455822" y="6910748"/>
                <a:ext cx="179438" cy="8849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E101</a:t>
                </a:r>
              </a:p>
            </p:txBody>
          </p:sp>
          <p:grpSp>
            <p:nvGrpSpPr>
              <p:cNvPr id="68" name="1545 Grupo">
                <a:extLst>
                  <a:ext uri="{FF2B5EF4-FFF2-40B4-BE49-F238E27FC236}">
                    <a16:creationId xmlns:a16="http://schemas.microsoft.com/office/drawing/2014/main" id="{CACAECF2-A846-CEA2-BAEE-B7107C6EEC02}"/>
                  </a:ext>
                </a:extLst>
              </p:cNvPr>
              <p:cNvGrpSpPr/>
              <p:nvPr/>
            </p:nvGrpSpPr>
            <p:grpSpPr>
              <a:xfrm>
                <a:off x="361561" y="785100"/>
                <a:ext cx="8447555" cy="7057539"/>
                <a:chOff x="1945737" y="785100"/>
                <a:chExt cx="8447555" cy="7057539"/>
              </a:xfrm>
            </p:grpSpPr>
            <p:sp>
              <p:nvSpPr>
                <p:cNvPr id="69" name="139 CuadroTexto">
                  <a:extLst>
                    <a:ext uri="{FF2B5EF4-FFF2-40B4-BE49-F238E27FC236}">
                      <a16:creationId xmlns:a16="http://schemas.microsoft.com/office/drawing/2014/main" id="{C23C7E5A-572A-DD3C-7CCD-C2EB9AFA54C2}"/>
                    </a:ext>
                  </a:extLst>
                </p:cNvPr>
                <p:cNvSpPr txBox="1"/>
                <p:nvPr/>
              </p:nvSpPr>
              <p:spPr>
                <a:xfrm>
                  <a:off x="2512790" y="963872"/>
                  <a:ext cx="177193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</a:t>
                  </a:r>
                </a:p>
              </p:txBody>
            </p:sp>
            <p:sp>
              <p:nvSpPr>
                <p:cNvPr id="70" name="140 CuadroTexto">
                  <a:extLst>
                    <a:ext uri="{FF2B5EF4-FFF2-40B4-BE49-F238E27FC236}">
                      <a16:creationId xmlns:a16="http://schemas.microsoft.com/office/drawing/2014/main" id="{4D0A1517-6F05-95F2-A492-7A7A9C67B958}"/>
                    </a:ext>
                  </a:extLst>
                </p:cNvPr>
                <p:cNvSpPr txBox="1"/>
                <p:nvPr/>
              </p:nvSpPr>
              <p:spPr>
                <a:xfrm>
                  <a:off x="3043288" y="83355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</a:t>
                  </a:r>
                </a:p>
              </p:txBody>
            </p:sp>
            <p:sp>
              <p:nvSpPr>
                <p:cNvPr id="71" name="140 CuadroTexto">
                  <a:extLst>
                    <a:ext uri="{FF2B5EF4-FFF2-40B4-BE49-F238E27FC236}">
                      <a16:creationId xmlns:a16="http://schemas.microsoft.com/office/drawing/2014/main" id="{2A128915-A007-F769-2AE6-6CC2BAC12EF6}"/>
                    </a:ext>
                  </a:extLst>
                </p:cNvPr>
                <p:cNvSpPr txBox="1"/>
                <p:nvPr/>
              </p:nvSpPr>
              <p:spPr>
                <a:xfrm>
                  <a:off x="2333812" y="128444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</a:t>
                  </a:r>
                </a:p>
              </p:txBody>
            </p:sp>
            <p:sp>
              <p:nvSpPr>
                <p:cNvPr id="72" name="140 CuadroTexto">
                  <a:extLst>
                    <a:ext uri="{FF2B5EF4-FFF2-40B4-BE49-F238E27FC236}">
                      <a16:creationId xmlns:a16="http://schemas.microsoft.com/office/drawing/2014/main" id="{6D7591A8-6647-3228-0760-BD0028104D3F}"/>
                    </a:ext>
                  </a:extLst>
                </p:cNvPr>
                <p:cNvSpPr txBox="1"/>
                <p:nvPr/>
              </p:nvSpPr>
              <p:spPr>
                <a:xfrm>
                  <a:off x="2039230" y="174018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E64</a:t>
                  </a:r>
                </a:p>
              </p:txBody>
            </p:sp>
            <p:sp>
              <p:nvSpPr>
                <p:cNvPr id="73" name="140 CuadroTexto">
                  <a:extLst>
                    <a:ext uri="{FF2B5EF4-FFF2-40B4-BE49-F238E27FC236}">
                      <a16:creationId xmlns:a16="http://schemas.microsoft.com/office/drawing/2014/main" id="{622A5FE5-C14A-09B2-81A5-E871779A76C7}"/>
                    </a:ext>
                  </a:extLst>
                </p:cNvPr>
                <p:cNvSpPr txBox="1"/>
                <p:nvPr/>
              </p:nvSpPr>
              <p:spPr>
                <a:xfrm>
                  <a:off x="2416777" y="178105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E69</a:t>
                  </a:r>
                </a:p>
              </p:txBody>
            </p:sp>
            <p:sp>
              <p:nvSpPr>
                <p:cNvPr id="74" name="140 CuadroTexto">
                  <a:extLst>
                    <a:ext uri="{FF2B5EF4-FFF2-40B4-BE49-F238E27FC236}">
                      <a16:creationId xmlns:a16="http://schemas.microsoft.com/office/drawing/2014/main" id="{E4679B79-F439-E300-914D-2CE30F29318B}"/>
                    </a:ext>
                  </a:extLst>
                </p:cNvPr>
                <p:cNvSpPr txBox="1"/>
                <p:nvPr/>
              </p:nvSpPr>
              <p:spPr>
                <a:xfrm>
                  <a:off x="3177323" y="174524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</a:t>
                  </a:r>
                </a:p>
              </p:txBody>
            </p:sp>
            <p:sp>
              <p:nvSpPr>
                <p:cNvPr id="75" name="140 CuadroTexto">
                  <a:extLst>
                    <a:ext uri="{FF2B5EF4-FFF2-40B4-BE49-F238E27FC236}">
                      <a16:creationId xmlns:a16="http://schemas.microsoft.com/office/drawing/2014/main" id="{1B7E32D9-D938-6CBC-6660-D22EE399EEDC}"/>
                    </a:ext>
                  </a:extLst>
                </p:cNvPr>
                <p:cNvSpPr txBox="1"/>
                <p:nvPr/>
              </p:nvSpPr>
              <p:spPr>
                <a:xfrm>
                  <a:off x="2621379" y="231245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E901</a:t>
                  </a:r>
                </a:p>
              </p:txBody>
            </p:sp>
            <p:sp>
              <p:nvSpPr>
                <p:cNvPr id="76" name="140 CuadroTexto">
                  <a:extLst>
                    <a:ext uri="{FF2B5EF4-FFF2-40B4-BE49-F238E27FC236}">
                      <a16:creationId xmlns:a16="http://schemas.microsoft.com/office/drawing/2014/main" id="{3DF71690-42FA-A3A4-63BC-57FEC22EA798}"/>
                    </a:ext>
                  </a:extLst>
                </p:cNvPr>
                <p:cNvSpPr txBox="1"/>
                <p:nvPr/>
              </p:nvSpPr>
              <p:spPr>
                <a:xfrm>
                  <a:off x="3704305" y="86301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</a:t>
                  </a:r>
                </a:p>
              </p:txBody>
            </p:sp>
            <p:sp>
              <p:nvSpPr>
                <p:cNvPr id="77" name="140 CuadroTexto">
                  <a:extLst>
                    <a:ext uri="{FF2B5EF4-FFF2-40B4-BE49-F238E27FC236}">
                      <a16:creationId xmlns:a16="http://schemas.microsoft.com/office/drawing/2014/main" id="{826EDD1F-0E2D-B2E2-6AE5-A8A94C4C6C75}"/>
                    </a:ext>
                  </a:extLst>
                </p:cNvPr>
                <p:cNvSpPr txBox="1"/>
                <p:nvPr/>
              </p:nvSpPr>
              <p:spPr>
                <a:xfrm>
                  <a:off x="5125414" y="7851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</a:t>
                  </a:r>
                </a:p>
              </p:txBody>
            </p:sp>
            <p:sp>
              <p:nvSpPr>
                <p:cNvPr id="78" name="140 CuadroTexto">
                  <a:extLst>
                    <a:ext uri="{FF2B5EF4-FFF2-40B4-BE49-F238E27FC236}">
                      <a16:creationId xmlns:a16="http://schemas.microsoft.com/office/drawing/2014/main" id="{3C705577-A3C6-6DDF-BF80-75188F9BA732}"/>
                    </a:ext>
                  </a:extLst>
                </p:cNvPr>
                <p:cNvSpPr txBox="1"/>
                <p:nvPr/>
              </p:nvSpPr>
              <p:spPr>
                <a:xfrm>
                  <a:off x="4127003" y="113104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</a:t>
                  </a:r>
                </a:p>
              </p:txBody>
            </p:sp>
            <p:sp>
              <p:nvSpPr>
                <p:cNvPr id="79" name="140 CuadroTexto">
                  <a:extLst>
                    <a:ext uri="{FF2B5EF4-FFF2-40B4-BE49-F238E27FC236}">
                      <a16:creationId xmlns:a16="http://schemas.microsoft.com/office/drawing/2014/main" id="{17E60BEA-DCEA-D692-0F2E-E09B3315686A}"/>
                    </a:ext>
                  </a:extLst>
                </p:cNvPr>
                <p:cNvSpPr txBox="1"/>
                <p:nvPr/>
              </p:nvSpPr>
              <p:spPr>
                <a:xfrm>
                  <a:off x="3824328" y="173092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</a:t>
                  </a:r>
                </a:p>
              </p:txBody>
            </p:sp>
            <p:sp>
              <p:nvSpPr>
                <p:cNvPr id="80" name="140 CuadroTexto">
                  <a:extLst>
                    <a:ext uri="{FF2B5EF4-FFF2-40B4-BE49-F238E27FC236}">
                      <a16:creationId xmlns:a16="http://schemas.microsoft.com/office/drawing/2014/main" id="{B292378B-AEDE-656E-A4F7-4D5B550FAFC3}"/>
                    </a:ext>
                  </a:extLst>
                </p:cNvPr>
                <p:cNvSpPr txBox="1"/>
                <p:nvPr/>
              </p:nvSpPr>
              <p:spPr>
                <a:xfrm>
                  <a:off x="4559648" y="8855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E62</a:t>
                  </a:r>
                </a:p>
              </p:txBody>
            </p:sp>
            <p:sp>
              <p:nvSpPr>
                <p:cNvPr id="81" name="140 CuadroTexto">
                  <a:extLst>
                    <a:ext uri="{FF2B5EF4-FFF2-40B4-BE49-F238E27FC236}">
                      <a16:creationId xmlns:a16="http://schemas.microsoft.com/office/drawing/2014/main" id="{D98D434F-81D1-147E-38F1-3078E8542260}"/>
                    </a:ext>
                  </a:extLst>
                </p:cNvPr>
                <p:cNvSpPr txBox="1"/>
                <p:nvPr/>
              </p:nvSpPr>
              <p:spPr>
                <a:xfrm>
                  <a:off x="4734894" y="11371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E63</a:t>
                  </a:r>
                </a:p>
              </p:txBody>
            </p:sp>
            <p:sp>
              <p:nvSpPr>
                <p:cNvPr id="82" name="140 CuadroTexto">
                  <a:extLst>
                    <a:ext uri="{FF2B5EF4-FFF2-40B4-BE49-F238E27FC236}">
                      <a16:creationId xmlns:a16="http://schemas.microsoft.com/office/drawing/2014/main" id="{9265FD0B-1B12-7F2C-6D94-DC209059721E}"/>
                    </a:ext>
                  </a:extLst>
                </p:cNvPr>
                <p:cNvSpPr txBox="1"/>
                <p:nvPr/>
              </p:nvSpPr>
              <p:spPr>
                <a:xfrm>
                  <a:off x="4625591" y="194489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E12</a:t>
                  </a:r>
                </a:p>
              </p:txBody>
            </p:sp>
            <p:sp>
              <p:nvSpPr>
                <p:cNvPr id="83" name="140 CuadroTexto">
                  <a:extLst>
                    <a:ext uri="{FF2B5EF4-FFF2-40B4-BE49-F238E27FC236}">
                      <a16:creationId xmlns:a16="http://schemas.microsoft.com/office/drawing/2014/main" id="{7F4419DB-CF2C-698D-DF53-8A9C66D3BDEB}"/>
                    </a:ext>
                  </a:extLst>
                </p:cNvPr>
                <p:cNvSpPr txBox="1"/>
                <p:nvPr/>
              </p:nvSpPr>
              <p:spPr>
                <a:xfrm>
                  <a:off x="5621294" y="261236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E17</a:t>
                  </a:r>
                </a:p>
              </p:txBody>
            </p:sp>
            <p:sp>
              <p:nvSpPr>
                <p:cNvPr id="84" name="140 CuadroTexto">
                  <a:extLst>
                    <a:ext uri="{FF2B5EF4-FFF2-40B4-BE49-F238E27FC236}">
                      <a16:creationId xmlns:a16="http://schemas.microsoft.com/office/drawing/2014/main" id="{A4FC62BB-B5D4-7884-129B-48D11FEBE064}"/>
                    </a:ext>
                  </a:extLst>
                </p:cNvPr>
                <p:cNvSpPr txBox="1"/>
                <p:nvPr/>
              </p:nvSpPr>
              <p:spPr>
                <a:xfrm>
                  <a:off x="4045294" y="214014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E26</a:t>
                  </a:r>
                </a:p>
              </p:txBody>
            </p:sp>
            <p:sp>
              <p:nvSpPr>
                <p:cNvPr id="85" name="140 CuadroTexto">
                  <a:extLst>
                    <a:ext uri="{FF2B5EF4-FFF2-40B4-BE49-F238E27FC236}">
                      <a16:creationId xmlns:a16="http://schemas.microsoft.com/office/drawing/2014/main" id="{6D9FAD43-68A7-4808-1193-0A8E3F3F18EC}"/>
                    </a:ext>
                  </a:extLst>
                </p:cNvPr>
                <p:cNvSpPr txBox="1"/>
                <p:nvPr/>
              </p:nvSpPr>
              <p:spPr>
                <a:xfrm rot="2547606">
                  <a:off x="5823235" y="3072293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E21</a:t>
                  </a:r>
                </a:p>
              </p:txBody>
            </p:sp>
            <p:sp>
              <p:nvSpPr>
                <p:cNvPr id="86" name="140 CuadroTexto">
                  <a:extLst>
                    <a:ext uri="{FF2B5EF4-FFF2-40B4-BE49-F238E27FC236}">
                      <a16:creationId xmlns:a16="http://schemas.microsoft.com/office/drawing/2014/main" id="{A756EE54-2CA1-C417-BF2D-BAB74A50D985}"/>
                    </a:ext>
                  </a:extLst>
                </p:cNvPr>
                <p:cNvSpPr txBox="1"/>
                <p:nvPr/>
              </p:nvSpPr>
              <p:spPr>
                <a:xfrm>
                  <a:off x="5451117" y="3400397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E18</a:t>
                  </a:r>
                </a:p>
              </p:txBody>
            </p:sp>
            <p:sp>
              <p:nvSpPr>
                <p:cNvPr id="87" name="140 CuadroTexto">
                  <a:extLst>
                    <a:ext uri="{FF2B5EF4-FFF2-40B4-BE49-F238E27FC236}">
                      <a16:creationId xmlns:a16="http://schemas.microsoft.com/office/drawing/2014/main" id="{2B209B42-987C-C166-C95E-AC8BB61C1345}"/>
                    </a:ext>
                  </a:extLst>
                </p:cNvPr>
                <p:cNvSpPr txBox="1"/>
                <p:nvPr/>
              </p:nvSpPr>
              <p:spPr>
                <a:xfrm>
                  <a:off x="6281328" y="3398193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</a:t>
                  </a:r>
                </a:p>
              </p:txBody>
            </p:sp>
            <p:sp>
              <p:nvSpPr>
                <p:cNvPr id="88" name="140 CuadroTexto">
                  <a:extLst>
                    <a:ext uri="{FF2B5EF4-FFF2-40B4-BE49-F238E27FC236}">
                      <a16:creationId xmlns:a16="http://schemas.microsoft.com/office/drawing/2014/main" id="{36E4ADC5-BD54-6D0E-CAE5-1ED5AC781380}"/>
                    </a:ext>
                  </a:extLst>
                </p:cNvPr>
                <p:cNvSpPr txBox="1"/>
                <p:nvPr/>
              </p:nvSpPr>
              <p:spPr>
                <a:xfrm>
                  <a:off x="4218895" y="34400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E27</a:t>
                  </a:r>
                </a:p>
              </p:txBody>
            </p:sp>
            <p:sp>
              <p:nvSpPr>
                <p:cNvPr id="89" name="140 CuadroTexto">
                  <a:extLst>
                    <a:ext uri="{FF2B5EF4-FFF2-40B4-BE49-F238E27FC236}">
                      <a16:creationId xmlns:a16="http://schemas.microsoft.com/office/drawing/2014/main" id="{42C054E4-1EC7-2A2D-3C52-3167C37F3D83}"/>
                    </a:ext>
                  </a:extLst>
                </p:cNvPr>
                <p:cNvSpPr txBox="1"/>
                <p:nvPr/>
              </p:nvSpPr>
              <p:spPr>
                <a:xfrm>
                  <a:off x="3843636" y="396499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E204</a:t>
                  </a:r>
                </a:p>
              </p:txBody>
            </p:sp>
            <p:sp>
              <p:nvSpPr>
                <p:cNvPr id="90" name="140 CuadroTexto">
                  <a:extLst>
                    <a:ext uri="{FF2B5EF4-FFF2-40B4-BE49-F238E27FC236}">
                      <a16:creationId xmlns:a16="http://schemas.microsoft.com/office/drawing/2014/main" id="{C978DF7F-B1ED-EE64-1B56-C01F7CE942B0}"/>
                    </a:ext>
                  </a:extLst>
                </p:cNvPr>
                <p:cNvSpPr txBox="1"/>
                <p:nvPr/>
              </p:nvSpPr>
              <p:spPr>
                <a:xfrm rot="18644881">
                  <a:off x="4145121" y="412248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E202</a:t>
                  </a:r>
                </a:p>
              </p:txBody>
            </p:sp>
            <p:sp>
              <p:nvSpPr>
                <p:cNvPr id="91" name="140 CuadroTexto">
                  <a:extLst>
                    <a:ext uri="{FF2B5EF4-FFF2-40B4-BE49-F238E27FC236}">
                      <a16:creationId xmlns:a16="http://schemas.microsoft.com/office/drawing/2014/main" id="{F046411C-B003-F3CA-FA09-84662FDF7527}"/>
                    </a:ext>
                  </a:extLst>
                </p:cNvPr>
                <p:cNvSpPr txBox="1"/>
                <p:nvPr/>
              </p:nvSpPr>
              <p:spPr>
                <a:xfrm>
                  <a:off x="5266177" y="3800422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E902</a:t>
                  </a:r>
                </a:p>
              </p:txBody>
            </p:sp>
            <p:sp>
              <p:nvSpPr>
                <p:cNvPr id="92" name="140 CuadroTexto">
                  <a:extLst>
                    <a:ext uri="{FF2B5EF4-FFF2-40B4-BE49-F238E27FC236}">
                      <a16:creationId xmlns:a16="http://schemas.microsoft.com/office/drawing/2014/main" id="{CD85A9E8-AEAB-7031-225D-4F4F3FA5CE81}"/>
                    </a:ext>
                  </a:extLst>
                </p:cNvPr>
                <p:cNvSpPr txBox="1"/>
                <p:nvPr/>
              </p:nvSpPr>
              <p:spPr>
                <a:xfrm>
                  <a:off x="3978201" y="458738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E78</a:t>
                  </a:r>
                </a:p>
              </p:txBody>
            </p:sp>
            <p:sp>
              <p:nvSpPr>
                <p:cNvPr id="93" name="140 CuadroTexto">
                  <a:extLst>
                    <a:ext uri="{FF2B5EF4-FFF2-40B4-BE49-F238E27FC236}">
                      <a16:creationId xmlns:a16="http://schemas.microsoft.com/office/drawing/2014/main" id="{781880CB-99E4-02C7-69C7-150013E5356C}"/>
                    </a:ext>
                  </a:extLst>
                </p:cNvPr>
                <p:cNvSpPr txBox="1"/>
                <p:nvPr/>
              </p:nvSpPr>
              <p:spPr>
                <a:xfrm>
                  <a:off x="6140778" y="83654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</a:t>
                  </a:r>
                </a:p>
              </p:txBody>
            </p:sp>
            <p:sp>
              <p:nvSpPr>
                <p:cNvPr id="94" name="140 CuadroTexto">
                  <a:extLst>
                    <a:ext uri="{FF2B5EF4-FFF2-40B4-BE49-F238E27FC236}">
                      <a16:creationId xmlns:a16="http://schemas.microsoft.com/office/drawing/2014/main" id="{393EF338-7840-81EE-1231-03AA1F04733D}"/>
                    </a:ext>
                  </a:extLst>
                </p:cNvPr>
                <p:cNvSpPr txBox="1"/>
                <p:nvPr/>
              </p:nvSpPr>
              <p:spPr>
                <a:xfrm>
                  <a:off x="6242120" y="114178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</a:t>
                  </a:r>
                </a:p>
              </p:txBody>
            </p:sp>
            <p:sp>
              <p:nvSpPr>
                <p:cNvPr id="95" name="140 CuadroTexto">
                  <a:extLst>
                    <a:ext uri="{FF2B5EF4-FFF2-40B4-BE49-F238E27FC236}">
                      <a16:creationId xmlns:a16="http://schemas.microsoft.com/office/drawing/2014/main" id="{895D05B3-E93E-7198-F664-C4250F6C2F8D}"/>
                    </a:ext>
                  </a:extLst>
                </p:cNvPr>
                <p:cNvSpPr txBox="1"/>
                <p:nvPr/>
              </p:nvSpPr>
              <p:spPr>
                <a:xfrm>
                  <a:off x="7091350" y="158605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E66</a:t>
                  </a:r>
                </a:p>
              </p:txBody>
            </p:sp>
            <p:sp>
              <p:nvSpPr>
                <p:cNvPr id="96" name="140 CuadroTexto">
                  <a:extLst>
                    <a:ext uri="{FF2B5EF4-FFF2-40B4-BE49-F238E27FC236}">
                      <a16:creationId xmlns:a16="http://schemas.microsoft.com/office/drawing/2014/main" id="{57627DF5-F0D1-821A-B0F1-14A32144CCBD}"/>
                    </a:ext>
                  </a:extLst>
                </p:cNvPr>
                <p:cNvSpPr txBox="1"/>
                <p:nvPr/>
              </p:nvSpPr>
              <p:spPr>
                <a:xfrm>
                  <a:off x="7196043" y="202922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E15</a:t>
                  </a:r>
                </a:p>
              </p:txBody>
            </p:sp>
            <p:sp>
              <p:nvSpPr>
                <p:cNvPr id="97" name="140 CuadroTexto">
                  <a:extLst>
                    <a:ext uri="{FF2B5EF4-FFF2-40B4-BE49-F238E27FC236}">
                      <a16:creationId xmlns:a16="http://schemas.microsoft.com/office/drawing/2014/main" id="{5FCB711A-383C-374E-F708-9A9A2318FD81}"/>
                    </a:ext>
                  </a:extLst>
                </p:cNvPr>
                <p:cNvSpPr txBox="1"/>
                <p:nvPr/>
              </p:nvSpPr>
              <p:spPr>
                <a:xfrm>
                  <a:off x="7414793" y="274419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E16</a:t>
                  </a:r>
                </a:p>
              </p:txBody>
            </p:sp>
            <p:sp>
              <p:nvSpPr>
                <p:cNvPr id="98" name="140 CuadroTexto">
                  <a:extLst>
                    <a:ext uri="{FF2B5EF4-FFF2-40B4-BE49-F238E27FC236}">
                      <a16:creationId xmlns:a16="http://schemas.microsoft.com/office/drawing/2014/main" id="{23F42169-547C-BD71-A904-C6256D3D6005}"/>
                    </a:ext>
                  </a:extLst>
                </p:cNvPr>
                <p:cNvSpPr txBox="1"/>
                <p:nvPr/>
              </p:nvSpPr>
              <p:spPr>
                <a:xfrm>
                  <a:off x="6799151" y="306680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E71</a:t>
                  </a:r>
                </a:p>
              </p:txBody>
            </p:sp>
            <p:sp>
              <p:nvSpPr>
                <p:cNvPr id="99" name="140 CuadroTexto">
                  <a:extLst>
                    <a:ext uri="{FF2B5EF4-FFF2-40B4-BE49-F238E27FC236}">
                      <a16:creationId xmlns:a16="http://schemas.microsoft.com/office/drawing/2014/main" id="{F743DED7-BCEB-5435-04E8-E2CF51CD210D}"/>
                    </a:ext>
                  </a:extLst>
                </p:cNvPr>
                <p:cNvSpPr txBox="1"/>
                <p:nvPr/>
              </p:nvSpPr>
              <p:spPr>
                <a:xfrm>
                  <a:off x="6827497" y="880432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E13</a:t>
                  </a:r>
                </a:p>
              </p:txBody>
            </p:sp>
            <p:sp>
              <p:nvSpPr>
                <p:cNvPr id="100" name="140 CuadroTexto">
                  <a:extLst>
                    <a:ext uri="{FF2B5EF4-FFF2-40B4-BE49-F238E27FC236}">
                      <a16:creationId xmlns:a16="http://schemas.microsoft.com/office/drawing/2014/main" id="{7D90B513-E4F1-5C17-418A-B4A3B56F8689}"/>
                    </a:ext>
                  </a:extLst>
                </p:cNvPr>
                <p:cNvSpPr txBox="1"/>
                <p:nvPr/>
              </p:nvSpPr>
              <p:spPr>
                <a:xfrm>
                  <a:off x="6834734" y="135887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E14</a:t>
                  </a:r>
                </a:p>
              </p:txBody>
            </p:sp>
            <p:sp>
              <p:nvSpPr>
                <p:cNvPr id="101" name="140 CuadroTexto">
                  <a:extLst>
                    <a:ext uri="{FF2B5EF4-FFF2-40B4-BE49-F238E27FC236}">
                      <a16:creationId xmlns:a16="http://schemas.microsoft.com/office/drawing/2014/main" id="{A2DBA366-C7AC-08E1-13D5-A200E7F364CF}"/>
                    </a:ext>
                  </a:extLst>
                </p:cNvPr>
                <p:cNvSpPr txBox="1"/>
                <p:nvPr/>
              </p:nvSpPr>
              <p:spPr>
                <a:xfrm>
                  <a:off x="10213853" y="2371044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E46</a:t>
                  </a:r>
                </a:p>
              </p:txBody>
            </p:sp>
            <p:sp>
              <p:nvSpPr>
                <p:cNvPr id="102" name="140 CuadroTexto">
                  <a:extLst>
                    <a:ext uri="{FF2B5EF4-FFF2-40B4-BE49-F238E27FC236}">
                      <a16:creationId xmlns:a16="http://schemas.microsoft.com/office/drawing/2014/main" id="{25F84161-D8B7-1477-BAC6-298B3B6420C7}"/>
                    </a:ext>
                  </a:extLst>
                </p:cNvPr>
                <p:cNvSpPr txBox="1"/>
                <p:nvPr/>
              </p:nvSpPr>
              <p:spPr>
                <a:xfrm>
                  <a:off x="9346834" y="205612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E40</a:t>
                  </a:r>
                </a:p>
              </p:txBody>
            </p:sp>
            <p:sp>
              <p:nvSpPr>
                <p:cNvPr id="103" name="140 CuadroTexto">
                  <a:extLst>
                    <a:ext uri="{FF2B5EF4-FFF2-40B4-BE49-F238E27FC236}">
                      <a16:creationId xmlns:a16="http://schemas.microsoft.com/office/drawing/2014/main" id="{571027B2-DF02-DB79-CAE5-BB50DE9A3BAE}"/>
                    </a:ext>
                  </a:extLst>
                </p:cNvPr>
                <p:cNvSpPr txBox="1"/>
                <p:nvPr/>
              </p:nvSpPr>
              <p:spPr>
                <a:xfrm>
                  <a:off x="9373886" y="29119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E41</a:t>
                  </a:r>
                </a:p>
              </p:txBody>
            </p:sp>
            <p:sp>
              <p:nvSpPr>
                <p:cNvPr id="104" name="140 CuadroTexto">
                  <a:extLst>
                    <a:ext uri="{FF2B5EF4-FFF2-40B4-BE49-F238E27FC236}">
                      <a16:creationId xmlns:a16="http://schemas.microsoft.com/office/drawing/2014/main" id="{10287775-D5E1-F063-85A8-B93D95E10A33}"/>
                    </a:ext>
                  </a:extLst>
                </p:cNvPr>
                <p:cNvSpPr txBox="1"/>
                <p:nvPr/>
              </p:nvSpPr>
              <p:spPr>
                <a:xfrm>
                  <a:off x="8534285" y="400916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E42</a:t>
                  </a:r>
                </a:p>
              </p:txBody>
            </p:sp>
            <p:sp>
              <p:nvSpPr>
                <p:cNvPr id="105" name="140 CuadroTexto">
                  <a:extLst>
                    <a:ext uri="{FF2B5EF4-FFF2-40B4-BE49-F238E27FC236}">
                      <a16:creationId xmlns:a16="http://schemas.microsoft.com/office/drawing/2014/main" id="{FD33C211-37DB-9469-1053-290F41A49BB7}"/>
                    </a:ext>
                  </a:extLst>
                </p:cNvPr>
                <p:cNvSpPr txBox="1"/>
                <p:nvPr/>
              </p:nvSpPr>
              <p:spPr>
                <a:xfrm>
                  <a:off x="7629084" y="3081690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E43</a:t>
                  </a:r>
                </a:p>
              </p:txBody>
            </p:sp>
            <p:sp>
              <p:nvSpPr>
                <p:cNvPr id="106" name="140 CuadroTexto">
                  <a:extLst>
                    <a:ext uri="{FF2B5EF4-FFF2-40B4-BE49-F238E27FC236}">
                      <a16:creationId xmlns:a16="http://schemas.microsoft.com/office/drawing/2014/main" id="{4F3B4270-1516-F9B1-8C62-AFE260EC2AFB}"/>
                    </a:ext>
                  </a:extLst>
                </p:cNvPr>
                <p:cNvSpPr txBox="1"/>
                <p:nvPr/>
              </p:nvSpPr>
              <p:spPr>
                <a:xfrm>
                  <a:off x="9061099" y="386455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E110</a:t>
                  </a:r>
                </a:p>
              </p:txBody>
            </p:sp>
            <p:sp>
              <p:nvSpPr>
                <p:cNvPr id="107" name="140 CuadroTexto">
                  <a:extLst>
                    <a:ext uri="{FF2B5EF4-FFF2-40B4-BE49-F238E27FC236}">
                      <a16:creationId xmlns:a16="http://schemas.microsoft.com/office/drawing/2014/main" id="{7498CAC5-278A-79C3-688A-F3F5AF1B5D3E}"/>
                    </a:ext>
                  </a:extLst>
                </p:cNvPr>
                <p:cNvSpPr txBox="1"/>
                <p:nvPr/>
              </p:nvSpPr>
              <p:spPr>
                <a:xfrm>
                  <a:off x="9085854" y="435207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E111</a:t>
                  </a:r>
                </a:p>
              </p:txBody>
            </p:sp>
            <p:sp>
              <p:nvSpPr>
                <p:cNvPr id="108" name="140 CuadroTexto">
                  <a:extLst>
                    <a:ext uri="{FF2B5EF4-FFF2-40B4-BE49-F238E27FC236}">
                      <a16:creationId xmlns:a16="http://schemas.microsoft.com/office/drawing/2014/main" id="{CAEE3A2C-0587-96AC-EA46-D6D8476F2CC7}"/>
                    </a:ext>
                  </a:extLst>
                </p:cNvPr>
                <p:cNvSpPr txBox="1"/>
                <p:nvPr/>
              </p:nvSpPr>
              <p:spPr>
                <a:xfrm>
                  <a:off x="6524852" y="363658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E22</a:t>
                  </a:r>
                </a:p>
              </p:txBody>
            </p:sp>
            <p:sp>
              <p:nvSpPr>
                <p:cNvPr id="109" name="140 CuadroTexto">
                  <a:extLst>
                    <a:ext uri="{FF2B5EF4-FFF2-40B4-BE49-F238E27FC236}">
                      <a16:creationId xmlns:a16="http://schemas.microsoft.com/office/drawing/2014/main" id="{165CAC57-DE4E-F276-E2B3-93305997977C}"/>
                    </a:ext>
                  </a:extLst>
                </p:cNvPr>
                <p:cNvSpPr txBox="1"/>
                <p:nvPr/>
              </p:nvSpPr>
              <p:spPr>
                <a:xfrm>
                  <a:off x="5437516" y="1929583"/>
                  <a:ext cx="179438" cy="7612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E61</a:t>
                  </a:r>
                </a:p>
              </p:txBody>
            </p:sp>
            <p:sp>
              <p:nvSpPr>
                <p:cNvPr id="110" name="140 CuadroTexto">
                  <a:extLst>
                    <a:ext uri="{FF2B5EF4-FFF2-40B4-BE49-F238E27FC236}">
                      <a16:creationId xmlns:a16="http://schemas.microsoft.com/office/drawing/2014/main" id="{68E2F6E2-432E-6534-6F03-CB08A5E5139F}"/>
                    </a:ext>
                  </a:extLst>
                </p:cNvPr>
                <p:cNvSpPr txBox="1"/>
                <p:nvPr/>
              </p:nvSpPr>
              <p:spPr>
                <a:xfrm>
                  <a:off x="6210614" y="160099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E65</a:t>
                  </a:r>
                </a:p>
              </p:txBody>
            </p:sp>
            <p:sp>
              <p:nvSpPr>
                <p:cNvPr id="111" name="140 CuadroTexto">
                  <a:extLst>
                    <a:ext uri="{FF2B5EF4-FFF2-40B4-BE49-F238E27FC236}">
                      <a16:creationId xmlns:a16="http://schemas.microsoft.com/office/drawing/2014/main" id="{B7DA6745-B60B-0E0B-E14A-3A6F6F751E6D}"/>
                    </a:ext>
                  </a:extLst>
                </p:cNvPr>
                <p:cNvSpPr txBox="1"/>
                <p:nvPr/>
              </p:nvSpPr>
              <p:spPr>
                <a:xfrm>
                  <a:off x="7372883" y="39676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E39</a:t>
                  </a:r>
                </a:p>
              </p:txBody>
            </p:sp>
            <p:sp>
              <p:nvSpPr>
                <p:cNvPr id="112" name="140 CuadroTexto">
                  <a:extLst>
                    <a:ext uri="{FF2B5EF4-FFF2-40B4-BE49-F238E27FC236}">
                      <a16:creationId xmlns:a16="http://schemas.microsoft.com/office/drawing/2014/main" id="{9AAEA3CB-DB77-5C08-37D5-E65F93CE7E42}"/>
                    </a:ext>
                  </a:extLst>
                </p:cNvPr>
                <p:cNvSpPr txBox="1"/>
                <p:nvPr/>
              </p:nvSpPr>
              <p:spPr>
                <a:xfrm>
                  <a:off x="3727976" y="482498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E77</a:t>
                  </a:r>
                </a:p>
              </p:txBody>
            </p:sp>
            <p:sp>
              <p:nvSpPr>
                <p:cNvPr id="113" name="140 CuadroTexto">
                  <a:extLst>
                    <a:ext uri="{FF2B5EF4-FFF2-40B4-BE49-F238E27FC236}">
                      <a16:creationId xmlns:a16="http://schemas.microsoft.com/office/drawing/2014/main" id="{3B1DC970-29CD-A240-5793-274DB0210948}"/>
                    </a:ext>
                  </a:extLst>
                </p:cNvPr>
                <p:cNvSpPr txBox="1"/>
                <p:nvPr/>
              </p:nvSpPr>
              <p:spPr>
                <a:xfrm>
                  <a:off x="3847283" y="550779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E903</a:t>
                  </a:r>
                </a:p>
              </p:txBody>
            </p:sp>
            <p:sp>
              <p:nvSpPr>
                <p:cNvPr id="114" name="140 CuadroTexto">
                  <a:extLst>
                    <a:ext uri="{FF2B5EF4-FFF2-40B4-BE49-F238E27FC236}">
                      <a16:creationId xmlns:a16="http://schemas.microsoft.com/office/drawing/2014/main" id="{DABA23DD-C5D0-2DB1-F29D-4421011D1B9A}"/>
                    </a:ext>
                  </a:extLst>
                </p:cNvPr>
                <p:cNvSpPr txBox="1"/>
                <p:nvPr/>
              </p:nvSpPr>
              <p:spPr>
                <a:xfrm rot="2129018">
                  <a:off x="3344395" y="638881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E350</a:t>
                  </a:r>
                </a:p>
              </p:txBody>
            </p:sp>
            <p:sp>
              <p:nvSpPr>
                <p:cNvPr id="115" name="140 CuadroTexto">
                  <a:extLst>
                    <a:ext uri="{FF2B5EF4-FFF2-40B4-BE49-F238E27FC236}">
                      <a16:creationId xmlns:a16="http://schemas.microsoft.com/office/drawing/2014/main" id="{DA74D961-9C20-37BE-895B-A4979BF51A1A}"/>
                    </a:ext>
                  </a:extLst>
                </p:cNvPr>
                <p:cNvSpPr txBox="1"/>
                <p:nvPr/>
              </p:nvSpPr>
              <p:spPr>
                <a:xfrm rot="1202452">
                  <a:off x="3046912" y="641223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E351</a:t>
                  </a:r>
                </a:p>
              </p:txBody>
            </p:sp>
            <p:sp>
              <p:nvSpPr>
                <p:cNvPr id="116" name="140 CuadroTexto">
                  <a:extLst>
                    <a:ext uri="{FF2B5EF4-FFF2-40B4-BE49-F238E27FC236}">
                      <a16:creationId xmlns:a16="http://schemas.microsoft.com/office/drawing/2014/main" id="{D12805FE-D29F-85B6-DBAD-EADD15E931F7}"/>
                    </a:ext>
                  </a:extLst>
                </p:cNvPr>
                <p:cNvSpPr txBox="1"/>
                <p:nvPr/>
              </p:nvSpPr>
              <p:spPr>
                <a:xfrm rot="18089013">
                  <a:off x="2665030" y="616636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E352</a:t>
                  </a:r>
                </a:p>
              </p:txBody>
            </p:sp>
            <p:sp>
              <p:nvSpPr>
                <p:cNvPr id="117" name="140 CuadroTexto">
                  <a:extLst>
                    <a:ext uri="{FF2B5EF4-FFF2-40B4-BE49-F238E27FC236}">
                      <a16:creationId xmlns:a16="http://schemas.microsoft.com/office/drawing/2014/main" id="{97474BC4-28AB-DBFC-D665-A9B6B4E987F5}"/>
                    </a:ext>
                  </a:extLst>
                </p:cNvPr>
                <p:cNvSpPr txBox="1"/>
                <p:nvPr/>
              </p:nvSpPr>
              <p:spPr>
                <a:xfrm>
                  <a:off x="1945737" y="63313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E353</a:t>
                  </a:r>
                </a:p>
              </p:txBody>
            </p:sp>
            <p:sp>
              <p:nvSpPr>
                <p:cNvPr id="118" name="140 CuadroTexto">
                  <a:extLst>
                    <a:ext uri="{FF2B5EF4-FFF2-40B4-BE49-F238E27FC236}">
                      <a16:creationId xmlns:a16="http://schemas.microsoft.com/office/drawing/2014/main" id="{D6D654D5-643A-9C98-5E0D-AAE25F86522E}"/>
                    </a:ext>
                  </a:extLst>
                </p:cNvPr>
                <p:cNvSpPr txBox="1"/>
                <p:nvPr/>
              </p:nvSpPr>
              <p:spPr>
                <a:xfrm>
                  <a:off x="3829270" y="592058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E29</a:t>
                  </a:r>
                </a:p>
              </p:txBody>
            </p:sp>
            <p:sp>
              <p:nvSpPr>
                <p:cNvPr id="119" name="140 CuadroTexto">
                  <a:extLst>
                    <a:ext uri="{FF2B5EF4-FFF2-40B4-BE49-F238E27FC236}">
                      <a16:creationId xmlns:a16="http://schemas.microsoft.com/office/drawing/2014/main" id="{E242BAB1-8A0E-D78B-3D45-51D48F0C1AD6}"/>
                    </a:ext>
                  </a:extLst>
                </p:cNvPr>
                <p:cNvSpPr txBox="1"/>
                <p:nvPr/>
              </p:nvSpPr>
              <p:spPr>
                <a:xfrm>
                  <a:off x="4147485" y="576290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E74</a:t>
                  </a:r>
                </a:p>
              </p:txBody>
            </p:sp>
            <p:sp>
              <p:nvSpPr>
                <p:cNvPr id="120" name="140 CuadroTexto">
                  <a:extLst>
                    <a:ext uri="{FF2B5EF4-FFF2-40B4-BE49-F238E27FC236}">
                      <a16:creationId xmlns:a16="http://schemas.microsoft.com/office/drawing/2014/main" id="{5A02ECBB-A90F-1BED-7CF8-FE712EE60DA7}"/>
                    </a:ext>
                  </a:extLst>
                </p:cNvPr>
                <p:cNvSpPr txBox="1"/>
                <p:nvPr/>
              </p:nvSpPr>
              <p:spPr>
                <a:xfrm>
                  <a:off x="4697272" y="55763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E30</a:t>
                  </a:r>
                </a:p>
              </p:txBody>
            </p:sp>
            <p:sp>
              <p:nvSpPr>
                <p:cNvPr id="121" name="140 CuadroTexto">
                  <a:extLst>
                    <a:ext uri="{FF2B5EF4-FFF2-40B4-BE49-F238E27FC236}">
                      <a16:creationId xmlns:a16="http://schemas.microsoft.com/office/drawing/2014/main" id="{A7DC7A91-62B0-CBC2-BF7F-72C12CAC21DD}"/>
                    </a:ext>
                  </a:extLst>
                </p:cNvPr>
                <p:cNvSpPr txBox="1"/>
                <p:nvPr/>
              </p:nvSpPr>
              <p:spPr>
                <a:xfrm rot="3027421">
                  <a:off x="5956559" y="396814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E72</a:t>
                  </a:r>
                </a:p>
              </p:txBody>
            </p:sp>
            <p:sp>
              <p:nvSpPr>
                <p:cNvPr id="122" name="140 CuadroTexto">
                  <a:extLst>
                    <a:ext uri="{FF2B5EF4-FFF2-40B4-BE49-F238E27FC236}">
                      <a16:creationId xmlns:a16="http://schemas.microsoft.com/office/drawing/2014/main" id="{E74D996A-704F-D11C-4EB5-3E7DE32E3CED}"/>
                    </a:ext>
                  </a:extLst>
                </p:cNvPr>
                <p:cNvSpPr txBox="1"/>
                <p:nvPr/>
              </p:nvSpPr>
              <p:spPr>
                <a:xfrm>
                  <a:off x="5825839" y="426358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E24</a:t>
                  </a:r>
                </a:p>
              </p:txBody>
            </p:sp>
            <p:sp>
              <p:nvSpPr>
                <p:cNvPr id="123" name="140 CuadroTexto">
                  <a:extLst>
                    <a:ext uri="{FF2B5EF4-FFF2-40B4-BE49-F238E27FC236}">
                      <a16:creationId xmlns:a16="http://schemas.microsoft.com/office/drawing/2014/main" id="{0B93B4BC-154B-EB2F-F660-A5749908512E}"/>
                    </a:ext>
                  </a:extLst>
                </p:cNvPr>
                <p:cNvSpPr txBox="1"/>
                <p:nvPr/>
              </p:nvSpPr>
              <p:spPr>
                <a:xfrm>
                  <a:off x="5599270" y="481291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E32</a:t>
                  </a:r>
                </a:p>
              </p:txBody>
            </p:sp>
            <p:sp>
              <p:nvSpPr>
                <p:cNvPr id="124" name="140 CuadroTexto">
                  <a:extLst>
                    <a:ext uri="{FF2B5EF4-FFF2-40B4-BE49-F238E27FC236}">
                      <a16:creationId xmlns:a16="http://schemas.microsoft.com/office/drawing/2014/main" id="{5AC5179B-1C63-9E75-503E-E07736B1D09F}"/>
                    </a:ext>
                  </a:extLst>
                </p:cNvPr>
                <p:cNvSpPr txBox="1"/>
                <p:nvPr/>
              </p:nvSpPr>
              <p:spPr>
                <a:xfrm>
                  <a:off x="5485454" y="530087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E31</a:t>
                  </a:r>
                </a:p>
              </p:txBody>
            </p:sp>
            <p:sp>
              <p:nvSpPr>
                <p:cNvPr id="125" name="140 CuadroTexto">
                  <a:extLst>
                    <a:ext uri="{FF2B5EF4-FFF2-40B4-BE49-F238E27FC236}">
                      <a16:creationId xmlns:a16="http://schemas.microsoft.com/office/drawing/2014/main" id="{BD455863-1CBD-7A9D-9860-494FEDBEB878}"/>
                    </a:ext>
                  </a:extLst>
                </p:cNvPr>
                <p:cNvSpPr txBox="1"/>
                <p:nvPr/>
              </p:nvSpPr>
              <p:spPr>
                <a:xfrm>
                  <a:off x="6805356" y="428651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E59</a:t>
                  </a:r>
                </a:p>
              </p:txBody>
            </p:sp>
            <p:sp>
              <p:nvSpPr>
                <p:cNvPr id="126" name="140 CuadroTexto">
                  <a:extLst>
                    <a:ext uri="{FF2B5EF4-FFF2-40B4-BE49-F238E27FC236}">
                      <a16:creationId xmlns:a16="http://schemas.microsoft.com/office/drawing/2014/main" id="{5C671E93-2A00-23CD-CC79-19660E9BDA5C}"/>
                    </a:ext>
                  </a:extLst>
                </p:cNvPr>
                <p:cNvSpPr txBox="1"/>
                <p:nvPr/>
              </p:nvSpPr>
              <p:spPr>
                <a:xfrm>
                  <a:off x="7681073" y="459545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E60</a:t>
                  </a:r>
                </a:p>
              </p:txBody>
            </p:sp>
            <p:sp>
              <p:nvSpPr>
                <p:cNvPr id="127" name="140 CuadroTexto">
                  <a:extLst>
                    <a:ext uri="{FF2B5EF4-FFF2-40B4-BE49-F238E27FC236}">
                      <a16:creationId xmlns:a16="http://schemas.microsoft.com/office/drawing/2014/main" id="{DD830AB0-786E-5ED8-8CDD-94CDFB81DA8C}"/>
                    </a:ext>
                  </a:extLst>
                </p:cNvPr>
                <p:cNvSpPr txBox="1"/>
                <p:nvPr/>
              </p:nvSpPr>
              <p:spPr>
                <a:xfrm>
                  <a:off x="8532087" y="468351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E36</a:t>
                  </a:r>
                </a:p>
              </p:txBody>
            </p:sp>
            <p:sp>
              <p:nvSpPr>
                <p:cNvPr id="128" name="140 CuadroTexto">
                  <a:extLst>
                    <a:ext uri="{FF2B5EF4-FFF2-40B4-BE49-F238E27FC236}">
                      <a16:creationId xmlns:a16="http://schemas.microsoft.com/office/drawing/2014/main" id="{EBFD6980-3069-2D84-AF2E-5D55F78F4AF1}"/>
                    </a:ext>
                  </a:extLst>
                </p:cNvPr>
                <p:cNvSpPr txBox="1"/>
                <p:nvPr/>
              </p:nvSpPr>
              <p:spPr>
                <a:xfrm>
                  <a:off x="7632165" y="518830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E23</a:t>
                  </a:r>
                </a:p>
              </p:txBody>
            </p:sp>
            <p:sp>
              <p:nvSpPr>
                <p:cNvPr id="129" name="140 CuadroTexto">
                  <a:extLst>
                    <a:ext uri="{FF2B5EF4-FFF2-40B4-BE49-F238E27FC236}">
                      <a16:creationId xmlns:a16="http://schemas.microsoft.com/office/drawing/2014/main" id="{6090B9D6-D96A-7844-AA14-01B1D911E9E5}"/>
                    </a:ext>
                  </a:extLst>
                </p:cNvPr>
                <p:cNvSpPr txBox="1"/>
                <p:nvPr/>
              </p:nvSpPr>
              <p:spPr>
                <a:xfrm rot="18771142">
                  <a:off x="7994515" y="540034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</a:t>
                  </a:r>
                </a:p>
              </p:txBody>
            </p:sp>
            <p:sp>
              <p:nvSpPr>
                <p:cNvPr id="130" name="140 CuadroTexto">
                  <a:extLst>
                    <a:ext uri="{FF2B5EF4-FFF2-40B4-BE49-F238E27FC236}">
                      <a16:creationId xmlns:a16="http://schemas.microsoft.com/office/drawing/2014/main" id="{608E1C57-D947-3F20-91F4-434FBF63BD43}"/>
                    </a:ext>
                  </a:extLst>
                </p:cNvPr>
                <p:cNvSpPr txBox="1"/>
                <p:nvPr/>
              </p:nvSpPr>
              <p:spPr>
                <a:xfrm rot="3815639">
                  <a:off x="7779521" y="570976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E38</a:t>
                  </a:r>
                </a:p>
              </p:txBody>
            </p:sp>
            <p:sp>
              <p:nvSpPr>
                <p:cNvPr id="131" name="140 CuadroTexto">
                  <a:extLst>
                    <a:ext uri="{FF2B5EF4-FFF2-40B4-BE49-F238E27FC236}">
                      <a16:creationId xmlns:a16="http://schemas.microsoft.com/office/drawing/2014/main" id="{41D6F85E-1814-9780-EE8C-B8EA0F4B84B7}"/>
                    </a:ext>
                  </a:extLst>
                </p:cNvPr>
                <p:cNvSpPr txBox="1"/>
                <p:nvPr/>
              </p:nvSpPr>
              <p:spPr>
                <a:xfrm>
                  <a:off x="7309056" y="641979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E54</a:t>
                  </a:r>
                </a:p>
              </p:txBody>
            </p:sp>
            <p:sp>
              <p:nvSpPr>
                <p:cNvPr id="132" name="140 CuadroTexto">
                  <a:extLst>
                    <a:ext uri="{FF2B5EF4-FFF2-40B4-BE49-F238E27FC236}">
                      <a16:creationId xmlns:a16="http://schemas.microsoft.com/office/drawing/2014/main" id="{0FB110C2-5537-9523-ED64-0CFA7614B153}"/>
                    </a:ext>
                  </a:extLst>
                </p:cNvPr>
                <p:cNvSpPr txBox="1"/>
                <p:nvPr/>
              </p:nvSpPr>
              <p:spPr>
                <a:xfrm>
                  <a:off x="6786678" y="637715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E55</a:t>
                  </a:r>
                </a:p>
              </p:txBody>
            </p:sp>
            <p:sp>
              <p:nvSpPr>
                <p:cNvPr id="133" name="140 CuadroTexto">
                  <a:extLst>
                    <a:ext uri="{FF2B5EF4-FFF2-40B4-BE49-F238E27FC236}">
                      <a16:creationId xmlns:a16="http://schemas.microsoft.com/office/drawing/2014/main" id="{E2CA9C66-CA30-E99C-8D07-A4A70B36CCA6}"/>
                    </a:ext>
                  </a:extLst>
                </p:cNvPr>
                <p:cNvSpPr txBox="1"/>
                <p:nvPr/>
              </p:nvSpPr>
              <p:spPr>
                <a:xfrm>
                  <a:off x="6080113" y="679121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E52</a:t>
                  </a:r>
                </a:p>
              </p:txBody>
            </p:sp>
            <p:sp>
              <p:nvSpPr>
                <p:cNvPr id="134" name="140 CuadroTexto">
                  <a:extLst>
                    <a:ext uri="{FF2B5EF4-FFF2-40B4-BE49-F238E27FC236}">
                      <a16:creationId xmlns:a16="http://schemas.microsoft.com/office/drawing/2014/main" id="{5E2D8D34-61F0-22B4-53CA-E2BFCD3F2CA8}"/>
                    </a:ext>
                  </a:extLst>
                </p:cNvPr>
                <p:cNvSpPr txBox="1"/>
                <p:nvPr/>
              </p:nvSpPr>
              <p:spPr>
                <a:xfrm>
                  <a:off x="4689736" y="724910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E51</a:t>
                  </a:r>
                </a:p>
              </p:txBody>
            </p:sp>
            <p:sp>
              <p:nvSpPr>
                <p:cNvPr id="135" name="140 CuadroTexto">
                  <a:extLst>
                    <a:ext uri="{FF2B5EF4-FFF2-40B4-BE49-F238E27FC236}">
                      <a16:creationId xmlns:a16="http://schemas.microsoft.com/office/drawing/2014/main" id="{5592F728-EE3C-9704-0C2A-622066B9EC7A}"/>
                    </a:ext>
                  </a:extLst>
                </p:cNvPr>
                <p:cNvSpPr txBox="1"/>
                <p:nvPr/>
              </p:nvSpPr>
              <p:spPr>
                <a:xfrm>
                  <a:off x="4311468" y="647912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E50</a:t>
                  </a:r>
                </a:p>
              </p:txBody>
            </p:sp>
            <p:sp>
              <p:nvSpPr>
                <p:cNvPr id="136" name="140 CuadroTexto">
                  <a:extLst>
                    <a:ext uri="{FF2B5EF4-FFF2-40B4-BE49-F238E27FC236}">
                      <a16:creationId xmlns:a16="http://schemas.microsoft.com/office/drawing/2014/main" id="{F44FA2B1-A900-C59E-DBDF-25F5B7F9DBD9}"/>
                    </a:ext>
                  </a:extLst>
                </p:cNvPr>
                <p:cNvSpPr txBox="1"/>
                <p:nvPr/>
              </p:nvSpPr>
              <p:spPr>
                <a:xfrm rot="17984646">
                  <a:off x="3986242" y="660807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E104</a:t>
                  </a:r>
                </a:p>
              </p:txBody>
            </p:sp>
            <p:sp>
              <p:nvSpPr>
                <p:cNvPr id="137" name="140 CuadroTexto">
                  <a:extLst>
                    <a:ext uri="{FF2B5EF4-FFF2-40B4-BE49-F238E27FC236}">
                      <a16:creationId xmlns:a16="http://schemas.microsoft.com/office/drawing/2014/main" id="{59A88A07-BB53-0B1A-477E-A18D0E19D909}"/>
                    </a:ext>
                  </a:extLst>
                </p:cNvPr>
                <p:cNvSpPr txBox="1"/>
                <p:nvPr/>
              </p:nvSpPr>
              <p:spPr>
                <a:xfrm rot="2928133">
                  <a:off x="3759930" y="687366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E105</a:t>
                  </a:r>
                </a:p>
              </p:txBody>
            </p:sp>
            <p:sp>
              <p:nvSpPr>
                <p:cNvPr id="138" name="140 CuadroTexto">
                  <a:extLst>
                    <a:ext uri="{FF2B5EF4-FFF2-40B4-BE49-F238E27FC236}">
                      <a16:creationId xmlns:a16="http://schemas.microsoft.com/office/drawing/2014/main" id="{7A4919BB-C5FD-5DE9-B7EF-8D697C93E4FB}"/>
                    </a:ext>
                  </a:extLst>
                </p:cNvPr>
                <p:cNvSpPr txBox="1"/>
                <p:nvPr/>
              </p:nvSpPr>
              <p:spPr>
                <a:xfrm rot="3808622">
                  <a:off x="4286685" y="61121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E45</a:t>
                  </a:r>
                </a:p>
              </p:txBody>
            </p:sp>
            <p:sp>
              <p:nvSpPr>
                <p:cNvPr id="139" name="140 CuadroTexto">
                  <a:extLst>
                    <a:ext uri="{FF2B5EF4-FFF2-40B4-BE49-F238E27FC236}">
                      <a16:creationId xmlns:a16="http://schemas.microsoft.com/office/drawing/2014/main" id="{F55A482F-40AE-B813-14C6-481E51B0966F}"/>
                    </a:ext>
                  </a:extLst>
                </p:cNvPr>
                <p:cNvSpPr txBox="1"/>
                <p:nvPr/>
              </p:nvSpPr>
              <p:spPr>
                <a:xfrm>
                  <a:off x="5139555" y="652771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E49</a:t>
                  </a:r>
                </a:p>
              </p:txBody>
            </p:sp>
            <p:sp>
              <p:nvSpPr>
                <p:cNvPr id="140" name="140 CuadroTexto">
                  <a:extLst>
                    <a:ext uri="{FF2B5EF4-FFF2-40B4-BE49-F238E27FC236}">
                      <a16:creationId xmlns:a16="http://schemas.microsoft.com/office/drawing/2014/main" id="{C42016F9-17E9-B448-2DD1-AB85323D27D3}"/>
                    </a:ext>
                  </a:extLst>
                </p:cNvPr>
                <p:cNvSpPr txBox="1"/>
                <p:nvPr/>
              </p:nvSpPr>
              <p:spPr>
                <a:xfrm>
                  <a:off x="5278399" y="591319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E68</a:t>
                  </a:r>
                </a:p>
              </p:txBody>
            </p:sp>
            <p:sp>
              <p:nvSpPr>
                <p:cNvPr id="141" name="140 CuadroTexto">
                  <a:extLst>
                    <a:ext uri="{FF2B5EF4-FFF2-40B4-BE49-F238E27FC236}">
                      <a16:creationId xmlns:a16="http://schemas.microsoft.com/office/drawing/2014/main" id="{77648F8F-4251-F565-3FB1-4441BB6FD812}"/>
                    </a:ext>
                  </a:extLst>
                </p:cNvPr>
                <p:cNvSpPr txBox="1"/>
                <p:nvPr/>
              </p:nvSpPr>
              <p:spPr>
                <a:xfrm>
                  <a:off x="4952072" y="60864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E34</a:t>
                  </a:r>
                </a:p>
              </p:txBody>
            </p:sp>
            <p:sp>
              <p:nvSpPr>
                <p:cNvPr id="142" name="140 CuadroTexto">
                  <a:extLst>
                    <a:ext uri="{FF2B5EF4-FFF2-40B4-BE49-F238E27FC236}">
                      <a16:creationId xmlns:a16="http://schemas.microsoft.com/office/drawing/2014/main" id="{FD53259F-C64E-D647-870C-8C880051F9F3}"/>
                    </a:ext>
                  </a:extLst>
                </p:cNvPr>
                <p:cNvSpPr txBox="1"/>
                <p:nvPr/>
              </p:nvSpPr>
              <p:spPr>
                <a:xfrm>
                  <a:off x="5485454" y="55584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E47</a:t>
                  </a:r>
                </a:p>
              </p:txBody>
            </p:sp>
            <p:sp>
              <p:nvSpPr>
                <p:cNvPr id="143" name="140 CuadroTexto">
                  <a:extLst>
                    <a:ext uri="{FF2B5EF4-FFF2-40B4-BE49-F238E27FC236}">
                      <a16:creationId xmlns:a16="http://schemas.microsoft.com/office/drawing/2014/main" id="{C5C483E4-D29C-27F7-EC8C-B8AE26CCB163}"/>
                    </a:ext>
                  </a:extLst>
                </p:cNvPr>
                <p:cNvSpPr txBox="1"/>
                <p:nvPr/>
              </p:nvSpPr>
              <p:spPr>
                <a:xfrm>
                  <a:off x="6028636" y="574402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E48</a:t>
                  </a:r>
                </a:p>
              </p:txBody>
            </p:sp>
            <p:sp>
              <p:nvSpPr>
                <p:cNvPr id="144" name="140 CuadroTexto">
                  <a:extLst>
                    <a:ext uri="{FF2B5EF4-FFF2-40B4-BE49-F238E27FC236}">
                      <a16:creationId xmlns:a16="http://schemas.microsoft.com/office/drawing/2014/main" id="{742F4FF6-DBDE-9D66-99CB-B9D163747079}"/>
                    </a:ext>
                  </a:extLst>
                </p:cNvPr>
                <p:cNvSpPr txBox="1"/>
                <p:nvPr/>
              </p:nvSpPr>
              <p:spPr>
                <a:xfrm rot="2571111">
                  <a:off x="6095527" y="638467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E44</a:t>
                  </a:r>
                </a:p>
              </p:txBody>
            </p:sp>
            <p:sp>
              <p:nvSpPr>
                <p:cNvPr id="145" name="140 CuadroTexto">
                  <a:extLst>
                    <a:ext uri="{FF2B5EF4-FFF2-40B4-BE49-F238E27FC236}">
                      <a16:creationId xmlns:a16="http://schemas.microsoft.com/office/drawing/2014/main" id="{70270AD2-7746-EC6C-6BBD-76D873724C01}"/>
                    </a:ext>
                  </a:extLst>
                </p:cNvPr>
                <p:cNvSpPr txBox="1"/>
                <p:nvPr/>
              </p:nvSpPr>
              <p:spPr>
                <a:xfrm>
                  <a:off x="6458144" y="521365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E53</a:t>
                  </a:r>
                </a:p>
              </p:txBody>
            </p:sp>
            <p:sp>
              <p:nvSpPr>
                <p:cNvPr id="146" name="140 CuadroTexto">
                  <a:extLst>
                    <a:ext uri="{FF2B5EF4-FFF2-40B4-BE49-F238E27FC236}">
                      <a16:creationId xmlns:a16="http://schemas.microsoft.com/office/drawing/2014/main" id="{804D8A48-2882-E364-534F-6ECEA787073F}"/>
                    </a:ext>
                  </a:extLst>
                </p:cNvPr>
                <p:cNvSpPr txBox="1"/>
                <p:nvPr/>
              </p:nvSpPr>
              <p:spPr>
                <a:xfrm>
                  <a:off x="6565574" y="570324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E33</a:t>
                  </a:r>
                </a:p>
              </p:txBody>
            </p:sp>
            <p:sp>
              <p:nvSpPr>
                <p:cNvPr id="147" name="140 CuadroTexto">
                  <a:extLst>
                    <a:ext uri="{FF2B5EF4-FFF2-40B4-BE49-F238E27FC236}">
                      <a16:creationId xmlns:a16="http://schemas.microsoft.com/office/drawing/2014/main" id="{BD1F9FC1-D92E-83F6-2D6F-461D53FBF33A}"/>
                    </a:ext>
                  </a:extLst>
                </p:cNvPr>
                <p:cNvSpPr txBox="1"/>
                <p:nvPr/>
              </p:nvSpPr>
              <p:spPr>
                <a:xfrm>
                  <a:off x="6456581" y="605442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E37</a:t>
                  </a:r>
                </a:p>
              </p:txBody>
            </p:sp>
            <p:sp>
              <p:nvSpPr>
                <p:cNvPr id="148" name="140 CuadroTexto">
                  <a:extLst>
                    <a:ext uri="{FF2B5EF4-FFF2-40B4-BE49-F238E27FC236}">
                      <a16:creationId xmlns:a16="http://schemas.microsoft.com/office/drawing/2014/main" id="{9D0D1847-A388-9879-A28B-BCB688A96179}"/>
                    </a:ext>
                  </a:extLst>
                </p:cNvPr>
                <p:cNvSpPr txBox="1"/>
                <p:nvPr/>
              </p:nvSpPr>
              <p:spPr>
                <a:xfrm rot="17076372">
                  <a:off x="7966948" y="709600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E803</a:t>
                  </a:r>
                </a:p>
              </p:txBody>
            </p:sp>
            <p:sp>
              <p:nvSpPr>
                <p:cNvPr id="149" name="140 CuadroTexto">
                  <a:extLst>
                    <a:ext uri="{FF2B5EF4-FFF2-40B4-BE49-F238E27FC236}">
                      <a16:creationId xmlns:a16="http://schemas.microsoft.com/office/drawing/2014/main" id="{5BF1A72C-446D-FDE0-687F-A497F5CB20C8}"/>
                    </a:ext>
                  </a:extLst>
                </p:cNvPr>
                <p:cNvSpPr txBox="1"/>
                <p:nvPr/>
              </p:nvSpPr>
              <p:spPr>
                <a:xfrm rot="17066996">
                  <a:off x="8462496" y="712490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E804</a:t>
                  </a:r>
                </a:p>
              </p:txBody>
            </p:sp>
            <p:sp>
              <p:nvSpPr>
                <p:cNvPr id="150" name="140 CuadroTexto">
                  <a:extLst>
                    <a:ext uri="{FF2B5EF4-FFF2-40B4-BE49-F238E27FC236}">
                      <a16:creationId xmlns:a16="http://schemas.microsoft.com/office/drawing/2014/main" id="{3211C75F-E052-FC3F-B71E-AE69EFF556E7}"/>
                    </a:ext>
                  </a:extLst>
                </p:cNvPr>
                <p:cNvSpPr txBox="1"/>
                <p:nvPr/>
              </p:nvSpPr>
              <p:spPr>
                <a:xfrm rot="17926849">
                  <a:off x="9161810" y="74075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E106</a:t>
                  </a:r>
                </a:p>
              </p:txBody>
            </p:sp>
            <p:sp>
              <p:nvSpPr>
                <p:cNvPr id="151" name="140 CuadroTexto">
                  <a:extLst>
                    <a:ext uri="{FF2B5EF4-FFF2-40B4-BE49-F238E27FC236}">
                      <a16:creationId xmlns:a16="http://schemas.microsoft.com/office/drawing/2014/main" id="{7D9CD427-7189-C6EC-D7A5-04B598D1E73E}"/>
                    </a:ext>
                  </a:extLst>
                </p:cNvPr>
                <p:cNvSpPr txBox="1"/>
                <p:nvPr/>
              </p:nvSpPr>
              <p:spPr>
                <a:xfrm rot="17647305">
                  <a:off x="9316398" y="73997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E107</a:t>
                  </a:r>
                </a:p>
              </p:txBody>
            </p:sp>
            <p:sp>
              <p:nvSpPr>
                <p:cNvPr id="152" name="140 CuadroTexto">
                  <a:extLst>
                    <a:ext uri="{FF2B5EF4-FFF2-40B4-BE49-F238E27FC236}">
                      <a16:creationId xmlns:a16="http://schemas.microsoft.com/office/drawing/2014/main" id="{D7FDBB80-8714-BD17-3D0D-2FA2F1A22414}"/>
                    </a:ext>
                  </a:extLst>
                </p:cNvPr>
                <p:cNvSpPr txBox="1"/>
                <p:nvPr/>
              </p:nvSpPr>
              <p:spPr>
                <a:xfrm rot="20040994">
                  <a:off x="8952154" y="738309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E805</a:t>
                  </a:r>
                </a:p>
              </p:txBody>
            </p:sp>
            <p:sp>
              <p:nvSpPr>
                <p:cNvPr id="153" name="140 CuadroTexto">
                  <a:extLst>
                    <a:ext uri="{FF2B5EF4-FFF2-40B4-BE49-F238E27FC236}">
                      <a16:creationId xmlns:a16="http://schemas.microsoft.com/office/drawing/2014/main" id="{2B1B761D-3A42-95FC-095A-EA1DAF7C1F70}"/>
                    </a:ext>
                  </a:extLst>
                </p:cNvPr>
                <p:cNvSpPr txBox="1"/>
                <p:nvPr/>
              </p:nvSpPr>
              <p:spPr>
                <a:xfrm rot="20427188">
                  <a:off x="8872586" y="711013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E806</a:t>
                  </a:r>
                </a:p>
              </p:txBody>
            </p:sp>
            <p:sp>
              <p:nvSpPr>
                <p:cNvPr id="154" name="140 CuadroTexto">
                  <a:extLst>
                    <a:ext uri="{FF2B5EF4-FFF2-40B4-BE49-F238E27FC236}">
                      <a16:creationId xmlns:a16="http://schemas.microsoft.com/office/drawing/2014/main" id="{FF995B8B-F028-AB8C-D795-234CC58C1B01}"/>
                    </a:ext>
                  </a:extLst>
                </p:cNvPr>
                <p:cNvSpPr txBox="1"/>
                <p:nvPr/>
              </p:nvSpPr>
              <p:spPr>
                <a:xfrm rot="17103147">
                  <a:off x="9470450" y="767977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E108</a:t>
                  </a:r>
                </a:p>
              </p:txBody>
            </p:sp>
            <p:sp>
              <p:nvSpPr>
                <p:cNvPr id="155" name="140 CuadroTexto">
                  <a:extLst>
                    <a:ext uri="{FF2B5EF4-FFF2-40B4-BE49-F238E27FC236}">
                      <a16:creationId xmlns:a16="http://schemas.microsoft.com/office/drawing/2014/main" id="{1B787755-D992-6082-93E2-44A2AB9F4E14}"/>
                    </a:ext>
                  </a:extLst>
                </p:cNvPr>
                <p:cNvSpPr txBox="1"/>
                <p:nvPr/>
              </p:nvSpPr>
              <p:spPr>
                <a:xfrm rot="16924004">
                  <a:off x="9965998" y="770867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E109</a:t>
                  </a:r>
                </a:p>
              </p:txBody>
            </p:sp>
            <p:sp>
              <p:nvSpPr>
                <p:cNvPr id="156" name="140 CuadroTexto">
                  <a:extLst>
                    <a:ext uri="{FF2B5EF4-FFF2-40B4-BE49-F238E27FC236}">
                      <a16:creationId xmlns:a16="http://schemas.microsoft.com/office/drawing/2014/main" id="{9A5B5EF6-C662-54D2-FCAE-B2882CE915A4}"/>
                    </a:ext>
                  </a:extLst>
                </p:cNvPr>
                <p:cNvSpPr txBox="1"/>
                <p:nvPr/>
              </p:nvSpPr>
              <p:spPr>
                <a:xfrm rot="3244606">
                  <a:off x="6446244" y="329933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E70</a:t>
                  </a:r>
                </a:p>
              </p:txBody>
            </p:sp>
            <p:sp>
              <p:nvSpPr>
                <p:cNvPr id="157" name="140 CuadroTexto">
                  <a:extLst>
                    <a:ext uri="{FF2B5EF4-FFF2-40B4-BE49-F238E27FC236}">
                      <a16:creationId xmlns:a16="http://schemas.microsoft.com/office/drawing/2014/main" id="{2131344E-3852-31AE-DF8F-3935D7240FB7}"/>
                    </a:ext>
                  </a:extLst>
                </p:cNvPr>
                <p:cNvSpPr txBox="1"/>
                <p:nvPr/>
              </p:nvSpPr>
              <p:spPr>
                <a:xfrm>
                  <a:off x="5616954" y="643622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E67</a:t>
                  </a:r>
                </a:p>
              </p:txBody>
            </p:sp>
            <p:sp>
              <p:nvSpPr>
                <p:cNvPr id="158" name="140 CuadroTexto">
                  <a:extLst>
                    <a:ext uri="{FF2B5EF4-FFF2-40B4-BE49-F238E27FC236}">
                      <a16:creationId xmlns:a16="http://schemas.microsoft.com/office/drawing/2014/main" id="{BBD34A76-9756-8E0E-781F-B72056749870}"/>
                    </a:ext>
                  </a:extLst>
                </p:cNvPr>
                <p:cNvSpPr txBox="1"/>
                <p:nvPr/>
              </p:nvSpPr>
              <p:spPr>
                <a:xfrm>
                  <a:off x="6948474" y="708837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E904</a:t>
                  </a:r>
                </a:p>
              </p:txBody>
            </p:sp>
          </p:grpSp>
        </p:grp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9173DEB5-0462-6CED-1FD7-BD94FDAE4F65}"/>
              </a:ext>
            </a:extLst>
          </p:cNvPr>
          <p:cNvGrpSpPr/>
          <p:nvPr/>
        </p:nvGrpSpPr>
        <p:grpSpPr>
          <a:xfrm>
            <a:off x="1441415" y="1510804"/>
            <a:ext cx="11724781" cy="10312728"/>
            <a:chOff x="540530" y="566551"/>
            <a:chExt cx="4396793" cy="3867273"/>
          </a:xfrm>
        </p:grpSpPr>
        <p:sp>
          <p:nvSpPr>
            <p:cNvPr id="160" name="67 Elipse">
              <a:extLst>
                <a:ext uri="{FF2B5EF4-FFF2-40B4-BE49-F238E27FC236}">
                  <a16:creationId xmlns:a16="http://schemas.microsoft.com/office/drawing/2014/main" id="{FBF82A9A-84FA-14A9-930C-27FFEF99A17C}"/>
                </a:ext>
              </a:extLst>
            </p:cNvPr>
            <p:cNvSpPr/>
            <p:nvPr/>
          </p:nvSpPr>
          <p:spPr>
            <a:xfrm>
              <a:off x="680192" y="143052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68 Elipse">
              <a:extLst>
                <a:ext uri="{FF2B5EF4-FFF2-40B4-BE49-F238E27FC236}">
                  <a16:creationId xmlns:a16="http://schemas.microsoft.com/office/drawing/2014/main" id="{08B0A00A-04C1-A409-3C7F-1656AF0500DC}"/>
                </a:ext>
              </a:extLst>
            </p:cNvPr>
            <p:cNvSpPr/>
            <p:nvPr/>
          </p:nvSpPr>
          <p:spPr>
            <a:xfrm>
              <a:off x="703120" y="127254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2" name="4 Conector recto">
              <a:extLst>
                <a:ext uri="{FF2B5EF4-FFF2-40B4-BE49-F238E27FC236}">
                  <a16:creationId xmlns:a16="http://schemas.microsoft.com/office/drawing/2014/main" id="{A2A4D46E-4DF4-4FAA-F728-E3EBBBE689CA}"/>
                </a:ext>
              </a:extLst>
            </p:cNvPr>
            <p:cNvCxnSpPr>
              <a:stCxn id="161" idx="4"/>
              <a:endCxn id="160" idx="0"/>
            </p:cNvCxnSpPr>
            <p:nvPr/>
          </p:nvCxnSpPr>
          <p:spPr>
            <a:xfrm flipH="1">
              <a:off x="707187" y="1320664"/>
              <a:ext cx="22929" cy="10985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141 Elipse">
              <a:extLst>
                <a:ext uri="{FF2B5EF4-FFF2-40B4-BE49-F238E27FC236}">
                  <a16:creationId xmlns:a16="http://schemas.microsoft.com/office/drawing/2014/main" id="{25FFCA9E-7618-E321-1B1C-648195009AA3}"/>
                </a:ext>
              </a:extLst>
            </p:cNvPr>
            <p:cNvSpPr/>
            <p:nvPr/>
          </p:nvSpPr>
          <p:spPr>
            <a:xfrm>
              <a:off x="1008950" y="114405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4" name="145 Conector recto">
              <a:extLst>
                <a:ext uri="{FF2B5EF4-FFF2-40B4-BE49-F238E27FC236}">
                  <a16:creationId xmlns:a16="http://schemas.microsoft.com/office/drawing/2014/main" id="{5D18C201-6246-4F56-03F7-D47C532857E8}"/>
                </a:ext>
              </a:extLst>
            </p:cNvPr>
            <p:cNvCxnSpPr>
              <a:stCxn id="179" idx="3"/>
            </p:cNvCxnSpPr>
            <p:nvPr/>
          </p:nvCxnSpPr>
          <p:spPr>
            <a:xfrm flipH="1">
              <a:off x="1250357" y="607627"/>
              <a:ext cx="30748" cy="1421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52 Conector recto">
              <a:extLst>
                <a:ext uri="{FF2B5EF4-FFF2-40B4-BE49-F238E27FC236}">
                  <a16:creationId xmlns:a16="http://schemas.microsoft.com/office/drawing/2014/main" id="{09CE309B-8BA4-A44F-BC6D-783B546611B7}"/>
                </a:ext>
              </a:extLst>
            </p:cNvPr>
            <p:cNvCxnSpPr>
              <a:stCxn id="171" idx="2"/>
            </p:cNvCxnSpPr>
            <p:nvPr/>
          </p:nvCxnSpPr>
          <p:spPr>
            <a:xfrm flipH="1">
              <a:off x="1203303" y="1282532"/>
              <a:ext cx="51413" cy="96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4 Conector recto">
              <a:extLst>
                <a:ext uri="{FF2B5EF4-FFF2-40B4-BE49-F238E27FC236}">
                  <a16:creationId xmlns:a16="http://schemas.microsoft.com/office/drawing/2014/main" id="{4B6CD251-C624-446D-17FB-FFDB9CB0F09A}"/>
                </a:ext>
              </a:extLst>
            </p:cNvPr>
            <p:cNvCxnSpPr>
              <a:endCxn id="160" idx="4"/>
            </p:cNvCxnSpPr>
            <p:nvPr/>
          </p:nvCxnSpPr>
          <p:spPr>
            <a:xfrm flipH="1" flipV="1">
              <a:off x="707187" y="1478644"/>
              <a:ext cx="166708" cy="1492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4 Conector recto">
              <a:extLst>
                <a:ext uri="{FF2B5EF4-FFF2-40B4-BE49-F238E27FC236}">
                  <a16:creationId xmlns:a16="http://schemas.microsoft.com/office/drawing/2014/main" id="{C0ECAEB1-904C-62E7-096B-05AC38EB0712}"/>
                </a:ext>
              </a:extLst>
            </p:cNvPr>
            <p:cNvCxnSpPr/>
            <p:nvPr/>
          </p:nvCxnSpPr>
          <p:spPr>
            <a:xfrm flipH="1">
              <a:off x="678640" y="1209357"/>
              <a:ext cx="111901" cy="3358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4 Conector recto">
              <a:extLst>
                <a:ext uri="{FF2B5EF4-FFF2-40B4-BE49-F238E27FC236}">
                  <a16:creationId xmlns:a16="http://schemas.microsoft.com/office/drawing/2014/main" id="{2DB26F97-5CDD-C715-2361-30071F9F777C}"/>
                </a:ext>
              </a:extLst>
            </p:cNvPr>
            <p:cNvCxnSpPr>
              <a:endCxn id="161" idx="7"/>
            </p:cNvCxnSpPr>
            <p:nvPr/>
          </p:nvCxnSpPr>
          <p:spPr>
            <a:xfrm flipH="1">
              <a:off x="749203" y="1239347"/>
              <a:ext cx="70166" cy="402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4 Conector recto">
              <a:extLst>
                <a:ext uri="{FF2B5EF4-FFF2-40B4-BE49-F238E27FC236}">
                  <a16:creationId xmlns:a16="http://schemas.microsoft.com/office/drawing/2014/main" id="{EE4D37C2-F423-B9AD-3AD0-1DB2D726D341}"/>
                </a:ext>
              </a:extLst>
            </p:cNvPr>
            <p:cNvCxnSpPr>
              <a:stCxn id="163" idx="2"/>
            </p:cNvCxnSpPr>
            <p:nvPr/>
          </p:nvCxnSpPr>
          <p:spPr>
            <a:xfrm flipH="1">
              <a:off x="958565" y="1168120"/>
              <a:ext cx="50385" cy="112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4 Conector recto">
              <a:extLst>
                <a:ext uri="{FF2B5EF4-FFF2-40B4-BE49-F238E27FC236}">
                  <a16:creationId xmlns:a16="http://schemas.microsoft.com/office/drawing/2014/main" id="{5C5F9CC7-F06F-1FA6-F389-D74DA41D8441}"/>
                </a:ext>
              </a:extLst>
            </p:cNvPr>
            <p:cNvCxnSpPr>
              <a:stCxn id="163" idx="5"/>
            </p:cNvCxnSpPr>
            <p:nvPr/>
          </p:nvCxnSpPr>
          <p:spPr>
            <a:xfrm>
              <a:off x="1055034" y="1185134"/>
              <a:ext cx="49859" cy="625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141 Elipse">
              <a:extLst>
                <a:ext uri="{FF2B5EF4-FFF2-40B4-BE49-F238E27FC236}">
                  <a16:creationId xmlns:a16="http://schemas.microsoft.com/office/drawing/2014/main" id="{3F723F3F-06F8-E8A5-AF82-46722E63EAEC}"/>
                </a:ext>
              </a:extLst>
            </p:cNvPr>
            <p:cNvSpPr/>
            <p:nvPr/>
          </p:nvSpPr>
          <p:spPr>
            <a:xfrm>
              <a:off x="1254716" y="125847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2" name="152 Conector recto">
              <a:extLst>
                <a:ext uri="{FF2B5EF4-FFF2-40B4-BE49-F238E27FC236}">
                  <a16:creationId xmlns:a16="http://schemas.microsoft.com/office/drawing/2014/main" id="{878DC794-20D0-3919-3B79-D26EFF4D87BE}"/>
                </a:ext>
              </a:extLst>
            </p:cNvPr>
            <p:cNvCxnSpPr>
              <a:stCxn id="188" idx="3"/>
              <a:endCxn id="171" idx="6"/>
            </p:cNvCxnSpPr>
            <p:nvPr/>
          </p:nvCxnSpPr>
          <p:spPr>
            <a:xfrm flipH="1">
              <a:off x="1308706" y="1230621"/>
              <a:ext cx="140164" cy="519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4 Conector recto">
              <a:extLst>
                <a:ext uri="{FF2B5EF4-FFF2-40B4-BE49-F238E27FC236}">
                  <a16:creationId xmlns:a16="http://schemas.microsoft.com/office/drawing/2014/main" id="{05929ED7-2133-242C-0770-ADCD3C80E80D}"/>
                </a:ext>
              </a:extLst>
            </p:cNvPr>
            <p:cNvCxnSpPr/>
            <p:nvPr/>
          </p:nvCxnSpPr>
          <p:spPr>
            <a:xfrm flipH="1">
              <a:off x="582510" y="1130539"/>
              <a:ext cx="49787" cy="728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4 Conector recto">
              <a:extLst>
                <a:ext uri="{FF2B5EF4-FFF2-40B4-BE49-F238E27FC236}">
                  <a16:creationId xmlns:a16="http://schemas.microsoft.com/office/drawing/2014/main" id="{49E5E797-4AA6-4739-D6BD-47A40E5D1F2A}"/>
                </a:ext>
              </a:extLst>
            </p:cNvPr>
            <p:cNvCxnSpPr/>
            <p:nvPr/>
          </p:nvCxnSpPr>
          <p:spPr>
            <a:xfrm>
              <a:off x="583286" y="835879"/>
              <a:ext cx="49011" cy="2039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4 Conector recto">
              <a:extLst>
                <a:ext uri="{FF2B5EF4-FFF2-40B4-BE49-F238E27FC236}">
                  <a16:creationId xmlns:a16="http://schemas.microsoft.com/office/drawing/2014/main" id="{936A7078-9F5C-18E7-E1F3-A2619DC1900D}"/>
                </a:ext>
              </a:extLst>
            </p:cNvPr>
            <p:cNvCxnSpPr/>
            <p:nvPr/>
          </p:nvCxnSpPr>
          <p:spPr>
            <a:xfrm flipH="1">
              <a:off x="583286" y="681418"/>
              <a:ext cx="189657" cy="674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4 Conector recto">
              <a:extLst>
                <a:ext uri="{FF2B5EF4-FFF2-40B4-BE49-F238E27FC236}">
                  <a16:creationId xmlns:a16="http://schemas.microsoft.com/office/drawing/2014/main" id="{E637A67B-6CE2-3A22-FD29-E5422A1F1239}"/>
                </a:ext>
              </a:extLst>
            </p:cNvPr>
            <p:cNvCxnSpPr>
              <a:stCxn id="177" idx="1"/>
            </p:cNvCxnSpPr>
            <p:nvPr/>
          </p:nvCxnSpPr>
          <p:spPr>
            <a:xfrm flipH="1" flipV="1">
              <a:off x="894434" y="705881"/>
              <a:ext cx="92960" cy="73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141 Elipse">
              <a:extLst>
                <a:ext uri="{FF2B5EF4-FFF2-40B4-BE49-F238E27FC236}">
                  <a16:creationId xmlns:a16="http://schemas.microsoft.com/office/drawing/2014/main" id="{3C5B9D50-A268-2B36-FFA7-CBBBB0F34CA2}"/>
                </a:ext>
              </a:extLst>
            </p:cNvPr>
            <p:cNvSpPr/>
            <p:nvPr/>
          </p:nvSpPr>
          <p:spPr>
            <a:xfrm>
              <a:off x="979487" y="70617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8" name="4 Conector recto">
              <a:extLst>
                <a:ext uri="{FF2B5EF4-FFF2-40B4-BE49-F238E27FC236}">
                  <a16:creationId xmlns:a16="http://schemas.microsoft.com/office/drawing/2014/main" id="{F94CA8D7-28B8-1DFE-A795-7A4DDD0602DC}"/>
                </a:ext>
              </a:extLst>
            </p:cNvPr>
            <p:cNvCxnSpPr>
              <a:endCxn id="177" idx="6"/>
            </p:cNvCxnSpPr>
            <p:nvPr/>
          </p:nvCxnSpPr>
          <p:spPr>
            <a:xfrm flipH="1">
              <a:off x="1033477" y="690499"/>
              <a:ext cx="100451" cy="397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141 Elipse">
              <a:extLst>
                <a:ext uri="{FF2B5EF4-FFF2-40B4-BE49-F238E27FC236}">
                  <a16:creationId xmlns:a16="http://schemas.microsoft.com/office/drawing/2014/main" id="{F916C34C-0AF2-884A-F68F-777A708DFE86}"/>
                </a:ext>
              </a:extLst>
            </p:cNvPr>
            <p:cNvSpPr/>
            <p:nvPr/>
          </p:nvSpPr>
          <p:spPr>
            <a:xfrm>
              <a:off x="1273199" y="5665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0" name="4 Conector recto">
              <a:extLst>
                <a:ext uri="{FF2B5EF4-FFF2-40B4-BE49-F238E27FC236}">
                  <a16:creationId xmlns:a16="http://schemas.microsoft.com/office/drawing/2014/main" id="{C942247E-04BB-0E1A-E2A6-52CC7847C541}"/>
                </a:ext>
              </a:extLst>
            </p:cNvPr>
            <p:cNvCxnSpPr>
              <a:stCxn id="181" idx="1"/>
              <a:endCxn id="179" idx="6"/>
            </p:cNvCxnSpPr>
            <p:nvPr/>
          </p:nvCxnSpPr>
          <p:spPr>
            <a:xfrm flipH="1" flipV="1">
              <a:off x="1327189" y="590613"/>
              <a:ext cx="79745" cy="264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141 Elipse">
              <a:extLst>
                <a:ext uri="{FF2B5EF4-FFF2-40B4-BE49-F238E27FC236}">
                  <a16:creationId xmlns:a16="http://schemas.microsoft.com/office/drawing/2014/main" id="{A1797190-6AB1-B246-69D4-0CB84D014B20}"/>
                </a:ext>
              </a:extLst>
            </p:cNvPr>
            <p:cNvSpPr/>
            <p:nvPr/>
          </p:nvSpPr>
          <p:spPr>
            <a:xfrm>
              <a:off x="1399027" y="61006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141 Elipse">
              <a:extLst>
                <a:ext uri="{FF2B5EF4-FFF2-40B4-BE49-F238E27FC236}">
                  <a16:creationId xmlns:a16="http://schemas.microsoft.com/office/drawing/2014/main" id="{67AFCDDD-269B-EFE4-443F-CB0853FECCC6}"/>
                </a:ext>
              </a:extLst>
            </p:cNvPr>
            <p:cNvSpPr/>
            <p:nvPr/>
          </p:nvSpPr>
          <p:spPr>
            <a:xfrm>
              <a:off x="1473935" y="64357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3" name="4 Conector recto">
              <a:extLst>
                <a:ext uri="{FF2B5EF4-FFF2-40B4-BE49-F238E27FC236}">
                  <a16:creationId xmlns:a16="http://schemas.microsoft.com/office/drawing/2014/main" id="{479287D9-BFC9-DF8D-0434-D1C32EAE3D0A}"/>
                </a:ext>
              </a:extLst>
            </p:cNvPr>
            <p:cNvCxnSpPr>
              <a:stCxn id="182" idx="2"/>
              <a:endCxn id="181" idx="5"/>
            </p:cNvCxnSpPr>
            <p:nvPr/>
          </p:nvCxnSpPr>
          <p:spPr>
            <a:xfrm flipH="1" flipV="1">
              <a:off x="1445110" y="651135"/>
              <a:ext cx="28825" cy="165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4 Conector recto">
              <a:extLst>
                <a:ext uri="{FF2B5EF4-FFF2-40B4-BE49-F238E27FC236}">
                  <a16:creationId xmlns:a16="http://schemas.microsoft.com/office/drawing/2014/main" id="{80D7576A-AC37-623F-7751-5E8188DA1092}"/>
                </a:ext>
              </a:extLst>
            </p:cNvPr>
            <p:cNvCxnSpPr>
              <a:endCxn id="182" idx="6"/>
            </p:cNvCxnSpPr>
            <p:nvPr/>
          </p:nvCxnSpPr>
          <p:spPr>
            <a:xfrm flipH="1">
              <a:off x="1527925" y="664018"/>
              <a:ext cx="38576" cy="36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141 Elipse">
              <a:extLst>
                <a:ext uri="{FF2B5EF4-FFF2-40B4-BE49-F238E27FC236}">
                  <a16:creationId xmlns:a16="http://schemas.microsoft.com/office/drawing/2014/main" id="{5995A481-ACD7-BCDC-54C1-C64702E4FD20}"/>
                </a:ext>
              </a:extLst>
            </p:cNvPr>
            <p:cNvSpPr/>
            <p:nvPr/>
          </p:nvSpPr>
          <p:spPr>
            <a:xfrm>
              <a:off x="1658721" y="88873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4 Conector recto">
              <a:extLst>
                <a:ext uri="{FF2B5EF4-FFF2-40B4-BE49-F238E27FC236}">
                  <a16:creationId xmlns:a16="http://schemas.microsoft.com/office/drawing/2014/main" id="{9E820AC5-1347-9CD4-FB5E-8A1A3BDD8C02}"/>
                </a:ext>
              </a:extLst>
            </p:cNvPr>
            <p:cNvCxnSpPr>
              <a:stCxn id="185" idx="0"/>
            </p:cNvCxnSpPr>
            <p:nvPr/>
          </p:nvCxnSpPr>
          <p:spPr>
            <a:xfrm flipH="1" flipV="1">
              <a:off x="1648828" y="712563"/>
              <a:ext cx="36889" cy="1761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4 Conector recto">
              <a:extLst>
                <a:ext uri="{FF2B5EF4-FFF2-40B4-BE49-F238E27FC236}">
                  <a16:creationId xmlns:a16="http://schemas.microsoft.com/office/drawing/2014/main" id="{F72C6575-984A-FBD0-D16D-B26D54A4DA8E}"/>
                </a:ext>
              </a:extLst>
            </p:cNvPr>
            <p:cNvCxnSpPr>
              <a:endCxn id="185" idx="4"/>
            </p:cNvCxnSpPr>
            <p:nvPr/>
          </p:nvCxnSpPr>
          <p:spPr>
            <a:xfrm flipH="1" flipV="1">
              <a:off x="1685717" y="936861"/>
              <a:ext cx="24445" cy="5122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141 Elipse">
              <a:extLst>
                <a:ext uri="{FF2B5EF4-FFF2-40B4-BE49-F238E27FC236}">
                  <a16:creationId xmlns:a16="http://schemas.microsoft.com/office/drawing/2014/main" id="{C30CA9B0-2CA9-70B9-777A-611F31E7941D}"/>
                </a:ext>
              </a:extLst>
            </p:cNvPr>
            <p:cNvSpPr/>
            <p:nvPr/>
          </p:nvSpPr>
          <p:spPr>
            <a:xfrm>
              <a:off x="1440963" y="11895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141 Elipse">
              <a:extLst>
                <a:ext uri="{FF2B5EF4-FFF2-40B4-BE49-F238E27FC236}">
                  <a16:creationId xmlns:a16="http://schemas.microsoft.com/office/drawing/2014/main" id="{1F5BA2F0-7CC7-41B3-3991-0734F70A8FB4}"/>
                </a:ext>
              </a:extLst>
            </p:cNvPr>
            <p:cNvSpPr/>
            <p:nvPr/>
          </p:nvSpPr>
          <p:spPr>
            <a:xfrm>
              <a:off x="1549600" y="114968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141 Elipse">
              <a:extLst>
                <a:ext uri="{FF2B5EF4-FFF2-40B4-BE49-F238E27FC236}">
                  <a16:creationId xmlns:a16="http://schemas.microsoft.com/office/drawing/2014/main" id="{1C2DA798-7C1D-3DC3-A36F-CD562868E72C}"/>
                </a:ext>
              </a:extLst>
            </p:cNvPr>
            <p:cNvSpPr/>
            <p:nvPr/>
          </p:nvSpPr>
          <p:spPr>
            <a:xfrm>
              <a:off x="1544702" y="106249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1" name="152 Conector recto">
              <a:extLst>
                <a:ext uri="{FF2B5EF4-FFF2-40B4-BE49-F238E27FC236}">
                  <a16:creationId xmlns:a16="http://schemas.microsoft.com/office/drawing/2014/main" id="{E68499D8-E6A2-9847-E721-6941596311D6}"/>
                </a:ext>
              </a:extLst>
            </p:cNvPr>
            <p:cNvCxnSpPr>
              <a:stCxn id="189" idx="3"/>
              <a:endCxn id="188" idx="6"/>
            </p:cNvCxnSpPr>
            <p:nvPr/>
          </p:nvCxnSpPr>
          <p:spPr>
            <a:xfrm flipH="1">
              <a:off x="1494952" y="1190757"/>
              <a:ext cx="62554" cy="22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52 Conector recto">
              <a:extLst>
                <a:ext uri="{FF2B5EF4-FFF2-40B4-BE49-F238E27FC236}">
                  <a16:creationId xmlns:a16="http://schemas.microsoft.com/office/drawing/2014/main" id="{3A327556-4C36-5A2A-5CBA-978F55D6B934}"/>
                </a:ext>
              </a:extLst>
            </p:cNvPr>
            <p:cNvCxnSpPr>
              <a:stCxn id="190" idx="4"/>
              <a:endCxn id="189" idx="0"/>
            </p:cNvCxnSpPr>
            <p:nvPr/>
          </p:nvCxnSpPr>
          <p:spPr>
            <a:xfrm>
              <a:off x="1571697" y="1110615"/>
              <a:ext cx="4898" cy="390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52 Conector recto">
              <a:extLst>
                <a:ext uri="{FF2B5EF4-FFF2-40B4-BE49-F238E27FC236}">
                  <a16:creationId xmlns:a16="http://schemas.microsoft.com/office/drawing/2014/main" id="{C6CF11BE-33F8-E737-0307-4E3E638012E9}"/>
                </a:ext>
              </a:extLst>
            </p:cNvPr>
            <p:cNvCxnSpPr>
              <a:endCxn id="190" idx="6"/>
            </p:cNvCxnSpPr>
            <p:nvPr/>
          </p:nvCxnSpPr>
          <p:spPr>
            <a:xfrm flipH="1">
              <a:off x="1598692" y="1070953"/>
              <a:ext cx="40639" cy="156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141 Elipse">
              <a:extLst>
                <a:ext uri="{FF2B5EF4-FFF2-40B4-BE49-F238E27FC236}">
                  <a16:creationId xmlns:a16="http://schemas.microsoft.com/office/drawing/2014/main" id="{3F5631D3-2980-FD21-80F7-974D312D74DE}"/>
                </a:ext>
              </a:extLst>
            </p:cNvPr>
            <p:cNvSpPr/>
            <p:nvPr/>
          </p:nvSpPr>
          <p:spPr>
            <a:xfrm>
              <a:off x="1839416" y="61614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141 Elipse">
              <a:extLst>
                <a:ext uri="{FF2B5EF4-FFF2-40B4-BE49-F238E27FC236}">
                  <a16:creationId xmlns:a16="http://schemas.microsoft.com/office/drawing/2014/main" id="{478827B9-F658-6A7A-AE5D-BA9D8087D605}"/>
                </a:ext>
              </a:extLst>
            </p:cNvPr>
            <p:cNvSpPr/>
            <p:nvPr/>
          </p:nvSpPr>
          <p:spPr>
            <a:xfrm>
              <a:off x="1991392" y="64450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141 Elipse">
              <a:extLst>
                <a:ext uri="{FF2B5EF4-FFF2-40B4-BE49-F238E27FC236}">
                  <a16:creationId xmlns:a16="http://schemas.microsoft.com/office/drawing/2014/main" id="{7CB58276-D9E6-FA90-7CAC-9D90B6C9C41A}"/>
                </a:ext>
              </a:extLst>
            </p:cNvPr>
            <p:cNvSpPr/>
            <p:nvPr/>
          </p:nvSpPr>
          <p:spPr>
            <a:xfrm>
              <a:off x="2255499" y="69667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7" name="4 Conector recto">
              <a:extLst>
                <a:ext uri="{FF2B5EF4-FFF2-40B4-BE49-F238E27FC236}">
                  <a16:creationId xmlns:a16="http://schemas.microsoft.com/office/drawing/2014/main" id="{08E3EE69-5082-A077-D443-D4B58F9F7D4D}"/>
                </a:ext>
              </a:extLst>
            </p:cNvPr>
            <p:cNvCxnSpPr>
              <a:stCxn id="194" idx="2"/>
            </p:cNvCxnSpPr>
            <p:nvPr/>
          </p:nvCxnSpPr>
          <p:spPr>
            <a:xfrm flipH="1">
              <a:off x="1731155" y="640202"/>
              <a:ext cx="108260" cy="238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4 Conector recto">
              <a:extLst>
                <a:ext uri="{FF2B5EF4-FFF2-40B4-BE49-F238E27FC236}">
                  <a16:creationId xmlns:a16="http://schemas.microsoft.com/office/drawing/2014/main" id="{A4BBE4A6-046C-7671-1840-5A441A1912D7}"/>
                </a:ext>
              </a:extLst>
            </p:cNvPr>
            <p:cNvCxnSpPr>
              <a:stCxn id="195" idx="2"/>
              <a:endCxn id="194" idx="6"/>
            </p:cNvCxnSpPr>
            <p:nvPr/>
          </p:nvCxnSpPr>
          <p:spPr>
            <a:xfrm flipH="1" flipV="1">
              <a:off x="1893405" y="640202"/>
              <a:ext cx="97986" cy="283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4 Conector recto">
              <a:extLst>
                <a:ext uri="{FF2B5EF4-FFF2-40B4-BE49-F238E27FC236}">
                  <a16:creationId xmlns:a16="http://schemas.microsoft.com/office/drawing/2014/main" id="{D8C7F46C-E877-9568-7340-5E927A0F6642}"/>
                </a:ext>
              </a:extLst>
            </p:cNvPr>
            <p:cNvCxnSpPr>
              <a:stCxn id="196" idx="2"/>
              <a:endCxn id="195" idx="6"/>
            </p:cNvCxnSpPr>
            <p:nvPr/>
          </p:nvCxnSpPr>
          <p:spPr>
            <a:xfrm flipH="1" flipV="1">
              <a:off x="2045382" y="668561"/>
              <a:ext cx="210117" cy="521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4 Conector recto">
              <a:extLst>
                <a:ext uri="{FF2B5EF4-FFF2-40B4-BE49-F238E27FC236}">
                  <a16:creationId xmlns:a16="http://schemas.microsoft.com/office/drawing/2014/main" id="{67B1EC99-E820-0B59-3A9A-032FBFE23D21}"/>
                </a:ext>
              </a:extLst>
            </p:cNvPr>
            <p:cNvCxnSpPr/>
            <p:nvPr/>
          </p:nvCxnSpPr>
          <p:spPr>
            <a:xfrm flipH="1" flipV="1">
              <a:off x="1707042" y="698344"/>
              <a:ext cx="73709" cy="328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4 Conector recto">
              <a:extLst>
                <a:ext uri="{FF2B5EF4-FFF2-40B4-BE49-F238E27FC236}">
                  <a16:creationId xmlns:a16="http://schemas.microsoft.com/office/drawing/2014/main" id="{13F93352-8C6B-F53F-24B8-2913135BFC0F}"/>
                </a:ext>
              </a:extLst>
            </p:cNvPr>
            <p:cNvCxnSpPr/>
            <p:nvPr/>
          </p:nvCxnSpPr>
          <p:spPr>
            <a:xfrm flipH="1">
              <a:off x="1879276" y="770540"/>
              <a:ext cx="49976" cy="920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141 Elipse">
              <a:extLst>
                <a:ext uri="{FF2B5EF4-FFF2-40B4-BE49-F238E27FC236}">
                  <a16:creationId xmlns:a16="http://schemas.microsoft.com/office/drawing/2014/main" id="{7AC8867C-B249-C852-9688-A4306B27B2C5}"/>
                </a:ext>
              </a:extLst>
            </p:cNvPr>
            <p:cNvSpPr/>
            <p:nvPr/>
          </p:nvSpPr>
          <p:spPr>
            <a:xfrm>
              <a:off x="1680333" y="117154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141 Elipse">
              <a:extLst>
                <a:ext uri="{FF2B5EF4-FFF2-40B4-BE49-F238E27FC236}">
                  <a16:creationId xmlns:a16="http://schemas.microsoft.com/office/drawing/2014/main" id="{7CA37619-5BD5-97BC-2A43-8750BEA5DDA3}"/>
                </a:ext>
              </a:extLst>
            </p:cNvPr>
            <p:cNvSpPr/>
            <p:nvPr/>
          </p:nvSpPr>
          <p:spPr>
            <a:xfrm>
              <a:off x="1898268" y="11845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4" name="4 Conector recto">
              <a:extLst>
                <a:ext uri="{FF2B5EF4-FFF2-40B4-BE49-F238E27FC236}">
                  <a16:creationId xmlns:a16="http://schemas.microsoft.com/office/drawing/2014/main" id="{7A04F4C9-57BE-68D5-0BC4-D9D8E1D3999A}"/>
                </a:ext>
              </a:extLst>
            </p:cNvPr>
            <p:cNvCxnSpPr>
              <a:stCxn id="202" idx="0"/>
            </p:cNvCxnSpPr>
            <p:nvPr/>
          </p:nvCxnSpPr>
          <p:spPr>
            <a:xfrm flipV="1">
              <a:off x="1707328" y="1086553"/>
              <a:ext cx="5383" cy="849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4 Conector recto">
              <a:extLst>
                <a:ext uri="{FF2B5EF4-FFF2-40B4-BE49-F238E27FC236}">
                  <a16:creationId xmlns:a16="http://schemas.microsoft.com/office/drawing/2014/main" id="{C68F49E1-7DE9-A084-CA4D-DECEFD3FB75B}"/>
                </a:ext>
              </a:extLst>
            </p:cNvPr>
            <p:cNvCxnSpPr>
              <a:stCxn id="203" idx="1"/>
            </p:cNvCxnSpPr>
            <p:nvPr/>
          </p:nvCxnSpPr>
          <p:spPr>
            <a:xfrm flipH="1" flipV="1">
              <a:off x="1780993" y="1070953"/>
              <a:ext cx="125181" cy="1206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4 Conector recto">
              <a:extLst>
                <a:ext uri="{FF2B5EF4-FFF2-40B4-BE49-F238E27FC236}">
                  <a16:creationId xmlns:a16="http://schemas.microsoft.com/office/drawing/2014/main" id="{CFBA6968-D7AB-2740-7534-F1BA0E366B43}"/>
                </a:ext>
              </a:extLst>
            </p:cNvPr>
            <p:cNvCxnSpPr>
              <a:stCxn id="216" idx="0"/>
              <a:endCxn id="202" idx="4"/>
            </p:cNvCxnSpPr>
            <p:nvPr/>
          </p:nvCxnSpPr>
          <p:spPr>
            <a:xfrm flipV="1">
              <a:off x="1680048" y="1219664"/>
              <a:ext cx="27280" cy="1722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4 Conector recto">
              <a:extLst>
                <a:ext uri="{FF2B5EF4-FFF2-40B4-BE49-F238E27FC236}">
                  <a16:creationId xmlns:a16="http://schemas.microsoft.com/office/drawing/2014/main" id="{4F16D86D-6FDC-0929-41C4-DB68F67EFE7C}"/>
                </a:ext>
              </a:extLst>
            </p:cNvPr>
            <p:cNvCxnSpPr>
              <a:endCxn id="203" idx="5"/>
            </p:cNvCxnSpPr>
            <p:nvPr/>
          </p:nvCxnSpPr>
          <p:spPr>
            <a:xfrm flipH="1" flipV="1">
              <a:off x="1944351" y="1225637"/>
              <a:ext cx="112683" cy="2271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4 Conector recto">
              <a:extLst>
                <a:ext uri="{FF2B5EF4-FFF2-40B4-BE49-F238E27FC236}">
                  <a16:creationId xmlns:a16="http://schemas.microsoft.com/office/drawing/2014/main" id="{582ED2E9-310C-C91B-6FB7-7C46A0027402}"/>
                </a:ext>
              </a:extLst>
            </p:cNvPr>
            <p:cNvCxnSpPr>
              <a:endCxn id="196" idx="6"/>
            </p:cNvCxnSpPr>
            <p:nvPr/>
          </p:nvCxnSpPr>
          <p:spPr>
            <a:xfrm flipH="1">
              <a:off x="2309489" y="717783"/>
              <a:ext cx="66093" cy="29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141 Elipse">
              <a:extLst>
                <a:ext uri="{FF2B5EF4-FFF2-40B4-BE49-F238E27FC236}">
                  <a16:creationId xmlns:a16="http://schemas.microsoft.com/office/drawing/2014/main" id="{B17D17FD-99C1-2A6E-EE7E-680818573C5B}"/>
                </a:ext>
              </a:extLst>
            </p:cNvPr>
            <p:cNvSpPr/>
            <p:nvPr/>
          </p:nvSpPr>
          <p:spPr>
            <a:xfrm>
              <a:off x="2265394" y="155189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141 Elipse">
              <a:extLst>
                <a:ext uri="{FF2B5EF4-FFF2-40B4-BE49-F238E27FC236}">
                  <a16:creationId xmlns:a16="http://schemas.microsoft.com/office/drawing/2014/main" id="{E12FE38C-0849-11DA-851C-4039BA1E8DFF}"/>
                </a:ext>
              </a:extLst>
            </p:cNvPr>
            <p:cNvSpPr/>
            <p:nvPr/>
          </p:nvSpPr>
          <p:spPr>
            <a:xfrm>
              <a:off x="2382665" y="168100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141 Elipse">
              <a:extLst>
                <a:ext uri="{FF2B5EF4-FFF2-40B4-BE49-F238E27FC236}">
                  <a16:creationId xmlns:a16="http://schemas.microsoft.com/office/drawing/2014/main" id="{79BBEAAD-39FA-E70F-D4A6-170833ADA3D3}"/>
                </a:ext>
              </a:extLst>
            </p:cNvPr>
            <p:cNvSpPr/>
            <p:nvPr/>
          </p:nvSpPr>
          <p:spPr>
            <a:xfrm>
              <a:off x="2545890" y="179360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2" name="4 Conector recto">
              <a:extLst>
                <a:ext uri="{FF2B5EF4-FFF2-40B4-BE49-F238E27FC236}">
                  <a16:creationId xmlns:a16="http://schemas.microsoft.com/office/drawing/2014/main" id="{B6DA3440-FFC4-D1DE-3BA9-A7C353C30A99}"/>
                </a:ext>
              </a:extLst>
            </p:cNvPr>
            <p:cNvCxnSpPr>
              <a:stCxn id="209" idx="1"/>
            </p:cNvCxnSpPr>
            <p:nvPr/>
          </p:nvCxnSpPr>
          <p:spPr>
            <a:xfrm flipH="1" flipV="1">
              <a:off x="2198696" y="1521426"/>
              <a:ext cx="74605" cy="375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4 Conector recto">
              <a:extLst>
                <a:ext uri="{FF2B5EF4-FFF2-40B4-BE49-F238E27FC236}">
                  <a16:creationId xmlns:a16="http://schemas.microsoft.com/office/drawing/2014/main" id="{6DB251CC-160A-C22A-0EC6-DB95F5D2CE87}"/>
                </a:ext>
              </a:extLst>
            </p:cNvPr>
            <p:cNvCxnSpPr>
              <a:stCxn id="210" idx="1"/>
              <a:endCxn id="209" idx="5"/>
            </p:cNvCxnSpPr>
            <p:nvPr/>
          </p:nvCxnSpPr>
          <p:spPr>
            <a:xfrm flipH="1" flipV="1">
              <a:off x="2311477" y="1592966"/>
              <a:ext cx="79094" cy="9508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4 Conector recto">
              <a:extLst>
                <a:ext uri="{FF2B5EF4-FFF2-40B4-BE49-F238E27FC236}">
                  <a16:creationId xmlns:a16="http://schemas.microsoft.com/office/drawing/2014/main" id="{6ABFC3E4-7D34-85F1-2EA7-0C6765C313AB}"/>
                </a:ext>
              </a:extLst>
            </p:cNvPr>
            <p:cNvCxnSpPr>
              <a:stCxn id="211" idx="1"/>
              <a:endCxn id="210" idx="5"/>
            </p:cNvCxnSpPr>
            <p:nvPr/>
          </p:nvCxnSpPr>
          <p:spPr>
            <a:xfrm flipH="1" flipV="1">
              <a:off x="2428748" y="1722080"/>
              <a:ext cx="125049" cy="785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4 Conector recto">
              <a:extLst>
                <a:ext uri="{FF2B5EF4-FFF2-40B4-BE49-F238E27FC236}">
                  <a16:creationId xmlns:a16="http://schemas.microsoft.com/office/drawing/2014/main" id="{01248140-4BF0-CA32-5187-AEADF7BF4BF6}"/>
                </a:ext>
              </a:extLst>
            </p:cNvPr>
            <p:cNvCxnSpPr>
              <a:endCxn id="211" idx="5"/>
            </p:cNvCxnSpPr>
            <p:nvPr/>
          </p:nvCxnSpPr>
          <p:spPr>
            <a:xfrm flipH="1" flipV="1">
              <a:off x="2591974" y="1834684"/>
              <a:ext cx="65524" cy="440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141 Elipse">
              <a:extLst>
                <a:ext uri="{FF2B5EF4-FFF2-40B4-BE49-F238E27FC236}">
                  <a16:creationId xmlns:a16="http://schemas.microsoft.com/office/drawing/2014/main" id="{E2E82221-0399-7AB1-9020-02AC409953E0}"/>
                </a:ext>
              </a:extLst>
            </p:cNvPr>
            <p:cNvSpPr/>
            <p:nvPr/>
          </p:nvSpPr>
          <p:spPr>
            <a:xfrm>
              <a:off x="1653052" y="139194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141 Elipse">
              <a:extLst>
                <a:ext uri="{FF2B5EF4-FFF2-40B4-BE49-F238E27FC236}">
                  <a16:creationId xmlns:a16="http://schemas.microsoft.com/office/drawing/2014/main" id="{F082348C-ABEC-4788-C176-39773DB649C2}"/>
                </a:ext>
              </a:extLst>
            </p:cNvPr>
            <p:cNvSpPr/>
            <p:nvPr/>
          </p:nvSpPr>
          <p:spPr>
            <a:xfrm>
              <a:off x="1637099" y="160001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8" name="4 Conector recto">
              <a:extLst>
                <a:ext uri="{FF2B5EF4-FFF2-40B4-BE49-F238E27FC236}">
                  <a16:creationId xmlns:a16="http://schemas.microsoft.com/office/drawing/2014/main" id="{67313EAD-3986-BEEB-91E8-D7FD08567497}"/>
                </a:ext>
              </a:extLst>
            </p:cNvPr>
            <p:cNvCxnSpPr>
              <a:stCxn id="217" idx="0"/>
              <a:endCxn id="216" idx="4"/>
            </p:cNvCxnSpPr>
            <p:nvPr/>
          </p:nvCxnSpPr>
          <p:spPr>
            <a:xfrm flipV="1">
              <a:off x="1664094" y="1440067"/>
              <a:ext cx="15954" cy="1599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4 Conector recto">
              <a:extLst>
                <a:ext uri="{FF2B5EF4-FFF2-40B4-BE49-F238E27FC236}">
                  <a16:creationId xmlns:a16="http://schemas.microsoft.com/office/drawing/2014/main" id="{D4EEED35-23DF-747E-2FCD-40669169F3D5}"/>
                </a:ext>
              </a:extLst>
            </p:cNvPr>
            <p:cNvCxnSpPr>
              <a:endCxn id="217" idx="4"/>
            </p:cNvCxnSpPr>
            <p:nvPr/>
          </p:nvCxnSpPr>
          <p:spPr>
            <a:xfrm flipV="1">
              <a:off x="1647383" y="1648136"/>
              <a:ext cx="16711" cy="1918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4 Conector recto">
              <a:extLst>
                <a:ext uri="{FF2B5EF4-FFF2-40B4-BE49-F238E27FC236}">
                  <a16:creationId xmlns:a16="http://schemas.microsoft.com/office/drawing/2014/main" id="{B86397A2-3B8E-CC88-9F4F-B631D3C64B25}"/>
                </a:ext>
              </a:extLst>
            </p:cNvPr>
            <p:cNvCxnSpPr/>
            <p:nvPr/>
          </p:nvCxnSpPr>
          <p:spPr>
            <a:xfrm flipH="1">
              <a:off x="2466013" y="2129895"/>
              <a:ext cx="567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4 Conector recto">
              <a:extLst>
                <a:ext uri="{FF2B5EF4-FFF2-40B4-BE49-F238E27FC236}">
                  <a16:creationId xmlns:a16="http://schemas.microsoft.com/office/drawing/2014/main" id="{AABEDD3B-B56D-A6A9-810F-0E86B0769947}"/>
                </a:ext>
              </a:extLst>
            </p:cNvPr>
            <p:cNvCxnSpPr/>
            <p:nvPr/>
          </p:nvCxnSpPr>
          <p:spPr>
            <a:xfrm flipV="1">
              <a:off x="2365842" y="1975791"/>
              <a:ext cx="54604" cy="1055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4 Conector recto">
              <a:extLst>
                <a:ext uri="{FF2B5EF4-FFF2-40B4-BE49-F238E27FC236}">
                  <a16:creationId xmlns:a16="http://schemas.microsoft.com/office/drawing/2014/main" id="{CBA9138A-A3EA-C38E-EE1C-980ED18834F0}"/>
                </a:ext>
              </a:extLst>
            </p:cNvPr>
            <p:cNvCxnSpPr/>
            <p:nvPr/>
          </p:nvCxnSpPr>
          <p:spPr>
            <a:xfrm flipV="1">
              <a:off x="2520617" y="1927246"/>
              <a:ext cx="36710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4 Conector recto">
              <a:extLst>
                <a:ext uri="{FF2B5EF4-FFF2-40B4-BE49-F238E27FC236}">
                  <a16:creationId xmlns:a16="http://schemas.microsoft.com/office/drawing/2014/main" id="{6A4C6525-0E51-8825-4CD3-0206EE20D138}"/>
                </a:ext>
              </a:extLst>
            </p:cNvPr>
            <p:cNvCxnSpPr>
              <a:stCxn id="224" idx="0"/>
            </p:cNvCxnSpPr>
            <p:nvPr/>
          </p:nvCxnSpPr>
          <p:spPr>
            <a:xfrm flipV="1">
              <a:off x="1633990" y="1937086"/>
              <a:ext cx="13393" cy="459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141 Elipse">
              <a:extLst>
                <a:ext uri="{FF2B5EF4-FFF2-40B4-BE49-F238E27FC236}">
                  <a16:creationId xmlns:a16="http://schemas.microsoft.com/office/drawing/2014/main" id="{36030255-D8A1-D4C1-4D76-FCAB3FB793AE}"/>
                </a:ext>
              </a:extLst>
            </p:cNvPr>
            <p:cNvSpPr/>
            <p:nvPr/>
          </p:nvSpPr>
          <p:spPr>
            <a:xfrm>
              <a:off x="1606995" y="198307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141 Elipse">
              <a:extLst>
                <a:ext uri="{FF2B5EF4-FFF2-40B4-BE49-F238E27FC236}">
                  <a16:creationId xmlns:a16="http://schemas.microsoft.com/office/drawing/2014/main" id="{6B69C004-5AC4-13AF-BAD4-163D58D9207B}"/>
                </a:ext>
              </a:extLst>
            </p:cNvPr>
            <p:cNvSpPr/>
            <p:nvPr/>
          </p:nvSpPr>
          <p:spPr>
            <a:xfrm>
              <a:off x="1543969" y="211890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6" name="4 Conector recto">
              <a:extLst>
                <a:ext uri="{FF2B5EF4-FFF2-40B4-BE49-F238E27FC236}">
                  <a16:creationId xmlns:a16="http://schemas.microsoft.com/office/drawing/2014/main" id="{48F57E85-1EAE-6C36-764B-BA1034C262A6}"/>
                </a:ext>
              </a:extLst>
            </p:cNvPr>
            <p:cNvCxnSpPr>
              <a:stCxn id="225" idx="7"/>
              <a:endCxn id="224" idx="4"/>
            </p:cNvCxnSpPr>
            <p:nvPr/>
          </p:nvCxnSpPr>
          <p:spPr>
            <a:xfrm flipV="1">
              <a:off x="1590052" y="2031197"/>
              <a:ext cx="43938" cy="947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4 Conector recto">
              <a:extLst>
                <a:ext uri="{FF2B5EF4-FFF2-40B4-BE49-F238E27FC236}">
                  <a16:creationId xmlns:a16="http://schemas.microsoft.com/office/drawing/2014/main" id="{283DCC89-5F46-A8F4-05C3-C9EF1897980B}"/>
                </a:ext>
              </a:extLst>
            </p:cNvPr>
            <p:cNvCxnSpPr>
              <a:endCxn id="225" idx="4"/>
            </p:cNvCxnSpPr>
            <p:nvPr/>
          </p:nvCxnSpPr>
          <p:spPr>
            <a:xfrm flipH="1" flipV="1">
              <a:off x="1570964" y="2167023"/>
              <a:ext cx="23799" cy="485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4 Conector recto">
              <a:extLst>
                <a:ext uri="{FF2B5EF4-FFF2-40B4-BE49-F238E27FC236}">
                  <a16:creationId xmlns:a16="http://schemas.microsoft.com/office/drawing/2014/main" id="{C84EA4A6-9CC3-ADFC-0305-AEDAEE7D5F94}"/>
                </a:ext>
              </a:extLst>
            </p:cNvPr>
            <p:cNvCxnSpPr>
              <a:endCxn id="473" idx="3"/>
            </p:cNvCxnSpPr>
            <p:nvPr/>
          </p:nvCxnSpPr>
          <p:spPr>
            <a:xfrm flipV="1">
              <a:off x="1447042" y="2388681"/>
              <a:ext cx="99726" cy="3297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4 Conector recto">
              <a:extLst>
                <a:ext uri="{FF2B5EF4-FFF2-40B4-BE49-F238E27FC236}">
                  <a16:creationId xmlns:a16="http://schemas.microsoft.com/office/drawing/2014/main" id="{D32CF62B-79C1-66B8-46B2-26E407567AAD}"/>
                </a:ext>
              </a:extLst>
            </p:cNvPr>
            <p:cNvCxnSpPr/>
            <p:nvPr/>
          </p:nvCxnSpPr>
          <p:spPr>
            <a:xfrm flipH="1" flipV="1">
              <a:off x="1547212" y="2470204"/>
              <a:ext cx="86939" cy="302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141 Elipse">
              <a:extLst>
                <a:ext uri="{FF2B5EF4-FFF2-40B4-BE49-F238E27FC236}">
                  <a16:creationId xmlns:a16="http://schemas.microsoft.com/office/drawing/2014/main" id="{7CF859DD-C5D0-6402-0C5D-474BDA8783A5}"/>
                </a:ext>
              </a:extLst>
            </p:cNvPr>
            <p:cNvSpPr/>
            <p:nvPr/>
          </p:nvSpPr>
          <p:spPr>
            <a:xfrm>
              <a:off x="1834493" y="23600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141 Elipse">
              <a:extLst>
                <a:ext uri="{FF2B5EF4-FFF2-40B4-BE49-F238E27FC236}">
                  <a16:creationId xmlns:a16="http://schemas.microsoft.com/office/drawing/2014/main" id="{39D7CDB1-01A7-254E-9618-4A8E714A6A00}"/>
                </a:ext>
              </a:extLst>
            </p:cNvPr>
            <p:cNvSpPr/>
            <p:nvPr/>
          </p:nvSpPr>
          <p:spPr>
            <a:xfrm>
              <a:off x="2361176" y="226452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2" name="4 Conector recto">
              <a:extLst>
                <a:ext uri="{FF2B5EF4-FFF2-40B4-BE49-F238E27FC236}">
                  <a16:creationId xmlns:a16="http://schemas.microsoft.com/office/drawing/2014/main" id="{73F0CE46-D1BB-CA2A-2E3E-755BE7382A25}"/>
                </a:ext>
              </a:extLst>
            </p:cNvPr>
            <p:cNvCxnSpPr>
              <a:stCxn id="230" idx="3"/>
            </p:cNvCxnSpPr>
            <p:nvPr/>
          </p:nvCxnSpPr>
          <p:spPr>
            <a:xfrm flipH="1">
              <a:off x="1805153" y="2401121"/>
              <a:ext cx="37246" cy="649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4 Conector recto">
              <a:extLst>
                <a:ext uri="{FF2B5EF4-FFF2-40B4-BE49-F238E27FC236}">
                  <a16:creationId xmlns:a16="http://schemas.microsoft.com/office/drawing/2014/main" id="{EDFEF1B4-C351-A01A-DF73-E284B9102F25}"/>
                </a:ext>
              </a:extLst>
            </p:cNvPr>
            <p:cNvCxnSpPr>
              <a:cxnSpLocks/>
              <a:stCxn id="230" idx="6"/>
              <a:endCxn id="480" idx="2"/>
            </p:cNvCxnSpPr>
            <p:nvPr/>
          </p:nvCxnSpPr>
          <p:spPr>
            <a:xfrm flipV="1">
              <a:off x="1888483" y="2331665"/>
              <a:ext cx="181255" cy="524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4 Conector recto">
              <a:extLst>
                <a:ext uri="{FF2B5EF4-FFF2-40B4-BE49-F238E27FC236}">
                  <a16:creationId xmlns:a16="http://schemas.microsoft.com/office/drawing/2014/main" id="{651EA56C-9DB7-42B8-5C59-F107AA935C1B}"/>
                </a:ext>
              </a:extLst>
            </p:cNvPr>
            <p:cNvCxnSpPr>
              <a:cxnSpLocks/>
              <a:stCxn id="480" idx="6"/>
              <a:endCxn id="231" idx="2"/>
            </p:cNvCxnSpPr>
            <p:nvPr/>
          </p:nvCxnSpPr>
          <p:spPr>
            <a:xfrm flipV="1">
              <a:off x="2123728" y="2288588"/>
              <a:ext cx="237448" cy="4307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4 Conector recto">
              <a:extLst>
                <a:ext uri="{FF2B5EF4-FFF2-40B4-BE49-F238E27FC236}">
                  <a16:creationId xmlns:a16="http://schemas.microsoft.com/office/drawing/2014/main" id="{4F82F961-1935-5032-059D-CF9AD48A3C00}"/>
                </a:ext>
              </a:extLst>
            </p:cNvPr>
            <p:cNvCxnSpPr>
              <a:stCxn id="231" idx="7"/>
            </p:cNvCxnSpPr>
            <p:nvPr/>
          </p:nvCxnSpPr>
          <p:spPr>
            <a:xfrm flipV="1">
              <a:off x="2407259" y="1961572"/>
              <a:ext cx="179407" cy="310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4 Conector recto">
              <a:extLst>
                <a:ext uri="{FF2B5EF4-FFF2-40B4-BE49-F238E27FC236}">
                  <a16:creationId xmlns:a16="http://schemas.microsoft.com/office/drawing/2014/main" id="{5362A1B3-D1AC-F369-49FA-D3D521F28DE7}"/>
                </a:ext>
              </a:extLst>
            </p:cNvPr>
            <p:cNvCxnSpPr>
              <a:stCxn id="237" idx="1"/>
            </p:cNvCxnSpPr>
            <p:nvPr/>
          </p:nvCxnSpPr>
          <p:spPr>
            <a:xfrm flipH="1" flipV="1">
              <a:off x="1447042" y="2518749"/>
              <a:ext cx="156659" cy="1324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141 Elipse">
              <a:extLst>
                <a:ext uri="{FF2B5EF4-FFF2-40B4-BE49-F238E27FC236}">
                  <a16:creationId xmlns:a16="http://schemas.microsoft.com/office/drawing/2014/main" id="{D44447B4-69AB-B626-1F9E-50C8AF57B141}"/>
                </a:ext>
              </a:extLst>
            </p:cNvPr>
            <p:cNvSpPr/>
            <p:nvPr/>
          </p:nvSpPr>
          <p:spPr>
            <a:xfrm>
              <a:off x="1595794" y="264411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8" name="4 Conector recto">
              <a:extLst>
                <a:ext uri="{FF2B5EF4-FFF2-40B4-BE49-F238E27FC236}">
                  <a16:creationId xmlns:a16="http://schemas.microsoft.com/office/drawing/2014/main" id="{567130B5-B94B-FA47-7476-397E302E7DE1}"/>
                </a:ext>
              </a:extLst>
            </p:cNvPr>
            <p:cNvCxnSpPr>
              <a:endCxn id="237" idx="3"/>
            </p:cNvCxnSpPr>
            <p:nvPr/>
          </p:nvCxnSpPr>
          <p:spPr>
            <a:xfrm flipV="1">
              <a:off x="1570052" y="2685191"/>
              <a:ext cx="33649" cy="1383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141 Elipse">
              <a:extLst>
                <a:ext uri="{FF2B5EF4-FFF2-40B4-BE49-F238E27FC236}">
                  <a16:creationId xmlns:a16="http://schemas.microsoft.com/office/drawing/2014/main" id="{BC9D52AD-104D-84E3-F146-20C28421A652}"/>
                </a:ext>
              </a:extLst>
            </p:cNvPr>
            <p:cNvSpPr/>
            <p:nvPr/>
          </p:nvSpPr>
          <p:spPr>
            <a:xfrm>
              <a:off x="2644579" y="70282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0" name="4 Conector recto">
              <a:extLst>
                <a:ext uri="{FF2B5EF4-FFF2-40B4-BE49-F238E27FC236}">
                  <a16:creationId xmlns:a16="http://schemas.microsoft.com/office/drawing/2014/main" id="{B70289D8-D7A5-AD23-EC1A-F62A9A54CFF6}"/>
                </a:ext>
              </a:extLst>
            </p:cNvPr>
            <p:cNvCxnSpPr>
              <a:stCxn id="239" idx="2"/>
            </p:cNvCxnSpPr>
            <p:nvPr/>
          </p:nvCxnSpPr>
          <p:spPr>
            <a:xfrm flipH="1">
              <a:off x="2561978" y="726891"/>
              <a:ext cx="82601" cy="89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4 Conector recto">
              <a:extLst>
                <a:ext uri="{FF2B5EF4-FFF2-40B4-BE49-F238E27FC236}">
                  <a16:creationId xmlns:a16="http://schemas.microsoft.com/office/drawing/2014/main" id="{8C57D244-CF26-250B-78E1-0FC5E1FBBC7E}"/>
                </a:ext>
              </a:extLst>
            </p:cNvPr>
            <p:cNvCxnSpPr>
              <a:endCxn id="239" idx="6"/>
            </p:cNvCxnSpPr>
            <p:nvPr/>
          </p:nvCxnSpPr>
          <p:spPr>
            <a:xfrm flipH="1">
              <a:off x="2698569" y="703204"/>
              <a:ext cx="93783" cy="236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141 Elipse">
              <a:extLst>
                <a:ext uri="{FF2B5EF4-FFF2-40B4-BE49-F238E27FC236}">
                  <a16:creationId xmlns:a16="http://schemas.microsoft.com/office/drawing/2014/main" id="{05E8115D-25B9-2213-5FEC-4F7B0B957EDB}"/>
                </a:ext>
              </a:extLst>
            </p:cNvPr>
            <p:cNvSpPr/>
            <p:nvPr/>
          </p:nvSpPr>
          <p:spPr>
            <a:xfrm>
              <a:off x="2829723" y="77658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3" name="4 Conector recto">
              <a:extLst>
                <a:ext uri="{FF2B5EF4-FFF2-40B4-BE49-F238E27FC236}">
                  <a16:creationId xmlns:a16="http://schemas.microsoft.com/office/drawing/2014/main" id="{BC377F93-9A2D-0B16-8163-E17BBD3F19F3}"/>
                </a:ext>
              </a:extLst>
            </p:cNvPr>
            <p:cNvCxnSpPr>
              <a:endCxn id="242" idx="0"/>
            </p:cNvCxnSpPr>
            <p:nvPr/>
          </p:nvCxnSpPr>
          <p:spPr>
            <a:xfrm flipH="1">
              <a:off x="2856718" y="742544"/>
              <a:ext cx="5001" cy="340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4 Conector recto">
              <a:extLst>
                <a:ext uri="{FF2B5EF4-FFF2-40B4-BE49-F238E27FC236}">
                  <a16:creationId xmlns:a16="http://schemas.microsoft.com/office/drawing/2014/main" id="{7AD02844-921E-98CF-7408-0A8F06A1072E}"/>
                </a:ext>
              </a:extLst>
            </p:cNvPr>
            <p:cNvCxnSpPr>
              <a:stCxn id="242" idx="4"/>
            </p:cNvCxnSpPr>
            <p:nvPr/>
          </p:nvCxnSpPr>
          <p:spPr>
            <a:xfrm>
              <a:off x="2856718" y="824712"/>
              <a:ext cx="26995" cy="822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141 Elipse">
              <a:extLst>
                <a:ext uri="{FF2B5EF4-FFF2-40B4-BE49-F238E27FC236}">
                  <a16:creationId xmlns:a16="http://schemas.microsoft.com/office/drawing/2014/main" id="{45725ED8-B4BA-71A9-E086-251DC1A72A1D}"/>
                </a:ext>
              </a:extLst>
            </p:cNvPr>
            <p:cNvSpPr/>
            <p:nvPr/>
          </p:nvSpPr>
          <p:spPr>
            <a:xfrm>
              <a:off x="3038595" y="10545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6" name="4 Conector recto">
              <a:extLst>
                <a:ext uri="{FF2B5EF4-FFF2-40B4-BE49-F238E27FC236}">
                  <a16:creationId xmlns:a16="http://schemas.microsoft.com/office/drawing/2014/main" id="{B57824FA-57F7-EDD1-8F5A-20B2D5A19369}"/>
                </a:ext>
              </a:extLst>
            </p:cNvPr>
            <p:cNvCxnSpPr>
              <a:endCxn id="245" idx="1"/>
            </p:cNvCxnSpPr>
            <p:nvPr/>
          </p:nvCxnSpPr>
          <p:spPr>
            <a:xfrm>
              <a:off x="2932762" y="974112"/>
              <a:ext cx="113740" cy="8752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4 Conector recto">
              <a:extLst>
                <a:ext uri="{FF2B5EF4-FFF2-40B4-BE49-F238E27FC236}">
                  <a16:creationId xmlns:a16="http://schemas.microsoft.com/office/drawing/2014/main" id="{A3EDC6EF-8388-424F-36A5-47603885118E}"/>
                </a:ext>
              </a:extLst>
            </p:cNvPr>
            <p:cNvCxnSpPr>
              <a:stCxn id="245" idx="3"/>
            </p:cNvCxnSpPr>
            <p:nvPr/>
          </p:nvCxnSpPr>
          <p:spPr>
            <a:xfrm flipH="1">
              <a:off x="3013298" y="1095669"/>
              <a:ext cx="33204" cy="4203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141 Elipse">
              <a:extLst>
                <a:ext uri="{FF2B5EF4-FFF2-40B4-BE49-F238E27FC236}">
                  <a16:creationId xmlns:a16="http://schemas.microsoft.com/office/drawing/2014/main" id="{DC8D981F-4D1E-041F-11A1-7352A8B3C6AF}"/>
                </a:ext>
              </a:extLst>
            </p:cNvPr>
            <p:cNvSpPr/>
            <p:nvPr/>
          </p:nvSpPr>
          <p:spPr>
            <a:xfrm>
              <a:off x="3303304" y="124587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141 Elipse">
              <a:extLst>
                <a:ext uri="{FF2B5EF4-FFF2-40B4-BE49-F238E27FC236}">
                  <a16:creationId xmlns:a16="http://schemas.microsoft.com/office/drawing/2014/main" id="{FDCDB690-0891-73A9-14DB-5D5462C07A99}"/>
                </a:ext>
              </a:extLst>
            </p:cNvPr>
            <p:cNvSpPr/>
            <p:nvPr/>
          </p:nvSpPr>
          <p:spPr>
            <a:xfrm>
              <a:off x="3286993" y="138698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141 Elipse">
              <a:extLst>
                <a:ext uri="{FF2B5EF4-FFF2-40B4-BE49-F238E27FC236}">
                  <a16:creationId xmlns:a16="http://schemas.microsoft.com/office/drawing/2014/main" id="{2D7B362E-F0C2-D6F5-D29C-A37D2E1FF598}"/>
                </a:ext>
              </a:extLst>
            </p:cNvPr>
            <p:cNvSpPr/>
            <p:nvPr/>
          </p:nvSpPr>
          <p:spPr>
            <a:xfrm>
              <a:off x="3388433" y="14478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1" name="4 Conector recto">
              <a:extLst>
                <a:ext uri="{FF2B5EF4-FFF2-40B4-BE49-F238E27FC236}">
                  <a16:creationId xmlns:a16="http://schemas.microsoft.com/office/drawing/2014/main" id="{831FB44E-E6E9-D44E-91B7-1652F523F58D}"/>
                </a:ext>
              </a:extLst>
            </p:cNvPr>
            <p:cNvCxnSpPr>
              <a:endCxn id="248" idx="2"/>
            </p:cNvCxnSpPr>
            <p:nvPr/>
          </p:nvCxnSpPr>
          <p:spPr>
            <a:xfrm>
              <a:off x="3071431" y="1204865"/>
              <a:ext cx="231873" cy="6506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4 Conector recto">
              <a:extLst>
                <a:ext uri="{FF2B5EF4-FFF2-40B4-BE49-F238E27FC236}">
                  <a16:creationId xmlns:a16="http://schemas.microsoft.com/office/drawing/2014/main" id="{51A727B7-E326-8224-D7C7-71FD34420A87}"/>
                </a:ext>
              </a:extLst>
            </p:cNvPr>
            <p:cNvCxnSpPr>
              <a:stCxn id="248" idx="4"/>
              <a:endCxn id="249" idx="0"/>
            </p:cNvCxnSpPr>
            <p:nvPr/>
          </p:nvCxnSpPr>
          <p:spPr>
            <a:xfrm flipH="1">
              <a:off x="3313988" y="1293994"/>
              <a:ext cx="16310" cy="9299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4 Conector recto">
              <a:extLst>
                <a:ext uri="{FF2B5EF4-FFF2-40B4-BE49-F238E27FC236}">
                  <a16:creationId xmlns:a16="http://schemas.microsoft.com/office/drawing/2014/main" id="{A3599DD3-48D0-EF7D-FAA2-4209DFC3CA14}"/>
                </a:ext>
              </a:extLst>
            </p:cNvPr>
            <p:cNvCxnSpPr>
              <a:stCxn id="249" idx="5"/>
              <a:endCxn id="250" idx="1"/>
            </p:cNvCxnSpPr>
            <p:nvPr/>
          </p:nvCxnSpPr>
          <p:spPr>
            <a:xfrm>
              <a:off x="3333076" y="1428063"/>
              <a:ext cx="63263" cy="267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4 Conector recto">
              <a:extLst>
                <a:ext uri="{FF2B5EF4-FFF2-40B4-BE49-F238E27FC236}">
                  <a16:creationId xmlns:a16="http://schemas.microsoft.com/office/drawing/2014/main" id="{75E96728-1B73-4248-CF44-0253FA8594DB}"/>
                </a:ext>
              </a:extLst>
            </p:cNvPr>
            <p:cNvCxnSpPr>
              <a:stCxn id="250" idx="6"/>
            </p:cNvCxnSpPr>
            <p:nvPr/>
          </p:nvCxnSpPr>
          <p:spPr>
            <a:xfrm flipV="1">
              <a:off x="3442423" y="1466407"/>
              <a:ext cx="52863" cy="546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141 Elipse">
              <a:extLst>
                <a:ext uri="{FF2B5EF4-FFF2-40B4-BE49-F238E27FC236}">
                  <a16:creationId xmlns:a16="http://schemas.microsoft.com/office/drawing/2014/main" id="{C61A47A7-0D4E-FA30-43AD-A0D360202574}"/>
                </a:ext>
              </a:extLst>
            </p:cNvPr>
            <p:cNvSpPr/>
            <p:nvPr/>
          </p:nvSpPr>
          <p:spPr>
            <a:xfrm>
              <a:off x="3274951" y="166019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141 Elipse">
              <a:extLst>
                <a:ext uri="{FF2B5EF4-FFF2-40B4-BE49-F238E27FC236}">
                  <a16:creationId xmlns:a16="http://schemas.microsoft.com/office/drawing/2014/main" id="{AA7251EC-84C6-80E8-0AF8-E496A61D6E7F}"/>
                </a:ext>
              </a:extLst>
            </p:cNvPr>
            <p:cNvSpPr/>
            <p:nvPr/>
          </p:nvSpPr>
          <p:spPr>
            <a:xfrm>
              <a:off x="3117406" y="180659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141 Elipse">
              <a:extLst>
                <a:ext uri="{FF2B5EF4-FFF2-40B4-BE49-F238E27FC236}">
                  <a16:creationId xmlns:a16="http://schemas.microsoft.com/office/drawing/2014/main" id="{FB664761-8078-64FB-F156-57E9F88B3C3C}"/>
                </a:ext>
              </a:extLst>
            </p:cNvPr>
            <p:cNvSpPr/>
            <p:nvPr/>
          </p:nvSpPr>
          <p:spPr>
            <a:xfrm>
              <a:off x="2978387" y="177659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8" name="4 Conector recto">
              <a:extLst>
                <a:ext uri="{FF2B5EF4-FFF2-40B4-BE49-F238E27FC236}">
                  <a16:creationId xmlns:a16="http://schemas.microsoft.com/office/drawing/2014/main" id="{8C2B22A9-8DA0-58C3-3CD3-09362745CCE7}"/>
                </a:ext>
              </a:extLst>
            </p:cNvPr>
            <p:cNvCxnSpPr>
              <a:stCxn id="255" idx="7"/>
            </p:cNvCxnSpPr>
            <p:nvPr/>
          </p:nvCxnSpPr>
          <p:spPr>
            <a:xfrm flipV="1">
              <a:off x="3321034" y="1499296"/>
              <a:ext cx="202693" cy="16794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4 Conector recto">
              <a:extLst>
                <a:ext uri="{FF2B5EF4-FFF2-40B4-BE49-F238E27FC236}">
                  <a16:creationId xmlns:a16="http://schemas.microsoft.com/office/drawing/2014/main" id="{97F38C0D-AD38-252D-D592-2EDE648076FC}"/>
                </a:ext>
              </a:extLst>
            </p:cNvPr>
            <p:cNvCxnSpPr>
              <a:stCxn id="256" idx="7"/>
              <a:endCxn id="255" idx="3"/>
            </p:cNvCxnSpPr>
            <p:nvPr/>
          </p:nvCxnSpPr>
          <p:spPr>
            <a:xfrm flipV="1">
              <a:off x="3163490" y="1701267"/>
              <a:ext cx="119368" cy="1123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4 Conector recto">
              <a:extLst>
                <a:ext uri="{FF2B5EF4-FFF2-40B4-BE49-F238E27FC236}">
                  <a16:creationId xmlns:a16="http://schemas.microsoft.com/office/drawing/2014/main" id="{26F3EA17-8623-8181-D222-F5E4F1F3B06B}"/>
                </a:ext>
              </a:extLst>
            </p:cNvPr>
            <p:cNvCxnSpPr>
              <a:stCxn id="257" idx="6"/>
              <a:endCxn id="256" idx="2"/>
            </p:cNvCxnSpPr>
            <p:nvPr/>
          </p:nvCxnSpPr>
          <p:spPr>
            <a:xfrm>
              <a:off x="3032377" y="1800655"/>
              <a:ext cx="85029" cy="30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4 Conector recto">
              <a:extLst>
                <a:ext uri="{FF2B5EF4-FFF2-40B4-BE49-F238E27FC236}">
                  <a16:creationId xmlns:a16="http://schemas.microsoft.com/office/drawing/2014/main" id="{A468C3CB-0EF0-7AA8-8942-96D8E6506257}"/>
                </a:ext>
              </a:extLst>
            </p:cNvPr>
            <p:cNvCxnSpPr>
              <a:endCxn id="257" idx="2"/>
            </p:cNvCxnSpPr>
            <p:nvPr/>
          </p:nvCxnSpPr>
          <p:spPr>
            <a:xfrm flipV="1">
              <a:off x="2936016" y="1800655"/>
              <a:ext cx="42371" cy="244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4 Conector recto">
              <a:extLst>
                <a:ext uri="{FF2B5EF4-FFF2-40B4-BE49-F238E27FC236}">
                  <a16:creationId xmlns:a16="http://schemas.microsoft.com/office/drawing/2014/main" id="{BC1432B7-ED91-1D1A-A5A7-72905E259B7E}"/>
                </a:ext>
              </a:extLst>
            </p:cNvPr>
            <p:cNvCxnSpPr/>
            <p:nvPr/>
          </p:nvCxnSpPr>
          <p:spPr>
            <a:xfrm flipV="1">
              <a:off x="2728329" y="1859465"/>
              <a:ext cx="61728" cy="3345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4 Conector recto">
              <a:extLst>
                <a:ext uri="{FF2B5EF4-FFF2-40B4-BE49-F238E27FC236}">
                  <a16:creationId xmlns:a16="http://schemas.microsoft.com/office/drawing/2014/main" id="{BA4AA9E9-106D-41AA-BAD0-1C9F7F02E111}"/>
                </a:ext>
              </a:extLst>
            </p:cNvPr>
            <p:cNvCxnSpPr/>
            <p:nvPr/>
          </p:nvCxnSpPr>
          <p:spPr>
            <a:xfrm>
              <a:off x="2910974" y="1859465"/>
              <a:ext cx="52510" cy="431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141 Elipse">
              <a:extLst>
                <a:ext uri="{FF2B5EF4-FFF2-40B4-BE49-F238E27FC236}">
                  <a16:creationId xmlns:a16="http://schemas.microsoft.com/office/drawing/2014/main" id="{56790EA3-47E4-FB9B-818A-E23BD2F0D7A7}"/>
                </a:ext>
              </a:extLst>
            </p:cNvPr>
            <p:cNvSpPr/>
            <p:nvPr/>
          </p:nvSpPr>
          <p:spPr>
            <a:xfrm>
              <a:off x="2964412" y="752527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141 Elipse">
              <a:extLst>
                <a:ext uri="{FF2B5EF4-FFF2-40B4-BE49-F238E27FC236}">
                  <a16:creationId xmlns:a16="http://schemas.microsoft.com/office/drawing/2014/main" id="{227D4AAF-7A7E-A301-DEC7-600C8E4CBBEC}"/>
                </a:ext>
              </a:extLst>
            </p:cNvPr>
            <p:cNvSpPr/>
            <p:nvPr/>
          </p:nvSpPr>
          <p:spPr>
            <a:xfrm>
              <a:off x="3297437" y="77472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6" name="4 Conector recto">
              <a:extLst>
                <a:ext uri="{FF2B5EF4-FFF2-40B4-BE49-F238E27FC236}">
                  <a16:creationId xmlns:a16="http://schemas.microsoft.com/office/drawing/2014/main" id="{9C6DCB41-2A64-DE8B-1C37-6D4DF6EFE0EB}"/>
                </a:ext>
              </a:extLst>
            </p:cNvPr>
            <p:cNvCxnSpPr>
              <a:stCxn id="264" idx="2"/>
            </p:cNvCxnSpPr>
            <p:nvPr/>
          </p:nvCxnSpPr>
          <p:spPr>
            <a:xfrm flipH="1" flipV="1">
              <a:off x="2910768" y="731022"/>
              <a:ext cx="53644" cy="4556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4 Conector recto">
              <a:extLst>
                <a:ext uri="{FF2B5EF4-FFF2-40B4-BE49-F238E27FC236}">
                  <a16:creationId xmlns:a16="http://schemas.microsoft.com/office/drawing/2014/main" id="{17FB4E23-A245-1675-CF45-D102C7039C08}"/>
                </a:ext>
              </a:extLst>
            </p:cNvPr>
            <p:cNvCxnSpPr>
              <a:cxnSpLocks/>
              <a:stCxn id="482" idx="2"/>
              <a:endCxn id="264" idx="6"/>
            </p:cNvCxnSpPr>
            <p:nvPr/>
          </p:nvCxnSpPr>
          <p:spPr>
            <a:xfrm flipH="1">
              <a:off x="3018402" y="757710"/>
              <a:ext cx="116429" cy="18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4 Conector recto">
              <a:extLst>
                <a:ext uri="{FF2B5EF4-FFF2-40B4-BE49-F238E27FC236}">
                  <a16:creationId xmlns:a16="http://schemas.microsoft.com/office/drawing/2014/main" id="{A0705D36-0980-8C4D-5808-C96F3795C1B6}"/>
                </a:ext>
              </a:extLst>
            </p:cNvPr>
            <p:cNvCxnSpPr>
              <a:cxnSpLocks/>
              <a:stCxn id="265" idx="2"/>
              <a:endCxn id="482" idx="6"/>
            </p:cNvCxnSpPr>
            <p:nvPr/>
          </p:nvCxnSpPr>
          <p:spPr>
            <a:xfrm flipH="1" flipV="1">
              <a:off x="3188821" y="757710"/>
              <a:ext cx="108616" cy="410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4 Conector recto">
              <a:extLst>
                <a:ext uri="{FF2B5EF4-FFF2-40B4-BE49-F238E27FC236}">
                  <a16:creationId xmlns:a16="http://schemas.microsoft.com/office/drawing/2014/main" id="{57602C21-D5F9-3615-0A06-8509EFAF7426}"/>
                </a:ext>
              </a:extLst>
            </p:cNvPr>
            <p:cNvCxnSpPr>
              <a:cxnSpLocks/>
              <a:stCxn id="553" idx="0"/>
              <a:endCxn id="265" idx="4"/>
            </p:cNvCxnSpPr>
            <p:nvPr/>
          </p:nvCxnSpPr>
          <p:spPr>
            <a:xfrm flipH="1" flipV="1">
              <a:off x="3324432" y="822850"/>
              <a:ext cx="93416" cy="12069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141 Elipse">
              <a:extLst>
                <a:ext uri="{FF2B5EF4-FFF2-40B4-BE49-F238E27FC236}">
                  <a16:creationId xmlns:a16="http://schemas.microsoft.com/office/drawing/2014/main" id="{20B21229-8456-19FE-3122-DB00B32F932E}"/>
                </a:ext>
              </a:extLst>
            </p:cNvPr>
            <p:cNvSpPr/>
            <p:nvPr/>
          </p:nvSpPr>
          <p:spPr>
            <a:xfrm>
              <a:off x="3074892" y="84821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1" name="4 Conector recto">
              <a:extLst>
                <a:ext uri="{FF2B5EF4-FFF2-40B4-BE49-F238E27FC236}">
                  <a16:creationId xmlns:a16="http://schemas.microsoft.com/office/drawing/2014/main" id="{BB842A24-15E0-9AF6-0DB0-776F11E4B630}"/>
                </a:ext>
              </a:extLst>
            </p:cNvPr>
            <p:cNvCxnSpPr>
              <a:endCxn id="270" idx="2"/>
            </p:cNvCxnSpPr>
            <p:nvPr/>
          </p:nvCxnSpPr>
          <p:spPr>
            <a:xfrm flipV="1">
              <a:off x="2932762" y="872272"/>
              <a:ext cx="142130" cy="462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4 Conector recto">
              <a:extLst>
                <a:ext uri="{FF2B5EF4-FFF2-40B4-BE49-F238E27FC236}">
                  <a16:creationId xmlns:a16="http://schemas.microsoft.com/office/drawing/2014/main" id="{7B2FCF71-056B-B4B3-177C-26B35C54E8BC}"/>
                </a:ext>
              </a:extLst>
            </p:cNvPr>
            <p:cNvCxnSpPr>
              <a:stCxn id="270" idx="6"/>
            </p:cNvCxnSpPr>
            <p:nvPr/>
          </p:nvCxnSpPr>
          <p:spPr>
            <a:xfrm>
              <a:off x="3128881" y="872272"/>
              <a:ext cx="104395" cy="3010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4 Conector recto">
              <a:extLst>
                <a:ext uri="{FF2B5EF4-FFF2-40B4-BE49-F238E27FC236}">
                  <a16:creationId xmlns:a16="http://schemas.microsoft.com/office/drawing/2014/main" id="{34F95AFF-BFE9-2C21-32FD-07705F6F6A2E}"/>
                </a:ext>
              </a:extLst>
            </p:cNvPr>
            <p:cNvCxnSpPr/>
            <p:nvPr/>
          </p:nvCxnSpPr>
          <p:spPr>
            <a:xfrm flipV="1">
              <a:off x="4811778" y="1470597"/>
              <a:ext cx="28441" cy="321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152 Conector recto">
              <a:extLst>
                <a:ext uri="{FF2B5EF4-FFF2-40B4-BE49-F238E27FC236}">
                  <a16:creationId xmlns:a16="http://schemas.microsoft.com/office/drawing/2014/main" id="{D64607AD-4BBC-D9F1-306A-5563DFBE0174}"/>
                </a:ext>
              </a:extLst>
            </p:cNvPr>
            <p:cNvCxnSpPr>
              <a:stCxn id="275" idx="2"/>
            </p:cNvCxnSpPr>
            <p:nvPr/>
          </p:nvCxnSpPr>
          <p:spPr>
            <a:xfrm flipH="1">
              <a:off x="3689494" y="1390663"/>
              <a:ext cx="229877" cy="757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141 Elipse">
              <a:extLst>
                <a:ext uri="{FF2B5EF4-FFF2-40B4-BE49-F238E27FC236}">
                  <a16:creationId xmlns:a16="http://schemas.microsoft.com/office/drawing/2014/main" id="{95B265F0-9207-6B2C-2670-1F20B8EB9F39}"/>
                </a:ext>
              </a:extLst>
            </p:cNvPr>
            <p:cNvSpPr/>
            <p:nvPr/>
          </p:nvSpPr>
          <p:spPr>
            <a:xfrm>
              <a:off x="3919371" y="136660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6" name="152 Conector recto">
              <a:extLst>
                <a:ext uri="{FF2B5EF4-FFF2-40B4-BE49-F238E27FC236}">
                  <a16:creationId xmlns:a16="http://schemas.microsoft.com/office/drawing/2014/main" id="{8EF6C377-3BB7-7BEB-65C3-45333FCD9C4A}"/>
                </a:ext>
              </a:extLst>
            </p:cNvPr>
            <p:cNvCxnSpPr>
              <a:stCxn id="277" idx="2"/>
              <a:endCxn id="275" idx="6"/>
            </p:cNvCxnSpPr>
            <p:nvPr/>
          </p:nvCxnSpPr>
          <p:spPr>
            <a:xfrm flipH="1">
              <a:off x="3973361" y="1378867"/>
              <a:ext cx="239752" cy="117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141 Elipse">
              <a:extLst>
                <a:ext uri="{FF2B5EF4-FFF2-40B4-BE49-F238E27FC236}">
                  <a16:creationId xmlns:a16="http://schemas.microsoft.com/office/drawing/2014/main" id="{4A293F69-8CF4-2A08-9CC7-7BD007A2D517}"/>
                </a:ext>
              </a:extLst>
            </p:cNvPr>
            <p:cNvSpPr/>
            <p:nvPr/>
          </p:nvSpPr>
          <p:spPr>
            <a:xfrm>
              <a:off x="4213113" y="135480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141 Elipse">
              <a:extLst>
                <a:ext uri="{FF2B5EF4-FFF2-40B4-BE49-F238E27FC236}">
                  <a16:creationId xmlns:a16="http://schemas.microsoft.com/office/drawing/2014/main" id="{C27B0D32-E1AF-DC8D-2A7F-2900D35EA94F}"/>
                </a:ext>
              </a:extLst>
            </p:cNvPr>
            <p:cNvSpPr/>
            <p:nvPr/>
          </p:nvSpPr>
          <p:spPr>
            <a:xfrm>
              <a:off x="4424089" y="134968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141 Elipse">
              <a:extLst>
                <a:ext uri="{FF2B5EF4-FFF2-40B4-BE49-F238E27FC236}">
                  <a16:creationId xmlns:a16="http://schemas.microsoft.com/office/drawing/2014/main" id="{FC35220D-56FD-3BA2-E21B-FF5C7A3AF12E}"/>
                </a:ext>
              </a:extLst>
            </p:cNvPr>
            <p:cNvSpPr/>
            <p:nvPr/>
          </p:nvSpPr>
          <p:spPr>
            <a:xfrm>
              <a:off x="4619016" y="137744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0" name="152 Conector recto">
              <a:extLst>
                <a:ext uri="{FF2B5EF4-FFF2-40B4-BE49-F238E27FC236}">
                  <a16:creationId xmlns:a16="http://schemas.microsoft.com/office/drawing/2014/main" id="{841C839E-CBC5-01D4-845D-93FB0214190E}"/>
                </a:ext>
              </a:extLst>
            </p:cNvPr>
            <p:cNvCxnSpPr>
              <a:stCxn id="278" idx="2"/>
              <a:endCxn id="277" idx="6"/>
            </p:cNvCxnSpPr>
            <p:nvPr/>
          </p:nvCxnSpPr>
          <p:spPr>
            <a:xfrm flipH="1">
              <a:off x="4267103" y="1373741"/>
              <a:ext cx="156986" cy="51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152 Conector recto">
              <a:extLst>
                <a:ext uri="{FF2B5EF4-FFF2-40B4-BE49-F238E27FC236}">
                  <a16:creationId xmlns:a16="http://schemas.microsoft.com/office/drawing/2014/main" id="{E2111CB1-5F0C-4D32-3897-FFF900002E58}"/>
                </a:ext>
              </a:extLst>
            </p:cNvPr>
            <p:cNvCxnSpPr>
              <a:stCxn id="279" idx="2"/>
              <a:endCxn id="278" idx="6"/>
            </p:cNvCxnSpPr>
            <p:nvPr/>
          </p:nvCxnSpPr>
          <p:spPr>
            <a:xfrm flipH="1" flipV="1">
              <a:off x="4478079" y="1373741"/>
              <a:ext cx="140937" cy="277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152 Conector recto">
              <a:extLst>
                <a:ext uri="{FF2B5EF4-FFF2-40B4-BE49-F238E27FC236}">
                  <a16:creationId xmlns:a16="http://schemas.microsoft.com/office/drawing/2014/main" id="{A23EAFE0-BF26-AE4A-DD7F-70AD39139F32}"/>
                </a:ext>
              </a:extLst>
            </p:cNvPr>
            <p:cNvCxnSpPr>
              <a:endCxn id="279" idx="6"/>
            </p:cNvCxnSpPr>
            <p:nvPr/>
          </p:nvCxnSpPr>
          <p:spPr>
            <a:xfrm flipH="1" flipV="1">
              <a:off x="4673005" y="1401502"/>
              <a:ext cx="70109" cy="225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152 Conector recto">
              <a:extLst>
                <a:ext uri="{FF2B5EF4-FFF2-40B4-BE49-F238E27FC236}">
                  <a16:creationId xmlns:a16="http://schemas.microsoft.com/office/drawing/2014/main" id="{D88123DD-58F4-1C17-A6E9-EBBED0072501}"/>
                </a:ext>
              </a:extLst>
            </p:cNvPr>
            <p:cNvCxnSpPr>
              <a:stCxn id="284" idx="3"/>
            </p:cNvCxnSpPr>
            <p:nvPr/>
          </p:nvCxnSpPr>
          <p:spPr>
            <a:xfrm flipH="1">
              <a:off x="4047103" y="2023587"/>
              <a:ext cx="55443" cy="1136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141 Elipse">
              <a:extLst>
                <a:ext uri="{FF2B5EF4-FFF2-40B4-BE49-F238E27FC236}">
                  <a16:creationId xmlns:a16="http://schemas.microsoft.com/office/drawing/2014/main" id="{21C2EF79-D989-D9BB-2491-EE472936A3AC}"/>
                </a:ext>
              </a:extLst>
            </p:cNvPr>
            <p:cNvSpPr/>
            <p:nvPr/>
          </p:nvSpPr>
          <p:spPr>
            <a:xfrm>
              <a:off x="4094639" y="198251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5" name="152 Conector recto">
              <a:extLst>
                <a:ext uri="{FF2B5EF4-FFF2-40B4-BE49-F238E27FC236}">
                  <a16:creationId xmlns:a16="http://schemas.microsoft.com/office/drawing/2014/main" id="{8880D9DB-D5D4-E0DD-D8B7-053730F6F54B}"/>
                </a:ext>
              </a:extLst>
            </p:cNvPr>
            <p:cNvCxnSpPr>
              <a:stCxn id="286" idx="3"/>
              <a:endCxn id="284" idx="7"/>
            </p:cNvCxnSpPr>
            <p:nvPr/>
          </p:nvCxnSpPr>
          <p:spPr>
            <a:xfrm flipH="1">
              <a:off x="4140722" y="1883598"/>
              <a:ext cx="73084" cy="1059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141 Elipse">
              <a:extLst>
                <a:ext uri="{FF2B5EF4-FFF2-40B4-BE49-F238E27FC236}">
                  <a16:creationId xmlns:a16="http://schemas.microsoft.com/office/drawing/2014/main" id="{171A97CF-118B-D7DE-D00E-8A463D29F610}"/>
                </a:ext>
              </a:extLst>
            </p:cNvPr>
            <p:cNvSpPr/>
            <p:nvPr/>
          </p:nvSpPr>
          <p:spPr>
            <a:xfrm>
              <a:off x="4205900" y="18425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7" name="141 Elipse">
              <a:extLst>
                <a:ext uri="{FF2B5EF4-FFF2-40B4-BE49-F238E27FC236}">
                  <a16:creationId xmlns:a16="http://schemas.microsoft.com/office/drawing/2014/main" id="{757F5FD5-9CDA-8E66-5791-1969E7E78C2C}"/>
                </a:ext>
              </a:extLst>
            </p:cNvPr>
            <p:cNvSpPr/>
            <p:nvPr/>
          </p:nvSpPr>
          <p:spPr>
            <a:xfrm>
              <a:off x="4375964" y="167720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8" name="141 Elipse">
              <a:extLst>
                <a:ext uri="{FF2B5EF4-FFF2-40B4-BE49-F238E27FC236}">
                  <a16:creationId xmlns:a16="http://schemas.microsoft.com/office/drawing/2014/main" id="{C271F374-C104-5837-F81E-1ADEA32C3F22}"/>
                </a:ext>
              </a:extLst>
            </p:cNvPr>
            <p:cNvSpPr/>
            <p:nvPr/>
          </p:nvSpPr>
          <p:spPr>
            <a:xfrm>
              <a:off x="4572723" y="15797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9" name="152 Conector recto">
              <a:extLst>
                <a:ext uri="{FF2B5EF4-FFF2-40B4-BE49-F238E27FC236}">
                  <a16:creationId xmlns:a16="http://schemas.microsoft.com/office/drawing/2014/main" id="{D325FC78-5591-4D6E-63EE-69BA2C424053}"/>
                </a:ext>
              </a:extLst>
            </p:cNvPr>
            <p:cNvCxnSpPr>
              <a:stCxn id="287" idx="3"/>
              <a:endCxn id="286" idx="7"/>
            </p:cNvCxnSpPr>
            <p:nvPr/>
          </p:nvCxnSpPr>
          <p:spPr>
            <a:xfrm flipH="1">
              <a:off x="4251983" y="1718283"/>
              <a:ext cx="131888" cy="1312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152 Conector recto">
              <a:extLst>
                <a:ext uri="{FF2B5EF4-FFF2-40B4-BE49-F238E27FC236}">
                  <a16:creationId xmlns:a16="http://schemas.microsoft.com/office/drawing/2014/main" id="{35350E81-4689-4C5F-91C0-6F43A5C202FE}"/>
                </a:ext>
              </a:extLst>
            </p:cNvPr>
            <p:cNvCxnSpPr>
              <a:stCxn id="288" idx="2"/>
              <a:endCxn id="287" idx="7"/>
            </p:cNvCxnSpPr>
            <p:nvPr/>
          </p:nvCxnSpPr>
          <p:spPr>
            <a:xfrm flipH="1">
              <a:off x="4422047" y="1603822"/>
              <a:ext cx="150676" cy="804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152 Conector recto">
              <a:extLst>
                <a:ext uri="{FF2B5EF4-FFF2-40B4-BE49-F238E27FC236}">
                  <a16:creationId xmlns:a16="http://schemas.microsoft.com/office/drawing/2014/main" id="{7C4DCB87-81B0-9509-6788-4B235F49F04E}"/>
                </a:ext>
              </a:extLst>
            </p:cNvPr>
            <p:cNvCxnSpPr>
              <a:endCxn id="288" idx="7"/>
            </p:cNvCxnSpPr>
            <p:nvPr/>
          </p:nvCxnSpPr>
          <p:spPr>
            <a:xfrm flipH="1">
              <a:off x="4618806" y="1568533"/>
              <a:ext cx="55646" cy="182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152 Conector recto">
              <a:extLst>
                <a:ext uri="{FF2B5EF4-FFF2-40B4-BE49-F238E27FC236}">
                  <a16:creationId xmlns:a16="http://schemas.microsoft.com/office/drawing/2014/main" id="{BB815BD6-7729-C6B7-D0B3-B3D978154801}"/>
                </a:ext>
              </a:extLst>
            </p:cNvPr>
            <p:cNvCxnSpPr/>
            <p:nvPr/>
          </p:nvCxnSpPr>
          <p:spPr>
            <a:xfrm flipH="1">
              <a:off x="3837520" y="2203348"/>
              <a:ext cx="160867" cy="3069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152 Conector recto">
              <a:extLst>
                <a:ext uri="{FF2B5EF4-FFF2-40B4-BE49-F238E27FC236}">
                  <a16:creationId xmlns:a16="http://schemas.microsoft.com/office/drawing/2014/main" id="{ECDFA1E0-7AE5-E6AE-826A-A0D33E3C3D5F}"/>
                </a:ext>
              </a:extLst>
            </p:cNvPr>
            <p:cNvCxnSpPr>
              <a:stCxn id="294" idx="4"/>
            </p:cNvCxnSpPr>
            <p:nvPr/>
          </p:nvCxnSpPr>
          <p:spPr>
            <a:xfrm>
              <a:off x="3756849" y="2284067"/>
              <a:ext cx="31956" cy="2375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141 Elipse">
              <a:extLst>
                <a:ext uri="{FF2B5EF4-FFF2-40B4-BE49-F238E27FC236}">
                  <a16:creationId xmlns:a16="http://schemas.microsoft.com/office/drawing/2014/main" id="{9B5281A6-CB3B-7166-2229-49F1B2D52FD3}"/>
                </a:ext>
              </a:extLst>
            </p:cNvPr>
            <p:cNvSpPr/>
            <p:nvPr/>
          </p:nvSpPr>
          <p:spPr>
            <a:xfrm>
              <a:off x="3729854" y="223594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5" name="152 Conector recto">
              <a:extLst>
                <a:ext uri="{FF2B5EF4-FFF2-40B4-BE49-F238E27FC236}">
                  <a16:creationId xmlns:a16="http://schemas.microsoft.com/office/drawing/2014/main" id="{59A28831-6A61-94F8-6B87-CB4700667048}"/>
                </a:ext>
              </a:extLst>
            </p:cNvPr>
            <p:cNvCxnSpPr>
              <a:cxnSpLocks/>
              <a:stCxn id="481" idx="5"/>
              <a:endCxn id="294" idx="0"/>
            </p:cNvCxnSpPr>
            <p:nvPr/>
          </p:nvCxnSpPr>
          <p:spPr>
            <a:xfrm>
              <a:off x="3681043" y="2094885"/>
              <a:ext cx="75806" cy="14105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141 Elipse">
              <a:extLst>
                <a:ext uri="{FF2B5EF4-FFF2-40B4-BE49-F238E27FC236}">
                  <a16:creationId xmlns:a16="http://schemas.microsoft.com/office/drawing/2014/main" id="{CA95D3B9-79BA-DDEE-FF53-7F89C1463C86}"/>
                </a:ext>
              </a:extLst>
            </p:cNvPr>
            <p:cNvSpPr/>
            <p:nvPr/>
          </p:nvSpPr>
          <p:spPr>
            <a:xfrm>
              <a:off x="3578208" y="189769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141 Elipse">
              <a:extLst>
                <a:ext uri="{FF2B5EF4-FFF2-40B4-BE49-F238E27FC236}">
                  <a16:creationId xmlns:a16="http://schemas.microsoft.com/office/drawing/2014/main" id="{DBD47854-AF06-3300-1B65-219345D1BA75}"/>
                </a:ext>
              </a:extLst>
            </p:cNvPr>
            <p:cNvSpPr/>
            <p:nvPr/>
          </p:nvSpPr>
          <p:spPr>
            <a:xfrm>
              <a:off x="3517443" y="16396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8" name="152 Conector recto">
              <a:extLst>
                <a:ext uri="{FF2B5EF4-FFF2-40B4-BE49-F238E27FC236}">
                  <a16:creationId xmlns:a16="http://schemas.microsoft.com/office/drawing/2014/main" id="{25E798E8-9148-B5F6-F0EB-A6A6177B459B}"/>
                </a:ext>
              </a:extLst>
            </p:cNvPr>
            <p:cNvCxnSpPr>
              <a:cxnSpLocks/>
              <a:stCxn id="296" idx="4"/>
              <a:endCxn id="481" idx="1"/>
            </p:cNvCxnSpPr>
            <p:nvPr/>
          </p:nvCxnSpPr>
          <p:spPr>
            <a:xfrm>
              <a:off x="3605203" y="1945819"/>
              <a:ext cx="37664" cy="11503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152 Conector recto">
              <a:extLst>
                <a:ext uri="{FF2B5EF4-FFF2-40B4-BE49-F238E27FC236}">
                  <a16:creationId xmlns:a16="http://schemas.microsoft.com/office/drawing/2014/main" id="{870C2A27-64DC-4F9D-EA8B-98A82890800C}"/>
                </a:ext>
              </a:extLst>
            </p:cNvPr>
            <p:cNvCxnSpPr>
              <a:stCxn id="297" idx="4"/>
              <a:endCxn id="296" idx="0"/>
            </p:cNvCxnSpPr>
            <p:nvPr/>
          </p:nvCxnSpPr>
          <p:spPr>
            <a:xfrm>
              <a:off x="3544438" y="1687746"/>
              <a:ext cx="60765" cy="2099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152 Conector recto">
              <a:extLst>
                <a:ext uri="{FF2B5EF4-FFF2-40B4-BE49-F238E27FC236}">
                  <a16:creationId xmlns:a16="http://schemas.microsoft.com/office/drawing/2014/main" id="{35AA14EB-39D8-BC16-EA5A-E7796A99CDCB}"/>
                </a:ext>
              </a:extLst>
            </p:cNvPr>
            <p:cNvCxnSpPr>
              <a:endCxn id="297" idx="0"/>
            </p:cNvCxnSpPr>
            <p:nvPr/>
          </p:nvCxnSpPr>
          <p:spPr>
            <a:xfrm flipH="1">
              <a:off x="3544438" y="1512919"/>
              <a:ext cx="47952" cy="1267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152 Conector recto">
              <a:extLst>
                <a:ext uri="{FF2B5EF4-FFF2-40B4-BE49-F238E27FC236}">
                  <a16:creationId xmlns:a16="http://schemas.microsoft.com/office/drawing/2014/main" id="{CA297E40-35F9-F79F-984C-26414B0159EC}"/>
                </a:ext>
              </a:extLst>
            </p:cNvPr>
            <p:cNvCxnSpPr/>
            <p:nvPr/>
          </p:nvCxnSpPr>
          <p:spPr>
            <a:xfrm flipH="1" flipV="1">
              <a:off x="4067282" y="2164648"/>
              <a:ext cx="647133" cy="252722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152 Conector recto">
              <a:extLst>
                <a:ext uri="{FF2B5EF4-FFF2-40B4-BE49-F238E27FC236}">
                  <a16:creationId xmlns:a16="http://schemas.microsoft.com/office/drawing/2014/main" id="{04689436-BF2E-B9E7-ABE3-580A0A19BCCC}"/>
                </a:ext>
              </a:extLst>
            </p:cNvPr>
            <p:cNvCxnSpPr/>
            <p:nvPr/>
          </p:nvCxnSpPr>
          <p:spPr>
            <a:xfrm flipH="1">
              <a:off x="3906415" y="2472101"/>
              <a:ext cx="808000" cy="76877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152 Conector recto">
              <a:extLst>
                <a:ext uri="{FF2B5EF4-FFF2-40B4-BE49-F238E27FC236}">
                  <a16:creationId xmlns:a16="http://schemas.microsoft.com/office/drawing/2014/main" id="{EDE1F8BA-1E44-87D7-20A7-98097CCFBE0D}"/>
                </a:ext>
              </a:extLst>
            </p:cNvPr>
            <p:cNvCxnSpPr>
              <a:stCxn id="304" idx="6"/>
            </p:cNvCxnSpPr>
            <p:nvPr/>
          </p:nvCxnSpPr>
          <p:spPr>
            <a:xfrm flipV="1">
              <a:off x="2937229" y="2200322"/>
              <a:ext cx="128361" cy="258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141 Elipse">
              <a:extLst>
                <a:ext uri="{FF2B5EF4-FFF2-40B4-BE49-F238E27FC236}">
                  <a16:creationId xmlns:a16="http://schemas.microsoft.com/office/drawing/2014/main" id="{88C38F8A-3DF9-B54A-5F0F-D30622618848}"/>
                </a:ext>
              </a:extLst>
            </p:cNvPr>
            <p:cNvSpPr/>
            <p:nvPr/>
          </p:nvSpPr>
          <p:spPr>
            <a:xfrm>
              <a:off x="2883239" y="220210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5" name="152 Conector recto">
              <a:extLst>
                <a:ext uri="{FF2B5EF4-FFF2-40B4-BE49-F238E27FC236}">
                  <a16:creationId xmlns:a16="http://schemas.microsoft.com/office/drawing/2014/main" id="{0DFA6D6D-F93E-B06E-7476-B0C1FA0E8061}"/>
                </a:ext>
              </a:extLst>
            </p:cNvPr>
            <p:cNvCxnSpPr>
              <a:stCxn id="306" idx="5"/>
              <a:endCxn id="304" idx="2"/>
            </p:cNvCxnSpPr>
            <p:nvPr/>
          </p:nvCxnSpPr>
          <p:spPr>
            <a:xfrm>
              <a:off x="2761691" y="2208544"/>
              <a:ext cx="121548" cy="176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141 Elipse">
              <a:extLst>
                <a:ext uri="{FF2B5EF4-FFF2-40B4-BE49-F238E27FC236}">
                  <a16:creationId xmlns:a16="http://schemas.microsoft.com/office/drawing/2014/main" id="{A7E44B3B-6310-D1F4-32D4-7646E1856065}"/>
                </a:ext>
              </a:extLst>
            </p:cNvPr>
            <p:cNvSpPr/>
            <p:nvPr/>
          </p:nvSpPr>
          <p:spPr>
            <a:xfrm>
              <a:off x="2715607" y="21674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7" name="152 Conector recto">
              <a:extLst>
                <a:ext uri="{FF2B5EF4-FFF2-40B4-BE49-F238E27FC236}">
                  <a16:creationId xmlns:a16="http://schemas.microsoft.com/office/drawing/2014/main" id="{FB894EF7-0EF5-CAD0-8042-D7942DD68B23}"/>
                </a:ext>
              </a:extLst>
            </p:cNvPr>
            <p:cNvCxnSpPr>
              <a:endCxn id="306" idx="1"/>
            </p:cNvCxnSpPr>
            <p:nvPr/>
          </p:nvCxnSpPr>
          <p:spPr>
            <a:xfrm>
              <a:off x="2693730" y="2164221"/>
              <a:ext cx="29784" cy="102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141 Elipse">
              <a:extLst>
                <a:ext uri="{FF2B5EF4-FFF2-40B4-BE49-F238E27FC236}">
                  <a16:creationId xmlns:a16="http://schemas.microsoft.com/office/drawing/2014/main" id="{D127AB9B-6143-B70C-A3FA-794976E5BEC6}"/>
                </a:ext>
              </a:extLst>
            </p:cNvPr>
            <p:cNvSpPr/>
            <p:nvPr/>
          </p:nvSpPr>
          <p:spPr>
            <a:xfrm>
              <a:off x="2252311" y="132527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141 Elipse">
              <a:extLst>
                <a:ext uri="{FF2B5EF4-FFF2-40B4-BE49-F238E27FC236}">
                  <a16:creationId xmlns:a16="http://schemas.microsoft.com/office/drawing/2014/main" id="{286DEEC5-53AB-C14C-51D0-EE29051D6E96}"/>
                </a:ext>
              </a:extLst>
            </p:cNvPr>
            <p:cNvSpPr/>
            <p:nvPr/>
          </p:nvSpPr>
          <p:spPr>
            <a:xfrm>
              <a:off x="2417341" y="123202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0" name="4 Conector recto">
              <a:extLst>
                <a:ext uri="{FF2B5EF4-FFF2-40B4-BE49-F238E27FC236}">
                  <a16:creationId xmlns:a16="http://schemas.microsoft.com/office/drawing/2014/main" id="{95133803-AFF0-24B8-7B03-A256563399DE}"/>
                </a:ext>
              </a:extLst>
            </p:cNvPr>
            <p:cNvCxnSpPr>
              <a:endCxn id="308" idx="3"/>
            </p:cNvCxnSpPr>
            <p:nvPr/>
          </p:nvCxnSpPr>
          <p:spPr>
            <a:xfrm flipV="1">
              <a:off x="2198696" y="1366345"/>
              <a:ext cx="61522" cy="864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4 Conector recto">
              <a:extLst>
                <a:ext uri="{FF2B5EF4-FFF2-40B4-BE49-F238E27FC236}">
                  <a16:creationId xmlns:a16="http://schemas.microsoft.com/office/drawing/2014/main" id="{353DC57C-CA36-ACDF-796B-0697B97A69F5}"/>
                </a:ext>
              </a:extLst>
            </p:cNvPr>
            <p:cNvCxnSpPr>
              <a:stCxn id="308" idx="7"/>
              <a:endCxn id="309" idx="3"/>
            </p:cNvCxnSpPr>
            <p:nvPr/>
          </p:nvCxnSpPr>
          <p:spPr>
            <a:xfrm flipV="1">
              <a:off x="2298395" y="1273102"/>
              <a:ext cx="126853" cy="592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4 Conector recto">
              <a:extLst>
                <a:ext uri="{FF2B5EF4-FFF2-40B4-BE49-F238E27FC236}">
                  <a16:creationId xmlns:a16="http://schemas.microsoft.com/office/drawing/2014/main" id="{7B817437-F233-4C3D-ECB4-DC18F562CF5A}"/>
                </a:ext>
              </a:extLst>
            </p:cNvPr>
            <p:cNvCxnSpPr>
              <a:stCxn id="309" idx="7"/>
            </p:cNvCxnSpPr>
            <p:nvPr/>
          </p:nvCxnSpPr>
          <p:spPr>
            <a:xfrm flipV="1">
              <a:off x="2463425" y="1219076"/>
              <a:ext cx="50107" cy="1999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141 Elipse">
              <a:extLst>
                <a:ext uri="{FF2B5EF4-FFF2-40B4-BE49-F238E27FC236}">
                  <a16:creationId xmlns:a16="http://schemas.microsoft.com/office/drawing/2014/main" id="{6ECED7E2-F8BF-0352-6CAF-734BC5DFDBF7}"/>
                </a:ext>
              </a:extLst>
            </p:cNvPr>
            <p:cNvSpPr/>
            <p:nvPr/>
          </p:nvSpPr>
          <p:spPr>
            <a:xfrm>
              <a:off x="2824658" y="109946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4" name="4 Conector recto">
              <a:extLst>
                <a:ext uri="{FF2B5EF4-FFF2-40B4-BE49-F238E27FC236}">
                  <a16:creationId xmlns:a16="http://schemas.microsoft.com/office/drawing/2014/main" id="{060023B9-C1BB-B3FE-2D70-574DC8FCB651}"/>
                </a:ext>
              </a:extLst>
            </p:cNvPr>
            <p:cNvCxnSpPr>
              <a:endCxn id="313" idx="3"/>
            </p:cNvCxnSpPr>
            <p:nvPr/>
          </p:nvCxnSpPr>
          <p:spPr>
            <a:xfrm flipV="1">
              <a:off x="2684533" y="1140546"/>
              <a:ext cx="148032" cy="442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4 Conector recto">
              <a:extLst>
                <a:ext uri="{FF2B5EF4-FFF2-40B4-BE49-F238E27FC236}">
                  <a16:creationId xmlns:a16="http://schemas.microsoft.com/office/drawing/2014/main" id="{F02D2DD2-998B-1A59-547A-11954DF0B117}"/>
                </a:ext>
              </a:extLst>
            </p:cNvPr>
            <p:cNvCxnSpPr>
              <a:stCxn id="313" idx="7"/>
            </p:cNvCxnSpPr>
            <p:nvPr/>
          </p:nvCxnSpPr>
          <p:spPr>
            <a:xfrm flipV="1">
              <a:off x="2870742" y="985635"/>
              <a:ext cx="12971" cy="1208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152 Conector recto">
              <a:extLst>
                <a:ext uri="{FF2B5EF4-FFF2-40B4-BE49-F238E27FC236}">
                  <a16:creationId xmlns:a16="http://schemas.microsoft.com/office/drawing/2014/main" id="{C6B7749F-37A5-1C52-D385-A5A1B25B6BF5}"/>
                </a:ext>
              </a:extLst>
            </p:cNvPr>
            <p:cNvCxnSpPr>
              <a:stCxn id="317" idx="6"/>
            </p:cNvCxnSpPr>
            <p:nvPr/>
          </p:nvCxnSpPr>
          <p:spPr>
            <a:xfrm>
              <a:off x="3628810" y="2525083"/>
              <a:ext cx="139816" cy="238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141 Elipse">
              <a:extLst>
                <a:ext uri="{FF2B5EF4-FFF2-40B4-BE49-F238E27FC236}">
                  <a16:creationId xmlns:a16="http://schemas.microsoft.com/office/drawing/2014/main" id="{7FD4D351-2A54-F6F7-6C2F-D77793F48ACC}"/>
                </a:ext>
              </a:extLst>
            </p:cNvPr>
            <p:cNvSpPr/>
            <p:nvPr/>
          </p:nvSpPr>
          <p:spPr>
            <a:xfrm>
              <a:off x="3574821" y="250102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8" name="152 Conector recto">
              <a:extLst>
                <a:ext uri="{FF2B5EF4-FFF2-40B4-BE49-F238E27FC236}">
                  <a16:creationId xmlns:a16="http://schemas.microsoft.com/office/drawing/2014/main" id="{C6EBDF0A-A638-E52A-3957-7B349E1160D8}"/>
                </a:ext>
              </a:extLst>
            </p:cNvPr>
            <p:cNvCxnSpPr>
              <a:stCxn id="319" idx="5"/>
              <a:endCxn id="317" idx="2"/>
            </p:cNvCxnSpPr>
            <p:nvPr/>
          </p:nvCxnSpPr>
          <p:spPr>
            <a:xfrm>
              <a:off x="3364082" y="2450628"/>
              <a:ext cx="210739" cy="744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141 Elipse">
              <a:extLst>
                <a:ext uri="{FF2B5EF4-FFF2-40B4-BE49-F238E27FC236}">
                  <a16:creationId xmlns:a16="http://schemas.microsoft.com/office/drawing/2014/main" id="{309C828A-7F37-50CE-FE83-851FE4DDF87B}"/>
                </a:ext>
              </a:extLst>
            </p:cNvPr>
            <p:cNvSpPr/>
            <p:nvPr/>
          </p:nvSpPr>
          <p:spPr>
            <a:xfrm>
              <a:off x="3317999" y="24095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0" name="152 Conector recto">
              <a:extLst>
                <a:ext uri="{FF2B5EF4-FFF2-40B4-BE49-F238E27FC236}">
                  <a16:creationId xmlns:a16="http://schemas.microsoft.com/office/drawing/2014/main" id="{8324AB76-700E-93EE-A80B-4E73EB7B31C6}"/>
                </a:ext>
              </a:extLst>
            </p:cNvPr>
            <p:cNvCxnSpPr>
              <a:endCxn id="319" idx="1"/>
            </p:cNvCxnSpPr>
            <p:nvPr/>
          </p:nvCxnSpPr>
          <p:spPr>
            <a:xfrm>
              <a:off x="3243384" y="2233211"/>
              <a:ext cx="82521" cy="1833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4 Conector recto">
              <a:extLst>
                <a:ext uri="{FF2B5EF4-FFF2-40B4-BE49-F238E27FC236}">
                  <a16:creationId xmlns:a16="http://schemas.microsoft.com/office/drawing/2014/main" id="{FF9BAB76-877B-B701-D6A9-AADDDB7F2915}"/>
                </a:ext>
              </a:extLst>
            </p:cNvPr>
            <p:cNvCxnSpPr/>
            <p:nvPr/>
          </p:nvCxnSpPr>
          <p:spPr>
            <a:xfrm flipV="1">
              <a:off x="1350528" y="2872111"/>
              <a:ext cx="107348" cy="61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141 Elipse">
              <a:extLst>
                <a:ext uri="{FF2B5EF4-FFF2-40B4-BE49-F238E27FC236}">
                  <a16:creationId xmlns:a16="http://schemas.microsoft.com/office/drawing/2014/main" id="{78AF9034-D430-8E68-FAEC-A674F2A136D3}"/>
                </a:ext>
              </a:extLst>
            </p:cNvPr>
            <p:cNvSpPr/>
            <p:nvPr/>
          </p:nvSpPr>
          <p:spPr>
            <a:xfrm>
              <a:off x="1346871" y="311981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3" name="141 Elipse">
              <a:extLst>
                <a:ext uri="{FF2B5EF4-FFF2-40B4-BE49-F238E27FC236}">
                  <a16:creationId xmlns:a16="http://schemas.microsoft.com/office/drawing/2014/main" id="{8763051B-9A18-F944-8DC1-C6B37486B60A}"/>
                </a:ext>
              </a:extLst>
            </p:cNvPr>
            <p:cNvSpPr/>
            <p:nvPr/>
          </p:nvSpPr>
          <p:spPr>
            <a:xfrm>
              <a:off x="1402259" y="305540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4" name="141 Elipse">
              <a:extLst>
                <a:ext uri="{FF2B5EF4-FFF2-40B4-BE49-F238E27FC236}">
                  <a16:creationId xmlns:a16="http://schemas.microsoft.com/office/drawing/2014/main" id="{85EB10C8-84EF-99AC-2FB0-856F51127D3B}"/>
                </a:ext>
              </a:extLst>
            </p:cNvPr>
            <p:cNvSpPr/>
            <p:nvPr/>
          </p:nvSpPr>
          <p:spPr>
            <a:xfrm>
              <a:off x="1276315" y="300728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5" name="4 Conector recto">
              <a:extLst>
                <a:ext uri="{FF2B5EF4-FFF2-40B4-BE49-F238E27FC236}">
                  <a16:creationId xmlns:a16="http://schemas.microsoft.com/office/drawing/2014/main" id="{BF872A6E-CD36-1F4F-D4B2-E194A85848DE}"/>
                </a:ext>
              </a:extLst>
            </p:cNvPr>
            <p:cNvCxnSpPr>
              <a:stCxn id="322" idx="4"/>
              <a:endCxn id="330" idx="0"/>
            </p:cNvCxnSpPr>
            <p:nvPr/>
          </p:nvCxnSpPr>
          <p:spPr>
            <a:xfrm>
              <a:off x="1373867" y="3167940"/>
              <a:ext cx="23950" cy="751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4 Conector recto">
              <a:extLst>
                <a:ext uri="{FF2B5EF4-FFF2-40B4-BE49-F238E27FC236}">
                  <a16:creationId xmlns:a16="http://schemas.microsoft.com/office/drawing/2014/main" id="{59B52DC1-2C95-23F8-0393-DC83706E1F68}"/>
                </a:ext>
              </a:extLst>
            </p:cNvPr>
            <p:cNvCxnSpPr>
              <a:stCxn id="322" idx="7"/>
              <a:endCxn id="323" idx="4"/>
            </p:cNvCxnSpPr>
            <p:nvPr/>
          </p:nvCxnSpPr>
          <p:spPr>
            <a:xfrm flipV="1">
              <a:off x="1392955" y="3103530"/>
              <a:ext cx="36299" cy="233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4 Conector recto">
              <a:extLst>
                <a:ext uri="{FF2B5EF4-FFF2-40B4-BE49-F238E27FC236}">
                  <a16:creationId xmlns:a16="http://schemas.microsoft.com/office/drawing/2014/main" id="{3A023EFF-4809-81E4-2AFE-A7F7C312FBC3}"/>
                </a:ext>
              </a:extLst>
            </p:cNvPr>
            <p:cNvCxnSpPr>
              <a:stCxn id="323" idx="1"/>
              <a:endCxn id="324" idx="6"/>
            </p:cNvCxnSpPr>
            <p:nvPr/>
          </p:nvCxnSpPr>
          <p:spPr>
            <a:xfrm flipH="1" flipV="1">
              <a:off x="1330305" y="3031345"/>
              <a:ext cx="79861" cy="311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4 Conector recto">
              <a:extLst>
                <a:ext uri="{FF2B5EF4-FFF2-40B4-BE49-F238E27FC236}">
                  <a16:creationId xmlns:a16="http://schemas.microsoft.com/office/drawing/2014/main" id="{6CC2B6F1-CBDF-A484-FB9D-C27263D6D40A}"/>
                </a:ext>
              </a:extLst>
            </p:cNvPr>
            <p:cNvCxnSpPr>
              <a:stCxn id="324" idx="0"/>
            </p:cNvCxnSpPr>
            <p:nvPr/>
          </p:nvCxnSpPr>
          <p:spPr>
            <a:xfrm flipH="1" flipV="1">
              <a:off x="1250357" y="2926805"/>
              <a:ext cx="52953" cy="8047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141 Elipse">
              <a:extLst>
                <a:ext uri="{FF2B5EF4-FFF2-40B4-BE49-F238E27FC236}">
                  <a16:creationId xmlns:a16="http://schemas.microsoft.com/office/drawing/2014/main" id="{33D3CF35-AE40-AF39-32D0-8364B0664C68}"/>
                </a:ext>
              </a:extLst>
            </p:cNvPr>
            <p:cNvSpPr/>
            <p:nvPr/>
          </p:nvSpPr>
          <p:spPr>
            <a:xfrm>
              <a:off x="1241140" y="334480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141 Elipse">
              <a:extLst>
                <a:ext uri="{FF2B5EF4-FFF2-40B4-BE49-F238E27FC236}">
                  <a16:creationId xmlns:a16="http://schemas.microsoft.com/office/drawing/2014/main" id="{8BB23B1F-86CC-2628-DB71-FA2089B23F74}"/>
                </a:ext>
              </a:extLst>
            </p:cNvPr>
            <p:cNvSpPr/>
            <p:nvPr/>
          </p:nvSpPr>
          <p:spPr>
            <a:xfrm>
              <a:off x="1370821" y="32431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1" name="4 Conector recto">
              <a:extLst>
                <a:ext uri="{FF2B5EF4-FFF2-40B4-BE49-F238E27FC236}">
                  <a16:creationId xmlns:a16="http://schemas.microsoft.com/office/drawing/2014/main" id="{3FE4BB4A-1245-5427-62AC-6E0835A87144}"/>
                </a:ext>
              </a:extLst>
            </p:cNvPr>
            <p:cNvCxnSpPr>
              <a:stCxn id="329" idx="4"/>
            </p:cNvCxnSpPr>
            <p:nvPr/>
          </p:nvCxnSpPr>
          <p:spPr>
            <a:xfrm flipH="1">
              <a:off x="1266606" y="3392924"/>
              <a:ext cx="1529" cy="1320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4 Conector recto">
              <a:extLst>
                <a:ext uri="{FF2B5EF4-FFF2-40B4-BE49-F238E27FC236}">
                  <a16:creationId xmlns:a16="http://schemas.microsoft.com/office/drawing/2014/main" id="{7B382F8F-42BF-406B-F617-4F54723B80FC}"/>
                </a:ext>
              </a:extLst>
            </p:cNvPr>
            <p:cNvCxnSpPr>
              <a:stCxn id="329" idx="7"/>
              <a:endCxn id="330" idx="3"/>
            </p:cNvCxnSpPr>
            <p:nvPr/>
          </p:nvCxnSpPr>
          <p:spPr>
            <a:xfrm flipV="1">
              <a:off x="1287223" y="3284186"/>
              <a:ext cx="91505" cy="676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4 Conector recto">
              <a:extLst>
                <a:ext uri="{FF2B5EF4-FFF2-40B4-BE49-F238E27FC236}">
                  <a16:creationId xmlns:a16="http://schemas.microsoft.com/office/drawing/2014/main" id="{56300160-62E4-29C8-6FD6-D23EA2168514}"/>
                </a:ext>
              </a:extLst>
            </p:cNvPr>
            <p:cNvCxnSpPr/>
            <p:nvPr/>
          </p:nvCxnSpPr>
          <p:spPr>
            <a:xfrm flipH="1" flipV="1">
              <a:off x="1118489" y="3565937"/>
              <a:ext cx="47946" cy="75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4 Conector recto">
              <a:extLst>
                <a:ext uri="{FF2B5EF4-FFF2-40B4-BE49-F238E27FC236}">
                  <a16:creationId xmlns:a16="http://schemas.microsoft.com/office/drawing/2014/main" id="{3E94217C-24FA-876A-232A-1C383486B71B}"/>
                </a:ext>
              </a:extLst>
            </p:cNvPr>
            <p:cNvCxnSpPr/>
            <p:nvPr/>
          </p:nvCxnSpPr>
          <p:spPr>
            <a:xfrm flipV="1">
              <a:off x="929226" y="3600263"/>
              <a:ext cx="18261" cy="410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4 Conector recto">
              <a:extLst>
                <a:ext uri="{FF2B5EF4-FFF2-40B4-BE49-F238E27FC236}">
                  <a16:creationId xmlns:a16="http://schemas.microsoft.com/office/drawing/2014/main" id="{F5B5257E-5EB9-6577-50F8-E6101AFEEF48}"/>
                </a:ext>
              </a:extLst>
            </p:cNvPr>
            <p:cNvCxnSpPr/>
            <p:nvPr/>
          </p:nvCxnSpPr>
          <p:spPr>
            <a:xfrm>
              <a:off x="742663" y="3621196"/>
              <a:ext cx="44901" cy="2011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4 Conector recto">
              <a:extLst>
                <a:ext uri="{FF2B5EF4-FFF2-40B4-BE49-F238E27FC236}">
                  <a16:creationId xmlns:a16="http://schemas.microsoft.com/office/drawing/2014/main" id="{E3109E7F-4326-F850-0410-82B516EAD3DF}"/>
                </a:ext>
              </a:extLst>
            </p:cNvPr>
            <p:cNvCxnSpPr/>
            <p:nvPr/>
          </p:nvCxnSpPr>
          <p:spPr>
            <a:xfrm flipV="1">
              <a:off x="540530" y="3621196"/>
              <a:ext cx="60470" cy="359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141 Elipse">
              <a:extLst>
                <a:ext uri="{FF2B5EF4-FFF2-40B4-BE49-F238E27FC236}">
                  <a16:creationId xmlns:a16="http://schemas.microsoft.com/office/drawing/2014/main" id="{17E0075D-D615-706A-1D43-908C64EFDFAF}"/>
                </a:ext>
              </a:extLst>
            </p:cNvPr>
            <p:cNvSpPr/>
            <p:nvPr/>
          </p:nvSpPr>
          <p:spPr>
            <a:xfrm>
              <a:off x="1459417" y="34348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8" name="4 Conector recto">
              <a:extLst>
                <a:ext uri="{FF2B5EF4-FFF2-40B4-BE49-F238E27FC236}">
                  <a16:creationId xmlns:a16="http://schemas.microsoft.com/office/drawing/2014/main" id="{02563600-942E-C66D-1028-CD0CA23C92CA}"/>
                </a:ext>
              </a:extLst>
            </p:cNvPr>
            <p:cNvCxnSpPr>
              <a:stCxn id="337" idx="3"/>
            </p:cNvCxnSpPr>
            <p:nvPr/>
          </p:nvCxnSpPr>
          <p:spPr>
            <a:xfrm flipH="1">
              <a:off x="1337437" y="3475940"/>
              <a:ext cx="129887" cy="632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4 Conector recto">
              <a:extLst>
                <a:ext uri="{FF2B5EF4-FFF2-40B4-BE49-F238E27FC236}">
                  <a16:creationId xmlns:a16="http://schemas.microsoft.com/office/drawing/2014/main" id="{BF600B88-1751-37D2-FCC9-5A0402962638}"/>
                </a:ext>
              </a:extLst>
            </p:cNvPr>
            <p:cNvCxnSpPr>
              <a:stCxn id="337" idx="6"/>
            </p:cNvCxnSpPr>
            <p:nvPr/>
          </p:nvCxnSpPr>
          <p:spPr>
            <a:xfrm flipV="1">
              <a:off x="1513407" y="3388783"/>
              <a:ext cx="99134" cy="701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4 Conector recto">
              <a:extLst>
                <a:ext uri="{FF2B5EF4-FFF2-40B4-BE49-F238E27FC236}">
                  <a16:creationId xmlns:a16="http://schemas.microsoft.com/office/drawing/2014/main" id="{B8BB4CE7-7663-9E68-9990-78BCF00DFBB4}"/>
                </a:ext>
              </a:extLst>
            </p:cNvPr>
            <p:cNvCxnSpPr/>
            <p:nvPr/>
          </p:nvCxnSpPr>
          <p:spPr>
            <a:xfrm flipH="1" flipV="1">
              <a:off x="1701899" y="3277211"/>
              <a:ext cx="10812" cy="630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141 Elipse">
              <a:extLst>
                <a:ext uri="{FF2B5EF4-FFF2-40B4-BE49-F238E27FC236}">
                  <a16:creationId xmlns:a16="http://schemas.microsoft.com/office/drawing/2014/main" id="{42B2E699-A84A-E398-7BC6-8B29EE010741}"/>
                </a:ext>
              </a:extLst>
            </p:cNvPr>
            <p:cNvSpPr/>
            <p:nvPr/>
          </p:nvSpPr>
          <p:spPr>
            <a:xfrm>
              <a:off x="1883218" y="326288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2" name="4 Conector recto">
              <a:extLst>
                <a:ext uri="{FF2B5EF4-FFF2-40B4-BE49-F238E27FC236}">
                  <a16:creationId xmlns:a16="http://schemas.microsoft.com/office/drawing/2014/main" id="{FEECD3EF-7D56-8CD8-C5F8-0B39468DF0F4}"/>
                </a:ext>
              </a:extLst>
            </p:cNvPr>
            <p:cNvCxnSpPr>
              <a:stCxn id="341" idx="3"/>
            </p:cNvCxnSpPr>
            <p:nvPr/>
          </p:nvCxnSpPr>
          <p:spPr>
            <a:xfrm flipH="1">
              <a:off x="1812882" y="3303957"/>
              <a:ext cx="78243" cy="848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4 Conector recto">
              <a:extLst>
                <a:ext uri="{FF2B5EF4-FFF2-40B4-BE49-F238E27FC236}">
                  <a16:creationId xmlns:a16="http://schemas.microsoft.com/office/drawing/2014/main" id="{0C977000-4C6F-FA12-A75A-8F6FE8285033}"/>
                </a:ext>
              </a:extLst>
            </p:cNvPr>
            <p:cNvCxnSpPr>
              <a:stCxn id="341" idx="7"/>
              <a:endCxn id="344" idx="3"/>
            </p:cNvCxnSpPr>
            <p:nvPr/>
          </p:nvCxnSpPr>
          <p:spPr>
            <a:xfrm flipV="1">
              <a:off x="1929302" y="3233220"/>
              <a:ext cx="59930" cy="367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141 Elipse">
              <a:extLst>
                <a:ext uri="{FF2B5EF4-FFF2-40B4-BE49-F238E27FC236}">
                  <a16:creationId xmlns:a16="http://schemas.microsoft.com/office/drawing/2014/main" id="{C1C4621D-BEF4-5F9D-A502-0C64C1E584CF}"/>
                </a:ext>
              </a:extLst>
            </p:cNvPr>
            <p:cNvSpPr/>
            <p:nvPr/>
          </p:nvSpPr>
          <p:spPr>
            <a:xfrm>
              <a:off x="1981325" y="31921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5" name="4 Conector recto">
              <a:extLst>
                <a:ext uri="{FF2B5EF4-FFF2-40B4-BE49-F238E27FC236}">
                  <a16:creationId xmlns:a16="http://schemas.microsoft.com/office/drawing/2014/main" id="{42812EAE-21D3-66CC-2821-8347EC07FD9E}"/>
                </a:ext>
              </a:extLst>
            </p:cNvPr>
            <p:cNvCxnSpPr>
              <a:stCxn id="344" idx="7"/>
            </p:cNvCxnSpPr>
            <p:nvPr/>
          </p:nvCxnSpPr>
          <p:spPr>
            <a:xfrm flipV="1">
              <a:off x="2027408" y="3173582"/>
              <a:ext cx="31340" cy="25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4 Conector recto">
              <a:extLst>
                <a:ext uri="{FF2B5EF4-FFF2-40B4-BE49-F238E27FC236}">
                  <a16:creationId xmlns:a16="http://schemas.microsoft.com/office/drawing/2014/main" id="{EB1DE7A7-465B-9DF5-08CA-67DB30B512ED}"/>
                </a:ext>
              </a:extLst>
            </p:cNvPr>
            <p:cNvCxnSpPr>
              <a:endCxn id="347" idx="3"/>
            </p:cNvCxnSpPr>
            <p:nvPr/>
          </p:nvCxnSpPr>
          <p:spPr>
            <a:xfrm flipV="1">
              <a:off x="2463285" y="2322429"/>
              <a:ext cx="14589" cy="427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141 Elipse">
              <a:extLst>
                <a:ext uri="{FF2B5EF4-FFF2-40B4-BE49-F238E27FC236}">
                  <a16:creationId xmlns:a16="http://schemas.microsoft.com/office/drawing/2014/main" id="{7A64F864-98BB-D9A3-A29A-C76BCA44BE0C}"/>
                </a:ext>
              </a:extLst>
            </p:cNvPr>
            <p:cNvSpPr/>
            <p:nvPr/>
          </p:nvSpPr>
          <p:spPr>
            <a:xfrm>
              <a:off x="2469968" y="228135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8" name="4 Conector recto">
              <a:extLst>
                <a:ext uri="{FF2B5EF4-FFF2-40B4-BE49-F238E27FC236}">
                  <a16:creationId xmlns:a16="http://schemas.microsoft.com/office/drawing/2014/main" id="{B0FEF256-91E0-9F7B-6594-D23B1F05C7D2}"/>
                </a:ext>
              </a:extLst>
            </p:cNvPr>
            <p:cNvCxnSpPr>
              <a:stCxn id="347" idx="7"/>
            </p:cNvCxnSpPr>
            <p:nvPr/>
          </p:nvCxnSpPr>
          <p:spPr>
            <a:xfrm flipV="1">
              <a:off x="2516051" y="2164221"/>
              <a:ext cx="36017" cy="1241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4 Conector recto">
              <a:extLst>
                <a:ext uri="{FF2B5EF4-FFF2-40B4-BE49-F238E27FC236}">
                  <a16:creationId xmlns:a16="http://schemas.microsoft.com/office/drawing/2014/main" id="{25769904-148F-9801-E6D1-886726011345}"/>
                </a:ext>
              </a:extLst>
            </p:cNvPr>
            <p:cNvCxnSpPr>
              <a:endCxn id="350" idx="3"/>
            </p:cNvCxnSpPr>
            <p:nvPr/>
          </p:nvCxnSpPr>
          <p:spPr>
            <a:xfrm flipV="1">
              <a:off x="2393199" y="2581109"/>
              <a:ext cx="46040" cy="346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141 Elipse">
              <a:extLst>
                <a:ext uri="{FF2B5EF4-FFF2-40B4-BE49-F238E27FC236}">
                  <a16:creationId xmlns:a16="http://schemas.microsoft.com/office/drawing/2014/main" id="{6B199DF2-9B60-BE25-08E8-6F354F5E2610}"/>
                </a:ext>
              </a:extLst>
            </p:cNvPr>
            <p:cNvSpPr/>
            <p:nvPr/>
          </p:nvSpPr>
          <p:spPr>
            <a:xfrm>
              <a:off x="2431333" y="254003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1" name="4 Conector recto">
              <a:extLst>
                <a:ext uri="{FF2B5EF4-FFF2-40B4-BE49-F238E27FC236}">
                  <a16:creationId xmlns:a16="http://schemas.microsoft.com/office/drawing/2014/main" id="{F68AFD03-3F68-40F3-D4A4-3EBA9F482C1A}"/>
                </a:ext>
              </a:extLst>
            </p:cNvPr>
            <p:cNvCxnSpPr>
              <a:stCxn id="350" idx="0"/>
            </p:cNvCxnSpPr>
            <p:nvPr/>
          </p:nvCxnSpPr>
          <p:spPr>
            <a:xfrm flipV="1">
              <a:off x="2458328" y="2462291"/>
              <a:ext cx="4957" cy="777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4 Conector recto">
              <a:extLst>
                <a:ext uri="{FF2B5EF4-FFF2-40B4-BE49-F238E27FC236}">
                  <a16:creationId xmlns:a16="http://schemas.microsoft.com/office/drawing/2014/main" id="{9D033453-042A-C5F8-ADDC-0EB0F5205A09}"/>
                </a:ext>
              </a:extLst>
            </p:cNvPr>
            <p:cNvCxnSpPr/>
            <p:nvPr/>
          </p:nvCxnSpPr>
          <p:spPr>
            <a:xfrm flipV="1">
              <a:off x="2309489" y="2712806"/>
              <a:ext cx="83710" cy="1379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4 Conector recto">
              <a:extLst>
                <a:ext uri="{FF2B5EF4-FFF2-40B4-BE49-F238E27FC236}">
                  <a16:creationId xmlns:a16="http://schemas.microsoft.com/office/drawing/2014/main" id="{3B6C5E34-F028-8366-5635-BF2410DBA844}"/>
                </a:ext>
              </a:extLst>
            </p:cNvPr>
            <p:cNvCxnSpPr>
              <a:endCxn id="354" idx="3"/>
            </p:cNvCxnSpPr>
            <p:nvPr/>
          </p:nvCxnSpPr>
          <p:spPr>
            <a:xfrm flipV="1">
              <a:off x="2200410" y="3038705"/>
              <a:ext cx="32812" cy="662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141 Elipse">
              <a:extLst>
                <a:ext uri="{FF2B5EF4-FFF2-40B4-BE49-F238E27FC236}">
                  <a16:creationId xmlns:a16="http://schemas.microsoft.com/office/drawing/2014/main" id="{412B4D94-E58E-6C92-B2A6-71BDE5D6B404}"/>
                </a:ext>
              </a:extLst>
            </p:cNvPr>
            <p:cNvSpPr/>
            <p:nvPr/>
          </p:nvSpPr>
          <p:spPr>
            <a:xfrm>
              <a:off x="2225316" y="299762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5" name="4 Conector recto">
              <a:extLst>
                <a:ext uri="{FF2B5EF4-FFF2-40B4-BE49-F238E27FC236}">
                  <a16:creationId xmlns:a16="http://schemas.microsoft.com/office/drawing/2014/main" id="{31CD8E6F-9030-C073-22F7-8AB9F717375B}"/>
                </a:ext>
              </a:extLst>
            </p:cNvPr>
            <p:cNvCxnSpPr>
              <a:stCxn id="354" idx="7"/>
            </p:cNvCxnSpPr>
            <p:nvPr/>
          </p:nvCxnSpPr>
          <p:spPr>
            <a:xfrm flipV="1">
              <a:off x="2271400" y="2947841"/>
              <a:ext cx="38089" cy="568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152 Conector recto">
              <a:extLst>
                <a:ext uri="{FF2B5EF4-FFF2-40B4-BE49-F238E27FC236}">
                  <a16:creationId xmlns:a16="http://schemas.microsoft.com/office/drawing/2014/main" id="{423C379B-6A24-D3CB-CEC0-E8FD59687729}"/>
                </a:ext>
              </a:extLst>
            </p:cNvPr>
            <p:cNvCxnSpPr>
              <a:stCxn id="357" idx="5"/>
              <a:endCxn id="361" idx="1"/>
            </p:cNvCxnSpPr>
            <p:nvPr/>
          </p:nvCxnSpPr>
          <p:spPr>
            <a:xfrm>
              <a:off x="2940672" y="2479306"/>
              <a:ext cx="160956" cy="20080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141 Elipse">
              <a:extLst>
                <a:ext uri="{FF2B5EF4-FFF2-40B4-BE49-F238E27FC236}">
                  <a16:creationId xmlns:a16="http://schemas.microsoft.com/office/drawing/2014/main" id="{E53B148D-1090-7AED-98A4-65AFB18DA2D2}"/>
                </a:ext>
              </a:extLst>
            </p:cNvPr>
            <p:cNvSpPr/>
            <p:nvPr/>
          </p:nvSpPr>
          <p:spPr>
            <a:xfrm>
              <a:off x="2894589" y="243823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8" name="152 Conector recto">
              <a:extLst>
                <a:ext uri="{FF2B5EF4-FFF2-40B4-BE49-F238E27FC236}">
                  <a16:creationId xmlns:a16="http://schemas.microsoft.com/office/drawing/2014/main" id="{268C1DB3-2AD5-7AFE-64C1-69B5C6C73B2E}"/>
                </a:ext>
              </a:extLst>
            </p:cNvPr>
            <p:cNvCxnSpPr>
              <a:stCxn id="359" idx="5"/>
              <a:endCxn id="357" idx="1"/>
            </p:cNvCxnSpPr>
            <p:nvPr/>
          </p:nvCxnSpPr>
          <p:spPr>
            <a:xfrm>
              <a:off x="2747417" y="2313753"/>
              <a:ext cx="155079" cy="1315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141 Elipse">
              <a:extLst>
                <a:ext uri="{FF2B5EF4-FFF2-40B4-BE49-F238E27FC236}">
                  <a16:creationId xmlns:a16="http://schemas.microsoft.com/office/drawing/2014/main" id="{60B7136F-A274-271B-9CA3-961E12AC222B}"/>
                </a:ext>
              </a:extLst>
            </p:cNvPr>
            <p:cNvSpPr/>
            <p:nvPr/>
          </p:nvSpPr>
          <p:spPr>
            <a:xfrm>
              <a:off x="2701334" y="227267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0" name="152 Conector recto">
              <a:extLst>
                <a:ext uri="{FF2B5EF4-FFF2-40B4-BE49-F238E27FC236}">
                  <a16:creationId xmlns:a16="http://schemas.microsoft.com/office/drawing/2014/main" id="{DF31023D-9F26-7C82-3948-79887B16C579}"/>
                </a:ext>
              </a:extLst>
            </p:cNvPr>
            <p:cNvCxnSpPr>
              <a:endCxn id="359" idx="1"/>
            </p:cNvCxnSpPr>
            <p:nvPr/>
          </p:nvCxnSpPr>
          <p:spPr>
            <a:xfrm>
              <a:off x="2622899" y="2178440"/>
              <a:ext cx="86341" cy="1012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141 Elipse">
              <a:extLst>
                <a:ext uri="{FF2B5EF4-FFF2-40B4-BE49-F238E27FC236}">
                  <a16:creationId xmlns:a16="http://schemas.microsoft.com/office/drawing/2014/main" id="{AB42460C-427B-FE0D-D3BE-5A121F883DB1}"/>
                </a:ext>
              </a:extLst>
            </p:cNvPr>
            <p:cNvSpPr/>
            <p:nvPr/>
          </p:nvSpPr>
          <p:spPr>
            <a:xfrm>
              <a:off x="3093721" y="267305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2" name="152 Conector recto">
              <a:extLst>
                <a:ext uri="{FF2B5EF4-FFF2-40B4-BE49-F238E27FC236}">
                  <a16:creationId xmlns:a16="http://schemas.microsoft.com/office/drawing/2014/main" id="{B378D643-AAD5-570B-9CB9-15E5B2203DEF}"/>
                </a:ext>
              </a:extLst>
            </p:cNvPr>
            <p:cNvCxnSpPr>
              <a:stCxn id="361" idx="5"/>
            </p:cNvCxnSpPr>
            <p:nvPr/>
          </p:nvCxnSpPr>
          <p:spPr>
            <a:xfrm>
              <a:off x="3139805" y="2714135"/>
              <a:ext cx="124085" cy="1066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141 Elipse">
              <a:extLst>
                <a:ext uri="{FF2B5EF4-FFF2-40B4-BE49-F238E27FC236}">
                  <a16:creationId xmlns:a16="http://schemas.microsoft.com/office/drawing/2014/main" id="{536809BA-7168-ACC1-A39F-6D0B72A48776}"/>
                </a:ext>
              </a:extLst>
            </p:cNvPr>
            <p:cNvSpPr/>
            <p:nvPr/>
          </p:nvSpPr>
          <p:spPr>
            <a:xfrm>
              <a:off x="3455707" y="274615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4" name="4 Conector recto">
              <a:extLst>
                <a:ext uri="{FF2B5EF4-FFF2-40B4-BE49-F238E27FC236}">
                  <a16:creationId xmlns:a16="http://schemas.microsoft.com/office/drawing/2014/main" id="{57E9FB03-08B5-B9AA-340A-FCC7D5C9BBD5}"/>
                </a:ext>
              </a:extLst>
            </p:cNvPr>
            <p:cNvCxnSpPr>
              <a:stCxn id="363" idx="3"/>
            </p:cNvCxnSpPr>
            <p:nvPr/>
          </p:nvCxnSpPr>
          <p:spPr>
            <a:xfrm flipH="1">
              <a:off x="3337534" y="2787234"/>
              <a:ext cx="126080" cy="471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4 Conector recto">
              <a:extLst>
                <a:ext uri="{FF2B5EF4-FFF2-40B4-BE49-F238E27FC236}">
                  <a16:creationId xmlns:a16="http://schemas.microsoft.com/office/drawing/2014/main" id="{7FBDB815-F9DA-190C-4D6B-59A2635F75DC}"/>
                </a:ext>
              </a:extLst>
            </p:cNvPr>
            <p:cNvCxnSpPr>
              <a:stCxn id="363" idx="6"/>
              <a:endCxn id="366" idx="3"/>
            </p:cNvCxnSpPr>
            <p:nvPr/>
          </p:nvCxnSpPr>
          <p:spPr>
            <a:xfrm flipV="1">
              <a:off x="3509697" y="2686833"/>
              <a:ext cx="160708" cy="833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141 Elipse">
              <a:extLst>
                <a:ext uri="{FF2B5EF4-FFF2-40B4-BE49-F238E27FC236}">
                  <a16:creationId xmlns:a16="http://schemas.microsoft.com/office/drawing/2014/main" id="{33299B9D-2475-514B-424D-EE6CFC9EF3A4}"/>
                </a:ext>
              </a:extLst>
            </p:cNvPr>
            <p:cNvSpPr/>
            <p:nvPr/>
          </p:nvSpPr>
          <p:spPr>
            <a:xfrm>
              <a:off x="3662499" y="264575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7" name="4 Conector recto">
              <a:extLst>
                <a:ext uri="{FF2B5EF4-FFF2-40B4-BE49-F238E27FC236}">
                  <a16:creationId xmlns:a16="http://schemas.microsoft.com/office/drawing/2014/main" id="{F7B65A9A-FEA5-697C-00DA-A270A5630D7D}"/>
                </a:ext>
              </a:extLst>
            </p:cNvPr>
            <p:cNvCxnSpPr>
              <a:stCxn id="366" idx="7"/>
            </p:cNvCxnSpPr>
            <p:nvPr/>
          </p:nvCxnSpPr>
          <p:spPr>
            <a:xfrm flipV="1">
              <a:off x="3708582" y="2576342"/>
              <a:ext cx="80223" cy="764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141 Elipse">
              <a:extLst>
                <a:ext uri="{FF2B5EF4-FFF2-40B4-BE49-F238E27FC236}">
                  <a16:creationId xmlns:a16="http://schemas.microsoft.com/office/drawing/2014/main" id="{8E6819FF-C2F7-9CD2-1D6E-EBD50B430982}"/>
                </a:ext>
              </a:extLst>
            </p:cNvPr>
            <p:cNvSpPr/>
            <p:nvPr/>
          </p:nvSpPr>
          <p:spPr>
            <a:xfrm>
              <a:off x="3994136" y="28037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9" name="4 Conector recto">
              <a:extLst>
                <a:ext uri="{FF2B5EF4-FFF2-40B4-BE49-F238E27FC236}">
                  <a16:creationId xmlns:a16="http://schemas.microsoft.com/office/drawing/2014/main" id="{E6079A7A-704A-0D1B-AA5A-BC005970AE55}"/>
                </a:ext>
              </a:extLst>
            </p:cNvPr>
            <p:cNvCxnSpPr>
              <a:stCxn id="368" idx="3"/>
            </p:cNvCxnSpPr>
            <p:nvPr/>
          </p:nvCxnSpPr>
          <p:spPr>
            <a:xfrm flipH="1">
              <a:off x="3931766" y="2844815"/>
              <a:ext cx="70277" cy="11608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4 Conector recto">
              <a:extLst>
                <a:ext uri="{FF2B5EF4-FFF2-40B4-BE49-F238E27FC236}">
                  <a16:creationId xmlns:a16="http://schemas.microsoft.com/office/drawing/2014/main" id="{A4E4BBA5-4E7D-1C7A-76CE-D76DAF263D54}"/>
                </a:ext>
              </a:extLst>
            </p:cNvPr>
            <p:cNvCxnSpPr>
              <a:stCxn id="368" idx="1"/>
              <a:endCxn id="371" idx="5"/>
            </p:cNvCxnSpPr>
            <p:nvPr/>
          </p:nvCxnSpPr>
          <p:spPr>
            <a:xfrm flipH="1" flipV="1">
              <a:off x="3764920" y="2709696"/>
              <a:ext cx="237123" cy="1010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141 Elipse">
              <a:extLst>
                <a:ext uri="{FF2B5EF4-FFF2-40B4-BE49-F238E27FC236}">
                  <a16:creationId xmlns:a16="http://schemas.microsoft.com/office/drawing/2014/main" id="{7E2886E7-230B-96C9-5D57-99CB3D796899}"/>
                </a:ext>
              </a:extLst>
            </p:cNvPr>
            <p:cNvSpPr/>
            <p:nvPr/>
          </p:nvSpPr>
          <p:spPr>
            <a:xfrm>
              <a:off x="3718837" y="266862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2" name="4 Conector recto">
              <a:extLst>
                <a:ext uri="{FF2B5EF4-FFF2-40B4-BE49-F238E27FC236}">
                  <a16:creationId xmlns:a16="http://schemas.microsoft.com/office/drawing/2014/main" id="{AB210269-EB85-48B0-7B16-AACCDF1D4A89}"/>
                </a:ext>
              </a:extLst>
            </p:cNvPr>
            <p:cNvCxnSpPr>
              <a:stCxn id="371" idx="7"/>
            </p:cNvCxnSpPr>
            <p:nvPr/>
          </p:nvCxnSpPr>
          <p:spPr>
            <a:xfrm flipV="1">
              <a:off x="3764920" y="2587677"/>
              <a:ext cx="72601" cy="8799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141 Elipse">
              <a:extLst>
                <a:ext uri="{FF2B5EF4-FFF2-40B4-BE49-F238E27FC236}">
                  <a16:creationId xmlns:a16="http://schemas.microsoft.com/office/drawing/2014/main" id="{22254B60-3311-EC6F-F313-E8EC4E7D2B1E}"/>
                </a:ext>
              </a:extLst>
            </p:cNvPr>
            <p:cNvSpPr/>
            <p:nvPr/>
          </p:nvSpPr>
          <p:spPr>
            <a:xfrm>
              <a:off x="3370706" y="295916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4" name="4 Conector recto">
              <a:extLst>
                <a:ext uri="{FF2B5EF4-FFF2-40B4-BE49-F238E27FC236}">
                  <a16:creationId xmlns:a16="http://schemas.microsoft.com/office/drawing/2014/main" id="{82CF0C5D-1F5D-8231-90BD-354F3F0F0659}"/>
                </a:ext>
              </a:extLst>
            </p:cNvPr>
            <p:cNvCxnSpPr>
              <a:stCxn id="373" idx="1"/>
            </p:cNvCxnSpPr>
            <p:nvPr/>
          </p:nvCxnSpPr>
          <p:spPr>
            <a:xfrm flipH="1" flipV="1">
              <a:off x="3337534" y="2900139"/>
              <a:ext cx="41079" cy="660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4 Conector recto">
              <a:extLst>
                <a:ext uri="{FF2B5EF4-FFF2-40B4-BE49-F238E27FC236}">
                  <a16:creationId xmlns:a16="http://schemas.microsoft.com/office/drawing/2014/main" id="{8023AF29-6B1D-FB43-7F80-09D1EFEA26ED}"/>
                </a:ext>
              </a:extLst>
            </p:cNvPr>
            <p:cNvCxnSpPr>
              <a:cxnSpLocks/>
              <a:stCxn id="373" idx="5"/>
            </p:cNvCxnSpPr>
            <p:nvPr/>
          </p:nvCxnSpPr>
          <p:spPr>
            <a:xfrm>
              <a:off x="3416789" y="3000237"/>
              <a:ext cx="93226" cy="1224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152 Conector recto">
              <a:extLst>
                <a:ext uri="{FF2B5EF4-FFF2-40B4-BE49-F238E27FC236}">
                  <a16:creationId xmlns:a16="http://schemas.microsoft.com/office/drawing/2014/main" id="{338A8F94-A129-E033-36DC-C56DB218EF65}"/>
                </a:ext>
              </a:extLst>
            </p:cNvPr>
            <p:cNvCxnSpPr>
              <a:stCxn id="377" idx="7"/>
              <a:endCxn id="381" idx="3"/>
            </p:cNvCxnSpPr>
            <p:nvPr/>
          </p:nvCxnSpPr>
          <p:spPr>
            <a:xfrm flipV="1">
              <a:off x="3655124" y="3072421"/>
              <a:ext cx="130220" cy="1372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141 Elipse">
              <a:extLst>
                <a:ext uri="{FF2B5EF4-FFF2-40B4-BE49-F238E27FC236}">
                  <a16:creationId xmlns:a16="http://schemas.microsoft.com/office/drawing/2014/main" id="{A08302E6-4130-31BA-DC0A-AFB69929DE90}"/>
                </a:ext>
              </a:extLst>
            </p:cNvPr>
            <p:cNvSpPr/>
            <p:nvPr/>
          </p:nvSpPr>
          <p:spPr>
            <a:xfrm>
              <a:off x="3609041" y="320259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8" name="152 Conector recto">
              <a:extLst>
                <a:ext uri="{FF2B5EF4-FFF2-40B4-BE49-F238E27FC236}">
                  <a16:creationId xmlns:a16="http://schemas.microsoft.com/office/drawing/2014/main" id="{DA51669B-F2D3-1CD4-CAA7-A800EAA29604}"/>
                </a:ext>
              </a:extLst>
            </p:cNvPr>
            <p:cNvCxnSpPr>
              <a:stCxn id="379" idx="0"/>
              <a:endCxn id="377" idx="5"/>
            </p:cNvCxnSpPr>
            <p:nvPr/>
          </p:nvCxnSpPr>
          <p:spPr>
            <a:xfrm flipH="1" flipV="1">
              <a:off x="3655124" y="3243666"/>
              <a:ext cx="12133" cy="312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141 Elipse">
              <a:extLst>
                <a:ext uri="{FF2B5EF4-FFF2-40B4-BE49-F238E27FC236}">
                  <a16:creationId xmlns:a16="http://schemas.microsoft.com/office/drawing/2014/main" id="{86DC12FE-A7EA-1FF4-BDF6-724389193B5C}"/>
                </a:ext>
              </a:extLst>
            </p:cNvPr>
            <p:cNvSpPr/>
            <p:nvPr/>
          </p:nvSpPr>
          <p:spPr>
            <a:xfrm>
              <a:off x="3640262" y="327487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0" name="152 Conector recto">
              <a:extLst>
                <a:ext uri="{FF2B5EF4-FFF2-40B4-BE49-F238E27FC236}">
                  <a16:creationId xmlns:a16="http://schemas.microsoft.com/office/drawing/2014/main" id="{6B74C350-C3D8-1077-BC5E-9E05BBA10CAF}"/>
                </a:ext>
              </a:extLst>
            </p:cNvPr>
            <p:cNvCxnSpPr>
              <a:endCxn id="379" idx="4"/>
            </p:cNvCxnSpPr>
            <p:nvPr/>
          </p:nvCxnSpPr>
          <p:spPr>
            <a:xfrm flipH="1" flipV="1">
              <a:off x="3667258" y="3322997"/>
              <a:ext cx="728" cy="8126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141 Elipse">
              <a:extLst>
                <a:ext uri="{FF2B5EF4-FFF2-40B4-BE49-F238E27FC236}">
                  <a16:creationId xmlns:a16="http://schemas.microsoft.com/office/drawing/2014/main" id="{8034ABDA-638D-BB89-F5E8-8C4E50363C84}"/>
                </a:ext>
              </a:extLst>
            </p:cNvPr>
            <p:cNvSpPr/>
            <p:nvPr/>
          </p:nvSpPr>
          <p:spPr>
            <a:xfrm>
              <a:off x="3777437" y="30313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2" name="152 Conector recto">
              <a:extLst>
                <a:ext uri="{FF2B5EF4-FFF2-40B4-BE49-F238E27FC236}">
                  <a16:creationId xmlns:a16="http://schemas.microsoft.com/office/drawing/2014/main" id="{DC834767-A01A-AC31-B5FD-C3186CEE1BBA}"/>
                </a:ext>
              </a:extLst>
            </p:cNvPr>
            <p:cNvCxnSpPr>
              <a:stCxn id="381" idx="7"/>
            </p:cNvCxnSpPr>
            <p:nvPr/>
          </p:nvCxnSpPr>
          <p:spPr>
            <a:xfrm flipV="1">
              <a:off x="3823521" y="3015635"/>
              <a:ext cx="10814" cy="2275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152 Conector recto">
              <a:extLst>
                <a:ext uri="{FF2B5EF4-FFF2-40B4-BE49-F238E27FC236}">
                  <a16:creationId xmlns:a16="http://schemas.microsoft.com/office/drawing/2014/main" id="{6191819B-BDBE-8765-29E6-B55358E2CA2F}"/>
                </a:ext>
              </a:extLst>
            </p:cNvPr>
            <p:cNvCxnSpPr/>
            <p:nvPr/>
          </p:nvCxnSpPr>
          <p:spPr>
            <a:xfrm flipH="1" flipV="1">
              <a:off x="3510015" y="3200045"/>
              <a:ext cx="60539" cy="2042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152 Conector recto">
              <a:extLst>
                <a:ext uri="{FF2B5EF4-FFF2-40B4-BE49-F238E27FC236}">
                  <a16:creationId xmlns:a16="http://schemas.microsoft.com/office/drawing/2014/main" id="{E1B75D50-5AF7-5C9F-F435-25DA4665DED7}"/>
                </a:ext>
              </a:extLst>
            </p:cNvPr>
            <p:cNvCxnSpPr>
              <a:stCxn id="385" idx="7"/>
              <a:endCxn id="389" idx="3"/>
            </p:cNvCxnSpPr>
            <p:nvPr/>
          </p:nvCxnSpPr>
          <p:spPr>
            <a:xfrm flipV="1">
              <a:off x="3387127" y="3402769"/>
              <a:ext cx="38371" cy="247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141 Elipse">
              <a:extLst>
                <a:ext uri="{FF2B5EF4-FFF2-40B4-BE49-F238E27FC236}">
                  <a16:creationId xmlns:a16="http://schemas.microsoft.com/office/drawing/2014/main" id="{F9A6B7BE-6047-3B0E-AFDD-059D523B8F36}"/>
                </a:ext>
              </a:extLst>
            </p:cNvPr>
            <p:cNvSpPr/>
            <p:nvPr/>
          </p:nvSpPr>
          <p:spPr>
            <a:xfrm>
              <a:off x="3341044" y="34205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6" name="152 Conector recto">
              <a:extLst>
                <a:ext uri="{FF2B5EF4-FFF2-40B4-BE49-F238E27FC236}">
                  <a16:creationId xmlns:a16="http://schemas.microsoft.com/office/drawing/2014/main" id="{1CD56774-C500-6991-DEBD-B10A78AF3C6B}"/>
                </a:ext>
              </a:extLst>
            </p:cNvPr>
            <p:cNvCxnSpPr>
              <a:stCxn id="387" idx="0"/>
              <a:endCxn id="385" idx="3"/>
            </p:cNvCxnSpPr>
            <p:nvPr/>
          </p:nvCxnSpPr>
          <p:spPr>
            <a:xfrm flipV="1">
              <a:off x="3223604" y="3461588"/>
              <a:ext cx="125346" cy="24413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141 Elipse">
              <a:extLst>
                <a:ext uri="{FF2B5EF4-FFF2-40B4-BE49-F238E27FC236}">
                  <a16:creationId xmlns:a16="http://schemas.microsoft.com/office/drawing/2014/main" id="{D40329E2-E4D4-3115-E533-644E57C64D6B}"/>
                </a:ext>
              </a:extLst>
            </p:cNvPr>
            <p:cNvSpPr/>
            <p:nvPr/>
          </p:nvSpPr>
          <p:spPr>
            <a:xfrm>
              <a:off x="3196609" y="37057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8" name="152 Conector recto">
              <a:extLst>
                <a:ext uri="{FF2B5EF4-FFF2-40B4-BE49-F238E27FC236}">
                  <a16:creationId xmlns:a16="http://schemas.microsoft.com/office/drawing/2014/main" id="{2A03FEAA-AB7C-111F-1B3D-8BD3D72D648A}"/>
                </a:ext>
              </a:extLst>
            </p:cNvPr>
            <p:cNvCxnSpPr>
              <a:endCxn id="387" idx="2"/>
            </p:cNvCxnSpPr>
            <p:nvPr/>
          </p:nvCxnSpPr>
          <p:spPr>
            <a:xfrm flipV="1">
              <a:off x="3107490" y="3729784"/>
              <a:ext cx="89119" cy="244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141 Elipse">
              <a:extLst>
                <a:ext uri="{FF2B5EF4-FFF2-40B4-BE49-F238E27FC236}">
                  <a16:creationId xmlns:a16="http://schemas.microsoft.com/office/drawing/2014/main" id="{DD98F387-8495-8BD4-11C5-3FDFB26CBE39}"/>
                </a:ext>
              </a:extLst>
            </p:cNvPr>
            <p:cNvSpPr/>
            <p:nvPr/>
          </p:nvSpPr>
          <p:spPr>
            <a:xfrm>
              <a:off x="3417591" y="33616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0" name="152 Conector recto">
              <a:extLst>
                <a:ext uri="{FF2B5EF4-FFF2-40B4-BE49-F238E27FC236}">
                  <a16:creationId xmlns:a16="http://schemas.microsoft.com/office/drawing/2014/main" id="{98BCBC7D-D409-BB46-E315-27381B4990EF}"/>
                </a:ext>
              </a:extLst>
            </p:cNvPr>
            <p:cNvCxnSpPr>
              <a:stCxn id="389" idx="0"/>
            </p:cNvCxnSpPr>
            <p:nvPr/>
          </p:nvCxnSpPr>
          <p:spPr>
            <a:xfrm flipV="1">
              <a:off x="3444586" y="3188710"/>
              <a:ext cx="16713" cy="17298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152 Conector recto">
              <a:extLst>
                <a:ext uri="{FF2B5EF4-FFF2-40B4-BE49-F238E27FC236}">
                  <a16:creationId xmlns:a16="http://schemas.microsoft.com/office/drawing/2014/main" id="{3FCD1A6C-F8AE-92AA-1097-022A5D282896}"/>
                </a:ext>
              </a:extLst>
            </p:cNvPr>
            <p:cNvCxnSpPr>
              <a:stCxn id="392" idx="0"/>
            </p:cNvCxnSpPr>
            <p:nvPr/>
          </p:nvCxnSpPr>
          <p:spPr>
            <a:xfrm flipH="1" flipV="1">
              <a:off x="3149752" y="3583992"/>
              <a:ext cx="2297" cy="717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141 Elipse">
              <a:extLst>
                <a:ext uri="{FF2B5EF4-FFF2-40B4-BE49-F238E27FC236}">
                  <a16:creationId xmlns:a16="http://schemas.microsoft.com/office/drawing/2014/main" id="{8109B142-C5C9-CD45-D2B7-7D8455000755}"/>
                </a:ext>
              </a:extLst>
            </p:cNvPr>
            <p:cNvSpPr/>
            <p:nvPr/>
          </p:nvSpPr>
          <p:spPr>
            <a:xfrm>
              <a:off x="3125054" y="365569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3" name="152 Conector recto">
              <a:extLst>
                <a:ext uri="{FF2B5EF4-FFF2-40B4-BE49-F238E27FC236}">
                  <a16:creationId xmlns:a16="http://schemas.microsoft.com/office/drawing/2014/main" id="{1172B61E-320A-0135-06E8-A282081EA2B2}"/>
                </a:ext>
              </a:extLst>
            </p:cNvPr>
            <p:cNvCxnSpPr>
              <a:endCxn id="392" idx="2"/>
            </p:cNvCxnSpPr>
            <p:nvPr/>
          </p:nvCxnSpPr>
          <p:spPr>
            <a:xfrm flipV="1">
              <a:off x="3038595" y="3679760"/>
              <a:ext cx="86459" cy="3580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152 Conector recto">
              <a:extLst>
                <a:ext uri="{FF2B5EF4-FFF2-40B4-BE49-F238E27FC236}">
                  <a16:creationId xmlns:a16="http://schemas.microsoft.com/office/drawing/2014/main" id="{B03C9A5D-5EE2-DB41-548C-B44772E97919}"/>
                </a:ext>
              </a:extLst>
            </p:cNvPr>
            <p:cNvCxnSpPr>
              <a:stCxn id="395" idx="6"/>
              <a:endCxn id="399" idx="2"/>
            </p:cNvCxnSpPr>
            <p:nvPr/>
          </p:nvCxnSpPr>
          <p:spPr>
            <a:xfrm flipV="1">
              <a:off x="2691483" y="3791765"/>
              <a:ext cx="142467" cy="1936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141 Elipse">
              <a:extLst>
                <a:ext uri="{FF2B5EF4-FFF2-40B4-BE49-F238E27FC236}">
                  <a16:creationId xmlns:a16="http://schemas.microsoft.com/office/drawing/2014/main" id="{AE35D48E-EE6C-F2F0-B103-4F1C52574A66}"/>
                </a:ext>
              </a:extLst>
            </p:cNvPr>
            <p:cNvSpPr/>
            <p:nvPr/>
          </p:nvSpPr>
          <p:spPr>
            <a:xfrm>
              <a:off x="2637493" y="378706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6" name="152 Conector recto">
              <a:extLst>
                <a:ext uri="{FF2B5EF4-FFF2-40B4-BE49-F238E27FC236}">
                  <a16:creationId xmlns:a16="http://schemas.microsoft.com/office/drawing/2014/main" id="{29C99D95-2CF3-F2C1-E306-43B7BBB54B20}"/>
                </a:ext>
              </a:extLst>
            </p:cNvPr>
            <p:cNvCxnSpPr>
              <a:stCxn id="397" idx="6"/>
              <a:endCxn id="395" idx="2"/>
            </p:cNvCxnSpPr>
            <p:nvPr/>
          </p:nvCxnSpPr>
          <p:spPr>
            <a:xfrm flipV="1">
              <a:off x="2518338" y="3811128"/>
              <a:ext cx="119155" cy="537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141 Elipse">
              <a:extLst>
                <a:ext uri="{FF2B5EF4-FFF2-40B4-BE49-F238E27FC236}">
                  <a16:creationId xmlns:a16="http://schemas.microsoft.com/office/drawing/2014/main" id="{CE7F5F1E-8F2D-0EE5-D221-E4CA0DED1090}"/>
                </a:ext>
              </a:extLst>
            </p:cNvPr>
            <p:cNvSpPr/>
            <p:nvPr/>
          </p:nvSpPr>
          <p:spPr>
            <a:xfrm>
              <a:off x="2464348" y="379244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8" name="152 Conector recto">
              <a:extLst>
                <a:ext uri="{FF2B5EF4-FFF2-40B4-BE49-F238E27FC236}">
                  <a16:creationId xmlns:a16="http://schemas.microsoft.com/office/drawing/2014/main" id="{210D1464-C995-D851-CA9D-966DBECC66FE}"/>
                </a:ext>
              </a:extLst>
            </p:cNvPr>
            <p:cNvCxnSpPr>
              <a:endCxn id="397" idx="2"/>
            </p:cNvCxnSpPr>
            <p:nvPr/>
          </p:nvCxnSpPr>
          <p:spPr>
            <a:xfrm>
              <a:off x="2380372" y="3797845"/>
              <a:ext cx="83976" cy="186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141 Elipse">
              <a:extLst>
                <a:ext uri="{FF2B5EF4-FFF2-40B4-BE49-F238E27FC236}">
                  <a16:creationId xmlns:a16="http://schemas.microsoft.com/office/drawing/2014/main" id="{4D974B7D-794F-B197-F963-6D1666121264}"/>
                </a:ext>
              </a:extLst>
            </p:cNvPr>
            <p:cNvSpPr/>
            <p:nvPr/>
          </p:nvSpPr>
          <p:spPr>
            <a:xfrm>
              <a:off x="2833950" y="376770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0" name="152 Conector recto">
              <a:extLst>
                <a:ext uri="{FF2B5EF4-FFF2-40B4-BE49-F238E27FC236}">
                  <a16:creationId xmlns:a16="http://schemas.microsoft.com/office/drawing/2014/main" id="{0FC7B448-F93A-27B8-C0BE-5A5123AD3998}"/>
                </a:ext>
              </a:extLst>
            </p:cNvPr>
            <p:cNvCxnSpPr>
              <a:stCxn id="399" idx="6"/>
            </p:cNvCxnSpPr>
            <p:nvPr/>
          </p:nvCxnSpPr>
          <p:spPr>
            <a:xfrm flipV="1">
              <a:off x="2887940" y="3754268"/>
              <a:ext cx="81761" cy="3749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152 Conector recto">
              <a:extLst>
                <a:ext uri="{FF2B5EF4-FFF2-40B4-BE49-F238E27FC236}">
                  <a16:creationId xmlns:a16="http://schemas.microsoft.com/office/drawing/2014/main" id="{7ADA5E94-7D0F-31BB-8832-51403331622F}"/>
                </a:ext>
              </a:extLst>
            </p:cNvPr>
            <p:cNvCxnSpPr>
              <a:stCxn id="402" idx="6"/>
              <a:endCxn id="406" idx="3"/>
            </p:cNvCxnSpPr>
            <p:nvPr/>
          </p:nvCxnSpPr>
          <p:spPr>
            <a:xfrm flipV="1">
              <a:off x="1772571" y="4065725"/>
              <a:ext cx="83248" cy="603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141 Elipse">
              <a:extLst>
                <a:ext uri="{FF2B5EF4-FFF2-40B4-BE49-F238E27FC236}">
                  <a16:creationId xmlns:a16="http://schemas.microsoft.com/office/drawing/2014/main" id="{05153667-5FED-2BDD-0666-6ECE99B3C4A5}"/>
                </a:ext>
              </a:extLst>
            </p:cNvPr>
            <p:cNvSpPr/>
            <p:nvPr/>
          </p:nvSpPr>
          <p:spPr>
            <a:xfrm>
              <a:off x="1718582" y="41020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3" name="152 Conector recto">
              <a:extLst>
                <a:ext uri="{FF2B5EF4-FFF2-40B4-BE49-F238E27FC236}">
                  <a16:creationId xmlns:a16="http://schemas.microsoft.com/office/drawing/2014/main" id="{A5DC8C33-054F-42E9-BF91-3695E9F5D608}"/>
                </a:ext>
              </a:extLst>
            </p:cNvPr>
            <p:cNvCxnSpPr>
              <a:stCxn id="404" idx="5"/>
              <a:endCxn id="402" idx="2"/>
            </p:cNvCxnSpPr>
            <p:nvPr/>
          </p:nvCxnSpPr>
          <p:spPr>
            <a:xfrm>
              <a:off x="1566966" y="4049603"/>
              <a:ext cx="151615" cy="765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141 Elipse">
              <a:extLst>
                <a:ext uri="{FF2B5EF4-FFF2-40B4-BE49-F238E27FC236}">
                  <a16:creationId xmlns:a16="http://schemas.microsoft.com/office/drawing/2014/main" id="{E54B6010-B0FD-BF40-BAAC-48AAD46075FB}"/>
                </a:ext>
              </a:extLst>
            </p:cNvPr>
            <p:cNvSpPr/>
            <p:nvPr/>
          </p:nvSpPr>
          <p:spPr>
            <a:xfrm>
              <a:off x="1520883" y="400852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5" name="152 Conector recto">
              <a:extLst>
                <a:ext uri="{FF2B5EF4-FFF2-40B4-BE49-F238E27FC236}">
                  <a16:creationId xmlns:a16="http://schemas.microsoft.com/office/drawing/2014/main" id="{698F6ED1-DB36-D364-62F7-F59AC5FFFD95}"/>
                </a:ext>
              </a:extLst>
            </p:cNvPr>
            <p:cNvCxnSpPr>
              <a:endCxn id="404" idx="0"/>
            </p:cNvCxnSpPr>
            <p:nvPr/>
          </p:nvCxnSpPr>
          <p:spPr>
            <a:xfrm>
              <a:off x="1522333" y="3912591"/>
              <a:ext cx="25545" cy="959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141 Elipse">
              <a:extLst>
                <a:ext uri="{FF2B5EF4-FFF2-40B4-BE49-F238E27FC236}">
                  <a16:creationId xmlns:a16="http://schemas.microsoft.com/office/drawing/2014/main" id="{44292BA9-6CBE-BE75-E83C-EAE255D6ADEC}"/>
                </a:ext>
              </a:extLst>
            </p:cNvPr>
            <p:cNvSpPr/>
            <p:nvPr/>
          </p:nvSpPr>
          <p:spPr>
            <a:xfrm>
              <a:off x="1847913" y="402465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7" name="152 Conector recto">
              <a:extLst>
                <a:ext uri="{FF2B5EF4-FFF2-40B4-BE49-F238E27FC236}">
                  <a16:creationId xmlns:a16="http://schemas.microsoft.com/office/drawing/2014/main" id="{8DD36E76-5ECA-8EFE-9594-F02F1CAF69E9}"/>
                </a:ext>
              </a:extLst>
            </p:cNvPr>
            <p:cNvCxnSpPr>
              <a:stCxn id="406" idx="6"/>
              <a:endCxn id="408" idx="3"/>
            </p:cNvCxnSpPr>
            <p:nvPr/>
          </p:nvCxnSpPr>
          <p:spPr>
            <a:xfrm flipV="1">
              <a:off x="1901903" y="3949675"/>
              <a:ext cx="87299" cy="990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141 Elipse">
              <a:extLst>
                <a:ext uri="{FF2B5EF4-FFF2-40B4-BE49-F238E27FC236}">
                  <a16:creationId xmlns:a16="http://schemas.microsoft.com/office/drawing/2014/main" id="{B2F9812A-40BD-8363-F6CA-846D74309B43}"/>
                </a:ext>
              </a:extLst>
            </p:cNvPr>
            <p:cNvSpPr/>
            <p:nvPr/>
          </p:nvSpPr>
          <p:spPr>
            <a:xfrm>
              <a:off x="1981296" y="390859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9" name="152 Conector recto">
              <a:extLst>
                <a:ext uri="{FF2B5EF4-FFF2-40B4-BE49-F238E27FC236}">
                  <a16:creationId xmlns:a16="http://schemas.microsoft.com/office/drawing/2014/main" id="{5E56222C-5775-5108-F5ED-6B16020B1689}"/>
                </a:ext>
              </a:extLst>
            </p:cNvPr>
            <p:cNvCxnSpPr>
              <a:stCxn id="408" idx="6"/>
            </p:cNvCxnSpPr>
            <p:nvPr/>
          </p:nvCxnSpPr>
          <p:spPr>
            <a:xfrm flipV="1">
              <a:off x="2035286" y="3825210"/>
              <a:ext cx="227476" cy="1074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152 Conector recto">
              <a:extLst>
                <a:ext uri="{FF2B5EF4-FFF2-40B4-BE49-F238E27FC236}">
                  <a16:creationId xmlns:a16="http://schemas.microsoft.com/office/drawing/2014/main" id="{E831B231-2FE3-5156-E3EC-1A5E4227F010}"/>
                </a:ext>
              </a:extLst>
            </p:cNvPr>
            <p:cNvCxnSpPr>
              <a:stCxn id="411" idx="3"/>
            </p:cNvCxnSpPr>
            <p:nvPr/>
          </p:nvCxnSpPr>
          <p:spPr>
            <a:xfrm flipH="1">
              <a:off x="1571049" y="3748760"/>
              <a:ext cx="47688" cy="977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141 Elipse">
              <a:extLst>
                <a:ext uri="{FF2B5EF4-FFF2-40B4-BE49-F238E27FC236}">
                  <a16:creationId xmlns:a16="http://schemas.microsoft.com/office/drawing/2014/main" id="{C2781EA9-1B03-E62F-8040-E7B6FB4C5144}"/>
                </a:ext>
              </a:extLst>
            </p:cNvPr>
            <p:cNvSpPr/>
            <p:nvPr/>
          </p:nvSpPr>
          <p:spPr>
            <a:xfrm>
              <a:off x="1610831" y="370768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2" name="152 Conector recto">
              <a:extLst>
                <a:ext uri="{FF2B5EF4-FFF2-40B4-BE49-F238E27FC236}">
                  <a16:creationId xmlns:a16="http://schemas.microsoft.com/office/drawing/2014/main" id="{354C03CB-8E5B-90A0-5928-0B19BB69EC1C}"/>
                </a:ext>
              </a:extLst>
            </p:cNvPr>
            <p:cNvCxnSpPr>
              <a:stCxn id="413" idx="4"/>
              <a:endCxn id="411" idx="0"/>
            </p:cNvCxnSpPr>
            <p:nvPr/>
          </p:nvCxnSpPr>
          <p:spPr>
            <a:xfrm flipH="1">
              <a:off x="1637826" y="3613812"/>
              <a:ext cx="44052" cy="938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141 Elipse">
              <a:extLst>
                <a:ext uri="{FF2B5EF4-FFF2-40B4-BE49-F238E27FC236}">
                  <a16:creationId xmlns:a16="http://schemas.microsoft.com/office/drawing/2014/main" id="{29B07A8C-133C-36F9-5CD6-D2891FB33B57}"/>
                </a:ext>
              </a:extLst>
            </p:cNvPr>
            <p:cNvSpPr/>
            <p:nvPr/>
          </p:nvSpPr>
          <p:spPr>
            <a:xfrm>
              <a:off x="1654882" y="356568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4" name="152 Conector recto">
              <a:extLst>
                <a:ext uri="{FF2B5EF4-FFF2-40B4-BE49-F238E27FC236}">
                  <a16:creationId xmlns:a16="http://schemas.microsoft.com/office/drawing/2014/main" id="{DD5E3FE2-7B37-0B67-064C-1038EE0EDD35}"/>
                </a:ext>
              </a:extLst>
            </p:cNvPr>
            <p:cNvCxnSpPr>
              <a:endCxn id="413" idx="0"/>
            </p:cNvCxnSpPr>
            <p:nvPr/>
          </p:nvCxnSpPr>
          <p:spPr>
            <a:xfrm>
              <a:off x="1641880" y="3423110"/>
              <a:ext cx="39997" cy="1425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152 Conector recto">
              <a:extLst>
                <a:ext uri="{FF2B5EF4-FFF2-40B4-BE49-F238E27FC236}">
                  <a16:creationId xmlns:a16="http://schemas.microsoft.com/office/drawing/2014/main" id="{6C516EAC-483B-7190-AFBD-FF6C7E459314}"/>
                </a:ext>
              </a:extLst>
            </p:cNvPr>
            <p:cNvCxnSpPr/>
            <p:nvPr/>
          </p:nvCxnSpPr>
          <p:spPr>
            <a:xfrm>
              <a:off x="1394226" y="3801446"/>
              <a:ext cx="59212" cy="724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152 Conector recto">
              <a:extLst>
                <a:ext uri="{FF2B5EF4-FFF2-40B4-BE49-F238E27FC236}">
                  <a16:creationId xmlns:a16="http://schemas.microsoft.com/office/drawing/2014/main" id="{085CCBF7-0401-C9F2-859D-0276D7221BA3}"/>
                </a:ext>
              </a:extLst>
            </p:cNvPr>
            <p:cNvCxnSpPr/>
            <p:nvPr/>
          </p:nvCxnSpPr>
          <p:spPr>
            <a:xfrm>
              <a:off x="1463350" y="3790111"/>
              <a:ext cx="58983" cy="450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152 Conector recto">
              <a:extLst>
                <a:ext uri="{FF2B5EF4-FFF2-40B4-BE49-F238E27FC236}">
                  <a16:creationId xmlns:a16="http://schemas.microsoft.com/office/drawing/2014/main" id="{C8981668-FBDC-5D81-AF45-FED0F34D217D}"/>
                </a:ext>
              </a:extLst>
            </p:cNvPr>
            <p:cNvCxnSpPr/>
            <p:nvPr/>
          </p:nvCxnSpPr>
          <p:spPr>
            <a:xfrm flipH="1">
              <a:off x="1104893" y="3790111"/>
              <a:ext cx="220210" cy="31016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152 Conector recto">
              <a:extLst>
                <a:ext uri="{FF2B5EF4-FFF2-40B4-BE49-F238E27FC236}">
                  <a16:creationId xmlns:a16="http://schemas.microsoft.com/office/drawing/2014/main" id="{9C38112C-13FB-E1EF-8D68-9948167CE97B}"/>
                </a:ext>
              </a:extLst>
            </p:cNvPr>
            <p:cNvCxnSpPr/>
            <p:nvPr/>
          </p:nvCxnSpPr>
          <p:spPr>
            <a:xfrm>
              <a:off x="1712711" y="3437328"/>
              <a:ext cx="41790" cy="631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152 Conector recto">
              <a:extLst>
                <a:ext uri="{FF2B5EF4-FFF2-40B4-BE49-F238E27FC236}">
                  <a16:creationId xmlns:a16="http://schemas.microsoft.com/office/drawing/2014/main" id="{D65A7BEE-9489-A218-F9C3-BDAE3574D8F7}"/>
                </a:ext>
              </a:extLst>
            </p:cNvPr>
            <p:cNvCxnSpPr/>
            <p:nvPr/>
          </p:nvCxnSpPr>
          <p:spPr>
            <a:xfrm flipH="1" flipV="1">
              <a:off x="2239780" y="3665796"/>
              <a:ext cx="71697" cy="9334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4 Conector recto">
              <a:extLst>
                <a:ext uri="{FF2B5EF4-FFF2-40B4-BE49-F238E27FC236}">
                  <a16:creationId xmlns:a16="http://schemas.microsoft.com/office/drawing/2014/main" id="{D48F9618-A2F1-5E04-7EE0-A155D456FD4B}"/>
                </a:ext>
              </a:extLst>
            </p:cNvPr>
            <p:cNvCxnSpPr>
              <a:endCxn id="421" idx="4"/>
            </p:cNvCxnSpPr>
            <p:nvPr/>
          </p:nvCxnSpPr>
          <p:spPr>
            <a:xfrm flipH="1" flipV="1">
              <a:off x="2145713" y="3386374"/>
              <a:ext cx="94067" cy="2020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141 Elipse">
              <a:extLst>
                <a:ext uri="{FF2B5EF4-FFF2-40B4-BE49-F238E27FC236}">
                  <a16:creationId xmlns:a16="http://schemas.microsoft.com/office/drawing/2014/main" id="{B537C869-4DB4-7D03-6FEE-EFD2658D519D}"/>
                </a:ext>
              </a:extLst>
            </p:cNvPr>
            <p:cNvSpPr/>
            <p:nvPr/>
          </p:nvSpPr>
          <p:spPr>
            <a:xfrm>
              <a:off x="2118718" y="33382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2" name="4 Conector recto">
              <a:extLst>
                <a:ext uri="{FF2B5EF4-FFF2-40B4-BE49-F238E27FC236}">
                  <a16:creationId xmlns:a16="http://schemas.microsoft.com/office/drawing/2014/main" id="{D409EBE0-81FA-F1D2-9431-C9B3BBE41629}"/>
                </a:ext>
              </a:extLst>
            </p:cNvPr>
            <p:cNvCxnSpPr>
              <a:stCxn id="421" idx="0"/>
            </p:cNvCxnSpPr>
            <p:nvPr/>
          </p:nvCxnSpPr>
          <p:spPr>
            <a:xfrm flipH="1" flipV="1">
              <a:off x="2129579" y="3187799"/>
              <a:ext cx="16134" cy="1504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141 Elipse">
              <a:extLst>
                <a:ext uri="{FF2B5EF4-FFF2-40B4-BE49-F238E27FC236}">
                  <a16:creationId xmlns:a16="http://schemas.microsoft.com/office/drawing/2014/main" id="{4068D62C-518B-70D3-6374-26DC37A6DC46}"/>
                </a:ext>
              </a:extLst>
            </p:cNvPr>
            <p:cNvSpPr/>
            <p:nvPr/>
          </p:nvSpPr>
          <p:spPr>
            <a:xfrm>
              <a:off x="1880936" y="347007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4" name="4 Conector recto">
              <a:extLst>
                <a:ext uri="{FF2B5EF4-FFF2-40B4-BE49-F238E27FC236}">
                  <a16:creationId xmlns:a16="http://schemas.microsoft.com/office/drawing/2014/main" id="{0808CF38-8719-A561-0E14-343D9AE631AC}"/>
                </a:ext>
              </a:extLst>
            </p:cNvPr>
            <p:cNvCxnSpPr>
              <a:stCxn id="423" idx="1"/>
            </p:cNvCxnSpPr>
            <p:nvPr/>
          </p:nvCxnSpPr>
          <p:spPr>
            <a:xfrm flipH="1" flipV="1">
              <a:off x="1783542" y="3423110"/>
              <a:ext cx="105300" cy="5401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 Conector recto">
              <a:extLst>
                <a:ext uri="{FF2B5EF4-FFF2-40B4-BE49-F238E27FC236}">
                  <a16:creationId xmlns:a16="http://schemas.microsoft.com/office/drawing/2014/main" id="{91EEE561-F9D3-E7C6-F142-35FB3763055D}"/>
                </a:ext>
              </a:extLst>
            </p:cNvPr>
            <p:cNvCxnSpPr>
              <a:stCxn id="423" idx="5"/>
              <a:endCxn id="426" idx="1"/>
            </p:cNvCxnSpPr>
            <p:nvPr/>
          </p:nvCxnSpPr>
          <p:spPr>
            <a:xfrm>
              <a:off x="1927019" y="3511151"/>
              <a:ext cx="108296" cy="526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141 Elipse">
              <a:extLst>
                <a:ext uri="{FF2B5EF4-FFF2-40B4-BE49-F238E27FC236}">
                  <a16:creationId xmlns:a16="http://schemas.microsoft.com/office/drawing/2014/main" id="{67A731E3-FBD0-8B21-6E64-E60173152E32}"/>
                </a:ext>
              </a:extLst>
            </p:cNvPr>
            <p:cNvSpPr/>
            <p:nvPr/>
          </p:nvSpPr>
          <p:spPr>
            <a:xfrm>
              <a:off x="2027408" y="35567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7" name="4 Conector recto">
              <a:extLst>
                <a:ext uri="{FF2B5EF4-FFF2-40B4-BE49-F238E27FC236}">
                  <a16:creationId xmlns:a16="http://schemas.microsoft.com/office/drawing/2014/main" id="{5F16B68E-482A-6EEA-8106-5AA2CA36F427}"/>
                </a:ext>
              </a:extLst>
            </p:cNvPr>
            <p:cNvCxnSpPr>
              <a:stCxn id="426" idx="5"/>
            </p:cNvCxnSpPr>
            <p:nvPr/>
          </p:nvCxnSpPr>
          <p:spPr>
            <a:xfrm>
              <a:off x="2073491" y="3597840"/>
              <a:ext cx="97394" cy="2925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141 Elipse">
              <a:extLst>
                <a:ext uri="{FF2B5EF4-FFF2-40B4-BE49-F238E27FC236}">
                  <a16:creationId xmlns:a16="http://schemas.microsoft.com/office/drawing/2014/main" id="{C1107514-D4A9-F010-41D4-088B3BB90534}"/>
                </a:ext>
              </a:extLst>
            </p:cNvPr>
            <p:cNvSpPr/>
            <p:nvPr/>
          </p:nvSpPr>
          <p:spPr>
            <a:xfrm>
              <a:off x="2266510" y="31296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9" name="4 Conector recto">
              <a:extLst>
                <a:ext uri="{FF2B5EF4-FFF2-40B4-BE49-F238E27FC236}">
                  <a16:creationId xmlns:a16="http://schemas.microsoft.com/office/drawing/2014/main" id="{49B66D98-E37E-1686-8A14-70FD57E5AB96}"/>
                </a:ext>
              </a:extLst>
            </p:cNvPr>
            <p:cNvCxnSpPr>
              <a:stCxn id="428" idx="2"/>
            </p:cNvCxnSpPr>
            <p:nvPr/>
          </p:nvCxnSpPr>
          <p:spPr>
            <a:xfrm flipH="1" flipV="1">
              <a:off x="2229750" y="3139254"/>
              <a:ext cx="36760" cy="1446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 Conector recto">
              <a:extLst>
                <a:ext uri="{FF2B5EF4-FFF2-40B4-BE49-F238E27FC236}">
                  <a16:creationId xmlns:a16="http://schemas.microsoft.com/office/drawing/2014/main" id="{EA606BEF-6B64-A78C-1BE4-679F2E5F97F8}"/>
                </a:ext>
              </a:extLst>
            </p:cNvPr>
            <p:cNvCxnSpPr>
              <a:stCxn id="428" idx="6"/>
              <a:endCxn id="431" idx="2"/>
            </p:cNvCxnSpPr>
            <p:nvPr/>
          </p:nvCxnSpPr>
          <p:spPr>
            <a:xfrm flipV="1">
              <a:off x="2320499" y="3139571"/>
              <a:ext cx="42579" cy="141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141 Elipse">
              <a:extLst>
                <a:ext uri="{FF2B5EF4-FFF2-40B4-BE49-F238E27FC236}">
                  <a16:creationId xmlns:a16="http://schemas.microsoft.com/office/drawing/2014/main" id="{D3F9AF9B-1E08-14DD-91E2-267F3DF14217}"/>
                </a:ext>
              </a:extLst>
            </p:cNvPr>
            <p:cNvSpPr/>
            <p:nvPr/>
          </p:nvSpPr>
          <p:spPr>
            <a:xfrm>
              <a:off x="2363078" y="31155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2" name="4 Conector recto">
              <a:extLst>
                <a:ext uri="{FF2B5EF4-FFF2-40B4-BE49-F238E27FC236}">
                  <a16:creationId xmlns:a16="http://schemas.microsoft.com/office/drawing/2014/main" id="{803D005E-4576-B57C-E941-E7C818409EE5}"/>
                </a:ext>
              </a:extLst>
            </p:cNvPr>
            <p:cNvCxnSpPr>
              <a:stCxn id="431" idx="6"/>
            </p:cNvCxnSpPr>
            <p:nvPr/>
          </p:nvCxnSpPr>
          <p:spPr>
            <a:xfrm>
              <a:off x="2417068" y="3139571"/>
              <a:ext cx="39471" cy="110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4 Conector recto">
              <a:extLst>
                <a:ext uri="{FF2B5EF4-FFF2-40B4-BE49-F238E27FC236}">
                  <a16:creationId xmlns:a16="http://schemas.microsoft.com/office/drawing/2014/main" id="{C2139948-8161-603C-5CBD-1421692C76FB}"/>
                </a:ext>
              </a:extLst>
            </p:cNvPr>
            <p:cNvCxnSpPr>
              <a:endCxn id="434" idx="4"/>
            </p:cNvCxnSpPr>
            <p:nvPr/>
          </p:nvCxnSpPr>
          <p:spPr>
            <a:xfrm flipH="1" flipV="1">
              <a:off x="2519729" y="3357795"/>
              <a:ext cx="35427" cy="18249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141 Elipse">
              <a:extLst>
                <a:ext uri="{FF2B5EF4-FFF2-40B4-BE49-F238E27FC236}">
                  <a16:creationId xmlns:a16="http://schemas.microsoft.com/office/drawing/2014/main" id="{1896FB13-B4EB-5F27-9A2B-10E180C548AA}"/>
                </a:ext>
              </a:extLst>
            </p:cNvPr>
            <p:cNvSpPr/>
            <p:nvPr/>
          </p:nvSpPr>
          <p:spPr>
            <a:xfrm>
              <a:off x="2492734" y="330967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5" name="4 Conector recto">
              <a:extLst>
                <a:ext uri="{FF2B5EF4-FFF2-40B4-BE49-F238E27FC236}">
                  <a16:creationId xmlns:a16="http://schemas.microsoft.com/office/drawing/2014/main" id="{45EB736B-55DD-6882-847E-AB52B87EA466}"/>
                </a:ext>
              </a:extLst>
            </p:cNvPr>
            <p:cNvCxnSpPr>
              <a:stCxn id="434" idx="0"/>
            </p:cNvCxnSpPr>
            <p:nvPr/>
          </p:nvCxnSpPr>
          <p:spPr>
            <a:xfrm flipV="1">
              <a:off x="2519729" y="3199188"/>
              <a:ext cx="36980" cy="1104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4 Conector recto">
              <a:extLst>
                <a:ext uri="{FF2B5EF4-FFF2-40B4-BE49-F238E27FC236}">
                  <a16:creationId xmlns:a16="http://schemas.microsoft.com/office/drawing/2014/main" id="{8B8391D9-A19F-1FC6-DAFC-2496B29B6270}"/>
                </a:ext>
              </a:extLst>
            </p:cNvPr>
            <p:cNvCxnSpPr/>
            <p:nvPr/>
          </p:nvCxnSpPr>
          <p:spPr>
            <a:xfrm flipH="1" flipV="1">
              <a:off x="2626121" y="3588831"/>
              <a:ext cx="52162" cy="3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152 Conector recto">
              <a:extLst>
                <a:ext uri="{FF2B5EF4-FFF2-40B4-BE49-F238E27FC236}">
                  <a16:creationId xmlns:a16="http://schemas.microsoft.com/office/drawing/2014/main" id="{A33BAC2C-9B40-065C-4C31-067AD4C46AEC}"/>
                </a:ext>
              </a:extLst>
            </p:cNvPr>
            <p:cNvCxnSpPr>
              <a:stCxn id="438" idx="7"/>
              <a:endCxn id="442" idx="2"/>
            </p:cNvCxnSpPr>
            <p:nvPr/>
          </p:nvCxnSpPr>
          <p:spPr>
            <a:xfrm flipV="1">
              <a:off x="2967667" y="2980614"/>
              <a:ext cx="97480" cy="585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141 Elipse">
              <a:extLst>
                <a:ext uri="{FF2B5EF4-FFF2-40B4-BE49-F238E27FC236}">
                  <a16:creationId xmlns:a16="http://schemas.microsoft.com/office/drawing/2014/main" id="{D1ECB7F7-704E-6744-D621-CB97201CA300}"/>
                </a:ext>
              </a:extLst>
            </p:cNvPr>
            <p:cNvSpPr/>
            <p:nvPr/>
          </p:nvSpPr>
          <p:spPr>
            <a:xfrm>
              <a:off x="2921584" y="30320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9" name="152 Conector recto">
              <a:extLst>
                <a:ext uri="{FF2B5EF4-FFF2-40B4-BE49-F238E27FC236}">
                  <a16:creationId xmlns:a16="http://schemas.microsoft.com/office/drawing/2014/main" id="{8F5C9CFE-F88F-8600-E7FF-158093537AFB}"/>
                </a:ext>
              </a:extLst>
            </p:cNvPr>
            <p:cNvCxnSpPr>
              <a:stCxn id="440" idx="6"/>
              <a:endCxn id="438" idx="2"/>
            </p:cNvCxnSpPr>
            <p:nvPr/>
          </p:nvCxnSpPr>
          <p:spPr>
            <a:xfrm flipV="1">
              <a:off x="2798486" y="3056155"/>
              <a:ext cx="123097" cy="420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141 Elipse">
              <a:extLst>
                <a:ext uri="{FF2B5EF4-FFF2-40B4-BE49-F238E27FC236}">
                  <a16:creationId xmlns:a16="http://schemas.microsoft.com/office/drawing/2014/main" id="{FF5F8BEC-4275-40FD-1101-D4423C0A7DE4}"/>
                </a:ext>
              </a:extLst>
            </p:cNvPr>
            <p:cNvSpPr/>
            <p:nvPr/>
          </p:nvSpPr>
          <p:spPr>
            <a:xfrm>
              <a:off x="2744496" y="30741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1" name="152 Conector recto">
              <a:extLst>
                <a:ext uri="{FF2B5EF4-FFF2-40B4-BE49-F238E27FC236}">
                  <a16:creationId xmlns:a16="http://schemas.microsoft.com/office/drawing/2014/main" id="{1F56CE3B-A1A7-E938-4D8E-36A83FA5DAD2}"/>
                </a:ext>
              </a:extLst>
            </p:cNvPr>
            <p:cNvCxnSpPr>
              <a:endCxn id="440" idx="3"/>
            </p:cNvCxnSpPr>
            <p:nvPr/>
          </p:nvCxnSpPr>
          <p:spPr>
            <a:xfrm flipV="1">
              <a:off x="2656880" y="3115243"/>
              <a:ext cx="95523" cy="3539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141 Elipse">
              <a:extLst>
                <a:ext uri="{FF2B5EF4-FFF2-40B4-BE49-F238E27FC236}">
                  <a16:creationId xmlns:a16="http://schemas.microsoft.com/office/drawing/2014/main" id="{EF92A99D-8330-1C32-9183-465305C3D468}"/>
                </a:ext>
              </a:extLst>
            </p:cNvPr>
            <p:cNvSpPr/>
            <p:nvPr/>
          </p:nvSpPr>
          <p:spPr>
            <a:xfrm>
              <a:off x="3065146" y="295655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3" name="152 Conector recto">
              <a:extLst>
                <a:ext uri="{FF2B5EF4-FFF2-40B4-BE49-F238E27FC236}">
                  <a16:creationId xmlns:a16="http://schemas.microsoft.com/office/drawing/2014/main" id="{E6960874-3465-1195-D416-EF0FA821857D}"/>
                </a:ext>
              </a:extLst>
            </p:cNvPr>
            <p:cNvCxnSpPr>
              <a:stCxn id="442" idx="7"/>
            </p:cNvCxnSpPr>
            <p:nvPr/>
          </p:nvCxnSpPr>
          <p:spPr>
            <a:xfrm flipV="1">
              <a:off x="3111230" y="2900139"/>
              <a:ext cx="79015" cy="634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152 Conector recto">
              <a:extLst>
                <a:ext uri="{FF2B5EF4-FFF2-40B4-BE49-F238E27FC236}">
                  <a16:creationId xmlns:a16="http://schemas.microsoft.com/office/drawing/2014/main" id="{09E47D3A-84B0-89C4-706C-3954564480A6}"/>
                </a:ext>
              </a:extLst>
            </p:cNvPr>
            <p:cNvCxnSpPr>
              <a:stCxn id="445" idx="6"/>
              <a:endCxn id="449" idx="2"/>
            </p:cNvCxnSpPr>
            <p:nvPr/>
          </p:nvCxnSpPr>
          <p:spPr>
            <a:xfrm flipV="1">
              <a:off x="2913004" y="3327074"/>
              <a:ext cx="72642" cy="201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141 Elipse">
              <a:extLst>
                <a:ext uri="{FF2B5EF4-FFF2-40B4-BE49-F238E27FC236}">
                  <a16:creationId xmlns:a16="http://schemas.microsoft.com/office/drawing/2014/main" id="{8B5C13BA-1112-8FAE-5087-6F8A67D36CD1}"/>
                </a:ext>
              </a:extLst>
            </p:cNvPr>
            <p:cNvSpPr/>
            <p:nvPr/>
          </p:nvSpPr>
          <p:spPr>
            <a:xfrm>
              <a:off x="2859014" y="33231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6" name="152 Conector recto">
              <a:extLst>
                <a:ext uri="{FF2B5EF4-FFF2-40B4-BE49-F238E27FC236}">
                  <a16:creationId xmlns:a16="http://schemas.microsoft.com/office/drawing/2014/main" id="{F6E1822E-5AA1-6896-5713-F345A9846D02}"/>
                </a:ext>
              </a:extLst>
            </p:cNvPr>
            <p:cNvCxnSpPr>
              <a:stCxn id="447" idx="6"/>
              <a:endCxn id="445" idx="3"/>
            </p:cNvCxnSpPr>
            <p:nvPr/>
          </p:nvCxnSpPr>
          <p:spPr>
            <a:xfrm flipV="1">
              <a:off x="2769597" y="3364215"/>
              <a:ext cx="97324" cy="127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141 Elipse">
              <a:extLst>
                <a:ext uri="{FF2B5EF4-FFF2-40B4-BE49-F238E27FC236}">
                  <a16:creationId xmlns:a16="http://schemas.microsoft.com/office/drawing/2014/main" id="{162FBB85-E2E9-2BE4-3743-A92402159201}"/>
                </a:ext>
              </a:extLst>
            </p:cNvPr>
            <p:cNvSpPr/>
            <p:nvPr/>
          </p:nvSpPr>
          <p:spPr>
            <a:xfrm>
              <a:off x="2715607" y="33528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8" name="152 Conector recto">
              <a:extLst>
                <a:ext uri="{FF2B5EF4-FFF2-40B4-BE49-F238E27FC236}">
                  <a16:creationId xmlns:a16="http://schemas.microsoft.com/office/drawing/2014/main" id="{6FEDC230-88FB-336D-9687-E7CA5AAA329F}"/>
                </a:ext>
              </a:extLst>
            </p:cNvPr>
            <p:cNvCxnSpPr>
              <a:endCxn id="447" idx="3"/>
            </p:cNvCxnSpPr>
            <p:nvPr/>
          </p:nvCxnSpPr>
          <p:spPr>
            <a:xfrm flipV="1">
              <a:off x="2605336" y="3393943"/>
              <a:ext cx="118178" cy="1605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141 Elipse">
              <a:extLst>
                <a:ext uri="{FF2B5EF4-FFF2-40B4-BE49-F238E27FC236}">
                  <a16:creationId xmlns:a16="http://schemas.microsoft.com/office/drawing/2014/main" id="{F976A155-3167-541F-8B76-EE90314562A0}"/>
                </a:ext>
              </a:extLst>
            </p:cNvPr>
            <p:cNvSpPr/>
            <p:nvPr/>
          </p:nvSpPr>
          <p:spPr>
            <a:xfrm>
              <a:off x="2985646" y="33030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0" name="152 Conector recto">
              <a:extLst>
                <a:ext uri="{FF2B5EF4-FFF2-40B4-BE49-F238E27FC236}">
                  <a16:creationId xmlns:a16="http://schemas.microsoft.com/office/drawing/2014/main" id="{2D3A0257-D9FC-8E45-7936-245A4848670F}"/>
                </a:ext>
              </a:extLst>
            </p:cNvPr>
            <p:cNvCxnSpPr>
              <a:stCxn id="449" idx="7"/>
              <a:endCxn id="452" idx="2"/>
            </p:cNvCxnSpPr>
            <p:nvPr/>
          </p:nvCxnSpPr>
          <p:spPr>
            <a:xfrm flipV="1">
              <a:off x="3031729" y="3281425"/>
              <a:ext cx="94743" cy="286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152 Conector recto">
              <a:extLst>
                <a:ext uri="{FF2B5EF4-FFF2-40B4-BE49-F238E27FC236}">
                  <a16:creationId xmlns:a16="http://schemas.microsoft.com/office/drawing/2014/main" id="{759D6AA4-7FAD-03CA-7321-3034DA792E25}"/>
                </a:ext>
              </a:extLst>
            </p:cNvPr>
            <p:cNvCxnSpPr>
              <a:stCxn id="452" idx="6"/>
              <a:endCxn id="453" idx="2"/>
            </p:cNvCxnSpPr>
            <p:nvPr/>
          </p:nvCxnSpPr>
          <p:spPr>
            <a:xfrm flipV="1">
              <a:off x="3180462" y="3249798"/>
              <a:ext cx="94488" cy="316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141 Elipse">
              <a:extLst>
                <a:ext uri="{FF2B5EF4-FFF2-40B4-BE49-F238E27FC236}">
                  <a16:creationId xmlns:a16="http://schemas.microsoft.com/office/drawing/2014/main" id="{1FE74132-ACD5-A862-E3E4-BB35C4666EAC}"/>
                </a:ext>
              </a:extLst>
            </p:cNvPr>
            <p:cNvSpPr/>
            <p:nvPr/>
          </p:nvSpPr>
          <p:spPr>
            <a:xfrm>
              <a:off x="3126472" y="32573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3" name="141 Elipse">
              <a:extLst>
                <a:ext uri="{FF2B5EF4-FFF2-40B4-BE49-F238E27FC236}">
                  <a16:creationId xmlns:a16="http://schemas.microsoft.com/office/drawing/2014/main" id="{F0B68C0E-0949-5A3E-3CD3-1E427E5D9236}"/>
                </a:ext>
              </a:extLst>
            </p:cNvPr>
            <p:cNvSpPr/>
            <p:nvPr/>
          </p:nvSpPr>
          <p:spPr>
            <a:xfrm>
              <a:off x="3274950" y="322573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4" name="152 Conector recto">
              <a:extLst>
                <a:ext uri="{FF2B5EF4-FFF2-40B4-BE49-F238E27FC236}">
                  <a16:creationId xmlns:a16="http://schemas.microsoft.com/office/drawing/2014/main" id="{38862FC1-EEE5-997D-185D-8A27BBC032EF}"/>
                </a:ext>
              </a:extLst>
            </p:cNvPr>
            <p:cNvCxnSpPr>
              <a:stCxn id="453" idx="7"/>
            </p:cNvCxnSpPr>
            <p:nvPr/>
          </p:nvCxnSpPr>
          <p:spPr>
            <a:xfrm flipV="1">
              <a:off x="3321034" y="3161345"/>
              <a:ext cx="120087" cy="714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152 Conector recto">
              <a:extLst>
                <a:ext uri="{FF2B5EF4-FFF2-40B4-BE49-F238E27FC236}">
                  <a16:creationId xmlns:a16="http://schemas.microsoft.com/office/drawing/2014/main" id="{57E295F3-3DF6-5510-81AB-D3986266053F}"/>
                </a:ext>
              </a:extLst>
            </p:cNvPr>
            <p:cNvCxnSpPr>
              <a:stCxn id="456" idx="6"/>
              <a:endCxn id="460" idx="1"/>
            </p:cNvCxnSpPr>
            <p:nvPr/>
          </p:nvCxnSpPr>
          <p:spPr>
            <a:xfrm>
              <a:off x="2927559" y="3403498"/>
              <a:ext cx="48682" cy="7876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141 Elipse">
              <a:extLst>
                <a:ext uri="{FF2B5EF4-FFF2-40B4-BE49-F238E27FC236}">
                  <a16:creationId xmlns:a16="http://schemas.microsoft.com/office/drawing/2014/main" id="{EA100528-17C6-98FD-8DD3-7117E25524C8}"/>
                </a:ext>
              </a:extLst>
            </p:cNvPr>
            <p:cNvSpPr/>
            <p:nvPr/>
          </p:nvSpPr>
          <p:spPr>
            <a:xfrm>
              <a:off x="2873569" y="337943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7" name="152 Conector recto">
              <a:extLst>
                <a:ext uri="{FF2B5EF4-FFF2-40B4-BE49-F238E27FC236}">
                  <a16:creationId xmlns:a16="http://schemas.microsoft.com/office/drawing/2014/main" id="{AEC9A0A4-678D-7AA0-C256-3A45A4FF905E}"/>
                </a:ext>
              </a:extLst>
            </p:cNvPr>
            <p:cNvCxnSpPr>
              <a:stCxn id="458" idx="6"/>
              <a:endCxn id="456" idx="2"/>
            </p:cNvCxnSpPr>
            <p:nvPr/>
          </p:nvCxnSpPr>
          <p:spPr>
            <a:xfrm flipV="1">
              <a:off x="2798392" y="3403498"/>
              <a:ext cx="75177" cy="209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141 Elipse">
              <a:extLst>
                <a:ext uri="{FF2B5EF4-FFF2-40B4-BE49-F238E27FC236}">
                  <a16:creationId xmlns:a16="http://schemas.microsoft.com/office/drawing/2014/main" id="{8517C62A-D352-E2B7-71EE-D163257A4847}"/>
                </a:ext>
              </a:extLst>
            </p:cNvPr>
            <p:cNvSpPr/>
            <p:nvPr/>
          </p:nvSpPr>
          <p:spPr>
            <a:xfrm>
              <a:off x="2744403" y="34003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9" name="152 Conector recto">
              <a:extLst>
                <a:ext uri="{FF2B5EF4-FFF2-40B4-BE49-F238E27FC236}">
                  <a16:creationId xmlns:a16="http://schemas.microsoft.com/office/drawing/2014/main" id="{0D19B95E-7243-51ED-444F-AB7810CF123F}"/>
                </a:ext>
              </a:extLst>
            </p:cNvPr>
            <p:cNvCxnSpPr>
              <a:endCxn id="458" idx="3"/>
            </p:cNvCxnSpPr>
            <p:nvPr/>
          </p:nvCxnSpPr>
          <p:spPr>
            <a:xfrm flipV="1">
              <a:off x="2728462" y="3441415"/>
              <a:ext cx="23847" cy="648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141 Elipse">
              <a:extLst>
                <a:ext uri="{FF2B5EF4-FFF2-40B4-BE49-F238E27FC236}">
                  <a16:creationId xmlns:a16="http://schemas.microsoft.com/office/drawing/2014/main" id="{D9FCC7F9-F646-FD15-8FB3-17DCAC0B83E5}"/>
                </a:ext>
              </a:extLst>
            </p:cNvPr>
            <p:cNvSpPr/>
            <p:nvPr/>
          </p:nvSpPr>
          <p:spPr>
            <a:xfrm>
              <a:off x="2968335" y="347521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61" name="152 Conector recto">
              <a:extLst>
                <a:ext uri="{FF2B5EF4-FFF2-40B4-BE49-F238E27FC236}">
                  <a16:creationId xmlns:a16="http://schemas.microsoft.com/office/drawing/2014/main" id="{B98C7FB0-E21A-9EF1-CC37-D64B08738736}"/>
                </a:ext>
              </a:extLst>
            </p:cNvPr>
            <p:cNvCxnSpPr>
              <a:stCxn id="460" idx="6"/>
            </p:cNvCxnSpPr>
            <p:nvPr/>
          </p:nvCxnSpPr>
          <p:spPr>
            <a:xfrm>
              <a:off x="3022325" y="3499280"/>
              <a:ext cx="78712" cy="186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152 Conector recto">
              <a:extLst>
                <a:ext uri="{FF2B5EF4-FFF2-40B4-BE49-F238E27FC236}">
                  <a16:creationId xmlns:a16="http://schemas.microsoft.com/office/drawing/2014/main" id="{127569F8-F48E-2C18-51AC-D7281149D675}"/>
                </a:ext>
              </a:extLst>
            </p:cNvPr>
            <p:cNvCxnSpPr/>
            <p:nvPr/>
          </p:nvCxnSpPr>
          <p:spPr>
            <a:xfrm flipH="1">
              <a:off x="3727964" y="3994981"/>
              <a:ext cx="19030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152 Conector recto">
              <a:extLst>
                <a:ext uri="{FF2B5EF4-FFF2-40B4-BE49-F238E27FC236}">
                  <a16:creationId xmlns:a16="http://schemas.microsoft.com/office/drawing/2014/main" id="{0777C168-AEB8-EB0E-9FAE-D6E1FA7156DA}"/>
                </a:ext>
              </a:extLst>
            </p:cNvPr>
            <p:cNvCxnSpPr/>
            <p:nvPr/>
          </p:nvCxnSpPr>
          <p:spPr>
            <a:xfrm flipH="1">
              <a:off x="3869174" y="3994981"/>
              <a:ext cx="25109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152 Conector recto">
              <a:extLst>
                <a:ext uri="{FF2B5EF4-FFF2-40B4-BE49-F238E27FC236}">
                  <a16:creationId xmlns:a16="http://schemas.microsoft.com/office/drawing/2014/main" id="{C0B39990-829A-A1F9-2CDE-C59EF3717D7D}"/>
                </a:ext>
              </a:extLst>
            </p:cNvPr>
            <p:cNvCxnSpPr/>
            <p:nvPr/>
          </p:nvCxnSpPr>
          <p:spPr>
            <a:xfrm flipH="1">
              <a:off x="4247581" y="4113901"/>
              <a:ext cx="89463" cy="1428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152 Conector recto">
              <a:extLst>
                <a:ext uri="{FF2B5EF4-FFF2-40B4-BE49-F238E27FC236}">
                  <a16:creationId xmlns:a16="http://schemas.microsoft.com/office/drawing/2014/main" id="{CC923343-500C-D0D9-DB1A-D228A032670B}"/>
                </a:ext>
              </a:extLst>
            </p:cNvPr>
            <p:cNvCxnSpPr/>
            <p:nvPr/>
          </p:nvCxnSpPr>
          <p:spPr>
            <a:xfrm flipH="1">
              <a:off x="4321225" y="4100277"/>
              <a:ext cx="89463" cy="1701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152 Conector recto">
              <a:extLst>
                <a:ext uri="{FF2B5EF4-FFF2-40B4-BE49-F238E27FC236}">
                  <a16:creationId xmlns:a16="http://schemas.microsoft.com/office/drawing/2014/main" id="{DBB8714C-69BF-62F3-82B1-956B7EB16910}"/>
                </a:ext>
              </a:extLst>
            </p:cNvPr>
            <p:cNvCxnSpPr/>
            <p:nvPr/>
          </p:nvCxnSpPr>
          <p:spPr>
            <a:xfrm flipH="1">
              <a:off x="4085311" y="4034500"/>
              <a:ext cx="178087" cy="6141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152 Conector recto">
              <a:extLst>
                <a:ext uri="{FF2B5EF4-FFF2-40B4-BE49-F238E27FC236}">
                  <a16:creationId xmlns:a16="http://schemas.microsoft.com/office/drawing/2014/main" id="{B557AD13-21EB-4005-D5A6-26BAC0E4ECF3}"/>
                </a:ext>
              </a:extLst>
            </p:cNvPr>
            <p:cNvCxnSpPr/>
            <p:nvPr/>
          </p:nvCxnSpPr>
          <p:spPr>
            <a:xfrm flipH="1">
              <a:off x="4189461" y="4100277"/>
              <a:ext cx="73938" cy="4215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152 Conector recto">
              <a:extLst>
                <a:ext uri="{FF2B5EF4-FFF2-40B4-BE49-F238E27FC236}">
                  <a16:creationId xmlns:a16="http://schemas.microsoft.com/office/drawing/2014/main" id="{FA32E4D0-6157-1107-B57F-315E711E47F9}"/>
                </a:ext>
              </a:extLst>
            </p:cNvPr>
            <p:cNvCxnSpPr/>
            <p:nvPr/>
          </p:nvCxnSpPr>
          <p:spPr>
            <a:xfrm flipH="1">
              <a:off x="4526073" y="4307714"/>
              <a:ext cx="26368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152 Conector recto">
              <a:extLst>
                <a:ext uri="{FF2B5EF4-FFF2-40B4-BE49-F238E27FC236}">
                  <a16:creationId xmlns:a16="http://schemas.microsoft.com/office/drawing/2014/main" id="{F123711B-1D74-AD1A-9681-7F21C3FDCD8E}"/>
                </a:ext>
              </a:extLst>
            </p:cNvPr>
            <p:cNvCxnSpPr/>
            <p:nvPr/>
          </p:nvCxnSpPr>
          <p:spPr>
            <a:xfrm flipH="1">
              <a:off x="4673362" y="4307714"/>
              <a:ext cx="26368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152 Conector recto">
              <a:extLst>
                <a:ext uri="{FF2B5EF4-FFF2-40B4-BE49-F238E27FC236}">
                  <a16:creationId xmlns:a16="http://schemas.microsoft.com/office/drawing/2014/main" id="{17170329-B552-F45E-0F31-EE4BE30B739E}"/>
                </a:ext>
              </a:extLst>
            </p:cNvPr>
            <p:cNvCxnSpPr/>
            <p:nvPr/>
          </p:nvCxnSpPr>
          <p:spPr>
            <a:xfrm>
              <a:off x="3798569" y="4157626"/>
              <a:ext cx="344863" cy="145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152 Conector recto">
              <a:extLst>
                <a:ext uri="{FF2B5EF4-FFF2-40B4-BE49-F238E27FC236}">
                  <a16:creationId xmlns:a16="http://schemas.microsoft.com/office/drawing/2014/main" id="{3B9C9728-F9E6-AAD3-986F-B932A66155F5}"/>
                </a:ext>
              </a:extLst>
            </p:cNvPr>
            <p:cNvCxnSpPr/>
            <p:nvPr/>
          </p:nvCxnSpPr>
          <p:spPr>
            <a:xfrm>
              <a:off x="4321225" y="4336163"/>
              <a:ext cx="174343" cy="876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152 Conector recto">
              <a:extLst>
                <a:ext uri="{FF2B5EF4-FFF2-40B4-BE49-F238E27FC236}">
                  <a16:creationId xmlns:a16="http://schemas.microsoft.com/office/drawing/2014/main" id="{5F3AAFF2-2495-EBA1-9B00-83B8EBE82411}"/>
                </a:ext>
              </a:extLst>
            </p:cNvPr>
            <p:cNvCxnSpPr/>
            <p:nvPr/>
          </p:nvCxnSpPr>
          <p:spPr>
            <a:xfrm flipV="1">
              <a:off x="4351730" y="3889520"/>
              <a:ext cx="585593" cy="4137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141 Elipse">
              <a:extLst>
                <a:ext uri="{FF2B5EF4-FFF2-40B4-BE49-F238E27FC236}">
                  <a16:creationId xmlns:a16="http://schemas.microsoft.com/office/drawing/2014/main" id="{844724F8-B7D3-AABC-5DFF-A95E33ED9089}"/>
                </a:ext>
              </a:extLst>
            </p:cNvPr>
            <p:cNvSpPr/>
            <p:nvPr/>
          </p:nvSpPr>
          <p:spPr>
            <a:xfrm>
              <a:off x="1538861" y="234760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4" name="4 Conector recto">
              <a:extLst>
                <a:ext uri="{FF2B5EF4-FFF2-40B4-BE49-F238E27FC236}">
                  <a16:creationId xmlns:a16="http://schemas.microsoft.com/office/drawing/2014/main" id="{8921A057-A6CC-8617-65BE-F3ED8EE22147}"/>
                </a:ext>
              </a:extLst>
            </p:cNvPr>
            <p:cNvCxnSpPr>
              <a:stCxn id="473" idx="7"/>
            </p:cNvCxnSpPr>
            <p:nvPr/>
          </p:nvCxnSpPr>
          <p:spPr>
            <a:xfrm flipV="1">
              <a:off x="1584944" y="2312650"/>
              <a:ext cx="9819" cy="420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4 Conector recto">
              <a:extLst>
                <a:ext uri="{FF2B5EF4-FFF2-40B4-BE49-F238E27FC236}">
                  <a16:creationId xmlns:a16="http://schemas.microsoft.com/office/drawing/2014/main" id="{A0FCB74D-8E7F-226B-0A21-55DB02B0A671}"/>
                </a:ext>
              </a:extLst>
            </p:cNvPr>
            <p:cNvCxnSpPr>
              <a:endCxn id="476" idx="6"/>
            </p:cNvCxnSpPr>
            <p:nvPr/>
          </p:nvCxnSpPr>
          <p:spPr>
            <a:xfrm flipH="1">
              <a:off x="2429572" y="3588831"/>
              <a:ext cx="54620" cy="3484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141 Elipse">
              <a:extLst>
                <a:ext uri="{FF2B5EF4-FFF2-40B4-BE49-F238E27FC236}">
                  <a16:creationId xmlns:a16="http://schemas.microsoft.com/office/drawing/2014/main" id="{285C28E8-24A5-540F-8B0C-C040AE286405}"/>
                </a:ext>
              </a:extLst>
            </p:cNvPr>
            <p:cNvSpPr/>
            <p:nvPr/>
          </p:nvSpPr>
          <p:spPr>
            <a:xfrm>
              <a:off x="2375582" y="35996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7" name="4 Conector recto">
              <a:extLst>
                <a:ext uri="{FF2B5EF4-FFF2-40B4-BE49-F238E27FC236}">
                  <a16:creationId xmlns:a16="http://schemas.microsoft.com/office/drawing/2014/main" id="{1BC5A2F5-8601-3236-CC23-E41461AAA31E}"/>
                </a:ext>
              </a:extLst>
            </p:cNvPr>
            <p:cNvCxnSpPr>
              <a:stCxn id="476" idx="2"/>
            </p:cNvCxnSpPr>
            <p:nvPr/>
          </p:nvCxnSpPr>
          <p:spPr>
            <a:xfrm flipH="1">
              <a:off x="2308675" y="3623674"/>
              <a:ext cx="66907" cy="34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152 Conector recto">
              <a:extLst>
                <a:ext uri="{FF2B5EF4-FFF2-40B4-BE49-F238E27FC236}">
                  <a16:creationId xmlns:a16="http://schemas.microsoft.com/office/drawing/2014/main" id="{58929A73-5246-F706-2051-3B44EB81D325}"/>
                </a:ext>
              </a:extLst>
            </p:cNvPr>
            <p:cNvCxnSpPr/>
            <p:nvPr/>
          </p:nvCxnSpPr>
          <p:spPr>
            <a:xfrm flipH="1">
              <a:off x="2924928" y="3792968"/>
              <a:ext cx="113667" cy="64085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4 Conector recto">
              <a:extLst>
                <a:ext uri="{FF2B5EF4-FFF2-40B4-BE49-F238E27FC236}">
                  <a16:creationId xmlns:a16="http://schemas.microsoft.com/office/drawing/2014/main" id="{3C4E15FD-26EC-8B51-9021-ECCF77C5680F}"/>
                </a:ext>
              </a:extLst>
            </p:cNvPr>
            <p:cNvCxnSpPr/>
            <p:nvPr/>
          </p:nvCxnSpPr>
          <p:spPr>
            <a:xfrm flipV="1">
              <a:off x="2693730" y="1961572"/>
              <a:ext cx="34599" cy="1339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141 Elipse">
              <a:extLst>
                <a:ext uri="{FF2B5EF4-FFF2-40B4-BE49-F238E27FC236}">
                  <a16:creationId xmlns:a16="http://schemas.microsoft.com/office/drawing/2014/main" id="{7AE9A9CD-5AD8-C5AB-D3B7-93844ABF27B8}"/>
                </a:ext>
              </a:extLst>
            </p:cNvPr>
            <p:cNvSpPr/>
            <p:nvPr/>
          </p:nvSpPr>
          <p:spPr>
            <a:xfrm>
              <a:off x="2069738" y="2307603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1" name="141 Elipse">
              <a:extLst>
                <a:ext uri="{FF2B5EF4-FFF2-40B4-BE49-F238E27FC236}">
                  <a16:creationId xmlns:a16="http://schemas.microsoft.com/office/drawing/2014/main" id="{9215112C-1528-DF9F-6CC5-BB05FF4E2A70}"/>
                </a:ext>
              </a:extLst>
            </p:cNvPr>
            <p:cNvSpPr/>
            <p:nvPr/>
          </p:nvSpPr>
          <p:spPr>
            <a:xfrm>
              <a:off x="3634960" y="2053809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2" name="141 Elipse">
              <a:extLst>
                <a:ext uri="{FF2B5EF4-FFF2-40B4-BE49-F238E27FC236}">
                  <a16:creationId xmlns:a16="http://schemas.microsoft.com/office/drawing/2014/main" id="{46A7433A-BAF6-BC77-1C57-89CE2B5B843B}"/>
                </a:ext>
              </a:extLst>
            </p:cNvPr>
            <p:cNvSpPr/>
            <p:nvPr/>
          </p:nvSpPr>
          <p:spPr>
            <a:xfrm>
              <a:off x="3134831" y="733648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83" name="Grupo 482">
            <a:extLst>
              <a:ext uri="{FF2B5EF4-FFF2-40B4-BE49-F238E27FC236}">
                <a16:creationId xmlns:a16="http://schemas.microsoft.com/office/drawing/2014/main" id="{7012122C-5999-F260-C17E-8E9D90AA6B64}"/>
              </a:ext>
            </a:extLst>
          </p:cNvPr>
          <p:cNvGrpSpPr/>
          <p:nvPr/>
        </p:nvGrpSpPr>
        <p:grpSpPr>
          <a:xfrm>
            <a:off x="1091278" y="1620340"/>
            <a:ext cx="12074917" cy="10409597"/>
            <a:chOff x="409229" y="607627"/>
            <a:chExt cx="4528094" cy="3903599"/>
          </a:xfrm>
          <a:solidFill>
            <a:schemeClr val="bg1">
              <a:lumMod val="65000"/>
            </a:schemeClr>
          </a:solidFill>
        </p:grpSpPr>
        <p:sp>
          <p:nvSpPr>
            <p:cNvPr id="484" name="65 Elipse">
              <a:extLst>
                <a:ext uri="{FF2B5EF4-FFF2-40B4-BE49-F238E27FC236}">
                  <a16:creationId xmlns:a16="http://schemas.microsoft.com/office/drawing/2014/main" id="{0D5B70B5-5D61-C22B-407B-94F1F95D0A42}"/>
                </a:ext>
              </a:extLst>
            </p:cNvPr>
            <p:cNvSpPr/>
            <p:nvPr/>
          </p:nvSpPr>
          <p:spPr>
            <a:xfrm>
              <a:off x="2835728" y="4433825"/>
              <a:ext cx="178400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CTMEL</a:t>
              </a:r>
            </a:p>
          </p:txBody>
        </p:sp>
        <p:sp>
          <p:nvSpPr>
            <p:cNvPr id="485" name="2 Elipse">
              <a:extLst>
                <a:ext uri="{FF2B5EF4-FFF2-40B4-BE49-F238E27FC236}">
                  <a16:creationId xmlns:a16="http://schemas.microsoft.com/office/drawing/2014/main" id="{D13D2874-BE5D-71A7-F10C-E5232926B029}"/>
                </a:ext>
              </a:extLst>
            </p:cNvPr>
            <p:cNvSpPr/>
            <p:nvPr/>
          </p:nvSpPr>
          <p:spPr>
            <a:xfrm>
              <a:off x="542379" y="1039805"/>
              <a:ext cx="179836" cy="907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</a:t>
              </a:r>
            </a:p>
          </p:txBody>
        </p:sp>
        <p:sp>
          <p:nvSpPr>
            <p:cNvPr id="486" name="60 Elipse">
              <a:extLst>
                <a:ext uri="{FF2B5EF4-FFF2-40B4-BE49-F238E27FC236}">
                  <a16:creationId xmlns:a16="http://schemas.microsoft.com/office/drawing/2014/main" id="{19CE48F1-C66D-0052-4822-02CBFC4C7A18}"/>
                </a:ext>
              </a:extLst>
            </p:cNvPr>
            <p:cNvSpPr/>
            <p:nvPr/>
          </p:nvSpPr>
          <p:spPr>
            <a:xfrm>
              <a:off x="486380" y="1203348"/>
              <a:ext cx="192260" cy="79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UVIGOT</a:t>
              </a:r>
            </a:p>
          </p:txBody>
        </p:sp>
        <p:sp>
          <p:nvSpPr>
            <p:cNvPr id="487" name="61 Elipse">
              <a:extLst>
                <a:ext uri="{FF2B5EF4-FFF2-40B4-BE49-F238E27FC236}">
                  <a16:creationId xmlns:a16="http://schemas.microsoft.com/office/drawing/2014/main" id="{A80965BE-835C-1DA2-84BA-1B79AEFC3253}"/>
                </a:ext>
              </a:extLst>
            </p:cNvPr>
            <p:cNvSpPr/>
            <p:nvPr/>
          </p:nvSpPr>
          <p:spPr>
            <a:xfrm>
              <a:off x="790541" y="1166943"/>
              <a:ext cx="196853" cy="848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UVIGOB</a:t>
              </a:r>
            </a:p>
          </p:txBody>
        </p:sp>
        <p:sp>
          <p:nvSpPr>
            <p:cNvPr id="488" name="62 Elipse">
              <a:extLst>
                <a:ext uri="{FF2B5EF4-FFF2-40B4-BE49-F238E27FC236}">
                  <a16:creationId xmlns:a16="http://schemas.microsoft.com/office/drawing/2014/main" id="{D04AE2F4-7A45-1336-1EA7-26E22CFC95C0}"/>
                </a:ext>
              </a:extLst>
            </p:cNvPr>
            <p:cNvSpPr/>
            <p:nvPr/>
          </p:nvSpPr>
          <p:spPr>
            <a:xfrm>
              <a:off x="1006482" y="1247642"/>
              <a:ext cx="196820" cy="889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UVIGOO</a:t>
              </a:r>
            </a:p>
          </p:txBody>
        </p:sp>
        <p:sp>
          <p:nvSpPr>
            <p:cNvPr id="489" name="63 Elipse">
              <a:extLst>
                <a:ext uri="{FF2B5EF4-FFF2-40B4-BE49-F238E27FC236}">
                  <a16:creationId xmlns:a16="http://schemas.microsoft.com/office/drawing/2014/main" id="{A80B64C3-9526-12A9-DD99-213019A8A7B5}"/>
                </a:ext>
              </a:extLst>
            </p:cNvPr>
            <p:cNvSpPr/>
            <p:nvPr/>
          </p:nvSpPr>
          <p:spPr>
            <a:xfrm>
              <a:off x="486380" y="748908"/>
              <a:ext cx="193811" cy="8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CESGA</a:t>
              </a:r>
            </a:p>
          </p:txBody>
        </p:sp>
        <p:sp>
          <p:nvSpPr>
            <p:cNvPr id="490" name="64 Elipse">
              <a:extLst>
                <a:ext uri="{FF2B5EF4-FFF2-40B4-BE49-F238E27FC236}">
                  <a16:creationId xmlns:a16="http://schemas.microsoft.com/office/drawing/2014/main" id="{B8246E29-A936-5D53-722E-295A2E9869EB}"/>
                </a:ext>
              </a:extLst>
            </p:cNvPr>
            <p:cNvSpPr/>
            <p:nvPr/>
          </p:nvSpPr>
          <p:spPr>
            <a:xfrm>
              <a:off x="772943" y="646821"/>
              <a:ext cx="142336" cy="691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UDC</a:t>
              </a:r>
            </a:p>
          </p:txBody>
        </p:sp>
        <p:sp>
          <p:nvSpPr>
            <p:cNvPr id="491" name="65 Elipse">
              <a:extLst>
                <a:ext uri="{FF2B5EF4-FFF2-40B4-BE49-F238E27FC236}">
                  <a16:creationId xmlns:a16="http://schemas.microsoft.com/office/drawing/2014/main" id="{11C107DA-8CD7-EEB4-9C44-1DD9FA264827}"/>
                </a:ext>
              </a:extLst>
            </p:cNvPr>
            <p:cNvSpPr/>
            <p:nvPr/>
          </p:nvSpPr>
          <p:spPr>
            <a:xfrm>
              <a:off x="1109815" y="607627"/>
              <a:ext cx="164655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USCLG</a:t>
              </a:r>
            </a:p>
          </p:txBody>
        </p:sp>
        <p:sp>
          <p:nvSpPr>
            <p:cNvPr id="492" name="66 Elipse">
              <a:extLst>
                <a:ext uri="{FF2B5EF4-FFF2-40B4-BE49-F238E27FC236}">
                  <a16:creationId xmlns:a16="http://schemas.microsoft.com/office/drawing/2014/main" id="{A401D7DD-F36B-A091-9CE7-BD61E9B8DA71}"/>
                </a:ext>
              </a:extLst>
            </p:cNvPr>
            <p:cNvSpPr/>
            <p:nvPr/>
          </p:nvSpPr>
          <p:spPr>
            <a:xfrm>
              <a:off x="760397" y="1627884"/>
              <a:ext cx="226997" cy="856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UPORTO</a:t>
              </a:r>
            </a:p>
          </p:txBody>
        </p:sp>
        <p:sp>
          <p:nvSpPr>
            <p:cNvPr id="493" name="65 Elipse">
              <a:extLst>
                <a:ext uri="{FF2B5EF4-FFF2-40B4-BE49-F238E27FC236}">
                  <a16:creationId xmlns:a16="http://schemas.microsoft.com/office/drawing/2014/main" id="{6DB2F918-3018-8989-86FC-6BE43663CA24}"/>
                </a:ext>
              </a:extLst>
            </p:cNvPr>
            <p:cNvSpPr/>
            <p:nvPr/>
          </p:nvSpPr>
          <p:spPr>
            <a:xfrm>
              <a:off x="1566500" y="615472"/>
              <a:ext cx="164655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UNIOVI</a:t>
              </a:r>
            </a:p>
          </p:txBody>
        </p:sp>
        <p:sp>
          <p:nvSpPr>
            <p:cNvPr id="494" name="65 Elipse">
              <a:extLst>
                <a:ext uri="{FF2B5EF4-FFF2-40B4-BE49-F238E27FC236}">
                  <a16:creationId xmlns:a16="http://schemas.microsoft.com/office/drawing/2014/main" id="{BE12BAE4-8B55-67CC-D796-007550606AD6}"/>
                </a:ext>
              </a:extLst>
            </p:cNvPr>
            <p:cNvSpPr/>
            <p:nvPr/>
          </p:nvSpPr>
          <p:spPr>
            <a:xfrm>
              <a:off x="1609991" y="988082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UNLEON</a:t>
              </a:r>
            </a:p>
          </p:txBody>
        </p:sp>
        <p:sp>
          <p:nvSpPr>
            <p:cNvPr id="495" name="65 Elipse">
              <a:extLst>
                <a:ext uri="{FF2B5EF4-FFF2-40B4-BE49-F238E27FC236}">
                  <a16:creationId xmlns:a16="http://schemas.microsoft.com/office/drawing/2014/main" id="{70779BC3-80AA-72B8-7143-82F66F30CCBB}"/>
                </a:ext>
              </a:extLst>
            </p:cNvPr>
            <p:cNvSpPr/>
            <p:nvPr/>
          </p:nvSpPr>
          <p:spPr>
            <a:xfrm>
              <a:off x="1682227" y="731200"/>
              <a:ext cx="19704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UNIOGI</a:t>
              </a:r>
            </a:p>
          </p:txBody>
        </p:sp>
        <p:sp>
          <p:nvSpPr>
            <p:cNvPr id="496" name="65 Elipse">
              <a:extLst>
                <a:ext uri="{FF2B5EF4-FFF2-40B4-BE49-F238E27FC236}">
                  <a16:creationId xmlns:a16="http://schemas.microsoft.com/office/drawing/2014/main" id="{9CC47D51-A130-2E78-1108-08EA7408B42F}"/>
                </a:ext>
              </a:extLst>
            </p:cNvPr>
            <p:cNvSpPr/>
            <p:nvPr/>
          </p:nvSpPr>
          <p:spPr>
            <a:xfrm>
              <a:off x="2027695" y="143855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UVA</a:t>
              </a:r>
            </a:p>
          </p:txBody>
        </p:sp>
        <p:sp>
          <p:nvSpPr>
            <p:cNvPr id="497" name="65 Elipse">
              <a:extLst>
                <a:ext uri="{FF2B5EF4-FFF2-40B4-BE49-F238E27FC236}">
                  <a16:creationId xmlns:a16="http://schemas.microsoft.com/office/drawing/2014/main" id="{9B8C72C1-AB9E-3D4C-45FC-44DD1AC94330}"/>
                </a:ext>
              </a:extLst>
            </p:cNvPr>
            <p:cNvSpPr/>
            <p:nvPr/>
          </p:nvSpPr>
          <p:spPr>
            <a:xfrm>
              <a:off x="2557327" y="187870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CIEMAT</a:t>
              </a:r>
            </a:p>
          </p:txBody>
        </p:sp>
        <p:sp>
          <p:nvSpPr>
            <p:cNvPr id="498" name="65 Elipse">
              <a:extLst>
                <a:ext uri="{FF2B5EF4-FFF2-40B4-BE49-F238E27FC236}">
                  <a16:creationId xmlns:a16="http://schemas.microsoft.com/office/drawing/2014/main" id="{43D72CBF-828D-DDE7-4A8F-67A67FA54B0C}"/>
                </a:ext>
              </a:extLst>
            </p:cNvPr>
            <p:cNvSpPr/>
            <p:nvPr/>
          </p:nvSpPr>
          <p:spPr>
            <a:xfrm>
              <a:off x="1547212" y="183999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USAL</a:t>
              </a:r>
            </a:p>
          </p:txBody>
        </p:sp>
        <p:sp>
          <p:nvSpPr>
            <p:cNvPr id="499" name="65 Elipse">
              <a:extLst>
                <a:ext uri="{FF2B5EF4-FFF2-40B4-BE49-F238E27FC236}">
                  <a16:creationId xmlns:a16="http://schemas.microsoft.com/office/drawing/2014/main" id="{FDEAB8F4-38AD-06A4-6F7E-C8262B45A977}"/>
                </a:ext>
              </a:extLst>
            </p:cNvPr>
            <p:cNvSpPr/>
            <p:nvPr/>
          </p:nvSpPr>
          <p:spPr>
            <a:xfrm>
              <a:off x="2320276" y="187870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TELMAD</a:t>
              </a:r>
            </a:p>
          </p:txBody>
        </p:sp>
        <p:sp>
          <p:nvSpPr>
            <p:cNvPr id="500" name="65 Elipse">
              <a:extLst>
                <a:ext uri="{FF2B5EF4-FFF2-40B4-BE49-F238E27FC236}">
                  <a16:creationId xmlns:a16="http://schemas.microsoft.com/office/drawing/2014/main" id="{9DC2B8A4-E84B-7165-5447-EAB30B5F8823}"/>
                </a:ext>
              </a:extLst>
            </p:cNvPr>
            <p:cNvSpPr/>
            <p:nvPr/>
          </p:nvSpPr>
          <p:spPr>
            <a:xfrm>
              <a:off x="2522729" y="208135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CSIC</a:t>
              </a:r>
            </a:p>
          </p:txBody>
        </p:sp>
        <p:sp>
          <p:nvSpPr>
            <p:cNvPr id="501" name="65 Elipse">
              <a:extLst>
                <a:ext uri="{FF2B5EF4-FFF2-40B4-BE49-F238E27FC236}">
                  <a16:creationId xmlns:a16="http://schemas.microsoft.com/office/drawing/2014/main" id="{540FEB7C-A3EE-EC33-6B68-31983645EC95}"/>
                </a:ext>
              </a:extLst>
            </p:cNvPr>
            <p:cNvSpPr/>
            <p:nvPr/>
          </p:nvSpPr>
          <p:spPr>
            <a:xfrm>
              <a:off x="2265672" y="208135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ESPANX</a:t>
              </a:r>
            </a:p>
          </p:txBody>
        </p:sp>
        <p:sp>
          <p:nvSpPr>
            <p:cNvPr id="502" name="65 Elipse">
              <a:extLst>
                <a:ext uri="{FF2B5EF4-FFF2-40B4-BE49-F238E27FC236}">
                  <a16:creationId xmlns:a16="http://schemas.microsoft.com/office/drawing/2014/main" id="{C26C26A1-C9BD-03AC-BB56-53C7B7177381}"/>
                </a:ext>
              </a:extLst>
            </p:cNvPr>
            <p:cNvSpPr/>
            <p:nvPr/>
          </p:nvSpPr>
          <p:spPr>
            <a:xfrm>
              <a:off x="1494592" y="2215559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UNEXPS</a:t>
              </a:r>
            </a:p>
          </p:txBody>
        </p:sp>
        <p:sp>
          <p:nvSpPr>
            <p:cNvPr id="503" name="65 Elipse">
              <a:extLst>
                <a:ext uri="{FF2B5EF4-FFF2-40B4-BE49-F238E27FC236}">
                  <a16:creationId xmlns:a16="http://schemas.microsoft.com/office/drawing/2014/main" id="{5FC7AABD-E168-E984-5B42-ACC32F30F6A4}"/>
                </a:ext>
              </a:extLst>
            </p:cNvPr>
            <p:cNvSpPr/>
            <p:nvPr/>
          </p:nvSpPr>
          <p:spPr>
            <a:xfrm>
              <a:off x="1346871" y="2421658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UNEXCC</a:t>
              </a:r>
            </a:p>
          </p:txBody>
        </p:sp>
        <p:sp>
          <p:nvSpPr>
            <p:cNvPr id="504" name="65 Elipse">
              <a:extLst>
                <a:ext uri="{FF2B5EF4-FFF2-40B4-BE49-F238E27FC236}">
                  <a16:creationId xmlns:a16="http://schemas.microsoft.com/office/drawing/2014/main" id="{C2EA74A0-ED26-45A7-E212-0CB2AFEBA7C0}"/>
                </a:ext>
              </a:extLst>
            </p:cNvPr>
            <p:cNvSpPr/>
            <p:nvPr/>
          </p:nvSpPr>
          <p:spPr>
            <a:xfrm>
              <a:off x="1634152" y="2451887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CETACI</a:t>
              </a:r>
            </a:p>
          </p:txBody>
        </p:sp>
        <p:sp>
          <p:nvSpPr>
            <p:cNvPr id="505" name="65 Elipse">
              <a:extLst>
                <a:ext uri="{FF2B5EF4-FFF2-40B4-BE49-F238E27FC236}">
                  <a16:creationId xmlns:a16="http://schemas.microsoft.com/office/drawing/2014/main" id="{5779C26E-5F94-60EF-CDC4-C22C3F47AD5B}"/>
                </a:ext>
              </a:extLst>
            </p:cNvPr>
            <p:cNvSpPr/>
            <p:nvPr/>
          </p:nvSpPr>
          <p:spPr>
            <a:xfrm>
              <a:off x="2375582" y="66923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UNICAN</a:t>
              </a:r>
            </a:p>
          </p:txBody>
        </p:sp>
        <p:sp>
          <p:nvSpPr>
            <p:cNvPr id="506" name="65 Elipse">
              <a:extLst>
                <a:ext uri="{FF2B5EF4-FFF2-40B4-BE49-F238E27FC236}">
                  <a16:creationId xmlns:a16="http://schemas.microsoft.com/office/drawing/2014/main" id="{6C722087-6A35-744B-0CCB-EFCA4521A8FF}"/>
                </a:ext>
              </a:extLst>
            </p:cNvPr>
            <p:cNvSpPr/>
            <p:nvPr/>
          </p:nvSpPr>
          <p:spPr>
            <a:xfrm>
              <a:off x="2792352" y="663863"/>
              <a:ext cx="138733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EHU</a:t>
              </a:r>
            </a:p>
          </p:txBody>
        </p:sp>
        <p:sp>
          <p:nvSpPr>
            <p:cNvPr id="507" name="65 Elipse">
              <a:extLst>
                <a:ext uri="{FF2B5EF4-FFF2-40B4-BE49-F238E27FC236}">
                  <a16:creationId xmlns:a16="http://schemas.microsoft.com/office/drawing/2014/main" id="{39620D7F-73E5-32A7-E2F9-2A16A743A0D7}"/>
                </a:ext>
              </a:extLst>
            </p:cNvPr>
            <p:cNvSpPr/>
            <p:nvPr/>
          </p:nvSpPr>
          <p:spPr>
            <a:xfrm>
              <a:off x="2814346" y="906953"/>
              <a:ext cx="138733" cy="78681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EJIDE</a:t>
              </a:r>
            </a:p>
          </p:txBody>
        </p:sp>
        <p:sp>
          <p:nvSpPr>
            <p:cNvPr id="508" name="65 Elipse">
              <a:extLst>
                <a:ext uri="{FF2B5EF4-FFF2-40B4-BE49-F238E27FC236}">
                  <a16:creationId xmlns:a16="http://schemas.microsoft.com/office/drawing/2014/main" id="{FA97B622-4C37-9382-C028-BC9F3EE208D8}"/>
                </a:ext>
              </a:extLst>
            </p:cNvPr>
            <p:cNvSpPr/>
            <p:nvPr/>
          </p:nvSpPr>
          <p:spPr>
            <a:xfrm>
              <a:off x="2931085" y="1137706"/>
              <a:ext cx="164425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UNRIO</a:t>
              </a:r>
            </a:p>
          </p:txBody>
        </p:sp>
        <p:sp>
          <p:nvSpPr>
            <p:cNvPr id="509" name="65 Elipse">
              <a:extLst>
                <a:ext uri="{FF2B5EF4-FFF2-40B4-BE49-F238E27FC236}">
                  <a16:creationId xmlns:a16="http://schemas.microsoft.com/office/drawing/2014/main" id="{8B51698F-6CA6-DC68-E28C-50F4992171D9}"/>
                </a:ext>
              </a:extLst>
            </p:cNvPr>
            <p:cNvSpPr/>
            <p:nvPr/>
          </p:nvSpPr>
          <p:spPr>
            <a:xfrm>
              <a:off x="3495286" y="1419896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UNIZAR</a:t>
              </a:r>
            </a:p>
          </p:txBody>
        </p:sp>
        <p:sp>
          <p:nvSpPr>
            <p:cNvPr id="510" name="65 Elipse">
              <a:extLst>
                <a:ext uri="{FF2B5EF4-FFF2-40B4-BE49-F238E27FC236}">
                  <a16:creationId xmlns:a16="http://schemas.microsoft.com/office/drawing/2014/main" id="{A1D9DD11-D9E5-E5FD-BA8F-0685C3E7BEDB}"/>
                </a:ext>
              </a:extLst>
            </p:cNvPr>
            <p:cNvSpPr/>
            <p:nvPr/>
          </p:nvSpPr>
          <p:spPr>
            <a:xfrm>
              <a:off x="2765015" y="1776594"/>
              <a:ext cx="171002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GUSM</a:t>
              </a:r>
            </a:p>
          </p:txBody>
        </p:sp>
        <p:sp>
          <p:nvSpPr>
            <p:cNvPr id="511" name="65 Elipse">
              <a:extLst>
                <a:ext uri="{FF2B5EF4-FFF2-40B4-BE49-F238E27FC236}">
                  <a16:creationId xmlns:a16="http://schemas.microsoft.com/office/drawing/2014/main" id="{02467082-F7B9-D316-9A72-74E319AF20B9}"/>
                </a:ext>
              </a:extLst>
            </p:cNvPr>
            <p:cNvSpPr/>
            <p:nvPr/>
          </p:nvSpPr>
          <p:spPr>
            <a:xfrm>
              <a:off x="2894589" y="1902596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OANY</a:t>
              </a:r>
            </a:p>
          </p:txBody>
        </p:sp>
        <p:sp>
          <p:nvSpPr>
            <p:cNvPr id="512" name="65 Elipse">
              <a:extLst>
                <a:ext uri="{FF2B5EF4-FFF2-40B4-BE49-F238E27FC236}">
                  <a16:creationId xmlns:a16="http://schemas.microsoft.com/office/drawing/2014/main" id="{AC5AF9E3-53EF-1477-CA29-B42D85166621}"/>
                </a:ext>
              </a:extLst>
            </p:cNvPr>
            <p:cNvSpPr/>
            <p:nvPr/>
          </p:nvSpPr>
          <p:spPr>
            <a:xfrm>
              <a:off x="4743115" y="1377573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TELBCN</a:t>
              </a:r>
            </a:p>
          </p:txBody>
        </p:sp>
        <p:sp>
          <p:nvSpPr>
            <p:cNvPr id="513" name="65 Elipse">
              <a:extLst>
                <a:ext uri="{FF2B5EF4-FFF2-40B4-BE49-F238E27FC236}">
                  <a16:creationId xmlns:a16="http://schemas.microsoft.com/office/drawing/2014/main" id="{77871A42-A2F1-15CC-89B5-D6BAB749FDCB}"/>
                </a:ext>
              </a:extLst>
            </p:cNvPr>
            <p:cNvSpPr/>
            <p:nvPr/>
          </p:nvSpPr>
          <p:spPr>
            <a:xfrm>
              <a:off x="4646011" y="1489134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CSUC</a:t>
              </a:r>
            </a:p>
          </p:txBody>
        </p:sp>
        <p:sp>
          <p:nvSpPr>
            <p:cNvPr id="514" name="65 Elipse">
              <a:extLst>
                <a:ext uri="{FF2B5EF4-FFF2-40B4-BE49-F238E27FC236}">
                  <a16:creationId xmlns:a16="http://schemas.microsoft.com/office/drawing/2014/main" id="{01B3C15F-2C9B-029F-6C9D-6B6E6CC41FB2}"/>
                </a:ext>
              </a:extLst>
            </p:cNvPr>
            <p:cNvSpPr/>
            <p:nvPr/>
          </p:nvSpPr>
          <p:spPr>
            <a:xfrm>
              <a:off x="3929493" y="2125947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UJI</a:t>
              </a:r>
            </a:p>
          </p:txBody>
        </p:sp>
        <p:sp>
          <p:nvSpPr>
            <p:cNvPr id="515" name="65 Elipse">
              <a:extLst>
                <a:ext uri="{FF2B5EF4-FFF2-40B4-BE49-F238E27FC236}">
                  <a16:creationId xmlns:a16="http://schemas.microsoft.com/office/drawing/2014/main" id="{1AE31F5A-C3CB-9F99-EEC0-205D3E09BAEB}"/>
                </a:ext>
              </a:extLst>
            </p:cNvPr>
            <p:cNvSpPr/>
            <p:nvPr/>
          </p:nvSpPr>
          <p:spPr>
            <a:xfrm>
              <a:off x="3768626" y="2510277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</a:t>
              </a:r>
            </a:p>
          </p:txBody>
        </p:sp>
        <p:sp>
          <p:nvSpPr>
            <p:cNvPr id="516" name="65 Elipse">
              <a:extLst>
                <a:ext uri="{FF2B5EF4-FFF2-40B4-BE49-F238E27FC236}">
                  <a16:creationId xmlns:a16="http://schemas.microsoft.com/office/drawing/2014/main" id="{8595E9A0-255C-2BC2-B068-37C3993D2CDD}"/>
                </a:ext>
              </a:extLst>
            </p:cNvPr>
            <p:cNvSpPr/>
            <p:nvPr/>
          </p:nvSpPr>
          <p:spPr>
            <a:xfrm>
              <a:off x="3814156" y="2949570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UA</a:t>
              </a:r>
            </a:p>
          </p:txBody>
        </p:sp>
        <p:sp>
          <p:nvSpPr>
            <p:cNvPr id="517" name="65 Elipse">
              <a:extLst>
                <a:ext uri="{FF2B5EF4-FFF2-40B4-BE49-F238E27FC236}">
                  <a16:creationId xmlns:a16="http://schemas.microsoft.com/office/drawing/2014/main" id="{F539C88E-6E63-11B1-53FD-1934E943B7C3}"/>
                </a:ext>
              </a:extLst>
            </p:cNvPr>
            <p:cNvSpPr/>
            <p:nvPr/>
          </p:nvSpPr>
          <p:spPr>
            <a:xfrm>
              <a:off x="4694236" y="240603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UIB</a:t>
              </a:r>
            </a:p>
          </p:txBody>
        </p:sp>
        <p:sp>
          <p:nvSpPr>
            <p:cNvPr id="518" name="65 Elipse">
              <a:extLst>
                <a:ext uri="{FF2B5EF4-FFF2-40B4-BE49-F238E27FC236}">
                  <a16:creationId xmlns:a16="http://schemas.microsoft.com/office/drawing/2014/main" id="{E4142B5B-0528-5517-4E28-9E6E7A0C4DD9}"/>
                </a:ext>
              </a:extLst>
            </p:cNvPr>
            <p:cNvSpPr/>
            <p:nvPr/>
          </p:nvSpPr>
          <p:spPr>
            <a:xfrm>
              <a:off x="3065590" y="2153810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UCLMCU</a:t>
              </a:r>
            </a:p>
          </p:txBody>
        </p:sp>
        <p:sp>
          <p:nvSpPr>
            <p:cNvPr id="519" name="65 Elipse">
              <a:extLst>
                <a:ext uri="{FF2B5EF4-FFF2-40B4-BE49-F238E27FC236}">
                  <a16:creationId xmlns:a16="http://schemas.microsoft.com/office/drawing/2014/main" id="{E8D8B303-875A-B27C-96D7-A8BD2D6B5FBA}"/>
                </a:ext>
              </a:extLst>
            </p:cNvPr>
            <p:cNvSpPr/>
            <p:nvPr/>
          </p:nvSpPr>
          <p:spPr>
            <a:xfrm>
              <a:off x="2484192" y="113620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UBU</a:t>
              </a:r>
            </a:p>
          </p:txBody>
        </p:sp>
        <p:sp>
          <p:nvSpPr>
            <p:cNvPr id="520" name="65 Elipse">
              <a:extLst>
                <a:ext uri="{FF2B5EF4-FFF2-40B4-BE49-F238E27FC236}">
                  <a16:creationId xmlns:a16="http://schemas.microsoft.com/office/drawing/2014/main" id="{6A396DD1-E92F-9306-E74D-669A155EA558}"/>
                </a:ext>
              </a:extLst>
            </p:cNvPr>
            <p:cNvSpPr/>
            <p:nvPr/>
          </p:nvSpPr>
          <p:spPr>
            <a:xfrm>
              <a:off x="1457876" y="2823565"/>
              <a:ext cx="224352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UNEXME</a:t>
              </a:r>
            </a:p>
          </p:txBody>
        </p:sp>
        <p:sp>
          <p:nvSpPr>
            <p:cNvPr id="521" name="65 Elipse">
              <a:extLst>
                <a:ext uri="{FF2B5EF4-FFF2-40B4-BE49-F238E27FC236}">
                  <a16:creationId xmlns:a16="http://schemas.microsoft.com/office/drawing/2014/main" id="{E431F2E3-A1C9-727D-9EB5-F3F56BD6C268}"/>
                </a:ext>
              </a:extLst>
            </p:cNvPr>
            <p:cNvSpPr/>
            <p:nvPr/>
          </p:nvSpPr>
          <p:spPr>
            <a:xfrm>
              <a:off x="1150187" y="282971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</a:t>
              </a:r>
            </a:p>
          </p:txBody>
        </p:sp>
        <p:sp>
          <p:nvSpPr>
            <p:cNvPr id="522" name="65 Elipse">
              <a:extLst>
                <a:ext uri="{FF2B5EF4-FFF2-40B4-BE49-F238E27FC236}">
                  <a16:creationId xmlns:a16="http://schemas.microsoft.com/office/drawing/2014/main" id="{598EB733-550E-07F9-1964-05CEF2802102}"/>
                </a:ext>
              </a:extLst>
            </p:cNvPr>
            <p:cNvSpPr/>
            <p:nvPr/>
          </p:nvSpPr>
          <p:spPr>
            <a:xfrm>
              <a:off x="1166435" y="3524928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</a:t>
              </a:r>
            </a:p>
          </p:txBody>
        </p:sp>
        <p:sp>
          <p:nvSpPr>
            <p:cNvPr id="523" name="65 Elipse">
              <a:extLst>
                <a:ext uri="{FF2B5EF4-FFF2-40B4-BE49-F238E27FC236}">
                  <a16:creationId xmlns:a16="http://schemas.microsoft.com/office/drawing/2014/main" id="{2AAD201E-B6E8-13FC-1FB0-C988B7A3810B}"/>
                </a:ext>
              </a:extLst>
            </p:cNvPr>
            <p:cNvSpPr/>
            <p:nvPr/>
          </p:nvSpPr>
          <p:spPr>
            <a:xfrm>
              <a:off x="918148" y="351739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UHUCR</a:t>
              </a:r>
            </a:p>
          </p:txBody>
        </p:sp>
        <p:sp>
          <p:nvSpPr>
            <p:cNvPr id="524" name="65 Elipse">
              <a:extLst>
                <a:ext uri="{FF2B5EF4-FFF2-40B4-BE49-F238E27FC236}">
                  <a16:creationId xmlns:a16="http://schemas.microsoft.com/office/drawing/2014/main" id="{657D60A0-9489-924B-4407-DA41209E4013}"/>
                </a:ext>
              </a:extLst>
            </p:cNvPr>
            <p:cNvSpPr/>
            <p:nvPr/>
          </p:nvSpPr>
          <p:spPr>
            <a:xfrm>
              <a:off x="758224" y="362709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ICEDEA</a:t>
              </a:r>
            </a:p>
          </p:txBody>
        </p:sp>
        <p:sp>
          <p:nvSpPr>
            <p:cNvPr id="525" name="65 Elipse">
              <a:extLst>
                <a:ext uri="{FF2B5EF4-FFF2-40B4-BE49-F238E27FC236}">
                  <a16:creationId xmlns:a16="http://schemas.microsoft.com/office/drawing/2014/main" id="{04D082D0-3B4E-3B7D-A5A7-19760FA3E63C}"/>
                </a:ext>
              </a:extLst>
            </p:cNvPr>
            <p:cNvSpPr/>
            <p:nvPr/>
          </p:nvSpPr>
          <p:spPr>
            <a:xfrm>
              <a:off x="571661" y="3538324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UHUCIE</a:t>
              </a:r>
            </a:p>
          </p:txBody>
        </p:sp>
        <p:sp>
          <p:nvSpPr>
            <p:cNvPr id="526" name="65 Elipse">
              <a:extLst>
                <a:ext uri="{FF2B5EF4-FFF2-40B4-BE49-F238E27FC236}">
                  <a16:creationId xmlns:a16="http://schemas.microsoft.com/office/drawing/2014/main" id="{5B6A81B5-C0FF-17C9-057E-FA683A9FC059}"/>
                </a:ext>
              </a:extLst>
            </p:cNvPr>
            <p:cNvSpPr/>
            <p:nvPr/>
          </p:nvSpPr>
          <p:spPr>
            <a:xfrm>
              <a:off x="409229" y="3657178"/>
              <a:ext cx="262603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DONANA</a:t>
              </a:r>
            </a:p>
          </p:txBody>
        </p:sp>
        <p:sp>
          <p:nvSpPr>
            <p:cNvPr id="527" name="65 Elipse">
              <a:extLst>
                <a:ext uri="{FF2B5EF4-FFF2-40B4-BE49-F238E27FC236}">
                  <a16:creationId xmlns:a16="http://schemas.microsoft.com/office/drawing/2014/main" id="{39284A96-ED64-FE31-88FB-F9E5B8D60444}"/>
                </a:ext>
              </a:extLst>
            </p:cNvPr>
            <p:cNvSpPr/>
            <p:nvPr/>
          </p:nvSpPr>
          <p:spPr>
            <a:xfrm>
              <a:off x="1601728" y="3180122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CICCAR</a:t>
              </a:r>
            </a:p>
          </p:txBody>
        </p:sp>
        <p:sp>
          <p:nvSpPr>
            <p:cNvPr id="528" name="65 Elipse">
              <a:extLst>
                <a:ext uri="{FF2B5EF4-FFF2-40B4-BE49-F238E27FC236}">
                  <a16:creationId xmlns:a16="http://schemas.microsoft.com/office/drawing/2014/main" id="{91AFE17A-D79D-7717-A2F3-CAB32F1AA55E}"/>
                </a:ext>
              </a:extLst>
            </p:cNvPr>
            <p:cNvSpPr/>
            <p:nvPr/>
          </p:nvSpPr>
          <p:spPr>
            <a:xfrm>
              <a:off x="2029409" y="3090709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UCO</a:t>
              </a:r>
            </a:p>
          </p:txBody>
        </p:sp>
        <p:sp>
          <p:nvSpPr>
            <p:cNvPr id="529" name="65 Elipse">
              <a:extLst>
                <a:ext uri="{FF2B5EF4-FFF2-40B4-BE49-F238E27FC236}">
                  <a16:creationId xmlns:a16="http://schemas.microsoft.com/office/drawing/2014/main" id="{5F5CED91-36C0-DD0E-708D-6A46107BF26E}"/>
                </a:ext>
              </a:extLst>
            </p:cNvPr>
            <p:cNvSpPr/>
            <p:nvPr/>
          </p:nvSpPr>
          <p:spPr>
            <a:xfrm>
              <a:off x="2209318" y="285075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ISFOC</a:t>
              </a:r>
            </a:p>
          </p:txBody>
        </p:sp>
        <p:sp>
          <p:nvSpPr>
            <p:cNvPr id="530" name="65 Elipse">
              <a:extLst>
                <a:ext uri="{FF2B5EF4-FFF2-40B4-BE49-F238E27FC236}">
                  <a16:creationId xmlns:a16="http://schemas.microsoft.com/office/drawing/2014/main" id="{296CB86B-0E5E-7036-D03F-CC8F43882FA9}"/>
                </a:ext>
              </a:extLst>
            </p:cNvPr>
            <p:cNvSpPr/>
            <p:nvPr/>
          </p:nvSpPr>
          <p:spPr>
            <a:xfrm>
              <a:off x="2293028" y="261571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</a:t>
              </a:r>
            </a:p>
          </p:txBody>
        </p:sp>
        <p:sp>
          <p:nvSpPr>
            <p:cNvPr id="531" name="65 Elipse">
              <a:extLst>
                <a:ext uri="{FF2B5EF4-FFF2-40B4-BE49-F238E27FC236}">
                  <a16:creationId xmlns:a16="http://schemas.microsoft.com/office/drawing/2014/main" id="{92C6DE75-88C7-DDFF-8D2F-3767EF236220}"/>
                </a:ext>
              </a:extLst>
            </p:cNvPr>
            <p:cNvSpPr/>
            <p:nvPr/>
          </p:nvSpPr>
          <p:spPr>
            <a:xfrm>
              <a:off x="2363115" y="236520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UCLMFA</a:t>
              </a:r>
            </a:p>
          </p:txBody>
        </p:sp>
        <p:sp>
          <p:nvSpPr>
            <p:cNvPr id="532" name="65 Elipse">
              <a:extLst>
                <a:ext uri="{FF2B5EF4-FFF2-40B4-BE49-F238E27FC236}">
                  <a16:creationId xmlns:a16="http://schemas.microsoft.com/office/drawing/2014/main" id="{512C9166-27D6-9C5C-446E-FF59FF5633CA}"/>
                </a:ext>
              </a:extLst>
            </p:cNvPr>
            <p:cNvSpPr/>
            <p:nvPr/>
          </p:nvSpPr>
          <p:spPr>
            <a:xfrm>
              <a:off x="3159740" y="2820737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UCLMAB</a:t>
              </a:r>
            </a:p>
          </p:txBody>
        </p:sp>
        <p:sp>
          <p:nvSpPr>
            <p:cNvPr id="533" name="65 Elipse">
              <a:extLst>
                <a:ext uri="{FF2B5EF4-FFF2-40B4-BE49-F238E27FC236}">
                  <a16:creationId xmlns:a16="http://schemas.microsoft.com/office/drawing/2014/main" id="{9DA7779C-F7FB-8509-B905-48FC75DC745C}"/>
                </a:ext>
              </a:extLst>
            </p:cNvPr>
            <p:cNvSpPr/>
            <p:nvPr/>
          </p:nvSpPr>
          <p:spPr>
            <a:xfrm>
              <a:off x="3441121" y="312264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UM</a:t>
              </a:r>
            </a:p>
          </p:txBody>
        </p:sp>
        <p:sp>
          <p:nvSpPr>
            <p:cNvPr id="534" name="65 Elipse">
              <a:extLst>
                <a:ext uri="{FF2B5EF4-FFF2-40B4-BE49-F238E27FC236}">
                  <a16:creationId xmlns:a16="http://schemas.microsoft.com/office/drawing/2014/main" id="{A1C23EB5-BBE3-F7A1-18CD-E490A4F7BBD0}"/>
                </a:ext>
              </a:extLst>
            </p:cNvPr>
            <p:cNvSpPr/>
            <p:nvPr/>
          </p:nvSpPr>
          <p:spPr>
            <a:xfrm>
              <a:off x="2969701" y="3715568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UAL</a:t>
              </a:r>
            </a:p>
          </p:txBody>
        </p:sp>
        <p:sp>
          <p:nvSpPr>
            <p:cNvPr id="535" name="65 Elipse">
              <a:extLst>
                <a:ext uri="{FF2B5EF4-FFF2-40B4-BE49-F238E27FC236}">
                  <a16:creationId xmlns:a16="http://schemas.microsoft.com/office/drawing/2014/main" id="{78007BF0-6DEE-5BB7-65A0-6475A55BC8DC}"/>
                </a:ext>
              </a:extLst>
            </p:cNvPr>
            <p:cNvSpPr/>
            <p:nvPr/>
          </p:nvSpPr>
          <p:spPr>
            <a:xfrm>
              <a:off x="3080858" y="3506591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PSA</a:t>
              </a:r>
            </a:p>
          </p:txBody>
        </p:sp>
        <p:sp>
          <p:nvSpPr>
            <p:cNvPr id="536" name="65 Elipse">
              <a:extLst>
                <a:ext uri="{FF2B5EF4-FFF2-40B4-BE49-F238E27FC236}">
                  <a16:creationId xmlns:a16="http://schemas.microsoft.com/office/drawing/2014/main" id="{57833101-0104-2136-A0A9-0EDE92F43BBD}"/>
                </a:ext>
              </a:extLst>
            </p:cNvPr>
            <p:cNvSpPr/>
            <p:nvPr/>
          </p:nvSpPr>
          <p:spPr>
            <a:xfrm>
              <a:off x="2242583" y="375914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UMA</a:t>
              </a:r>
            </a:p>
          </p:txBody>
        </p:sp>
        <p:sp>
          <p:nvSpPr>
            <p:cNvPr id="537" name="65 Elipse">
              <a:extLst>
                <a:ext uri="{FF2B5EF4-FFF2-40B4-BE49-F238E27FC236}">
                  <a16:creationId xmlns:a16="http://schemas.microsoft.com/office/drawing/2014/main" id="{EF9330EF-8275-E856-383A-E8083C1B981D}"/>
                </a:ext>
              </a:extLst>
            </p:cNvPr>
            <p:cNvSpPr/>
            <p:nvPr/>
          </p:nvSpPr>
          <p:spPr>
            <a:xfrm>
              <a:off x="1453439" y="3835190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UCA</a:t>
              </a:r>
            </a:p>
          </p:txBody>
        </p:sp>
        <p:sp>
          <p:nvSpPr>
            <p:cNvPr id="538" name="65 Elipse">
              <a:extLst>
                <a:ext uri="{FF2B5EF4-FFF2-40B4-BE49-F238E27FC236}">
                  <a16:creationId xmlns:a16="http://schemas.microsoft.com/office/drawing/2014/main" id="{A9D77860-27D1-E4EE-0A57-3D0DD7EB251B}"/>
                </a:ext>
              </a:extLst>
            </p:cNvPr>
            <p:cNvSpPr/>
            <p:nvPr/>
          </p:nvSpPr>
          <p:spPr>
            <a:xfrm>
              <a:off x="1296470" y="3724045"/>
              <a:ext cx="195512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CTROTA</a:t>
              </a:r>
            </a:p>
          </p:txBody>
        </p:sp>
        <p:sp>
          <p:nvSpPr>
            <p:cNvPr id="539" name="65 Elipse">
              <a:extLst>
                <a:ext uri="{FF2B5EF4-FFF2-40B4-BE49-F238E27FC236}">
                  <a16:creationId xmlns:a16="http://schemas.microsoft.com/office/drawing/2014/main" id="{990D72FE-1D63-78C1-7463-570A75300C2E}"/>
                </a:ext>
              </a:extLst>
            </p:cNvPr>
            <p:cNvSpPr/>
            <p:nvPr/>
          </p:nvSpPr>
          <p:spPr>
            <a:xfrm>
              <a:off x="1734322" y="3489145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UPO</a:t>
              </a:r>
            </a:p>
          </p:txBody>
        </p:sp>
        <p:sp>
          <p:nvSpPr>
            <p:cNvPr id="540" name="65 Elipse">
              <a:extLst>
                <a:ext uri="{FF2B5EF4-FFF2-40B4-BE49-F238E27FC236}">
                  <a16:creationId xmlns:a16="http://schemas.microsoft.com/office/drawing/2014/main" id="{A20D02BB-7B84-573C-24F0-ECB48841D189}"/>
                </a:ext>
              </a:extLst>
            </p:cNvPr>
            <p:cNvSpPr/>
            <p:nvPr/>
          </p:nvSpPr>
          <p:spPr>
            <a:xfrm>
              <a:off x="2170886" y="3588395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ATQ</a:t>
              </a:r>
            </a:p>
          </p:txBody>
        </p:sp>
        <p:sp>
          <p:nvSpPr>
            <p:cNvPr id="541" name="65 Elipse">
              <a:extLst>
                <a:ext uri="{FF2B5EF4-FFF2-40B4-BE49-F238E27FC236}">
                  <a16:creationId xmlns:a16="http://schemas.microsoft.com/office/drawing/2014/main" id="{B4FCFB84-D90B-1A25-A601-B2C62AFC6D9A}"/>
                </a:ext>
              </a:extLst>
            </p:cNvPr>
            <p:cNvSpPr/>
            <p:nvPr/>
          </p:nvSpPr>
          <p:spPr>
            <a:xfrm>
              <a:off x="2456539" y="3102097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UJAEN</a:t>
              </a:r>
            </a:p>
          </p:txBody>
        </p:sp>
        <p:sp>
          <p:nvSpPr>
            <p:cNvPr id="542" name="65 Elipse">
              <a:extLst>
                <a:ext uri="{FF2B5EF4-FFF2-40B4-BE49-F238E27FC236}">
                  <a16:creationId xmlns:a16="http://schemas.microsoft.com/office/drawing/2014/main" id="{0B107759-B133-785A-FD5F-BD9CE8166784}"/>
                </a:ext>
              </a:extLst>
            </p:cNvPr>
            <p:cNvSpPr/>
            <p:nvPr/>
          </p:nvSpPr>
          <p:spPr>
            <a:xfrm>
              <a:off x="2484192" y="3540286"/>
              <a:ext cx="14192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UGR</a:t>
              </a:r>
            </a:p>
          </p:txBody>
        </p:sp>
        <p:sp>
          <p:nvSpPr>
            <p:cNvPr id="543" name="65 Elipse">
              <a:extLst>
                <a:ext uri="{FF2B5EF4-FFF2-40B4-BE49-F238E27FC236}">
                  <a16:creationId xmlns:a16="http://schemas.microsoft.com/office/drawing/2014/main" id="{6C6C9448-EB77-69E6-D17C-4369DC092F41}"/>
                </a:ext>
              </a:extLst>
            </p:cNvPr>
            <p:cNvSpPr/>
            <p:nvPr/>
          </p:nvSpPr>
          <p:spPr>
            <a:xfrm>
              <a:off x="2657498" y="3506303"/>
              <a:ext cx="14192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IAA</a:t>
              </a:r>
            </a:p>
          </p:txBody>
        </p:sp>
        <p:sp>
          <p:nvSpPr>
            <p:cNvPr id="544" name="65 Elipse">
              <a:extLst>
                <a:ext uri="{FF2B5EF4-FFF2-40B4-BE49-F238E27FC236}">
                  <a16:creationId xmlns:a16="http://schemas.microsoft.com/office/drawing/2014/main" id="{6B00A42D-0F04-9020-7833-664C0ACA2F23}"/>
                </a:ext>
              </a:extLst>
            </p:cNvPr>
            <p:cNvSpPr/>
            <p:nvPr/>
          </p:nvSpPr>
          <p:spPr>
            <a:xfrm>
              <a:off x="3716489" y="3915581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ORM</a:t>
              </a:r>
            </a:p>
          </p:txBody>
        </p:sp>
        <p:sp>
          <p:nvSpPr>
            <p:cNvPr id="545" name="65 Elipse">
              <a:extLst>
                <a:ext uri="{FF2B5EF4-FFF2-40B4-BE49-F238E27FC236}">
                  <a16:creationId xmlns:a16="http://schemas.microsoft.com/office/drawing/2014/main" id="{B9A3D77B-F9F5-AF15-89DC-1A75973AA942}"/>
                </a:ext>
              </a:extLst>
            </p:cNvPr>
            <p:cNvSpPr/>
            <p:nvPr/>
          </p:nvSpPr>
          <p:spPr>
            <a:xfrm>
              <a:off x="3698718" y="4064603"/>
              <a:ext cx="199701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CALP</a:t>
              </a:r>
            </a:p>
          </p:txBody>
        </p:sp>
        <p:sp>
          <p:nvSpPr>
            <p:cNvPr id="546" name="65 Elipse">
              <a:extLst>
                <a:ext uri="{FF2B5EF4-FFF2-40B4-BE49-F238E27FC236}">
                  <a16:creationId xmlns:a16="http://schemas.microsoft.com/office/drawing/2014/main" id="{02EC16D0-588B-6033-1F16-E7F3DFEA9E41}"/>
                </a:ext>
              </a:extLst>
            </p:cNvPr>
            <p:cNvSpPr/>
            <p:nvPr/>
          </p:nvSpPr>
          <p:spPr>
            <a:xfrm>
              <a:off x="4232894" y="4020877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IAC</a:t>
              </a:r>
            </a:p>
          </p:txBody>
        </p:sp>
        <p:sp>
          <p:nvSpPr>
            <p:cNvPr id="547" name="65 Elipse">
              <a:extLst>
                <a:ext uri="{FF2B5EF4-FFF2-40B4-BE49-F238E27FC236}">
                  <a16:creationId xmlns:a16="http://schemas.microsoft.com/office/drawing/2014/main" id="{0EB1F765-59F6-11C2-3AC9-4E10E6CC3E72}"/>
                </a:ext>
              </a:extLst>
            </p:cNvPr>
            <p:cNvSpPr/>
            <p:nvPr/>
          </p:nvSpPr>
          <p:spPr>
            <a:xfrm>
              <a:off x="4143431" y="4256762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CTGRA</a:t>
              </a:r>
            </a:p>
          </p:txBody>
        </p:sp>
        <p:sp>
          <p:nvSpPr>
            <p:cNvPr id="548" name="65 Elipse">
              <a:extLst>
                <a:ext uri="{FF2B5EF4-FFF2-40B4-BE49-F238E27FC236}">
                  <a16:creationId xmlns:a16="http://schemas.microsoft.com/office/drawing/2014/main" id="{E457A8A8-E3A0-C217-2A37-328A17FA86A8}"/>
                </a:ext>
              </a:extLst>
            </p:cNvPr>
            <p:cNvSpPr/>
            <p:nvPr/>
          </p:nvSpPr>
          <p:spPr>
            <a:xfrm>
              <a:off x="3981162" y="4095919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OT</a:t>
              </a:r>
            </a:p>
          </p:txBody>
        </p:sp>
        <p:sp>
          <p:nvSpPr>
            <p:cNvPr id="549" name="65 Elipse">
              <a:extLst>
                <a:ext uri="{FF2B5EF4-FFF2-40B4-BE49-F238E27FC236}">
                  <a16:creationId xmlns:a16="http://schemas.microsoft.com/office/drawing/2014/main" id="{91F794F0-BF19-6BFF-A70A-6B4855B46A4C}"/>
                </a:ext>
              </a:extLst>
            </p:cNvPr>
            <p:cNvSpPr/>
            <p:nvPr/>
          </p:nvSpPr>
          <p:spPr>
            <a:xfrm>
              <a:off x="4521936" y="4228314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ULPGC</a:t>
              </a:r>
            </a:p>
          </p:txBody>
        </p:sp>
        <p:sp>
          <p:nvSpPr>
            <p:cNvPr id="550" name="65 Elipse">
              <a:extLst>
                <a:ext uri="{FF2B5EF4-FFF2-40B4-BE49-F238E27FC236}">
                  <a16:creationId xmlns:a16="http://schemas.microsoft.com/office/drawing/2014/main" id="{B242A49A-387F-2587-B052-D79300528C6E}"/>
                </a:ext>
              </a:extLst>
            </p:cNvPr>
            <p:cNvSpPr/>
            <p:nvPr/>
          </p:nvSpPr>
          <p:spPr>
            <a:xfrm>
              <a:off x="4495568" y="4377335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CTNBL</a:t>
              </a:r>
            </a:p>
          </p:txBody>
        </p:sp>
        <p:sp>
          <p:nvSpPr>
            <p:cNvPr id="551" name="65 Elipse">
              <a:extLst>
                <a:ext uri="{FF2B5EF4-FFF2-40B4-BE49-F238E27FC236}">
                  <a16:creationId xmlns:a16="http://schemas.microsoft.com/office/drawing/2014/main" id="{F393BC92-7342-A92B-28ED-2281C2E496C0}"/>
                </a:ext>
              </a:extLst>
            </p:cNvPr>
            <p:cNvSpPr/>
            <p:nvPr/>
          </p:nvSpPr>
          <p:spPr>
            <a:xfrm>
              <a:off x="3550375" y="339292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UPCT</a:t>
              </a:r>
            </a:p>
          </p:txBody>
        </p:sp>
        <p:sp>
          <p:nvSpPr>
            <p:cNvPr id="552" name="65 Elipse">
              <a:extLst>
                <a:ext uri="{FF2B5EF4-FFF2-40B4-BE49-F238E27FC236}">
                  <a16:creationId xmlns:a16="http://schemas.microsoft.com/office/drawing/2014/main" id="{5149F9BB-4676-5CBD-7719-17CFDAF2CDD8}"/>
                </a:ext>
              </a:extLst>
            </p:cNvPr>
            <p:cNvSpPr/>
            <p:nvPr/>
          </p:nvSpPr>
          <p:spPr>
            <a:xfrm>
              <a:off x="1612541" y="334023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CICA</a:t>
              </a:r>
            </a:p>
          </p:txBody>
        </p:sp>
        <p:sp>
          <p:nvSpPr>
            <p:cNvPr id="553" name="65 Elipse">
              <a:extLst>
                <a:ext uri="{FF2B5EF4-FFF2-40B4-BE49-F238E27FC236}">
                  <a16:creationId xmlns:a16="http://schemas.microsoft.com/office/drawing/2014/main" id="{1EFD44B4-452F-9297-7A7D-11BE7F815ACE}"/>
                </a:ext>
              </a:extLst>
            </p:cNvPr>
            <p:cNvSpPr/>
            <p:nvPr/>
          </p:nvSpPr>
          <p:spPr>
            <a:xfrm>
              <a:off x="3306130" y="943543"/>
              <a:ext cx="223436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UNVRRA</a:t>
              </a:r>
            </a:p>
          </p:txBody>
        </p:sp>
      </p:grpSp>
      <p:sp>
        <p:nvSpPr>
          <p:cNvPr id="554" name="65 Elipse">
            <a:extLst>
              <a:ext uri="{FF2B5EF4-FFF2-40B4-BE49-F238E27FC236}">
                <a16:creationId xmlns:a16="http://schemas.microsoft.com/office/drawing/2014/main" id="{4C632E75-3A3F-1847-A675-D3C814ACF503}"/>
              </a:ext>
            </a:extLst>
          </p:cNvPr>
          <p:cNvSpPr/>
          <p:nvPr/>
        </p:nvSpPr>
        <p:spPr>
          <a:xfrm>
            <a:off x="5144673" y="1949868"/>
            <a:ext cx="369955" cy="2098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438430"/>
            <a:r>
              <a:rPr lang="es-ES" sz="1144" dirty="0">
                <a:solidFill>
                  <a:prstClr val="black"/>
                </a:solidFill>
                <a:latin typeface="Calibri"/>
              </a:rPr>
              <a:t>CITA</a:t>
            </a:r>
          </a:p>
        </p:txBody>
      </p:sp>
      <p:grpSp>
        <p:nvGrpSpPr>
          <p:cNvPr id="555" name="Grupo 1279">
            <a:extLst>
              <a:ext uri="{FF2B5EF4-FFF2-40B4-BE49-F238E27FC236}">
                <a16:creationId xmlns:a16="http://schemas.microsoft.com/office/drawing/2014/main" id="{D413FDA7-9EC6-F2F1-72D3-461C152B6A30}"/>
              </a:ext>
            </a:extLst>
          </p:cNvPr>
          <p:cNvGrpSpPr/>
          <p:nvPr/>
        </p:nvGrpSpPr>
        <p:grpSpPr>
          <a:xfrm>
            <a:off x="2250963" y="1379832"/>
            <a:ext cx="11592032" cy="4963064"/>
            <a:chOff x="844111" y="517437"/>
            <a:chExt cx="4347012" cy="18611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57" name="65 Elipse">
              <a:extLst>
                <a:ext uri="{FF2B5EF4-FFF2-40B4-BE49-F238E27FC236}">
                  <a16:creationId xmlns:a16="http://schemas.microsoft.com/office/drawing/2014/main" id="{86884E41-BA21-A9B6-D0BB-C078816F278F}"/>
                </a:ext>
              </a:extLst>
            </p:cNvPr>
            <p:cNvSpPr/>
            <p:nvPr/>
          </p:nvSpPr>
          <p:spPr>
            <a:xfrm>
              <a:off x="4996915" y="1408070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PIC</a:t>
              </a:r>
            </a:p>
          </p:txBody>
        </p:sp>
        <p:sp>
          <p:nvSpPr>
            <p:cNvPr id="558" name="65 Elipse">
              <a:extLst>
                <a:ext uri="{FF2B5EF4-FFF2-40B4-BE49-F238E27FC236}">
                  <a16:creationId xmlns:a16="http://schemas.microsoft.com/office/drawing/2014/main" id="{4E9E35A1-2EA0-E555-1FFB-2F2418787B42}"/>
                </a:ext>
              </a:extLst>
            </p:cNvPr>
            <p:cNvSpPr/>
            <p:nvPr/>
          </p:nvSpPr>
          <p:spPr>
            <a:xfrm>
              <a:off x="4927656" y="1552622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ALBA</a:t>
              </a:r>
            </a:p>
          </p:txBody>
        </p:sp>
        <p:cxnSp>
          <p:nvCxnSpPr>
            <p:cNvPr id="559" name="152 Conector recto">
              <a:extLst>
                <a:ext uri="{FF2B5EF4-FFF2-40B4-BE49-F238E27FC236}">
                  <a16:creationId xmlns:a16="http://schemas.microsoft.com/office/drawing/2014/main" id="{923F3B74-2139-174D-370D-28C3E2C20334}"/>
                </a:ext>
              </a:extLst>
            </p:cNvPr>
            <p:cNvCxnSpPr>
              <a:cxnSpLocks/>
              <a:stCxn id="558" idx="2"/>
            </p:cNvCxnSpPr>
            <p:nvPr/>
          </p:nvCxnSpPr>
          <p:spPr>
            <a:xfrm flipH="1" flipV="1">
              <a:off x="4811778" y="1568534"/>
              <a:ext cx="115878" cy="30600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0" name="152 Conector recto">
              <a:extLst>
                <a:ext uri="{FF2B5EF4-FFF2-40B4-BE49-F238E27FC236}">
                  <a16:creationId xmlns:a16="http://schemas.microsoft.com/office/drawing/2014/main" id="{53EBDE2A-D34A-9FDA-AE17-57ADE7D8E516}"/>
                </a:ext>
              </a:extLst>
            </p:cNvPr>
            <p:cNvCxnSpPr>
              <a:cxnSpLocks/>
              <a:stCxn id="558" idx="7"/>
              <a:endCxn id="557" idx="4"/>
            </p:cNvCxnSpPr>
            <p:nvPr/>
          </p:nvCxnSpPr>
          <p:spPr>
            <a:xfrm flipV="1">
              <a:off x="5093423" y="1501094"/>
              <a:ext cx="596" cy="65151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1" name="152 Conector recto">
              <a:extLst>
                <a:ext uri="{FF2B5EF4-FFF2-40B4-BE49-F238E27FC236}">
                  <a16:creationId xmlns:a16="http://schemas.microsoft.com/office/drawing/2014/main" id="{6EE3E630-444D-153A-95EA-E59B8D137EE7}"/>
                </a:ext>
              </a:extLst>
            </p:cNvPr>
            <p:cNvCxnSpPr>
              <a:cxnSpLocks/>
              <a:stCxn id="557" idx="1"/>
            </p:cNvCxnSpPr>
            <p:nvPr/>
          </p:nvCxnSpPr>
          <p:spPr>
            <a:xfrm flipH="1">
              <a:off x="4937323" y="1421693"/>
              <a:ext cx="88033" cy="2392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2" name="65 Elipse">
              <a:extLst>
                <a:ext uri="{FF2B5EF4-FFF2-40B4-BE49-F238E27FC236}">
                  <a16:creationId xmlns:a16="http://schemas.microsoft.com/office/drawing/2014/main" id="{6876B4B1-1C04-50A0-11C4-06C8AC577250}"/>
                </a:ext>
              </a:extLst>
            </p:cNvPr>
            <p:cNvSpPr/>
            <p:nvPr/>
          </p:nvSpPr>
          <p:spPr>
            <a:xfrm>
              <a:off x="3555904" y="2019810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RIATER</a:t>
              </a:r>
            </a:p>
          </p:txBody>
        </p:sp>
        <p:sp>
          <p:nvSpPr>
            <p:cNvPr id="563" name="65 Elipse">
              <a:extLst>
                <a:ext uri="{FF2B5EF4-FFF2-40B4-BE49-F238E27FC236}">
                  <a16:creationId xmlns:a16="http://schemas.microsoft.com/office/drawing/2014/main" id="{DF54C9F1-D741-519E-D470-6957D8E5735E}"/>
                </a:ext>
              </a:extLst>
            </p:cNvPr>
            <p:cNvSpPr/>
            <p:nvPr/>
          </p:nvSpPr>
          <p:spPr>
            <a:xfrm>
              <a:off x="873003" y="517437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UDCFRL</a:t>
              </a:r>
            </a:p>
          </p:txBody>
        </p:sp>
        <p:cxnSp>
          <p:nvCxnSpPr>
            <p:cNvPr id="564" name="152 Conector recto">
              <a:extLst>
                <a:ext uri="{FF2B5EF4-FFF2-40B4-BE49-F238E27FC236}">
                  <a16:creationId xmlns:a16="http://schemas.microsoft.com/office/drawing/2014/main" id="{A32A9681-AD9B-149D-19DF-46DC46350B31}"/>
                </a:ext>
              </a:extLst>
            </p:cNvPr>
            <p:cNvCxnSpPr>
              <a:cxnSpLocks/>
              <a:endCxn id="563" idx="3"/>
            </p:cNvCxnSpPr>
            <p:nvPr/>
          </p:nvCxnSpPr>
          <p:spPr>
            <a:xfrm flipV="1">
              <a:off x="844111" y="596838"/>
              <a:ext cx="57333" cy="49983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5" name="152 Conector recto">
              <a:extLst>
                <a:ext uri="{FF2B5EF4-FFF2-40B4-BE49-F238E27FC236}">
                  <a16:creationId xmlns:a16="http://schemas.microsoft.com/office/drawing/2014/main" id="{160B9223-8AEE-C209-6498-75F109D30133}"/>
                </a:ext>
              </a:extLst>
            </p:cNvPr>
            <p:cNvCxnSpPr>
              <a:cxnSpLocks/>
              <a:endCxn id="563" idx="4"/>
            </p:cNvCxnSpPr>
            <p:nvPr/>
          </p:nvCxnSpPr>
          <p:spPr>
            <a:xfrm flipV="1">
              <a:off x="915279" y="610461"/>
              <a:ext cx="54828" cy="70957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6" name="65 Elipse">
              <a:extLst>
                <a:ext uri="{FF2B5EF4-FFF2-40B4-BE49-F238E27FC236}">
                  <a16:creationId xmlns:a16="http://schemas.microsoft.com/office/drawing/2014/main" id="{0F122B23-5714-F406-B9F3-27E65ED469EC}"/>
                </a:ext>
              </a:extLst>
            </p:cNvPr>
            <p:cNvSpPr/>
            <p:nvPr/>
          </p:nvSpPr>
          <p:spPr>
            <a:xfrm>
              <a:off x="2001207" y="2285562"/>
              <a:ext cx="194208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UCLMTA</a:t>
              </a:r>
            </a:p>
          </p:txBody>
        </p:sp>
        <p:sp>
          <p:nvSpPr>
            <p:cNvPr id="567" name="65 Elipse">
              <a:extLst>
                <a:ext uri="{FF2B5EF4-FFF2-40B4-BE49-F238E27FC236}">
                  <a16:creationId xmlns:a16="http://schemas.microsoft.com/office/drawing/2014/main" id="{5A53B6C2-B9F3-988A-5CF5-FF299AA9E135}"/>
                </a:ext>
              </a:extLst>
            </p:cNvPr>
            <p:cNvSpPr/>
            <p:nvPr/>
          </p:nvSpPr>
          <p:spPr>
            <a:xfrm>
              <a:off x="3111229" y="694802"/>
              <a:ext cx="176383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EHUDSS</a:t>
              </a:r>
            </a:p>
          </p:txBody>
        </p:sp>
        <p:sp>
          <p:nvSpPr>
            <p:cNvPr id="568" name="65 Elipse">
              <a:extLst>
                <a:ext uri="{FF2B5EF4-FFF2-40B4-BE49-F238E27FC236}">
                  <a16:creationId xmlns:a16="http://schemas.microsoft.com/office/drawing/2014/main" id="{8A1DABB8-0D32-C7C6-B816-16C54F3AAC98}"/>
                </a:ext>
              </a:extLst>
            </p:cNvPr>
            <p:cNvSpPr/>
            <p:nvPr/>
          </p:nvSpPr>
          <p:spPr>
            <a:xfrm>
              <a:off x="2076577" y="1943003"/>
              <a:ext cx="194208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INTERX</a:t>
              </a:r>
            </a:p>
          </p:txBody>
        </p:sp>
        <p:cxnSp>
          <p:nvCxnSpPr>
            <p:cNvPr id="569" name="152 Conector recto">
              <a:extLst>
                <a:ext uri="{FF2B5EF4-FFF2-40B4-BE49-F238E27FC236}">
                  <a16:creationId xmlns:a16="http://schemas.microsoft.com/office/drawing/2014/main" id="{A33FB126-C902-E2A2-B299-DCDE72922B7D}"/>
                </a:ext>
              </a:extLst>
            </p:cNvPr>
            <p:cNvCxnSpPr>
              <a:cxnSpLocks/>
              <a:endCxn id="568" idx="6"/>
            </p:cNvCxnSpPr>
            <p:nvPr/>
          </p:nvCxnSpPr>
          <p:spPr>
            <a:xfrm flipH="1" flipV="1">
              <a:off x="2270785" y="1989515"/>
              <a:ext cx="281283" cy="106054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0" name="152 Conector recto">
              <a:extLst>
                <a:ext uri="{FF2B5EF4-FFF2-40B4-BE49-F238E27FC236}">
                  <a16:creationId xmlns:a16="http://schemas.microsoft.com/office/drawing/2014/main" id="{3BCD77C6-9234-186A-4326-47D0881F1CE3}"/>
                </a:ext>
              </a:extLst>
            </p:cNvPr>
            <p:cNvCxnSpPr>
              <a:cxnSpLocks/>
              <a:stCxn id="568" idx="0"/>
              <a:endCxn id="499" idx="2"/>
            </p:cNvCxnSpPr>
            <p:nvPr/>
          </p:nvCxnSpPr>
          <p:spPr>
            <a:xfrm flipV="1">
              <a:off x="2173681" y="1927246"/>
              <a:ext cx="146595" cy="15757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71" name="65 Elipse">
            <a:extLst>
              <a:ext uri="{FF2B5EF4-FFF2-40B4-BE49-F238E27FC236}">
                <a16:creationId xmlns:a16="http://schemas.microsoft.com/office/drawing/2014/main" id="{F4AE10AA-414D-ABC8-A790-1A0D0368BF1F}"/>
              </a:ext>
            </a:extLst>
          </p:cNvPr>
          <p:cNvSpPr/>
          <p:nvPr/>
        </p:nvSpPr>
        <p:spPr>
          <a:xfrm>
            <a:off x="7736072" y="1995432"/>
            <a:ext cx="488773" cy="248064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I2BTEK</a:t>
            </a:r>
          </a:p>
        </p:txBody>
      </p:sp>
      <p:sp>
        <p:nvSpPr>
          <p:cNvPr id="572" name="CuadroTexto 745">
            <a:extLst>
              <a:ext uri="{FF2B5EF4-FFF2-40B4-BE49-F238E27FC236}">
                <a16:creationId xmlns:a16="http://schemas.microsoft.com/office/drawing/2014/main" id="{47651148-4FEB-D090-3EEE-072FEE599A96}"/>
              </a:ext>
            </a:extLst>
          </p:cNvPr>
          <p:cNvSpPr txBox="1"/>
          <p:nvPr/>
        </p:nvSpPr>
        <p:spPr>
          <a:xfrm rot="20322480">
            <a:off x="9263464" y="8771964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>
            <a:defPPr>
              <a:defRPr lang="es-ES"/>
            </a:defPPr>
            <a:lvl1pPr>
              <a:defRPr sz="640"/>
            </a:lvl1pPr>
          </a:lstStyle>
          <a:p>
            <a:pPr defTabSz="2438430"/>
            <a:endParaRPr lang="es-ES" sz="170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3" name="CuadroTexto 2149">
            <a:extLst>
              <a:ext uri="{FF2B5EF4-FFF2-40B4-BE49-F238E27FC236}">
                <a16:creationId xmlns:a16="http://schemas.microsoft.com/office/drawing/2014/main" id="{4B40F5F0-89B2-E74A-81C7-107F033F463F}"/>
              </a:ext>
            </a:extLst>
          </p:cNvPr>
          <p:cNvSpPr txBox="1"/>
          <p:nvPr/>
        </p:nvSpPr>
        <p:spPr>
          <a:xfrm rot="20253641">
            <a:off x="4371520" y="9251665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/>
          <a:p>
            <a:pPr defTabSz="2438430"/>
            <a:endParaRPr lang="es-ES" sz="1707" dirty="0">
              <a:solidFill>
                <a:sysClr val="windowText" lastClr="000000"/>
              </a:solidFill>
              <a:highlight>
                <a:srgbClr val="CDEAF3"/>
              </a:highlight>
              <a:latin typeface="Calibri"/>
            </a:endParaRPr>
          </a:p>
        </p:txBody>
      </p:sp>
      <p:sp>
        <p:nvSpPr>
          <p:cNvPr id="574" name="CuadroTexto 2076">
            <a:extLst>
              <a:ext uri="{FF2B5EF4-FFF2-40B4-BE49-F238E27FC236}">
                <a16:creationId xmlns:a16="http://schemas.microsoft.com/office/drawing/2014/main" id="{904F2945-BFB0-4BBA-8A58-C045218F4634}"/>
              </a:ext>
            </a:extLst>
          </p:cNvPr>
          <p:cNvSpPr txBox="1"/>
          <p:nvPr/>
        </p:nvSpPr>
        <p:spPr>
          <a:xfrm rot="20905322">
            <a:off x="5907114" y="9117148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>
            <a:defPPr>
              <a:defRPr lang="es-ES"/>
            </a:defPPr>
            <a:lvl1pPr>
              <a:defRPr sz="640">
                <a:solidFill>
                  <a:sysClr val="windowText" lastClr="000000"/>
                </a:solidFill>
                <a:highlight>
                  <a:srgbClr val="CDEAF3"/>
                </a:highlight>
              </a:defRPr>
            </a:lvl1pPr>
          </a:lstStyle>
          <a:p>
            <a:pPr defTabSz="2438430"/>
            <a:endParaRPr lang="es-ES" sz="1707" dirty="0">
              <a:latin typeface="Calibri"/>
            </a:endParaRPr>
          </a:p>
        </p:txBody>
      </p:sp>
      <p:sp>
        <p:nvSpPr>
          <p:cNvPr id="575" name="CuadroTexto 993">
            <a:extLst>
              <a:ext uri="{FF2B5EF4-FFF2-40B4-BE49-F238E27FC236}">
                <a16:creationId xmlns:a16="http://schemas.microsoft.com/office/drawing/2014/main" id="{FF22AD9C-B4D9-840A-871B-D249AA63083D}"/>
              </a:ext>
            </a:extLst>
          </p:cNvPr>
          <p:cNvSpPr txBox="1"/>
          <p:nvPr/>
        </p:nvSpPr>
        <p:spPr>
          <a:xfrm rot="17523700">
            <a:off x="2569928" y="3517502"/>
            <a:ext cx="65" cy="26270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defTabSz="2438430"/>
            <a:endParaRPr lang="es-ES" sz="1707" dirty="0">
              <a:solidFill>
                <a:sysClr val="windowText" lastClr="000000"/>
              </a:solidFill>
              <a:highlight>
                <a:srgbClr val="CDEAF3"/>
              </a:highlight>
              <a:latin typeface="Calibri"/>
            </a:endParaRPr>
          </a:p>
        </p:txBody>
      </p:sp>
      <p:sp>
        <p:nvSpPr>
          <p:cNvPr id="576" name="65 Elipse">
            <a:extLst>
              <a:ext uri="{FF2B5EF4-FFF2-40B4-BE49-F238E27FC236}">
                <a16:creationId xmlns:a16="http://schemas.microsoft.com/office/drawing/2014/main" id="{EEC52ABB-B5DC-D5AB-52DE-06F7A3DC043C}"/>
              </a:ext>
            </a:extLst>
          </p:cNvPr>
          <p:cNvSpPr/>
          <p:nvPr/>
        </p:nvSpPr>
        <p:spPr>
          <a:xfrm>
            <a:off x="8375791" y="2313988"/>
            <a:ext cx="470355" cy="248064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NASERTIC</a:t>
            </a:r>
          </a:p>
        </p:txBody>
      </p:sp>
      <p:cxnSp>
        <p:nvCxnSpPr>
          <p:cNvPr id="577" name="4 Conector recto">
            <a:extLst>
              <a:ext uri="{FF2B5EF4-FFF2-40B4-BE49-F238E27FC236}">
                <a16:creationId xmlns:a16="http://schemas.microsoft.com/office/drawing/2014/main" id="{55B8485E-B621-F110-2DC2-DE9078AC7EE2}"/>
              </a:ext>
            </a:extLst>
          </p:cNvPr>
          <p:cNvCxnSpPr>
            <a:cxnSpLocks/>
            <a:stCxn id="553" idx="2"/>
          </p:cNvCxnSpPr>
          <p:nvPr/>
        </p:nvCxnSpPr>
        <p:spPr>
          <a:xfrm flipH="1" flipV="1">
            <a:off x="8731217" y="2537875"/>
            <a:ext cx="85130" cy="831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exágono 49">
            <a:extLst>
              <a:ext uri="{FF2B5EF4-FFF2-40B4-BE49-F238E27FC236}">
                <a16:creationId xmlns:a16="http://schemas.microsoft.com/office/drawing/2014/main" id="{179371EA-720E-D33F-8156-469A676D9218}"/>
              </a:ext>
            </a:extLst>
          </p:cNvPr>
          <p:cNvSpPr/>
          <p:nvPr/>
        </p:nvSpPr>
        <p:spPr>
          <a:xfrm>
            <a:off x="8990929" y="544210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OAJ</a:t>
            </a:r>
          </a:p>
        </p:txBody>
      </p:sp>
      <p:cxnSp>
        <p:nvCxnSpPr>
          <p:cNvPr id="556" name="152 Conector recto">
            <a:extLst>
              <a:ext uri="{FF2B5EF4-FFF2-40B4-BE49-F238E27FC236}">
                <a16:creationId xmlns:a16="http://schemas.microsoft.com/office/drawing/2014/main" id="{22265E6F-8536-1C0F-B8E0-CEECB302D638}"/>
              </a:ext>
            </a:extLst>
          </p:cNvPr>
          <p:cNvCxnSpPr>
            <a:cxnSpLocks/>
            <a:stCxn id="50" idx="0"/>
            <a:endCxn id="562" idx="3"/>
          </p:cNvCxnSpPr>
          <p:nvPr/>
        </p:nvCxnSpPr>
        <p:spPr>
          <a:xfrm>
            <a:off x="9303117" y="5576821"/>
            <a:ext cx="255137" cy="2107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Hexágono 581">
            <a:extLst>
              <a:ext uri="{FF2B5EF4-FFF2-40B4-BE49-F238E27FC236}">
                <a16:creationId xmlns:a16="http://schemas.microsoft.com/office/drawing/2014/main" id="{AE8E8E0C-B6BE-76E2-6945-DDA2E524BAF9}"/>
              </a:ext>
            </a:extLst>
          </p:cNvPr>
          <p:cNvSpPr/>
          <p:nvPr/>
        </p:nvSpPr>
        <p:spPr>
          <a:xfrm>
            <a:off x="7557201" y="9667113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CAHA</a:t>
            </a:r>
          </a:p>
        </p:txBody>
      </p:sp>
      <p:cxnSp>
        <p:nvCxnSpPr>
          <p:cNvPr id="583" name="152 Conector recto">
            <a:extLst>
              <a:ext uri="{FF2B5EF4-FFF2-40B4-BE49-F238E27FC236}">
                <a16:creationId xmlns:a16="http://schemas.microsoft.com/office/drawing/2014/main" id="{1838DA5F-0D3C-5DC3-5E95-E6FF75A57F55}"/>
              </a:ext>
            </a:extLst>
          </p:cNvPr>
          <p:cNvCxnSpPr>
            <a:cxnSpLocks/>
            <a:stCxn id="582" idx="0"/>
            <a:endCxn id="534" idx="0"/>
          </p:cNvCxnSpPr>
          <p:nvPr/>
        </p:nvCxnSpPr>
        <p:spPr>
          <a:xfrm>
            <a:off x="7869389" y="9801825"/>
            <a:ext cx="233533" cy="10635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Hexágono 585">
            <a:extLst>
              <a:ext uri="{FF2B5EF4-FFF2-40B4-BE49-F238E27FC236}">
                <a16:creationId xmlns:a16="http://schemas.microsoft.com/office/drawing/2014/main" id="{BB3CA557-7FB9-5575-7DE8-0B1856609BBF}"/>
              </a:ext>
            </a:extLst>
          </p:cNvPr>
          <p:cNvSpPr/>
          <p:nvPr/>
        </p:nvSpPr>
        <p:spPr>
          <a:xfrm>
            <a:off x="11502723" y="10268726"/>
            <a:ext cx="401712" cy="25612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IACTEC</a:t>
            </a:r>
          </a:p>
        </p:txBody>
      </p:sp>
      <p:cxnSp>
        <p:nvCxnSpPr>
          <p:cNvPr id="588" name="152 Conector recto">
            <a:extLst>
              <a:ext uri="{FF2B5EF4-FFF2-40B4-BE49-F238E27FC236}">
                <a16:creationId xmlns:a16="http://schemas.microsoft.com/office/drawing/2014/main" id="{CAC9E75A-23D2-7B40-FB53-4747B75D6281}"/>
              </a:ext>
            </a:extLst>
          </p:cNvPr>
          <p:cNvCxnSpPr>
            <a:cxnSpLocks/>
            <a:stCxn id="546" idx="0"/>
            <a:endCxn id="586" idx="2"/>
          </p:cNvCxnSpPr>
          <p:nvPr/>
        </p:nvCxnSpPr>
        <p:spPr>
          <a:xfrm flipV="1">
            <a:off x="11565450" y="10524846"/>
            <a:ext cx="1303" cy="1974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152 Conector recto">
            <a:extLst>
              <a:ext uri="{FF2B5EF4-FFF2-40B4-BE49-F238E27FC236}">
                <a16:creationId xmlns:a16="http://schemas.microsoft.com/office/drawing/2014/main" id="{C0D7D63B-9FF5-7B3D-FCC8-05BE3C5212B0}"/>
              </a:ext>
            </a:extLst>
          </p:cNvPr>
          <p:cNvCxnSpPr>
            <a:cxnSpLocks/>
            <a:stCxn id="546" idx="7"/>
            <a:endCxn id="586" idx="1"/>
          </p:cNvCxnSpPr>
          <p:nvPr/>
        </p:nvCxnSpPr>
        <p:spPr>
          <a:xfrm flipV="1">
            <a:off x="11761836" y="10524846"/>
            <a:ext cx="78569" cy="23382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Hexágono 595">
            <a:extLst>
              <a:ext uri="{FF2B5EF4-FFF2-40B4-BE49-F238E27FC236}">
                <a16:creationId xmlns:a16="http://schemas.microsoft.com/office/drawing/2014/main" id="{FFF53430-96F1-F035-52B6-7A57A7AAB72E}"/>
              </a:ext>
            </a:extLst>
          </p:cNvPr>
          <p:cNvSpPr/>
          <p:nvPr/>
        </p:nvSpPr>
        <p:spPr>
          <a:xfrm>
            <a:off x="3653733" y="779967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CYCIITEX</a:t>
            </a:r>
          </a:p>
        </p:txBody>
      </p:sp>
      <p:sp>
        <p:nvSpPr>
          <p:cNvPr id="597" name="Hexágono 596">
            <a:extLst>
              <a:ext uri="{FF2B5EF4-FFF2-40B4-BE49-F238E27FC236}">
                <a16:creationId xmlns:a16="http://schemas.microsoft.com/office/drawing/2014/main" id="{6E06C294-349A-F5AD-A970-D66DC44AC3D0}"/>
              </a:ext>
            </a:extLst>
          </p:cNvPr>
          <p:cNvSpPr/>
          <p:nvPr/>
        </p:nvSpPr>
        <p:spPr>
          <a:xfrm>
            <a:off x="3806133" y="795207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INTAEX</a:t>
            </a:r>
          </a:p>
        </p:txBody>
      </p:sp>
      <p:sp>
        <p:nvSpPr>
          <p:cNvPr id="598" name="Hexágono 597">
            <a:extLst>
              <a:ext uri="{FF2B5EF4-FFF2-40B4-BE49-F238E27FC236}">
                <a16:creationId xmlns:a16="http://schemas.microsoft.com/office/drawing/2014/main" id="{32FECD42-6699-D8B3-AE03-2D7EDA109C0A}"/>
              </a:ext>
            </a:extLst>
          </p:cNvPr>
          <p:cNvSpPr/>
          <p:nvPr/>
        </p:nvSpPr>
        <p:spPr>
          <a:xfrm>
            <a:off x="4415304" y="742924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ICNC</a:t>
            </a:r>
          </a:p>
        </p:txBody>
      </p:sp>
      <p:sp>
        <p:nvSpPr>
          <p:cNvPr id="599" name="Hexágono 598">
            <a:extLst>
              <a:ext uri="{FF2B5EF4-FFF2-40B4-BE49-F238E27FC236}">
                <a16:creationId xmlns:a16="http://schemas.microsoft.com/office/drawing/2014/main" id="{14D465EB-BA3D-08D0-6AEF-481D9A1C5464}"/>
              </a:ext>
            </a:extLst>
          </p:cNvPr>
          <p:cNvSpPr/>
          <p:nvPr/>
        </p:nvSpPr>
        <p:spPr>
          <a:xfrm>
            <a:off x="4621164" y="5880988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MONFRAGÜE</a:t>
            </a:r>
          </a:p>
        </p:txBody>
      </p:sp>
      <p:sp>
        <p:nvSpPr>
          <p:cNvPr id="600" name="Hexágono 599">
            <a:extLst>
              <a:ext uri="{FF2B5EF4-FFF2-40B4-BE49-F238E27FC236}">
                <a16:creationId xmlns:a16="http://schemas.microsoft.com/office/drawing/2014/main" id="{54157687-A55F-4C6F-8962-7DC3A3531120}"/>
              </a:ext>
            </a:extLst>
          </p:cNvPr>
          <p:cNvSpPr/>
          <p:nvPr/>
        </p:nvSpPr>
        <p:spPr>
          <a:xfrm>
            <a:off x="3713005" y="5869024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DEPORT</a:t>
            </a:r>
          </a:p>
        </p:txBody>
      </p:sp>
      <p:sp>
        <p:nvSpPr>
          <p:cNvPr id="601" name="Hexágono 600">
            <a:extLst>
              <a:ext uri="{FF2B5EF4-FFF2-40B4-BE49-F238E27FC236}">
                <a16:creationId xmlns:a16="http://schemas.microsoft.com/office/drawing/2014/main" id="{01264BCC-D81C-5625-49DE-4A9BC2171463}"/>
              </a:ext>
            </a:extLst>
          </p:cNvPr>
          <p:cNvSpPr/>
          <p:nvPr/>
        </p:nvSpPr>
        <p:spPr>
          <a:xfrm>
            <a:off x="3958533" y="810447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CTAEX</a:t>
            </a:r>
          </a:p>
        </p:txBody>
      </p:sp>
      <p:sp>
        <p:nvSpPr>
          <p:cNvPr id="602" name="Hexágono 601">
            <a:extLst>
              <a:ext uri="{FF2B5EF4-FFF2-40B4-BE49-F238E27FC236}">
                <a16:creationId xmlns:a16="http://schemas.microsoft.com/office/drawing/2014/main" id="{C5320A2C-9D3E-B92D-6F3E-510F7FA702EF}"/>
              </a:ext>
            </a:extLst>
          </p:cNvPr>
          <p:cNvSpPr/>
          <p:nvPr/>
        </p:nvSpPr>
        <p:spPr>
          <a:xfrm>
            <a:off x="4773564" y="6033388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MONFRAGÜE</a:t>
            </a:r>
          </a:p>
        </p:txBody>
      </p:sp>
      <p:sp>
        <p:nvSpPr>
          <p:cNvPr id="603" name="Hexágono 602">
            <a:extLst>
              <a:ext uri="{FF2B5EF4-FFF2-40B4-BE49-F238E27FC236}">
                <a16:creationId xmlns:a16="http://schemas.microsoft.com/office/drawing/2014/main" id="{D63409B5-B4E7-45CF-3F16-5FD49DEFAF11}"/>
              </a:ext>
            </a:extLst>
          </p:cNvPr>
          <p:cNvSpPr/>
          <p:nvPr/>
        </p:nvSpPr>
        <p:spPr>
          <a:xfrm>
            <a:off x="17472177" y="1723000"/>
            <a:ext cx="1294328" cy="930412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E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8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25" y="152886"/>
            <a:ext cx="23091876" cy="1102252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4800" b="1" dirty="0">
                <a:solidFill>
                  <a:srgbClr val="609CA2"/>
                </a:solidFill>
                <a:latin typeface="Arial"/>
                <a:cs typeface="Arial"/>
              </a:rPr>
              <a:t>Extensiones de fibra </a:t>
            </a:r>
            <a:r>
              <a:rPr lang="es-ES" sz="4800" b="1" u="sng" dirty="0">
                <a:solidFill>
                  <a:srgbClr val="609CA2"/>
                </a:solidFill>
                <a:latin typeface="Arial"/>
                <a:cs typeface="Arial"/>
              </a:rPr>
              <a:t>próxima ejecución</a:t>
            </a:r>
            <a:r>
              <a:rPr lang="es-ES" sz="4800" b="1" dirty="0">
                <a:solidFill>
                  <a:srgbClr val="609CA2"/>
                </a:solidFill>
                <a:latin typeface="Arial"/>
                <a:cs typeface="Arial"/>
              </a:rPr>
              <a:t> :</a:t>
            </a:r>
          </a:p>
        </p:txBody>
      </p:sp>
      <p:grpSp>
        <p:nvGrpSpPr>
          <p:cNvPr id="4" name="Group 151">
            <a:extLst>
              <a:ext uri="{FF2B5EF4-FFF2-40B4-BE49-F238E27FC236}">
                <a16:creationId xmlns:a16="http://schemas.microsoft.com/office/drawing/2014/main" id="{EC813170-0D05-35AB-C46F-C1786C4ADFAB}"/>
              </a:ext>
            </a:extLst>
          </p:cNvPr>
          <p:cNvGrpSpPr>
            <a:grpSpLocks noChangeAspect="1"/>
          </p:cNvGrpSpPr>
          <p:nvPr/>
        </p:nvGrpSpPr>
        <p:grpSpPr>
          <a:xfrm>
            <a:off x="1338112" y="1289383"/>
            <a:ext cx="12582080" cy="11057144"/>
            <a:chOff x="0" y="0"/>
            <a:chExt cx="5678478" cy="5152901"/>
          </a:xfrm>
          <a:solidFill>
            <a:schemeClr val="bg1">
              <a:lumMod val="85000"/>
            </a:schemeClr>
          </a:solidFill>
        </p:grpSpPr>
        <p:sp>
          <p:nvSpPr>
            <p:cNvPr id="6" name="Freeform 134">
              <a:extLst>
                <a:ext uri="{FF2B5EF4-FFF2-40B4-BE49-F238E27FC236}">
                  <a16:creationId xmlns:a16="http://schemas.microsoft.com/office/drawing/2014/main" id="{C1F2FDB0-7FDC-9E08-1602-13558ACD8E97}"/>
                </a:ext>
              </a:extLst>
            </p:cNvPr>
            <p:cNvSpPr/>
            <p:nvPr/>
          </p:nvSpPr>
          <p:spPr>
            <a:xfrm>
              <a:off x="960051" y="4733401"/>
              <a:ext cx="2536535" cy="419500"/>
            </a:xfrm>
            <a:custGeom>
              <a:avLst/>
              <a:gdLst>
                <a:gd name="connsiteX0" fmla="*/ 472472 w 2538867"/>
                <a:gd name="connsiteY0" fmla="*/ 400 h 419500"/>
                <a:gd name="connsiteX1" fmla="*/ 475647 w 2538867"/>
                <a:gd name="connsiteY1" fmla="*/ 25800 h 419500"/>
                <a:gd name="connsiteX2" fmla="*/ 485172 w 2538867"/>
                <a:gd name="connsiteY2" fmla="*/ 32150 h 419500"/>
                <a:gd name="connsiteX3" fmla="*/ 494697 w 2538867"/>
                <a:gd name="connsiteY3" fmla="*/ 41675 h 419500"/>
                <a:gd name="connsiteX4" fmla="*/ 513747 w 2538867"/>
                <a:gd name="connsiteY4" fmla="*/ 54375 h 419500"/>
                <a:gd name="connsiteX5" fmla="*/ 526447 w 2538867"/>
                <a:gd name="connsiteY5" fmla="*/ 67075 h 419500"/>
                <a:gd name="connsiteX6" fmla="*/ 545497 w 2538867"/>
                <a:gd name="connsiteY6" fmla="*/ 70250 h 419500"/>
                <a:gd name="connsiteX7" fmla="*/ 564547 w 2538867"/>
                <a:gd name="connsiteY7" fmla="*/ 63900 h 419500"/>
                <a:gd name="connsiteX8" fmla="*/ 580422 w 2538867"/>
                <a:gd name="connsiteY8" fmla="*/ 44850 h 419500"/>
                <a:gd name="connsiteX9" fmla="*/ 593122 w 2538867"/>
                <a:gd name="connsiteY9" fmla="*/ 38500 h 419500"/>
                <a:gd name="connsiteX10" fmla="*/ 612172 w 2538867"/>
                <a:gd name="connsiteY10" fmla="*/ 25800 h 419500"/>
                <a:gd name="connsiteX11" fmla="*/ 621697 w 2538867"/>
                <a:gd name="connsiteY11" fmla="*/ 28975 h 419500"/>
                <a:gd name="connsiteX12" fmla="*/ 640747 w 2538867"/>
                <a:gd name="connsiteY12" fmla="*/ 44850 h 419500"/>
                <a:gd name="connsiteX13" fmla="*/ 647097 w 2538867"/>
                <a:gd name="connsiteY13" fmla="*/ 54375 h 419500"/>
                <a:gd name="connsiteX14" fmla="*/ 662972 w 2538867"/>
                <a:gd name="connsiteY14" fmla="*/ 73425 h 419500"/>
                <a:gd name="connsiteX15" fmla="*/ 682022 w 2538867"/>
                <a:gd name="connsiteY15" fmla="*/ 105175 h 419500"/>
                <a:gd name="connsiteX16" fmla="*/ 691547 w 2538867"/>
                <a:gd name="connsiteY16" fmla="*/ 111525 h 419500"/>
                <a:gd name="connsiteX17" fmla="*/ 694722 w 2538867"/>
                <a:gd name="connsiteY17" fmla="*/ 121050 h 419500"/>
                <a:gd name="connsiteX18" fmla="*/ 704247 w 2538867"/>
                <a:gd name="connsiteY18" fmla="*/ 127400 h 419500"/>
                <a:gd name="connsiteX19" fmla="*/ 739172 w 2538867"/>
                <a:gd name="connsiteY19" fmla="*/ 133750 h 419500"/>
                <a:gd name="connsiteX20" fmla="*/ 774097 w 2538867"/>
                <a:gd name="connsiteY20" fmla="*/ 136925 h 419500"/>
                <a:gd name="connsiteX21" fmla="*/ 783622 w 2538867"/>
                <a:gd name="connsiteY21" fmla="*/ 143275 h 419500"/>
                <a:gd name="connsiteX22" fmla="*/ 812197 w 2538867"/>
                <a:gd name="connsiteY22" fmla="*/ 149625 h 419500"/>
                <a:gd name="connsiteX23" fmla="*/ 840772 w 2538867"/>
                <a:gd name="connsiteY23" fmla="*/ 162325 h 419500"/>
                <a:gd name="connsiteX24" fmla="*/ 856647 w 2538867"/>
                <a:gd name="connsiteY24" fmla="*/ 178200 h 419500"/>
                <a:gd name="connsiteX25" fmla="*/ 878872 w 2538867"/>
                <a:gd name="connsiteY25" fmla="*/ 194075 h 419500"/>
                <a:gd name="connsiteX26" fmla="*/ 891572 w 2538867"/>
                <a:gd name="connsiteY26" fmla="*/ 213125 h 419500"/>
                <a:gd name="connsiteX27" fmla="*/ 910622 w 2538867"/>
                <a:gd name="connsiteY27" fmla="*/ 229000 h 419500"/>
                <a:gd name="connsiteX28" fmla="*/ 920147 w 2538867"/>
                <a:gd name="connsiteY28" fmla="*/ 235350 h 419500"/>
                <a:gd name="connsiteX29" fmla="*/ 929672 w 2538867"/>
                <a:gd name="connsiteY29" fmla="*/ 244875 h 419500"/>
                <a:gd name="connsiteX30" fmla="*/ 939197 w 2538867"/>
                <a:gd name="connsiteY30" fmla="*/ 248050 h 419500"/>
                <a:gd name="connsiteX31" fmla="*/ 948722 w 2538867"/>
                <a:gd name="connsiteY31" fmla="*/ 254400 h 419500"/>
                <a:gd name="connsiteX32" fmla="*/ 958247 w 2538867"/>
                <a:gd name="connsiteY32" fmla="*/ 257575 h 419500"/>
                <a:gd name="connsiteX33" fmla="*/ 986822 w 2538867"/>
                <a:gd name="connsiteY33" fmla="*/ 279800 h 419500"/>
                <a:gd name="connsiteX34" fmla="*/ 1005872 w 2538867"/>
                <a:gd name="connsiteY34" fmla="*/ 289325 h 419500"/>
                <a:gd name="connsiteX35" fmla="*/ 1034447 w 2538867"/>
                <a:gd name="connsiteY35" fmla="*/ 305200 h 419500"/>
                <a:gd name="connsiteX36" fmla="*/ 1056672 w 2538867"/>
                <a:gd name="connsiteY36" fmla="*/ 308375 h 419500"/>
                <a:gd name="connsiteX37" fmla="*/ 1075722 w 2538867"/>
                <a:gd name="connsiteY37" fmla="*/ 314725 h 419500"/>
                <a:gd name="connsiteX38" fmla="*/ 1085247 w 2538867"/>
                <a:gd name="connsiteY38" fmla="*/ 317900 h 419500"/>
                <a:gd name="connsiteX39" fmla="*/ 1097947 w 2538867"/>
                <a:gd name="connsiteY39" fmla="*/ 324250 h 419500"/>
                <a:gd name="connsiteX40" fmla="*/ 1126522 w 2538867"/>
                <a:gd name="connsiteY40" fmla="*/ 327425 h 419500"/>
                <a:gd name="connsiteX41" fmla="*/ 1164622 w 2538867"/>
                <a:gd name="connsiteY41" fmla="*/ 333775 h 419500"/>
                <a:gd name="connsiteX42" fmla="*/ 1183672 w 2538867"/>
                <a:gd name="connsiteY42" fmla="*/ 340125 h 419500"/>
                <a:gd name="connsiteX43" fmla="*/ 1193197 w 2538867"/>
                <a:gd name="connsiteY43" fmla="*/ 343300 h 419500"/>
                <a:gd name="connsiteX44" fmla="*/ 1202722 w 2538867"/>
                <a:gd name="connsiteY44" fmla="*/ 352825 h 419500"/>
                <a:gd name="connsiteX45" fmla="*/ 1250347 w 2538867"/>
                <a:gd name="connsiteY45" fmla="*/ 352825 h 419500"/>
                <a:gd name="connsiteX46" fmla="*/ 1259872 w 2538867"/>
                <a:gd name="connsiteY46" fmla="*/ 349650 h 419500"/>
                <a:gd name="connsiteX47" fmla="*/ 1269397 w 2538867"/>
                <a:gd name="connsiteY47" fmla="*/ 343300 h 419500"/>
                <a:gd name="connsiteX48" fmla="*/ 1288447 w 2538867"/>
                <a:gd name="connsiteY48" fmla="*/ 336950 h 419500"/>
                <a:gd name="connsiteX49" fmla="*/ 1297972 w 2538867"/>
                <a:gd name="connsiteY49" fmla="*/ 327425 h 419500"/>
                <a:gd name="connsiteX50" fmla="*/ 1304322 w 2538867"/>
                <a:gd name="connsiteY50" fmla="*/ 314725 h 419500"/>
                <a:gd name="connsiteX51" fmla="*/ 1317022 w 2538867"/>
                <a:gd name="connsiteY51" fmla="*/ 305200 h 419500"/>
                <a:gd name="connsiteX52" fmla="*/ 1336072 w 2538867"/>
                <a:gd name="connsiteY52" fmla="*/ 295675 h 419500"/>
                <a:gd name="connsiteX53" fmla="*/ 1440847 w 2538867"/>
                <a:gd name="connsiteY53" fmla="*/ 298850 h 419500"/>
                <a:gd name="connsiteX54" fmla="*/ 1463072 w 2538867"/>
                <a:gd name="connsiteY54" fmla="*/ 305200 h 419500"/>
                <a:gd name="connsiteX55" fmla="*/ 1523397 w 2538867"/>
                <a:gd name="connsiteY55" fmla="*/ 311550 h 419500"/>
                <a:gd name="connsiteX56" fmla="*/ 1548797 w 2538867"/>
                <a:gd name="connsiteY56" fmla="*/ 308375 h 419500"/>
                <a:gd name="connsiteX57" fmla="*/ 1567847 w 2538867"/>
                <a:gd name="connsiteY57" fmla="*/ 302025 h 419500"/>
                <a:gd name="connsiteX58" fmla="*/ 1593247 w 2538867"/>
                <a:gd name="connsiteY58" fmla="*/ 295675 h 419500"/>
                <a:gd name="connsiteX59" fmla="*/ 1609122 w 2538867"/>
                <a:gd name="connsiteY59" fmla="*/ 292500 h 419500"/>
                <a:gd name="connsiteX60" fmla="*/ 1647222 w 2538867"/>
                <a:gd name="connsiteY60" fmla="*/ 286150 h 419500"/>
                <a:gd name="connsiteX61" fmla="*/ 1666272 w 2538867"/>
                <a:gd name="connsiteY61" fmla="*/ 279800 h 419500"/>
                <a:gd name="connsiteX62" fmla="*/ 1675797 w 2538867"/>
                <a:gd name="connsiteY62" fmla="*/ 276625 h 419500"/>
                <a:gd name="connsiteX63" fmla="*/ 1694847 w 2538867"/>
                <a:gd name="connsiteY63" fmla="*/ 263925 h 419500"/>
                <a:gd name="connsiteX64" fmla="*/ 1707547 w 2538867"/>
                <a:gd name="connsiteY64" fmla="*/ 260750 h 419500"/>
                <a:gd name="connsiteX65" fmla="*/ 1729772 w 2538867"/>
                <a:gd name="connsiteY65" fmla="*/ 254400 h 419500"/>
                <a:gd name="connsiteX66" fmla="*/ 1780572 w 2538867"/>
                <a:gd name="connsiteY66" fmla="*/ 251225 h 419500"/>
                <a:gd name="connsiteX67" fmla="*/ 1815497 w 2538867"/>
                <a:gd name="connsiteY67" fmla="*/ 257575 h 419500"/>
                <a:gd name="connsiteX68" fmla="*/ 1834547 w 2538867"/>
                <a:gd name="connsiteY68" fmla="*/ 263925 h 419500"/>
                <a:gd name="connsiteX69" fmla="*/ 1844072 w 2538867"/>
                <a:gd name="connsiteY69" fmla="*/ 267100 h 419500"/>
                <a:gd name="connsiteX70" fmla="*/ 1866297 w 2538867"/>
                <a:gd name="connsiteY70" fmla="*/ 263925 h 419500"/>
                <a:gd name="connsiteX71" fmla="*/ 1869472 w 2538867"/>
                <a:gd name="connsiteY71" fmla="*/ 254400 h 419500"/>
                <a:gd name="connsiteX72" fmla="*/ 1888522 w 2538867"/>
                <a:gd name="connsiteY72" fmla="*/ 241700 h 419500"/>
                <a:gd name="connsiteX73" fmla="*/ 1907572 w 2538867"/>
                <a:gd name="connsiteY73" fmla="*/ 244875 h 419500"/>
                <a:gd name="connsiteX74" fmla="*/ 1913922 w 2538867"/>
                <a:gd name="connsiteY74" fmla="*/ 257575 h 419500"/>
                <a:gd name="connsiteX75" fmla="*/ 1932972 w 2538867"/>
                <a:gd name="connsiteY75" fmla="*/ 260750 h 419500"/>
                <a:gd name="connsiteX76" fmla="*/ 1958372 w 2538867"/>
                <a:gd name="connsiteY76" fmla="*/ 263925 h 419500"/>
                <a:gd name="connsiteX77" fmla="*/ 2002822 w 2538867"/>
                <a:gd name="connsiteY77" fmla="*/ 260750 h 419500"/>
                <a:gd name="connsiteX78" fmla="*/ 1999647 w 2538867"/>
                <a:gd name="connsiteY78" fmla="*/ 251225 h 419500"/>
                <a:gd name="connsiteX79" fmla="*/ 1986947 w 2538867"/>
                <a:gd name="connsiteY79" fmla="*/ 244875 h 419500"/>
                <a:gd name="connsiteX80" fmla="*/ 1977422 w 2538867"/>
                <a:gd name="connsiteY80" fmla="*/ 238525 h 419500"/>
                <a:gd name="connsiteX81" fmla="*/ 1977422 w 2538867"/>
                <a:gd name="connsiteY81" fmla="*/ 206775 h 419500"/>
                <a:gd name="connsiteX82" fmla="*/ 1996472 w 2538867"/>
                <a:gd name="connsiteY82" fmla="*/ 209950 h 419500"/>
                <a:gd name="connsiteX83" fmla="*/ 2025047 w 2538867"/>
                <a:gd name="connsiteY83" fmla="*/ 222650 h 419500"/>
                <a:gd name="connsiteX84" fmla="*/ 2034572 w 2538867"/>
                <a:gd name="connsiteY84" fmla="*/ 225825 h 419500"/>
                <a:gd name="connsiteX85" fmla="*/ 2072672 w 2538867"/>
                <a:gd name="connsiteY85" fmla="*/ 232175 h 419500"/>
                <a:gd name="connsiteX86" fmla="*/ 2091722 w 2538867"/>
                <a:gd name="connsiteY86" fmla="*/ 244875 h 419500"/>
                <a:gd name="connsiteX87" fmla="*/ 2098072 w 2538867"/>
                <a:gd name="connsiteY87" fmla="*/ 257575 h 419500"/>
                <a:gd name="connsiteX88" fmla="*/ 2126647 w 2538867"/>
                <a:gd name="connsiteY88" fmla="*/ 273450 h 419500"/>
                <a:gd name="connsiteX89" fmla="*/ 2136172 w 2538867"/>
                <a:gd name="connsiteY89" fmla="*/ 279800 h 419500"/>
                <a:gd name="connsiteX90" fmla="*/ 2164747 w 2538867"/>
                <a:gd name="connsiteY90" fmla="*/ 286150 h 419500"/>
                <a:gd name="connsiteX91" fmla="*/ 2177447 w 2538867"/>
                <a:gd name="connsiteY91" fmla="*/ 289325 h 419500"/>
                <a:gd name="connsiteX92" fmla="*/ 2196497 w 2538867"/>
                <a:gd name="connsiteY92" fmla="*/ 302025 h 419500"/>
                <a:gd name="connsiteX93" fmla="*/ 2206022 w 2538867"/>
                <a:gd name="connsiteY93" fmla="*/ 308375 h 419500"/>
                <a:gd name="connsiteX94" fmla="*/ 2218722 w 2538867"/>
                <a:gd name="connsiteY94" fmla="*/ 311550 h 419500"/>
                <a:gd name="connsiteX95" fmla="*/ 2247297 w 2538867"/>
                <a:gd name="connsiteY95" fmla="*/ 324250 h 419500"/>
                <a:gd name="connsiteX96" fmla="*/ 2256822 w 2538867"/>
                <a:gd name="connsiteY96" fmla="*/ 327425 h 419500"/>
                <a:gd name="connsiteX97" fmla="*/ 2266347 w 2538867"/>
                <a:gd name="connsiteY97" fmla="*/ 330600 h 419500"/>
                <a:gd name="connsiteX98" fmla="*/ 2307622 w 2538867"/>
                <a:gd name="connsiteY98" fmla="*/ 336950 h 419500"/>
                <a:gd name="connsiteX99" fmla="*/ 2326672 w 2538867"/>
                <a:gd name="connsiteY99" fmla="*/ 343300 h 419500"/>
                <a:gd name="connsiteX100" fmla="*/ 2336197 w 2538867"/>
                <a:gd name="connsiteY100" fmla="*/ 349650 h 419500"/>
                <a:gd name="connsiteX101" fmla="*/ 2345722 w 2538867"/>
                <a:gd name="connsiteY101" fmla="*/ 359175 h 419500"/>
                <a:gd name="connsiteX102" fmla="*/ 2358422 w 2538867"/>
                <a:gd name="connsiteY102" fmla="*/ 362350 h 419500"/>
                <a:gd name="connsiteX103" fmla="*/ 2367947 w 2538867"/>
                <a:gd name="connsiteY103" fmla="*/ 371875 h 419500"/>
                <a:gd name="connsiteX104" fmla="*/ 2377472 w 2538867"/>
                <a:gd name="connsiteY104" fmla="*/ 375050 h 419500"/>
                <a:gd name="connsiteX105" fmla="*/ 2415572 w 2538867"/>
                <a:gd name="connsiteY105" fmla="*/ 378225 h 419500"/>
                <a:gd name="connsiteX106" fmla="*/ 2488597 w 2538867"/>
                <a:gd name="connsiteY106" fmla="*/ 381400 h 419500"/>
                <a:gd name="connsiteX107" fmla="*/ 2507647 w 2538867"/>
                <a:gd name="connsiteY107" fmla="*/ 387750 h 419500"/>
                <a:gd name="connsiteX108" fmla="*/ 2526697 w 2538867"/>
                <a:gd name="connsiteY108" fmla="*/ 400450 h 419500"/>
                <a:gd name="connsiteX109" fmla="*/ 2538250 w 2538867"/>
                <a:gd name="connsiteY109" fmla="*/ 416711 h 419500"/>
                <a:gd name="connsiteX110" fmla="*/ 2538867 w 2538867"/>
                <a:gd name="connsiteY110" fmla="*/ 419500 h 419500"/>
                <a:gd name="connsiteX111" fmla="*/ 431197 w 2538867"/>
                <a:gd name="connsiteY111" fmla="*/ 419500 h 419500"/>
                <a:gd name="connsiteX112" fmla="*/ 348656 w 2538867"/>
                <a:gd name="connsiteY112" fmla="*/ 419321 h 419500"/>
                <a:gd name="connsiteX113" fmla="*/ 347785 w 2538867"/>
                <a:gd name="connsiteY113" fmla="*/ 419500 h 419500"/>
                <a:gd name="connsiteX114" fmla="*/ 0 w 2538867"/>
                <a:gd name="connsiteY114" fmla="*/ 419500 h 419500"/>
                <a:gd name="connsiteX115" fmla="*/ 3722 w 2538867"/>
                <a:gd name="connsiteY115" fmla="*/ 399890 h 419500"/>
                <a:gd name="connsiteX116" fmla="*/ 12097 w 2538867"/>
                <a:gd name="connsiteY116" fmla="*/ 378225 h 419500"/>
                <a:gd name="connsiteX117" fmla="*/ 15272 w 2538867"/>
                <a:gd name="connsiteY117" fmla="*/ 368700 h 419500"/>
                <a:gd name="connsiteX118" fmla="*/ 24797 w 2538867"/>
                <a:gd name="connsiteY118" fmla="*/ 362350 h 419500"/>
                <a:gd name="connsiteX119" fmla="*/ 40672 w 2538867"/>
                <a:gd name="connsiteY119" fmla="*/ 343300 h 419500"/>
                <a:gd name="connsiteX120" fmla="*/ 56547 w 2538867"/>
                <a:gd name="connsiteY120" fmla="*/ 321075 h 419500"/>
                <a:gd name="connsiteX121" fmla="*/ 66072 w 2538867"/>
                <a:gd name="connsiteY121" fmla="*/ 308375 h 419500"/>
                <a:gd name="connsiteX122" fmla="*/ 78772 w 2538867"/>
                <a:gd name="connsiteY122" fmla="*/ 279800 h 419500"/>
                <a:gd name="connsiteX123" fmla="*/ 85122 w 2538867"/>
                <a:gd name="connsiteY123" fmla="*/ 257575 h 419500"/>
                <a:gd name="connsiteX124" fmla="*/ 91472 w 2538867"/>
                <a:gd name="connsiteY124" fmla="*/ 248050 h 419500"/>
                <a:gd name="connsiteX125" fmla="*/ 104172 w 2538867"/>
                <a:gd name="connsiteY125" fmla="*/ 190900 h 419500"/>
                <a:gd name="connsiteX126" fmla="*/ 107347 w 2538867"/>
                <a:gd name="connsiteY126" fmla="*/ 181375 h 419500"/>
                <a:gd name="connsiteX127" fmla="*/ 132747 w 2538867"/>
                <a:gd name="connsiteY127" fmla="*/ 159150 h 419500"/>
                <a:gd name="connsiteX128" fmla="*/ 151797 w 2538867"/>
                <a:gd name="connsiteY128" fmla="*/ 143275 h 419500"/>
                <a:gd name="connsiteX129" fmla="*/ 167672 w 2538867"/>
                <a:gd name="connsiteY129" fmla="*/ 136925 h 419500"/>
                <a:gd name="connsiteX130" fmla="*/ 177197 w 2538867"/>
                <a:gd name="connsiteY130" fmla="*/ 127400 h 419500"/>
                <a:gd name="connsiteX131" fmla="*/ 193072 w 2538867"/>
                <a:gd name="connsiteY131" fmla="*/ 124225 h 419500"/>
                <a:gd name="connsiteX132" fmla="*/ 212122 w 2538867"/>
                <a:gd name="connsiteY132" fmla="*/ 117875 h 419500"/>
                <a:gd name="connsiteX133" fmla="*/ 243872 w 2538867"/>
                <a:gd name="connsiteY133" fmla="*/ 111525 h 419500"/>
                <a:gd name="connsiteX134" fmla="*/ 256572 w 2538867"/>
                <a:gd name="connsiteY134" fmla="*/ 108350 h 419500"/>
                <a:gd name="connsiteX135" fmla="*/ 278797 w 2538867"/>
                <a:gd name="connsiteY135" fmla="*/ 105175 h 419500"/>
                <a:gd name="connsiteX136" fmla="*/ 297847 w 2538867"/>
                <a:gd name="connsiteY136" fmla="*/ 102000 h 419500"/>
                <a:gd name="connsiteX137" fmla="*/ 313722 w 2538867"/>
                <a:gd name="connsiteY137" fmla="*/ 98825 h 419500"/>
                <a:gd name="connsiteX138" fmla="*/ 335947 w 2538867"/>
                <a:gd name="connsiteY138" fmla="*/ 95650 h 419500"/>
                <a:gd name="connsiteX139" fmla="*/ 354997 w 2538867"/>
                <a:gd name="connsiteY139" fmla="*/ 63900 h 419500"/>
                <a:gd name="connsiteX140" fmla="*/ 361347 w 2538867"/>
                <a:gd name="connsiteY140" fmla="*/ 54375 h 419500"/>
                <a:gd name="connsiteX141" fmla="*/ 367697 w 2538867"/>
                <a:gd name="connsiteY141" fmla="*/ 44850 h 419500"/>
                <a:gd name="connsiteX142" fmla="*/ 386747 w 2538867"/>
                <a:gd name="connsiteY142" fmla="*/ 35325 h 419500"/>
                <a:gd name="connsiteX143" fmla="*/ 396272 w 2538867"/>
                <a:gd name="connsiteY143" fmla="*/ 28975 h 419500"/>
                <a:gd name="connsiteX144" fmla="*/ 405797 w 2538867"/>
                <a:gd name="connsiteY144" fmla="*/ 25800 h 419500"/>
                <a:gd name="connsiteX145" fmla="*/ 428022 w 2538867"/>
                <a:gd name="connsiteY145" fmla="*/ 13100 h 419500"/>
                <a:gd name="connsiteX146" fmla="*/ 437547 w 2538867"/>
                <a:gd name="connsiteY146" fmla="*/ 9925 h 419500"/>
                <a:gd name="connsiteX147" fmla="*/ 472472 w 2538867"/>
                <a:gd name="connsiteY147" fmla="*/ 400 h 4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2538867" h="419500">
                  <a:moveTo>
                    <a:pt x="472472" y="400"/>
                  </a:moveTo>
                  <a:cubicBezTo>
                    <a:pt x="478822" y="3046"/>
                    <a:pt x="472478" y="17878"/>
                    <a:pt x="475647" y="25800"/>
                  </a:cubicBezTo>
                  <a:cubicBezTo>
                    <a:pt x="477064" y="29343"/>
                    <a:pt x="482241" y="29707"/>
                    <a:pt x="485172" y="32150"/>
                  </a:cubicBezTo>
                  <a:cubicBezTo>
                    <a:pt x="488621" y="35025"/>
                    <a:pt x="491153" y="38918"/>
                    <a:pt x="494697" y="41675"/>
                  </a:cubicBezTo>
                  <a:cubicBezTo>
                    <a:pt x="500721" y="46360"/>
                    <a:pt x="508351" y="48979"/>
                    <a:pt x="513747" y="54375"/>
                  </a:cubicBezTo>
                  <a:cubicBezTo>
                    <a:pt x="517980" y="58608"/>
                    <a:pt x="521092" y="64398"/>
                    <a:pt x="526447" y="67075"/>
                  </a:cubicBezTo>
                  <a:cubicBezTo>
                    <a:pt x="532205" y="69954"/>
                    <a:pt x="539147" y="69192"/>
                    <a:pt x="545497" y="70250"/>
                  </a:cubicBezTo>
                  <a:cubicBezTo>
                    <a:pt x="551847" y="68133"/>
                    <a:pt x="558696" y="67151"/>
                    <a:pt x="564547" y="63900"/>
                  </a:cubicBezTo>
                  <a:cubicBezTo>
                    <a:pt x="582180" y="54104"/>
                    <a:pt x="566984" y="56048"/>
                    <a:pt x="580422" y="44850"/>
                  </a:cubicBezTo>
                  <a:cubicBezTo>
                    <a:pt x="584058" y="41820"/>
                    <a:pt x="589063" y="40935"/>
                    <a:pt x="593122" y="38500"/>
                  </a:cubicBezTo>
                  <a:cubicBezTo>
                    <a:pt x="599666" y="34573"/>
                    <a:pt x="612172" y="25800"/>
                    <a:pt x="612172" y="25800"/>
                  </a:cubicBezTo>
                  <a:cubicBezTo>
                    <a:pt x="615347" y="26858"/>
                    <a:pt x="618704" y="27478"/>
                    <a:pt x="621697" y="28975"/>
                  </a:cubicBezTo>
                  <a:cubicBezTo>
                    <a:pt x="628833" y="32543"/>
                    <a:pt x="635731" y="38831"/>
                    <a:pt x="640747" y="44850"/>
                  </a:cubicBezTo>
                  <a:cubicBezTo>
                    <a:pt x="643190" y="47781"/>
                    <a:pt x="644654" y="51444"/>
                    <a:pt x="647097" y="54375"/>
                  </a:cubicBezTo>
                  <a:cubicBezTo>
                    <a:pt x="659036" y="68702"/>
                    <a:pt x="654372" y="58376"/>
                    <a:pt x="662972" y="73425"/>
                  </a:cubicBezTo>
                  <a:cubicBezTo>
                    <a:pt x="667677" y="81659"/>
                    <a:pt x="674853" y="100395"/>
                    <a:pt x="682022" y="105175"/>
                  </a:cubicBezTo>
                  <a:lnTo>
                    <a:pt x="691547" y="111525"/>
                  </a:lnTo>
                  <a:cubicBezTo>
                    <a:pt x="692605" y="114700"/>
                    <a:pt x="692631" y="118437"/>
                    <a:pt x="694722" y="121050"/>
                  </a:cubicBezTo>
                  <a:cubicBezTo>
                    <a:pt x="697106" y="124030"/>
                    <a:pt x="700834" y="125693"/>
                    <a:pt x="704247" y="127400"/>
                  </a:cubicBezTo>
                  <a:cubicBezTo>
                    <a:pt x="713864" y="132209"/>
                    <a:pt x="730854" y="132874"/>
                    <a:pt x="739172" y="133750"/>
                  </a:cubicBezTo>
                  <a:cubicBezTo>
                    <a:pt x="750797" y="134974"/>
                    <a:pt x="762455" y="135867"/>
                    <a:pt x="774097" y="136925"/>
                  </a:cubicBezTo>
                  <a:cubicBezTo>
                    <a:pt x="777272" y="139042"/>
                    <a:pt x="780115" y="141772"/>
                    <a:pt x="783622" y="143275"/>
                  </a:cubicBezTo>
                  <a:cubicBezTo>
                    <a:pt x="788612" y="145413"/>
                    <a:pt x="808053" y="148495"/>
                    <a:pt x="812197" y="149625"/>
                  </a:cubicBezTo>
                  <a:cubicBezTo>
                    <a:pt x="831379" y="154857"/>
                    <a:pt x="827666" y="153588"/>
                    <a:pt x="840772" y="162325"/>
                  </a:cubicBezTo>
                  <a:cubicBezTo>
                    <a:pt x="852414" y="179787"/>
                    <a:pt x="840772" y="164971"/>
                    <a:pt x="856647" y="178200"/>
                  </a:cubicBezTo>
                  <a:cubicBezTo>
                    <a:pt x="875955" y="194290"/>
                    <a:pt x="855372" y="182325"/>
                    <a:pt x="878872" y="194075"/>
                  </a:cubicBezTo>
                  <a:cubicBezTo>
                    <a:pt x="883105" y="200425"/>
                    <a:pt x="885222" y="208892"/>
                    <a:pt x="891572" y="213125"/>
                  </a:cubicBezTo>
                  <a:cubicBezTo>
                    <a:pt x="915221" y="228891"/>
                    <a:pt x="886176" y="208628"/>
                    <a:pt x="910622" y="229000"/>
                  </a:cubicBezTo>
                  <a:cubicBezTo>
                    <a:pt x="913553" y="231443"/>
                    <a:pt x="917216" y="232907"/>
                    <a:pt x="920147" y="235350"/>
                  </a:cubicBezTo>
                  <a:cubicBezTo>
                    <a:pt x="923596" y="238225"/>
                    <a:pt x="925936" y="242384"/>
                    <a:pt x="929672" y="244875"/>
                  </a:cubicBezTo>
                  <a:cubicBezTo>
                    <a:pt x="932457" y="246731"/>
                    <a:pt x="936204" y="246553"/>
                    <a:pt x="939197" y="248050"/>
                  </a:cubicBezTo>
                  <a:cubicBezTo>
                    <a:pt x="942610" y="249757"/>
                    <a:pt x="945309" y="252693"/>
                    <a:pt x="948722" y="254400"/>
                  </a:cubicBezTo>
                  <a:cubicBezTo>
                    <a:pt x="951715" y="255897"/>
                    <a:pt x="955321" y="255950"/>
                    <a:pt x="958247" y="257575"/>
                  </a:cubicBezTo>
                  <a:cubicBezTo>
                    <a:pt x="987136" y="273624"/>
                    <a:pt x="968310" y="264373"/>
                    <a:pt x="986822" y="279800"/>
                  </a:cubicBezTo>
                  <a:cubicBezTo>
                    <a:pt x="1003736" y="293895"/>
                    <a:pt x="988689" y="279779"/>
                    <a:pt x="1005872" y="289325"/>
                  </a:cubicBezTo>
                  <a:cubicBezTo>
                    <a:pt x="1020194" y="297281"/>
                    <a:pt x="1020977" y="302506"/>
                    <a:pt x="1034447" y="305200"/>
                  </a:cubicBezTo>
                  <a:cubicBezTo>
                    <a:pt x="1041785" y="306668"/>
                    <a:pt x="1049264" y="307317"/>
                    <a:pt x="1056672" y="308375"/>
                  </a:cubicBezTo>
                  <a:lnTo>
                    <a:pt x="1075722" y="314725"/>
                  </a:lnTo>
                  <a:cubicBezTo>
                    <a:pt x="1078897" y="315783"/>
                    <a:pt x="1082254" y="316403"/>
                    <a:pt x="1085247" y="317900"/>
                  </a:cubicBezTo>
                  <a:cubicBezTo>
                    <a:pt x="1089480" y="320017"/>
                    <a:pt x="1093335" y="323186"/>
                    <a:pt x="1097947" y="324250"/>
                  </a:cubicBezTo>
                  <a:cubicBezTo>
                    <a:pt x="1107285" y="326405"/>
                    <a:pt x="1116997" y="326367"/>
                    <a:pt x="1126522" y="327425"/>
                  </a:cubicBezTo>
                  <a:cubicBezTo>
                    <a:pt x="1152566" y="336106"/>
                    <a:pt x="1111453" y="323141"/>
                    <a:pt x="1164622" y="333775"/>
                  </a:cubicBezTo>
                  <a:cubicBezTo>
                    <a:pt x="1171186" y="335088"/>
                    <a:pt x="1177322" y="338008"/>
                    <a:pt x="1183672" y="340125"/>
                  </a:cubicBezTo>
                  <a:lnTo>
                    <a:pt x="1193197" y="343300"/>
                  </a:lnTo>
                  <a:cubicBezTo>
                    <a:pt x="1196372" y="346475"/>
                    <a:pt x="1198823" y="350597"/>
                    <a:pt x="1202722" y="352825"/>
                  </a:cubicBezTo>
                  <a:cubicBezTo>
                    <a:pt x="1215096" y="359896"/>
                    <a:pt x="1242330" y="353554"/>
                    <a:pt x="1250347" y="352825"/>
                  </a:cubicBezTo>
                  <a:cubicBezTo>
                    <a:pt x="1253522" y="351767"/>
                    <a:pt x="1256879" y="351147"/>
                    <a:pt x="1259872" y="349650"/>
                  </a:cubicBezTo>
                  <a:cubicBezTo>
                    <a:pt x="1263285" y="347943"/>
                    <a:pt x="1265910" y="344850"/>
                    <a:pt x="1269397" y="343300"/>
                  </a:cubicBezTo>
                  <a:cubicBezTo>
                    <a:pt x="1275514" y="340582"/>
                    <a:pt x="1288447" y="336950"/>
                    <a:pt x="1288447" y="336950"/>
                  </a:cubicBezTo>
                  <a:cubicBezTo>
                    <a:pt x="1291622" y="333775"/>
                    <a:pt x="1295362" y="331079"/>
                    <a:pt x="1297972" y="327425"/>
                  </a:cubicBezTo>
                  <a:cubicBezTo>
                    <a:pt x="1300723" y="323574"/>
                    <a:pt x="1301242" y="318319"/>
                    <a:pt x="1304322" y="314725"/>
                  </a:cubicBezTo>
                  <a:cubicBezTo>
                    <a:pt x="1307766" y="310707"/>
                    <a:pt x="1312716" y="308276"/>
                    <a:pt x="1317022" y="305200"/>
                  </a:cubicBezTo>
                  <a:cubicBezTo>
                    <a:pt x="1327793" y="297506"/>
                    <a:pt x="1324276" y="299607"/>
                    <a:pt x="1336072" y="295675"/>
                  </a:cubicBezTo>
                  <a:cubicBezTo>
                    <a:pt x="1370997" y="296733"/>
                    <a:pt x="1405957" y="296964"/>
                    <a:pt x="1440847" y="298850"/>
                  </a:cubicBezTo>
                  <a:cubicBezTo>
                    <a:pt x="1449985" y="299344"/>
                    <a:pt x="1454630" y="303324"/>
                    <a:pt x="1463072" y="305200"/>
                  </a:cubicBezTo>
                  <a:cubicBezTo>
                    <a:pt x="1483245" y="309683"/>
                    <a:pt x="1502472" y="309940"/>
                    <a:pt x="1523397" y="311550"/>
                  </a:cubicBezTo>
                  <a:cubicBezTo>
                    <a:pt x="1531864" y="310492"/>
                    <a:pt x="1540454" y="310163"/>
                    <a:pt x="1548797" y="308375"/>
                  </a:cubicBezTo>
                  <a:cubicBezTo>
                    <a:pt x="1555342" y="306973"/>
                    <a:pt x="1561353" y="303648"/>
                    <a:pt x="1567847" y="302025"/>
                  </a:cubicBezTo>
                  <a:cubicBezTo>
                    <a:pt x="1576314" y="299908"/>
                    <a:pt x="1584689" y="297387"/>
                    <a:pt x="1593247" y="295675"/>
                  </a:cubicBezTo>
                  <a:cubicBezTo>
                    <a:pt x="1598539" y="294617"/>
                    <a:pt x="1603799" y="293387"/>
                    <a:pt x="1609122" y="292500"/>
                  </a:cubicBezTo>
                  <a:cubicBezTo>
                    <a:pt x="1620804" y="290553"/>
                    <a:pt x="1635464" y="289357"/>
                    <a:pt x="1647222" y="286150"/>
                  </a:cubicBezTo>
                  <a:cubicBezTo>
                    <a:pt x="1653680" y="284389"/>
                    <a:pt x="1659922" y="281917"/>
                    <a:pt x="1666272" y="279800"/>
                  </a:cubicBezTo>
                  <a:cubicBezTo>
                    <a:pt x="1669447" y="278742"/>
                    <a:pt x="1673012" y="278481"/>
                    <a:pt x="1675797" y="276625"/>
                  </a:cubicBezTo>
                  <a:cubicBezTo>
                    <a:pt x="1682147" y="272392"/>
                    <a:pt x="1687443" y="265776"/>
                    <a:pt x="1694847" y="263925"/>
                  </a:cubicBezTo>
                  <a:cubicBezTo>
                    <a:pt x="1699080" y="262867"/>
                    <a:pt x="1703337" y="261898"/>
                    <a:pt x="1707547" y="260750"/>
                  </a:cubicBezTo>
                  <a:cubicBezTo>
                    <a:pt x="1714980" y="258723"/>
                    <a:pt x="1722132" y="255397"/>
                    <a:pt x="1729772" y="254400"/>
                  </a:cubicBezTo>
                  <a:cubicBezTo>
                    <a:pt x="1746596" y="252206"/>
                    <a:pt x="1763639" y="252283"/>
                    <a:pt x="1780572" y="251225"/>
                  </a:cubicBezTo>
                  <a:cubicBezTo>
                    <a:pt x="1792214" y="253342"/>
                    <a:pt x="1803979" y="254865"/>
                    <a:pt x="1815497" y="257575"/>
                  </a:cubicBezTo>
                  <a:cubicBezTo>
                    <a:pt x="1822013" y="259108"/>
                    <a:pt x="1828197" y="261808"/>
                    <a:pt x="1834547" y="263925"/>
                  </a:cubicBezTo>
                  <a:lnTo>
                    <a:pt x="1844072" y="267100"/>
                  </a:lnTo>
                  <a:cubicBezTo>
                    <a:pt x="1851480" y="266042"/>
                    <a:pt x="1859604" y="267272"/>
                    <a:pt x="1866297" y="263925"/>
                  </a:cubicBezTo>
                  <a:cubicBezTo>
                    <a:pt x="1869290" y="262428"/>
                    <a:pt x="1867105" y="256767"/>
                    <a:pt x="1869472" y="254400"/>
                  </a:cubicBezTo>
                  <a:cubicBezTo>
                    <a:pt x="1874868" y="249004"/>
                    <a:pt x="1888522" y="241700"/>
                    <a:pt x="1888522" y="241700"/>
                  </a:cubicBezTo>
                  <a:cubicBezTo>
                    <a:pt x="1894872" y="242758"/>
                    <a:pt x="1902113" y="241463"/>
                    <a:pt x="1907572" y="244875"/>
                  </a:cubicBezTo>
                  <a:cubicBezTo>
                    <a:pt x="1911586" y="247383"/>
                    <a:pt x="1909908" y="255067"/>
                    <a:pt x="1913922" y="257575"/>
                  </a:cubicBezTo>
                  <a:cubicBezTo>
                    <a:pt x="1919381" y="260987"/>
                    <a:pt x="1926599" y="259840"/>
                    <a:pt x="1932972" y="260750"/>
                  </a:cubicBezTo>
                  <a:cubicBezTo>
                    <a:pt x="1941419" y="261957"/>
                    <a:pt x="1949905" y="262867"/>
                    <a:pt x="1958372" y="263925"/>
                  </a:cubicBezTo>
                  <a:cubicBezTo>
                    <a:pt x="1973189" y="262867"/>
                    <a:pt x="1988624" y="265118"/>
                    <a:pt x="2002822" y="260750"/>
                  </a:cubicBezTo>
                  <a:cubicBezTo>
                    <a:pt x="2006021" y="259766"/>
                    <a:pt x="2002014" y="253592"/>
                    <a:pt x="1999647" y="251225"/>
                  </a:cubicBezTo>
                  <a:cubicBezTo>
                    <a:pt x="1996300" y="247878"/>
                    <a:pt x="1991056" y="247223"/>
                    <a:pt x="1986947" y="244875"/>
                  </a:cubicBezTo>
                  <a:cubicBezTo>
                    <a:pt x="1983634" y="242982"/>
                    <a:pt x="1980597" y="240642"/>
                    <a:pt x="1977422" y="238525"/>
                  </a:cubicBezTo>
                  <a:cubicBezTo>
                    <a:pt x="1974479" y="229696"/>
                    <a:pt x="1967963" y="214882"/>
                    <a:pt x="1977422" y="206775"/>
                  </a:cubicBezTo>
                  <a:cubicBezTo>
                    <a:pt x="1982310" y="202585"/>
                    <a:pt x="1990122" y="208892"/>
                    <a:pt x="1996472" y="209950"/>
                  </a:cubicBezTo>
                  <a:cubicBezTo>
                    <a:pt x="2011566" y="220013"/>
                    <a:pt x="2002377" y="215093"/>
                    <a:pt x="2025047" y="222650"/>
                  </a:cubicBezTo>
                  <a:cubicBezTo>
                    <a:pt x="2028222" y="223708"/>
                    <a:pt x="2031251" y="225410"/>
                    <a:pt x="2034572" y="225825"/>
                  </a:cubicBezTo>
                  <a:cubicBezTo>
                    <a:pt x="2064302" y="229541"/>
                    <a:pt x="2051694" y="226931"/>
                    <a:pt x="2072672" y="232175"/>
                  </a:cubicBezTo>
                  <a:cubicBezTo>
                    <a:pt x="2079022" y="236408"/>
                    <a:pt x="2088309" y="238049"/>
                    <a:pt x="2091722" y="244875"/>
                  </a:cubicBezTo>
                  <a:cubicBezTo>
                    <a:pt x="2093839" y="249108"/>
                    <a:pt x="2094725" y="254228"/>
                    <a:pt x="2098072" y="257575"/>
                  </a:cubicBezTo>
                  <a:cubicBezTo>
                    <a:pt x="2118094" y="277597"/>
                    <a:pt x="2110677" y="265465"/>
                    <a:pt x="2126647" y="273450"/>
                  </a:cubicBezTo>
                  <a:cubicBezTo>
                    <a:pt x="2130060" y="275157"/>
                    <a:pt x="2132759" y="278093"/>
                    <a:pt x="2136172" y="279800"/>
                  </a:cubicBezTo>
                  <a:cubicBezTo>
                    <a:pt x="2144411" y="283919"/>
                    <a:pt x="2156617" y="284524"/>
                    <a:pt x="2164747" y="286150"/>
                  </a:cubicBezTo>
                  <a:cubicBezTo>
                    <a:pt x="2169026" y="287006"/>
                    <a:pt x="2173214" y="288267"/>
                    <a:pt x="2177447" y="289325"/>
                  </a:cubicBezTo>
                  <a:lnTo>
                    <a:pt x="2196497" y="302025"/>
                  </a:lnTo>
                  <a:cubicBezTo>
                    <a:pt x="2199672" y="304142"/>
                    <a:pt x="2202320" y="307450"/>
                    <a:pt x="2206022" y="308375"/>
                  </a:cubicBezTo>
                  <a:lnTo>
                    <a:pt x="2218722" y="311550"/>
                  </a:lnTo>
                  <a:cubicBezTo>
                    <a:pt x="2233816" y="321613"/>
                    <a:pt x="2224627" y="316693"/>
                    <a:pt x="2247297" y="324250"/>
                  </a:cubicBezTo>
                  <a:lnTo>
                    <a:pt x="2256822" y="327425"/>
                  </a:lnTo>
                  <a:cubicBezTo>
                    <a:pt x="2259997" y="328483"/>
                    <a:pt x="2263046" y="330050"/>
                    <a:pt x="2266347" y="330600"/>
                  </a:cubicBezTo>
                  <a:cubicBezTo>
                    <a:pt x="2292779" y="335005"/>
                    <a:pt x="2279024" y="332865"/>
                    <a:pt x="2307622" y="336950"/>
                  </a:cubicBezTo>
                  <a:cubicBezTo>
                    <a:pt x="2313972" y="339067"/>
                    <a:pt x="2321103" y="339587"/>
                    <a:pt x="2326672" y="343300"/>
                  </a:cubicBezTo>
                  <a:cubicBezTo>
                    <a:pt x="2329847" y="345417"/>
                    <a:pt x="2333266" y="347207"/>
                    <a:pt x="2336197" y="349650"/>
                  </a:cubicBezTo>
                  <a:cubicBezTo>
                    <a:pt x="2339646" y="352525"/>
                    <a:pt x="2341823" y="356947"/>
                    <a:pt x="2345722" y="359175"/>
                  </a:cubicBezTo>
                  <a:cubicBezTo>
                    <a:pt x="2349511" y="361340"/>
                    <a:pt x="2354189" y="361292"/>
                    <a:pt x="2358422" y="362350"/>
                  </a:cubicBezTo>
                  <a:cubicBezTo>
                    <a:pt x="2361597" y="365525"/>
                    <a:pt x="2364211" y="369384"/>
                    <a:pt x="2367947" y="371875"/>
                  </a:cubicBezTo>
                  <a:cubicBezTo>
                    <a:pt x="2370732" y="373731"/>
                    <a:pt x="2374155" y="374608"/>
                    <a:pt x="2377472" y="375050"/>
                  </a:cubicBezTo>
                  <a:cubicBezTo>
                    <a:pt x="2390104" y="376734"/>
                    <a:pt x="2402849" y="377498"/>
                    <a:pt x="2415572" y="378225"/>
                  </a:cubicBezTo>
                  <a:cubicBezTo>
                    <a:pt x="2439897" y="379615"/>
                    <a:pt x="2464255" y="380342"/>
                    <a:pt x="2488597" y="381400"/>
                  </a:cubicBezTo>
                  <a:cubicBezTo>
                    <a:pt x="2494947" y="383517"/>
                    <a:pt x="2501660" y="384757"/>
                    <a:pt x="2507647" y="387750"/>
                  </a:cubicBezTo>
                  <a:cubicBezTo>
                    <a:pt x="2514473" y="391163"/>
                    <a:pt x="2526697" y="400450"/>
                    <a:pt x="2526697" y="400450"/>
                  </a:cubicBezTo>
                  <a:cubicBezTo>
                    <a:pt x="2530690" y="406439"/>
                    <a:pt x="2535601" y="411374"/>
                    <a:pt x="2538250" y="416711"/>
                  </a:cubicBezTo>
                  <a:lnTo>
                    <a:pt x="2538867" y="419500"/>
                  </a:lnTo>
                  <a:lnTo>
                    <a:pt x="431197" y="419500"/>
                  </a:lnTo>
                  <a:cubicBezTo>
                    <a:pt x="391436" y="414728"/>
                    <a:pt x="375496" y="414496"/>
                    <a:pt x="348656" y="419321"/>
                  </a:cubicBezTo>
                  <a:lnTo>
                    <a:pt x="347785" y="419500"/>
                  </a:lnTo>
                  <a:lnTo>
                    <a:pt x="0" y="419500"/>
                  </a:lnTo>
                  <a:lnTo>
                    <a:pt x="3722" y="399890"/>
                  </a:lnTo>
                  <a:cubicBezTo>
                    <a:pt x="6223" y="392563"/>
                    <a:pt x="9398" y="385423"/>
                    <a:pt x="12097" y="378225"/>
                  </a:cubicBezTo>
                  <a:cubicBezTo>
                    <a:pt x="13272" y="375091"/>
                    <a:pt x="13181" y="371313"/>
                    <a:pt x="15272" y="368700"/>
                  </a:cubicBezTo>
                  <a:cubicBezTo>
                    <a:pt x="17656" y="365720"/>
                    <a:pt x="21622" y="364467"/>
                    <a:pt x="24797" y="362350"/>
                  </a:cubicBezTo>
                  <a:cubicBezTo>
                    <a:pt x="30861" y="344158"/>
                    <a:pt x="23372" y="360600"/>
                    <a:pt x="40672" y="343300"/>
                  </a:cubicBezTo>
                  <a:cubicBezTo>
                    <a:pt x="45860" y="338112"/>
                    <a:pt x="52040" y="327385"/>
                    <a:pt x="56547" y="321075"/>
                  </a:cubicBezTo>
                  <a:cubicBezTo>
                    <a:pt x="59623" y="316769"/>
                    <a:pt x="62897" y="312608"/>
                    <a:pt x="66072" y="308375"/>
                  </a:cubicBezTo>
                  <a:cubicBezTo>
                    <a:pt x="73629" y="285705"/>
                    <a:pt x="68709" y="294894"/>
                    <a:pt x="78772" y="279800"/>
                  </a:cubicBezTo>
                  <a:cubicBezTo>
                    <a:pt x="79789" y="275731"/>
                    <a:pt x="82845" y="262130"/>
                    <a:pt x="85122" y="257575"/>
                  </a:cubicBezTo>
                  <a:cubicBezTo>
                    <a:pt x="86829" y="254162"/>
                    <a:pt x="89355" y="251225"/>
                    <a:pt x="91472" y="248050"/>
                  </a:cubicBezTo>
                  <a:cubicBezTo>
                    <a:pt x="98922" y="203348"/>
                    <a:pt x="93751" y="222164"/>
                    <a:pt x="104172" y="190900"/>
                  </a:cubicBezTo>
                  <a:cubicBezTo>
                    <a:pt x="105230" y="187725"/>
                    <a:pt x="105491" y="184160"/>
                    <a:pt x="107347" y="181375"/>
                  </a:cubicBezTo>
                  <a:cubicBezTo>
                    <a:pt x="125339" y="154388"/>
                    <a:pt x="95705" y="196192"/>
                    <a:pt x="132747" y="159150"/>
                  </a:cubicBezTo>
                  <a:cubicBezTo>
                    <a:pt x="139769" y="152128"/>
                    <a:pt x="142956" y="147695"/>
                    <a:pt x="151797" y="143275"/>
                  </a:cubicBezTo>
                  <a:cubicBezTo>
                    <a:pt x="156895" y="140726"/>
                    <a:pt x="162380" y="139042"/>
                    <a:pt x="167672" y="136925"/>
                  </a:cubicBezTo>
                  <a:cubicBezTo>
                    <a:pt x="170847" y="133750"/>
                    <a:pt x="173181" y="129408"/>
                    <a:pt x="177197" y="127400"/>
                  </a:cubicBezTo>
                  <a:cubicBezTo>
                    <a:pt x="182024" y="124987"/>
                    <a:pt x="187866" y="125645"/>
                    <a:pt x="193072" y="124225"/>
                  </a:cubicBezTo>
                  <a:cubicBezTo>
                    <a:pt x="199530" y="122464"/>
                    <a:pt x="205558" y="119188"/>
                    <a:pt x="212122" y="117875"/>
                  </a:cubicBezTo>
                  <a:cubicBezTo>
                    <a:pt x="222705" y="115758"/>
                    <a:pt x="233401" y="114143"/>
                    <a:pt x="243872" y="111525"/>
                  </a:cubicBezTo>
                  <a:cubicBezTo>
                    <a:pt x="248105" y="110467"/>
                    <a:pt x="252279" y="109131"/>
                    <a:pt x="256572" y="108350"/>
                  </a:cubicBezTo>
                  <a:cubicBezTo>
                    <a:pt x="263935" y="107011"/>
                    <a:pt x="271400" y="106313"/>
                    <a:pt x="278797" y="105175"/>
                  </a:cubicBezTo>
                  <a:cubicBezTo>
                    <a:pt x="285160" y="104196"/>
                    <a:pt x="291513" y="103152"/>
                    <a:pt x="297847" y="102000"/>
                  </a:cubicBezTo>
                  <a:cubicBezTo>
                    <a:pt x="303156" y="101035"/>
                    <a:pt x="308399" y="99712"/>
                    <a:pt x="313722" y="98825"/>
                  </a:cubicBezTo>
                  <a:cubicBezTo>
                    <a:pt x="321104" y="97595"/>
                    <a:pt x="328539" y="96708"/>
                    <a:pt x="335947" y="95650"/>
                  </a:cubicBezTo>
                  <a:cubicBezTo>
                    <a:pt x="345710" y="76124"/>
                    <a:pt x="339672" y="86888"/>
                    <a:pt x="354997" y="63900"/>
                  </a:cubicBezTo>
                  <a:lnTo>
                    <a:pt x="361347" y="54375"/>
                  </a:lnTo>
                  <a:cubicBezTo>
                    <a:pt x="363464" y="51200"/>
                    <a:pt x="364522" y="46967"/>
                    <a:pt x="367697" y="44850"/>
                  </a:cubicBezTo>
                  <a:cubicBezTo>
                    <a:pt x="394994" y="26652"/>
                    <a:pt x="360457" y="48470"/>
                    <a:pt x="386747" y="35325"/>
                  </a:cubicBezTo>
                  <a:cubicBezTo>
                    <a:pt x="390160" y="33618"/>
                    <a:pt x="392859" y="30682"/>
                    <a:pt x="396272" y="28975"/>
                  </a:cubicBezTo>
                  <a:cubicBezTo>
                    <a:pt x="399265" y="27478"/>
                    <a:pt x="402721" y="27118"/>
                    <a:pt x="405797" y="25800"/>
                  </a:cubicBezTo>
                  <a:cubicBezTo>
                    <a:pt x="444761" y="9101"/>
                    <a:pt x="396136" y="29043"/>
                    <a:pt x="428022" y="13100"/>
                  </a:cubicBezTo>
                  <a:cubicBezTo>
                    <a:pt x="431015" y="11603"/>
                    <a:pt x="434440" y="11168"/>
                    <a:pt x="437547" y="9925"/>
                  </a:cubicBezTo>
                  <a:cubicBezTo>
                    <a:pt x="439744" y="9046"/>
                    <a:pt x="466122" y="-2246"/>
                    <a:pt x="472472" y="40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0629" tIns="65315" rIns="130629" bIns="653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157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" name="Group 150">
              <a:extLst>
                <a:ext uri="{FF2B5EF4-FFF2-40B4-BE49-F238E27FC236}">
                  <a16:creationId xmlns:a16="http://schemas.microsoft.com/office/drawing/2014/main" id="{20F3B629-045F-7F82-E5FC-8732E70FE487}"/>
                </a:ext>
              </a:extLst>
            </p:cNvPr>
            <p:cNvGrpSpPr/>
            <p:nvPr/>
          </p:nvGrpSpPr>
          <p:grpSpPr>
            <a:xfrm>
              <a:off x="0" y="0"/>
              <a:ext cx="5678478" cy="4997327"/>
              <a:chOff x="0" y="0"/>
              <a:chExt cx="5678478" cy="4997327"/>
            </a:xfrm>
            <a:grpFill/>
          </p:grpSpPr>
          <p:sp>
            <p:nvSpPr>
              <p:cNvPr id="8" name="la_coruna">
                <a:extLst>
                  <a:ext uri="{FF2B5EF4-FFF2-40B4-BE49-F238E27FC236}">
                    <a16:creationId xmlns:a16="http://schemas.microsoft.com/office/drawing/2014/main" id="{0067D285-4201-364A-A762-D2F0994BDDFC}"/>
                  </a:ext>
                </a:extLst>
              </p:cNvPr>
              <p:cNvSpPr/>
              <p:nvPr/>
            </p:nvSpPr>
            <p:spPr>
              <a:xfrm>
                <a:off x="0" y="0"/>
                <a:ext cx="792662" cy="781722"/>
              </a:xfrm>
              <a:custGeom>
                <a:avLst/>
                <a:gdLst>
                  <a:gd name="connsiteX0" fmla="*/ 752475 w 769232"/>
                  <a:gd name="connsiteY0" fmla="*/ 15331 h 710656"/>
                  <a:gd name="connsiteX1" fmla="*/ 555625 w 769232"/>
                  <a:gd name="connsiteY1" fmla="*/ 31206 h 710656"/>
                  <a:gd name="connsiteX2" fmla="*/ 549275 w 769232"/>
                  <a:gd name="connsiteY2" fmla="*/ 40731 h 710656"/>
                  <a:gd name="connsiteX3" fmla="*/ 542925 w 769232"/>
                  <a:gd name="connsiteY3" fmla="*/ 69306 h 710656"/>
                  <a:gd name="connsiteX4" fmla="*/ 536575 w 769232"/>
                  <a:gd name="connsiteY4" fmla="*/ 78831 h 710656"/>
                  <a:gd name="connsiteX5" fmla="*/ 527050 w 769232"/>
                  <a:gd name="connsiteY5" fmla="*/ 82006 h 710656"/>
                  <a:gd name="connsiteX6" fmla="*/ 517525 w 769232"/>
                  <a:gd name="connsiteY6" fmla="*/ 88356 h 710656"/>
                  <a:gd name="connsiteX7" fmla="*/ 501650 w 769232"/>
                  <a:gd name="connsiteY7" fmla="*/ 104231 h 710656"/>
                  <a:gd name="connsiteX8" fmla="*/ 488950 w 769232"/>
                  <a:gd name="connsiteY8" fmla="*/ 139156 h 710656"/>
                  <a:gd name="connsiteX9" fmla="*/ 492125 w 769232"/>
                  <a:gd name="connsiteY9" fmla="*/ 180431 h 710656"/>
                  <a:gd name="connsiteX10" fmla="*/ 495300 w 769232"/>
                  <a:gd name="connsiteY10" fmla="*/ 189956 h 710656"/>
                  <a:gd name="connsiteX11" fmla="*/ 498475 w 769232"/>
                  <a:gd name="connsiteY11" fmla="*/ 205831 h 710656"/>
                  <a:gd name="connsiteX12" fmla="*/ 504825 w 769232"/>
                  <a:gd name="connsiteY12" fmla="*/ 215356 h 710656"/>
                  <a:gd name="connsiteX13" fmla="*/ 501650 w 769232"/>
                  <a:gd name="connsiteY13" fmla="*/ 234406 h 710656"/>
                  <a:gd name="connsiteX14" fmla="*/ 492125 w 769232"/>
                  <a:gd name="connsiteY14" fmla="*/ 237581 h 710656"/>
                  <a:gd name="connsiteX15" fmla="*/ 473075 w 769232"/>
                  <a:gd name="connsiteY15" fmla="*/ 247106 h 710656"/>
                  <a:gd name="connsiteX16" fmla="*/ 425450 w 769232"/>
                  <a:gd name="connsiteY16" fmla="*/ 243931 h 710656"/>
                  <a:gd name="connsiteX17" fmla="*/ 403225 w 769232"/>
                  <a:gd name="connsiteY17" fmla="*/ 237581 h 710656"/>
                  <a:gd name="connsiteX18" fmla="*/ 396875 w 769232"/>
                  <a:gd name="connsiteY18" fmla="*/ 228056 h 710656"/>
                  <a:gd name="connsiteX19" fmla="*/ 387350 w 769232"/>
                  <a:gd name="connsiteY19" fmla="*/ 221706 h 710656"/>
                  <a:gd name="connsiteX20" fmla="*/ 336550 w 769232"/>
                  <a:gd name="connsiteY20" fmla="*/ 212181 h 710656"/>
                  <a:gd name="connsiteX21" fmla="*/ 327025 w 769232"/>
                  <a:gd name="connsiteY21" fmla="*/ 215356 h 710656"/>
                  <a:gd name="connsiteX22" fmla="*/ 314325 w 769232"/>
                  <a:gd name="connsiteY22" fmla="*/ 218531 h 710656"/>
                  <a:gd name="connsiteX23" fmla="*/ 301625 w 769232"/>
                  <a:gd name="connsiteY23" fmla="*/ 224881 h 710656"/>
                  <a:gd name="connsiteX24" fmla="*/ 257175 w 769232"/>
                  <a:gd name="connsiteY24" fmla="*/ 228056 h 710656"/>
                  <a:gd name="connsiteX25" fmla="*/ 241300 w 769232"/>
                  <a:gd name="connsiteY25" fmla="*/ 231231 h 710656"/>
                  <a:gd name="connsiteX26" fmla="*/ 231775 w 769232"/>
                  <a:gd name="connsiteY26" fmla="*/ 234406 h 710656"/>
                  <a:gd name="connsiteX27" fmla="*/ 206375 w 769232"/>
                  <a:gd name="connsiteY27" fmla="*/ 237581 h 710656"/>
                  <a:gd name="connsiteX28" fmla="*/ 193675 w 769232"/>
                  <a:gd name="connsiteY28" fmla="*/ 240756 h 710656"/>
                  <a:gd name="connsiteX29" fmla="*/ 177800 w 769232"/>
                  <a:gd name="connsiteY29" fmla="*/ 243931 h 710656"/>
                  <a:gd name="connsiteX30" fmla="*/ 174625 w 769232"/>
                  <a:gd name="connsiteY30" fmla="*/ 253456 h 710656"/>
                  <a:gd name="connsiteX31" fmla="*/ 171450 w 769232"/>
                  <a:gd name="connsiteY31" fmla="*/ 288381 h 710656"/>
                  <a:gd name="connsiteX32" fmla="*/ 161925 w 769232"/>
                  <a:gd name="connsiteY32" fmla="*/ 291556 h 710656"/>
                  <a:gd name="connsiteX33" fmla="*/ 114300 w 769232"/>
                  <a:gd name="connsiteY33" fmla="*/ 288381 h 710656"/>
                  <a:gd name="connsiteX34" fmla="*/ 76200 w 769232"/>
                  <a:gd name="connsiteY34" fmla="*/ 285206 h 710656"/>
                  <a:gd name="connsiteX35" fmla="*/ 57150 w 769232"/>
                  <a:gd name="connsiteY35" fmla="*/ 307431 h 710656"/>
                  <a:gd name="connsiteX36" fmla="*/ 38100 w 769232"/>
                  <a:gd name="connsiteY36" fmla="*/ 313781 h 710656"/>
                  <a:gd name="connsiteX37" fmla="*/ 31750 w 769232"/>
                  <a:gd name="connsiteY37" fmla="*/ 323306 h 710656"/>
                  <a:gd name="connsiteX38" fmla="*/ 6350 w 769232"/>
                  <a:gd name="connsiteY38" fmla="*/ 348706 h 710656"/>
                  <a:gd name="connsiteX39" fmla="*/ 0 w 769232"/>
                  <a:gd name="connsiteY39" fmla="*/ 367756 h 710656"/>
                  <a:gd name="connsiteX40" fmla="*/ 3175 w 769232"/>
                  <a:gd name="connsiteY40" fmla="*/ 424906 h 710656"/>
                  <a:gd name="connsiteX41" fmla="*/ 9525 w 769232"/>
                  <a:gd name="connsiteY41" fmla="*/ 440781 h 710656"/>
                  <a:gd name="connsiteX42" fmla="*/ 19050 w 769232"/>
                  <a:gd name="connsiteY42" fmla="*/ 472531 h 710656"/>
                  <a:gd name="connsiteX43" fmla="*/ 22225 w 769232"/>
                  <a:gd name="connsiteY43" fmla="*/ 482056 h 710656"/>
                  <a:gd name="connsiteX44" fmla="*/ 31750 w 769232"/>
                  <a:gd name="connsiteY44" fmla="*/ 491581 h 710656"/>
                  <a:gd name="connsiteX45" fmla="*/ 38100 w 769232"/>
                  <a:gd name="connsiteY45" fmla="*/ 501106 h 710656"/>
                  <a:gd name="connsiteX46" fmla="*/ 50800 w 769232"/>
                  <a:gd name="connsiteY46" fmla="*/ 504281 h 710656"/>
                  <a:gd name="connsiteX47" fmla="*/ 69850 w 769232"/>
                  <a:gd name="connsiteY47" fmla="*/ 510631 h 710656"/>
                  <a:gd name="connsiteX48" fmla="*/ 114300 w 769232"/>
                  <a:gd name="connsiteY48" fmla="*/ 516981 h 710656"/>
                  <a:gd name="connsiteX49" fmla="*/ 133350 w 769232"/>
                  <a:gd name="connsiteY49" fmla="*/ 523331 h 710656"/>
                  <a:gd name="connsiteX50" fmla="*/ 142875 w 769232"/>
                  <a:gd name="connsiteY50" fmla="*/ 529681 h 710656"/>
                  <a:gd name="connsiteX51" fmla="*/ 149225 w 769232"/>
                  <a:gd name="connsiteY51" fmla="*/ 545556 h 710656"/>
                  <a:gd name="connsiteX52" fmla="*/ 142875 w 769232"/>
                  <a:gd name="connsiteY52" fmla="*/ 602706 h 710656"/>
                  <a:gd name="connsiteX53" fmla="*/ 136525 w 769232"/>
                  <a:gd name="connsiteY53" fmla="*/ 640806 h 710656"/>
                  <a:gd name="connsiteX54" fmla="*/ 142875 w 769232"/>
                  <a:gd name="connsiteY54" fmla="*/ 701131 h 710656"/>
                  <a:gd name="connsiteX55" fmla="*/ 149225 w 769232"/>
                  <a:gd name="connsiteY55" fmla="*/ 710656 h 710656"/>
                  <a:gd name="connsiteX56" fmla="*/ 180975 w 769232"/>
                  <a:gd name="connsiteY56" fmla="*/ 707481 h 710656"/>
                  <a:gd name="connsiteX57" fmla="*/ 190500 w 769232"/>
                  <a:gd name="connsiteY57" fmla="*/ 694781 h 710656"/>
                  <a:gd name="connsiteX58" fmla="*/ 196850 w 769232"/>
                  <a:gd name="connsiteY58" fmla="*/ 675731 h 710656"/>
                  <a:gd name="connsiteX59" fmla="*/ 200025 w 769232"/>
                  <a:gd name="connsiteY59" fmla="*/ 647156 h 710656"/>
                  <a:gd name="connsiteX60" fmla="*/ 209550 w 769232"/>
                  <a:gd name="connsiteY60" fmla="*/ 640806 h 710656"/>
                  <a:gd name="connsiteX61" fmla="*/ 244475 w 769232"/>
                  <a:gd name="connsiteY61" fmla="*/ 643981 h 710656"/>
                  <a:gd name="connsiteX62" fmla="*/ 254000 w 769232"/>
                  <a:gd name="connsiteY62" fmla="*/ 647156 h 710656"/>
                  <a:gd name="connsiteX63" fmla="*/ 273050 w 769232"/>
                  <a:gd name="connsiteY63" fmla="*/ 631281 h 710656"/>
                  <a:gd name="connsiteX64" fmla="*/ 292100 w 769232"/>
                  <a:gd name="connsiteY64" fmla="*/ 624931 h 710656"/>
                  <a:gd name="connsiteX65" fmla="*/ 304800 w 769232"/>
                  <a:gd name="connsiteY65" fmla="*/ 605881 h 710656"/>
                  <a:gd name="connsiteX66" fmla="*/ 311150 w 769232"/>
                  <a:gd name="connsiteY66" fmla="*/ 596356 h 710656"/>
                  <a:gd name="connsiteX67" fmla="*/ 320675 w 769232"/>
                  <a:gd name="connsiteY67" fmla="*/ 590006 h 710656"/>
                  <a:gd name="connsiteX68" fmla="*/ 333375 w 769232"/>
                  <a:gd name="connsiteY68" fmla="*/ 570956 h 710656"/>
                  <a:gd name="connsiteX69" fmla="*/ 352425 w 769232"/>
                  <a:gd name="connsiteY69" fmla="*/ 564606 h 710656"/>
                  <a:gd name="connsiteX70" fmla="*/ 374650 w 769232"/>
                  <a:gd name="connsiteY70" fmla="*/ 567781 h 710656"/>
                  <a:gd name="connsiteX71" fmla="*/ 390525 w 769232"/>
                  <a:gd name="connsiteY71" fmla="*/ 583656 h 710656"/>
                  <a:gd name="connsiteX72" fmla="*/ 400050 w 769232"/>
                  <a:gd name="connsiteY72" fmla="*/ 586831 h 710656"/>
                  <a:gd name="connsiteX73" fmla="*/ 428625 w 769232"/>
                  <a:gd name="connsiteY73" fmla="*/ 596356 h 710656"/>
                  <a:gd name="connsiteX74" fmla="*/ 469900 w 769232"/>
                  <a:gd name="connsiteY74" fmla="*/ 593181 h 710656"/>
                  <a:gd name="connsiteX75" fmla="*/ 488950 w 769232"/>
                  <a:gd name="connsiteY75" fmla="*/ 586831 h 710656"/>
                  <a:gd name="connsiteX76" fmla="*/ 501650 w 769232"/>
                  <a:gd name="connsiteY76" fmla="*/ 577306 h 710656"/>
                  <a:gd name="connsiteX77" fmla="*/ 517525 w 769232"/>
                  <a:gd name="connsiteY77" fmla="*/ 561431 h 710656"/>
                  <a:gd name="connsiteX78" fmla="*/ 536575 w 769232"/>
                  <a:gd name="connsiteY78" fmla="*/ 555081 h 710656"/>
                  <a:gd name="connsiteX79" fmla="*/ 546100 w 769232"/>
                  <a:gd name="connsiteY79" fmla="*/ 551906 h 710656"/>
                  <a:gd name="connsiteX80" fmla="*/ 574675 w 769232"/>
                  <a:gd name="connsiteY80" fmla="*/ 545556 h 710656"/>
                  <a:gd name="connsiteX81" fmla="*/ 590550 w 769232"/>
                  <a:gd name="connsiteY81" fmla="*/ 539206 h 710656"/>
                  <a:gd name="connsiteX82" fmla="*/ 600075 w 769232"/>
                  <a:gd name="connsiteY82" fmla="*/ 536031 h 710656"/>
                  <a:gd name="connsiteX83" fmla="*/ 628650 w 769232"/>
                  <a:gd name="connsiteY83" fmla="*/ 513806 h 710656"/>
                  <a:gd name="connsiteX84" fmla="*/ 644525 w 769232"/>
                  <a:gd name="connsiteY84" fmla="*/ 494756 h 710656"/>
                  <a:gd name="connsiteX85" fmla="*/ 647700 w 769232"/>
                  <a:gd name="connsiteY85" fmla="*/ 482056 h 710656"/>
                  <a:gd name="connsiteX86" fmla="*/ 641350 w 769232"/>
                  <a:gd name="connsiteY86" fmla="*/ 434431 h 710656"/>
                  <a:gd name="connsiteX87" fmla="*/ 635000 w 769232"/>
                  <a:gd name="connsiteY87" fmla="*/ 424906 h 710656"/>
                  <a:gd name="connsiteX88" fmla="*/ 631825 w 769232"/>
                  <a:gd name="connsiteY88" fmla="*/ 415381 h 710656"/>
                  <a:gd name="connsiteX89" fmla="*/ 615950 w 769232"/>
                  <a:gd name="connsiteY89" fmla="*/ 386806 h 710656"/>
                  <a:gd name="connsiteX90" fmla="*/ 625475 w 769232"/>
                  <a:gd name="connsiteY90" fmla="*/ 336006 h 710656"/>
                  <a:gd name="connsiteX91" fmla="*/ 638175 w 769232"/>
                  <a:gd name="connsiteY91" fmla="*/ 320131 h 710656"/>
                  <a:gd name="connsiteX92" fmla="*/ 647700 w 769232"/>
                  <a:gd name="connsiteY92" fmla="*/ 301081 h 710656"/>
                  <a:gd name="connsiteX93" fmla="*/ 660400 w 769232"/>
                  <a:gd name="connsiteY93" fmla="*/ 282031 h 710656"/>
                  <a:gd name="connsiteX94" fmla="*/ 663575 w 769232"/>
                  <a:gd name="connsiteY94" fmla="*/ 269331 h 710656"/>
                  <a:gd name="connsiteX95" fmla="*/ 663575 w 769232"/>
                  <a:gd name="connsiteY95" fmla="*/ 186781 h 710656"/>
                  <a:gd name="connsiteX96" fmla="*/ 673100 w 769232"/>
                  <a:gd name="connsiteY96" fmla="*/ 177256 h 710656"/>
                  <a:gd name="connsiteX97" fmla="*/ 679450 w 769232"/>
                  <a:gd name="connsiteY97" fmla="*/ 167731 h 710656"/>
                  <a:gd name="connsiteX98" fmla="*/ 692150 w 769232"/>
                  <a:gd name="connsiteY98" fmla="*/ 155031 h 710656"/>
                  <a:gd name="connsiteX99" fmla="*/ 708025 w 769232"/>
                  <a:gd name="connsiteY99" fmla="*/ 139156 h 710656"/>
                  <a:gd name="connsiteX100" fmla="*/ 723900 w 769232"/>
                  <a:gd name="connsiteY100" fmla="*/ 110581 h 710656"/>
                  <a:gd name="connsiteX101" fmla="*/ 730250 w 769232"/>
                  <a:gd name="connsiteY101" fmla="*/ 101056 h 710656"/>
                  <a:gd name="connsiteX102" fmla="*/ 736600 w 769232"/>
                  <a:gd name="connsiteY102" fmla="*/ 91531 h 710656"/>
                  <a:gd name="connsiteX103" fmla="*/ 746125 w 769232"/>
                  <a:gd name="connsiteY103" fmla="*/ 88356 h 710656"/>
                  <a:gd name="connsiteX104" fmla="*/ 752475 w 769232"/>
                  <a:gd name="connsiteY104" fmla="*/ 78831 h 710656"/>
                  <a:gd name="connsiteX105" fmla="*/ 752475 w 769232"/>
                  <a:gd name="connsiteY105" fmla="*/ 15331 h 7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69232" h="710656">
                    <a:moveTo>
                      <a:pt x="752475" y="15331"/>
                    </a:moveTo>
                    <a:cubicBezTo>
                      <a:pt x="719667" y="7394"/>
                      <a:pt x="600118" y="-22185"/>
                      <a:pt x="555625" y="31206"/>
                    </a:cubicBezTo>
                    <a:cubicBezTo>
                      <a:pt x="553182" y="34137"/>
                      <a:pt x="551392" y="37556"/>
                      <a:pt x="549275" y="40731"/>
                    </a:cubicBezTo>
                    <a:cubicBezTo>
                      <a:pt x="548056" y="48048"/>
                      <a:pt x="546833" y="61490"/>
                      <a:pt x="542925" y="69306"/>
                    </a:cubicBezTo>
                    <a:cubicBezTo>
                      <a:pt x="541218" y="72719"/>
                      <a:pt x="539555" y="76447"/>
                      <a:pt x="536575" y="78831"/>
                    </a:cubicBezTo>
                    <a:cubicBezTo>
                      <a:pt x="533962" y="80922"/>
                      <a:pt x="530043" y="80509"/>
                      <a:pt x="527050" y="82006"/>
                    </a:cubicBezTo>
                    <a:cubicBezTo>
                      <a:pt x="523637" y="83713"/>
                      <a:pt x="520700" y="86239"/>
                      <a:pt x="517525" y="88356"/>
                    </a:cubicBezTo>
                    <a:cubicBezTo>
                      <a:pt x="500592" y="113756"/>
                      <a:pt x="522817" y="83064"/>
                      <a:pt x="501650" y="104231"/>
                    </a:cubicBezTo>
                    <a:cubicBezTo>
                      <a:pt x="492559" y="113322"/>
                      <a:pt x="491300" y="127408"/>
                      <a:pt x="488950" y="139156"/>
                    </a:cubicBezTo>
                    <a:cubicBezTo>
                      <a:pt x="490008" y="152914"/>
                      <a:pt x="490413" y="166739"/>
                      <a:pt x="492125" y="180431"/>
                    </a:cubicBezTo>
                    <a:cubicBezTo>
                      <a:pt x="492540" y="183752"/>
                      <a:pt x="494488" y="186709"/>
                      <a:pt x="495300" y="189956"/>
                    </a:cubicBezTo>
                    <a:cubicBezTo>
                      <a:pt x="496609" y="195191"/>
                      <a:pt x="496580" y="200778"/>
                      <a:pt x="498475" y="205831"/>
                    </a:cubicBezTo>
                    <a:cubicBezTo>
                      <a:pt x="499815" y="209404"/>
                      <a:pt x="502708" y="212181"/>
                      <a:pt x="504825" y="215356"/>
                    </a:cubicBezTo>
                    <a:cubicBezTo>
                      <a:pt x="503767" y="221706"/>
                      <a:pt x="504844" y="228817"/>
                      <a:pt x="501650" y="234406"/>
                    </a:cubicBezTo>
                    <a:cubicBezTo>
                      <a:pt x="499990" y="237312"/>
                      <a:pt x="495118" y="236084"/>
                      <a:pt x="492125" y="237581"/>
                    </a:cubicBezTo>
                    <a:cubicBezTo>
                      <a:pt x="467506" y="249891"/>
                      <a:pt x="497016" y="239126"/>
                      <a:pt x="473075" y="247106"/>
                    </a:cubicBezTo>
                    <a:cubicBezTo>
                      <a:pt x="457200" y="246048"/>
                      <a:pt x="441273" y="245597"/>
                      <a:pt x="425450" y="243931"/>
                    </a:cubicBezTo>
                    <a:cubicBezTo>
                      <a:pt x="419623" y="243318"/>
                      <a:pt x="409128" y="239549"/>
                      <a:pt x="403225" y="237581"/>
                    </a:cubicBezTo>
                    <a:cubicBezTo>
                      <a:pt x="401108" y="234406"/>
                      <a:pt x="399573" y="230754"/>
                      <a:pt x="396875" y="228056"/>
                    </a:cubicBezTo>
                    <a:cubicBezTo>
                      <a:pt x="394177" y="225358"/>
                      <a:pt x="390763" y="223413"/>
                      <a:pt x="387350" y="221706"/>
                    </a:cubicBezTo>
                    <a:cubicBezTo>
                      <a:pt x="367155" y="211609"/>
                      <a:pt x="363750" y="214654"/>
                      <a:pt x="336550" y="212181"/>
                    </a:cubicBezTo>
                    <a:cubicBezTo>
                      <a:pt x="333375" y="213239"/>
                      <a:pt x="330243" y="214437"/>
                      <a:pt x="327025" y="215356"/>
                    </a:cubicBezTo>
                    <a:cubicBezTo>
                      <a:pt x="322829" y="216555"/>
                      <a:pt x="318411" y="216999"/>
                      <a:pt x="314325" y="218531"/>
                    </a:cubicBezTo>
                    <a:cubicBezTo>
                      <a:pt x="309893" y="220193"/>
                      <a:pt x="306294" y="224103"/>
                      <a:pt x="301625" y="224881"/>
                    </a:cubicBezTo>
                    <a:cubicBezTo>
                      <a:pt x="286973" y="227323"/>
                      <a:pt x="271992" y="226998"/>
                      <a:pt x="257175" y="228056"/>
                    </a:cubicBezTo>
                    <a:cubicBezTo>
                      <a:pt x="251883" y="229114"/>
                      <a:pt x="246535" y="229922"/>
                      <a:pt x="241300" y="231231"/>
                    </a:cubicBezTo>
                    <a:cubicBezTo>
                      <a:pt x="238053" y="232043"/>
                      <a:pt x="235068" y="233807"/>
                      <a:pt x="231775" y="234406"/>
                    </a:cubicBezTo>
                    <a:cubicBezTo>
                      <a:pt x="223380" y="235932"/>
                      <a:pt x="214791" y="236178"/>
                      <a:pt x="206375" y="237581"/>
                    </a:cubicBezTo>
                    <a:cubicBezTo>
                      <a:pt x="202071" y="238298"/>
                      <a:pt x="197935" y="239809"/>
                      <a:pt x="193675" y="240756"/>
                    </a:cubicBezTo>
                    <a:cubicBezTo>
                      <a:pt x="188407" y="241927"/>
                      <a:pt x="183092" y="242873"/>
                      <a:pt x="177800" y="243931"/>
                    </a:cubicBezTo>
                    <a:cubicBezTo>
                      <a:pt x="176742" y="247106"/>
                      <a:pt x="175098" y="250143"/>
                      <a:pt x="174625" y="253456"/>
                    </a:cubicBezTo>
                    <a:cubicBezTo>
                      <a:pt x="172972" y="265028"/>
                      <a:pt x="175147" y="277291"/>
                      <a:pt x="171450" y="288381"/>
                    </a:cubicBezTo>
                    <a:cubicBezTo>
                      <a:pt x="170392" y="291556"/>
                      <a:pt x="165100" y="290498"/>
                      <a:pt x="161925" y="291556"/>
                    </a:cubicBezTo>
                    <a:cubicBezTo>
                      <a:pt x="146050" y="290498"/>
                      <a:pt x="130050" y="290631"/>
                      <a:pt x="114300" y="288381"/>
                    </a:cubicBezTo>
                    <a:cubicBezTo>
                      <a:pt x="73661" y="282575"/>
                      <a:pt x="116742" y="278449"/>
                      <a:pt x="76200" y="285206"/>
                    </a:cubicBezTo>
                    <a:cubicBezTo>
                      <a:pt x="69941" y="297724"/>
                      <a:pt x="70889" y="300562"/>
                      <a:pt x="57150" y="307431"/>
                    </a:cubicBezTo>
                    <a:cubicBezTo>
                      <a:pt x="51163" y="310424"/>
                      <a:pt x="38100" y="313781"/>
                      <a:pt x="38100" y="313781"/>
                    </a:cubicBezTo>
                    <a:cubicBezTo>
                      <a:pt x="35983" y="316956"/>
                      <a:pt x="34681" y="320863"/>
                      <a:pt x="31750" y="323306"/>
                    </a:cubicBezTo>
                    <a:cubicBezTo>
                      <a:pt x="15800" y="336598"/>
                      <a:pt x="15909" y="320028"/>
                      <a:pt x="6350" y="348706"/>
                    </a:cubicBezTo>
                    <a:lnTo>
                      <a:pt x="0" y="367756"/>
                    </a:lnTo>
                    <a:cubicBezTo>
                      <a:pt x="1058" y="386806"/>
                      <a:pt x="707" y="405987"/>
                      <a:pt x="3175" y="424906"/>
                    </a:cubicBezTo>
                    <a:cubicBezTo>
                      <a:pt x="3912" y="430557"/>
                      <a:pt x="7577" y="435425"/>
                      <a:pt x="9525" y="440781"/>
                    </a:cubicBezTo>
                    <a:cubicBezTo>
                      <a:pt x="19585" y="468447"/>
                      <a:pt x="12732" y="450419"/>
                      <a:pt x="19050" y="472531"/>
                    </a:cubicBezTo>
                    <a:cubicBezTo>
                      <a:pt x="19969" y="475749"/>
                      <a:pt x="20369" y="479271"/>
                      <a:pt x="22225" y="482056"/>
                    </a:cubicBezTo>
                    <a:cubicBezTo>
                      <a:pt x="24716" y="485792"/>
                      <a:pt x="28875" y="488132"/>
                      <a:pt x="31750" y="491581"/>
                    </a:cubicBezTo>
                    <a:cubicBezTo>
                      <a:pt x="34193" y="494512"/>
                      <a:pt x="34925" y="498989"/>
                      <a:pt x="38100" y="501106"/>
                    </a:cubicBezTo>
                    <a:cubicBezTo>
                      <a:pt x="41731" y="503527"/>
                      <a:pt x="46620" y="503027"/>
                      <a:pt x="50800" y="504281"/>
                    </a:cubicBezTo>
                    <a:cubicBezTo>
                      <a:pt x="57211" y="506204"/>
                      <a:pt x="63208" y="509801"/>
                      <a:pt x="69850" y="510631"/>
                    </a:cubicBezTo>
                    <a:cubicBezTo>
                      <a:pt x="77368" y="511571"/>
                      <a:pt x="105145" y="514692"/>
                      <a:pt x="114300" y="516981"/>
                    </a:cubicBezTo>
                    <a:cubicBezTo>
                      <a:pt x="120794" y="518604"/>
                      <a:pt x="127781" y="519618"/>
                      <a:pt x="133350" y="523331"/>
                    </a:cubicBezTo>
                    <a:lnTo>
                      <a:pt x="142875" y="529681"/>
                    </a:lnTo>
                    <a:cubicBezTo>
                      <a:pt x="144992" y="534973"/>
                      <a:pt x="148869" y="539868"/>
                      <a:pt x="149225" y="545556"/>
                    </a:cubicBezTo>
                    <a:cubicBezTo>
                      <a:pt x="149805" y="554834"/>
                      <a:pt x="144866" y="590099"/>
                      <a:pt x="142875" y="602706"/>
                    </a:cubicBezTo>
                    <a:cubicBezTo>
                      <a:pt x="140867" y="615424"/>
                      <a:pt x="136525" y="640806"/>
                      <a:pt x="136525" y="640806"/>
                    </a:cubicBezTo>
                    <a:cubicBezTo>
                      <a:pt x="136816" y="645466"/>
                      <a:pt x="134945" y="685271"/>
                      <a:pt x="142875" y="701131"/>
                    </a:cubicBezTo>
                    <a:cubicBezTo>
                      <a:pt x="144582" y="704544"/>
                      <a:pt x="147108" y="707481"/>
                      <a:pt x="149225" y="710656"/>
                    </a:cubicBezTo>
                    <a:cubicBezTo>
                      <a:pt x="159808" y="709598"/>
                      <a:pt x="171048" y="711299"/>
                      <a:pt x="180975" y="707481"/>
                    </a:cubicBezTo>
                    <a:cubicBezTo>
                      <a:pt x="185914" y="705581"/>
                      <a:pt x="188133" y="699514"/>
                      <a:pt x="190500" y="694781"/>
                    </a:cubicBezTo>
                    <a:cubicBezTo>
                      <a:pt x="193493" y="688794"/>
                      <a:pt x="196850" y="675731"/>
                      <a:pt x="196850" y="675731"/>
                    </a:cubicBezTo>
                    <a:cubicBezTo>
                      <a:pt x="197908" y="666206"/>
                      <a:pt x="196750" y="656163"/>
                      <a:pt x="200025" y="647156"/>
                    </a:cubicBezTo>
                    <a:cubicBezTo>
                      <a:pt x="201329" y="643570"/>
                      <a:pt x="205744" y="641078"/>
                      <a:pt x="209550" y="640806"/>
                    </a:cubicBezTo>
                    <a:cubicBezTo>
                      <a:pt x="221210" y="639973"/>
                      <a:pt x="232833" y="642923"/>
                      <a:pt x="244475" y="643981"/>
                    </a:cubicBezTo>
                    <a:cubicBezTo>
                      <a:pt x="247650" y="645039"/>
                      <a:pt x="250653" y="647156"/>
                      <a:pt x="254000" y="647156"/>
                    </a:cubicBezTo>
                    <a:cubicBezTo>
                      <a:pt x="268567" y="647156"/>
                      <a:pt x="261483" y="638992"/>
                      <a:pt x="273050" y="631281"/>
                    </a:cubicBezTo>
                    <a:cubicBezTo>
                      <a:pt x="278619" y="627568"/>
                      <a:pt x="292100" y="624931"/>
                      <a:pt x="292100" y="624931"/>
                    </a:cubicBezTo>
                    <a:lnTo>
                      <a:pt x="304800" y="605881"/>
                    </a:lnTo>
                    <a:cubicBezTo>
                      <a:pt x="306917" y="602706"/>
                      <a:pt x="307975" y="598473"/>
                      <a:pt x="311150" y="596356"/>
                    </a:cubicBezTo>
                    <a:lnTo>
                      <a:pt x="320675" y="590006"/>
                    </a:lnTo>
                    <a:cubicBezTo>
                      <a:pt x="324908" y="583656"/>
                      <a:pt x="326135" y="573369"/>
                      <a:pt x="333375" y="570956"/>
                    </a:cubicBezTo>
                    <a:lnTo>
                      <a:pt x="352425" y="564606"/>
                    </a:lnTo>
                    <a:cubicBezTo>
                      <a:pt x="359833" y="565664"/>
                      <a:pt x="367482" y="565631"/>
                      <a:pt x="374650" y="567781"/>
                    </a:cubicBezTo>
                    <a:cubicBezTo>
                      <a:pt x="389890" y="572353"/>
                      <a:pt x="379518" y="574851"/>
                      <a:pt x="390525" y="583656"/>
                    </a:cubicBezTo>
                    <a:cubicBezTo>
                      <a:pt x="393138" y="585747"/>
                      <a:pt x="397057" y="585334"/>
                      <a:pt x="400050" y="586831"/>
                    </a:cubicBezTo>
                    <a:cubicBezTo>
                      <a:pt x="422372" y="597992"/>
                      <a:pt x="393258" y="590462"/>
                      <a:pt x="428625" y="596356"/>
                    </a:cubicBezTo>
                    <a:cubicBezTo>
                      <a:pt x="442383" y="595298"/>
                      <a:pt x="456270" y="595333"/>
                      <a:pt x="469900" y="593181"/>
                    </a:cubicBezTo>
                    <a:cubicBezTo>
                      <a:pt x="476512" y="592137"/>
                      <a:pt x="488950" y="586831"/>
                      <a:pt x="488950" y="586831"/>
                    </a:cubicBezTo>
                    <a:cubicBezTo>
                      <a:pt x="493183" y="583656"/>
                      <a:pt x="497908" y="581048"/>
                      <a:pt x="501650" y="577306"/>
                    </a:cubicBezTo>
                    <a:cubicBezTo>
                      <a:pt x="512657" y="566299"/>
                      <a:pt x="502285" y="568204"/>
                      <a:pt x="517525" y="561431"/>
                    </a:cubicBezTo>
                    <a:cubicBezTo>
                      <a:pt x="523642" y="558713"/>
                      <a:pt x="530225" y="557198"/>
                      <a:pt x="536575" y="555081"/>
                    </a:cubicBezTo>
                    <a:cubicBezTo>
                      <a:pt x="539750" y="554023"/>
                      <a:pt x="542833" y="552632"/>
                      <a:pt x="546100" y="551906"/>
                    </a:cubicBezTo>
                    <a:cubicBezTo>
                      <a:pt x="555625" y="549789"/>
                      <a:pt x="565293" y="548237"/>
                      <a:pt x="574675" y="545556"/>
                    </a:cubicBezTo>
                    <a:cubicBezTo>
                      <a:pt x="580155" y="543990"/>
                      <a:pt x="585214" y="541207"/>
                      <a:pt x="590550" y="539206"/>
                    </a:cubicBezTo>
                    <a:cubicBezTo>
                      <a:pt x="593684" y="538031"/>
                      <a:pt x="597149" y="537656"/>
                      <a:pt x="600075" y="536031"/>
                    </a:cubicBezTo>
                    <a:cubicBezTo>
                      <a:pt x="611062" y="529927"/>
                      <a:pt x="620671" y="523381"/>
                      <a:pt x="628650" y="513806"/>
                    </a:cubicBezTo>
                    <a:cubicBezTo>
                      <a:pt x="650752" y="487284"/>
                      <a:pt x="616698" y="522583"/>
                      <a:pt x="644525" y="494756"/>
                    </a:cubicBezTo>
                    <a:cubicBezTo>
                      <a:pt x="645583" y="490523"/>
                      <a:pt x="647929" y="486414"/>
                      <a:pt x="647700" y="482056"/>
                    </a:cubicBezTo>
                    <a:cubicBezTo>
                      <a:pt x="646858" y="466063"/>
                      <a:pt x="644824" y="450065"/>
                      <a:pt x="641350" y="434431"/>
                    </a:cubicBezTo>
                    <a:cubicBezTo>
                      <a:pt x="640522" y="430706"/>
                      <a:pt x="636707" y="428319"/>
                      <a:pt x="635000" y="424906"/>
                    </a:cubicBezTo>
                    <a:cubicBezTo>
                      <a:pt x="633503" y="421913"/>
                      <a:pt x="633450" y="418307"/>
                      <a:pt x="631825" y="415381"/>
                    </a:cubicBezTo>
                    <a:cubicBezTo>
                      <a:pt x="613629" y="382629"/>
                      <a:pt x="623134" y="408359"/>
                      <a:pt x="615950" y="386806"/>
                    </a:cubicBezTo>
                    <a:cubicBezTo>
                      <a:pt x="616704" y="379266"/>
                      <a:pt x="617704" y="345719"/>
                      <a:pt x="625475" y="336006"/>
                    </a:cubicBezTo>
                    <a:cubicBezTo>
                      <a:pt x="629708" y="330714"/>
                      <a:pt x="634109" y="325552"/>
                      <a:pt x="638175" y="320131"/>
                    </a:cubicBezTo>
                    <a:cubicBezTo>
                      <a:pt x="656297" y="295968"/>
                      <a:pt x="634622" y="324622"/>
                      <a:pt x="647700" y="301081"/>
                    </a:cubicBezTo>
                    <a:cubicBezTo>
                      <a:pt x="651406" y="294410"/>
                      <a:pt x="660400" y="282031"/>
                      <a:pt x="660400" y="282031"/>
                    </a:cubicBezTo>
                    <a:cubicBezTo>
                      <a:pt x="661458" y="277798"/>
                      <a:pt x="663575" y="273695"/>
                      <a:pt x="663575" y="269331"/>
                    </a:cubicBezTo>
                    <a:cubicBezTo>
                      <a:pt x="663575" y="239252"/>
                      <a:pt x="655664" y="216449"/>
                      <a:pt x="663575" y="186781"/>
                    </a:cubicBezTo>
                    <a:cubicBezTo>
                      <a:pt x="664732" y="182442"/>
                      <a:pt x="670225" y="180705"/>
                      <a:pt x="673100" y="177256"/>
                    </a:cubicBezTo>
                    <a:cubicBezTo>
                      <a:pt x="675543" y="174325"/>
                      <a:pt x="676967" y="170628"/>
                      <a:pt x="679450" y="167731"/>
                    </a:cubicBezTo>
                    <a:cubicBezTo>
                      <a:pt x="683346" y="163185"/>
                      <a:pt x="688254" y="159577"/>
                      <a:pt x="692150" y="155031"/>
                    </a:cubicBezTo>
                    <a:cubicBezTo>
                      <a:pt x="706261" y="138568"/>
                      <a:pt x="689681" y="151386"/>
                      <a:pt x="708025" y="139156"/>
                    </a:cubicBezTo>
                    <a:cubicBezTo>
                      <a:pt x="713613" y="122391"/>
                      <a:pt x="709344" y="132416"/>
                      <a:pt x="723900" y="110581"/>
                    </a:cubicBezTo>
                    <a:lnTo>
                      <a:pt x="730250" y="101056"/>
                    </a:lnTo>
                    <a:cubicBezTo>
                      <a:pt x="732367" y="97881"/>
                      <a:pt x="732980" y="92738"/>
                      <a:pt x="736600" y="91531"/>
                    </a:cubicBezTo>
                    <a:lnTo>
                      <a:pt x="746125" y="88356"/>
                    </a:lnTo>
                    <a:cubicBezTo>
                      <a:pt x="748242" y="85181"/>
                      <a:pt x="750768" y="82244"/>
                      <a:pt x="752475" y="78831"/>
                    </a:cubicBezTo>
                    <a:cubicBezTo>
                      <a:pt x="761339" y="61102"/>
                      <a:pt x="785283" y="23268"/>
                      <a:pt x="752475" y="153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lugo">
                <a:extLst>
                  <a:ext uri="{FF2B5EF4-FFF2-40B4-BE49-F238E27FC236}">
                    <a16:creationId xmlns:a16="http://schemas.microsoft.com/office/drawing/2014/main" id="{53AC3A0A-49E8-2D50-66DC-43B5E9BF9545}"/>
                  </a:ext>
                </a:extLst>
              </p:cNvPr>
              <p:cNvSpPr/>
              <p:nvPr/>
            </p:nvSpPr>
            <p:spPr>
              <a:xfrm>
                <a:off x="606567" y="34802"/>
                <a:ext cx="512845" cy="803275"/>
              </a:xfrm>
              <a:custGeom>
                <a:avLst/>
                <a:gdLst>
                  <a:gd name="connsiteX0" fmla="*/ 173836 w 497686"/>
                  <a:gd name="connsiteY0" fmla="*/ 0 h 803275"/>
                  <a:gd name="connsiteX1" fmla="*/ 240511 w 497686"/>
                  <a:gd name="connsiteY1" fmla="*/ 12700 h 803275"/>
                  <a:gd name="connsiteX2" fmla="*/ 256386 w 497686"/>
                  <a:gd name="connsiteY2" fmla="*/ 22225 h 803275"/>
                  <a:gd name="connsiteX3" fmla="*/ 262736 w 497686"/>
                  <a:gd name="connsiteY3" fmla="*/ 31750 h 803275"/>
                  <a:gd name="connsiteX4" fmla="*/ 291311 w 497686"/>
                  <a:gd name="connsiteY4" fmla="*/ 47625 h 803275"/>
                  <a:gd name="connsiteX5" fmla="*/ 304011 w 497686"/>
                  <a:gd name="connsiteY5" fmla="*/ 60325 h 803275"/>
                  <a:gd name="connsiteX6" fmla="*/ 319886 w 497686"/>
                  <a:gd name="connsiteY6" fmla="*/ 82550 h 803275"/>
                  <a:gd name="connsiteX7" fmla="*/ 329411 w 497686"/>
                  <a:gd name="connsiteY7" fmla="*/ 85725 h 803275"/>
                  <a:gd name="connsiteX8" fmla="*/ 338936 w 497686"/>
                  <a:gd name="connsiteY8" fmla="*/ 92075 h 803275"/>
                  <a:gd name="connsiteX9" fmla="*/ 351636 w 497686"/>
                  <a:gd name="connsiteY9" fmla="*/ 98425 h 803275"/>
                  <a:gd name="connsiteX10" fmla="*/ 357986 w 497686"/>
                  <a:gd name="connsiteY10" fmla="*/ 107950 h 803275"/>
                  <a:gd name="connsiteX11" fmla="*/ 389736 w 497686"/>
                  <a:gd name="connsiteY11" fmla="*/ 117475 h 803275"/>
                  <a:gd name="connsiteX12" fmla="*/ 402436 w 497686"/>
                  <a:gd name="connsiteY12" fmla="*/ 149225 h 803275"/>
                  <a:gd name="connsiteX13" fmla="*/ 399261 w 497686"/>
                  <a:gd name="connsiteY13" fmla="*/ 196850 h 803275"/>
                  <a:gd name="connsiteX14" fmla="*/ 396086 w 497686"/>
                  <a:gd name="connsiteY14" fmla="*/ 206375 h 803275"/>
                  <a:gd name="connsiteX15" fmla="*/ 386561 w 497686"/>
                  <a:gd name="connsiteY15" fmla="*/ 215900 h 803275"/>
                  <a:gd name="connsiteX16" fmla="*/ 383386 w 497686"/>
                  <a:gd name="connsiteY16" fmla="*/ 228600 h 803275"/>
                  <a:gd name="connsiteX17" fmla="*/ 380211 w 497686"/>
                  <a:gd name="connsiteY17" fmla="*/ 238125 h 803275"/>
                  <a:gd name="connsiteX18" fmla="*/ 383386 w 497686"/>
                  <a:gd name="connsiteY18" fmla="*/ 304800 h 803275"/>
                  <a:gd name="connsiteX19" fmla="*/ 396086 w 497686"/>
                  <a:gd name="connsiteY19" fmla="*/ 323850 h 803275"/>
                  <a:gd name="connsiteX20" fmla="*/ 399261 w 497686"/>
                  <a:gd name="connsiteY20" fmla="*/ 336550 h 803275"/>
                  <a:gd name="connsiteX21" fmla="*/ 421486 w 497686"/>
                  <a:gd name="connsiteY21" fmla="*/ 361950 h 803275"/>
                  <a:gd name="connsiteX22" fmla="*/ 431011 w 497686"/>
                  <a:gd name="connsiteY22" fmla="*/ 365125 h 803275"/>
                  <a:gd name="connsiteX23" fmla="*/ 443711 w 497686"/>
                  <a:gd name="connsiteY23" fmla="*/ 368300 h 803275"/>
                  <a:gd name="connsiteX24" fmla="*/ 453236 w 497686"/>
                  <a:gd name="connsiteY24" fmla="*/ 374650 h 803275"/>
                  <a:gd name="connsiteX25" fmla="*/ 478636 w 497686"/>
                  <a:gd name="connsiteY25" fmla="*/ 381000 h 803275"/>
                  <a:gd name="connsiteX26" fmla="*/ 488161 w 497686"/>
                  <a:gd name="connsiteY26" fmla="*/ 384175 h 803275"/>
                  <a:gd name="connsiteX27" fmla="*/ 497686 w 497686"/>
                  <a:gd name="connsiteY27" fmla="*/ 403225 h 803275"/>
                  <a:gd name="connsiteX28" fmla="*/ 494511 w 497686"/>
                  <a:gd name="connsiteY28" fmla="*/ 412750 h 803275"/>
                  <a:gd name="connsiteX29" fmla="*/ 475461 w 497686"/>
                  <a:gd name="connsiteY29" fmla="*/ 422275 h 803275"/>
                  <a:gd name="connsiteX30" fmla="*/ 462761 w 497686"/>
                  <a:gd name="connsiteY30" fmla="*/ 425450 h 803275"/>
                  <a:gd name="connsiteX31" fmla="*/ 446886 w 497686"/>
                  <a:gd name="connsiteY31" fmla="*/ 428625 h 803275"/>
                  <a:gd name="connsiteX32" fmla="*/ 427836 w 497686"/>
                  <a:gd name="connsiteY32" fmla="*/ 441325 h 803275"/>
                  <a:gd name="connsiteX33" fmla="*/ 421486 w 497686"/>
                  <a:gd name="connsiteY33" fmla="*/ 460375 h 803275"/>
                  <a:gd name="connsiteX34" fmla="*/ 424661 w 497686"/>
                  <a:gd name="connsiteY34" fmla="*/ 473075 h 803275"/>
                  <a:gd name="connsiteX35" fmla="*/ 465936 w 497686"/>
                  <a:gd name="connsiteY35" fmla="*/ 482600 h 803275"/>
                  <a:gd name="connsiteX36" fmla="*/ 475461 w 497686"/>
                  <a:gd name="connsiteY36" fmla="*/ 485775 h 803275"/>
                  <a:gd name="connsiteX37" fmla="*/ 481811 w 497686"/>
                  <a:gd name="connsiteY37" fmla="*/ 495300 h 803275"/>
                  <a:gd name="connsiteX38" fmla="*/ 478636 w 497686"/>
                  <a:gd name="connsiteY38" fmla="*/ 561975 h 803275"/>
                  <a:gd name="connsiteX39" fmla="*/ 469111 w 497686"/>
                  <a:gd name="connsiteY39" fmla="*/ 590550 h 803275"/>
                  <a:gd name="connsiteX40" fmla="*/ 465936 w 497686"/>
                  <a:gd name="connsiteY40" fmla="*/ 600075 h 803275"/>
                  <a:gd name="connsiteX41" fmla="*/ 453236 w 497686"/>
                  <a:gd name="connsiteY41" fmla="*/ 619125 h 803275"/>
                  <a:gd name="connsiteX42" fmla="*/ 440536 w 497686"/>
                  <a:gd name="connsiteY42" fmla="*/ 625475 h 803275"/>
                  <a:gd name="connsiteX43" fmla="*/ 418311 w 497686"/>
                  <a:gd name="connsiteY43" fmla="*/ 641350 h 803275"/>
                  <a:gd name="connsiteX44" fmla="*/ 408786 w 497686"/>
                  <a:gd name="connsiteY44" fmla="*/ 647700 h 803275"/>
                  <a:gd name="connsiteX45" fmla="*/ 405611 w 497686"/>
                  <a:gd name="connsiteY45" fmla="*/ 765175 h 803275"/>
                  <a:gd name="connsiteX46" fmla="*/ 389736 w 497686"/>
                  <a:gd name="connsiteY46" fmla="*/ 793750 h 803275"/>
                  <a:gd name="connsiteX47" fmla="*/ 370686 w 497686"/>
                  <a:gd name="connsiteY47" fmla="*/ 800100 h 803275"/>
                  <a:gd name="connsiteX48" fmla="*/ 361161 w 497686"/>
                  <a:gd name="connsiteY48" fmla="*/ 803275 h 803275"/>
                  <a:gd name="connsiteX49" fmla="*/ 316711 w 497686"/>
                  <a:gd name="connsiteY49" fmla="*/ 787400 h 803275"/>
                  <a:gd name="connsiteX50" fmla="*/ 297661 w 497686"/>
                  <a:gd name="connsiteY50" fmla="*/ 774700 h 803275"/>
                  <a:gd name="connsiteX51" fmla="*/ 288136 w 497686"/>
                  <a:gd name="connsiteY51" fmla="*/ 768350 h 803275"/>
                  <a:gd name="connsiteX52" fmla="*/ 154786 w 497686"/>
                  <a:gd name="connsiteY52" fmla="*/ 765175 h 803275"/>
                  <a:gd name="connsiteX53" fmla="*/ 123036 w 497686"/>
                  <a:gd name="connsiteY53" fmla="*/ 755650 h 803275"/>
                  <a:gd name="connsiteX54" fmla="*/ 103986 w 497686"/>
                  <a:gd name="connsiteY54" fmla="*/ 742950 h 803275"/>
                  <a:gd name="connsiteX55" fmla="*/ 94461 w 497686"/>
                  <a:gd name="connsiteY55" fmla="*/ 733425 h 803275"/>
                  <a:gd name="connsiteX56" fmla="*/ 84936 w 497686"/>
                  <a:gd name="connsiteY56" fmla="*/ 730250 h 803275"/>
                  <a:gd name="connsiteX57" fmla="*/ 72236 w 497686"/>
                  <a:gd name="connsiteY57" fmla="*/ 723900 h 803275"/>
                  <a:gd name="connsiteX58" fmla="*/ 53186 w 497686"/>
                  <a:gd name="connsiteY58" fmla="*/ 711200 h 803275"/>
                  <a:gd name="connsiteX59" fmla="*/ 40486 w 497686"/>
                  <a:gd name="connsiteY59" fmla="*/ 692150 h 803275"/>
                  <a:gd name="connsiteX60" fmla="*/ 27786 w 497686"/>
                  <a:gd name="connsiteY60" fmla="*/ 673100 h 803275"/>
                  <a:gd name="connsiteX61" fmla="*/ 18261 w 497686"/>
                  <a:gd name="connsiteY61" fmla="*/ 596900 h 803275"/>
                  <a:gd name="connsiteX62" fmla="*/ 8736 w 497686"/>
                  <a:gd name="connsiteY62" fmla="*/ 590550 h 803275"/>
                  <a:gd name="connsiteX63" fmla="*/ 5561 w 497686"/>
                  <a:gd name="connsiteY63" fmla="*/ 501650 h 803275"/>
                  <a:gd name="connsiteX64" fmla="*/ 15086 w 497686"/>
                  <a:gd name="connsiteY64" fmla="*/ 498475 h 803275"/>
                  <a:gd name="connsiteX65" fmla="*/ 34136 w 497686"/>
                  <a:gd name="connsiteY65" fmla="*/ 495300 h 803275"/>
                  <a:gd name="connsiteX66" fmla="*/ 37311 w 497686"/>
                  <a:gd name="connsiteY66" fmla="*/ 393700 h 803275"/>
                  <a:gd name="connsiteX67" fmla="*/ 21436 w 497686"/>
                  <a:gd name="connsiteY67" fmla="*/ 377825 h 803275"/>
                  <a:gd name="connsiteX68" fmla="*/ 11911 w 497686"/>
                  <a:gd name="connsiteY68" fmla="*/ 368300 h 803275"/>
                  <a:gd name="connsiteX69" fmla="*/ 8736 w 497686"/>
                  <a:gd name="connsiteY69" fmla="*/ 358775 h 803275"/>
                  <a:gd name="connsiteX70" fmla="*/ 24611 w 497686"/>
                  <a:gd name="connsiteY70" fmla="*/ 327025 h 803275"/>
                  <a:gd name="connsiteX71" fmla="*/ 34136 w 497686"/>
                  <a:gd name="connsiteY71" fmla="*/ 317500 h 803275"/>
                  <a:gd name="connsiteX72" fmla="*/ 37311 w 497686"/>
                  <a:gd name="connsiteY72" fmla="*/ 307975 h 803275"/>
                  <a:gd name="connsiteX73" fmla="*/ 43661 w 497686"/>
                  <a:gd name="connsiteY73" fmla="*/ 298450 h 803275"/>
                  <a:gd name="connsiteX74" fmla="*/ 50011 w 497686"/>
                  <a:gd name="connsiteY74" fmla="*/ 254000 h 803275"/>
                  <a:gd name="connsiteX75" fmla="*/ 53186 w 497686"/>
                  <a:gd name="connsiteY75" fmla="*/ 193675 h 803275"/>
                  <a:gd name="connsiteX76" fmla="*/ 62711 w 497686"/>
                  <a:gd name="connsiteY76" fmla="*/ 161925 h 803275"/>
                  <a:gd name="connsiteX77" fmla="*/ 72236 w 497686"/>
                  <a:gd name="connsiteY77" fmla="*/ 158750 h 803275"/>
                  <a:gd name="connsiteX78" fmla="*/ 94461 w 497686"/>
                  <a:gd name="connsiteY78" fmla="*/ 142875 h 803275"/>
                  <a:gd name="connsiteX79" fmla="*/ 103986 w 497686"/>
                  <a:gd name="connsiteY79" fmla="*/ 139700 h 803275"/>
                  <a:gd name="connsiteX80" fmla="*/ 113511 w 497686"/>
                  <a:gd name="connsiteY80" fmla="*/ 133350 h 803275"/>
                  <a:gd name="connsiteX81" fmla="*/ 116686 w 497686"/>
                  <a:gd name="connsiteY81" fmla="*/ 120650 h 803275"/>
                  <a:gd name="connsiteX82" fmla="*/ 123036 w 497686"/>
                  <a:gd name="connsiteY82" fmla="*/ 101600 h 803275"/>
                  <a:gd name="connsiteX83" fmla="*/ 126211 w 497686"/>
                  <a:gd name="connsiteY83" fmla="*/ 92075 h 803275"/>
                  <a:gd name="connsiteX84" fmla="*/ 135736 w 497686"/>
                  <a:gd name="connsiteY84" fmla="*/ 60325 h 803275"/>
                  <a:gd name="connsiteX85" fmla="*/ 142086 w 497686"/>
                  <a:gd name="connsiteY85" fmla="*/ 41275 h 803275"/>
                  <a:gd name="connsiteX86" fmla="*/ 151611 w 497686"/>
                  <a:gd name="connsiteY86" fmla="*/ 22225 h 803275"/>
                  <a:gd name="connsiteX87" fmla="*/ 161136 w 497686"/>
                  <a:gd name="connsiteY87" fmla="*/ 15875 h 803275"/>
                  <a:gd name="connsiteX88" fmla="*/ 173836 w 497686"/>
                  <a:gd name="connsiteY88" fmla="*/ 0 h 8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97686" h="803275">
                    <a:moveTo>
                      <a:pt x="173836" y="0"/>
                    </a:moveTo>
                    <a:cubicBezTo>
                      <a:pt x="181276" y="992"/>
                      <a:pt x="225835" y="3894"/>
                      <a:pt x="240511" y="12700"/>
                    </a:cubicBezTo>
                    <a:lnTo>
                      <a:pt x="256386" y="22225"/>
                    </a:lnTo>
                    <a:cubicBezTo>
                      <a:pt x="258503" y="25400"/>
                      <a:pt x="259839" y="29267"/>
                      <a:pt x="262736" y="31750"/>
                    </a:cubicBezTo>
                    <a:cubicBezTo>
                      <a:pt x="268317" y="36534"/>
                      <a:pt x="284099" y="44019"/>
                      <a:pt x="291311" y="47625"/>
                    </a:cubicBezTo>
                    <a:cubicBezTo>
                      <a:pt x="299778" y="73025"/>
                      <a:pt x="287078" y="43392"/>
                      <a:pt x="304011" y="60325"/>
                    </a:cubicBezTo>
                    <a:cubicBezTo>
                      <a:pt x="323875" y="80189"/>
                      <a:pt x="296099" y="66692"/>
                      <a:pt x="319886" y="82550"/>
                    </a:cubicBezTo>
                    <a:cubicBezTo>
                      <a:pt x="322671" y="84406"/>
                      <a:pt x="326418" y="84228"/>
                      <a:pt x="329411" y="85725"/>
                    </a:cubicBezTo>
                    <a:cubicBezTo>
                      <a:pt x="332824" y="87432"/>
                      <a:pt x="335623" y="90182"/>
                      <a:pt x="338936" y="92075"/>
                    </a:cubicBezTo>
                    <a:cubicBezTo>
                      <a:pt x="343045" y="94423"/>
                      <a:pt x="347403" y="96308"/>
                      <a:pt x="351636" y="98425"/>
                    </a:cubicBezTo>
                    <a:cubicBezTo>
                      <a:pt x="353753" y="101600"/>
                      <a:pt x="354750" y="105928"/>
                      <a:pt x="357986" y="107950"/>
                    </a:cubicBezTo>
                    <a:cubicBezTo>
                      <a:pt x="363139" y="111171"/>
                      <a:pt x="382301" y="115616"/>
                      <a:pt x="389736" y="117475"/>
                    </a:cubicBezTo>
                    <a:cubicBezTo>
                      <a:pt x="404729" y="127470"/>
                      <a:pt x="402436" y="122471"/>
                      <a:pt x="402436" y="149225"/>
                    </a:cubicBezTo>
                    <a:cubicBezTo>
                      <a:pt x="402436" y="165135"/>
                      <a:pt x="401018" y="181037"/>
                      <a:pt x="399261" y="196850"/>
                    </a:cubicBezTo>
                    <a:cubicBezTo>
                      <a:pt x="398891" y="200176"/>
                      <a:pt x="397942" y="203590"/>
                      <a:pt x="396086" y="206375"/>
                    </a:cubicBezTo>
                    <a:cubicBezTo>
                      <a:pt x="393595" y="210111"/>
                      <a:pt x="389736" y="212725"/>
                      <a:pt x="386561" y="215900"/>
                    </a:cubicBezTo>
                    <a:cubicBezTo>
                      <a:pt x="385503" y="220133"/>
                      <a:pt x="384585" y="224404"/>
                      <a:pt x="383386" y="228600"/>
                    </a:cubicBezTo>
                    <a:cubicBezTo>
                      <a:pt x="382467" y="231818"/>
                      <a:pt x="380211" y="234778"/>
                      <a:pt x="380211" y="238125"/>
                    </a:cubicBezTo>
                    <a:cubicBezTo>
                      <a:pt x="380211" y="260375"/>
                      <a:pt x="379334" y="282922"/>
                      <a:pt x="383386" y="304800"/>
                    </a:cubicBezTo>
                    <a:cubicBezTo>
                      <a:pt x="384776" y="312304"/>
                      <a:pt x="396086" y="323850"/>
                      <a:pt x="396086" y="323850"/>
                    </a:cubicBezTo>
                    <a:cubicBezTo>
                      <a:pt x="397144" y="328083"/>
                      <a:pt x="397310" y="332647"/>
                      <a:pt x="399261" y="336550"/>
                    </a:cubicBezTo>
                    <a:cubicBezTo>
                      <a:pt x="405611" y="349250"/>
                      <a:pt x="409844" y="356129"/>
                      <a:pt x="421486" y="361950"/>
                    </a:cubicBezTo>
                    <a:cubicBezTo>
                      <a:pt x="424479" y="363447"/>
                      <a:pt x="427793" y="364206"/>
                      <a:pt x="431011" y="365125"/>
                    </a:cubicBezTo>
                    <a:cubicBezTo>
                      <a:pt x="435207" y="366324"/>
                      <a:pt x="439478" y="367242"/>
                      <a:pt x="443711" y="368300"/>
                    </a:cubicBezTo>
                    <a:cubicBezTo>
                      <a:pt x="446886" y="370417"/>
                      <a:pt x="449823" y="372943"/>
                      <a:pt x="453236" y="374650"/>
                    </a:cubicBezTo>
                    <a:cubicBezTo>
                      <a:pt x="460494" y="378279"/>
                      <a:pt x="471390" y="379189"/>
                      <a:pt x="478636" y="381000"/>
                    </a:cubicBezTo>
                    <a:cubicBezTo>
                      <a:pt x="481883" y="381812"/>
                      <a:pt x="484986" y="383117"/>
                      <a:pt x="488161" y="384175"/>
                    </a:cubicBezTo>
                    <a:cubicBezTo>
                      <a:pt x="491372" y="388991"/>
                      <a:pt x="497686" y="396652"/>
                      <a:pt x="497686" y="403225"/>
                    </a:cubicBezTo>
                    <a:cubicBezTo>
                      <a:pt x="497686" y="406572"/>
                      <a:pt x="496602" y="410137"/>
                      <a:pt x="494511" y="412750"/>
                    </a:cubicBezTo>
                    <a:cubicBezTo>
                      <a:pt x="490388" y="417904"/>
                      <a:pt x="481426" y="420571"/>
                      <a:pt x="475461" y="422275"/>
                    </a:cubicBezTo>
                    <a:cubicBezTo>
                      <a:pt x="471265" y="423474"/>
                      <a:pt x="467021" y="424503"/>
                      <a:pt x="462761" y="425450"/>
                    </a:cubicBezTo>
                    <a:cubicBezTo>
                      <a:pt x="457493" y="426621"/>
                      <a:pt x="452178" y="427567"/>
                      <a:pt x="446886" y="428625"/>
                    </a:cubicBezTo>
                    <a:cubicBezTo>
                      <a:pt x="440536" y="432858"/>
                      <a:pt x="430249" y="434085"/>
                      <a:pt x="427836" y="441325"/>
                    </a:cubicBezTo>
                    <a:lnTo>
                      <a:pt x="421486" y="460375"/>
                    </a:lnTo>
                    <a:cubicBezTo>
                      <a:pt x="422544" y="464608"/>
                      <a:pt x="422240" y="469444"/>
                      <a:pt x="424661" y="473075"/>
                    </a:cubicBezTo>
                    <a:cubicBezTo>
                      <a:pt x="432098" y="484231"/>
                      <a:pt x="460875" y="482094"/>
                      <a:pt x="465936" y="482600"/>
                    </a:cubicBezTo>
                    <a:cubicBezTo>
                      <a:pt x="469111" y="483658"/>
                      <a:pt x="472848" y="483684"/>
                      <a:pt x="475461" y="485775"/>
                    </a:cubicBezTo>
                    <a:cubicBezTo>
                      <a:pt x="478441" y="488159"/>
                      <a:pt x="481652" y="491487"/>
                      <a:pt x="481811" y="495300"/>
                    </a:cubicBezTo>
                    <a:cubicBezTo>
                      <a:pt x="482737" y="517531"/>
                      <a:pt x="480280" y="539786"/>
                      <a:pt x="478636" y="561975"/>
                    </a:cubicBezTo>
                    <a:cubicBezTo>
                      <a:pt x="476586" y="589653"/>
                      <a:pt x="477993" y="572785"/>
                      <a:pt x="469111" y="590550"/>
                    </a:cubicBezTo>
                    <a:cubicBezTo>
                      <a:pt x="467614" y="593543"/>
                      <a:pt x="467561" y="597149"/>
                      <a:pt x="465936" y="600075"/>
                    </a:cubicBezTo>
                    <a:cubicBezTo>
                      <a:pt x="462230" y="606746"/>
                      <a:pt x="460062" y="615712"/>
                      <a:pt x="453236" y="619125"/>
                    </a:cubicBezTo>
                    <a:cubicBezTo>
                      <a:pt x="449003" y="621242"/>
                      <a:pt x="444645" y="623127"/>
                      <a:pt x="440536" y="625475"/>
                    </a:cubicBezTo>
                    <a:cubicBezTo>
                      <a:pt x="433053" y="629751"/>
                      <a:pt x="425125" y="636483"/>
                      <a:pt x="418311" y="641350"/>
                    </a:cubicBezTo>
                    <a:cubicBezTo>
                      <a:pt x="415206" y="643568"/>
                      <a:pt x="411961" y="645583"/>
                      <a:pt x="408786" y="647700"/>
                    </a:cubicBezTo>
                    <a:cubicBezTo>
                      <a:pt x="407728" y="686858"/>
                      <a:pt x="407567" y="726051"/>
                      <a:pt x="405611" y="765175"/>
                    </a:cubicBezTo>
                    <a:cubicBezTo>
                      <a:pt x="405232" y="772756"/>
                      <a:pt x="392413" y="792858"/>
                      <a:pt x="389736" y="793750"/>
                    </a:cubicBezTo>
                    <a:lnTo>
                      <a:pt x="370686" y="800100"/>
                    </a:lnTo>
                    <a:lnTo>
                      <a:pt x="361161" y="803275"/>
                    </a:lnTo>
                    <a:cubicBezTo>
                      <a:pt x="345621" y="800167"/>
                      <a:pt x="329278" y="797872"/>
                      <a:pt x="316711" y="787400"/>
                    </a:cubicBezTo>
                    <a:cubicBezTo>
                      <a:pt x="289627" y="764830"/>
                      <a:pt x="322770" y="787254"/>
                      <a:pt x="297661" y="774700"/>
                    </a:cubicBezTo>
                    <a:cubicBezTo>
                      <a:pt x="294248" y="772993"/>
                      <a:pt x="291943" y="768604"/>
                      <a:pt x="288136" y="768350"/>
                    </a:cubicBezTo>
                    <a:cubicBezTo>
                      <a:pt x="243772" y="765392"/>
                      <a:pt x="199236" y="766233"/>
                      <a:pt x="154786" y="765175"/>
                    </a:cubicBezTo>
                    <a:cubicBezTo>
                      <a:pt x="147687" y="763400"/>
                      <a:pt x="127674" y="758742"/>
                      <a:pt x="123036" y="755650"/>
                    </a:cubicBezTo>
                    <a:cubicBezTo>
                      <a:pt x="116686" y="751417"/>
                      <a:pt x="109382" y="748346"/>
                      <a:pt x="103986" y="742950"/>
                    </a:cubicBezTo>
                    <a:cubicBezTo>
                      <a:pt x="100811" y="739775"/>
                      <a:pt x="98197" y="735916"/>
                      <a:pt x="94461" y="733425"/>
                    </a:cubicBezTo>
                    <a:cubicBezTo>
                      <a:pt x="91676" y="731569"/>
                      <a:pt x="88012" y="731568"/>
                      <a:pt x="84936" y="730250"/>
                    </a:cubicBezTo>
                    <a:cubicBezTo>
                      <a:pt x="80586" y="728386"/>
                      <a:pt x="76087" y="726651"/>
                      <a:pt x="72236" y="723900"/>
                    </a:cubicBezTo>
                    <a:cubicBezTo>
                      <a:pt x="51426" y="709036"/>
                      <a:pt x="73618" y="718011"/>
                      <a:pt x="53186" y="711200"/>
                    </a:cubicBezTo>
                    <a:cubicBezTo>
                      <a:pt x="32047" y="690061"/>
                      <a:pt x="51973" y="712827"/>
                      <a:pt x="40486" y="692150"/>
                    </a:cubicBezTo>
                    <a:cubicBezTo>
                      <a:pt x="36780" y="685479"/>
                      <a:pt x="27786" y="673100"/>
                      <a:pt x="27786" y="673100"/>
                    </a:cubicBezTo>
                    <a:cubicBezTo>
                      <a:pt x="27154" y="659835"/>
                      <a:pt x="36486" y="615125"/>
                      <a:pt x="18261" y="596900"/>
                    </a:cubicBezTo>
                    <a:cubicBezTo>
                      <a:pt x="15563" y="594202"/>
                      <a:pt x="11911" y="592667"/>
                      <a:pt x="8736" y="590550"/>
                    </a:cubicBezTo>
                    <a:cubicBezTo>
                      <a:pt x="-383" y="554074"/>
                      <a:pt x="-3808" y="550835"/>
                      <a:pt x="5561" y="501650"/>
                    </a:cubicBezTo>
                    <a:cubicBezTo>
                      <a:pt x="6187" y="498362"/>
                      <a:pt x="11819" y="499201"/>
                      <a:pt x="15086" y="498475"/>
                    </a:cubicBezTo>
                    <a:cubicBezTo>
                      <a:pt x="21370" y="497078"/>
                      <a:pt x="27786" y="496358"/>
                      <a:pt x="34136" y="495300"/>
                    </a:cubicBezTo>
                    <a:cubicBezTo>
                      <a:pt x="48118" y="453353"/>
                      <a:pt x="45169" y="469661"/>
                      <a:pt x="37311" y="393700"/>
                    </a:cubicBezTo>
                    <a:cubicBezTo>
                      <a:pt x="36432" y="385207"/>
                      <a:pt x="26548" y="382085"/>
                      <a:pt x="21436" y="377825"/>
                    </a:cubicBezTo>
                    <a:cubicBezTo>
                      <a:pt x="17987" y="374950"/>
                      <a:pt x="15086" y="371475"/>
                      <a:pt x="11911" y="368300"/>
                    </a:cubicBezTo>
                    <a:cubicBezTo>
                      <a:pt x="10853" y="365125"/>
                      <a:pt x="8366" y="362101"/>
                      <a:pt x="8736" y="358775"/>
                    </a:cubicBezTo>
                    <a:cubicBezTo>
                      <a:pt x="10249" y="345155"/>
                      <a:pt x="16217" y="336819"/>
                      <a:pt x="24611" y="327025"/>
                    </a:cubicBezTo>
                    <a:cubicBezTo>
                      <a:pt x="27533" y="323616"/>
                      <a:pt x="30961" y="320675"/>
                      <a:pt x="34136" y="317500"/>
                    </a:cubicBezTo>
                    <a:cubicBezTo>
                      <a:pt x="35194" y="314325"/>
                      <a:pt x="35814" y="310968"/>
                      <a:pt x="37311" y="307975"/>
                    </a:cubicBezTo>
                    <a:cubicBezTo>
                      <a:pt x="39018" y="304562"/>
                      <a:pt x="42321" y="302023"/>
                      <a:pt x="43661" y="298450"/>
                    </a:cubicBezTo>
                    <a:cubicBezTo>
                      <a:pt x="46853" y="289937"/>
                      <a:pt x="49547" y="258175"/>
                      <a:pt x="50011" y="254000"/>
                    </a:cubicBezTo>
                    <a:cubicBezTo>
                      <a:pt x="51069" y="233892"/>
                      <a:pt x="51442" y="213735"/>
                      <a:pt x="53186" y="193675"/>
                    </a:cubicBezTo>
                    <a:cubicBezTo>
                      <a:pt x="53558" y="189395"/>
                      <a:pt x="61771" y="162238"/>
                      <a:pt x="62711" y="161925"/>
                    </a:cubicBezTo>
                    <a:cubicBezTo>
                      <a:pt x="65886" y="160867"/>
                      <a:pt x="69243" y="160247"/>
                      <a:pt x="72236" y="158750"/>
                    </a:cubicBezTo>
                    <a:cubicBezTo>
                      <a:pt x="82064" y="153836"/>
                      <a:pt x="84394" y="148628"/>
                      <a:pt x="94461" y="142875"/>
                    </a:cubicBezTo>
                    <a:cubicBezTo>
                      <a:pt x="97367" y="141215"/>
                      <a:pt x="100993" y="141197"/>
                      <a:pt x="103986" y="139700"/>
                    </a:cubicBezTo>
                    <a:cubicBezTo>
                      <a:pt x="107399" y="137993"/>
                      <a:pt x="110336" y="135467"/>
                      <a:pt x="113511" y="133350"/>
                    </a:cubicBezTo>
                    <a:cubicBezTo>
                      <a:pt x="114569" y="129117"/>
                      <a:pt x="115432" y="124830"/>
                      <a:pt x="116686" y="120650"/>
                    </a:cubicBezTo>
                    <a:cubicBezTo>
                      <a:pt x="118609" y="114239"/>
                      <a:pt x="120919" y="107950"/>
                      <a:pt x="123036" y="101600"/>
                    </a:cubicBezTo>
                    <a:cubicBezTo>
                      <a:pt x="124094" y="98425"/>
                      <a:pt x="125399" y="95322"/>
                      <a:pt x="126211" y="92075"/>
                    </a:cubicBezTo>
                    <a:cubicBezTo>
                      <a:pt x="131009" y="72881"/>
                      <a:pt x="128006" y="83515"/>
                      <a:pt x="135736" y="60325"/>
                    </a:cubicBezTo>
                    <a:lnTo>
                      <a:pt x="142086" y="41275"/>
                    </a:lnTo>
                    <a:cubicBezTo>
                      <a:pt x="144668" y="33528"/>
                      <a:pt x="145456" y="28380"/>
                      <a:pt x="151611" y="22225"/>
                    </a:cubicBezTo>
                    <a:cubicBezTo>
                      <a:pt x="154309" y="19527"/>
                      <a:pt x="157961" y="17992"/>
                      <a:pt x="161136" y="15875"/>
                    </a:cubicBezTo>
                    <a:cubicBezTo>
                      <a:pt x="164784" y="4930"/>
                      <a:pt x="161944" y="8717"/>
                      <a:pt x="173836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pontevedra">
                <a:extLst>
                  <a:ext uri="{FF2B5EF4-FFF2-40B4-BE49-F238E27FC236}">
                    <a16:creationId xmlns:a16="http://schemas.microsoft.com/office/drawing/2014/main" id="{AC2EA026-5CCB-5BE4-0771-2BA55B8C6126}"/>
                  </a:ext>
                </a:extLst>
              </p:cNvPr>
              <p:cNvSpPr/>
              <p:nvPr/>
            </p:nvSpPr>
            <p:spPr>
              <a:xfrm>
                <a:off x="103824" y="573573"/>
                <a:ext cx="525373" cy="540729"/>
              </a:xfrm>
              <a:custGeom>
                <a:avLst/>
                <a:gdLst>
                  <a:gd name="connsiteX0" fmla="*/ 484017 w 525292"/>
                  <a:gd name="connsiteY0" fmla="*/ 979 h 540729"/>
                  <a:gd name="connsiteX1" fmla="*/ 461792 w 525292"/>
                  <a:gd name="connsiteY1" fmla="*/ 7329 h 540729"/>
                  <a:gd name="connsiteX2" fmla="*/ 452267 w 525292"/>
                  <a:gd name="connsiteY2" fmla="*/ 10504 h 540729"/>
                  <a:gd name="connsiteX3" fmla="*/ 442742 w 525292"/>
                  <a:gd name="connsiteY3" fmla="*/ 16854 h 540729"/>
                  <a:gd name="connsiteX4" fmla="*/ 436392 w 525292"/>
                  <a:gd name="connsiteY4" fmla="*/ 26379 h 540729"/>
                  <a:gd name="connsiteX5" fmla="*/ 426867 w 525292"/>
                  <a:gd name="connsiteY5" fmla="*/ 29554 h 540729"/>
                  <a:gd name="connsiteX6" fmla="*/ 385592 w 525292"/>
                  <a:gd name="connsiteY6" fmla="*/ 32729 h 540729"/>
                  <a:gd name="connsiteX7" fmla="*/ 363367 w 525292"/>
                  <a:gd name="connsiteY7" fmla="*/ 39079 h 540729"/>
                  <a:gd name="connsiteX8" fmla="*/ 350667 w 525292"/>
                  <a:gd name="connsiteY8" fmla="*/ 45429 h 540729"/>
                  <a:gd name="connsiteX9" fmla="*/ 287167 w 525292"/>
                  <a:gd name="connsiteY9" fmla="*/ 39079 h 540729"/>
                  <a:gd name="connsiteX10" fmla="*/ 277642 w 525292"/>
                  <a:gd name="connsiteY10" fmla="*/ 32729 h 540729"/>
                  <a:gd name="connsiteX11" fmla="*/ 264942 w 525292"/>
                  <a:gd name="connsiteY11" fmla="*/ 29554 h 540729"/>
                  <a:gd name="connsiteX12" fmla="*/ 245892 w 525292"/>
                  <a:gd name="connsiteY12" fmla="*/ 23204 h 540729"/>
                  <a:gd name="connsiteX13" fmla="*/ 226842 w 525292"/>
                  <a:gd name="connsiteY13" fmla="*/ 32729 h 540729"/>
                  <a:gd name="connsiteX14" fmla="*/ 207792 w 525292"/>
                  <a:gd name="connsiteY14" fmla="*/ 64479 h 540729"/>
                  <a:gd name="connsiteX15" fmla="*/ 198267 w 525292"/>
                  <a:gd name="connsiteY15" fmla="*/ 67654 h 540729"/>
                  <a:gd name="connsiteX16" fmla="*/ 185567 w 525292"/>
                  <a:gd name="connsiteY16" fmla="*/ 74004 h 540729"/>
                  <a:gd name="connsiteX17" fmla="*/ 160167 w 525292"/>
                  <a:gd name="connsiteY17" fmla="*/ 77179 h 540729"/>
                  <a:gd name="connsiteX18" fmla="*/ 141117 w 525292"/>
                  <a:gd name="connsiteY18" fmla="*/ 86704 h 540729"/>
                  <a:gd name="connsiteX19" fmla="*/ 137942 w 525292"/>
                  <a:gd name="connsiteY19" fmla="*/ 112104 h 540729"/>
                  <a:gd name="connsiteX20" fmla="*/ 134767 w 525292"/>
                  <a:gd name="connsiteY20" fmla="*/ 121629 h 540729"/>
                  <a:gd name="connsiteX21" fmla="*/ 115717 w 525292"/>
                  <a:gd name="connsiteY21" fmla="*/ 134329 h 540729"/>
                  <a:gd name="connsiteX22" fmla="*/ 103017 w 525292"/>
                  <a:gd name="connsiteY22" fmla="*/ 153379 h 540729"/>
                  <a:gd name="connsiteX23" fmla="*/ 96667 w 525292"/>
                  <a:gd name="connsiteY23" fmla="*/ 162904 h 540729"/>
                  <a:gd name="connsiteX24" fmla="*/ 87142 w 525292"/>
                  <a:gd name="connsiteY24" fmla="*/ 169254 h 540729"/>
                  <a:gd name="connsiteX25" fmla="*/ 74442 w 525292"/>
                  <a:gd name="connsiteY25" fmla="*/ 191479 h 540729"/>
                  <a:gd name="connsiteX26" fmla="*/ 71267 w 525292"/>
                  <a:gd name="connsiteY26" fmla="*/ 201004 h 540729"/>
                  <a:gd name="connsiteX27" fmla="*/ 58567 w 525292"/>
                  <a:gd name="connsiteY27" fmla="*/ 220054 h 540729"/>
                  <a:gd name="connsiteX28" fmla="*/ 55392 w 525292"/>
                  <a:gd name="connsiteY28" fmla="*/ 251804 h 540729"/>
                  <a:gd name="connsiteX29" fmla="*/ 49042 w 525292"/>
                  <a:gd name="connsiteY29" fmla="*/ 261329 h 540729"/>
                  <a:gd name="connsiteX30" fmla="*/ 52217 w 525292"/>
                  <a:gd name="connsiteY30" fmla="*/ 293079 h 540729"/>
                  <a:gd name="connsiteX31" fmla="*/ 55392 w 525292"/>
                  <a:gd name="connsiteY31" fmla="*/ 302604 h 540729"/>
                  <a:gd name="connsiteX32" fmla="*/ 71267 w 525292"/>
                  <a:gd name="connsiteY32" fmla="*/ 305779 h 540729"/>
                  <a:gd name="connsiteX33" fmla="*/ 83967 w 525292"/>
                  <a:gd name="connsiteY33" fmla="*/ 302604 h 540729"/>
                  <a:gd name="connsiteX34" fmla="*/ 103017 w 525292"/>
                  <a:gd name="connsiteY34" fmla="*/ 299429 h 540729"/>
                  <a:gd name="connsiteX35" fmla="*/ 112542 w 525292"/>
                  <a:gd name="connsiteY35" fmla="*/ 296254 h 540729"/>
                  <a:gd name="connsiteX36" fmla="*/ 118892 w 525292"/>
                  <a:gd name="connsiteY36" fmla="*/ 318479 h 540729"/>
                  <a:gd name="connsiteX37" fmla="*/ 99842 w 525292"/>
                  <a:gd name="connsiteY37" fmla="*/ 324829 h 540729"/>
                  <a:gd name="connsiteX38" fmla="*/ 80792 w 525292"/>
                  <a:gd name="connsiteY38" fmla="*/ 331179 h 540729"/>
                  <a:gd name="connsiteX39" fmla="*/ 71267 w 525292"/>
                  <a:gd name="connsiteY39" fmla="*/ 334354 h 540729"/>
                  <a:gd name="connsiteX40" fmla="*/ 49042 w 525292"/>
                  <a:gd name="connsiteY40" fmla="*/ 340704 h 540729"/>
                  <a:gd name="connsiteX41" fmla="*/ 45867 w 525292"/>
                  <a:gd name="connsiteY41" fmla="*/ 350229 h 540729"/>
                  <a:gd name="connsiteX42" fmla="*/ 26817 w 525292"/>
                  <a:gd name="connsiteY42" fmla="*/ 362929 h 540729"/>
                  <a:gd name="connsiteX43" fmla="*/ 23642 w 525292"/>
                  <a:gd name="connsiteY43" fmla="*/ 372454 h 540729"/>
                  <a:gd name="connsiteX44" fmla="*/ 14117 w 525292"/>
                  <a:gd name="connsiteY44" fmla="*/ 375629 h 540729"/>
                  <a:gd name="connsiteX45" fmla="*/ 4592 w 525292"/>
                  <a:gd name="connsiteY45" fmla="*/ 385154 h 540729"/>
                  <a:gd name="connsiteX46" fmla="*/ 4592 w 525292"/>
                  <a:gd name="connsiteY46" fmla="*/ 435954 h 540729"/>
                  <a:gd name="connsiteX47" fmla="*/ 7767 w 525292"/>
                  <a:gd name="connsiteY47" fmla="*/ 445479 h 540729"/>
                  <a:gd name="connsiteX48" fmla="*/ 17292 w 525292"/>
                  <a:gd name="connsiteY48" fmla="*/ 451829 h 540729"/>
                  <a:gd name="connsiteX49" fmla="*/ 29992 w 525292"/>
                  <a:gd name="connsiteY49" fmla="*/ 464529 h 540729"/>
                  <a:gd name="connsiteX50" fmla="*/ 42692 w 525292"/>
                  <a:gd name="connsiteY50" fmla="*/ 483579 h 540729"/>
                  <a:gd name="connsiteX51" fmla="*/ 45867 w 525292"/>
                  <a:gd name="connsiteY51" fmla="*/ 502629 h 540729"/>
                  <a:gd name="connsiteX52" fmla="*/ 49042 w 525292"/>
                  <a:gd name="connsiteY52" fmla="*/ 512154 h 540729"/>
                  <a:gd name="connsiteX53" fmla="*/ 71267 w 525292"/>
                  <a:gd name="connsiteY53" fmla="*/ 537554 h 540729"/>
                  <a:gd name="connsiteX54" fmla="*/ 83967 w 525292"/>
                  <a:gd name="connsiteY54" fmla="*/ 540729 h 540729"/>
                  <a:gd name="connsiteX55" fmla="*/ 99842 w 525292"/>
                  <a:gd name="connsiteY55" fmla="*/ 537554 h 540729"/>
                  <a:gd name="connsiteX56" fmla="*/ 109367 w 525292"/>
                  <a:gd name="connsiteY56" fmla="*/ 528029 h 540729"/>
                  <a:gd name="connsiteX57" fmla="*/ 118892 w 525292"/>
                  <a:gd name="connsiteY57" fmla="*/ 521679 h 540729"/>
                  <a:gd name="connsiteX58" fmla="*/ 144292 w 525292"/>
                  <a:gd name="connsiteY58" fmla="*/ 512154 h 540729"/>
                  <a:gd name="connsiteX59" fmla="*/ 163342 w 525292"/>
                  <a:gd name="connsiteY59" fmla="*/ 499454 h 540729"/>
                  <a:gd name="connsiteX60" fmla="*/ 185567 w 525292"/>
                  <a:gd name="connsiteY60" fmla="*/ 493104 h 540729"/>
                  <a:gd name="connsiteX61" fmla="*/ 198267 w 525292"/>
                  <a:gd name="connsiteY61" fmla="*/ 486754 h 540729"/>
                  <a:gd name="connsiteX62" fmla="*/ 207792 w 525292"/>
                  <a:gd name="connsiteY62" fmla="*/ 480404 h 540729"/>
                  <a:gd name="connsiteX63" fmla="*/ 217317 w 525292"/>
                  <a:gd name="connsiteY63" fmla="*/ 477229 h 540729"/>
                  <a:gd name="connsiteX64" fmla="*/ 236367 w 525292"/>
                  <a:gd name="connsiteY64" fmla="*/ 464529 h 540729"/>
                  <a:gd name="connsiteX65" fmla="*/ 255417 w 525292"/>
                  <a:gd name="connsiteY65" fmla="*/ 458179 h 540729"/>
                  <a:gd name="connsiteX66" fmla="*/ 287167 w 525292"/>
                  <a:gd name="connsiteY66" fmla="*/ 448654 h 540729"/>
                  <a:gd name="connsiteX67" fmla="*/ 296692 w 525292"/>
                  <a:gd name="connsiteY67" fmla="*/ 445479 h 540729"/>
                  <a:gd name="connsiteX68" fmla="*/ 306217 w 525292"/>
                  <a:gd name="connsiteY68" fmla="*/ 439129 h 540729"/>
                  <a:gd name="connsiteX69" fmla="*/ 325267 w 525292"/>
                  <a:gd name="connsiteY69" fmla="*/ 432779 h 540729"/>
                  <a:gd name="connsiteX70" fmla="*/ 334792 w 525292"/>
                  <a:gd name="connsiteY70" fmla="*/ 429604 h 540729"/>
                  <a:gd name="connsiteX71" fmla="*/ 353842 w 525292"/>
                  <a:gd name="connsiteY71" fmla="*/ 420079 h 540729"/>
                  <a:gd name="connsiteX72" fmla="*/ 363367 w 525292"/>
                  <a:gd name="connsiteY72" fmla="*/ 413729 h 540729"/>
                  <a:gd name="connsiteX73" fmla="*/ 369717 w 525292"/>
                  <a:gd name="connsiteY73" fmla="*/ 404204 h 540729"/>
                  <a:gd name="connsiteX74" fmla="*/ 372892 w 525292"/>
                  <a:gd name="connsiteY74" fmla="*/ 394679 h 540729"/>
                  <a:gd name="connsiteX75" fmla="*/ 379242 w 525292"/>
                  <a:gd name="connsiteY75" fmla="*/ 366104 h 540729"/>
                  <a:gd name="connsiteX76" fmla="*/ 376067 w 525292"/>
                  <a:gd name="connsiteY76" fmla="*/ 340704 h 540729"/>
                  <a:gd name="connsiteX77" fmla="*/ 366542 w 525292"/>
                  <a:gd name="connsiteY77" fmla="*/ 312129 h 540729"/>
                  <a:gd name="connsiteX78" fmla="*/ 360192 w 525292"/>
                  <a:gd name="connsiteY78" fmla="*/ 293079 h 540729"/>
                  <a:gd name="connsiteX79" fmla="*/ 357017 w 525292"/>
                  <a:gd name="connsiteY79" fmla="*/ 283554 h 540729"/>
                  <a:gd name="connsiteX80" fmla="*/ 366542 w 525292"/>
                  <a:gd name="connsiteY80" fmla="*/ 239104 h 540729"/>
                  <a:gd name="connsiteX81" fmla="*/ 369717 w 525292"/>
                  <a:gd name="connsiteY81" fmla="*/ 229579 h 540729"/>
                  <a:gd name="connsiteX82" fmla="*/ 398292 w 525292"/>
                  <a:gd name="connsiteY82" fmla="*/ 216879 h 540729"/>
                  <a:gd name="connsiteX83" fmla="*/ 417342 w 525292"/>
                  <a:gd name="connsiteY83" fmla="*/ 207354 h 540729"/>
                  <a:gd name="connsiteX84" fmla="*/ 426867 w 525292"/>
                  <a:gd name="connsiteY84" fmla="*/ 201004 h 540729"/>
                  <a:gd name="connsiteX85" fmla="*/ 436392 w 525292"/>
                  <a:gd name="connsiteY85" fmla="*/ 197829 h 540729"/>
                  <a:gd name="connsiteX86" fmla="*/ 445917 w 525292"/>
                  <a:gd name="connsiteY86" fmla="*/ 191479 h 540729"/>
                  <a:gd name="connsiteX87" fmla="*/ 458617 w 525292"/>
                  <a:gd name="connsiteY87" fmla="*/ 185129 h 540729"/>
                  <a:gd name="connsiteX88" fmla="*/ 468142 w 525292"/>
                  <a:gd name="connsiteY88" fmla="*/ 178779 h 540729"/>
                  <a:gd name="connsiteX89" fmla="*/ 487192 w 525292"/>
                  <a:gd name="connsiteY89" fmla="*/ 172429 h 540729"/>
                  <a:gd name="connsiteX90" fmla="*/ 496717 w 525292"/>
                  <a:gd name="connsiteY90" fmla="*/ 169254 h 540729"/>
                  <a:gd name="connsiteX91" fmla="*/ 506242 w 525292"/>
                  <a:gd name="connsiteY91" fmla="*/ 166079 h 540729"/>
                  <a:gd name="connsiteX92" fmla="*/ 512592 w 525292"/>
                  <a:gd name="connsiteY92" fmla="*/ 156554 h 540729"/>
                  <a:gd name="connsiteX93" fmla="*/ 525292 w 525292"/>
                  <a:gd name="connsiteY93" fmla="*/ 115279 h 540729"/>
                  <a:gd name="connsiteX94" fmla="*/ 518942 w 525292"/>
                  <a:gd name="connsiteY94" fmla="*/ 83529 h 540729"/>
                  <a:gd name="connsiteX95" fmla="*/ 512592 w 525292"/>
                  <a:gd name="connsiteY95" fmla="*/ 74004 h 540729"/>
                  <a:gd name="connsiteX96" fmla="*/ 506242 w 525292"/>
                  <a:gd name="connsiteY96" fmla="*/ 54954 h 540729"/>
                  <a:gd name="connsiteX97" fmla="*/ 499892 w 525292"/>
                  <a:gd name="connsiteY97" fmla="*/ 29554 h 540729"/>
                  <a:gd name="connsiteX98" fmla="*/ 484017 w 525292"/>
                  <a:gd name="connsiteY98" fmla="*/ 979 h 54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25292" h="540729">
                    <a:moveTo>
                      <a:pt x="484017" y="979"/>
                    </a:moveTo>
                    <a:cubicBezTo>
                      <a:pt x="477667" y="-2725"/>
                      <a:pt x="469172" y="5115"/>
                      <a:pt x="461792" y="7329"/>
                    </a:cubicBezTo>
                    <a:cubicBezTo>
                      <a:pt x="458586" y="8291"/>
                      <a:pt x="455260" y="9007"/>
                      <a:pt x="452267" y="10504"/>
                    </a:cubicBezTo>
                    <a:cubicBezTo>
                      <a:pt x="448854" y="12211"/>
                      <a:pt x="445917" y="14737"/>
                      <a:pt x="442742" y="16854"/>
                    </a:cubicBezTo>
                    <a:cubicBezTo>
                      <a:pt x="440625" y="20029"/>
                      <a:pt x="439372" y="23995"/>
                      <a:pt x="436392" y="26379"/>
                    </a:cubicBezTo>
                    <a:cubicBezTo>
                      <a:pt x="433779" y="28470"/>
                      <a:pt x="430188" y="29139"/>
                      <a:pt x="426867" y="29554"/>
                    </a:cubicBezTo>
                    <a:cubicBezTo>
                      <a:pt x="413175" y="31266"/>
                      <a:pt x="399350" y="31671"/>
                      <a:pt x="385592" y="32729"/>
                    </a:cubicBezTo>
                    <a:cubicBezTo>
                      <a:pt x="379147" y="34340"/>
                      <a:pt x="369744" y="36346"/>
                      <a:pt x="363367" y="39079"/>
                    </a:cubicBezTo>
                    <a:cubicBezTo>
                      <a:pt x="359017" y="40943"/>
                      <a:pt x="354900" y="43312"/>
                      <a:pt x="350667" y="45429"/>
                    </a:cubicBezTo>
                    <a:cubicBezTo>
                      <a:pt x="347513" y="45243"/>
                      <a:pt x="303732" y="47362"/>
                      <a:pt x="287167" y="39079"/>
                    </a:cubicBezTo>
                    <a:cubicBezTo>
                      <a:pt x="283754" y="37372"/>
                      <a:pt x="281149" y="34232"/>
                      <a:pt x="277642" y="32729"/>
                    </a:cubicBezTo>
                    <a:cubicBezTo>
                      <a:pt x="273631" y="31010"/>
                      <a:pt x="269122" y="30808"/>
                      <a:pt x="264942" y="29554"/>
                    </a:cubicBezTo>
                    <a:cubicBezTo>
                      <a:pt x="258531" y="27631"/>
                      <a:pt x="245892" y="23204"/>
                      <a:pt x="245892" y="23204"/>
                    </a:cubicBezTo>
                    <a:cubicBezTo>
                      <a:pt x="239391" y="25371"/>
                      <a:pt x="231576" y="27048"/>
                      <a:pt x="226842" y="32729"/>
                    </a:cubicBezTo>
                    <a:cubicBezTo>
                      <a:pt x="220861" y="39906"/>
                      <a:pt x="217018" y="61404"/>
                      <a:pt x="207792" y="64479"/>
                    </a:cubicBezTo>
                    <a:cubicBezTo>
                      <a:pt x="204617" y="65537"/>
                      <a:pt x="201343" y="66336"/>
                      <a:pt x="198267" y="67654"/>
                    </a:cubicBezTo>
                    <a:cubicBezTo>
                      <a:pt x="193917" y="69518"/>
                      <a:pt x="190159" y="72856"/>
                      <a:pt x="185567" y="74004"/>
                    </a:cubicBezTo>
                    <a:cubicBezTo>
                      <a:pt x="177289" y="76073"/>
                      <a:pt x="168634" y="76121"/>
                      <a:pt x="160167" y="77179"/>
                    </a:cubicBezTo>
                    <a:cubicBezTo>
                      <a:pt x="156157" y="78516"/>
                      <a:pt x="143011" y="81970"/>
                      <a:pt x="141117" y="86704"/>
                    </a:cubicBezTo>
                    <a:cubicBezTo>
                      <a:pt x="137948" y="94626"/>
                      <a:pt x="139468" y="103709"/>
                      <a:pt x="137942" y="112104"/>
                    </a:cubicBezTo>
                    <a:cubicBezTo>
                      <a:pt x="137343" y="115397"/>
                      <a:pt x="137134" y="119262"/>
                      <a:pt x="134767" y="121629"/>
                    </a:cubicBezTo>
                    <a:cubicBezTo>
                      <a:pt x="129371" y="127025"/>
                      <a:pt x="115717" y="134329"/>
                      <a:pt x="115717" y="134329"/>
                    </a:cubicBezTo>
                    <a:lnTo>
                      <a:pt x="103017" y="153379"/>
                    </a:lnTo>
                    <a:cubicBezTo>
                      <a:pt x="100900" y="156554"/>
                      <a:pt x="99842" y="160787"/>
                      <a:pt x="96667" y="162904"/>
                    </a:cubicBezTo>
                    <a:lnTo>
                      <a:pt x="87142" y="169254"/>
                    </a:lnTo>
                    <a:cubicBezTo>
                      <a:pt x="80135" y="204287"/>
                      <a:pt x="90637" y="171235"/>
                      <a:pt x="74442" y="191479"/>
                    </a:cubicBezTo>
                    <a:cubicBezTo>
                      <a:pt x="72351" y="194092"/>
                      <a:pt x="72892" y="198078"/>
                      <a:pt x="71267" y="201004"/>
                    </a:cubicBezTo>
                    <a:cubicBezTo>
                      <a:pt x="67561" y="207675"/>
                      <a:pt x="58567" y="220054"/>
                      <a:pt x="58567" y="220054"/>
                    </a:cubicBezTo>
                    <a:cubicBezTo>
                      <a:pt x="57509" y="230637"/>
                      <a:pt x="57784" y="241440"/>
                      <a:pt x="55392" y="251804"/>
                    </a:cubicBezTo>
                    <a:cubicBezTo>
                      <a:pt x="54534" y="255522"/>
                      <a:pt x="49335" y="257524"/>
                      <a:pt x="49042" y="261329"/>
                    </a:cubicBezTo>
                    <a:cubicBezTo>
                      <a:pt x="48226" y="271934"/>
                      <a:pt x="50600" y="282567"/>
                      <a:pt x="52217" y="293079"/>
                    </a:cubicBezTo>
                    <a:cubicBezTo>
                      <a:pt x="52726" y="296387"/>
                      <a:pt x="52607" y="300748"/>
                      <a:pt x="55392" y="302604"/>
                    </a:cubicBezTo>
                    <a:cubicBezTo>
                      <a:pt x="59882" y="305597"/>
                      <a:pt x="65975" y="304721"/>
                      <a:pt x="71267" y="305779"/>
                    </a:cubicBezTo>
                    <a:cubicBezTo>
                      <a:pt x="75500" y="304721"/>
                      <a:pt x="79688" y="303460"/>
                      <a:pt x="83967" y="302604"/>
                    </a:cubicBezTo>
                    <a:cubicBezTo>
                      <a:pt x="90280" y="301341"/>
                      <a:pt x="96733" y="300826"/>
                      <a:pt x="103017" y="299429"/>
                    </a:cubicBezTo>
                    <a:cubicBezTo>
                      <a:pt x="106284" y="298703"/>
                      <a:pt x="109367" y="297312"/>
                      <a:pt x="112542" y="296254"/>
                    </a:cubicBezTo>
                    <a:cubicBezTo>
                      <a:pt x="123673" y="299037"/>
                      <a:pt x="138990" y="298381"/>
                      <a:pt x="118892" y="318479"/>
                    </a:cubicBezTo>
                    <a:cubicBezTo>
                      <a:pt x="114159" y="323212"/>
                      <a:pt x="106192" y="322712"/>
                      <a:pt x="99842" y="324829"/>
                    </a:cubicBezTo>
                    <a:lnTo>
                      <a:pt x="80792" y="331179"/>
                    </a:lnTo>
                    <a:cubicBezTo>
                      <a:pt x="77617" y="332237"/>
                      <a:pt x="74514" y="333542"/>
                      <a:pt x="71267" y="334354"/>
                    </a:cubicBezTo>
                    <a:cubicBezTo>
                      <a:pt x="55320" y="338341"/>
                      <a:pt x="62707" y="336149"/>
                      <a:pt x="49042" y="340704"/>
                    </a:cubicBezTo>
                    <a:cubicBezTo>
                      <a:pt x="47984" y="343879"/>
                      <a:pt x="48234" y="347862"/>
                      <a:pt x="45867" y="350229"/>
                    </a:cubicBezTo>
                    <a:cubicBezTo>
                      <a:pt x="40471" y="355625"/>
                      <a:pt x="26817" y="362929"/>
                      <a:pt x="26817" y="362929"/>
                    </a:cubicBezTo>
                    <a:cubicBezTo>
                      <a:pt x="25759" y="366104"/>
                      <a:pt x="26009" y="370087"/>
                      <a:pt x="23642" y="372454"/>
                    </a:cubicBezTo>
                    <a:cubicBezTo>
                      <a:pt x="21275" y="374821"/>
                      <a:pt x="16902" y="373773"/>
                      <a:pt x="14117" y="375629"/>
                    </a:cubicBezTo>
                    <a:cubicBezTo>
                      <a:pt x="10381" y="378120"/>
                      <a:pt x="7767" y="381979"/>
                      <a:pt x="4592" y="385154"/>
                    </a:cubicBezTo>
                    <a:cubicBezTo>
                      <a:pt x="-2568" y="406635"/>
                      <a:pt x="-400" y="396022"/>
                      <a:pt x="4592" y="435954"/>
                    </a:cubicBezTo>
                    <a:cubicBezTo>
                      <a:pt x="5007" y="439275"/>
                      <a:pt x="5676" y="442866"/>
                      <a:pt x="7767" y="445479"/>
                    </a:cubicBezTo>
                    <a:cubicBezTo>
                      <a:pt x="10151" y="448459"/>
                      <a:pt x="14117" y="449712"/>
                      <a:pt x="17292" y="451829"/>
                    </a:cubicBezTo>
                    <a:cubicBezTo>
                      <a:pt x="25759" y="477229"/>
                      <a:pt x="13059" y="447596"/>
                      <a:pt x="29992" y="464529"/>
                    </a:cubicBezTo>
                    <a:cubicBezTo>
                      <a:pt x="35388" y="469925"/>
                      <a:pt x="42692" y="483579"/>
                      <a:pt x="42692" y="483579"/>
                    </a:cubicBezTo>
                    <a:cubicBezTo>
                      <a:pt x="43750" y="489929"/>
                      <a:pt x="44470" y="496345"/>
                      <a:pt x="45867" y="502629"/>
                    </a:cubicBezTo>
                    <a:cubicBezTo>
                      <a:pt x="46593" y="505896"/>
                      <a:pt x="47417" y="509228"/>
                      <a:pt x="49042" y="512154"/>
                    </a:cubicBezTo>
                    <a:cubicBezTo>
                      <a:pt x="55105" y="523068"/>
                      <a:pt x="59769" y="532626"/>
                      <a:pt x="71267" y="537554"/>
                    </a:cubicBezTo>
                    <a:cubicBezTo>
                      <a:pt x="75278" y="539273"/>
                      <a:pt x="79734" y="539671"/>
                      <a:pt x="83967" y="540729"/>
                    </a:cubicBezTo>
                    <a:cubicBezTo>
                      <a:pt x="89259" y="539671"/>
                      <a:pt x="95015" y="539967"/>
                      <a:pt x="99842" y="537554"/>
                    </a:cubicBezTo>
                    <a:cubicBezTo>
                      <a:pt x="103858" y="535546"/>
                      <a:pt x="105918" y="530904"/>
                      <a:pt x="109367" y="528029"/>
                    </a:cubicBezTo>
                    <a:cubicBezTo>
                      <a:pt x="112298" y="525586"/>
                      <a:pt x="115385" y="523182"/>
                      <a:pt x="118892" y="521679"/>
                    </a:cubicBezTo>
                    <a:cubicBezTo>
                      <a:pt x="145267" y="510376"/>
                      <a:pt x="117837" y="528027"/>
                      <a:pt x="144292" y="512154"/>
                    </a:cubicBezTo>
                    <a:cubicBezTo>
                      <a:pt x="150836" y="508227"/>
                      <a:pt x="155938" y="501305"/>
                      <a:pt x="163342" y="499454"/>
                    </a:cubicBezTo>
                    <a:cubicBezTo>
                      <a:pt x="169787" y="497843"/>
                      <a:pt x="179190" y="495837"/>
                      <a:pt x="185567" y="493104"/>
                    </a:cubicBezTo>
                    <a:cubicBezTo>
                      <a:pt x="189917" y="491240"/>
                      <a:pt x="194158" y="489102"/>
                      <a:pt x="198267" y="486754"/>
                    </a:cubicBezTo>
                    <a:cubicBezTo>
                      <a:pt x="201580" y="484861"/>
                      <a:pt x="204379" y="482111"/>
                      <a:pt x="207792" y="480404"/>
                    </a:cubicBezTo>
                    <a:cubicBezTo>
                      <a:pt x="210785" y="478907"/>
                      <a:pt x="214391" y="478854"/>
                      <a:pt x="217317" y="477229"/>
                    </a:cubicBezTo>
                    <a:cubicBezTo>
                      <a:pt x="223988" y="473523"/>
                      <a:pt x="229127" y="466942"/>
                      <a:pt x="236367" y="464529"/>
                    </a:cubicBezTo>
                    <a:cubicBezTo>
                      <a:pt x="242717" y="462412"/>
                      <a:pt x="248923" y="459802"/>
                      <a:pt x="255417" y="458179"/>
                    </a:cubicBezTo>
                    <a:cubicBezTo>
                      <a:pt x="274611" y="453381"/>
                      <a:pt x="263977" y="456384"/>
                      <a:pt x="287167" y="448654"/>
                    </a:cubicBezTo>
                    <a:cubicBezTo>
                      <a:pt x="290342" y="447596"/>
                      <a:pt x="293907" y="447335"/>
                      <a:pt x="296692" y="445479"/>
                    </a:cubicBezTo>
                    <a:cubicBezTo>
                      <a:pt x="299867" y="443362"/>
                      <a:pt x="302730" y="440679"/>
                      <a:pt x="306217" y="439129"/>
                    </a:cubicBezTo>
                    <a:cubicBezTo>
                      <a:pt x="312334" y="436411"/>
                      <a:pt x="318917" y="434896"/>
                      <a:pt x="325267" y="432779"/>
                    </a:cubicBezTo>
                    <a:cubicBezTo>
                      <a:pt x="328442" y="431721"/>
                      <a:pt x="332007" y="431460"/>
                      <a:pt x="334792" y="429604"/>
                    </a:cubicBezTo>
                    <a:cubicBezTo>
                      <a:pt x="362089" y="411406"/>
                      <a:pt x="327552" y="433224"/>
                      <a:pt x="353842" y="420079"/>
                    </a:cubicBezTo>
                    <a:cubicBezTo>
                      <a:pt x="357255" y="418372"/>
                      <a:pt x="360192" y="415846"/>
                      <a:pt x="363367" y="413729"/>
                    </a:cubicBezTo>
                    <a:cubicBezTo>
                      <a:pt x="365484" y="410554"/>
                      <a:pt x="368010" y="407617"/>
                      <a:pt x="369717" y="404204"/>
                    </a:cubicBezTo>
                    <a:cubicBezTo>
                      <a:pt x="371214" y="401211"/>
                      <a:pt x="371973" y="397897"/>
                      <a:pt x="372892" y="394679"/>
                    </a:cubicBezTo>
                    <a:cubicBezTo>
                      <a:pt x="375881" y="384217"/>
                      <a:pt x="377060" y="377016"/>
                      <a:pt x="379242" y="366104"/>
                    </a:cubicBezTo>
                    <a:cubicBezTo>
                      <a:pt x="378184" y="357637"/>
                      <a:pt x="377855" y="349047"/>
                      <a:pt x="376067" y="340704"/>
                    </a:cubicBezTo>
                    <a:lnTo>
                      <a:pt x="366542" y="312129"/>
                    </a:lnTo>
                    <a:lnTo>
                      <a:pt x="360192" y="293079"/>
                    </a:lnTo>
                    <a:lnTo>
                      <a:pt x="357017" y="283554"/>
                    </a:lnTo>
                    <a:cubicBezTo>
                      <a:pt x="362722" y="220802"/>
                      <a:pt x="352995" y="266199"/>
                      <a:pt x="366542" y="239104"/>
                    </a:cubicBezTo>
                    <a:cubicBezTo>
                      <a:pt x="368039" y="236111"/>
                      <a:pt x="367626" y="232192"/>
                      <a:pt x="369717" y="229579"/>
                    </a:cubicBezTo>
                    <a:cubicBezTo>
                      <a:pt x="377102" y="220348"/>
                      <a:pt x="389145" y="222977"/>
                      <a:pt x="398292" y="216879"/>
                    </a:cubicBezTo>
                    <a:cubicBezTo>
                      <a:pt x="425589" y="198681"/>
                      <a:pt x="391052" y="220499"/>
                      <a:pt x="417342" y="207354"/>
                    </a:cubicBezTo>
                    <a:cubicBezTo>
                      <a:pt x="420755" y="205647"/>
                      <a:pt x="423454" y="202711"/>
                      <a:pt x="426867" y="201004"/>
                    </a:cubicBezTo>
                    <a:cubicBezTo>
                      <a:pt x="429860" y="199507"/>
                      <a:pt x="433399" y="199326"/>
                      <a:pt x="436392" y="197829"/>
                    </a:cubicBezTo>
                    <a:cubicBezTo>
                      <a:pt x="439805" y="196122"/>
                      <a:pt x="442604" y="193372"/>
                      <a:pt x="445917" y="191479"/>
                    </a:cubicBezTo>
                    <a:cubicBezTo>
                      <a:pt x="450026" y="189131"/>
                      <a:pt x="454508" y="187477"/>
                      <a:pt x="458617" y="185129"/>
                    </a:cubicBezTo>
                    <a:cubicBezTo>
                      <a:pt x="461930" y="183236"/>
                      <a:pt x="464655" y="180329"/>
                      <a:pt x="468142" y="178779"/>
                    </a:cubicBezTo>
                    <a:cubicBezTo>
                      <a:pt x="474259" y="176061"/>
                      <a:pt x="480842" y="174546"/>
                      <a:pt x="487192" y="172429"/>
                    </a:cubicBezTo>
                    <a:lnTo>
                      <a:pt x="496717" y="169254"/>
                    </a:lnTo>
                    <a:lnTo>
                      <a:pt x="506242" y="166079"/>
                    </a:lnTo>
                    <a:cubicBezTo>
                      <a:pt x="508359" y="162904"/>
                      <a:pt x="511042" y="160041"/>
                      <a:pt x="512592" y="156554"/>
                    </a:cubicBezTo>
                    <a:cubicBezTo>
                      <a:pt x="516107" y="148646"/>
                      <a:pt x="523172" y="122701"/>
                      <a:pt x="525292" y="115279"/>
                    </a:cubicBezTo>
                    <a:cubicBezTo>
                      <a:pt x="524576" y="110981"/>
                      <a:pt x="521525" y="89557"/>
                      <a:pt x="518942" y="83529"/>
                    </a:cubicBezTo>
                    <a:cubicBezTo>
                      <a:pt x="517439" y="80022"/>
                      <a:pt x="514142" y="77491"/>
                      <a:pt x="512592" y="74004"/>
                    </a:cubicBezTo>
                    <a:cubicBezTo>
                      <a:pt x="509874" y="67887"/>
                      <a:pt x="508359" y="61304"/>
                      <a:pt x="506242" y="54954"/>
                    </a:cubicBezTo>
                    <a:cubicBezTo>
                      <a:pt x="498984" y="33181"/>
                      <a:pt x="507555" y="60205"/>
                      <a:pt x="499892" y="29554"/>
                    </a:cubicBezTo>
                    <a:cubicBezTo>
                      <a:pt x="499080" y="26307"/>
                      <a:pt x="490367" y="4683"/>
                      <a:pt x="484017" y="97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orense">
                <a:extLst>
                  <a:ext uri="{FF2B5EF4-FFF2-40B4-BE49-F238E27FC236}">
                    <a16:creationId xmlns:a16="http://schemas.microsoft.com/office/drawing/2014/main" id="{8CA8A1FB-95DF-6279-A8D4-8A3D7A705726}"/>
                  </a:ext>
                </a:extLst>
              </p:cNvPr>
              <p:cNvSpPr/>
              <p:nvPr/>
            </p:nvSpPr>
            <p:spPr>
              <a:xfrm>
                <a:off x="454148" y="696774"/>
                <a:ext cx="648196" cy="504856"/>
              </a:xfrm>
              <a:custGeom>
                <a:avLst/>
                <a:gdLst>
                  <a:gd name="connsiteX0" fmla="*/ 178197 w 648097"/>
                  <a:gd name="connsiteY0" fmla="*/ 0 h 463550"/>
                  <a:gd name="connsiteX1" fmla="*/ 108347 w 648097"/>
                  <a:gd name="connsiteY1" fmla="*/ 44450 h 463550"/>
                  <a:gd name="connsiteX2" fmla="*/ 89297 w 648097"/>
                  <a:gd name="connsiteY2" fmla="*/ 50800 h 463550"/>
                  <a:gd name="connsiteX3" fmla="*/ 70247 w 648097"/>
                  <a:gd name="connsiteY3" fmla="*/ 57150 h 463550"/>
                  <a:gd name="connsiteX4" fmla="*/ 38497 w 648097"/>
                  <a:gd name="connsiteY4" fmla="*/ 88900 h 463550"/>
                  <a:gd name="connsiteX5" fmla="*/ 19447 w 648097"/>
                  <a:gd name="connsiteY5" fmla="*/ 127000 h 463550"/>
                  <a:gd name="connsiteX6" fmla="*/ 6747 w 648097"/>
                  <a:gd name="connsiteY6" fmla="*/ 146050 h 463550"/>
                  <a:gd name="connsiteX7" fmla="*/ 13097 w 648097"/>
                  <a:gd name="connsiteY7" fmla="*/ 171450 h 463550"/>
                  <a:gd name="connsiteX8" fmla="*/ 25797 w 648097"/>
                  <a:gd name="connsiteY8" fmla="*/ 215900 h 463550"/>
                  <a:gd name="connsiteX9" fmla="*/ 19447 w 648097"/>
                  <a:gd name="connsiteY9" fmla="*/ 273050 h 463550"/>
                  <a:gd name="connsiteX10" fmla="*/ 397 w 648097"/>
                  <a:gd name="connsiteY10" fmla="*/ 279400 h 463550"/>
                  <a:gd name="connsiteX11" fmla="*/ 38497 w 648097"/>
                  <a:gd name="connsiteY11" fmla="*/ 304800 h 463550"/>
                  <a:gd name="connsiteX12" fmla="*/ 63897 w 648097"/>
                  <a:gd name="connsiteY12" fmla="*/ 342900 h 463550"/>
                  <a:gd name="connsiteX13" fmla="*/ 51197 w 648097"/>
                  <a:gd name="connsiteY13" fmla="*/ 381000 h 463550"/>
                  <a:gd name="connsiteX14" fmla="*/ 70247 w 648097"/>
                  <a:gd name="connsiteY14" fmla="*/ 450850 h 463550"/>
                  <a:gd name="connsiteX15" fmla="*/ 108347 w 648097"/>
                  <a:gd name="connsiteY15" fmla="*/ 463550 h 463550"/>
                  <a:gd name="connsiteX16" fmla="*/ 133747 w 648097"/>
                  <a:gd name="connsiteY16" fmla="*/ 431800 h 463550"/>
                  <a:gd name="connsiteX17" fmla="*/ 152797 w 648097"/>
                  <a:gd name="connsiteY17" fmla="*/ 419100 h 463550"/>
                  <a:gd name="connsiteX18" fmla="*/ 178197 w 648097"/>
                  <a:gd name="connsiteY18" fmla="*/ 425450 h 463550"/>
                  <a:gd name="connsiteX19" fmla="*/ 216297 w 648097"/>
                  <a:gd name="connsiteY19" fmla="*/ 438150 h 463550"/>
                  <a:gd name="connsiteX20" fmla="*/ 254397 w 648097"/>
                  <a:gd name="connsiteY20" fmla="*/ 425450 h 463550"/>
                  <a:gd name="connsiteX21" fmla="*/ 292497 w 648097"/>
                  <a:gd name="connsiteY21" fmla="*/ 438150 h 463550"/>
                  <a:gd name="connsiteX22" fmla="*/ 311547 w 648097"/>
                  <a:gd name="connsiteY22" fmla="*/ 450850 h 463550"/>
                  <a:gd name="connsiteX23" fmla="*/ 349647 w 648097"/>
                  <a:gd name="connsiteY23" fmla="*/ 463550 h 463550"/>
                  <a:gd name="connsiteX24" fmla="*/ 457597 w 648097"/>
                  <a:gd name="connsiteY24" fmla="*/ 457200 h 463550"/>
                  <a:gd name="connsiteX25" fmla="*/ 482997 w 648097"/>
                  <a:gd name="connsiteY25" fmla="*/ 419100 h 463550"/>
                  <a:gd name="connsiteX26" fmla="*/ 508397 w 648097"/>
                  <a:gd name="connsiteY26" fmla="*/ 381000 h 463550"/>
                  <a:gd name="connsiteX27" fmla="*/ 521097 w 648097"/>
                  <a:gd name="connsiteY27" fmla="*/ 361950 h 463550"/>
                  <a:gd name="connsiteX28" fmla="*/ 540147 w 648097"/>
                  <a:gd name="connsiteY28" fmla="*/ 323850 h 463550"/>
                  <a:gd name="connsiteX29" fmla="*/ 565547 w 648097"/>
                  <a:gd name="connsiteY29" fmla="*/ 317500 h 463550"/>
                  <a:gd name="connsiteX30" fmla="*/ 584597 w 648097"/>
                  <a:gd name="connsiteY30" fmla="*/ 304800 h 463550"/>
                  <a:gd name="connsiteX31" fmla="*/ 590947 w 648097"/>
                  <a:gd name="connsiteY31" fmla="*/ 285750 h 463550"/>
                  <a:gd name="connsiteX32" fmla="*/ 622697 w 648097"/>
                  <a:gd name="connsiteY32" fmla="*/ 254000 h 463550"/>
                  <a:gd name="connsiteX33" fmla="*/ 641747 w 648097"/>
                  <a:gd name="connsiteY33" fmla="*/ 190500 h 463550"/>
                  <a:gd name="connsiteX34" fmla="*/ 648097 w 648097"/>
                  <a:gd name="connsiteY34" fmla="*/ 171450 h 463550"/>
                  <a:gd name="connsiteX35" fmla="*/ 641747 w 648097"/>
                  <a:gd name="connsiteY35" fmla="*/ 120650 h 463550"/>
                  <a:gd name="connsiteX36" fmla="*/ 622697 w 648097"/>
                  <a:gd name="connsiteY36" fmla="*/ 101600 h 463550"/>
                  <a:gd name="connsiteX37" fmla="*/ 584597 w 648097"/>
                  <a:gd name="connsiteY37" fmla="*/ 82550 h 463550"/>
                  <a:gd name="connsiteX38" fmla="*/ 546497 w 648097"/>
                  <a:gd name="connsiteY38" fmla="*/ 95250 h 463550"/>
                  <a:gd name="connsiteX39" fmla="*/ 527447 w 648097"/>
                  <a:gd name="connsiteY39" fmla="*/ 114300 h 463550"/>
                  <a:gd name="connsiteX40" fmla="*/ 508397 w 648097"/>
                  <a:gd name="connsiteY40" fmla="*/ 127000 h 463550"/>
                  <a:gd name="connsiteX41" fmla="*/ 457597 w 648097"/>
                  <a:gd name="connsiteY41" fmla="*/ 107950 h 463550"/>
                  <a:gd name="connsiteX42" fmla="*/ 451247 w 648097"/>
                  <a:gd name="connsiteY42" fmla="*/ 88900 h 463550"/>
                  <a:gd name="connsiteX43" fmla="*/ 413147 w 648097"/>
                  <a:gd name="connsiteY43" fmla="*/ 76200 h 463550"/>
                  <a:gd name="connsiteX44" fmla="*/ 375047 w 648097"/>
                  <a:gd name="connsiteY44" fmla="*/ 95250 h 463550"/>
                  <a:gd name="connsiteX45" fmla="*/ 355997 w 648097"/>
                  <a:gd name="connsiteY45" fmla="*/ 101600 h 463550"/>
                  <a:gd name="connsiteX46" fmla="*/ 279797 w 648097"/>
                  <a:gd name="connsiteY46" fmla="*/ 76200 h 463550"/>
                  <a:gd name="connsiteX47" fmla="*/ 254397 w 648097"/>
                  <a:gd name="connsiteY47" fmla="*/ 44450 h 463550"/>
                  <a:gd name="connsiteX48" fmla="*/ 203597 w 648097"/>
                  <a:gd name="connsiteY48" fmla="*/ 31750 h 463550"/>
                  <a:gd name="connsiteX49" fmla="*/ 178197 w 648097"/>
                  <a:gd name="connsiteY49" fmla="*/ 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48097" h="463550">
                    <a:moveTo>
                      <a:pt x="178197" y="0"/>
                    </a:moveTo>
                    <a:cubicBezTo>
                      <a:pt x="136981" y="41216"/>
                      <a:pt x="160646" y="27017"/>
                      <a:pt x="108347" y="44450"/>
                    </a:cubicBezTo>
                    <a:lnTo>
                      <a:pt x="89297" y="50800"/>
                    </a:lnTo>
                    <a:lnTo>
                      <a:pt x="70247" y="57150"/>
                    </a:lnTo>
                    <a:cubicBezTo>
                      <a:pt x="36380" y="107950"/>
                      <a:pt x="80830" y="46567"/>
                      <a:pt x="38497" y="88900"/>
                    </a:cubicBezTo>
                    <a:cubicBezTo>
                      <a:pt x="20299" y="107098"/>
                      <a:pt x="29776" y="106342"/>
                      <a:pt x="19447" y="127000"/>
                    </a:cubicBezTo>
                    <a:cubicBezTo>
                      <a:pt x="16034" y="133826"/>
                      <a:pt x="10980" y="139700"/>
                      <a:pt x="6747" y="146050"/>
                    </a:cubicBezTo>
                    <a:cubicBezTo>
                      <a:pt x="8864" y="154517"/>
                      <a:pt x="10699" y="163059"/>
                      <a:pt x="13097" y="171450"/>
                    </a:cubicBezTo>
                    <a:cubicBezTo>
                      <a:pt x="31317" y="235219"/>
                      <a:pt x="5946" y="136495"/>
                      <a:pt x="25797" y="215900"/>
                    </a:cubicBezTo>
                    <a:cubicBezTo>
                      <a:pt x="23680" y="234950"/>
                      <a:pt x="26566" y="255254"/>
                      <a:pt x="19447" y="273050"/>
                    </a:cubicBezTo>
                    <a:cubicBezTo>
                      <a:pt x="16961" y="279265"/>
                      <a:pt x="-3047" y="273660"/>
                      <a:pt x="397" y="279400"/>
                    </a:cubicBezTo>
                    <a:cubicBezTo>
                      <a:pt x="8250" y="292488"/>
                      <a:pt x="38497" y="304800"/>
                      <a:pt x="38497" y="304800"/>
                    </a:cubicBezTo>
                    <a:cubicBezTo>
                      <a:pt x="46964" y="317500"/>
                      <a:pt x="68724" y="328420"/>
                      <a:pt x="63897" y="342900"/>
                    </a:cubicBezTo>
                    <a:lnTo>
                      <a:pt x="51197" y="381000"/>
                    </a:lnTo>
                    <a:cubicBezTo>
                      <a:pt x="52613" y="392328"/>
                      <a:pt x="50711" y="438640"/>
                      <a:pt x="70247" y="450850"/>
                    </a:cubicBezTo>
                    <a:cubicBezTo>
                      <a:pt x="81599" y="457945"/>
                      <a:pt x="108347" y="463550"/>
                      <a:pt x="108347" y="463550"/>
                    </a:cubicBezTo>
                    <a:cubicBezTo>
                      <a:pt x="162942" y="427154"/>
                      <a:pt x="98694" y="475617"/>
                      <a:pt x="133747" y="431800"/>
                    </a:cubicBezTo>
                    <a:cubicBezTo>
                      <a:pt x="138515" y="425841"/>
                      <a:pt x="146447" y="423333"/>
                      <a:pt x="152797" y="419100"/>
                    </a:cubicBezTo>
                    <a:cubicBezTo>
                      <a:pt x="161264" y="421217"/>
                      <a:pt x="169838" y="422942"/>
                      <a:pt x="178197" y="425450"/>
                    </a:cubicBezTo>
                    <a:cubicBezTo>
                      <a:pt x="191019" y="429297"/>
                      <a:pt x="216297" y="438150"/>
                      <a:pt x="216297" y="438150"/>
                    </a:cubicBezTo>
                    <a:cubicBezTo>
                      <a:pt x="228997" y="433917"/>
                      <a:pt x="241697" y="421217"/>
                      <a:pt x="254397" y="425450"/>
                    </a:cubicBezTo>
                    <a:cubicBezTo>
                      <a:pt x="267097" y="429683"/>
                      <a:pt x="281358" y="430724"/>
                      <a:pt x="292497" y="438150"/>
                    </a:cubicBezTo>
                    <a:cubicBezTo>
                      <a:pt x="298847" y="442383"/>
                      <a:pt x="304573" y="447750"/>
                      <a:pt x="311547" y="450850"/>
                    </a:cubicBezTo>
                    <a:cubicBezTo>
                      <a:pt x="323780" y="456287"/>
                      <a:pt x="349647" y="463550"/>
                      <a:pt x="349647" y="463550"/>
                    </a:cubicBezTo>
                    <a:lnTo>
                      <a:pt x="457597" y="457200"/>
                    </a:lnTo>
                    <a:cubicBezTo>
                      <a:pt x="472077" y="452373"/>
                      <a:pt x="474530" y="431800"/>
                      <a:pt x="482997" y="419100"/>
                    </a:cubicBezTo>
                    <a:lnTo>
                      <a:pt x="508397" y="381000"/>
                    </a:lnTo>
                    <a:cubicBezTo>
                      <a:pt x="512630" y="374650"/>
                      <a:pt x="518684" y="369190"/>
                      <a:pt x="521097" y="361950"/>
                    </a:cubicBezTo>
                    <a:cubicBezTo>
                      <a:pt x="524719" y="351083"/>
                      <a:pt x="529596" y="330884"/>
                      <a:pt x="540147" y="323850"/>
                    </a:cubicBezTo>
                    <a:cubicBezTo>
                      <a:pt x="547409" y="319009"/>
                      <a:pt x="557080" y="319617"/>
                      <a:pt x="565547" y="317500"/>
                    </a:cubicBezTo>
                    <a:cubicBezTo>
                      <a:pt x="571897" y="313267"/>
                      <a:pt x="579829" y="310759"/>
                      <a:pt x="584597" y="304800"/>
                    </a:cubicBezTo>
                    <a:cubicBezTo>
                      <a:pt x="588778" y="299573"/>
                      <a:pt x="587954" y="291737"/>
                      <a:pt x="590947" y="285750"/>
                    </a:cubicBezTo>
                    <a:cubicBezTo>
                      <a:pt x="601530" y="264583"/>
                      <a:pt x="603647" y="266700"/>
                      <a:pt x="622697" y="254000"/>
                    </a:cubicBezTo>
                    <a:cubicBezTo>
                      <a:pt x="632294" y="215613"/>
                      <a:pt x="626287" y="236879"/>
                      <a:pt x="641747" y="190500"/>
                    </a:cubicBezTo>
                    <a:lnTo>
                      <a:pt x="648097" y="171450"/>
                    </a:lnTo>
                    <a:cubicBezTo>
                      <a:pt x="645980" y="154517"/>
                      <a:pt x="647579" y="136688"/>
                      <a:pt x="641747" y="120650"/>
                    </a:cubicBezTo>
                    <a:cubicBezTo>
                      <a:pt x="638678" y="112210"/>
                      <a:pt x="629596" y="107349"/>
                      <a:pt x="622697" y="101600"/>
                    </a:cubicBezTo>
                    <a:cubicBezTo>
                      <a:pt x="606284" y="87923"/>
                      <a:pt x="603690" y="88914"/>
                      <a:pt x="584597" y="82550"/>
                    </a:cubicBezTo>
                    <a:cubicBezTo>
                      <a:pt x="571897" y="86783"/>
                      <a:pt x="558199" y="88749"/>
                      <a:pt x="546497" y="95250"/>
                    </a:cubicBezTo>
                    <a:cubicBezTo>
                      <a:pt x="538647" y="99611"/>
                      <a:pt x="534346" y="108551"/>
                      <a:pt x="527447" y="114300"/>
                    </a:cubicBezTo>
                    <a:cubicBezTo>
                      <a:pt x="521584" y="119186"/>
                      <a:pt x="514747" y="122767"/>
                      <a:pt x="508397" y="127000"/>
                    </a:cubicBezTo>
                    <a:cubicBezTo>
                      <a:pt x="491186" y="123558"/>
                      <a:pt x="470055" y="123522"/>
                      <a:pt x="457597" y="107950"/>
                    </a:cubicBezTo>
                    <a:cubicBezTo>
                      <a:pt x="453416" y="102723"/>
                      <a:pt x="456694" y="92791"/>
                      <a:pt x="451247" y="88900"/>
                    </a:cubicBezTo>
                    <a:cubicBezTo>
                      <a:pt x="440354" y="81119"/>
                      <a:pt x="413147" y="76200"/>
                      <a:pt x="413147" y="76200"/>
                    </a:cubicBezTo>
                    <a:cubicBezTo>
                      <a:pt x="365264" y="92161"/>
                      <a:pt x="424286" y="70631"/>
                      <a:pt x="375047" y="95250"/>
                    </a:cubicBezTo>
                    <a:cubicBezTo>
                      <a:pt x="369060" y="98243"/>
                      <a:pt x="362347" y="99483"/>
                      <a:pt x="355997" y="101600"/>
                    </a:cubicBezTo>
                    <a:cubicBezTo>
                      <a:pt x="342609" y="98625"/>
                      <a:pt x="295056" y="95274"/>
                      <a:pt x="279797" y="76200"/>
                    </a:cubicBezTo>
                    <a:cubicBezTo>
                      <a:pt x="255384" y="45684"/>
                      <a:pt x="296860" y="65681"/>
                      <a:pt x="254397" y="44450"/>
                    </a:cubicBezTo>
                    <a:cubicBezTo>
                      <a:pt x="238384" y="36443"/>
                      <a:pt x="220504" y="36580"/>
                      <a:pt x="203597" y="31750"/>
                    </a:cubicBezTo>
                    <a:cubicBezTo>
                      <a:pt x="199046" y="30450"/>
                      <a:pt x="195130" y="27517"/>
                      <a:pt x="178197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asturias">
                <a:extLst>
                  <a:ext uri="{FF2B5EF4-FFF2-40B4-BE49-F238E27FC236}">
                    <a16:creationId xmlns:a16="http://schemas.microsoft.com/office/drawing/2014/main" id="{F140CC12-C73D-F6BA-B6FC-32421E8D0F6C}"/>
                  </a:ext>
                </a:extLst>
              </p:cNvPr>
              <p:cNvSpPr/>
              <p:nvPr/>
            </p:nvSpPr>
            <p:spPr>
              <a:xfrm>
                <a:off x="1000728" y="131259"/>
                <a:ext cx="1105202" cy="397637"/>
              </a:xfrm>
              <a:custGeom>
                <a:avLst/>
                <a:gdLst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41350 w 1105033"/>
                  <a:gd name="connsiteY39" fmla="*/ 330200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7079 w 1105033"/>
                  <a:gd name="connsiteY40" fmla="*/ 355889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5033" h="393700">
                    <a:moveTo>
                      <a:pt x="31750" y="12700"/>
                    </a:moveTo>
                    <a:cubicBezTo>
                      <a:pt x="41275" y="4233"/>
                      <a:pt x="61000" y="22867"/>
                      <a:pt x="76200" y="25400"/>
                    </a:cubicBezTo>
                    <a:cubicBezTo>
                      <a:pt x="98102" y="29050"/>
                      <a:pt x="139506" y="25303"/>
                      <a:pt x="165100" y="38100"/>
                    </a:cubicBezTo>
                    <a:cubicBezTo>
                      <a:pt x="171926" y="41513"/>
                      <a:pt x="177800" y="46567"/>
                      <a:pt x="184150" y="50800"/>
                    </a:cubicBezTo>
                    <a:cubicBezTo>
                      <a:pt x="203200" y="48683"/>
                      <a:pt x="222325" y="47161"/>
                      <a:pt x="241300" y="44450"/>
                    </a:cubicBezTo>
                    <a:cubicBezTo>
                      <a:pt x="251984" y="42924"/>
                      <a:pt x="262331" y="39361"/>
                      <a:pt x="273050" y="38100"/>
                    </a:cubicBezTo>
                    <a:cubicBezTo>
                      <a:pt x="298363" y="35122"/>
                      <a:pt x="323850" y="33867"/>
                      <a:pt x="349250" y="31750"/>
                    </a:cubicBezTo>
                    <a:cubicBezTo>
                      <a:pt x="355600" y="27517"/>
                      <a:pt x="361474" y="22463"/>
                      <a:pt x="368300" y="19050"/>
                    </a:cubicBezTo>
                    <a:cubicBezTo>
                      <a:pt x="395996" y="5202"/>
                      <a:pt x="401491" y="16235"/>
                      <a:pt x="438150" y="25400"/>
                    </a:cubicBezTo>
                    <a:cubicBezTo>
                      <a:pt x="444500" y="29633"/>
                      <a:pt x="450226" y="35000"/>
                      <a:pt x="457200" y="38100"/>
                    </a:cubicBezTo>
                    <a:cubicBezTo>
                      <a:pt x="469433" y="43537"/>
                      <a:pt x="495300" y="50800"/>
                      <a:pt x="495300" y="50800"/>
                    </a:cubicBezTo>
                    <a:cubicBezTo>
                      <a:pt x="499533" y="44450"/>
                      <a:pt x="504587" y="38576"/>
                      <a:pt x="508000" y="31750"/>
                    </a:cubicBezTo>
                    <a:cubicBezTo>
                      <a:pt x="510993" y="25763"/>
                      <a:pt x="510169" y="17927"/>
                      <a:pt x="514350" y="12700"/>
                    </a:cubicBezTo>
                    <a:cubicBezTo>
                      <a:pt x="519118" y="6741"/>
                      <a:pt x="527050" y="4233"/>
                      <a:pt x="533400" y="0"/>
                    </a:cubicBezTo>
                    <a:cubicBezTo>
                      <a:pt x="554567" y="2117"/>
                      <a:pt x="575842" y="3342"/>
                      <a:pt x="596900" y="6350"/>
                    </a:cubicBezTo>
                    <a:cubicBezTo>
                      <a:pt x="605540" y="7584"/>
                      <a:pt x="615038" y="7859"/>
                      <a:pt x="622300" y="12700"/>
                    </a:cubicBezTo>
                    <a:cubicBezTo>
                      <a:pt x="628650" y="16933"/>
                      <a:pt x="628650" y="27517"/>
                      <a:pt x="635000" y="31750"/>
                    </a:cubicBezTo>
                    <a:cubicBezTo>
                      <a:pt x="642262" y="36591"/>
                      <a:pt x="652009" y="35702"/>
                      <a:pt x="660400" y="38100"/>
                    </a:cubicBezTo>
                    <a:cubicBezTo>
                      <a:pt x="666836" y="39939"/>
                      <a:pt x="673100" y="42333"/>
                      <a:pt x="679450" y="44450"/>
                    </a:cubicBezTo>
                    <a:cubicBezTo>
                      <a:pt x="713709" y="42003"/>
                      <a:pt x="786410" y="31420"/>
                      <a:pt x="825500" y="44450"/>
                    </a:cubicBezTo>
                    <a:cubicBezTo>
                      <a:pt x="839980" y="49277"/>
                      <a:pt x="849120" y="65023"/>
                      <a:pt x="863600" y="69850"/>
                    </a:cubicBezTo>
                    <a:cubicBezTo>
                      <a:pt x="935896" y="93949"/>
                      <a:pt x="888336" y="81764"/>
                      <a:pt x="1009650" y="88900"/>
                    </a:cubicBezTo>
                    <a:cubicBezTo>
                      <a:pt x="1016000" y="91017"/>
                      <a:pt x="1022264" y="93411"/>
                      <a:pt x="1028700" y="95250"/>
                    </a:cubicBezTo>
                    <a:cubicBezTo>
                      <a:pt x="1037091" y="97648"/>
                      <a:pt x="1046078" y="98162"/>
                      <a:pt x="1054100" y="101600"/>
                    </a:cubicBezTo>
                    <a:cubicBezTo>
                      <a:pt x="1061115" y="104606"/>
                      <a:pt x="1066324" y="110887"/>
                      <a:pt x="1073150" y="114300"/>
                    </a:cubicBezTo>
                    <a:cubicBezTo>
                      <a:pt x="1079137" y="117293"/>
                      <a:pt x="1085850" y="118533"/>
                      <a:pt x="1092200" y="120650"/>
                    </a:cubicBezTo>
                    <a:cubicBezTo>
                      <a:pt x="1096433" y="129117"/>
                      <a:pt x="1103561" y="136679"/>
                      <a:pt x="1104900" y="146050"/>
                    </a:cubicBezTo>
                    <a:cubicBezTo>
                      <a:pt x="1105847" y="152676"/>
                      <a:pt x="1101543" y="159113"/>
                      <a:pt x="1098550" y="165100"/>
                    </a:cubicBezTo>
                    <a:cubicBezTo>
                      <a:pt x="1095137" y="171926"/>
                      <a:pt x="1092322" y="180105"/>
                      <a:pt x="1085850" y="184150"/>
                    </a:cubicBezTo>
                    <a:cubicBezTo>
                      <a:pt x="1074498" y="191245"/>
                      <a:pt x="1060450" y="192617"/>
                      <a:pt x="1047750" y="196850"/>
                    </a:cubicBezTo>
                    <a:cubicBezTo>
                      <a:pt x="1041400" y="198967"/>
                      <a:pt x="1034269" y="199487"/>
                      <a:pt x="1028700" y="203200"/>
                    </a:cubicBezTo>
                    <a:cubicBezTo>
                      <a:pt x="979461" y="236026"/>
                      <a:pt x="1005080" y="223773"/>
                      <a:pt x="952500" y="241300"/>
                    </a:cubicBezTo>
                    <a:lnTo>
                      <a:pt x="895350" y="260350"/>
                    </a:lnTo>
                    <a:lnTo>
                      <a:pt x="876300" y="266700"/>
                    </a:lnTo>
                    <a:cubicBezTo>
                      <a:pt x="869950" y="273050"/>
                      <a:pt x="865100" y="281389"/>
                      <a:pt x="857250" y="285750"/>
                    </a:cubicBezTo>
                    <a:cubicBezTo>
                      <a:pt x="845548" y="292251"/>
                      <a:pt x="830289" y="291024"/>
                      <a:pt x="819150" y="298450"/>
                    </a:cubicBezTo>
                    <a:cubicBezTo>
                      <a:pt x="788927" y="318599"/>
                      <a:pt x="811977" y="306317"/>
                      <a:pt x="774700" y="317500"/>
                    </a:cubicBezTo>
                    <a:cubicBezTo>
                      <a:pt x="761878" y="321347"/>
                      <a:pt x="749300" y="325967"/>
                      <a:pt x="736600" y="330200"/>
                    </a:cubicBezTo>
                    <a:lnTo>
                      <a:pt x="717550" y="336550"/>
                    </a:lnTo>
                    <a:cubicBezTo>
                      <a:pt x="692150" y="334433"/>
                      <a:pt x="678442" y="352955"/>
                      <a:pt x="628364" y="356178"/>
                    </a:cubicBezTo>
                    <a:cubicBezTo>
                      <a:pt x="578286" y="359401"/>
                      <a:pt x="476298" y="357044"/>
                      <a:pt x="417079" y="355889"/>
                    </a:cubicBezTo>
                    <a:cubicBezTo>
                      <a:pt x="357860" y="354734"/>
                      <a:pt x="319617" y="347133"/>
                      <a:pt x="273050" y="349250"/>
                    </a:cubicBezTo>
                    <a:lnTo>
                      <a:pt x="234950" y="361950"/>
                    </a:lnTo>
                    <a:cubicBezTo>
                      <a:pt x="228600" y="364067"/>
                      <a:pt x="221469" y="364587"/>
                      <a:pt x="215900" y="368300"/>
                    </a:cubicBezTo>
                    <a:cubicBezTo>
                      <a:pt x="209550" y="372533"/>
                      <a:pt x="203824" y="377900"/>
                      <a:pt x="196850" y="381000"/>
                    </a:cubicBezTo>
                    <a:cubicBezTo>
                      <a:pt x="184617" y="386437"/>
                      <a:pt x="158750" y="393700"/>
                      <a:pt x="158750" y="393700"/>
                    </a:cubicBezTo>
                    <a:cubicBezTo>
                      <a:pt x="133350" y="391583"/>
                      <a:pt x="107543" y="392349"/>
                      <a:pt x="82550" y="387350"/>
                    </a:cubicBezTo>
                    <a:cubicBezTo>
                      <a:pt x="75066" y="385853"/>
                      <a:pt x="66334" y="381736"/>
                      <a:pt x="63500" y="374650"/>
                    </a:cubicBezTo>
                    <a:cubicBezTo>
                      <a:pt x="61014" y="368435"/>
                      <a:pt x="64403" y="359491"/>
                      <a:pt x="69850" y="355600"/>
                    </a:cubicBezTo>
                    <a:cubicBezTo>
                      <a:pt x="80743" y="347819"/>
                      <a:pt x="107950" y="342900"/>
                      <a:pt x="107950" y="342900"/>
                    </a:cubicBezTo>
                    <a:cubicBezTo>
                      <a:pt x="105833" y="321733"/>
                      <a:pt x="108327" y="299581"/>
                      <a:pt x="101600" y="279400"/>
                    </a:cubicBezTo>
                    <a:cubicBezTo>
                      <a:pt x="99187" y="272160"/>
                      <a:pt x="89376" y="270113"/>
                      <a:pt x="82550" y="266700"/>
                    </a:cubicBezTo>
                    <a:cubicBezTo>
                      <a:pt x="73440" y="262145"/>
                      <a:pt x="46238" y="256035"/>
                      <a:pt x="38100" y="254000"/>
                    </a:cubicBezTo>
                    <a:cubicBezTo>
                      <a:pt x="31750" y="249767"/>
                      <a:pt x="24446" y="246696"/>
                      <a:pt x="19050" y="241300"/>
                    </a:cubicBezTo>
                    <a:cubicBezTo>
                      <a:pt x="6740" y="228990"/>
                      <a:pt x="5165" y="218694"/>
                      <a:pt x="0" y="203200"/>
                    </a:cubicBezTo>
                    <a:cubicBezTo>
                      <a:pt x="2117" y="173567"/>
                      <a:pt x="1943" y="143680"/>
                      <a:pt x="6350" y="114300"/>
                    </a:cubicBezTo>
                    <a:cubicBezTo>
                      <a:pt x="8336" y="101061"/>
                      <a:pt x="19050" y="76200"/>
                      <a:pt x="19050" y="76200"/>
                    </a:cubicBezTo>
                    <a:cubicBezTo>
                      <a:pt x="12031" y="55142"/>
                      <a:pt x="22225" y="21167"/>
                      <a:pt x="31750" y="127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leon">
                <a:extLst>
                  <a:ext uri="{FF2B5EF4-FFF2-40B4-BE49-F238E27FC236}">
                    <a16:creationId xmlns:a16="http://schemas.microsoft.com/office/drawing/2014/main" id="{0F184D85-70ED-4B2B-4286-975B14DAA75A}"/>
                  </a:ext>
                </a:extLst>
              </p:cNvPr>
              <p:cNvSpPr/>
              <p:nvPr/>
            </p:nvSpPr>
            <p:spPr>
              <a:xfrm>
                <a:off x="1007998" y="361827"/>
                <a:ext cx="1015237" cy="762000"/>
              </a:xfrm>
              <a:custGeom>
                <a:avLst/>
                <a:gdLst>
                  <a:gd name="connsiteX0" fmla="*/ 276894 w 1015081"/>
                  <a:gd name="connsiteY0" fmla="*/ 138113 h 762000"/>
                  <a:gd name="connsiteX1" fmla="*/ 253081 w 1015081"/>
                  <a:gd name="connsiteY1" fmla="*/ 152400 h 762000"/>
                  <a:gd name="connsiteX2" fmla="*/ 176881 w 1015081"/>
                  <a:gd name="connsiteY2" fmla="*/ 161925 h 762000"/>
                  <a:gd name="connsiteX3" fmla="*/ 153069 w 1015081"/>
                  <a:gd name="connsiteY3" fmla="*/ 166688 h 762000"/>
                  <a:gd name="connsiteX4" fmla="*/ 134019 w 1015081"/>
                  <a:gd name="connsiteY4" fmla="*/ 195263 h 762000"/>
                  <a:gd name="connsiteX5" fmla="*/ 119731 w 1015081"/>
                  <a:gd name="connsiteY5" fmla="*/ 209550 h 762000"/>
                  <a:gd name="connsiteX6" fmla="*/ 110206 w 1015081"/>
                  <a:gd name="connsiteY6" fmla="*/ 223838 h 762000"/>
                  <a:gd name="connsiteX7" fmla="*/ 100681 w 1015081"/>
                  <a:gd name="connsiteY7" fmla="*/ 266700 h 762000"/>
                  <a:gd name="connsiteX8" fmla="*/ 86394 w 1015081"/>
                  <a:gd name="connsiteY8" fmla="*/ 280988 h 762000"/>
                  <a:gd name="connsiteX9" fmla="*/ 81631 w 1015081"/>
                  <a:gd name="connsiteY9" fmla="*/ 300038 h 762000"/>
                  <a:gd name="connsiteX10" fmla="*/ 67344 w 1015081"/>
                  <a:gd name="connsiteY10" fmla="*/ 309563 h 762000"/>
                  <a:gd name="connsiteX11" fmla="*/ 43531 w 1015081"/>
                  <a:gd name="connsiteY11" fmla="*/ 333375 h 762000"/>
                  <a:gd name="connsiteX12" fmla="*/ 29244 w 1015081"/>
                  <a:gd name="connsiteY12" fmla="*/ 352425 h 762000"/>
                  <a:gd name="connsiteX13" fmla="*/ 14956 w 1015081"/>
                  <a:gd name="connsiteY13" fmla="*/ 376238 h 762000"/>
                  <a:gd name="connsiteX14" fmla="*/ 5431 w 1015081"/>
                  <a:gd name="connsiteY14" fmla="*/ 390525 h 762000"/>
                  <a:gd name="connsiteX15" fmla="*/ 5431 w 1015081"/>
                  <a:gd name="connsiteY15" fmla="*/ 442913 h 762000"/>
                  <a:gd name="connsiteX16" fmla="*/ 14956 w 1015081"/>
                  <a:gd name="connsiteY16" fmla="*/ 457200 h 762000"/>
                  <a:gd name="connsiteX17" fmla="*/ 29244 w 1015081"/>
                  <a:gd name="connsiteY17" fmla="*/ 452438 h 762000"/>
                  <a:gd name="connsiteX18" fmla="*/ 43531 w 1015081"/>
                  <a:gd name="connsiteY18" fmla="*/ 442913 h 762000"/>
                  <a:gd name="connsiteX19" fmla="*/ 57819 w 1015081"/>
                  <a:gd name="connsiteY19" fmla="*/ 447675 h 762000"/>
                  <a:gd name="connsiteX20" fmla="*/ 72106 w 1015081"/>
                  <a:gd name="connsiteY20" fmla="*/ 457200 h 762000"/>
                  <a:gd name="connsiteX21" fmla="*/ 86394 w 1015081"/>
                  <a:gd name="connsiteY21" fmla="*/ 461963 h 762000"/>
                  <a:gd name="connsiteX22" fmla="*/ 95919 w 1015081"/>
                  <a:gd name="connsiteY22" fmla="*/ 476250 h 762000"/>
                  <a:gd name="connsiteX23" fmla="*/ 105444 w 1015081"/>
                  <a:gd name="connsiteY23" fmla="*/ 561975 h 762000"/>
                  <a:gd name="connsiteX24" fmla="*/ 119731 w 1015081"/>
                  <a:gd name="connsiteY24" fmla="*/ 590550 h 762000"/>
                  <a:gd name="connsiteX25" fmla="*/ 134019 w 1015081"/>
                  <a:gd name="connsiteY25" fmla="*/ 595313 h 762000"/>
                  <a:gd name="connsiteX26" fmla="*/ 148306 w 1015081"/>
                  <a:gd name="connsiteY26" fmla="*/ 604838 h 762000"/>
                  <a:gd name="connsiteX27" fmla="*/ 181644 w 1015081"/>
                  <a:gd name="connsiteY27" fmla="*/ 614363 h 762000"/>
                  <a:gd name="connsiteX28" fmla="*/ 243556 w 1015081"/>
                  <a:gd name="connsiteY28" fmla="*/ 609600 h 762000"/>
                  <a:gd name="connsiteX29" fmla="*/ 257844 w 1015081"/>
                  <a:gd name="connsiteY29" fmla="*/ 600075 h 762000"/>
                  <a:gd name="connsiteX30" fmla="*/ 286419 w 1015081"/>
                  <a:gd name="connsiteY30" fmla="*/ 590550 h 762000"/>
                  <a:gd name="connsiteX31" fmla="*/ 300706 w 1015081"/>
                  <a:gd name="connsiteY31" fmla="*/ 585788 h 762000"/>
                  <a:gd name="connsiteX32" fmla="*/ 319756 w 1015081"/>
                  <a:gd name="connsiteY32" fmla="*/ 609600 h 762000"/>
                  <a:gd name="connsiteX33" fmla="*/ 334044 w 1015081"/>
                  <a:gd name="connsiteY33" fmla="*/ 619125 h 762000"/>
                  <a:gd name="connsiteX34" fmla="*/ 348331 w 1015081"/>
                  <a:gd name="connsiteY34" fmla="*/ 623888 h 762000"/>
                  <a:gd name="connsiteX35" fmla="*/ 405481 w 1015081"/>
                  <a:gd name="connsiteY35" fmla="*/ 633413 h 762000"/>
                  <a:gd name="connsiteX36" fmla="*/ 434056 w 1015081"/>
                  <a:gd name="connsiteY36" fmla="*/ 647700 h 762000"/>
                  <a:gd name="connsiteX37" fmla="*/ 505494 w 1015081"/>
                  <a:gd name="connsiteY37" fmla="*/ 666750 h 762000"/>
                  <a:gd name="connsiteX38" fmla="*/ 615031 w 1015081"/>
                  <a:gd name="connsiteY38" fmla="*/ 671513 h 762000"/>
                  <a:gd name="connsiteX39" fmla="*/ 643606 w 1015081"/>
                  <a:gd name="connsiteY39" fmla="*/ 676275 h 762000"/>
                  <a:gd name="connsiteX40" fmla="*/ 648369 w 1015081"/>
                  <a:gd name="connsiteY40" fmla="*/ 690563 h 762000"/>
                  <a:gd name="connsiteX41" fmla="*/ 657894 w 1015081"/>
                  <a:gd name="connsiteY41" fmla="*/ 704850 h 762000"/>
                  <a:gd name="connsiteX42" fmla="*/ 662656 w 1015081"/>
                  <a:gd name="connsiteY42" fmla="*/ 719138 h 762000"/>
                  <a:gd name="connsiteX43" fmla="*/ 667419 w 1015081"/>
                  <a:gd name="connsiteY43" fmla="*/ 752475 h 762000"/>
                  <a:gd name="connsiteX44" fmla="*/ 681706 w 1015081"/>
                  <a:gd name="connsiteY44" fmla="*/ 762000 h 762000"/>
                  <a:gd name="connsiteX45" fmla="*/ 695994 w 1015081"/>
                  <a:gd name="connsiteY45" fmla="*/ 757238 h 762000"/>
                  <a:gd name="connsiteX46" fmla="*/ 700756 w 1015081"/>
                  <a:gd name="connsiteY46" fmla="*/ 709613 h 762000"/>
                  <a:gd name="connsiteX47" fmla="*/ 691231 w 1015081"/>
                  <a:gd name="connsiteY47" fmla="*/ 681038 h 762000"/>
                  <a:gd name="connsiteX48" fmla="*/ 686469 w 1015081"/>
                  <a:gd name="connsiteY48" fmla="*/ 661988 h 762000"/>
                  <a:gd name="connsiteX49" fmla="*/ 691231 w 1015081"/>
                  <a:gd name="connsiteY49" fmla="*/ 623888 h 762000"/>
                  <a:gd name="connsiteX50" fmla="*/ 695994 w 1015081"/>
                  <a:gd name="connsiteY50" fmla="*/ 609600 h 762000"/>
                  <a:gd name="connsiteX51" fmla="*/ 710281 w 1015081"/>
                  <a:gd name="connsiteY51" fmla="*/ 600075 h 762000"/>
                  <a:gd name="connsiteX52" fmla="*/ 719806 w 1015081"/>
                  <a:gd name="connsiteY52" fmla="*/ 585788 h 762000"/>
                  <a:gd name="connsiteX53" fmla="*/ 757906 w 1015081"/>
                  <a:gd name="connsiteY53" fmla="*/ 581025 h 762000"/>
                  <a:gd name="connsiteX54" fmla="*/ 891256 w 1015081"/>
                  <a:gd name="connsiteY54" fmla="*/ 576263 h 762000"/>
                  <a:gd name="connsiteX55" fmla="*/ 905544 w 1015081"/>
                  <a:gd name="connsiteY55" fmla="*/ 409575 h 762000"/>
                  <a:gd name="connsiteX56" fmla="*/ 915069 w 1015081"/>
                  <a:gd name="connsiteY56" fmla="*/ 361950 h 762000"/>
                  <a:gd name="connsiteX57" fmla="*/ 924594 w 1015081"/>
                  <a:gd name="connsiteY57" fmla="*/ 323850 h 762000"/>
                  <a:gd name="connsiteX58" fmla="*/ 938881 w 1015081"/>
                  <a:gd name="connsiteY58" fmla="*/ 276225 h 762000"/>
                  <a:gd name="connsiteX59" fmla="*/ 953169 w 1015081"/>
                  <a:gd name="connsiteY59" fmla="*/ 266700 h 762000"/>
                  <a:gd name="connsiteX60" fmla="*/ 957931 w 1015081"/>
                  <a:gd name="connsiteY60" fmla="*/ 252413 h 762000"/>
                  <a:gd name="connsiteX61" fmla="*/ 976981 w 1015081"/>
                  <a:gd name="connsiteY61" fmla="*/ 223838 h 762000"/>
                  <a:gd name="connsiteX62" fmla="*/ 981744 w 1015081"/>
                  <a:gd name="connsiteY62" fmla="*/ 209550 h 762000"/>
                  <a:gd name="connsiteX63" fmla="*/ 1000794 w 1015081"/>
                  <a:gd name="connsiteY63" fmla="*/ 180975 h 762000"/>
                  <a:gd name="connsiteX64" fmla="*/ 1005556 w 1015081"/>
                  <a:gd name="connsiteY64" fmla="*/ 166688 h 762000"/>
                  <a:gd name="connsiteX65" fmla="*/ 1015081 w 1015081"/>
                  <a:gd name="connsiteY65" fmla="*/ 123825 h 762000"/>
                  <a:gd name="connsiteX66" fmla="*/ 996031 w 1015081"/>
                  <a:gd name="connsiteY66" fmla="*/ 104775 h 762000"/>
                  <a:gd name="connsiteX67" fmla="*/ 991269 w 1015081"/>
                  <a:gd name="connsiteY67" fmla="*/ 90488 h 762000"/>
                  <a:gd name="connsiteX68" fmla="*/ 981744 w 1015081"/>
                  <a:gd name="connsiteY68" fmla="*/ 66675 h 762000"/>
                  <a:gd name="connsiteX69" fmla="*/ 967456 w 1015081"/>
                  <a:gd name="connsiteY69" fmla="*/ 4763 h 762000"/>
                  <a:gd name="connsiteX70" fmla="*/ 943644 w 1015081"/>
                  <a:gd name="connsiteY70" fmla="*/ 0 h 762000"/>
                  <a:gd name="connsiteX71" fmla="*/ 915069 w 1015081"/>
                  <a:gd name="connsiteY71" fmla="*/ 19050 h 762000"/>
                  <a:gd name="connsiteX72" fmla="*/ 900781 w 1015081"/>
                  <a:gd name="connsiteY72" fmla="*/ 23813 h 762000"/>
                  <a:gd name="connsiteX73" fmla="*/ 857919 w 1015081"/>
                  <a:gd name="connsiteY73" fmla="*/ 47625 h 762000"/>
                  <a:gd name="connsiteX74" fmla="*/ 843631 w 1015081"/>
                  <a:gd name="connsiteY74" fmla="*/ 57150 h 762000"/>
                  <a:gd name="connsiteX75" fmla="*/ 829344 w 1015081"/>
                  <a:gd name="connsiteY75" fmla="*/ 61913 h 762000"/>
                  <a:gd name="connsiteX76" fmla="*/ 824581 w 1015081"/>
                  <a:gd name="connsiteY76" fmla="*/ 76200 h 762000"/>
                  <a:gd name="connsiteX77" fmla="*/ 791244 w 1015081"/>
                  <a:gd name="connsiteY77" fmla="*/ 85725 h 762000"/>
                  <a:gd name="connsiteX78" fmla="*/ 772194 w 1015081"/>
                  <a:gd name="connsiteY78" fmla="*/ 95250 h 762000"/>
                  <a:gd name="connsiteX79" fmla="*/ 738856 w 1015081"/>
                  <a:gd name="connsiteY79" fmla="*/ 104775 h 762000"/>
                  <a:gd name="connsiteX80" fmla="*/ 710281 w 1015081"/>
                  <a:gd name="connsiteY80" fmla="*/ 114300 h 762000"/>
                  <a:gd name="connsiteX81" fmla="*/ 676944 w 1015081"/>
                  <a:gd name="connsiteY81" fmla="*/ 119063 h 762000"/>
                  <a:gd name="connsiteX82" fmla="*/ 657894 w 1015081"/>
                  <a:gd name="connsiteY82" fmla="*/ 123825 h 762000"/>
                  <a:gd name="connsiteX83" fmla="*/ 643606 w 1015081"/>
                  <a:gd name="connsiteY83" fmla="*/ 128588 h 762000"/>
                  <a:gd name="connsiteX84" fmla="*/ 476919 w 1015081"/>
                  <a:gd name="connsiteY84" fmla="*/ 133350 h 762000"/>
                  <a:gd name="connsiteX85" fmla="*/ 372144 w 1015081"/>
                  <a:gd name="connsiteY85" fmla="*/ 133350 h 762000"/>
                  <a:gd name="connsiteX86" fmla="*/ 324519 w 1015081"/>
                  <a:gd name="connsiteY86" fmla="*/ 119063 h 762000"/>
                  <a:gd name="connsiteX87" fmla="*/ 276894 w 1015081"/>
                  <a:gd name="connsiteY87" fmla="*/ 13811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15081" h="762000">
                    <a:moveTo>
                      <a:pt x="276894" y="138113"/>
                    </a:moveTo>
                    <a:cubicBezTo>
                      <a:pt x="264988" y="143669"/>
                      <a:pt x="261360" y="148260"/>
                      <a:pt x="253081" y="152400"/>
                    </a:cubicBezTo>
                    <a:cubicBezTo>
                      <a:pt x="232517" y="162682"/>
                      <a:pt x="188714" y="161015"/>
                      <a:pt x="176881" y="161925"/>
                    </a:cubicBezTo>
                    <a:cubicBezTo>
                      <a:pt x="168944" y="163513"/>
                      <a:pt x="160309" y="163068"/>
                      <a:pt x="153069" y="166688"/>
                    </a:cubicBezTo>
                    <a:cubicBezTo>
                      <a:pt x="130276" y="178084"/>
                      <a:pt x="144604" y="179386"/>
                      <a:pt x="134019" y="195263"/>
                    </a:cubicBezTo>
                    <a:cubicBezTo>
                      <a:pt x="130283" y="200867"/>
                      <a:pt x="124043" y="204376"/>
                      <a:pt x="119731" y="209550"/>
                    </a:cubicBezTo>
                    <a:cubicBezTo>
                      <a:pt x="116067" y="213947"/>
                      <a:pt x="113381" y="219075"/>
                      <a:pt x="110206" y="223838"/>
                    </a:cubicBezTo>
                    <a:cubicBezTo>
                      <a:pt x="109629" y="227301"/>
                      <a:pt x="105893" y="258881"/>
                      <a:pt x="100681" y="266700"/>
                    </a:cubicBezTo>
                    <a:cubicBezTo>
                      <a:pt x="96945" y="272304"/>
                      <a:pt x="91156" y="276225"/>
                      <a:pt x="86394" y="280988"/>
                    </a:cubicBezTo>
                    <a:cubicBezTo>
                      <a:pt x="84806" y="287338"/>
                      <a:pt x="85262" y="294592"/>
                      <a:pt x="81631" y="300038"/>
                    </a:cubicBezTo>
                    <a:cubicBezTo>
                      <a:pt x="78456" y="304800"/>
                      <a:pt x="71391" y="305516"/>
                      <a:pt x="67344" y="309563"/>
                    </a:cubicBezTo>
                    <a:cubicBezTo>
                      <a:pt x="35597" y="341310"/>
                      <a:pt x="81629" y="307977"/>
                      <a:pt x="43531" y="333375"/>
                    </a:cubicBezTo>
                    <a:cubicBezTo>
                      <a:pt x="38769" y="339725"/>
                      <a:pt x="33647" y="345821"/>
                      <a:pt x="29244" y="352425"/>
                    </a:cubicBezTo>
                    <a:cubicBezTo>
                      <a:pt x="24109" y="360127"/>
                      <a:pt x="19862" y="368388"/>
                      <a:pt x="14956" y="376238"/>
                    </a:cubicBezTo>
                    <a:cubicBezTo>
                      <a:pt x="11922" y="381092"/>
                      <a:pt x="8606" y="385763"/>
                      <a:pt x="5431" y="390525"/>
                    </a:cubicBezTo>
                    <a:cubicBezTo>
                      <a:pt x="-395" y="413831"/>
                      <a:pt x="-3101" y="414473"/>
                      <a:pt x="5431" y="442913"/>
                    </a:cubicBezTo>
                    <a:cubicBezTo>
                      <a:pt x="7076" y="448395"/>
                      <a:pt x="11781" y="452438"/>
                      <a:pt x="14956" y="457200"/>
                    </a:cubicBezTo>
                    <a:cubicBezTo>
                      <a:pt x="19719" y="455613"/>
                      <a:pt x="24754" y="454683"/>
                      <a:pt x="29244" y="452438"/>
                    </a:cubicBezTo>
                    <a:cubicBezTo>
                      <a:pt x="34363" y="449878"/>
                      <a:pt x="37885" y="443854"/>
                      <a:pt x="43531" y="442913"/>
                    </a:cubicBezTo>
                    <a:cubicBezTo>
                      <a:pt x="48483" y="442088"/>
                      <a:pt x="53056" y="446088"/>
                      <a:pt x="57819" y="447675"/>
                    </a:cubicBezTo>
                    <a:cubicBezTo>
                      <a:pt x="62581" y="450850"/>
                      <a:pt x="66987" y="454640"/>
                      <a:pt x="72106" y="457200"/>
                    </a:cubicBezTo>
                    <a:cubicBezTo>
                      <a:pt x="76596" y="459445"/>
                      <a:pt x="82474" y="458827"/>
                      <a:pt x="86394" y="461963"/>
                    </a:cubicBezTo>
                    <a:cubicBezTo>
                      <a:pt x="90863" y="465539"/>
                      <a:pt x="92744" y="471488"/>
                      <a:pt x="95919" y="476250"/>
                    </a:cubicBezTo>
                    <a:cubicBezTo>
                      <a:pt x="109299" y="516395"/>
                      <a:pt x="95251" y="470239"/>
                      <a:pt x="105444" y="561975"/>
                    </a:cubicBezTo>
                    <a:cubicBezTo>
                      <a:pt x="106286" y="569552"/>
                      <a:pt x="113954" y="585928"/>
                      <a:pt x="119731" y="590550"/>
                    </a:cubicBezTo>
                    <a:cubicBezTo>
                      <a:pt x="123651" y="593686"/>
                      <a:pt x="129529" y="593068"/>
                      <a:pt x="134019" y="595313"/>
                    </a:cubicBezTo>
                    <a:cubicBezTo>
                      <a:pt x="139138" y="597873"/>
                      <a:pt x="143187" y="602278"/>
                      <a:pt x="148306" y="604838"/>
                    </a:cubicBezTo>
                    <a:cubicBezTo>
                      <a:pt x="155134" y="608252"/>
                      <a:pt x="175547" y="612839"/>
                      <a:pt x="181644" y="614363"/>
                    </a:cubicBezTo>
                    <a:cubicBezTo>
                      <a:pt x="202281" y="612775"/>
                      <a:pt x="223212" y="613415"/>
                      <a:pt x="243556" y="609600"/>
                    </a:cubicBezTo>
                    <a:cubicBezTo>
                      <a:pt x="249182" y="608545"/>
                      <a:pt x="252613" y="602400"/>
                      <a:pt x="257844" y="600075"/>
                    </a:cubicBezTo>
                    <a:cubicBezTo>
                      <a:pt x="267019" y="595997"/>
                      <a:pt x="276894" y="593725"/>
                      <a:pt x="286419" y="590550"/>
                    </a:cubicBezTo>
                    <a:lnTo>
                      <a:pt x="300706" y="585788"/>
                    </a:lnTo>
                    <a:cubicBezTo>
                      <a:pt x="341655" y="613086"/>
                      <a:pt x="293465" y="576737"/>
                      <a:pt x="319756" y="609600"/>
                    </a:cubicBezTo>
                    <a:cubicBezTo>
                      <a:pt x="323332" y="614070"/>
                      <a:pt x="328924" y="616565"/>
                      <a:pt x="334044" y="619125"/>
                    </a:cubicBezTo>
                    <a:cubicBezTo>
                      <a:pt x="338534" y="621370"/>
                      <a:pt x="343504" y="622509"/>
                      <a:pt x="348331" y="623888"/>
                    </a:cubicBezTo>
                    <a:cubicBezTo>
                      <a:pt x="372799" y="630879"/>
                      <a:pt x="374572" y="629549"/>
                      <a:pt x="405481" y="633413"/>
                    </a:cubicBezTo>
                    <a:cubicBezTo>
                      <a:pt x="473754" y="656167"/>
                      <a:pt x="360233" y="616940"/>
                      <a:pt x="434056" y="647700"/>
                    </a:cubicBezTo>
                    <a:cubicBezTo>
                      <a:pt x="454582" y="656253"/>
                      <a:pt x="482259" y="665148"/>
                      <a:pt x="505494" y="666750"/>
                    </a:cubicBezTo>
                    <a:cubicBezTo>
                      <a:pt x="541954" y="669265"/>
                      <a:pt x="578519" y="669925"/>
                      <a:pt x="615031" y="671513"/>
                    </a:cubicBezTo>
                    <a:cubicBezTo>
                      <a:pt x="624556" y="673100"/>
                      <a:pt x="635222" y="671484"/>
                      <a:pt x="643606" y="676275"/>
                    </a:cubicBezTo>
                    <a:cubicBezTo>
                      <a:pt x="647965" y="678766"/>
                      <a:pt x="646124" y="686073"/>
                      <a:pt x="648369" y="690563"/>
                    </a:cubicBezTo>
                    <a:cubicBezTo>
                      <a:pt x="650929" y="695682"/>
                      <a:pt x="654719" y="700088"/>
                      <a:pt x="657894" y="704850"/>
                    </a:cubicBezTo>
                    <a:cubicBezTo>
                      <a:pt x="659481" y="709613"/>
                      <a:pt x="661671" y="714215"/>
                      <a:pt x="662656" y="719138"/>
                    </a:cubicBezTo>
                    <a:cubicBezTo>
                      <a:pt x="664857" y="730145"/>
                      <a:pt x="662860" y="742217"/>
                      <a:pt x="667419" y="752475"/>
                    </a:cubicBezTo>
                    <a:cubicBezTo>
                      <a:pt x="669744" y="757705"/>
                      <a:pt x="676944" y="758825"/>
                      <a:pt x="681706" y="762000"/>
                    </a:cubicBezTo>
                    <a:cubicBezTo>
                      <a:pt x="686469" y="760413"/>
                      <a:pt x="692444" y="760788"/>
                      <a:pt x="695994" y="757238"/>
                    </a:cubicBezTo>
                    <a:cubicBezTo>
                      <a:pt x="710863" y="742370"/>
                      <a:pt x="705292" y="727755"/>
                      <a:pt x="700756" y="709613"/>
                    </a:cubicBezTo>
                    <a:cubicBezTo>
                      <a:pt x="698321" y="699873"/>
                      <a:pt x="693666" y="690779"/>
                      <a:pt x="691231" y="681038"/>
                    </a:cubicBezTo>
                    <a:lnTo>
                      <a:pt x="686469" y="661988"/>
                    </a:lnTo>
                    <a:cubicBezTo>
                      <a:pt x="688056" y="649288"/>
                      <a:pt x="688941" y="636480"/>
                      <a:pt x="691231" y="623888"/>
                    </a:cubicBezTo>
                    <a:cubicBezTo>
                      <a:pt x="692129" y="618949"/>
                      <a:pt x="692858" y="613520"/>
                      <a:pt x="695994" y="609600"/>
                    </a:cubicBezTo>
                    <a:cubicBezTo>
                      <a:pt x="699570" y="605131"/>
                      <a:pt x="705519" y="603250"/>
                      <a:pt x="710281" y="600075"/>
                    </a:cubicBezTo>
                    <a:cubicBezTo>
                      <a:pt x="713456" y="595313"/>
                      <a:pt x="714492" y="587914"/>
                      <a:pt x="719806" y="585788"/>
                    </a:cubicBezTo>
                    <a:cubicBezTo>
                      <a:pt x="731689" y="581035"/>
                      <a:pt x="745127" y="581735"/>
                      <a:pt x="757906" y="581025"/>
                    </a:cubicBezTo>
                    <a:cubicBezTo>
                      <a:pt x="802316" y="578558"/>
                      <a:pt x="846806" y="577850"/>
                      <a:pt x="891256" y="576263"/>
                    </a:cubicBezTo>
                    <a:cubicBezTo>
                      <a:pt x="916231" y="501338"/>
                      <a:pt x="896384" y="569875"/>
                      <a:pt x="905544" y="409575"/>
                    </a:cubicBezTo>
                    <a:cubicBezTo>
                      <a:pt x="906621" y="390721"/>
                      <a:pt x="911191" y="379402"/>
                      <a:pt x="915069" y="361950"/>
                    </a:cubicBezTo>
                    <a:cubicBezTo>
                      <a:pt x="922733" y="327464"/>
                      <a:pt x="916082" y="349384"/>
                      <a:pt x="924594" y="323850"/>
                    </a:cubicBezTo>
                    <a:cubicBezTo>
                      <a:pt x="927591" y="302867"/>
                      <a:pt x="924442" y="290664"/>
                      <a:pt x="938881" y="276225"/>
                    </a:cubicBezTo>
                    <a:cubicBezTo>
                      <a:pt x="942928" y="272178"/>
                      <a:pt x="948406" y="269875"/>
                      <a:pt x="953169" y="266700"/>
                    </a:cubicBezTo>
                    <a:cubicBezTo>
                      <a:pt x="954756" y="261938"/>
                      <a:pt x="955493" y="256801"/>
                      <a:pt x="957931" y="252413"/>
                    </a:cubicBezTo>
                    <a:cubicBezTo>
                      <a:pt x="963490" y="242406"/>
                      <a:pt x="973361" y="234698"/>
                      <a:pt x="976981" y="223838"/>
                    </a:cubicBezTo>
                    <a:cubicBezTo>
                      <a:pt x="978569" y="219075"/>
                      <a:pt x="979306" y="213939"/>
                      <a:pt x="981744" y="209550"/>
                    </a:cubicBezTo>
                    <a:cubicBezTo>
                      <a:pt x="987303" y="199543"/>
                      <a:pt x="1000794" y="180975"/>
                      <a:pt x="1000794" y="180975"/>
                    </a:cubicBezTo>
                    <a:cubicBezTo>
                      <a:pt x="1002381" y="176213"/>
                      <a:pt x="1004177" y="171515"/>
                      <a:pt x="1005556" y="166688"/>
                    </a:cubicBezTo>
                    <a:cubicBezTo>
                      <a:pt x="1010043" y="150984"/>
                      <a:pt x="1011805" y="140207"/>
                      <a:pt x="1015081" y="123825"/>
                    </a:cubicBezTo>
                    <a:cubicBezTo>
                      <a:pt x="1002383" y="85728"/>
                      <a:pt x="1021430" y="130174"/>
                      <a:pt x="996031" y="104775"/>
                    </a:cubicBezTo>
                    <a:cubicBezTo>
                      <a:pt x="992481" y="101225"/>
                      <a:pt x="993032" y="95188"/>
                      <a:pt x="991269" y="90488"/>
                    </a:cubicBezTo>
                    <a:cubicBezTo>
                      <a:pt x="988267" y="82483"/>
                      <a:pt x="984919" y="74613"/>
                      <a:pt x="981744" y="66675"/>
                    </a:cubicBezTo>
                    <a:cubicBezTo>
                      <a:pt x="981581" y="65532"/>
                      <a:pt x="975146" y="6301"/>
                      <a:pt x="967456" y="4763"/>
                    </a:cubicBezTo>
                    <a:lnTo>
                      <a:pt x="943644" y="0"/>
                    </a:lnTo>
                    <a:cubicBezTo>
                      <a:pt x="934119" y="6350"/>
                      <a:pt x="925929" y="15430"/>
                      <a:pt x="915069" y="19050"/>
                    </a:cubicBezTo>
                    <a:cubicBezTo>
                      <a:pt x="910306" y="20638"/>
                      <a:pt x="905170" y="21375"/>
                      <a:pt x="900781" y="23813"/>
                    </a:cubicBezTo>
                    <a:cubicBezTo>
                      <a:pt x="851656" y="51105"/>
                      <a:pt x="890246" y="36850"/>
                      <a:pt x="857919" y="47625"/>
                    </a:cubicBezTo>
                    <a:cubicBezTo>
                      <a:pt x="853156" y="50800"/>
                      <a:pt x="848751" y="54590"/>
                      <a:pt x="843631" y="57150"/>
                    </a:cubicBezTo>
                    <a:cubicBezTo>
                      <a:pt x="839141" y="59395"/>
                      <a:pt x="832894" y="58363"/>
                      <a:pt x="829344" y="61913"/>
                    </a:cubicBezTo>
                    <a:cubicBezTo>
                      <a:pt x="825794" y="65463"/>
                      <a:pt x="828131" y="72650"/>
                      <a:pt x="824581" y="76200"/>
                    </a:cubicBezTo>
                    <a:cubicBezTo>
                      <a:pt x="822302" y="78479"/>
                      <a:pt x="791412" y="85683"/>
                      <a:pt x="791244" y="85725"/>
                    </a:cubicBezTo>
                    <a:cubicBezTo>
                      <a:pt x="784894" y="88900"/>
                      <a:pt x="778719" y="92453"/>
                      <a:pt x="772194" y="95250"/>
                    </a:cubicBezTo>
                    <a:cubicBezTo>
                      <a:pt x="759739" y="100588"/>
                      <a:pt x="752291" y="100745"/>
                      <a:pt x="738856" y="104775"/>
                    </a:cubicBezTo>
                    <a:cubicBezTo>
                      <a:pt x="729239" y="107660"/>
                      <a:pt x="720220" y="112880"/>
                      <a:pt x="710281" y="114300"/>
                    </a:cubicBezTo>
                    <a:cubicBezTo>
                      <a:pt x="699169" y="115888"/>
                      <a:pt x="687988" y="117055"/>
                      <a:pt x="676944" y="119063"/>
                    </a:cubicBezTo>
                    <a:cubicBezTo>
                      <a:pt x="670504" y="120234"/>
                      <a:pt x="664188" y="122027"/>
                      <a:pt x="657894" y="123825"/>
                    </a:cubicBezTo>
                    <a:cubicBezTo>
                      <a:pt x="653067" y="125204"/>
                      <a:pt x="648619" y="128324"/>
                      <a:pt x="643606" y="128588"/>
                    </a:cubicBezTo>
                    <a:cubicBezTo>
                      <a:pt x="588098" y="131509"/>
                      <a:pt x="532481" y="131763"/>
                      <a:pt x="476919" y="133350"/>
                    </a:cubicBezTo>
                    <a:cubicBezTo>
                      <a:pt x="436336" y="146879"/>
                      <a:pt x="453453" y="143108"/>
                      <a:pt x="372144" y="133350"/>
                    </a:cubicBezTo>
                    <a:cubicBezTo>
                      <a:pt x="346928" y="130324"/>
                      <a:pt x="347072" y="120674"/>
                      <a:pt x="324519" y="119063"/>
                    </a:cubicBezTo>
                    <a:cubicBezTo>
                      <a:pt x="308684" y="117932"/>
                      <a:pt x="288800" y="132557"/>
                      <a:pt x="276894" y="13811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zamora">
                <a:extLst>
                  <a:ext uri="{FF2B5EF4-FFF2-40B4-BE49-F238E27FC236}">
                    <a16:creationId xmlns:a16="http://schemas.microsoft.com/office/drawing/2014/main" id="{5ADFDFD8-A5D2-80B8-6399-57EBA21CE122}"/>
                  </a:ext>
                </a:extLst>
              </p:cNvPr>
              <p:cNvSpPr/>
              <p:nvPr/>
            </p:nvSpPr>
            <p:spPr>
              <a:xfrm>
                <a:off x="978069" y="914382"/>
                <a:ext cx="785209" cy="614357"/>
              </a:xfrm>
              <a:custGeom>
                <a:avLst/>
                <a:gdLst>
                  <a:gd name="connsiteX0" fmla="*/ 109537 w 762000"/>
                  <a:gd name="connsiteY0" fmla="*/ 0 h 567144"/>
                  <a:gd name="connsiteX1" fmla="*/ 100012 w 762000"/>
                  <a:gd name="connsiteY1" fmla="*/ 42862 h 567144"/>
                  <a:gd name="connsiteX2" fmla="*/ 95250 w 762000"/>
                  <a:gd name="connsiteY2" fmla="*/ 61912 h 567144"/>
                  <a:gd name="connsiteX3" fmla="*/ 80962 w 762000"/>
                  <a:gd name="connsiteY3" fmla="*/ 76200 h 567144"/>
                  <a:gd name="connsiteX4" fmla="*/ 23812 w 762000"/>
                  <a:gd name="connsiteY4" fmla="*/ 95250 h 567144"/>
                  <a:gd name="connsiteX5" fmla="*/ 14287 w 762000"/>
                  <a:gd name="connsiteY5" fmla="*/ 109537 h 567144"/>
                  <a:gd name="connsiteX6" fmla="*/ 4762 w 762000"/>
                  <a:gd name="connsiteY6" fmla="*/ 138112 h 567144"/>
                  <a:gd name="connsiteX7" fmla="*/ 0 w 762000"/>
                  <a:gd name="connsiteY7" fmla="*/ 152400 h 567144"/>
                  <a:gd name="connsiteX8" fmla="*/ 4762 w 762000"/>
                  <a:gd name="connsiteY8" fmla="*/ 176212 h 567144"/>
                  <a:gd name="connsiteX9" fmla="*/ 19050 w 762000"/>
                  <a:gd name="connsiteY9" fmla="*/ 180975 h 567144"/>
                  <a:gd name="connsiteX10" fmla="*/ 33337 w 762000"/>
                  <a:gd name="connsiteY10" fmla="*/ 190500 h 567144"/>
                  <a:gd name="connsiteX11" fmla="*/ 119062 w 762000"/>
                  <a:gd name="connsiteY11" fmla="*/ 176212 h 567144"/>
                  <a:gd name="connsiteX12" fmla="*/ 147637 w 762000"/>
                  <a:gd name="connsiteY12" fmla="*/ 180975 h 567144"/>
                  <a:gd name="connsiteX13" fmla="*/ 176212 w 762000"/>
                  <a:gd name="connsiteY13" fmla="*/ 200025 h 567144"/>
                  <a:gd name="connsiteX14" fmla="*/ 195262 w 762000"/>
                  <a:gd name="connsiteY14" fmla="*/ 228600 h 567144"/>
                  <a:gd name="connsiteX15" fmla="*/ 204787 w 762000"/>
                  <a:gd name="connsiteY15" fmla="*/ 242887 h 567144"/>
                  <a:gd name="connsiteX16" fmla="*/ 209550 w 762000"/>
                  <a:gd name="connsiteY16" fmla="*/ 257175 h 567144"/>
                  <a:gd name="connsiteX17" fmla="*/ 214312 w 762000"/>
                  <a:gd name="connsiteY17" fmla="*/ 323850 h 567144"/>
                  <a:gd name="connsiteX18" fmla="*/ 219075 w 762000"/>
                  <a:gd name="connsiteY18" fmla="*/ 342900 h 567144"/>
                  <a:gd name="connsiteX19" fmla="*/ 238125 w 762000"/>
                  <a:gd name="connsiteY19" fmla="*/ 371475 h 567144"/>
                  <a:gd name="connsiteX20" fmla="*/ 252412 w 762000"/>
                  <a:gd name="connsiteY20" fmla="*/ 376237 h 567144"/>
                  <a:gd name="connsiteX21" fmla="*/ 300037 w 762000"/>
                  <a:gd name="connsiteY21" fmla="*/ 385762 h 567144"/>
                  <a:gd name="connsiteX22" fmla="*/ 314325 w 762000"/>
                  <a:gd name="connsiteY22" fmla="*/ 390525 h 567144"/>
                  <a:gd name="connsiteX23" fmla="*/ 328612 w 762000"/>
                  <a:gd name="connsiteY23" fmla="*/ 400050 h 567144"/>
                  <a:gd name="connsiteX24" fmla="*/ 323850 w 762000"/>
                  <a:gd name="connsiteY24" fmla="*/ 438150 h 567144"/>
                  <a:gd name="connsiteX25" fmla="*/ 309562 w 762000"/>
                  <a:gd name="connsiteY25" fmla="*/ 485775 h 567144"/>
                  <a:gd name="connsiteX26" fmla="*/ 304800 w 762000"/>
                  <a:gd name="connsiteY26" fmla="*/ 500062 h 567144"/>
                  <a:gd name="connsiteX27" fmla="*/ 300037 w 762000"/>
                  <a:gd name="connsiteY27" fmla="*/ 514350 h 567144"/>
                  <a:gd name="connsiteX28" fmla="*/ 304800 w 762000"/>
                  <a:gd name="connsiteY28" fmla="*/ 547687 h 567144"/>
                  <a:gd name="connsiteX29" fmla="*/ 342900 w 762000"/>
                  <a:gd name="connsiteY29" fmla="*/ 561975 h 567144"/>
                  <a:gd name="connsiteX30" fmla="*/ 385762 w 762000"/>
                  <a:gd name="connsiteY30" fmla="*/ 547687 h 567144"/>
                  <a:gd name="connsiteX31" fmla="*/ 400050 w 762000"/>
                  <a:gd name="connsiteY31" fmla="*/ 542925 h 567144"/>
                  <a:gd name="connsiteX32" fmla="*/ 447675 w 762000"/>
                  <a:gd name="connsiteY32" fmla="*/ 538162 h 567144"/>
                  <a:gd name="connsiteX33" fmla="*/ 542925 w 762000"/>
                  <a:gd name="connsiteY33" fmla="*/ 552450 h 567144"/>
                  <a:gd name="connsiteX34" fmla="*/ 557212 w 762000"/>
                  <a:gd name="connsiteY34" fmla="*/ 557212 h 567144"/>
                  <a:gd name="connsiteX35" fmla="*/ 690562 w 762000"/>
                  <a:gd name="connsiteY35" fmla="*/ 561975 h 567144"/>
                  <a:gd name="connsiteX36" fmla="*/ 704850 w 762000"/>
                  <a:gd name="connsiteY36" fmla="*/ 566737 h 567144"/>
                  <a:gd name="connsiteX37" fmla="*/ 714375 w 762000"/>
                  <a:gd name="connsiteY37" fmla="*/ 552450 h 567144"/>
                  <a:gd name="connsiteX38" fmla="*/ 719137 w 762000"/>
                  <a:gd name="connsiteY38" fmla="*/ 504825 h 567144"/>
                  <a:gd name="connsiteX39" fmla="*/ 742950 w 762000"/>
                  <a:gd name="connsiteY39" fmla="*/ 461962 h 567144"/>
                  <a:gd name="connsiteX40" fmla="*/ 747712 w 762000"/>
                  <a:gd name="connsiteY40" fmla="*/ 442912 h 567144"/>
                  <a:gd name="connsiteX41" fmla="*/ 757237 w 762000"/>
                  <a:gd name="connsiteY41" fmla="*/ 428625 h 567144"/>
                  <a:gd name="connsiteX42" fmla="*/ 762000 w 762000"/>
                  <a:gd name="connsiteY42" fmla="*/ 414337 h 567144"/>
                  <a:gd name="connsiteX43" fmla="*/ 747712 w 762000"/>
                  <a:gd name="connsiteY43" fmla="*/ 376237 h 567144"/>
                  <a:gd name="connsiteX44" fmla="*/ 742950 w 762000"/>
                  <a:gd name="connsiteY44" fmla="*/ 361950 h 567144"/>
                  <a:gd name="connsiteX45" fmla="*/ 728662 w 762000"/>
                  <a:gd name="connsiteY45" fmla="*/ 347662 h 567144"/>
                  <a:gd name="connsiteX46" fmla="*/ 723900 w 762000"/>
                  <a:gd name="connsiteY46" fmla="*/ 333375 h 567144"/>
                  <a:gd name="connsiteX47" fmla="*/ 714375 w 762000"/>
                  <a:gd name="connsiteY47" fmla="*/ 319087 h 567144"/>
                  <a:gd name="connsiteX48" fmla="*/ 709612 w 762000"/>
                  <a:gd name="connsiteY48" fmla="*/ 300037 h 567144"/>
                  <a:gd name="connsiteX49" fmla="*/ 685800 w 762000"/>
                  <a:gd name="connsiteY49" fmla="*/ 200025 h 567144"/>
                  <a:gd name="connsiteX50" fmla="*/ 671512 w 762000"/>
                  <a:gd name="connsiteY50" fmla="*/ 185737 h 567144"/>
                  <a:gd name="connsiteX51" fmla="*/ 661987 w 762000"/>
                  <a:gd name="connsiteY51" fmla="*/ 157162 h 567144"/>
                  <a:gd name="connsiteX52" fmla="*/ 657225 w 762000"/>
                  <a:gd name="connsiteY52" fmla="*/ 142875 h 567144"/>
                  <a:gd name="connsiteX53" fmla="*/ 642937 w 762000"/>
                  <a:gd name="connsiteY53" fmla="*/ 133350 h 567144"/>
                  <a:gd name="connsiteX54" fmla="*/ 600075 w 762000"/>
                  <a:gd name="connsiteY54" fmla="*/ 123825 h 567144"/>
                  <a:gd name="connsiteX55" fmla="*/ 538162 w 762000"/>
                  <a:gd name="connsiteY55" fmla="*/ 119062 h 567144"/>
                  <a:gd name="connsiteX56" fmla="*/ 495300 w 762000"/>
                  <a:gd name="connsiteY56" fmla="*/ 114300 h 567144"/>
                  <a:gd name="connsiteX57" fmla="*/ 466725 w 762000"/>
                  <a:gd name="connsiteY57" fmla="*/ 104775 h 567144"/>
                  <a:gd name="connsiteX58" fmla="*/ 442912 w 762000"/>
                  <a:gd name="connsiteY58" fmla="*/ 100012 h 567144"/>
                  <a:gd name="connsiteX59" fmla="*/ 414337 w 762000"/>
                  <a:gd name="connsiteY59" fmla="*/ 90487 h 567144"/>
                  <a:gd name="connsiteX60" fmla="*/ 371475 w 762000"/>
                  <a:gd name="connsiteY60" fmla="*/ 66675 h 567144"/>
                  <a:gd name="connsiteX61" fmla="*/ 342900 w 762000"/>
                  <a:gd name="connsiteY61" fmla="*/ 61912 h 567144"/>
                  <a:gd name="connsiteX62" fmla="*/ 314325 w 762000"/>
                  <a:gd name="connsiteY62" fmla="*/ 52387 h 567144"/>
                  <a:gd name="connsiteX63" fmla="*/ 142875 w 762000"/>
                  <a:gd name="connsiteY63" fmla="*/ 57150 h 567144"/>
                  <a:gd name="connsiteX64" fmla="*/ 104775 w 762000"/>
                  <a:gd name="connsiteY64" fmla="*/ 42862 h 567144"/>
                  <a:gd name="connsiteX65" fmla="*/ 109537 w 762000"/>
                  <a:gd name="connsiteY65" fmla="*/ 0 h 567144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42875 w 762000"/>
                  <a:gd name="connsiteY63" fmla="*/ 57354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52437 w 762000"/>
                  <a:gd name="connsiteY58" fmla="*/ 95454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62000" h="567348">
                    <a:moveTo>
                      <a:pt x="109537" y="204"/>
                    </a:moveTo>
                    <a:cubicBezTo>
                      <a:pt x="104378" y="2982"/>
                      <a:pt x="109393" y="10233"/>
                      <a:pt x="100012" y="43066"/>
                    </a:cubicBezTo>
                    <a:cubicBezTo>
                      <a:pt x="98214" y="49360"/>
                      <a:pt x="98497" y="56433"/>
                      <a:pt x="95250" y="62116"/>
                    </a:cubicBezTo>
                    <a:cubicBezTo>
                      <a:pt x="91908" y="67964"/>
                      <a:pt x="85725" y="71641"/>
                      <a:pt x="80962" y="76404"/>
                    </a:cubicBezTo>
                    <a:cubicBezTo>
                      <a:pt x="69333" y="111294"/>
                      <a:pt x="85819" y="76375"/>
                      <a:pt x="23812" y="95454"/>
                    </a:cubicBezTo>
                    <a:cubicBezTo>
                      <a:pt x="18341" y="97137"/>
                      <a:pt x="17462" y="104979"/>
                      <a:pt x="14287" y="109741"/>
                    </a:cubicBezTo>
                    <a:lnTo>
                      <a:pt x="4762" y="138316"/>
                    </a:lnTo>
                    <a:lnTo>
                      <a:pt x="0" y="152604"/>
                    </a:lnTo>
                    <a:cubicBezTo>
                      <a:pt x="1587" y="160541"/>
                      <a:pt x="272" y="169681"/>
                      <a:pt x="4762" y="176416"/>
                    </a:cubicBezTo>
                    <a:cubicBezTo>
                      <a:pt x="7547" y="180593"/>
                      <a:pt x="14560" y="178934"/>
                      <a:pt x="19050" y="181179"/>
                    </a:cubicBezTo>
                    <a:cubicBezTo>
                      <a:pt x="24169" y="183739"/>
                      <a:pt x="28575" y="187529"/>
                      <a:pt x="33337" y="190704"/>
                    </a:cubicBezTo>
                    <a:cubicBezTo>
                      <a:pt x="86915" y="177310"/>
                      <a:pt x="58411" y="182482"/>
                      <a:pt x="119062" y="176416"/>
                    </a:cubicBezTo>
                    <a:cubicBezTo>
                      <a:pt x="128587" y="178004"/>
                      <a:pt x="138723" y="177465"/>
                      <a:pt x="147637" y="181179"/>
                    </a:cubicBezTo>
                    <a:cubicBezTo>
                      <a:pt x="158204" y="185582"/>
                      <a:pt x="176212" y="200229"/>
                      <a:pt x="176212" y="200229"/>
                    </a:cubicBezTo>
                    <a:lnTo>
                      <a:pt x="195262" y="228804"/>
                    </a:lnTo>
                    <a:cubicBezTo>
                      <a:pt x="198437" y="233566"/>
                      <a:pt x="202977" y="237661"/>
                      <a:pt x="204787" y="243091"/>
                    </a:cubicBezTo>
                    <a:lnTo>
                      <a:pt x="209550" y="257379"/>
                    </a:lnTo>
                    <a:cubicBezTo>
                      <a:pt x="211137" y="279604"/>
                      <a:pt x="211851" y="301909"/>
                      <a:pt x="214312" y="324054"/>
                    </a:cubicBezTo>
                    <a:cubicBezTo>
                      <a:pt x="215035" y="330559"/>
                      <a:pt x="216148" y="337250"/>
                      <a:pt x="219075" y="343104"/>
                    </a:cubicBezTo>
                    <a:cubicBezTo>
                      <a:pt x="224195" y="353343"/>
                      <a:pt x="227265" y="368059"/>
                      <a:pt x="238125" y="371679"/>
                    </a:cubicBezTo>
                    <a:cubicBezTo>
                      <a:pt x="242887" y="373266"/>
                      <a:pt x="247521" y="375312"/>
                      <a:pt x="252412" y="376441"/>
                    </a:cubicBezTo>
                    <a:cubicBezTo>
                      <a:pt x="268187" y="380081"/>
                      <a:pt x="284679" y="380846"/>
                      <a:pt x="300037" y="385966"/>
                    </a:cubicBezTo>
                    <a:cubicBezTo>
                      <a:pt x="304800" y="387554"/>
                      <a:pt x="309835" y="388484"/>
                      <a:pt x="314325" y="390729"/>
                    </a:cubicBezTo>
                    <a:cubicBezTo>
                      <a:pt x="319444" y="393289"/>
                      <a:pt x="323850" y="397079"/>
                      <a:pt x="328612" y="400254"/>
                    </a:cubicBezTo>
                    <a:cubicBezTo>
                      <a:pt x="327025" y="412954"/>
                      <a:pt x="325954" y="425729"/>
                      <a:pt x="323850" y="438354"/>
                    </a:cubicBezTo>
                    <a:cubicBezTo>
                      <a:pt x="321451" y="452745"/>
                      <a:pt x="313794" y="473282"/>
                      <a:pt x="309562" y="485979"/>
                    </a:cubicBezTo>
                    <a:lnTo>
                      <a:pt x="304800" y="500266"/>
                    </a:lnTo>
                    <a:lnTo>
                      <a:pt x="300037" y="514554"/>
                    </a:lnTo>
                    <a:cubicBezTo>
                      <a:pt x="301625" y="525666"/>
                      <a:pt x="298573" y="538551"/>
                      <a:pt x="304800" y="547891"/>
                    </a:cubicBezTo>
                    <a:cubicBezTo>
                      <a:pt x="306427" y="550331"/>
                      <a:pt x="336268" y="559968"/>
                      <a:pt x="342900" y="562179"/>
                    </a:cubicBezTo>
                    <a:lnTo>
                      <a:pt x="385762" y="547891"/>
                    </a:lnTo>
                    <a:cubicBezTo>
                      <a:pt x="390525" y="546303"/>
                      <a:pt x="395055" y="543629"/>
                      <a:pt x="400050" y="543129"/>
                    </a:cubicBezTo>
                    <a:lnTo>
                      <a:pt x="447675" y="538366"/>
                    </a:lnTo>
                    <a:cubicBezTo>
                      <a:pt x="479425" y="543129"/>
                      <a:pt x="512467" y="542502"/>
                      <a:pt x="542925" y="552654"/>
                    </a:cubicBezTo>
                    <a:cubicBezTo>
                      <a:pt x="547687" y="554241"/>
                      <a:pt x="552203" y="557093"/>
                      <a:pt x="557212" y="557416"/>
                    </a:cubicBezTo>
                    <a:cubicBezTo>
                      <a:pt x="601598" y="560280"/>
                      <a:pt x="646112" y="560591"/>
                      <a:pt x="690562" y="562179"/>
                    </a:cubicBezTo>
                    <a:cubicBezTo>
                      <a:pt x="695325" y="563766"/>
                      <a:pt x="700189" y="568805"/>
                      <a:pt x="704850" y="566941"/>
                    </a:cubicBezTo>
                    <a:cubicBezTo>
                      <a:pt x="710164" y="564815"/>
                      <a:pt x="713088" y="558231"/>
                      <a:pt x="714375" y="552654"/>
                    </a:cubicBezTo>
                    <a:cubicBezTo>
                      <a:pt x="717962" y="537108"/>
                      <a:pt x="716197" y="520710"/>
                      <a:pt x="719137" y="505029"/>
                    </a:cubicBezTo>
                    <a:cubicBezTo>
                      <a:pt x="724516" y="476340"/>
                      <a:pt x="725773" y="479343"/>
                      <a:pt x="742950" y="462166"/>
                    </a:cubicBezTo>
                    <a:cubicBezTo>
                      <a:pt x="744537" y="455816"/>
                      <a:pt x="745134" y="449132"/>
                      <a:pt x="747712" y="443116"/>
                    </a:cubicBezTo>
                    <a:cubicBezTo>
                      <a:pt x="749967" y="437855"/>
                      <a:pt x="754677" y="433948"/>
                      <a:pt x="757237" y="428829"/>
                    </a:cubicBezTo>
                    <a:cubicBezTo>
                      <a:pt x="759482" y="424339"/>
                      <a:pt x="760412" y="419304"/>
                      <a:pt x="762000" y="414541"/>
                    </a:cubicBezTo>
                    <a:cubicBezTo>
                      <a:pt x="752810" y="368598"/>
                      <a:pt x="764063" y="409145"/>
                      <a:pt x="747712" y="376441"/>
                    </a:cubicBezTo>
                    <a:cubicBezTo>
                      <a:pt x="745467" y="371951"/>
                      <a:pt x="745735" y="366331"/>
                      <a:pt x="742950" y="362154"/>
                    </a:cubicBezTo>
                    <a:cubicBezTo>
                      <a:pt x="739214" y="356550"/>
                      <a:pt x="733425" y="352629"/>
                      <a:pt x="728662" y="347866"/>
                    </a:cubicBezTo>
                    <a:cubicBezTo>
                      <a:pt x="727075" y="343104"/>
                      <a:pt x="726145" y="338069"/>
                      <a:pt x="723900" y="333579"/>
                    </a:cubicBezTo>
                    <a:cubicBezTo>
                      <a:pt x="721340" y="328459"/>
                      <a:pt x="716630" y="324552"/>
                      <a:pt x="714375" y="319291"/>
                    </a:cubicBezTo>
                    <a:cubicBezTo>
                      <a:pt x="711797" y="313275"/>
                      <a:pt x="711200" y="306591"/>
                      <a:pt x="709612" y="300241"/>
                    </a:cubicBezTo>
                    <a:cubicBezTo>
                      <a:pt x="695461" y="165803"/>
                      <a:pt x="726082" y="233798"/>
                      <a:pt x="685800" y="200229"/>
                    </a:cubicBezTo>
                    <a:cubicBezTo>
                      <a:pt x="680626" y="195917"/>
                      <a:pt x="676275" y="190704"/>
                      <a:pt x="671512" y="185941"/>
                    </a:cubicBezTo>
                    <a:lnTo>
                      <a:pt x="661987" y="157366"/>
                    </a:lnTo>
                    <a:cubicBezTo>
                      <a:pt x="660400" y="152604"/>
                      <a:pt x="660400" y="149429"/>
                      <a:pt x="657225" y="143079"/>
                    </a:cubicBezTo>
                    <a:cubicBezTo>
                      <a:pt x="654050" y="136729"/>
                      <a:pt x="648057" y="121826"/>
                      <a:pt x="642937" y="119266"/>
                    </a:cubicBezTo>
                    <a:cubicBezTo>
                      <a:pt x="632098" y="113846"/>
                      <a:pt x="617537" y="124029"/>
                      <a:pt x="600075" y="124029"/>
                    </a:cubicBezTo>
                    <a:cubicBezTo>
                      <a:pt x="582613" y="124029"/>
                      <a:pt x="558776" y="121140"/>
                      <a:pt x="538162" y="119266"/>
                    </a:cubicBezTo>
                    <a:cubicBezTo>
                      <a:pt x="523846" y="117965"/>
                      <a:pt x="509587" y="116091"/>
                      <a:pt x="495300" y="114504"/>
                    </a:cubicBezTo>
                    <a:cubicBezTo>
                      <a:pt x="485775" y="111329"/>
                      <a:pt x="473869" y="108154"/>
                      <a:pt x="466725" y="104979"/>
                    </a:cubicBezTo>
                    <a:cubicBezTo>
                      <a:pt x="459581" y="101804"/>
                      <a:pt x="460375" y="99423"/>
                      <a:pt x="452437" y="95454"/>
                    </a:cubicBezTo>
                    <a:cubicBezTo>
                      <a:pt x="444500" y="91485"/>
                      <a:pt x="432594" y="85929"/>
                      <a:pt x="419100" y="81166"/>
                    </a:cubicBezTo>
                    <a:cubicBezTo>
                      <a:pt x="405606" y="76403"/>
                      <a:pt x="384175" y="70054"/>
                      <a:pt x="371475" y="66879"/>
                    </a:cubicBezTo>
                    <a:cubicBezTo>
                      <a:pt x="358775" y="63704"/>
                      <a:pt x="353219" y="66482"/>
                      <a:pt x="342900" y="62116"/>
                    </a:cubicBezTo>
                    <a:cubicBezTo>
                      <a:pt x="332581" y="57750"/>
                      <a:pt x="336291" y="31624"/>
                      <a:pt x="309563" y="40685"/>
                    </a:cubicBezTo>
                    <a:cubicBezTo>
                      <a:pt x="286148" y="48623"/>
                      <a:pt x="279014" y="61006"/>
                      <a:pt x="173831" y="52591"/>
                    </a:cubicBezTo>
                    <a:cubicBezTo>
                      <a:pt x="150194" y="50700"/>
                      <a:pt x="153377" y="33867"/>
                      <a:pt x="130968" y="26398"/>
                    </a:cubicBezTo>
                    <a:cubicBezTo>
                      <a:pt x="123289" y="23838"/>
                      <a:pt x="114696" y="-2574"/>
                      <a:pt x="109537" y="20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salamanca">
                <a:extLst>
                  <a:ext uri="{FF2B5EF4-FFF2-40B4-BE49-F238E27FC236}">
                    <a16:creationId xmlns:a16="http://schemas.microsoft.com/office/drawing/2014/main" id="{F42A3E07-66E3-25D5-62B5-F71C0A55AC4D}"/>
                  </a:ext>
                </a:extLst>
              </p:cNvPr>
              <p:cNvSpPr/>
              <p:nvPr/>
            </p:nvSpPr>
            <p:spPr>
              <a:xfrm>
                <a:off x="1042010" y="1485777"/>
                <a:ext cx="795460" cy="609600"/>
              </a:xfrm>
              <a:custGeom>
                <a:avLst/>
                <a:gdLst>
                  <a:gd name="connsiteX0" fmla="*/ 219075 w 795338"/>
                  <a:gd name="connsiteY0" fmla="*/ 14288 h 609600"/>
                  <a:gd name="connsiteX1" fmla="*/ 176213 w 795338"/>
                  <a:gd name="connsiteY1" fmla="*/ 23813 h 609600"/>
                  <a:gd name="connsiteX2" fmla="*/ 128588 w 795338"/>
                  <a:gd name="connsiteY2" fmla="*/ 47625 h 609600"/>
                  <a:gd name="connsiteX3" fmla="*/ 114300 w 795338"/>
                  <a:gd name="connsiteY3" fmla="*/ 57150 h 609600"/>
                  <a:gd name="connsiteX4" fmla="*/ 71438 w 795338"/>
                  <a:gd name="connsiteY4" fmla="*/ 80963 h 609600"/>
                  <a:gd name="connsiteX5" fmla="*/ 42863 w 795338"/>
                  <a:gd name="connsiteY5" fmla="*/ 100013 h 609600"/>
                  <a:gd name="connsiteX6" fmla="*/ 33338 w 795338"/>
                  <a:gd name="connsiteY6" fmla="*/ 142875 h 609600"/>
                  <a:gd name="connsiteX7" fmla="*/ 28575 w 795338"/>
                  <a:gd name="connsiteY7" fmla="*/ 157163 h 609600"/>
                  <a:gd name="connsiteX8" fmla="*/ 0 w 795338"/>
                  <a:gd name="connsiteY8" fmla="*/ 180975 h 609600"/>
                  <a:gd name="connsiteX9" fmla="*/ 4763 w 795338"/>
                  <a:gd name="connsiteY9" fmla="*/ 219075 h 609600"/>
                  <a:gd name="connsiteX10" fmla="*/ 9525 w 795338"/>
                  <a:gd name="connsiteY10" fmla="*/ 233363 h 609600"/>
                  <a:gd name="connsiteX11" fmla="*/ 23813 w 795338"/>
                  <a:gd name="connsiteY11" fmla="*/ 242888 h 609600"/>
                  <a:gd name="connsiteX12" fmla="*/ 33338 w 795338"/>
                  <a:gd name="connsiteY12" fmla="*/ 290513 h 609600"/>
                  <a:gd name="connsiteX13" fmla="*/ 28575 w 795338"/>
                  <a:gd name="connsiteY13" fmla="*/ 366713 h 609600"/>
                  <a:gd name="connsiteX14" fmla="*/ 14288 w 795338"/>
                  <a:gd name="connsiteY14" fmla="*/ 419100 h 609600"/>
                  <a:gd name="connsiteX15" fmla="*/ 23813 w 795338"/>
                  <a:gd name="connsiteY15" fmla="*/ 523875 h 609600"/>
                  <a:gd name="connsiteX16" fmla="*/ 28575 w 795338"/>
                  <a:gd name="connsiteY16" fmla="*/ 538163 h 609600"/>
                  <a:gd name="connsiteX17" fmla="*/ 38100 w 795338"/>
                  <a:gd name="connsiteY17" fmla="*/ 552450 h 609600"/>
                  <a:gd name="connsiteX18" fmla="*/ 47625 w 795338"/>
                  <a:gd name="connsiteY18" fmla="*/ 571500 h 609600"/>
                  <a:gd name="connsiteX19" fmla="*/ 80963 w 795338"/>
                  <a:gd name="connsiteY19" fmla="*/ 581025 h 609600"/>
                  <a:gd name="connsiteX20" fmla="*/ 119063 w 795338"/>
                  <a:gd name="connsiteY20" fmla="*/ 547688 h 609600"/>
                  <a:gd name="connsiteX21" fmla="*/ 133350 w 795338"/>
                  <a:gd name="connsiteY21" fmla="*/ 538163 h 609600"/>
                  <a:gd name="connsiteX22" fmla="*/ 147638 w 795338"/>
                  <a:gd name="connsiteY22" fmla="*/ 523875 h 609600"/>
                  <a:gd name="connsiteX23" fmla="*/ 161925 w 795338"/>
                  <a:gd name="connsiteY23" fmla="*/ 519113 h 609600"/>
                  <a:gd name="connsiteX24" fmla="*/ 195263 w 795338"/>
                  <a:gd name="connsiteY24" fmla="*/ 504825 h 609600"/>
                  <a:gd name="connsiteX25" fmla="*/ 323850 w 795338"/>
                  <a:gd name="connsiteY25" fmla="*/ 523875 h 609600"/>
                  <a:gd name="connsiteX26" fmla="*/ 328613 w 795338"/>
                  <a:gd name="connsiteY26" fmla="*/ 552450 h 609600"/>
                  <a:gd name="connsiteX27" fmla="*/ 338138 w 795338"/>
                  <a:gd name="connsiteY27" fmla="*/ 571500 h 609600"/>
                  <a:gd name="connsiteX28" fmla="*/ 371475 w 795338"/>
                  <a:gd name="connsiteY28" fmla="*/ 590550 h 609600"/>
                  <a:gd name="connsiteX29" fmla="*/ 385763 w 795338"/>
                  <a:gd name="connsiteY29" fmla="*/ 600075 h 609600"/>
                  <a:gd name="connsiteX30" fmla="*/ 414338 w 795338"/>
                  <a:gd name="connsiteY30" fmla="*/ 609600 h 609600"/>
                  <a:gd name="connsiteX31" fmla="*/ 442913 w 795338"/>
                  <a:gd name="connsiteY31" fmla="*/ 600075 h 609600"/>
                  <a:gd name="connsiteX32" fmla="*/ 457200 w 795338"/>
                  <a:gd name="connsiteY32" fmla="*/ 590550 h 609600"/>
                  <a:gd name="connsiteX33" fmla="*/ 481013 w 795338"/>
                  <a:gd name="connsiteY33" fmla="*/ 585788 h 609600"/>
                  <a:gd name="connsiteX34" fmla="*/ 495300 w 795338"/>
                  <a:gd name="connsiteY34" fmla="*/ 561975 h 609600"/>
                  <a:gd name="connsiteX35" fmla="*/ 523875 w 795338"/>
                  <a:gd name="connsiteY35" fmla="*/ 542925 h 609600"/>
                  <a:gd name="connsiteX36" fmla="*/ 557213 w 795338"/>
                  <a:gd name="connsiteY36" fmla="*/ 528638 h 609600"/>
                  <a:gd name="connsiteX37" fmla="*/ 571500 w 795338"/>
                  <a:gd name="connsiteY37" fmla="*/ 519113 h 609600"/>
                  <a:gd name="connsiteX38" fmla="*/ 581025 w 795338"/>
                  <a:gd name="connsiteY38" fmla="*/ 481013 h 609600"/>
                  <a:gd name="connsiteX39" fmla="*/ 590550 w 795338"/>
                  <a:gd name="connsiteY39" fmla="*/ 452438 h 609600"/>
                  <a:gd name="connsiteX40" fmla="*/ 638175 w 795338"/>
                  <a:gd name="connsiteY40" fmla="*/ 433388 h 609600"/>
                  <a:gd name="connsiteX41" fmla="*/ 657225 w 795338"/>
                  <a:gd name="connsiteY41" fmla="*/ 419100 h 609600"/>
                  <a:gd name="connsiteX42" fmla="*/ 671513 w 795338"/>
                  <a:gd name="connsiteY42" fmla="*/ 409575 h 609600"/>
                  <a:gd name="connsiteX43" fmla="*/ 681038 w 795338"/>
                  <a:gd name="connsiteY43" fmla="*/ 390525 h 609600"/>
                  <a:gd name="connsiteX44" fmla="*/ 709613 w 795338"/>
                  <a:gd name="connsiteY44" fmla="*/ 381000 h 609600"/>
                  <a:gd name="connsiteX45" fmla="*/ 733425 w 795338"/>
                  <a:gd name="connsiteY45" fmla="*/ 352425 h 609600"/>
                  <a:gd name="connsiteX46" fmla="*/ 752475 w 795338"/>
                  <a:gd name="connsiteY46" fmla="*/ 323850 h 609600"/>
                  <a:gd name="connsiteX47" fmla="*/ 762000 w 795338"/>
                  <a:gd name="connsiteY47" fmla="*/ 309563 h 609600"/>
                  <a:gd name="connsiteX48" fmla="*/ 776288 w 795338"/>
                  <a:gd name="connsiteY48" fmla="*/ 276225 h 609600"/>
                  <a:gd name="connsiteX49" fmla="*/ 785813 w 795338"/>
                  <a:gd name="connsiteY49" fmla="*/ 242888 h 609600"/>
                  <a:gd name="connsiteX50" fmla="*/ 795338 w 795338"/>
                  <a:gd name="connsiteY50" fmla="*/ 214313 h 609600"/>
                  <a:gd name="connsiteX51" fmla="*/ 790575 w 795338"/>
                  <a:gd name="connsiteY51" fmla="*/ 138113 h 609600"/>
                  <a:gd name="connsiteX52" fmla="*/ 785813 w 795338"/>
                  <a:gd name="connsiteY52" fmla="*/ 123825 h 609600"/>
                  <a:gd name="connsiteX53" fmla="*/ 771525 w 795338"/>
                  <a:gd name="connsiteY53" fmla="*/ 119063 h 609600"/>
                  <a:gd name="connsiteX54" fmla="*/ 752475 w 795338"/>
                  <a:gd name="connsiteY54" fmla="*/ 100013 h 609600"/>
                  <a:gd name="connsiteX55" fmla="*/ 723900 w 795338"/>
                  <a:gd name="connsiteY55" fmla="*/ 80963 h 609600"/>
                  <a:gd name="connsiteX56" fmla="*/ 709613 w 795338"/>
                  <a:gd name="connsiteY56" fmla="*/ 71438 h 609600"/>
                  <a:gd name="connsiteX57" fmla="*/ 695325 w 795338"/>
                  <a:gd name="connsiteY57" fmla="*/ 66675 h 609600"/>
                  <a:gd name="connsiteX58" fmla="*/ 676275 w 795338"/>
                  <a:gd name="connsiteY58" fmla="*/ 38100 h 609600"/>
                  <a:gd name="connsiteX59" fmla="*/ 661988 w 795338"/>
                  <a:gd name="connsiteY59" fmla="*/ 33338 h 609600"/>
                  <a:gd name="connsiteX60" fmla="*/ 457200 w 795338"/>
                  <a:gd name="connsiteY60" fmla="*/ 23813 h 609600"/>
                  <a:gd name="connsiteX61" fmla="*/ 433388 w 795338"/>
                  <a:gd name="connsiteY61" fmla="*/ 19050 h 609600"/>
                  <a:gd name="connsiteX62" fmla="*/ 423863 w 795338"/>
                  <a:gd name="connsiteY62" fmla="*/ 4763 h 609600"/>
                  <a:gd name="connsiteX63" fmla="*/ 404813 w 795338"/>
                  <a:gd name="connsiteY63" fmla="*/ 0 h 609600"/>
                  <a:gd name="connsiteX64" fmla="*/ 300038 w 795338"/>
                  <a:gd name="connsiteY64" fmla="*/ 4763 h 609600"/>
                  <a:gd name="connsiteX65" fmla="*/ 285750 w 795338"/>
                  <a:gd name="connsiteY65" fmla="*/ 14288 h 609600"/>
                  <a:gd name="connsiteX66" fmla="*/ 219075 w 795338"/>
                  <a:gd name="connsiteY66" fmla="*/ 14288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95338" h="609600">
                    <a:moveTo>
                      <a:pt x="219075" y="14288"/>
                    </a:moveTo>
                    <a:cubicBezTo>
                      <a:pt x="200819" y="15876"/>
                      <a:pt x="180700" y="21569"/>
                      <a:pt x="176213" y="23813"/>
                    </a:cubicBezTo>
                    <a:cubicBezTo>
                      <a:pt x="119516" y="52162"/>
                      <a:pt x="171709" y="36846"/>
                      <a:pt x="128588" y="47625"/>
                    </a:cubicBezTo>
                    <a:cubicBezTo>
                      <a:pt x="123825" y="50800"/>
                      <a:pt x="119420" y="54590"/>
                      <a:pt x="114300" y="57150"/>
                    </a:cubicBezTo>
                    <a:cubicBezTo>
                      <a:pt x="90345" y="69128"/>
                      <a:pt x="101471" y="50932"/>
                      <a:pt x="71438" y="80963"/>
                    </a:cubicBezTo>
                    <a:cubicBezTo>
                      <a:pt x="53600" y="98800"/>
                      <a:pt x="63539" y="93120"/>
                      <a:pt x="42863" y="100013"/>
                    </a:cubicBezTo>
                    <a:cubicBezTo>
                      <a:pt x="32141" y="132174"/>
                      <a:pt x="44513" y="92588"/>
                      <a:pt x="33338" y="142875"/>
                    </a:cubicBezTo>
                    <a:cubicBezTo>
                      <a:pt x="32249" y="147776"/>
                      <a:pt x="31360" y="152986"/>
                      <a:pt x="28575" y="157163"/>
                    </a:cubicBezTo>
                    <a:cubicBezTo>
                      <a:pt x="21241" y="168164"/>
                      <a:pt x="10543" y="173947"/>
                      <a:pt x="0" y="180975"/>
                    </a:cubicBezTo>
                    <a:cubicBezTo>
                      <a:pt x="1588" y="193675"/>
                      <a:pt x="2473" y="206483"/>
                      <a:pt x="4763" y="219075"/>
                    </a:cubicBezTo>
                    <a:cubicBezTo>
                      <a:pt x="5661" y="224014"/>
                      <a:pt x="6389" y="229443"/>
                      <a:pt x="9525" y="233363"/>
                    </a:cubicBezTo>
                    <a:cubicBezTo>
                      <a:pt x="13101" y="237833"/>
                      <a:pt x="19050" y="239713"/>
                      <a:pt x="23813" y="242888"/>
                    </a:cubicBezTo>
                    <a:cubicBezTo>
                      <a:pt x="26959" y="255473"/>
                      <a:pt x="33338" y="278841"/>
                      <a:pt x="33338" y="290513"/>
                    </a:cubicBezTo>
                    <a:cubicBezTo>
                      <a:pt x="33338" y="315963"/>
                      <a:pt x="31732" y="341460"/>
                      <a:pt x="28575" y="366713"/>
                    </a:cubicBezTo>
                    <a:cubicBezTo>
                      <a:pt x="26427" y="383898"/>
                      <a:pt x="19894" y="402281"/>
                      <a:pt x="14288" y="419100"/>
                    </a:cubicBezTo>
                    <a:cubicBezTo>
                      <a:pt x="17650" y="479626"/>
                      <a:pt x="12511" y="484319"/>
                      <a:pt x="23813" y="523875"/>
                    </a:cubicBezTo>
                    <a:cubicBezTo>
                      <a:pt x="25192" y="528702"/>
                      <a:pt x="26330" y="533673"/>
                      <a:pt x="28575" y="538163"/>
                    </a:cubicBezTo>
                    <a:cubicBezTo>
                      <a:pt x="31135" y="543282"/>
                      <a:pt x="35260" y="547480"/>
                      <a:pt x="38100" y="552450"/>
                    </a:cubicBezTo>
                    <a:cubicBezTo>
                      <a:pt x="41622" y="558614"/>
                      <a:pt x="42605" y="566480"/>
                      <a:pt x="47625" y="571500"/>
                    </a:cubicBezTo>
                    <a:cubicBezTo>
                      <a:pt x="49904" y="573779"/>
                      <a:pt x="80796" y="580983"/>
                      <a:pt x="80963" y="581025"/>
                    </a:cubicBezTo>
                    <a:cubicBezTo>
                      <a:pt x="137051" y="567004"/>
                      <a:pt x="51027" y="593047"/>
                      <a:pt x="119063" y="547688"/>
                    </a:cubicBezTo>
                    <a:cubicBezTo>
                      <a:pt x="123825" y="544513"/>
                      <a:pt x="128953" y="541827"/>
                      <a:pt x="133350" y="538163"/>
                    </a:cubicBezTo>
                    <a:cubicBezTo>
                      <a:pt x="138524" y="533851"/>
                      <a:pt x="142034" y="527611"/>
                      <a:pt x="147638" y="523875"/>
                    </a:cubicBezTo>
                    <a:cubicBezTo>
                      <a:pt x="151815" y="521090"/>
                      <a:pt x="157311" y="521090"/>
                      <a:pt x="161925" y="519113"/>
                    </a:cubicBezTo>
                    <a:cubicBezTo>
                      <a:pt x="203129" y="501455"/>
                      <a:pt x="161750" y="515997"/>
                      <a:pt x="195263" y="504825"/>
                    </a:cubicBezTo>
                    <a:cubicBezTo>
                      <a:pt x="209069" y="505377"/>
                      <a:pt x="308284" y="477180"/>
                      <a:pt x="323850" y="523875"/>
                    </a:cubicBezTo>
                    <a:cubicBezTo>
                      <a:pt x="326904" y="533036"/>
                      <a:pt x="325838" y="543201"/>
                      <a:pt x="328613" y="552450"/>
                    </a:cubicBezTo>
                    <a:cubicBezTo>
                      <a:pt x="330653" y="559250"/>
                      <a:pt x="333593" y="566046"/>
                      <a:pt x="338138" y="571500"/>
                    </a:cubicBezTo>
                    <a:cubicBezTo>
                      <a:pt x="343412" y="577829"/>
                      <a:pt x="365812" y="587314"/>
                      <a:pt x="371475" y="590550"/>
                    </a:cubicBezTo>
                    <a:cubicBezTo>
                      <a:pt x="376445" y="593390"/>
                      <a:pt x="380532" y="597750"/>
                      <a:pt x="385763" y="600075"/>
                    </a:cubicBezTo>
                    <a:cubicBezTo>
                      <a:pt x="394938" y="604153"/>
                      <a:pt x="414338" y="609600"/>
                      <a:pt x="414338" y="609600"/>
                    </a:cubicBezTo>
                    <a:cubicBezTo>
                      <a:pt x="423863" y="606425"/>
                      <a:pt x="434559" y="605644"/>
                      <a:pt x="442913" y="600075"/>
                    </a:cubicBezTo>
                    <a:cubicBezTo>
                      <a:pt x="447675" y="596900"/>
                      <a:pt x="451841" y="592560"/>
                      <a:pt x="457200" y="590550"/>
                    </a:cubicBezTo>
                    <a:cubicBezTo>
                      <a:pt x="464779" y="587708"/>
                      <a:pt x="473075" y="587375"/>
                      <a:pt x="481013" y="585788"/>
                    </a:cubicBezTo>
                    <a:cubicBezTo>
                      <a:pt x="485775" y="577850"/>
                      <a:pt x="488755" y="568521"/>
                      <a:pt x="495300" y="561975"/>
                    </a:cubicBezTo>
                    <a:cubicBezTo>
                      <a:pt x="503395" y="553880"/>
                      <a:pt x="514350" y="549275"/>
                      <a:pt x="523875" y="542925"/>
                    </a:cubicBezTo>
                    <a:cubicBezTo>
                      <a:pt x="543608" y="529770"/>
                      <a:pt x="532611" y="534788"/>
                      <a:pt x="557213" y="528638"/>
                    </a:cubicBezTo>
                    <a:cubicBezTo>
                      <a:pt x="561975" y="525463"/>
                      <a:pt x="567924" y="523582"/>
                      <a:pt x="571500" y="519113"/>
                    </a:cubicBezTo>
                    <a:cubicBezTo>
                      <a:pt x="575488" y="514128"/>
                      <a:pt x="580656" y="482367"/>
                      <a:pt x="581025" y="481013"/>
                    </a:cubicBezTo>
                    <a:cubicBezTo>
                      <a:pt x="583667" y="471327"/>
                      <a:pt x="581025" y="455613"/>
                      <a:pt x="590550" y="452438"/>
                    </a:cubicBezTo>
                    <a:cubicBezTo>
                      <a:pt x="608870" y="446331"/>
                      <a:pt x="622158" y="443399"/>
                      <a:pt x="638175" y="433388"/>
                    </a:cubicBezTo>
                    <a:cubicBezTo>
                      <a:pt x="644906" y="429181"/>
                      <a:pt x="650766" y="423714"/>
                      <a:pt x="657225" y="419100"/>
                    </a:cubicBezTo>
                    <a:cubicBezTo>
                      <a:pt x="661883" y="415773"/>
                      <a:pt x="666750" y="412750"/>
                      <a:pt x="671513" y="409575"/>
                    </a:cubicBezTo>
                    <a:cubicBezTo>
                      <a:pt x="674688" y="403225"/>
                      <a:pt x="675358" y="394785"/>
                      <a:pt x="681038" y="390525"/>
                    </a:cubicBezTo>
                    <a:cubicBezTo>
                      <a:pt x="689070" y="384501"/>
                      <a:pt x="709613" y="381000"/>
                      <a:pt x="709613" y="381000"/>
                    </a:cubicBezTo>
                    <a:cubicBezTo>
                      <a:pt x="743654" y="329940"/>
                      <a:pt x="690639" y="407438"/>
                      <a:pt x="733425" y="352425"/>
                    </a:cubicBezTo>
                    <a:cubicBezTo>
                      <a:pt x="740453" y="343389"/>
                      <a:pt x="746125" y="333375"/>
                      <a:pt x="752475" y="323850"/>
                    </a:cubicBezTo>
                    <a:lnTo>
                      <a:pt x="762000" y="309563"/>
                    </a:lnTo>
                    <a:cubicBezTo>
                      <a:pt x="771913" y="269914"/>
                      <a:pt x="759842" y="309117"/>
                      <a:pt x="776288" y="276225"/>
                    </a:cubicBezTo>
                    <a:cubicBezTo>
                      <a:pt x="780287" y="268226"/>
                      <a:pt x="783526" y="250512"/>
                      <a:pt x="785813" y="242888"/>
                    </a:cubicBezTo>
                    <a:cubicBezTo>
                      <a:pt x="788698" y="233271"/>
                      <a:pt x="795338" y="214313"/>
                      <a:pt x="795338" y="214313"/>
                    </a:cubicBezTo>
                    <a:cubicBezTo>
                      <a:pt x="793750" y="188913"/>
                      <a:pt x="793239" y="163423"/>
                      <a:pt x="790575" y="138113"/>
                    </a:cubicBezTo>
                    <a:cubicBezTo>
                      <a:pt x="790049" y="133120"/>
                      <a:pt x="789363" y="127375"/>
                      <a:pt x="785813" y="123825"/>
                    </a:cubicBezTo>
                    <a:cubicBezTo>
                      <a:pt x="782263" y="120275"/>
                      <a:pt x="776288" y="120650"/>
                      <a:pt x="771525" y="119063"/>
                    </a:cubicBezTo>
                    <a:cubicBezTo>
                      <a:pt x="763444" y="94816"/>
                      <a:pt x="773257" y="111558"/>
                      <a:pt x="752475" y="100013"/>
                    </a:cubicBezTo>
                    <a:cubicBezTo>
                      <a:pt x="742468" y="94454"/>
                      <a:pt x="733425" y="87313"/>
                      <a:pt x="723900" y="80963"/>
                    </a:cubicBezTo>
                    <a:cubicBezTo>
                      <a:pt x="719138" y="77788"/>
                      <a:pt x="715043" y="73248"/>
                      <a:pt x="709613" y="71438"/>
                    </a:cubicBezTo>
                    <a:lnTo>
                      <a:pt x="695325" y="66675"/>
                    </a:lnTo>
                    <a:cubicBezTo>
                      <a:pt x="688975" y="57150"/>
                      <a:pt x="687135" y="41720"/>
                      <a:pt x="676275" y="38100"/>
                    </a:cubicBezTo>
                    <a:cubicBezTo>
                      <a:pt x="671513" y="36513"/>
                      <a:pt x="666815" y="34717"/>
                      <a:pt x="661988" y="33338"/>
                    </a:cubicBezTo>
                    <a:cubicBezTo>
                      <a:pt x="593714" y="13831"/>
                      <a:pt x="546725" y="26108"/>
                      <a:pt x="457200" y="23813"/>
                    </a:cubicBezTo>
                    <a:cubicBezTo>
                      <a:pt x="449263" y="22225"/>
                      <a:pt x="440416" y="23066"/>
                      <a:pt x="433388" y="19050"/>
                    </a:cubicBezTo>
                    <a:cubicBezTo>
                      <a:pt x="428418" y="16210"/>
                      <a:pt x="428625" y="7938"/>
                      <a:pt x="423863" y="4763"/>
                    </a:cubicBezTo>
                    <a:cubicBezTo>
                      <a:pt x="418417" y="1132"/>
                      <a:pt x="411163" y="1588"/>
                      <a:pt x="404813" y="0"/>
                    </a:cubicBezTo>
                    <a:cubicBezTo>
                      <a:pt x="369888" y="1588"/>
                      <a:pt x="334750" y="597"/>
                      <a:pt x="300038" y="4763"/>
                    </a:cubicBezTo>
                    <a:cubicBezTo>
                      <a:pt x="294355" y="5445"/>
                      <a:pt x="290981" y="11963"/>
                      <a:pt x="285750" y="14288"/>
                    </a:cubicBezTo>
                    <a:cubicBezTo>
                      <a:pt x="257541" y="26825"/>
                      <a:pt x="237331" y="12700"/>
                      <a:pt x="219075" y="1428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caceres">
                <a:extLst>
                  <a:ext uri="{FF2B5EF4-FFF2-40B4-BE49-F238E27FC236}">
                    <a16:creationId xmlns:a16="http://schemas.microsoft.com/office/drawing/2014/main" id="{47E9563B-F6F4-09F1-8EA0-FA63C0141464}"/>
                  </a:ext>
                </a:extLst>
              </p:cNvPr>
              <p:cNvSpPr/>
              <p:nvPr/>
            </p:nvSpPr>
            <p:spPr>
              <a:xfrm>
                <a:off x="717165" y="1996066"/>
                <a:ext cx="1116304" cy="825020"/>
              </a:xfrm>
              <a:custGeom>
                <a:avLst/>
                <a:gdLst>
                  <a:gd name="connsiteX0" fmla="*/ 590732 w 1105082"/>
                  <a:gd name="connsiteY0" fmla="*/ 2252 h 792827"/>
                  <a:gd name="connsiteX1" fmla="*/ 481194 w 1105082"/>
                  <a:gd name="connsiteY1" fmla="*/ 7014 h 792827"/>
                  <a:gd name="connsiteX2" fmla="*/ 476432 w 1105082"/>
                  <a:gd name="connsiteY2" fmla="*/ 30827 h 792827"/>
                  <a:gd name="connsiteX3" fmla="*/ 447857 w 1105082"/>
                  <a:gd name="connsiteY3" fmla="*/ 54639 h 792827"/>
                  <a:gd name="connsiteX4" fmla="*/ 438332 w 1105082"/>
                  <a:gd name="connsiteY4" fmla="*/ 68927 h 792827"/>
                  <a:gd name="connsiteX5" fmla="*/ 424044 w 1105082"/>
                  <a:gd name="connsiteY5" fmla="*/ 73689 h 792827"/>
                  <a:gd name="connsiteX6" fmla="*/ 333557 w 1105082"/>
                  <a:gd name="connsiteY6" fmla="*/ 59402 h 792827"/>
                  <a:gd name="connsiteX7" fmla="*/ 285932 w 1105082"/>
                  <a:gd name="connsiteY7" fmla="*/ 78452 h 792827"/>
                  <a:gd name="connsiteX8" fmla="*/ 271644 w 1105082"/>
                  <a:gd name="connsiteY8" fmla="*/ 111789 h 792827"/>
                  <a:gd name="connsiteX9" fmla="*/ 247832 w 1105082"/>
                  <a:gd name="connsiteY9" fmla="*/ 135602 h 792827"/>
                  <a:gd name="connsiteX10" fmla="*/ 243069 w 1105082"/>
                  <a:gd name="connsiteY10" fmla="*/ 183227 h 792827"/>
                  <a:gd name="connsiteX11" fmla="*/ 257357 w 1105082"/>
                  <a:gd name="connsiteY11" fmla="*/ 187989 h 792827"/>
                  <a:gd name="connsiteX12" fmla="*/ 271644 w 1105082"/>
                  <a:gd name="connsiteY12" fmla="*/ 197514 h 792827"/>
                  <a:gd name="connsiteX13" fmla="*/ 285932 w 1105082"/>
                  <a:gd name="connsiteY13" fmla="*/ 226089 h 792827"/>
                  <a:gd name="connsiteX14" fmla="*/ 281169 w 1105082"/>
                  <a:gd name="connsiteY14" fmla="*/ 278477 h 792827"/>
                  <a:gd name="connsiteX15" fmla="*/ 271644 w 1105082"/>
                  <a:gd name="connsiteY15" fmla="*/ 292764 h 792827"/>
                  <a:gd name="connsiteX16" fmla="*/ 266882 w 1105082"/>
                  <a:gd name="connsiteY16" fmla="*/ 307052 h 792827"/>
                  <a:gd name="connsiteX17" fmla="*/ 262119 w 1105082"/>
                  <a:gd name="connsiteY17" fmla="*/ 349914 h 792827"/>
                  <a:gd name="connsiteX18" fmla="*/ 233544 w 1105082"/>
                  <a:gd name="connsiteY18" fmla="*/ 378489 h 792827"/>
                  <a:gd name="connsiteX19" fmla="*/ 228782 w 1105082"/>
                  <a:gd name="connsiteY19" fmla="*/ 392777 h 792827"/>
                  <a:gd name="connsiteX20" fmla="*/ 214494 w 1105082"/>
                  <a:gd name="connsiteY20" fmla="*/ 397539 h 792827"/>
                  <a:gd name="connsiteX21" fmla="*/ 200207 w 1105082"/>
                  <a:gd name="connsiteY21" fmla="*/ 407064 h 792827"/>
                  <a:gd name="connsiteX22" fmla="*/ 171632 w 1105082"/>
                  <a:gd name="connsiteY22" fmla="*/ 416589 h 792827"/>
                  <a:gd name="connsiteX23" fmla="*/ 23994 w 1105082"/>
                  <a:gd name="connsiteY23" fmla="*/ 421352 h 792827"/>
                  <a:gd name="connsiteX24" fmla="*/ 9707 w 1105082"/>
                  <a:gd name="connsiteY24" fmla="*/ 430877 h 792827"/>
                  <a:gd name="connsiteX25" fmla="*/ 182 w 1105082"/>
                  <a:gd name="connsiteY25" fmla="*/ 445164 h 792827"/>
                  <a:gd name="connsiteX26" fmla="*/ 4944 w 1105082"/>
                  <a:gd name="connsiteY26" fmla="*/ 464214 h 792827"/>
                  <a:gd name="connsiteX27" fmla="*/ 23994 w 1105082"/>
                  <a:gd name="connsiteY27" fmla="*/ 492789 h 792827"/>
                  <a:gd name="connsiteX28" fmla="*/ 33519 w 1105082"/>
                  <a:gd name="connsiteY28" fmla="*/ 507077 h 792827"/>
                  <a:gd name="connsiteX29" fmla="*/ 38282 w 1105082"/>
                  <a:gd name="connsiteY29" fmla="*/ 521364 h 792827"/>
                  <a:gd name="connsiteX30" fmla="*/ 52569 w 1105082"/>
                  <a:gd name="connsiteY30" fmla="*/ 530889 h 792827"/>
                  <a:gd name="connsiteX31" fmla="*/ 76382 w 1105082"/>
                  <a:gd name="connsiteY31" fmla="*/ 568989 h 792827"/>
                  <a:gd name="connsiteX32" fmla="*/ 85907 w 1105082"/>
                  <a:gd name="connsiteY32" fmla="*/ 588039 h 792827"/>
                  <a:gd name="connsiteX33" fmla="*/ 90669 w 1105082"/>
                  <a:gd name="connsiteY33" fmla="*/ 602327 h 792827"/>
                  <a:gd name="connsiteX34" fmla="*/ 100194 w 1105082"/>
                  <a:gd name="connsiteY34" fmla="*/ 616614 h 792827"/>
                  <a:gd name="connsiteX35" fmla="*/ 114482 w 1105082"/>
                  <a:gd name="connsiteY35" fmla="*/ 602327 h 792827"/>
                  <a:gd name="connsiteX36" fmla="*/ 133532 w 1105082"/>
                  <a:gd name="connsiteY36" fmla="*/ 578514 h 792827"/>
                  <a:gd name="connsiteX37" fmla="*/ 143057 w 1105082"/>
                  <a:gd name="connsiteY37" fmla="*/ 564227 h 792827"/>
                  <a:gd name="connsiteX38" fmla="*/ 171632 w 1105082"/>
                  <a:gd name="connsiteY38" fmla="*/ 549939 h 792827"/>
                  <a:gd name="connsiteX39" fmla="*/ 271644 w 1105082"/>
                  <a:gd name="connsiteY39" fmla="*/ 564227 h 792827"/>
                  <a:gd name="connsiteX40" fmla="*/ 285932 w 1105082"/>
                  <a:gd name="connsiteY40" fmla="*/ 573752 h 792827"/>
                  <a:gd name="connsiteX41" fmla="*/ 300219 w 1105082"/>
                  <a:gd name="connsiteY41" fmla="*/ 602327 h 792827"/>
                  <a:gd name="connsiteX42" fmla="*/ 309744 w 1105082"/>
                  <a:gd name="connsiteY42" fmla="*/ 630902 h 792827"/>
                  <a:gd name="connsiteX43" fmla="*/ 314507 w 1105082"/>
                  <a:gd name="connsiteY43" fmla="*/ 645189 h 792827"/>
                  <a:gd name="connsiteX44" fmla="*/ 328794 w 1105082"/>
                  <a:gd name="connsiteY44" fmla="*/ 649952 h 792827"/>
                  <a:gd name="connsiteX45" fmla="*/ 357369 w 1105082"/>
                  <a:gd name="connsiteY45" fmla="*/ 669002 h 792827"/>
                  <a:gd name="connsiteX46" fmla="*/ 371657 w 1105082"/>
                  <a:gd name="connsiteY46" fmla="*/ 673764 h 792827"/>
                  <a:gd name="connsiteX47" fmla="*/ 385944 w 1105082"/>
                  <a:gd name="connsiteY47" fmla="*/ 683289 h 792827"/>
                  <a:gd name="connsiteX48" fmla="*/ 424044 w 1105082"/>
                  <a:gd name="connsiteY48" fmla="*/ 692814 h 792827"/>
                  <a:gd name="connsiteX49" fmla="*/ 481194 w 1105082"/>
                  <a:gd name="connsiteY49" fmla="*/ 702339 h 792827"/>
                  <a:gd name="connsiteX50" fmla="*/ 495482 w 1105082"/>
                  <a:gd name="connsiteY50" fmla="*/ 707102 h 792827"/>
                  <a:gd name="connsiteX51" fmla="*/ 509769 w 1105082"/>
                  <a:gd name="connsiteY51" fmla="*/ 716627 h 792827"/>
                  <a:gd name="connsiteX52" fmla="*/ 538344 w 1105082"/>
                  <a:gd name="connsiteY52" fmla="*/ 740439 h 792827"/>
                  <a:gd name="connsiteX53" fmla="*/ 566919 w 1105082"/>
                  <a:gd name="connsiteY53" fmla="*/ 759489 h 792827"/>
                  <a:gd name="connsiteX54" fmla="*/ 605019 w 1105082"/>
                  <a:gd name="connsiteY54" fmla="*/ 792827 h 792827"/>
                  <a:gd name="connsiteX55" fmla="*/ 619307 w 1105082"/>
                  <a:gd name="connsiteY55" fmla="*/ 788064 h 792827"/>
                  <a:gd name="connsiteX56" fmla="*/ 638357 w 1105082"/>
                  <a:gd name="connsiteY56" fmla="*/ 783302 h 792827"/>
                  <a:gd name="connsiteX57" fmla="*/ 681219 w 1105082"/>
                  <a:gd name="connsiteY57" fmla="*/ 749964 h 792827"/>
                  <a:gd name="connsiteX58" fmla="*/ 714557 w 1105082"/>
                  <a:gd name="connsiteY58" fmla="*/ 740439 h 792827"/>
                  <a:gd name="connsiteX59" fmla="*/ 886007 w 1105082"/>
                  <a:gd name="connsiteY59" fmla="*/ 735677 h 792827"/>
                  <a:gd name="connsiteX60" fmla="*/ 924107 w 1105082"/>
                  <a:gd name="connsiteY60" fmla="*/ 726152 h 792827"/>
                  <a:gd name="connsiteX61" fmla="*/ 938394 w 1105082"/>
                  <a:gd name="connsiteY61" fmla="*/ 711864 h 792827"/>
                  <a:gd name="connsiteX62" fmla="*/ 962207 w 1105082"/>
                  <a:gd name="connsiteY62" fmla="*/ 669002 h 792827"/>
                  <a:gd name="connsiteX63" fmla="*/ 990782 w 1105082"/>
                  <a:gd name="connsiteY63" fmla="*/ 649952 h 792827"/>
                  <a:gd name="connsiteX64" fmla="*/ 1038407 w 1105082"/>
                  <a:gd name="connsiteY64" fmla="*/ 602327 h 792827"/>
                  <a:gd name="connsiteX65" fmla="*/ 1066982 w 1105082"/>
                  <a:gd name="connsiteY65" fmla="*/ 592802 h 792827"/>
                  <a:gd name="connsiteX66" fmla="*/ 1081269 w 1105082"/>
                  <a:gd name="connsiteY66" fmla="*/ 583277 h 792827"/>
                  <a:gd name="connsiteX67" fmla="*/ 1100319 w 1105082"/>
                  <a:gd name="connsiteY67" fmla="*/ 578514 h 792827"/>
                  <a:gd name="connsiteX68" fmla="*/ 1105082 w 1105082"/>
                  <a:gd name="connsiteY68" fmla="*/ 559464 h 792827"/>
                  <a:gd name="connsiteX69" fmla="*/ 1095557 w 1105082"/>
                  <a:gd name="connsiteY69" fmla="*/ 530889 h 792827"/>
                  <a:gd name="connsiteX70" fmla="*/ 1086032 w 1105082"/>
                  <a:gd name="connsiteY70" fmla="*/ 516602 h 792827"/>
                  <a:gd name="connsiteX71" fmla="*/ 1081269 w 1105082"/>
                  <a:gd name="connsiteY71" fmla="*/ 502314 h 792827"/>
                  <a:gd name="connsiteX72" fmla="*/ 1057457 w 1105082"/>
                  <a:gd name="connsiteY72" fmla="*/ 473739 h 792827"/>
                  <a:gd name="connsiteX73" fmla="*/ 1047932 w 1105082"/>
                  <a:gd name="connsiteY73" fmla="*/ 459452 h 792827"/>
                  <a:gd name="connsiteX74" fmla="*/ 1033644 w 1105082"/>
                  <a:gd name="connsiteY74" fmla="*/ 411827 h 792827"/>
                  <a:gd name="connsiteX75" fmla="*/ 1028882 w 1105082"/>
                  <a:gd name="connsiteY75" fmla="*/ 397539 h 792827"/>
                  <a:gd name="connsiteX76" fmla="*/ 1014594 w 1105082"/>
                  <a:gd name="connsiteY76" fmla="*/ 388014 h 792827"/>
                  <a:gd name="connsiteX77" fmla="*/ 981257 w 1105082"/>
                  <a:gd name="connsiteY77" fmla="*/ 354677 h 792827"/>
                  <a:gd name="connsiteX78" fmla="*/ 971732 w 1105082"/>
                  <a:gd name="connsiteY78" fmla="*/ 302289 h 792827"/>
                  <a:gd name="connsiteX79" fmla="*/ 962207 w 1105082"/>
                  <a:gd name="connsiteY79" fmla="*/ 288002 h 792827"/>
                  <a:gd name="connsiteX80" fmla="*/ 957444 w 1105082"/>
                  <a:gd name="connsiteY80" fmla="*/ 268952 h 792827"/>
                  <a:gd name="connsiteX81" fmla="*/ 952682 w 1105082"/>
                  <a:gd name="connsiteY81" fmla="*/ 254664 h 792827"/>
                  <a:gd name="connsiteX82" fmla="*/ 966969 w 1105082"/>
                  <a:gd name="connsiteY82" fmla="*/ 192752 h 792827"/>
                  <a:gd name="connsiteX83" fmla="*/ 976494 w 1105082"/>
                  <a:gd name="connsiteY83" fmla="*/ 159414 h 792827"/>
                  <a:gd name="connsiteX84" fmla="*/ 962207 w 1105082"/>
                  <a:gd name="connsiteY84" fmla="*/ 126077 h 792827"/>
                  <a:gd name="connsiteX85" fmla="*/ 933632 w 1105082"/>
                  <a:gd name="connsiteY85" fmla="*/ 116552 h 792827"/>
                  <a:gd name="connsiteX86" fmla="*/ 819332 w 1105082"/>
                  <a:gd name="connsiteY86" fmla="*/ 102264 h 792827"/>
                  <a:gd name="connsiteX87" fmla="*/ 805044 w 1105082"/>
                  <a:gd name="connsiteY87" fmla="*/ 97502 h 792827"/>
                  <a:gd name="connsiteX88" fmla="*/ 800282 w 1105082"/>
                  <a:gd name="connsiteY88" fmla="*/ 83214 h 792827"/>
                  <a:gd name="connsiteX89" fmla="*/ 766944 w 1105082"/>
                  <a:gd name="connsiteY89" fmla="*/ 83214 h 792827"/>
                  <a:gd name="connsiteX90" fmla="*/ 752657 w 1105082"/>
                  <a:gd name="connsiteY90" fmla="*/ 92739 h 792827"/>
                  <a:gd name="connsiteX91" fmla="*/ 676457 w 1105082"/>
                  <a:gd name="connsiteY91" fmla="*/ 92739 h 792827"/>
                  <a:gd name="connsiteX92" fmla="*/ 657407 w 1105082"/>
                  <a:gd name="connsiteY92" fmla="*/ 64164 h 792827"/>
                  <a:gd name="connsiteX93" fmla="*/ 647882 w 1105082"/>
                  <a:gd name="connsiteY93" fmla="*/ 35589 h 792827"/>
                  <a:gd name="connsiteX94" fmla="*/ 633594 w 1105082"/>
                  <a:gd name="connsiteY94" fmla="*/ 26064 h 792827"/>
                  <a:gd name="connsiteX95" fmla="*/ 590732 w 1105082"/>
                  <a:gd name="connsiteY95" fmla="*/ 2252 h 7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105082" h="792827">
                    <a:moveTo>
                      <a:pt x="590732" y="2252"/>
                    </a:moveTo>
                    <a:cubicBezTo>
                      <a:pt x="565332" y="-923"/>
                      <a:pt x="516650" y="-1850"/>
                      <a:pt x="481194" y="7014"/>
                    </a:cubicBezTo>
                    <a:cubicBezTo>
                      <a:pt x="473341" y="8977"/>
                      <a:pt x="480052" y="23587"/>
                      <a:pt x="476432" y="30827"/>
                    </a:cubicBezTo>
                    <a:cubicBezTo>
                      <a:pt x="471849" y="39992"/>
                      <a:pt x="456061" y="49170"/>
                      <a:pt x="447857" y="54639"/>
                    </a:cubicBezTo>
                    <a:cubicBezTo>
                      <a:pt x="444682" y="59402"/>
                      <a:pt x="442802" y="65351"/>
                      <a:pt x="438332" y="68927"/>
                    </a:cubicBezTo>
                    <a:cubicBezTo>
                      <a:pt x="434412" y="72063"/>
                      <a:pt x="429056" y="73984"/>
                      <a:pt x="424044" y="73689"/>
                    </a:cubicBezTo>
                    <a:cubicBezTo>
                      <a:pt x="393817" y="71911"/>
                      <a:pt x="363353" y="65361"/>
                      <a:pt x="333557" y="59402"/>
                    </a:cubicBezTo>
                    <a:cubicBezTo>
                      <a:pt x="322870" y="62455"/>
                      <a:pt x="295892" y="66500"/>
                      <a:pt x="285932" y="78452"/>
                    </a:cubicBezTo>
                    <a:cubicBezTo>
                      <a:pt x="273547" y="93315"/>
                      <a:pt x="279088" y="96902"/>
                      <a:pt x="271644" y="111789"/>
                    </a:cubicBezTo>
                    <a:cubicBezTo>
                      <a:pt x="263706" y="127665"/>
                      <a:pt x="262120" y="126076"/>
                      <a:pt x="247832" y="135602"/>
                    </a:cubicBezTo>
                    <a:cubicBezTo>
                      <a:pt x="238930" y="153407"/>
                      <a:pt x="230419" y="161090"/>
                      <a:pt x="243069" y="183227"/>
                    </a:cubicBezTo>
                    <a:cubicBezTo>
                      <a:pt x="245560" y="187586"/>
                      <a:pt x="252594" y="186402"/>
                      <a:pt x="257357" y="187989"/>
                    </a:cubicBezTo>
                    <a:cubicBezTo>
                      <a:pt x="262119" y="191164"/>
                      <a:pt x="267597" y="193467"/>
                      <a:pt x="271644" y="197514"/>
                    </a:cubicBezTo>
                    <a:cubicBezTo>
                      <a:pt x="280875" y="206746"/>
                      <a:pt x="282058" y="214470"/>
                      <a:pt x="285932" y="226089"/>
                    </a:cubicBezTo>
                    <a:cubicBezTo>
                      <a:pt x="284344" y="243552"/>
                      <a:pt x="284843" y="261332"/>
                      <a:pt x="281169" y="278477"/>
                    </a:cubicBezTo>
                    <a:cubicBezTo>
                      <a:pt x="279970" y="284074"/>
                      <a:pt x="274204" y="287645"/>
                      <a:pt x="271644" y="292764"/>
                    </a:cubicBezTo>
                    <a:cubicBezTo>
                      <a:pt x="269399" y="297254"/>
                      <a:pt x="268469" y="302289"/>
                      <a:pt x="266882" y="307052"/>
                    </a:cubicBezTo>
                    <a:cubicBezTo>
                      <a:pt x="265294" y="321339"/>
                      <a:pt x="268198" y="336887"/>
                      <a:pt x="262119" y="349914"/>
                    </a:cubicBezTo>
                    <a:cubicBezTo>
                      <a:pt x="256422" y="362121"/>
                      <a:pt x="233544" y="378489"/>
                      <a:pt x="233544" y="378489"/>
                    </a:cubicBezTo>
                    <a:cubicBezTo>
                      <a:pt x="231957" y="383252"/>
                      <a:pt x="232332" y="389227"/>
                      <a:pt x="228782" y="392777"/>
                    </a:cubicBezTo>
                    <a:cubicBezTo>
                      <a:pt x="225232" y="396327"/>
                      <a:pt x="218984" y="395294"/>
                      <a:pt x="214494" y="397539"/>
                    </a:cubicBezTo>
                    <a:cubicBezTo>
                      <a:pt x="209375" y="400099"/>
                      <a:pt x="205437" y="404739"/>
                      <a:pt x="200207" y="407064"/>
                    </a:cubicBezTo>
                    <a:cubicBezTo>
                      <a:pt x="191032" y="411142"/>
                      <a:pt x="171632" y="416589"/>
                      <a:pt x="171632" y="416589"/>
                    </a:cubicBezTo>
                    <a:cubicBezTo>
                      <a:pt x="103767" y="411369"/>
                      <a:pt x="98740" y="407115"/>
                      <a:pt x="23994" y="421352"/>
                    </a:cubicBezTo>
                    <a:cubicBezTo>
                      <a:pt x="18371" y="422423"/>
                      <a:pt x="14469" y="427702"/>
                      <a:pt x="9707" y="430877"/>
                    </a:cubicBezTo>
                    <a:cubicBezTo>
                      <a:pt x="6532" y="435639"/>
                      <a:pt x="992" y="439498"/>
                      <a:pt x="182" y="445164"/>
                    </a:cubicBezTo>
                    <a:cubicBezTo>
                      <a:pt x="-744" y="451644"/>
                      <a:pt x="2017" y="458360"/>
                      <a:pt x="4944" y="464214"/>
                    </a:cubicBezTo>
                    <a:cubicBezTo>
                      <a:pt x="10063" y="474453"/>
                      <a:pt x="17644" y="483264"/>
                      <a:pt x="23994" y="492789"/>
                    </a:cubicBezTo>
                    <a:cubicBezTo>
                      <a:pt x="27169" y="497552"/>
                      <a:pt x="31709" y="501647"/>
                      <a:pt x="33519" y="507077"/>
                    </a:cubicBezTo>
                    <a:cubicBezTo>
                      <a:pt x="35107" y="511839"/>
                      <a:pt x="35146" y="517444"/>
                      <a:pt x="38282" y="521364"/>
                    </a:cubicBezTo>
                    <a:cubicBezTo>
                      <a:pt x="41858" y="525833"/>
                      <a:pt x="47807" y="527714"/>
                      <a:pt x="52569" y="530889"/>
                    </a:cubicBezTo>
                    <a:cubicBezTo>
                      <a:pt x="63904" y="564894"/>
                      <a:pt x="53740" y="553895"/>
                      <a:pt x="76382" y="568989"/>
                    </a:cubicBezTo>
                    <a:cubicBezTo>
                      <a:pt x="79557" y="575339"/>
                      <a:pt x="83110" y="581513"/>
                      <a:pt x="85907" y="588039"/>
                    </a:cubicBezTo>
                    <a:cubicBezTo>
                      <a:pt x="87884" y="592653"/>
                      <a:pt x="88424" y="597837"/>
                      <a:pt x="90669" y="602327"/>
                    </a:cubicBezTo>
                    <a:cubicBezTo>
                      <a:pt x="93229" y="607446"/>
                      <a:pt x="97019" y="611852"/>
                      <a:pt x="100194" y="616614"/>
                    </a:cubicBezTo>
                    <a:cubicBezTo>
                      <a:pt x="104957" y="611852"/>
                      <a:pt x="111140" y="608175"/>
                      <a:pt x="114482" y="602327"/>
                    </a:cubicBezTo>
                    <a:cubicBezTo>
                      <a:pt x="129961" y="575240"/>
                      <a:pt x="105749" y="587776"/>
                      <a:pt x="133532" y="578514"/>
                    </a:cubicBezTo>
                    <a:cubicBezTo>
                      <a:pt x="136707" y="573752"/>
                      <a:pt x="139010" y="568274"/>
                      <a:pt x="143057" y="564227"/>
                    </a:cubicBezTo>
                    <a:cubicBezTo>
                      <a:pt x="152289" y="554995"/>
                      <a:pt x="160011" y="553813"/>
                      <a:pt x="171632" y="549939"/>
                    </a:cubicBezTo>
                    <a:cubicBezTo>
                      <a:pt x="185457" y="550861"/>
                      <a:pt x="248881" y="549052"/>
                      <a:pt x="271644" y="564227"/>
                    </a:cubicBezTo>
                    <a:lnTo>
                      <a:pt x="285932" y="573752"/>
                    </a:lnTo>
                    <a:cubicBezTo>
                      <a:pt x="303296" y="625849"/>
                      <a:pt x="275603" y="546941"/>
                      <a:pt x="300219" y="602327"/>
                    </a:cubicBezTo>
                    <a:cubicBezTo>
                      <a:pt x="304297" y="611502"/>
                      <a:pt x="306569" y="621377"/>
                      <a:pt x="309744" y="630902"/>
                    </a:cubicBezTo>
                    <a:cubicBezTo>
                      <a:pt x="311332" y="635664"/>
                      <a:pt x="309745" y="643601"/>
                      <a:pt x="314507" y="645189"/>
                    </a:cubicBezTo>
                    <a:cubicBezTo>
                      <a:pt x="319269" y="646777"/>
                      <a:pt x="324406" y="647514"/>
                      <a:pt x="328794" y="649952"/>
                    </a:cubicBezTo>
                    <a:cubicBezTo>
                      <a:pt x="338801" y="655512"/>
                      <a:pt x="346509" y="665382"/>
                      <a:pt x="357369" y="669002"/>
                    </a:cubicBezTo>
                    <a:lnTo>
                      <a:pt x="371657" y="673764"/>
                    </a:lnTo>
                    <a:cubicBezTo>
                      <a:pt x="376419" y="676939"/>
                      <a:pt x="380565" y="681333"/>
                      <a:pt x="385944" y="683289"/>
                    </a:cubicBezTo>
                    <a:cubicBezTo>
                      <a:pt x="398247" y="687763"/>
                      <a:pt x="411177" y="690401"/>
                      <a:pt x="424044" y="692814"/>
                    </a:cubicBezTo>
                    <a:cubicBezTo>
                      <a:pt x="474627" y="702299"/>
                      <a:pt x="446665" y="692474"/>
                      <a:pt x="481194" y="702339"/>
                    </a:cubicBezTo>
                    <a:cubicBezTo>
                      <a:pt x="486021" y="703718"/>
                      <a:pt x="490992" y="704857"/>
                      <a:pt x="495482" y="707102"/>
                    </a:cubicBezTo>
                    <a:cubicBezTo>
                      <a:pt x="500601" y="709662"/>
                      <a:pt x="505007" y="713452"/>
                      <a:pt x="509769" y="716627"/>
                    </a:cubicBezTo>
                    <a:cubicBezTo>
                      <a:pt x="528547" y="744793"/>
                      <a:pt x="507582" y="718466"/>
                      <a:pt x="538344" y="740439"/>
                    </a:cubicBezTo>
                    <a:cubicBezTo>
                      <a:pt x="569559" y="762735"/>
                      <a:pt x="536272" y="749274"/>
                      <a:pt x="566919" y="759489"/>
                    </a:cubicBezTo>
                    <a:cubicBezTo>
                      <a:pt x="600257" y="781714"/>
                      <a:pt x="589144" y="769014"/>
                      <a:pt x="605019" y="792827"/>
                    </a:cubicBezTo>
                    <a:cubicBezTo>
                      <a:pt x="609782" y="791239"/>
                      <a:pt x="614480" y="789443"/>
                      <a:pt x="619307" y="788064"/>
                    </a:cubicBezTo>
                    <a:cubicBezTo>
                      <a:pt x="625601" y="786266"/>
                      <a:pt x="632503" y="786229"/>
                      <a:pt x="638357" y="783302"/>
                    </a:cubicBezTo>
                    <a:cubicBezTo>
                      <a:pt x="714450" y="745256"/>
                      <a:pt x="634177" y="781325"/>
                      <a:pt x="681219" y="749964"/>
                    </a:cubicBezTo>
                    <a:cubicBezTo>
                      <a:pt x="684684" y="747654"/>
                      <a:pt x="712844" y="740525"/>
                      <a:pt x="714557" y="740439"/>
                    </a:cubicBezTo>
                    <a:cubicBezTo>
                      <a:pt x="771658" y="737584"/>
                      <a:pt x="828857" y="737264"/>
                      <a:pt x="886007" y="735677"/>
                    </a:cubicBezTo>
                    <a:cubicBezTo>
                      <a:pt x="889437" y="734991"/>
                      <a:pt x="917834" y="730334"/>
                      <a:pt x="924107" y="726152"/>
                    </a:cubicBezTo>
                    <a:cubicBezTo>
                      <a:pt x="929711" y="722416"/>
                      <a:pt x="933632" y="716627"/>
                      <a:pt x="938394" y="711864"/>
                    </a:cubicBezTo>
                    <a:cubicBezTo>
                      <a:pt x="946861" y="686462"/>
                      <a:pt x="942958" y="683973"/>
                      <a:pt x="962207" y="669002"/>
                    </a:cubicBezTo>
                    <a:cubicBezTo>
                      <a:pt x="971243" y="661974"/>
                      <a:pt x="990782" y="649952"/>
                      <a:pt x="990782" y="649952"/>
                    </a:cubicBezTo>
                    <a:cubicBezTo>
                      <a:pt x="1005296" y="628181"/>
                      <a:pt x="1011193" y="611398"/>
                      <a:pt x="1038407" y="602327"/>
                    </a:cubicBezTo>
                    <a:lnTo>
                      <a:pt x="1066982" y="592802"/>
                    </a:lnTo>
                    <a:cubicBezTo>
                      <a:pt x="1071744" y="589627"/>
                      <a:pt x="1076008" y="585532"/>
                      <a:pt x="1081269" y="583277"/>
                    </a:cubicBezTo>
                    <a:cubicBezTo>
                      <a:pt x="1087285" y="580699"/>
                      <a:pt x="1095691" y="583142"/>
                      <a:pt x="1100319" y="578514"/>
                    </a:cubicBezTo>
                    <a:cubicBezTo>
                      <a:pt x="1104947" y="573886"/>
                      <a:pt x="1103494" y="565814"/>
                      <a:pt x="1105082" y="559464"/>
                    </a:cubicBezTo>
                    <a:cubicBezTo>
                      <a:pt x="1101907" y="549939"/>
                      <a:pt x="1101126" y="539243"/>
                      <a:pt x="1095557" y="530889"/>
                    </a:cubicBezTo>
                    <a:cubicBezTo>
                      <a:pt x="1092382" y="526127"/>
                      <a:pt x="1088592" y="521721"/>
                      <a:pt x="1086032" y="516602"/>
                    </a:cubicBezTo>
                    <a:cubicBezTo>
                      <a:pt x="1083787" y="512112"/>
                      <a:pt x="1083514" y="506804"/>
                      <a:pt x="1081269" y="502314"/>
                    </a:cubicBezTo>
                    <a:cubicBezTo>
                      <a:pt x="1072402" y="484581"/>
                      <a:pt x="1070620" y="489535"/>
                      <a:pt x="1057457" y="473739"/>
                    </a:cubicBezTo>
                    <a:cubicBezTo>
                      <a:pt x="1053793" y="469342"/>
                      <a:pt x="1051107" y="464214"/>
                      <a:pt x="1047932" y="459452"/>
                    </a:cubicBezTo>
                    <a:cubicBezTo>
                      <a:pt x="1039269" y="398816"/>
                      <a:pt x="1050972" y="446484"/>
                      <a:pt x="1033644" y="411827"/>
                    </a:cubicBezTo>
                    <a:cubicBezTo>
                      <a:pt x="1031399" y="407337"/>
                      <a:pt x="1032018" y="401459"/>
                      <a:pt x="1028882" y="397539"/>
                    </a:cubicBezTo>
                    <a:cubicBezTo>
                      <a:pt x="1025306" y="393069"/>
                      <a:pt x="1019357" y="391189"/>
                      <a:pt x="1014594" y="388014"/>
                    </a:cubicBezTo>
                    <a:cubicBezTo>
                      <a:pt x="992759" y="355262"/>
                      <a:pt x="1006404" y="363059"/>
                      <a:pt x="981257" y="354677"/>
                    </a:cubicBezTo>
                    <a:cubicBezTo>
                      <a:pt x="980154" y="346958"/>
                      <a:pt x="976542" y="313513"/>
                      <a:pt x="971732" y="302289"/>
                    </a:cubicBezTo>
                    <a:cubicBezTo>
                      <a:pt x="969477" y="297028"/>
                      <a:pt x="965382" y="292764"/>
                      <a:pt x="962207" y="288002"/>
                    </a:cubicBezTo>
                    <a:cubicBezTo>
                      <a:pt x="960619" y="281652"/>
                      <a:pt x="959242" y="275246"/>
                      <a:pt x="957444" y="268952"/>
                    </a:cubicBezTo>
                    <a:cubicBezTo>
                      <a:pt x="956065" y="264125"/>
                      <a:pt x="952682" y="259684"/>
                      <a:pt x="952682" y="254664"/>
                    </a:cubicBezTo>
                    <a:cubicBezTo>
                      <a:pt x="952682" y="229934"/>
                      <a:pt x="959424" y="215388"/>
                      <a:pt x="966969" y="192752"/>
                    </a:cubicBezTo>
                    <a:cubicBezTo>
                      <a:pt x="973803" y="172251"/>
                      <a:pt x="970513" y="183339"/>
                      <a:pt x="976494" y="159414"/>
                    </a:cubicBezTo>
                    <a:cubicBezTo>
                      <a:pt x="974244" y="150412"/>
                      <a:pt x="971953" y="132168"/>
                      <a:pt x="962207" y="126077"/>
                    </a:cubicBezTo>
                    <a:cubicBezTo>
                      <a:pt x="953693" y="120756"/>
                      <a:pt x="943611" y="117661"/>
                      <a:pt x="933632" y="116552"/>
                    </a:cubicBezTo>
                    <a:cubicBezTo>
                      <a:pt x="923039" y="115375"/>
                      <a:pt x="847809" y="108592"/>
                      <a:pt x="819332" y="102264"/>
                    </a:cubicBezTo>
                    <a:cubicBezTo>
                      <a:pt x="814431" y="101175"/>
                      <a:pt x="809807" y="99089"/>
                      <a:pt x="805044" y="97502"/>
                    </a:cubicBezTo>
                    <a:cubicBezTo>
                      <a:pt x="803457" y="92739"/>
                      <a:pt x="804202" y="86350"/>
                      <a:pt x="800282" y="83214"/>
                    </a:cubicBezTo>
                    <a:cubicBezTo>
                      <a:pt x="787971" y="73365"/>
                      <a:pt x="778537" y="79350"/>
                      <a:pt x="766944" y="83214"/>
                    </a:cubicBezTo>
                    <a:cubicBezTo>
                      <a:pt x="762182" y="86389"/>
                      <a:pt x="757776" y="90179"/>
                      <a:pt x="752657" y="92739"/>
                    </a:cubicBezTo>
                    <a:cubicBezTo>
                      <a:pt x="728532" y="104802"/>
                      <a:pt x="702972" y="94779"/>
                      <a:pt x="676457" y="92739"/>
                    </a:cubicBezTo>
                    <a:cubicBezTo>
                      <a:pt x="670107" y="83214"/>
                      <a:pt x="661027" y="75024"/>
                      <a:pt x="657407" y="64164"/>
                    </a:cubicBezTo>
                    <a:cubicBezTo>
                      <a:pt x="654232" y="54639"/>
                      <a:pt x="656236" y="41158"/>
                      <a:pt x="647882" y="35589"/>
                    </a:cubicBezTo>
                    <a:cubicBezTo>
                      <a:pt x="643119" y="32414"/>
                      <a:pt x="637872" y="29867"/>
                      <a:pt x="633594" y="26064"/>
                    </a:cubicBezTo>
                    <a:cubicBezTo>
                      <a:pt x="623526" y="17115"/>
                      <a:pt x="616132" y="5427"/>
                      <a:pt x="590732" y="2252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badajoz">
                <a:extLst>
                  <a:ext uri="{FF2B5EF4-FFF2-40B4-BE49-F238E27FC236}">
                    <a16:creationId xmlns:a16="http://schemas.microsoft.com/office/drawing/2014/main" id="{48F08952-AA36-A7C9-9696-327718A8AD52}"/>
                  </a:ext>
                </a:extLst>
              </p:cNvPr>
              <p:cNvSpPr/>
              <p:nvPr/>
            </p:nvSpPr>
            <p:spPr>
              <a:xfrm>
                <a:off x="771013" y="2540349"/>
                <a:ext cx="1261244" cy="933778"/>
              </a:xfrm>
              <a:custGeom>
                <a:avLst/>
                <a:gdLst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23862 w 1223962"/>
                  <a:gd name="connsiteY109" fmla="*/ 233678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207169 w 1223962"/>
                  <a:gd name="connsiteY120" fmla="*/ 69372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223962" h="862328">
                    <a:moveTo>
                      <a:pt x="109537" y="14603"/>
                    </a:moveTo>
                    <a:cubicBezTo>
                      <a:pt x="92075" y="16190"/>
                      <a:pt x="74295" y="15692"/>
                      <a:pt x="57150" y="19366"/>
                    </a:cubicBezTo>
                    <a:cubicBezTo>
                      <a:pt x="51553" y="20565"/>
                      <a:pt x="47982" y="26331"/>
                      <a:pt x="42862" y="28891"/>
                    </a:cubicBezTo>
                    <a:cubicBezTo>
                      <a:pt x="38372" y="31136"/>
                      <a:pt x="33337" y="32066"/>
                      <a:pt x="28575" y="33653"/>
                    </a:cubicBezTo>
                    <a:cubicBezTo>
                      <a:pt x="17592" y="77580"/>
                      <a:pt x="19050" y="66588"/>
                      <a:pt x="19050" y="143191"/>
                    </a:cubicBezTo>
                    <a:cubicBezTo>
                      <a:pt x="19050" y="151285"/>
                      <a:pt x="18088" y="161279"/>
                      <a:pt x="23812" y="167003"/>
                    </a:cubicBezTo>
                    <a:cubicBezTo>
                      <a:pt x="30912" y="174103"/>
                      <a:pt x="52387" y="176528"/>
                      <a:pt x="52387" y="176528"/>
                    </a:cubicBezTo>
                    <a:cubicBezTo>
                      <a:pt x="57150" y="179703"/>
                      <a:pt x="62278" y="182389"/>
                      <a:pt x="66675" y="186053"/>
                    </a:cubicBezTo>
                    <a:cubicBezTo>
                      <a:pt x="71849" y="190365"/>
                      <a:pt x="75358" y="196605"/>
                      <a:pt x="80962" y="200341"/>
                    </a:cubicBezTo>
                    <a:cubicBezTo>
                      <a:pt x="85139" y="203126"/>
                      <a:pt x="90487" y="203516"/>
                      <a:pt x="95250" y="205103"/>
                    </a:cubicBezTo>
                    <a:cubicBezTo>
                      <a:pt x="100012" y="208278"/>
                      <a:pt x="105490" y="210581"/>
                      <a:pt x="109537" y="214628"/>
                    </a:cubicBezTo>
                    <a:cubicBezTo>
                      <a:pt x="120858" y="225949"/>
                      <a:pt x="123871" y="243344"/>
                      <a:pt x="128587" y="257491"/>
                    </a:cubicBezTo>
                    <a:lnTo>
                      <a:pt x="133350" y="271778"/>
                    </a:lnTo>
                    <a:cubicBezTo>
                      <a:pt x="131762" y="284478"/>
                      <a:pt x="133785" y="298182"/>
                      <a:pt x="128587" y="309878"/>
                    </a:cubicBezTo>
                    <a:cubicBezTo>
                      <a:pt x="126548" y="314465"/>
                      <a:pt x="118220" y="311505"/>
                      <a:pt x="114300" y="314641"/>
                    </a:cubicBezTo>
                    <a:cubicBezTo>
                      <a:pt x="109831" y="318217"/>
                      <a:pt x="109244" y="325352"/>
                      <a:pt x="104775" y="328928"/>
                    </a:cubicBezTo>
                    <a:cubicBezTo>
                      <a:pt x="66044" y="359912"/>
                      <a:pt x="116341" y="303075"/>
                      <a:pt x="76200" y="343216"/>
                    </a:cubicBezTo>
                    <a:cubicBezTo>
                      <a:pt x="70587" y="348829"/>
                      <a:pt x="66526" y="355807"/>
                      <a:pt x="61912" y="362266"/>
                    </a:cubicBezTo>
                    <a:cubicBezTo>
                      <a:pt x="58585" y="366923"/>
                      <a:pt x="56784" y="372889"/>
                      <a:pt x="52387" y="376553"/>
                    </a:cubicBezTo>
                    <a:cubicBezTo>
                      <a:pt x="46933" y="381098"/>
                      <a:pt x="39687" y="382903"/>
                      <a:pt x="33337" y="386078"/>
                    </a:cubicBezTo>
                    <a:cubicBezTo>
                      <a:pt x="9688" y="421553"/>
                      <a:pt x="40083" y="377983"/>
                      <a:pt x="9525" y="414653"/>
                    </a:cubicBezTo>
                    <a:cubicBezTo>
                      <a:pt x="5861" y="419050"/>
                      <a:pt x="3175" y="424178"/>
                      <a:pt x="0" y="428941"/>
                    </a:cubicBezTo>
                    <a:cubicBezTo>
                      <a:pt x="1587" y="470216"/>
                      <a:pt x="1920" y="511558"/>
                      <a:pt x="4762" y="552766"/>
                    </a:cubicBezTo>
                    <a:cubicBezTo>
                      <a:pt x="5107" y="557774"/>
                      <a:pt x="8902" y="562072"/>
                      <a:pt x="9525" y="567053"/>
                    </a:cubicBezTo>
                    <a:cubicBezTo>
                      <a:pt x="13158" y="596115"/>
                      <a:pt x="11756" y="628366"/>
                      <a:pt x="19050" y="657541"/>
                    </a:cubicBezTo>
                    <a:cubicBezTo>
                      <a:pt x="31339" y="706694"/>
                      <a:pt x="22462" y="669127"/>
                      <a:pt x="38100" y="700403"/>
                    </a:cubicBezTo>
                    <a:cubicBezTo>
                      <a:pt x="54120" y="732443"/>
                      <a:pt x="37586" y="717523"/>
                      <a:pt x="61912" y="733741"/>
                    </a:cubicBezTo>
                    <a:cubicBezTo>
                      <a:pt x="71437" y="732153"/>
                      <a:pt x="80831" y="728978"/>
                      <a:pt x="90487" y="728978"/>
                    </a:cubicBezTo>
                    <a:cubicBezTo>
                      <a:pt x="180508" y="728978"/>
                      <a:pt x="161094" y="723940"/>
                      <a:pt x="204787" y="738503"/>
                    </a:cubicBezTo>
                    <a:cubicBezTo>
                      <a:pt x="208661" y="750124"/>
                      <a:pt x="209843" y="757846"/>
                      <a:pt x="219075" y="767078"/>
                    </a:cubicBezTo>
                    <a:cubicBezTo>
                      <a:pt x="223122" y="771125"/>
                      <a:pt x="228600" y="773428"/>
                      <a:pt x="233362" y="776603"/>
                    </a:cubicBezTo>
                    <a:cubicBezTo>
                      <a:pt x="236537" y="781366"/>
                      <a:pt x="238417" y="787315"/>
                      <a:pt x="242887" y="790891"/>
                    </a:cubicBezTo>
                    <a:cubicBezTo>
                      <a:pt x="246807" y="794027"/>
                      <a:pt x="252685" y="793408"/>
                      <a:pt x="257175" y="795653"/>
                    </a:cubicBezTo>
                    <a:cubicBezTo>
                      <a:pt x="294112" y="814121"/>
                      <a:pt x="249829" y="797966"/>
                      <a:pt x="285750" y="809941"/>
                    </a:cubicBezTo>
                    <a:cubicBezTo>
                      <a:pt x="290512" y="814703"/>
                      <a:pt x="294189" y="820886"/>
                      <a:pt x="300037" y="824228"/>
                    </a:cubicBezTo>
                    <a:cubicBezTo>
                      <a:pt x="305720" y="827475"/>
                      <a:pt x="312818" y="827110"/>
                      <a:pt x="319087" y="828991"/>
                    </a:cubicBezTo>
                    <a:cubicBezTo>
                      <a:pt x="341242" y="835638"/>
                      <a:pt x="349184" y="840932"/>
                      <a:pt x="371475" y="843278"/>
                    </a:cubicBezTo>
                    <a:cubicBezTo>
                      <a:pt x="393634" y="845611"/>
                      <a:pt x="415925" y="846453"/>
                      <a:pt x="438150" y="848041"/>
                    </a:cubicBezTo>
                    <a:lnTo>
                      <a:pt x="466725" y="857566"/>
                    </a:lnTo>
                    <a:lnTo>
                      <a:pt x="481012" y="862328"/>
                    </a:lnTo>
                    <a:cubicBezTo>
                      <a:pt x="495300" y="860741"/>
                      <a:pt x="509553" y="858811"/>
                      <a:pt x="523875" y="857566"/>
                    </a:cubicBezTo>
                    <a:cubicBezTo>
                      <a:pt x="600073" y="850940"/>
                      <a:pt x="568394" y="860188"/>
                      <a:pt x="604837" y="848041"/>
                    </a:cubicBezTo>
                    <a:cubicBezTo>
                      <a:pt x="615368" y="837510"/>
                      <a:pt x="622021" y="832725"/>
                      <a:pt x="628650" y="819466"/>
                    </a:cubicBezTo>
                    <a:cubicBezTo>
                      <a:pt x="630895" y="814976"/>
                      <a:pt x="631825" y="809941"/>
                      <a:pt x="633412" y="805178"/>
                    </a:cubicBezTo>
                    <a:cubicBezTo>
                      <a:pt x="635615" y="776541"/>
                      <a:pt x="621782" y="743968"/>
                      <a:pt x="652462" y="733741"/>
                    </a:cubicBezTo>
                    <a:cubicBezTo>
                      <a:pt x="661623" y="730687"/>
                      <a:pt x="671512" y="730566"/>
                      <a:pt x="681037" y="728978"/>
                    </a:cubicBezTo>
                    <a:cubicBezTo>
                      <a:pt x="690090" y="730789"/>
                      <a:pt x="709376" y="733623"/>
                      <a:pt x="719137" y="738503"/>
                    </a:cubicBezTo>
                    <a:cubicBezTo>
                      <a:pt x="756073" y="756971"/>
                      <a:pt x="711795" y="740817"/>
                      <a:pt x="747712" y="752791"/>
                    </a:cubicBezTo>
                    <a:cubicBezTo>
                      <a:pt x="750887" y="748028"/>
                      <a:pt x="755227" y="743862"/>
                      <a:pt x="757237" y="738503"/>
                    </a:cubicBezTo>
                    <a:cubicBezTo>
                      <a:pt x="760079" y="730924"/>
                      <a:pt x="760037" y="722544"/>
                      <a:pt x="762000" y="714691"/>
                    </a:cubicBezTo>
                    <a:cubicBezTo>
                      <a:pt x="763218" y="709821"/>
                      <a:pt x="765175" y="705166"/>
                      <a:pt x="766762" y="700403"/>
                    </a:cubicBezTo>
                    <a:cubicBezTo>
                      <a:pt x="765175" y="687703"/>
                      <a:pt x="760660" y="675031"/>
                      <a:pt x="762000" y="662303"/>
                    </a:cubicBezTo>
                    <a:cubicBezTo>
                      <a:pt x="763895" y="644302"/>
                      <a:pt x="771315" y="627320"/>
                      <a:pt x="776287" y="609916"/>
                    </a:cubicBezTo>
                    <a:cubicBezTo>
                      <a:pt x="777666" y="605089"/>
                      <a:pt x="778805" y="600118"/>
                      <a:pt x="781050" y="595628"/>
                    </a:cubicBezTo>
                    <a:cubicBezTo>
                      <a:pt x="783610" y="590509"/>
                      <a:pt x="787400" y="586103"/>
                      <a:pt x="790575" y="581341"/>
                    </a:cubicBezTo>
                    <a:lnTo>
                      <a:pt x="800100" y="552766"/>
                    </a:lnTo>
                    <a:cubicBezTo>
                      <a:pt x="804811" y="538632"/>
                      <a:pt x="802806" y="534896"/>
                      <a:pt x="819150" y="528953"/>
                    </a:cubicBezTo>
                    <a:cubicBezTo>
                      <a:pt x="831453" y="524479"/>
                      <a:pt x="857250" y="519428"/>
                      <a:pt x="857250" y="519428"/>
                    </a:cubicBezTo>
                    <a:cubicBezTo>
                      <a:pt x="860425" y="514666"/>
                      <a:pt x="862728" y="509188"/>
                      <a:pt x="866775" y="505141"/>
                    </a:cubicBezTo>
                    <a:cubicBezTo>
                      <a:pt x="910860" y="461056"/>
                      <a:pt x="848544" y="535936"/>
                      <a:pt x="895350" y="481328"/>
                    </a:cubicBezTo>
                    <a:cubicBezTo>
                      <a:pt x="900516" y="475301"/>
                      <a:pt x="904471" y="468304"/>
                      <a:pt x="909637" y="462278"/>
                    </a:cubicBezTo>
                    <a:cubicBezTo>
                      <a:pt x="914020" y="457164"/>
                      <a:pt x="919613" y="453165"/>
                      <a:pt x="923925" y="447991"/>
                    </a:cubicBezTo>
                    <a:cubicBezTo>
                      <a:pt x="927589" y="443594"/>
                      <a:pt x="928596" y="436737"/>
                      <a:pt x="933450" y="433703"/>
                    </a:cubicBezTo>
                    <a:cubicBezTo>
                      <a:pt x="941964" y="428382"/>
                      <a:pt x="952500" y="427353"/>
                      <a:pt x="962025" y="424178"/>
                    </a:cubicBezTo>
                    <a:lnTo>
                      <a:pt x="976312" y="419416"/>
                    </a:lnTo>
                    <a:cubicBezTo>
                      <a:pt x="981075" y="416241"/>
                      <a:pt x="985369" y="412216"/>
                      <a:pt x="990600" y="409891"/>
                    </a:cubicBezTo>
                    <a:cubicBezTo>
                      <a:pt x="1005505" y="403266"/>
                      <a:pt x="1022394" y="399561"/>
                      <a:pt x="1038225" y="395603"/>
                    </a:cubicBezTo>
                    <a:cubicBezTo>
                      <a:pt x="1048765" y="388576"/>
                      <a:pt x="1059468" y="382789"/>
                      <a:pt x="1066800" y="371791"/>
                    </a:cubicBezTo>
                    <a:cubicBezTo>
                      <a:pt x="1069585" y="367614"/>
                      <a:pt x="1069317" y="361993"/>
                      <a:pt x="1071562" y="357503"/>
                    </a:cubicBezTo>
                    <a:cubicBezTo>
                      <a:pt x="1074122" y="352384"/>
                      <a:pt x="1078762" y="348446"/>
                      <a:pt x="1081087" y="343216"/>
                    </a:cubicBezTo>
                    <a:cubicBezTo>
                      <a:pt x="1090137" y="322853"/>
                      <a:pt x="1089835" y="314980"/>
                      <a:pt x="1095375" y="295591"/>
                    </a:cubicBezTo>
                    <a:cubicBezTo>
                      <a:pt x="1096754" y="290764"/>
                      <a:pt x="1098550" y="286066"/>
                      <a:pt x="1100137" y="281303"/>
                    </a:cubicBezTo>
                    <a:cubicBezTo>
                      <a:pt x="1098550" y="271778"/>
                      <a:pt x="1097470" y="262154"/>
                      <a:pt x="1095375" y="252728"/>
                    </a:cubicBezTo>
                    <a:cubicBezTo>
                      <a:pt x="1094286" y="247828"/>
                      <a:pt x="1090612" y="243461"/>
                      <a:pt x="1090612" y="238441"/>
                    </a:cubicBezTo>
                    <a:cubicBezTo>
                      <a:pt x="1090612" y="222487"/>
                      <a:pt x="1091787" y="206362"/>
                      <a:pt x="1095375" y="190816"/>
                    </a:cubicBezTo>
                    <a:cubicBezTo>
                      <a:pt x="1096662" y="185239"/>
                      <a:pt x="1100430" y="180104"/>
                      <a:pt x="1104900" y="176528"/>
                    </a:cubicBezTo>
                    <a:cubicBezTo>
                      <a:pt x="1108820" y="173392"/>
                      <a:pt x="1114425" y="173353"/>
                      <a:pt x="1119187" y="171766"/>
                    </a:cubicBezTo>
                    <a:cubicBezTo>
                      <a:pt x="1142035" y="137492"/>
                      <a:pt x="1109681" y="179691"/>
                      <a:pt x="1157287" y="147953"/>
                    </a:cubicBezTo>
                    <a:lnTo>
                      <a:pt x="1185862" y="128903"/>
                    </a:lnTo>
                    <a:cubicBezTo>
                      <a:pt x="1189037" y="122553"/>
                      <a:pt x="1190842" y="115307"/>
                      <a:pt x="1195387" y="109853"/>
                    </a:cubicBezTo>
                    <a:cubicBezTo>
                      <a:pt x="1199051" y="105456"/>
                      <a:pt x="1205627" y="104375"/>
                      <a:pt x="1209675" y="100328"/>
                    </a:cubicBezTo>
                    <a:cubicBezTo>
                      <a:pt x="1213722" y="96281"/>
                      <a:pt x="1216025" y="90803"/>
                      <a:pt x="1219200" y="86041"/>
                    </a:cubicBezTo>
                    <a:cubicBezTo>
                      <a:pt x="1220787" y="81278"/>
                      <a:pt x="1223962" y="76773"/>
                      <a:pt x="1223962" y="71753"/>
                    </a:cubicBezTo>
                    <a:cubicBezTo>
                      <a:pt x="1223962" y="63064"/>
                      <a:pt x="1221176" y="36079"/>
                      <a:pt x="1209675" y="28891"/>
                    </a:cubicBezTo>
                    <a:cubicBezTo>
                      <a:pt x="1201161" y="23570"/>
                      <a:pt x="1190840" y="21801"/>
                      <a:pt x="1181100" y="19366"/>
                    </a:cubicBezTo>
                    <a:cubicBezTo>
                      <a:pt x="1157180" y="13385"/>
                      <a:pt x="1168260" y="16673"/>
                      <a:pt x="1147762" y="9841"/>
                    </a:cubicBezTo>
                    <a:cubicBezTo>
                      <a:pt x="1143000" y="6666"/>
                      <a:pt x="1139184" y="724"/>
                      <a:pt x="1133475" y="316"/>
                    </a:cubicBezTo>
                    <a:cubicBezTo>
                      <a:pt x="1110997" y="-1290"/>
                      <a:pt x="1084500" y="3423"/>
                      <a:pt x="1062037" y="9841"/>
                    </a:cubicBezTo>
                    <a:cubicBezTo>
                      <a:pt x="1057210" y="11220"/>
                      <a:pt x="1052512" y="13016"/>
                      <a:pt x="1047750" y="14603"/>
                    </a:cubicBezTo>
                    <a:cubicBezTo>
                      <a:pt x="1042987" y="17778"/>
                      <a:pt x="1037509" y="20081"/>
                      <a:pt x="1033462" y="24128"/>
                    </a:cubicBezTo>
                    <a:cubicBezTo>
                      <a:pt x="1029415" y="28175"/>
                      <a:pt x="1028407" y="34840"/>
                      <a:pt x="1023937" y="38416"/>
                    </a:cubicBezTo>
                    <a:cubicBezTo>
                      <a:pt x="1020017" y="41552"/>
                      <a:pt x="1014412" y="41591"/>
                      <a:pt x="1009650" y="43178"/>
                    </a:cubicBezTo>
                    <a:cubicBezTo>
                      <a:pt x="1004887" y="46353"/>
                      <a:pt x="1000593" y="50378"/>
                      <a:pt x="995362" y="52703"/>
                    </a:cubicBezTo>
                    <a:cubicBezTo>
                      <a:pt x="986187" y="56781"/>
                      <a:pt x="966787" y="62228"/>
                      <a:pt x="966787" y="62228"/>
                    </a:cubicBezTo>
                    <a:cubicBezTo>
                      <a:pt x="950912" y="86041"/>
                      <a:pt x="962025" y="73340"/>
                      <a:pt x="928687" y="95566"/>
                    </a:cubicBezTo>
                    <a:lnTo>
                      <a:pt x="914400" y="105091"/>
                    </a:lnTo>
                    <a:cubicBezTo>
                      <a:pt x="912812" y="109853"/>
                      <a:pt x="912075" y="114990"/>
                      <a:pt x="909637" y="119378"/>
                    </a:cubicBezTo>
                    <a:cubicBezTo>
                      <a:pt x="904077" y="129385"/>
                      <a:pt x="896937" y="138428"/>
                      <a:pt x="890587" y="147953"/>
                    </a:cubicBezTo>
                    <a:cubicBezTo>
                      <a:pt x="887412" y="152716"/>
                      <a:pt x="883622" y="157121"/>
                      <a:pt x="881062" y="162241"/>
                    </a:cubicBezTo>
                    <a:cubicBezTo>
                      <a:pt x="877887" y="168591"/>
                      <a:pt x="876991" y="176746"/>
                      <a:pt x="871537" y="181291"/>
                    </a:cubicBezTo>
                    <a:cubicBezTo>
                      <a:pt x="866509" y="185481"/>
                      <a:pt x="858756" y="184172"/>
                      <a:pt x="852487" y="186053"/>
                    </a:cubicBezTo>
                    <a:cubicBezTo>
                      <a:pt x="842870" y="188938"/>
                      <a:pt x="823912" y="195578"/>
                      <a:pt x="823912" y="195578"/>
                    </a:cubicBezTo>
                    <a:cubicBezTo>
                      <a:pt x="739707" y="189101"/>
                      <a:pt x="753705" y="187726"/>
                      <a:pt x="647700" y="195578"/>
                    </a:cubicBezTo>
                    <a:cubicBezTo>
                      <a:pt x="633647" y="196619"/>
                      <a:pt x="631131" y="203863"/>
                      <a:pt x="619125" y="209866"/>
                    </a:cubicBezTo>
                    <a:cubicBezTo>
                      <a:pt x="614635" y="212111"/>
                      <a:pt x="609600" y="213041"/>
                      <a:pt x="604837" y="214628"/>
                    </a:cubicBezTo>
                    <a:cubicBezTo>
                      <a:pt x="595312" y="220978"/>
                      <a:pt x="587122" y="230057"/>
                      <a:pt x="576262" y="233678"/>
                    </a:cubicBezTo>
                    <a:cubicBezTo>
                      <a:pt x="556545" y="240251"/>
                      <a:pt x="566152" y="235656"/>
                      <a:pt x="547687" y="247966"/>
                    </a:cubicBezTo>
                    <a:cubicBezTo>
                      <a:pt x="530225" y="246378"/>
                      <a:pt x="510381" y="238440"/>
                      <a:pt x="500062" y="233678"/>
                    </a:cubicBezTo>
                    <a:cubicBezTo>
                      <a:pt x="489743" y="228916"/>
                      <a:pt x="494903" y="223360"/>
                      <a:pt x="485775" y="219391"/>
                    </a:cubicBezTo>
                    <a:cubicBezTo>
                      <a:pt x="476647" y="215422"/>
                      <a:pt x="461169" y="211454"/>
                      <a:pt x="445294" y="209866"/>
                    </a:cubicBezTo>
                    <a:cubicBezTo>
                      <a:pt x="452190" y="189180"/>
                      <a:pt x="429021" y="192403"/>
                      <a:pt x="423862" y="186053"/>
                    </a:cubicBezTo>
                    <a:cubicBezTo>
                      <a:pt x="418703" y="179703"/>
                      <a:pt x="419191" y="174799"/>
                      <a:pt x="414337" y="171766"/>
                    </a:cubicBezTo>
                    <a:cubicBezTo>
                      <a:pt x="405823" y="166445"/>
                      <a:pt x="395084" y="165970"/>
                      <a:pt x="385762" y="162241"/>
                    </a:cubicBezTo>
                    <a:cubicBezTo>
                      <a:pt x="379170" y="159604"/>
                      <a:pt x="373498" y="154804"/>
                      <a:pt x="366712" y="152716"/>
                    </a:cubicBezTo>
                    <a:cubicBezTo>
                      <a:pt x="352723" y="148412"/>
                      <a:pt x="338049" y="146741"/>
                      <a:pt x="323850" y="143191"/>
                    </a:cubicBezTo>
                    <a:cubicBezTo>
                      <a:pt x="318980" y="141973"/>
                      <a:pt x="314389" y="139807"/>
                      <a:pt x="309562" y="138428"/>
                    </a:cubicBezTo>
                    <a:cubicBezTo>
                      <a:pt x="267710" y="126470"/>
                      <a:pt x="310474" y="140321"/>
                      <a:pt x="276225" y="128903"/>
                    </a:cubicBezTo>
                    <a:cubicBezTo>
                      <a:pt x="271232" y="113926"/>
                      <a:pt x="272462" y="110520"/>
                      <a:pt x="257175" y="100328"/>
                    </a:cubicBezTo>
                    <a:cubicBezTo>
                      <a:pt x="252998" y="97543"/>
                      <a:pt x="247650" y="97153"/>
                      <a:pt x="242887" y="95566"/>
                    </a:cubicBezTo>
                    <a:cubicBezTo>
                      <a:pt x="241300" y="90803"/>
                      <a:pt x="244078" y="85644"/>
                      <a:pt x="238125" y="81278"/>
                    </a:cubicBezTo>
                    <a:cubicBezTo>
                      <a:pt x="232172" y="76912"/>
                      <a:pt x="221757" y="71456"/>
                      <a:pt x="207169" y="69372"/>
                    </a:cubicBezTo>
                    <a:cubicBezTo>
                      <a:pt x="203994" y="64609"/>
                      <a:pt x="207566" y="52306"/>
                      <a:pt x="202406" y="43178"/>
                    </a:cubicBezTo>
                    <a:cubicBezTo>
                      <a:pt x="197247" y="34050"/>
                      <a:pt x="181410" y="26299"/>
                      <a:pt x="176212" y="14603"/>
                    </a:cubicBezTo>
                    <a:cubicBezTo>
                      <a:pt x="174173" y="10016"/>
                      <a:pt x="166752" y="11220"/>
                      <a:pt x="161925" y="9841"/>
                    </a:cubicBezTo>
                    <a:cubicBezTo>
                      <a:pt x="133125" y="1612"/>
                      <a:pt x="126999" y="13016"/>
                      <a:pt x="109537" y="1460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ciudad_real">
                <a:extLst>
                  <a:ext uri="{FF2B5EF4-FFF2-40B4-BE49-F238E27FC236}">
                    <a16:creationId xmlns:a16="http://schemas.microsoft.com/office/drawing/2014/main" id="{6055CC36-5483-F66D-4B21-9FA5C066CE7D}"/>
                  </a:ext>
                </a:extLst>
              </p:cNvPr>
              <p:cNvSpPr/>
              <p:nvPr/>
            </p:nvSpPr>
            <p:spPr>
              <a:xfrm>
                <a:off x="1827075" y="2509715"/>
                <a:ext cx="1131796" cy="681037"/>
              </a:xfrm>
              <a:custGeom>
                <a:avLst/>
                <a:gdLst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62793 w 1134343"/>
                  <a:gd name="connsiteY101" fmla="*/ 209550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22027 w 1134343"/>
                  <a:gd name="connsiteY99" fmla="*/ 222476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79844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134343" h="681037">
                    <a:moveTo>
                      <a:pt x="177080" y="85725"/>
                    </a:moveTo>
                    <a:cubicBezTo>
                      <a:pt x="173905" y="82550"/>
                      <a:pt x="185344" y="68940"/>
                      <a:pt x="191368" y="61912"/>
                    </a:cubicBezTo>
                    <a:cubicBezTo>
                      <a:pt x="195093" y="57566"/>
                      <a:pt x="202079" y="56856"/>
                      <a:pt x="205655" y="52387"/>
                    </a:cubicBezTo>
                    <a:cubicBezTo>
                      <a:pt x="208791" y="48467"/>
                      <a:pt x="207282" y="42020"/>
                      <a:pt x="210418" y="38100"/>
                    </a:cubicBezTo>
                    <a:cubicBezTo>
                      <a:pt x="217133" y="29707"/>
                      <a:pt x="229581" y="26950"/>
                      <a:pt x="238993" y="23812"/>
                    </a:cubicBezTo>
                    <a:cubicBezTo>
                      <a:pt x="253280" y="25400"/>
                      <a:pt x="267759" y="25756"/>
                      <a:pt x="281855" y="28575"/>
                    </a:cubicBezTo>
                    <a:cubicBezTo>
                      <a:pt x="291700" y="30544"/>
                      <a:pt x="310430" y="38100"/>
                      <a:pt x="310430" y="38100"/>
                    </a:cubicBezTo>
                    <a:cubicBezTo>
                      <a:pt x="314000" y="37654"/>
                      <a:pt x="357094" y="33818"/>
                      <a:pt x="367580" y="28575"/>
                    </a:cubicBezTo>
                    <a:cubicBezTo>
                      <a:pt x="377819" y="23456"/>
                      <a:pt x="385295" y="13145"/>
                      <a:pt x="396155" y="9525"/>
                    </a:cubicBezTo>
                    <a:lnTo>
                      <a:pt x="424730" y="0"/>
                    </a:lnTo>
                    <a:cubicBezTo>
                      <a:pt x="432668" y="1587"/>
                      <a:pt x="440964" y="1920"/>
                      <a:pt x="448543" y="4762"/>
                    </a:cubicBezTo>
                    <a:cubicBezTo>
                      <a:pt x="453902" y="6772"/>
                      <a:pt x="461258" y="8784"/>
                      <a:pt x="462830" y="14287"/>
                    </a:cubicBezTo>
                    <a:cubicBezTo>
                      <a:pt x="467842" y="31830"/>
                      <a:pt x="454854" y="39766"/>
                      <a:pt x="448543" y="52387"/>
                    </a:cubicBezTo>
                    <a:cubicBezTo>
                      <a:pt x="446298" y="56877"/>
                      <a:pt x="445368" y="61912"/>
                      <a:pt x="443780" y="66675"/>
                    </a:cubicBezTo>
                    <a:cubicBezTo>
                      <a:pt x="445368" y="77787"/>
                      <a:pt x="443523" y="89972"/>
                      <a:pt x="448543" y="100012"/>
                    </a:cubicBezTo>
                    <a:cubicBezTo>
                      <a:pt x="450788" y="104502"/>
                      <a:pt x="458442" y="102337"/>
                      <a:pt x="462830" y="104775"/>
                    </a:cubicBezTo>
                    <a:cubicBezTo>
                      <a:pt x="472837" y="110335"/>
                      <a:pt x="480545" y="120205"/>
                      <a:pt x="491405" y="123825"/>
                    </a:cubicBezTo>
                    <a:lnTo>
                      <a:pt x="519980" y="133350"/>
                    </a:lnTo>
                    <a:cubicBezTo>
                      <a:pt x="539030" y="131762"/>
                      <a:pt x="558014" y="128587"/>
                      <a:pt x="577130" y="128587"/>
                    </a:cubicBezTo>
                    <a:cubicBezTo>
                      <a:pt x="614612" y="128587"/>
                      <a:pt x="620504" y="131097"/>
                      <a:pt x="648568" y="138112"/>
                    </a:cubicBezTo>
                    <a:cubicBezTo>
                      <a:pt x="661268" y="136525"/>
                      <a:pt x="674320" y="136718"/>
                      <a:pt x="686668" y="133350"/>
                    </a:cubicBezTo>
                    <a:cubicBezTo>
                      <a:pt x="703336" y="128804"/>
                      <a:pt x="700701" y="117616"/>
                      <a:pt x="715243" y="109537"/>
                    </a:cubicBezTo>
                    <a:cubicBezTo>
                      <a:pt x="724020" y="104661"/>
                      <a:pt x="734293" y="103187"/>
                      <a:pt x="743818" y="100012"/>
                    </a:cubicBezTo>
                    <a:lnTo>
                      <a:pt x="758105" y="95250"/>
                    </a:lnTo>
                    <a:cubicBezTo>
                      <a:pt x="762868" y="93662"/>
                      <a:pt x="767403" y="91041"/>
                      <a:pt x="772393" y="90487"/>
                    </a:cubicBezTo>
                    <a:lnTo>
                      <a:pt x="815255" y="85725"/>
                    </a:lnTo>
                    <a:lnTo>
                      <a:pt x="848593" y="76200"/>
                    </a:lnTo>
                    <a:cubicBezTo>
                      <a:pt x="854908" y="74478"/>
                      <a:pt x="861374" y="73318"/>
                      <a:pt x="867643" y="71437"/>
                    </a:cubicBezTo>
                    <a:cubicBezTo>
                      <a:pt x="882068" y="67109"/>
                      <a:pt x="896218" y="61912"/>
                      <a:pt x="910505" y="57150"/>
                    </a:cubicBezTo>
                    <a:cubicBezTo>
                      <a:pt x="915268" y="55562"/>
                      <a:pt x="919803" y="52941"/>
                      <a:pt x="924793" y="52387"/>
                    </a:cubicBezTo>
                    <a:lnTo>
                      <a:pt x="967655" y="47625"/>
                    </a:lnTo>
                    <a:cubicBezTo>
                      <a:pt x="979948" y="49381"/>
                      <a:pt x="1001977" y="50499"/>
                      <a:pt x="1015280" y="57150"/>
                    </a:cubicBezTo>
                    <a:cubicBezTo>
                      <a:pt x="1020400" y="59710"/>
                      <a:pt x="1024805" y="63500"/>
                      <a:pt x="1029568" y="66675"/>
                    </a:cubicBezTo>
                    <a:lnTo>
                      <a:pt x="1048618" y="95250"/>
                    </a:lnTo>
                    <a:lnTo>
                      <a:pt x="1058143" y="109537"/>
                    </a:lnTo>
                    <a:cubicBezTo>
                      <a:pt x="1059730" y="114300"/>
                      <a:pt x="1060660" y="119335"/>
                      <a:pt x="1062905" y="123825"/>
                    </a:cubicBezTo>
                    <a:cubicBezTo>
                      <a:pt x="1065465" y="128944"/>
                      <a:pt x="1072022" y="132403"/>
                      <a:pt x="1072430" y="138112"/>
                    </a:cubicBezTo>
                    <a:cubicBezTo>
                      <a:pt x="1074743" y="170494"/>
                      <a:pt x="1065754" y="198158"/>
                      <a:pt x="1058143" y="228600"/>
                    </a:cubicBezTo>
                    <a:cubicBezTo>
                      <a:pt x="1056555" y="234950"/>
                      <a:pt x="1058826" y="244019"/>
                      <a:pt x="1053380" y="247650"/>
                    </a:cubicBezTo>
                    <a:lnTo>
                      <a:pt x="1039093" y="257175"/>
                    </a:lnTo>
                    <a:cubicBezTo>
                      <a:pt x="1037505" y="261937"/>
                      <a:pt x="1035315" y="266539"/>
                      <a:pt x="1034330" y="271462"/>
                    </a:cubicBezTo>
                    <a:cubicBezTo>
                      <a:pt x="1018802" y="349100"/>
                      <a:pt x="1032257" y="306252"/>
                      <a:pt x="1020043" y="342900"/>
                    </a:cubicBezTo>
                    <a:cubicBezTo>
                      <a:pt x="1023218" y="355600"/>
                      <a:pt x="1021390" y="370778"/>
                      <a:pt x="1029568" y="381000"/>
                    </a:cubicBezTo>
                    <a:cubicBezTo>
                      <a:pt x="1035840" y="388840"/>
                      <a:pt x="1049789" y="384956"/>
                      <a:pt x="1058143" y="390525"/>
                    </a:cubicBezTo>
                    <a:cubicBezTo>
                      <a:pt x="1062905" y="393700"/>
                      <a:pt x="1067311" y="397490"/>
                      <a:pt x="1072430" y="400050"/>
                    </a:cubicBezTo>
                    <a:cubicBezTo>
                      <a:pt x="1076920" y="402295"/>
                      <a:pt x="1081955" y="403225"/>
                      <a:pt x="1086718" y="404812"/>
                    </a:cubicBezTo>
                    <a:cubicBezTo>
                      <a:pt x="1089893" y="409575"/>
                      <a:pt x="1093683" y="413980"/>
                      <a:pt x="1096243" y="419100"/>
                    </a:cubicBezTo>
                    <a:cubicBezTo>
                      <a:pt x="1098488" y="423590"/>
                      <a:pt x="1099242" y="428687"/>
                      <a:pt x="1101005" y="433387"/>
                    </a:cubicBezTo>
                    <a:cubicBezTo>
                      <a:pt x="1104007" y="441392"/>
                      <a:pt x="1106707" y="449553"/>
                      <a:pt x="1110530" y="457200"/>
                    </a:cubicBezTo>
                    <a:cubicBezTo>
                      <a:pt x="1113090" y="462319"/>
                      <a:pt x="1115586" y="467911"/>
                      <a:pt x="1120055" y="471487"/>
                    </a:cubicBezTo>
                    <a:cubicBezTo>
                      <a:pt x="1123975" y="474623"/>
                      <a:pt x="1129580" y="474662"/>
                      <a:pt x="1134343" y="476250"/>
                    </a:cubicBezTo>
                    <a:cubicBezTo>
                      <a:pt x="1108342" y="528251"/>
                      <a:pt x="1141945" y="468923"/>
                      <a:pt x="1110530" y="504825"/>
                    </a:cubicBezTo>
                    <a:cubicBezTo>
                      <a:pt x="1102992" y="513440"/>
                      <a:pt x="1091480" y="533400"/>
                      <a:pt x="1091480" y="533400"/>
                    </a:cubicBezTo>
                    <a:cubicBezTo>
                      <a:pt x="1089893" y="539750"/>
                      <a:pt x="1087794" y="545994"/>
                      <a:pt x="1086718" y="552450"/>
                    </a:cubicBezTo>
                    <a:cubicBezTo>
                      <a:pt x="1084614" y="565075"/>
                      <a:pt x="1088171" y="579362"/>
                      <a:pt x="1081955" y="590550"/>
                    </a:cubicBezTo>
                    <a:cubicBezTo>
                      <a:pt x="1078776" y="596272"/>
                      <a:pt x="1069174" y="593431"/>
                      <a:pt x="1062905" y="595312"/>
                    </a:cubicBezTo>
                    <a:cubicBezTo>
                      <a:pt x="1053288" y="598197"/>
                      <a:pt x="1043855" y="601662"/>
                      <a:pt x="1034330" y="604837"/>
                    </a:cubicBezTo>
                    <a:cubicBezTo>
                      <a:pt x="1029568" y="606425"/>
                      <a:pt x="1024220" y="606815"/>
                      <a:pt x="1020043" y="609600"/>
                    </a:cubicBezTo>
                    <a:cubicBezTo>
                      <a:pt x="1005710" y="619155"/>
                      <a:pt x="996611" y="627031"/>
                      <a:pt x="977180" y="628650"/>
                    </a:cubicBezTo>
                    <a:lnTo>
                      <a:pt x="920030" y="633412"/>
                    </a:lnTo>
                    <a:cubicBezTo>
                      <a:pt x="894890" y="641793"/>
                      <a:pt x="902758" y="641388"/>
                      <a:pt x="862880" y="633412"/>
                    </a:cubicBezTo>
                    <a:cubicBezTo>
                      <a:pt x="853035" y="631443"/>
                      <a:pt x="834305" y="623887"/>
                      <a:pt x="834305" y="623887"/>
                    </a:cubicBezTo>
                    <a:cubicBezTo>
                      <a:pt x="821605" y="625475"/>
                      <a:pt x="808797" y="626360"/>
                      <a:pt x="796205" y="628650"/>
                    </a:cubicBezTo>
                    <a:cubicBezTo>
                      <a:pt x="791266" y="629548"/>
                      <a:pt x="785774" y="630198"/>
                      <a:pt x="781918" y="633412"/>
                    </a:cubicBezTo>
                    <a:cubicBezTo>
                      <a:pt x="774215" y="639831"/>
                      <a:pt x="767010" y="660468"/>
                      <a:pt x="753343" y="661987"/>
                    </a:cubicBezTo>
                    <a:cubicBezTo>
                      <a:pt x="715443" y="666198"/>
                      <a:pt x="677143" y="665162"/>
                      <a:pt x="639043" y="666750"/>
                    </a:cubicBezTo>
                    <a:cubicBezTo>
                      <a:pt x="615230" y="674687"/>
                      <a:pt x="629518" y="673099"/>
                      <a:pt x="596180" y="661987"/>
                    </a:cubicBezTo>
                    <a:lnTo>
                      <a:pt x="581893" y="657225"/>
                    </a:lnTo>
                    <a:cubicBezTo>
                      <a:pt x="554905" y="658812"/>
                      <a:pt x="527737" y="658491"/>
                      <a:pt x="500930" y="661987"/>
                    </a:cubicBezTo>
                    <a:cubicBezTo>
                      <a:pt x="490974" y="663286"/>
                      <a:pt x="472355" y="671512"/>
                      <a:pt x="472355" y="671512"/>
                    </a:cubicBezTo>
                    <a:cubicBezTo>
                      <a:pt x="438699" y="664781"/>
                      <a:pt x="456220" y="669309"/>
                      <a:pt x="419968" y="657225"/>
                    </a:cubicBezTo>
                    <a:lnTo>
                      <a:pt x="405680" y="652462"/>
                    </a:lnTo>
                    <a:lnTo>
                      <a:pt x="391393" y="647700"/>
                    </a:lnTo>
                    <a:cubicBezTo>
                      <a:pt x="350444" y="674998"/>
                      <a:pt x="398634" y="638649"/>
                      <a:pt x="372343" y="671512"/>
                    </a:cubicBezTo>
                    <a:cubicBezTo>
                      <a:pt x="368767" y="675982"/>
                      <a:pt x="362818" y="677862"/>
                      <a:pt x="358055" y="681037"/>
                    </a:cubicBezTo>
                    <a:cubicBezTo>
                      <a:pt x="332907" y="672655"/>
                      <a:pt x="347946" y="679060"/>
                      <a:pt x="315193" y="657225"/>
                    </a:cubicBezTo>
                    <a:lnTo>
                      <a:pt x="300905" y="647700"/>
                    </a:lnTo>
                    <a:cubicBezTo>
                      <a:pt x="283565" y="621691"/>
                      <a:pt x="288937" y="621811"/>
                      <a:pt x="267568" y="609600"/>
                    </a:cubicBezTo>
                    <a:cubicBezTo>
                      <a:pt x="261404" y="606078"/>
                      <a:pt x="255253" y="602320"/>
                      <a:pt x="248518" y="600075"/>
                    </a:cubicBezTo>
                    <a:cubicBezTo>
                      <a:pt x="240839" y="597515"/>
                      <a:pt x="232643" y="596900"/>
                      <a:pt x="224705" y="595312"/>
                    </a:cubicBezTo>
                    <a:cubicBezTo>
                      <a:pt x="215180" y="588962"/>
                      <a:pt x="199750" y="587122"/>
                      <a:pt x="196130" y="576262"/>
                    </a:cubicBezTo>
                    <a:cubicBezTo>
                      <a:pt x="194543" y="571500"/>
                      <a:pt x="194504" y="565895"/>
                      <a:pt x="191368" y="561975"/>
                    </a:cubicBezTo>
                    <a:cubicBezTo>
                      <a:pt x="184654" y="553583"/>
                      <a:pt x="172204" y="550824"/>
                      <a:pt x="162793" y="547687"/>
                    </a:cubicBezTo>
                    <a:cubicBezTo>
                      <a:pt x="159618" y="542925"/>
                      <a:pt x="157315" y="537447"/>
                      <a:pt x="153268" y="533400"/>
                    </a:cubicBezTo>
                    <a:cubicBezTo>
                      <a:pt x="144036" y="524169"/>
                      <a:pt x="136312" y="522986"/>
                      <a:pt x="124693" y="519112"/>
                    </a:cubicBezTo>
                    <a:cubicBezTo>
                      <a:pt x="119930" y="514350"/>
                      <a:pt x="116429" y="507837"/>
                      <a:pt x="110405" y="504825"/>
                    </a:cubicBezTo>
                    <a:cubicBezTo>
                      <a:pt x="103165" y="501205"/>
                      <a:pt x="94557" y="501510"/>
                      <a:pt x="86593" y="500062"/>
                    </a:cubicBezTo>
                    <a:cubicBezTo>
                      <a:pt x="19553" y="487873"/>
                      <a:pt x="93038" y="502305"/>
                      <a:pt x="34205" y="490537"/>
                    </a:cubicBezTo>
                    <a:cubicBezTo>
                      <a:pt x="27855" y="487362"/>
                      <a:pt x="21681" y="483809"/>
                      <a:pt x="15155" y="481012"/>
                    </a:cubicBezTo>
                    <a:cubicBezTo>
                      <a:pt x="10541" y="479035"/>
                      <a:pt x="-3622" y="474005"/>
                      <a:pt x="868" y="476250"/>
                    </a:cubicBezTo>
                    <a:cubicBezTo>
                      <a:pt x="8514" y="480073"/>
                      <a:pt x="16743" y="482600"/>
                      <a:pt x="24680" y="485775"/>
                    </a:cubicBezTo>
                    <a:cubicBezTo>
                      <a:pt x="34205" y="479425"/>
                      <a:pt x="49635" y="477585"/>
                      <a:pt x="53255" y="466725"/>
                    </a:cubicBezTo>
                    <a:lnTo>
                      <a:pt x="62780" y="438150"/>
                    </a:lnTo>
                    <a:cubicBezTo>
                      <a:pt x="64368" y="422275"/>
                      <a:pt x="65117" y="406294"/>
                      <a:pt x="67543" y="390525"/>
                    </a:cubicBezTo>
                    <a:cubicBezTo>
                      <a:pt x="68306" y="385563"/>
                      <a:pt x="71320" y="381160"/>
                      <a:pt x="72305" y="376237"/>
                    </a:cubicBezTo>
                    <a:cubicBezTo>
                      <a:pt x="74506" y="365230"/>
                      <a:pt x="75951" y="354069"/>
                      <a:pt x="77068" y="342900"/>
                    </a:cubicBezTo>
                    <a:cubicBezTo>
                      <a:pt x="79128" y="322304"/>
                      <a:pt x="78016" y="301331"/>
                      <a:pt x="81830" y="280987"/>
                    </a:cubicBezTo>
                    <a:cubicBezTo>
                      <a:pt x="83706" y="270981"/>
                      <a:pt x="103246" y="262731"/>
                      <a:pt x="105643" y="257175"/>
                    </a:cubicBezTo>
                    <a:cubicBezTo>
                      <a:pt x="108040" y="251619"/>
                      <a:pt x="98009" y="254340"/>
                      <a:pt x="96215" y="247650"/>
                    </a:cubicBezTo>
                    <a:cubicBezTo>
                      <a:pt x="94422" y="240960"/>
                      <a:pt x="90009" y="223723"/>
                      <a:pt x="94882" y="217033"/>
                    </a:cubicBezTo>
                    <a:cubicBezTo>
                      <a:pt x="99755" y="210343"/>
                      <a:pt x="116852" y="209663"/>
                      <a:pt x="125456" y="207509"/>
                    </a:cubicBezTo>
                    <a:cubicBezTo>
                      <a:pt x="134060" y="205355"/>
                      <a:pt x="137440" y="210912"/>
                      <a:pt x="146505" y="204108"/>
                    </a:cubicBezTo>
                    <a:cubicBezTo>
                      <a:pt x="155570" y="197304"/>
                      <a:pt x="162490" y="184043"/>
                      <a:pt x="179844" y="166687"/>
                    </a:cubicBezTo>
                    <a:lnTo>
                      <a:pt x="205655" y="138112"/>
                    </a:lnTo>
                    <a:cubicBezTo>
                      <a:pt x="207243" y="133350"/>
                      <a:pt x="209201" y="128695"/>
                      <a:pt x="210418" y="123825"/>
                    </a:cubicBezTo>
                    <a:lnTo>
                      <a:pt x="215180" y="104775"/>
                    </a:lnTo>
                    <a:cubicBezTo>
                      <a:pt x="213593" y="96837"/>
                      <a:pt x="216142" y="86686"/>
                      <a:pt x="210418" y="80962"/>
                    </a:cubicBezTo>
                    <a:cubicBezTo>
                      <a:pt x="203319" y="73862"/>
                      <a:pt x="180255" y="88900"/>
                      <a:pt x="177080" y="857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huelva">
                <a:extLst>
                  <a:ext uri="{FF2B5EF4-FFF2-40B4-BE49-F238E27FC236}">
                    <a16:creationId xmlns:a16="http://schemas.microsoft.com/office/drawing/2014/main" id="{46FFAAC5-9B4C-AA89-7435-475900AB1A63}"/>
                  </a:ext>
                </a:extLst>
              </p:cNvPr>
              <p:cNvSpPr/>
              <p:nvPr/>
            </p:nvSpPr>
            <p:spPr>
              <a:xfrm>
                <a:off x="674424" y="3323994"/>
                <a:ext cx="611500" cy="777983"/>
              </a:xfrm>
              <a:custGeom>
                <a:avLst/>
                <a:gdLst>
                  <a:gd name="connsiteX0" fmla="*/ 263525 w 587550"/>
                  <a:gd name="connsiteY0" fmla="*/ 108 h 777983"/>
                  <a:gd name="connsiteX1" fmla="*/ 250825 w 587550"/>
                  <a:gd name="connsiteY1" fmla="*/ 15983 h 777983"/>
                  <a:gd name="connsiteX2" fmla="*/ 244475 w 587550"/>
                  <a:gd name="connsiteY2" fmla="*/ 25508 h 777983"/>
                  <a:gd name="connsiteX3" fmla="*/ 228600 w 587550"/>
                  <a:gd name="connsiteY3" fmla="*/ 47733 h 777983"/>
                  <a:gd name="connsiteX4" fmla="*/ 139700 w 587550"/>
                  <a:gd name="connsiteY4" fmla="*/ 50908 h 777983"/>
                  <a:gd name="connsiteX5" fmla="*/ 130175 w 587550"/>
                  <a:gd name="connsiteY5" fmla="*/ 54083 h 777983"/>
                  <a:gd name="connsiteX6" fmla="*/ 123825 w 587550"/>
                  <a:gd name="connsiteY6" fmla="*/ 73133 h 777983"/>
                  <a:gd name="connsiteX7" fmla="*/ 114300 w 587550"/>
                  <a:gd name="connsiteY7" fmla="*/ 101708 h 777983"/>
                  <a:gd name="connsiteX8" fmla="*/ 111125 w 587550"/>
                  <a:gd name="connsiteY8" fmla="*/ 111233 h 777983"/>
                  <a:gd name="connsiteX9" fmla="*/ 98425 w 587550"/>
                  <a:gd name="connsiteY9" fmla="*/ 130283 h 777983"/>
                  <a:gd name="connsiteX10" fmla="*/ 92075 w 587550"/>
                  <a:gd name="connsiteY10" fmla="*/ 139808 h 777983"/>
                  <a:gd name="connsiteX11" fmla="*/ 69850 w 587550"/>
                  <a:gd name="connsiteY11" fmla="*/ 162033 h 777983"/>
                  <a:gd name="connsiteX12" fmla="*/ 44450 w 587550"/>
                  <a:gd name="connsiteY12" fmla="*/ 200133 h 777983"/>
                  <a:gd name="connsiteX13" fmla="*/ 38100 w 587550"/>
                  <a:gd name="connsiteY13" fmla="*/ 209658 h 777983"/>
                  <a:gd name="connsiteX14" fmla="*/ 28575 w 587550"/>
                  <a:gd name="connsiteY14" fmla="*/ 216008 h 777983"/>
                  <a:gd name="connsiteX15" fmla="*/ 12700 w 587550"/>
                  <a:gd name="connsiteY15" fmla="*/ 238233 h 777983"/>
                  <a:gd name="connsiteX16" fmla="*/ 9525 w 587550"/>
                  <a:gd name="connsiteY16" fmla="*/ 247758 h 777983"/>
                  <a:gd name="connsiteX17" fmla="*/ 0 w 587550"/>
                  <a:gd name="connsiteY17" fmla="*/ 285858 h 777983"/>
                  <a:gd name="connsiteX18" fmla="*/ 12700 w 587550"/>
                  <a:gd name="connsiteY18" fmla="*/ 374758 h 777983"/>
                  <a:gd name="connsiteX19" fmla="*/ 15875 w 587550"/>
                  <a:gd name="connsiteY19" fmla="*/ 428733 h 777983"/>
                  <a:gd name="connsiteX20" fmla="*/ 19050 w 587550"/>
                  <a:gd name="connsiteY20" fmla="*/ 438258 h 777983"/>
                  <a:gd name="connsiteX21" fmla="*/ 25400 w 587550"/>
                  <a:gd name="connsiteY21" fmla="*/ 523983 h 777983"/>
                  <a:gd name="connsiteX22" fmla="*/ 28575 w 587550"/>
                  <a:gd name="connsiteY22" fmla="*/ 571608 h 777983"/>
                  <a:gd name="connsiteX23" fmla="*/ 92075 w 587550"/>
                  <a:gd name="connsiteY23" fmla="*/ 562083 h 777983"/>
                  <a:gd name="connsiteX24" fmla="*/ 111125 w 587550"/>
                  <a:gd name="connsiteY24" fmla="*/ 555733 h 777983"/>
                  <a:gd name="connsiteX25" fmla="*/ 120650 w 587550"/>
                  <a:gd name="connsiteY25" fmla="*/ 552558 h 777983"/>
                  <a:gd name="connsiteX26" fmla="*/ 165100 w 587550"/>
                  <a:gd name="connsiteY26" fmla="*/ 555733 h 777983"/>
                  <a:gd name="connsiteX27" fmla="*/ 184150 w 587550"/>
                  <a:gd name="connsiteY27" fmla="*/ 562083 h 777983"/>
                  <a:gd name="connsiteX28" fmla="*/ 196850 w 587550"/>
                  <a:gd name="connsiteY28" fmla="*/ 565258 h 777983"/>
                  <a:gd name="connsiteX29" fmla="*/ 228600 w 587550"/>
                  <a:gd name="connsiteY29" fmla="*/ 571608 h 777983"/>
                  <a:gd name="connsiteX30" fmla="*/ 247650 w 587550"/>
                  <a:gd name="connsiteY30" fmla="*/ 587483 h 777983"/>
                  <a:gd name="connsiteX31" fmla="*/ 250825 w 587550"/>
                  <a:gd name="connsiteY31" fmla="*/ 597008 h 777983"/>
                  <a:gd name="connsiteX32" fmla="*/ 260350 w 587550"/>
                  <a:gd name="connsiteY32" fmla="*/ 606533 h 777983"/>
                  <a:gd name="connsiteX33" fmla="*/ 266700 w 587550"/>
                  <a:gd name="connsiteY33" fmla="*/ 616058 h 777983"/>
                  <a:gd name="connsiteX34" fmla="*/ 279400 w 587550"/>
                  <a:gd name="connsiteY34" fmla="*/ 622408 h 777983"/>
                  <a:gd name="connsiteX35" fmla="*/ 298450 w 587550"/>
                  <a:gd name="connsiteY35" fmla="*/ 635108 h 777983"/>
                  <a:gd name="connsiteX36" fmla="*/ 317500 w 587550"/>
                  <a:gd name="connsiteY36" fmla="*/ 647808 h 777983"/>
                  <a:gd name="connsiteX37" fmla="*/ 327025 w 587550"/>
                  <a:gd name="connsiteY37" fmla="*/ 654158 h 777983"/>
                  <a:gd name="connsiteX38" fmla="*/ 336550 w 587550"/>
                  <a:gd name="connsiteY38" fmla="*/ 657333 h 777983"/>
                  <a:gd name="connsiteX39" fmla="*/ 358775 w 587550"/>
                  <a:gd name="connsiteY39" fmla="*/ 673208 h 777983"/>
                  <a:gd name="connsiteX40" fmla="*/ 371475 w 587550"/>
                  <a:gd name="connsiteY40" fmla="*/ 676383 h 777983"/>
                  <a:gd name="connsiteX41" fmla="*/ 377825 w 587550"/>
                  <a:gd name="connsiteY41" fmla="*/ 685908 h 777983"/>
                  <a:gd name="connsiteX42" fmla="*/ 396875 w 587550"/>
                  <a:gd name="connsiteY42" fmla="*/ 695433 h 777983"/>
                  <a:gd name="connsiteX43" fmla="*/ 422275 w 587550"/>
                  <a:gd name="connsiteY43" fmla="*/ 733533 h 777983"/>
                  <a:gd name="connsiteX44" fmla="*/ 428625 w 587550"/>
                  <a:gd name="connsiteY44" fmla="*/ 743058 h 777983"/>
                  <a:gd name="connsiteX45" fmla="*/ 438150 w 587550"/>
                  <a:gd name="connsiteY45" fmla="*/ 762108 h 777983"/>
                  <a:gd name="connsiteX46" fmla="*/ 466725 w 587550"/>
                  <a:gd name="connsiteY46" fmla="*/ 777983 h 777983"/>
                  <a:gd name="connsiteX47" fmla="*/ 488950 w 587550"/>
                  <a:gd name="connsiteY47" fmla="*/ 768458 h 777983"/>
                  <a:gd name="connsiteX48" fmla="*/ 492125 w 587550"/>
                  <a:gd name="connsiteY48" fmla="*/ 749408 h 777983"/>
                  <a:gd name="connsiteX49" fmla="*/ 495300 w 587550"/>
                  <a:gd name="connsiteY49" fmla="*/ 736708 h 777983"/>
                  <a:gd name="connsiteX50" fmla="*/ 504825 w 587550"/>
                  <a:gd name="connsiteY50" fmla="*/ 717658 h 777983"/>
                  <a:gd name="connsiteX51" fmla="*/ 514350 w 587550"/>
                  <a:gd name="connsiteY51" fmla="*/ 698608 h 777983"/>
                  <a:gd name="connsiteX52" fmla="*/ 511175 w 587550"/>
                  <a:gd name="connsiteY52" fmla="*/ 644633 h 777983"/>
                  <a:gd name="connsiteX53" fmla="*/ 508000 w 587550"/>
                  <a:gd name="connsiteY53" fmla="*/ 635108 h 777983"/>
                  <a:gd name="connsiteX54" fmla="*/ 501650 w 587550"/>
                  <a:gd name="connsiteY54" fmla="*/ 609708 h 777983"/>
                  <a:gd name="connsiteX55" fmla="*/ 501650 w 587550"/>
                  <a:gd name="connsiteY55" fmla="*/ 533508 h 777983"/>
                  <a:gd name="connsiteX56" fmla="*/ 508000 w 587550"/>
                  <a:gd name="connsiteY56" fmla="*/ 523983 h 777983"/>
                  <a:gd name="connsiteX57" fmla="*/ 511175 w 587550"/>
                  <a:gd name="connsiteY57" fmla="*/ 514458 h 777983"/>
                  <a:gd name="connsiteX58" fmla="*/ 498475 w 587550"/>
                  <a:gd name="connsiteY58" fmla="*/ 495408 h 777983"/>
                  <a:gd name="connsiteX59" fmla="*/ 495300 w 587550"/>
                  <a:gd name="connsiteY59" fmla="*/ 482708 h 777983"/>
                  <a:gd name="connsiteX60" fmla="*/ 488950 w 587550"/>
                  <a:gd name="connsiteY60" fmla="*/ 463658 h 777983"/>
                  <a:gd name="connsiteX61" fmla="*/ 485775 w 587550"/>
                  <a:gd name="connsiteY61" fmla="*/ 438258 h 777983"/>
                  <a:gd name="connsiteX62" fmla="*/ 482600 w 587550"/>
                  <a:gd name="connsiteY62" fmla="*/ 377933 h 777983"/>
                  <a:gd name="connsiteX63" fmla="*/ 479425 w 587550"/>
                  <a:gd name="connsiteY63" fmla="*/ 368408 h 777983"/>
                  <a:gd name="connsiteX64" fmla="*/ 469900 w 587550"/>
                  <a:gd name="connsiteY64" fmla="*/ 358883 h 777983"/>
                  <a:gd name="connsiteX65" fmla="*/ 450850 w 587550"/>
                  <a:gd name="connsiteY65" fmla="*/ 339833 h 777983"/>
                  <a:gd name="connsiteX66" fmla="*/ 444500 w 587550"/>
                  <a:gd name="connsiteY66" fmla="*/ 330308 h 777983"/>
                  <a:gd name="connsiteX67" fmla="*/ 438150 w 587550"/>
                  <a:gd name="connsiteY67" fmla="*/ 301733 h 777983"/>
                  <a:gd name="connsiteX68" fmla="*/ 434975 w 587550"/>
                  <a:gd name="connsiteY68" fmla="*/ 279508 h 777983"/>
                  <a:gd name="connsiteX69" fmla="*/ 438150 w 587550"/>
                  <a:gd name="connsiteY69" fmla="*/ 266808 h 777983"/>
                  <a:gd name="connsiteX70" fmla="*/ 447675 w 587550"/>
                  <a:gd name="connsiteY70" fmla="*/ 263633 h 777983"/>
                  <a:gd name="connsiteX71" fmla="*/ 457200 w 587550"/>
                  <a:gd name="connsiteY71" fmla="*/ 257283 h 777983"/>
                  <a:gd name="connsiteX72" fmla="*/ 469900 w 587550"/>
                  <a:gd name="connsiteY72" fmla="*/ 254108 h 777983"/>
                  <a:gd name="connsiteX73" fmla="*/ 517525 w 587550"/>
                  <a:gd name="connsiteY73" fmla="*/ 244583 h 777983"/>
                  <a:gd name="connsiteX74" fmla="*/ 555625 w 587550"/>
                  <a:gd name="connsiteY74" fmla="*/ 231883 h 777983"/>
                  <a:gd name="connsiteX75" fmla="*/ 574675 w 587550"/>
                  <a:gd name="connsiteY75" fmla="*/ 225533 h 777983"/>
                  <a:gd name="connsiteX76" fmla="*/ 587375 w 587550"/>
                  <a:gd name="connsiteY76" fmla="*/ 203308 h 777983"/>
                  <a:gd name="connsiteX77" fmla="*/ 584200 w 587550"/>
                  <a:gd name="connsiteY77" fmla="*/ 152508 h 777983"/>
                  <a:gd name="connsiteX78" fmla="*/ 581025 w 587550"/>
                  <a:gd name="connsiteY78" fmla="*/ 136633 h 777983"/>
                  <a:gd name="connsiteX79" fmla="*/ 561975 w 587550"/>
                  <a:gd name="connsiteY79" fmla="*/ 127108 h 777983"/>
                  <a:gd name="connsiteX80" fmla="*/ 508000 w 587550"/>
                  <a:gd name="connsiteY80" fmla="*/ 117583 h 777983"/>
                  <a:gd name="connsiteX81" fmla="*/ 498475 w 587550"/>
                  <a:gd name="connsiteY81" fmla="*/ 114408 h 777983"/>
                  <a:gd name="connsiteX82" fmla="*/ 485775 w 587550"/>
                  <a:gd name="connsiteY82" fmla="*/ 111233 h 777983"/>
                  <a:gd name="connsiteX83" fmla="*/ 466725 w 587550"/>
                  <a:gd name="connsiteY83" fmla="*/ 98533 h 777983"/>
                  <a:gd name="connsiteX84" fmla="*/ 457200 w 587550"/>
                  <a:gd name="connsiteY84" fmla="*/ 95358 h 777983"/>
                  <a:gd name="connsiteX85" fmla="*/ 447675 w 587550"/>
                  <a:gd name="connsiteY85" fmla="*/ 89008 h 777983"/>
                  <a:gd name="connsiteX86" fmla="*/ 419100 w 587550"/>
                  <a:gd name="connsiteY86" fmla="*/ 82658 h 777983"/>
                  <a:gd name="connsiteX87" fmla="*/ 409575 w 587550"/>
                  <a:gd name="connsiteY87" fmla="*/ 76308 h 777983"/>
                  <a:gd name="connsiteX88" fmla="*/ 400050 w 587550"/>
                  <a:gd name="connsiteY88" fmla="*/ 73133 h 777983"/>
                  <a:gd name="connsiteX89" fmla="*/ 381000 w 587550"/>
                  <a:gd name="connsiteY89" fmla="*/ 63608 h 777983"/>
                  <a:gd name="connsiteX90" fmla="*/ 371475 w 587550"/>
                  <a:gd name="connsiteY90" fmla="*/ 54083 h 777983"/>
                  <a:gd name="connsiteX91" fmla="*/ 361950 w 587550"/>
                  <a:gd name="connsiteY91" fmla="*/ 50908 h 777983"/>
                  <a:gd name="connsiteX92" fmla="*/ 358775 w 587550"/>
                  <a:gd name="connsiteY92" fmla="*/ 41383 h 777983"/>
                  <a:gd name="connsiteX93" fmla="*/ 336550 w 587550"/>
                  <a:gd name="connsiteY93" fmla="*/ 31858 h 777983"/>
                  <a:gd name="connsiteX94" fmla="*/ 327025 w 587550"/>
                  <a:gd name="connsiteY94" fmla="*/ 28683 h 777983"/>
                  <a:gd name="connsiteX95" fmla="*/ 314325 w 587550"/>
                  <a:gd name="connsiteY95" fmla="*/ 9633 h 777983"/>
                  <a:gd name="connsiteX96" fmla="*/ 263525 w 587550"/>
                  <a:gd name="connsiteY96" fmla="*/ 108 h 77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87550" h="777983">
                    <a:moveTo>
                      <a:pt x="263525" y="108"/>
                    </a:moveTo>
                    <a:cubicBezTo>
                      <a:pt x="252942" y="1166"/>
                      <a:pt x="254891" y="10562"/>
                      <a:pt x="250825" y="15983"/>
                    </a:cubicBezTo>
                    <a:cubicBezTo>
                      <a:pt x="248535" y="19036"/>
                      <a:pt x="246025" y="22021"/>
                      <a:pt x="244475" y="25508"/>
                    </a:cubicBezTo>
                    <a:cubicBezTo>
                      <a:pt x="238430" y="39110"/>
                      <a:pt x="243794" y="46753"/>
                      <a:pt x="228600" y="47733"/>
                    </a:cubicBezTo>
                    <a:cubicBezTo>
                      <a:pt x="199009" y="49642"/>
                      <a:pt x="169333" y="49850"/>
                      <a:pt x="139700" y="50908"/>
                    </a:cubicBezTo>
                    <a:cubicBezTo>
                      <a:pt x="136525" y="51966"/>
                      <a:pt x="132120" y="51360"/>
                      <a:pt x="130175" y="54083"/>
                    </a:cubicBezTo>
                    <a:cubicBezTo>
                      <a:pt x="126284" y="59530"/>
                      <a:pt x="125942" y="66783"/>
                      <a:pt x="123825" y="73133"/>
                    </a:cubicBezTo>
                    <a:lnTo>
                      <a:pt x="114300" y="101708"/>
                    </a:lnTo>
                    <a:cubicBezTo>
                      <a:pt x="113242" y="104883"/>
                      <a:pt x="112981" y="108448"/>
                      <a:pt x="111125" y="111233"/>
                    </a:cubicBezTo>
                    <a:lnTo>
                      <a:pt x="98425" y="130283"/>
                    </a:lnTo>
                    <a:cubicBezTo>
                      <a:pt x="96308" y="133458"/>
                      <a:pt x="94773" y="137110"/>
                      <a:pt x="92075" y="139808"/>
                    </a:cubicBezTo>
                    <a:cubicBezTo>
                      <a:pt x="84667" y="147216"/>
                      <a:pt x="75662" y="153316"/>
                      <a:pt x="69850" y="162033"/>
                    </a:cubicBezTo>
                    <a:lnTo>
                      <a:pt x="44450" y="200133"/>
                    </a:lnTo>
                    <a:cubicBezTo>
                      <a:pt x="42333" y="203308"/>
                      <a:pt x="41275" y="207541"/>
                      <a:pt x="38100" y="209658"/>
                    </a:cubicBezTo>
                    <a:lnTo>
                      <a:pt x="28575" y="216008"/>
                    </a:lnTo>
                    <a:cubicBezTo>
                      <a:pt x="6649" y="259860"/>
                      <a:pt x="38443" y="199618"/>
                      <a:pt x="12700" y="238233"/>
                    </a:cubicBezTo>
                    <a:cubicBezTo>
                      <a:pt x="10844" y="241018"/>
                      <a:pt x="10337" y="244511"/>
                      <a:pt x="9525" y="247758"/>
                    </a:cubicBezTo>
                    <a:cubicBezTo>
                      <a:pt x="-1089" y="290214"/>
                      <a:pt x="7474" y="263436"/>
                      <a:pt x="0" y="285858"/>
                    </a:cubicBezTo>
                    <a:cubicBezTo>
                      <a:pt x="10223" y="364234"/>
                      <a:pt x="4711" y="334812"/>
                      <a:pt x="12700" y="374758"/>
                    </a:cubicBezTo>
                    <a:cubicBezTo>
                      <a:pt x="13758" y="392750"/>
                      <a:pt x="14082" y="410800"/>
                      <a:pt x="15875" y="428733"/>
                    </a:cubicBezTo>
                    <a:cubicBezTo>
                      <a:pt x="16208" y="432063"/>
                      <a:pt x="18803" y="434920"/>
                      <a:pt x="19050" y="438258"/>
                    </a:cubicBezTo>
                    <a:cubicBezTo>
                      <a:pt x="25679" y="527745"/>
                      <a:pt x="13750" y="489032"/>
                      <a:pt x="25400" y="523983"/>
                    </a:cubicBezTo>
                    <a:cubicBezTo>
                      <a:pt x="26458" y="539858"/>
                      <a:pt x="16016" y="561840"/>
                      <a:pt x="28575" y="571608"/>
                    </a:cubicBezTo>
                    <a:cubicBezTo>
                      <a:pt x="67864" y="602166"/>
                      <a:pt x="71470" y="571241"/>
                      <a:pt x="92075" y="562083"/>
                    </a:cubicBezTo>
                    <a:cubicBezTo>
                      <a:pt x="98192" y="559365"/>
                      <a:pt x="104775" y="557850"/>
                      <a:pt x="111125" y="555733"/>
                    </a:cubicBezTo>
                    <a:lnTo>
                      <a:pt x="120650" y="552558"/>
                    </a:lnTo>
                    <a:cubicBezTo>
                      <a:pt x="135467" y="553616"/>
                      <a:pt x="150410" y="553529"/>
                      <a:pt x="165100" y="555733"/>
                    </a:cubicBezTo>
                    <a:cubicBezTo>
                      <a:pt x="171719" y="556726"/>
                      <a:pt x="177656" y="560460"/>
                      <a:pt x="184150" y="562083"/>
                    </a:cubicBezTo>
                    <a:cubicBezTo>
                      <a:pt x="188383" y="563141"/>
                      <a:pt x="192583" y="564344"/>
                      <a:pt x="196850" y="565258"/>
                    </a:cubicBezTo>
                    <a:cubicBezTo>
                      <a:pt x="207403" y="567519"/>
                      <a:pt x="228600" y="571608"/>
                      <a:pt x="228600" y="571608"/>
                    </a:cubicBezTo>
                    <a:cubicBezTo>
                      <a:pt x="235628" y="576294"/>
                      <a:pt x="242761" y="580149"/>
                      <a:pt x="247650" y="587483"/>
                    </a:cubicBezTo>
                    <a:cubicBezTo>
                      <a:pt x="249506" y="590268"/>
                      <a:pt x="248969" y="594223"/>
                      <a:pt x="250825" y="597008"/>
                    </a:cubicBezTo>
                    <a:cubicBezTo>
                      <a:pt x="253316" y="600744"/>
                      <a:pt x="257475" y="603084"/>
                      <a:pt x="260350" y="606533"/>
                    </a:cubicBezTo>
                    <a:cubicBezTo>
                      <a:pt x="262793" y="609464"/>
                      <a:pt x="263769" y="613615"/>
                      <a:pt x="266700" y="616058"/>
                    </a:cubicBezTo>
                    <a:cubicBezTo>
                      <a:pt x="270336" y="619088"/>
                      <a:pt x="275341" y="619973"/>
                      <a:pt x="279400" y="622408"/>
                    </a:cubicBezTo>
                    <a:cubicBezTo>
                      <a:pt x="285944" y="626335"/>
                      <a:pt x="292100" y="630875"/>
                      <a:pt x="298450" y="635108"/>
                    </a:cubicBezTo>
                    <a:lnTo>
                      <a:pt x="317500" y="647808"/>
                    </a:lnTo>
                    <a:cubicBezTo>
                      <a:pt x="320675" y="649925"/>
                      <a:pt x="323405" y="652951"/>
                      <a:pt x="327025" y="654158"/>
                    </a:cubicBezTo>
                    <a:lnTo>
                      <a:pt x="336550" y="657333"/>
                    </a:lnTo>
                    <a:cubicBezTo>
                      <a:pt x="337996" y="658417"/>
                      <a:pt x="355164" y="671660"/>
                      <a:pt x="358775" y="673208"/>
                    </a:cubicBezTo>
                    <a:cubicBezTo>
                      <a:pt x="362786" y="674927"/>
                      <a:pt x="367242" y="675325"/>
                      <a:pt x="371475" y="676383"/>
                    </a:cubicBezTo>
                    <a:cubicBezTo>
                      <a:pt x="373592" y="679558"/>
                      <a:pt x="375127" y="683210"/>
                      <a:pt x="377825" y="685908"/>
                    </a:cubicBezTo>
                    <a:cubicBezTo>
                      <a:pt x="383980" y="692063"/>
                      <a:pt x="389128" y="692851"/>
                      <a:pt x="396875" y="695433"/>
                    </a:cubicBezTo>
                    <a:lnTo>
                      <a:pt x="422275" y="733533"/>
                    </a:lnTo>
                    <a:cubicBezTo>
                      <a:pt x="424392" y="736708"/>
                      <a:pt x="427418" y="739438"/>
                      <a:pt x="428625" y="743058"/>
                    </a:cubicBezTo>
                    <a:cubicBezTo>
                      <a:pt x="430890" y="749852"/>
                      <a:pt x="432357" y="757039"/>
                      <a:pt x="438150" y="762108"/>
                    </a:cubicBezTo>
                    <a:cubicBezTo>
                      <a:pt x="451587" y="773865"/>
                      <a:pt x="453643" y="773622"/>
                      <a:pt x="466725" y="777983"/>
                    </a:cubicBezTo>
                    <a:cubicBezTo>
                      <a:pt x="471665" y="776748"/>
                      <a:pt x="485818" y="774723"/>
                      <a:pt x="488950" y="768458"/>
                    </a:cubicBezTo>
                    <a:cubicBezTo>
                      <a:pt x="491829" y="762700"/>
                      <a:pt x="490862" y="755721"/>
                      <a:pt x="492125" y="749408"/>
                    </a:cubicBezTo>
                    <a:cubicBezTo>
                      <a:pt x="492981" y="745129"/>
                      <a:pt x="494101" y="740904"/>
                      <a:pt x="495300" y="736708"/>
                    </a:cubicBezTo>
                    <a:cubicBezTo>
                      <a:pt x="500620" y="718087"/>
                      <a:pt x="495548" y="736211"/>
                      <a:pt x="504825" y="717658"/>
                    </a:cubicBezTo>
                    <a:cubicBezTo>
                      <a:pt x="517970" y="691368"/>
                      <a:pt x="496152" y="725905"/>
                      <a:pt x="514350" y="698608"/>
                    </a:cubicBezTo>
                    <a:cubicBezTo>
                      <a:pt x="513292" y="680616"/>
                      <a:pt x="512968" y="662566"/>
                      <a:pt x="511175" y="644633"/>
                    </a:cubicBezTo>
                    <a:cubicBezTo>
                      <a:pt x="510842" y="641303"/>
                      <a:pt x="508812" y="638355"/>
                      <a:pt x="508000" y="635108"/>
                    </a:cubicBezTo>
                    <a:lnTo>
                      <a:pt x="501650" y="609708"/>
                    </a:lnTo>
                    <a:cubicBezTo>
                      <a:pt x="497061" y="577585"/>
                      <a:pt x="495303" y="575824"/>
                      <a:pt x="501650" y="533508"/>
                    </a:cubicBezTo>
                    <a:cubicBezTo>
                      <a:pt x="502216" y="529734"/>
                      <a:pt x="506293" y="527396"/>
                      <a:pt x="508000" y="523983"/>
                    </a:cubicBezTo>
                    <a:cubicBezTo>
                      <a:pt x="509497" y="520990"/>
                      <a:pt x="510117" y="517633"/>
                      <a:pt x="511175" y="514458"/>
                    </a:cubicBezTo>
                    <a:cubicBezTo>
                      <a:pt x="502060" y="477997"/>
                      <a:pt x="516016" y="521720"/>
                      <a:pt x="498475" y="495408"/>
                    </a:cubicBezTo>
                    <a:cubicBezTo>
                      <a:pt x="496054" y="491777"/>
                      <a:pt x="496554" y="486888"/>
                      <a:pt x="495300" y="482708"/>
                    </a:cubicBezTo>
                    <a:cubicBezTo>
                      <a:pt x="493377" y="476297"/>
                      <a:pt x="488950" y="463658"/>
                      <a:pt x="488950" y="463658"/>
                    </a:cubicBezTo>
                    <a:cubicBezTo>
                      <a:pt x="487892" y="455191"/>
                      <a:pt x="486405" y="446767"/>
                      <a:pt x="485775" y="438258"/>
                    </a:cubicBezTo>
                    <a:cubicBezTo>
                      <a:pt x="484288" y="418177"/>
                      <a:pt x="484423" y="397986"/>
                      <a:pt x="482600" y="377933"/>
                    </a:cubicBezTo>
                    <a:cubicBezTo>
                      <a:pt x="482297" y="374600"/>
                      <a:pt x="481281" y="371193"/>
                      <a:pt x="479425" y="368408"/>
                    </a:cubicBezTo>
                    <a:cubicBezTo>
                      <a:pt x="476934" y="364672"/>
                      <a:pt x="472822" y="362292"/>
                      <a:pt x="469900" y="358883"/>
                    </a:cubicBezTo>
                    <a:cubicBezTo>
                      <a:pt x="454147" y="340505"/>
                      <a:pt x="467618" y="351012"/>
                      <a:pt x="450850" y="339833"/>
                    </a:cubicBezTo>
                    <a:cubicBezTo>
                      <a:pt x="448733" y="336658"/>
                      <a:pt x="446207" y="333721"/>
                      <a:pt x="444500" y="330308"/>
                    </a:cubicBezTo>
                    <a:cubicBezTo>
                      <a:pt x="440662" y="322633"/>
                      <a:pt x="439234" y="308779"/>
                      <a:pt x="438150" y="301733"/>
                    </a:cubicBezTo>
                    <a:cubicBezTo>
                      <a:pt x="437012" y="294336"/>
                      <a:pt x="436033" y="286916"/>
                      <a:pt x="434975" y="279508"/>
                    </a:cubicBezTo>
                    <a:cubicBezTo>
                      <a:pt x="436033" y="275275"/>
                      <a:pt x="435424" y="270215"/>
                      <a:pt x="438150" y="266808"/>
                    </a:cubicBezTo>
                    <a:cubicBezTo>
                      <a:pt x="440241" y="264195"/>
                      <a:pt x="444682" y="265130"/>
                      <a:pt x="447675" y="263633"/>
                    </a:cubicBezTo>
                    <a:cubicBezTo>
                      <a:pt x="451088" y="261926"/>
                      <a:pt x="453693" y="258786"/>
                      <a:pt x="457200" y="257283"/>
                    </a:cubicBezTo>
                    <a:cubicBezTo>
                      <a:pt x="461211" y="255564"/>
                      <a:pt x="465720" y="255362"/>
                      <a:pt x="469900" y="254108"/>
                    </a:cubicBezTo>
                    <a:cubicBezTo>
                      <a:pt x="503008" y="244176"/>
                      <a:pt x="475187" y="249287"/>
                      <a:pt x="517525" y="244583"/>
                    </a:cubicBezTo>
                    <a:lnTo>
                      <a:pt x="555625" y="231883"/>
                    </a:lnTo>
                    <a:lnTo>
                      <a:pt x="574675" y="225533"/>
                    </a:lnTo>
                    <a:cubicBezTo>
                      <a:pt x="577331" y="221550"/>
                      <a:pt x="587157" y="207663"/>
                      <a:pt x="587375" y="203308"/>
                    </a:cubicBezTo>
                    <a:cubicBezTo>
                      <a:pt x="588222" y="186363"/>
                      <a:pt x="585809" y="169398"/>
                      <a:pt x="584200" y="152508"/>
                    </a:cubicBezTo>
                    <a:cubicBezTo>
                      <a:pt x="583688" y="147136"/>
                      <a:pt x="583702" y="141318"/>
                      <a:pt x="581025" y="136633"/>
                    </a:cubicBezTo>
                    <a:cubicBezTo>
                      <a:pt x="578310" y="131882"/>
                      <a:pt x="566705" y="128459"/>
                      <a:pt x="561975" y="127108"/>
                    </a:cubicBezTo>
                    <a:cubicBezTo>
                      <a:pt x="544381" y="122081"/>
                      <a:pt x="526056" y="120162"/>
                      <a:pt x="508000" y="117583"/>
                    </a:cubicBezTo>
                    <a:cubicBezTo>
                      <a:pt x="504825" y="116525"/>
                      <a:pt x="501693" y="115327"/>
                      <a:pt x="498475" y="114408"/>
                    </a:cubicBezTo>
                    <a:cubicBezTo>
                      <a:pt x="494279" y="113209"/>
                      <a:pt x="489678" y="113184"/>
                      <a:pt x="485775" y="111233"/>
                    </a:cubicBezTo>
                    <a:cubicBezTo>
                      <a:pt x="478949" y="107820"/>
                      <a:pt x="473965" y="100946"/>
                      <a:pt x="466725" y="98533"/>
                    </a:cubicBezTo>
                    <a:cubicBezTo>
                      <a:pt x="463550" y="97475"/>
                      <a:pt x="460193" y="96855"/>
                      <a:pt x="457200" y="95358"/>
                    </a:cubicBezTo>
                    <a:cubicBezTo>
                      <a:pt x="453787" y="93651"/>
                      <a:pt x="451295" y="90215"/>
                      <a:pt x="447675" y="89008"/>
                    </a:cubicBezTo>
                    <a:cubicBezTo>
                      <a:pt x="433042" y="84130"/>
                      <a:pt x="430720" y="88468"/>
                      <a:pt x="419100" y="82658"/>
                    </a:cubicBezTo>
                    <a:cubicBezTo>
                      <a:pt x="415687" y="80951"/>
                      <a:pt x="412988" y="78015"/>
                      <a:pt x="409575" y="76308"/>
                    </a:cubicBezTo>
                    <a:cubicBezTo>
                      <a:pt x="406582" y="74811"/>
                      <a:pt x="403043" y="74630"/>
                      <a:pt x="400050" y="73133"/>
                    </a:cubicBezTo>
                    <a:cubicBezTo>
                      <a:pt x="375431" y="60823"/>
                      <a:pt x="404941" y="71588"/>
                      <a:pt x="381000" y="63608"/>
                    </a:cubicBezTo>
                    <a:cubicBezTo>
                      <a:pt x="377825" y="60433"/>
                      <a:pt x="375211" y="56574"/>
                      <a:pt x="371475" y="54083"/>
                    </a:cubicBezTo>
                    <a:cubicBezTo>
                      <a:pt x="368690" y="52227"/>
                      <a:pt x="364317" y="53275"/>
                      <a:pt x="361950" y="50908"/>
                    </a:cubicBezTo>
                    <a:cubicBezTo>
                      <a:pt x="359583" y="48541"/>
                      <a:pt x="360866" y="43996"/>
                      <a:pt x="358775" y="41383"/>
                    </a:cubicBezTo>
                    <a:cubicBezTo>
                      <a:pt x="353046" y="34222"/>
                      <a:pt x="344459" y="34118"/>
                      <a:pt x="336550" y="31858"/>
                    </a:cubicBezTo>
                    <a:cubicBezTo>
                      <a:pt x="333332" y="30939"/>
                      <a:pt x="330200" y="29741"/>
                      <a:pt x="327025" y="28683"/>
                    </a:cubicBezTo>
                    <a:cubicBezTo>
                      <a:pt x="322792" y="22333"/>
                      <a:pt x="321565" y="12046"/>
                      <a:pt x="314325" y="9633"/>
                    </a:cubicBezTo>
                    <a:cubicBezTo>
                      <a:pt x="303380" y="5985"/>
                      <a:pt x="274108" y="-950"/>
                      <a:pt x="263525" y="10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cadiz">
                <a:extLst>
                  <a:ext uri="{FF2B5EF4-FFF2-40B4-BE49-F238E27FC236}">
                    <a16:creationId xmlns:a16="http://schemas.microsoft.com/office/drawing/2014/main" id="{3F233E3C-C4F6-1ED7-9C0F-179692A90BEF}"/>
                  </a:ext>
                </a:extLst>
              </p:cNvPr>
              <p:cNvSpPr/>
              <p:nvPr/>
            </p:nvSpPr>
            <p:spPr>
              <a:xfrm>
                <a:off x="1115046" y="4022602"/>
                <a:ext cx="676866" cy="579447"/>
              </a:xfrm>
              <a:custGeom>
                <a:avLst/>
                <a:gdLst>
                  <a:gd name="connsiteX0" fmla="*/ 73025 w 676762"/>
                  <a:gd name="connsiteY0" fmla="*/ 53975 h 546100"/>
                  <a:gd name="connsiteX1" fmla="*/ 101600 w 676762"/>
                  <a:gd name="connsiteY1" fmla="*/ 63500 h 546100"/>
                  <a:gd name="connsiteX2" fmla="*/ 104775 w 676762"/>
                  <a:gd name="connsiteY2" fmla="*/ 73025 h 546100"/>
                  <a:gd name="connsiteX3" fmla="*/ 114300 w 676762"/>
                  <a:gd name="connsiteY3" fmla="*/ 76200 h 546100"/>
                  <a:gd name="connsiteX4" fmla="*/ 123825 w 676762"/>
                  <a:gd name="connsiteY4" fmla="*/ 82550 h 546100"/>
                  <a:gd name="connsiteX5" fmla="*/ 142875 w 676762"/>
                  <a:gd name="connsiteY5" fmla="*/ 98425 h 546100"/>
                  <a:gd name="connsiteX6" fmla="*/ 149225 w 676762"/>
                  <a:gd name="connsiteY6" fmla="*/ 107950 h 546100"/>
                  <a:gd name="connsiteX7" fmla="*/ 177800 w 676762"/>
                  <a:gd name="connsiteY7" fmla="*/ 123825 h 546100"/>
                  <a:gd name="connsiteX8" fmla="*/ 219075 w 676762"/>
                  <a:gd name="connsiteY8" fmla="*/ 120650 h 546100"/>
                  <a:gd name="connsiteX9" fmla="*/ 234950 w 676762"/>
                  <a:gd name="connsiteY9" fmla="*/ 104775 h 546100"/>
                  <a:gd name="connsiteX10" fmla="*/ 244475 w 676762"/>
                  <a:gd name="connsiteY10" fmla="*/ 95250 h 546100"/>
                  <a:gd name="connsiteX11" fmla="*/ 266700 w 676762"/>
                  <a:gd name="connsiteY11" fmla="*/ 85725 h 546100"/>
                  <a:gd name="connsiteX12" fmla="*/ 276225 w 676762"/>
                  <a:gd name="connsiteY12" fmla="*/ 79375 h 546100"/>
                  <a:gd name="connsiteX13" fmla="*/ 292100 w 676762"/>
                  <a:gd name="connsiteY13" fmla="*/ 60325 h 546100"/>
                  <a:gd name="connsiteX14" fmla="*/ 298450 w 676762"/>
                  <a:gd name="connsiteY14" fmla="*/ 50800 h 546100"/>
                  <a:gd name="connsiteX15" fmla="*/ 317500 w 676762"/>
                  <a:gd name="connsiteY15" fmla="*/ 41275 h 546100"/>
                  <a:gd name="connsiteX16" fmla="*/ 336550 w 676762"/>
                  <a:gd name="connsiteY16" fmla="*/ 25400 h 546100"/>
                  <a:gd name="connsiteX17" fmla="*/ 349250 w 676762"/>
                  <a:gd name="connsiteY17" fmla="*/ 22225 h 546100"/>
                  <a:gd name="connsiteX18" fmla="*/ 403225 w 676762"/>
                  <a:gd name="connsiteY18" fmla="*/ 25400 h 546100"/>
                  <a:gd name="connsiteX19" fmla="*/ 419100 w 676762"/>
                  <a:gd name="connsiteY19" fmla="*/ 41275 h 546100"/>
                  <a:gd name="connsiteX20" fmla="*/ 438150 w 676762"/>
                  <a:gd name="connsiteY20" fmla="*/ 44450 h 546100"/>
                  <a:gd name="connsiteX21" fmla="*/ 450850 w 676762"/>
                  <a:gd name="connsiteY21" fmla="*/ 47625 h 546100"/>
                  <a:gd name="connsiteX22" fmla="*/ 501650 w 676762"/>
                  <a:gd name="connsiteY22" fmla="*/ 44450 h 546100"/>
                  <a:gd name="connsiteX23" fmla="*/ 511175 w 676762"/>
                  <a:gd name="connsiteY23" fmla="*/ 38100 h 546100"/>
                  <a:gd name="connsiteX24" fmla="*/ 536575 w 676762"/>
                  <a:gd name="connsiteY24" fmla="*/ 31750 h 546100"/>
                  <a:gd name="connsiteX25" fmla="*/ 546100 w 676762"/>
                  <a:gd name="connsiteY25" fmla="*/ 28575 h 546100"/>
                  <a:gd name="connsiteX26" fmla="*/ 558800 w 676762"/>
                  <a:gd name="connsiteY26" fmla="*/ 25400 h 546100"/>
                  <a:gd name="connsiteX27" fmla="*/ 587375 w 676762"/>
                  <a:gd name="connsiteY27" fmla="*/ 6350 h 546100"/>
                  <a:gd name="connsiteX28" fmla="*/ 596900 w 676762"/>
                  <a:gd name="connsiteY28" fmla="*/ 0 h 546100"/>
                  <a:gd name="connsiteX29" fmla="*/ 635000 w 676762"/>
                  <a:gd name="connsiteY29" fmla="*/ 3175 h 546100"/>
                  <a:gd name="connsiteX30" fmla="*/ 654050 w 676762"/>
                  <a:gd name="connsiteY30" fmla="*/ 9525 h 546100"/>
                  <a:gd name="connsiteX31" fmla="*/ 663575 w 676762"/>
                  <a:gd name="connsiteY31" fmla="*/ 12700 h 546100"/>
                  <a:gd name="connsiteX32" fmla="*/ 666750 w 676762"/>
                  <a:gd name="connsiteY32" fmla="*/ 22225 h 546100"/>
                  <a:gd name="connsiteX33" fmla="*/ 676275 w 676762"/>
                  <a:gd name="connsiteY33" fmla="*/ 28575 h 546100"/>
                  <a:gd name="connsiteX34" fmla="*/ 666750 w 676762"/>
                  <a:gd name="connsiteY34" fmla="*/ 66675 h 546100"/>
                  <a:gd name="connsiteX35" fmla="*/ 638175 w 676762"/>
                  <a:gd name="connsiteY35" fmla="*/ 73025 h 546100"/>
                  <a:gd name="connsiteX36" fmla="*/ 584200 w 676762"/>
                  <a:gd name="connsiteY36" fmla="*/ 69850 h 546100"/>
                  <a:gd name="connsiteX37" fmla="*/ 574675 w 676762"/>
                  <a:gd name="connsiteY37" fmla="*/ 63500 h 546100"/>
                  <a:gd name="connsiteX38" fmla="*/ 565150 w 676762"/>
                  <a:gd name="connsiteY38" fmla="*/ 60325 h 546100"/>
                  <a:gd name="connsiteX39" fmla="*/ 555625 w 676762"/>
                  <a:gd name="connsiteY39" fmla="*/ 66675 h 546100"/>
                  <a:gd name="connsiteX40" fmla="*/ 546100 w 676762"/>
                  <a:gd name="connsiteY40" fmla="*/ 101600 h 546100"/>
                  <a:gd name="connsiteX41" fmla="*/ 542925 w 676762"/>
                  <a:gd name="connsiteY41" fmla="*/ 111125 h 546100"/>
                  <a:gd name="connsiteX42" fmla="*/ 533400 w 676762"/>
                  <a:gd name="connsiteY42" fmla="*/ 149225 h 546100"/>
                  <a:gd name="connsiteX43" fmla="*/ 527050 w 676762"/>
                  <a:gd name="connsiteY43" fmla="*/ 196850 h 546100"/>
                  <a:gd name="connsiteX44" fmla="*/ 523875 w 676762"/>
                  <a:gd name="connsiteY44" fmla="*/ 209550 h 546100"/>
                  <a:gd name="connsiteX45" fmla="*/ 514350 w 676762"/>
                  <a:gd name="connsiteY45" fmla="*/ 215900 h 546100"/>
                  <a:gd name="connsiteX46" fmla="*/ 508000 w 676762"/>
                  <a:gd name="connsiteY46" fmla="*/ 225425 h 546100"/>
                  <a:gd name="connsiteX47" fmla="*/ 498475 w 676762"/>
                  <a:gd name="connsiteY47" fmla="*/ 231775 h 546100"/>
                  <a:gd name="connsiteX48" fmla="*/ 485775 w 676762"/>
                  <a:gd name="connsiteY48" fmla="*/ 250825 h 546100"/>
                  <a:gd name="connsiteX49" fmla="*/ 498475 w 676762"/>
                  <a:gd name="connsiteY49" fmla="*/ 282575 h 546100"/>
                  <a:gd name="connsiteX50" fmla="*/ 504825 w 676762"/>
                  <a:gd name="connsiteY50" fmla="*/ 292100 h 546100"/>
                  <a:gd name="connsiteX51" fmla="*/ 523875 w 676762"/>
                  <a:gd name="connsiteY51" fmla="*/ 304800 h 546100"/>
                  <a:gd name="connsiteX52" fmla="*/ 530225 w 676762"/>
                  <a:gd name="connsiteY52" fmla="*/ 323850 h 546100"/>
                  <a:gd name="connsiteX53" fmla="*/ 533400 w 676762"/>
                  <a:gd name="connsiteY53" fmla="*/ 333375 h 546100"/>
                  <a:gd name="connsiteX54" fmla="*/ 546100 w 676762"/>
                  <a:gd name="connsiteY54" fmla="*/ 352425 h 546100"/>
                  <a:gd name="connsiteX55" fmla="*/ 549275 w 676762"/>
                  <a:gd name="connsiteY55" fmla="*/ 361950 h 546100"/>
                  <a:gd name="connsiteX56" fmla="*/ 555625 w 676762"/>
                  <a:gd name="connsiteY56" fmla="*/ 371475 h 546100"/>
                  <a:gd name="connsiteX57" fmla="*/ 561975 w 676762"/>
                  <a:gd name="connsiteY57" fmla="*/ 390525 h 546100"/>
                  <a:gd name="connsiteX58" fmla="*/ 577850 w 676762"/>
                  <a:gd name="connsiteY58" fmla="*/ 409575 h 546100"/>
                  <a:gd name="connsiteX59" fmla="*/ 571500 w 676762"/>
                  <a:gd name="connsiteY59" fmla="*/ 434975 h 546100"/>
                  <a:gd name="connsiteX60" fmla="*/ 558800 w 676762"/>
                  <a:gd name="connsiteY60" fmla="*/ 454025 h 546100"/>
                  <a:gd name="connsiteX61" fmla="*/ 555625 w 676762"/>
                  <a:gd name="connsiteY61" fmla="*/ 463550 h 546100"/>
                  <a:gd name="connsiteX62" fmla="*/ 536575 w 676762"/>
                  <a:gd name="connsiteY62" fmla="*/ 469900 h 546100"/>
                  <a:gd name="connsiteX63" fmla="*/ 527050 w 676762"/>
                  <a:gd name="connsiteY63" fmla="*/ 473075 h 546100"/>
                  <a:gd name="connsiteX64" fmla="*/ 517525 w 676762"/>
                  <a:gd name="connsiteY64" fmla="*/ 476250 h 546100"/>
                  <a:gd name="connsiteX65" fmla="*/ 508000 w 676762"/>
                  <a:gd name="connsiteY65" fmla="*/ 479425 h 546100"/>
                  <a:gd name="connsiteX66" fmla="*/ 501650 w 676762"/>
                  <a:gd name="connsiteY66" fmla="*/ 508000 h 546100"/>
                  <a:gd name="connsiteX67" fmla="*/ 488950 w 676762"/>
                  <a:gd name="connsiteY67" fmla="*/ 527050 h 546100"/>
                  <a:gd name="connsiteX68" fmla="*/ 482600 w 676762"/>
                  <a:gd name="connsiteY68" fmla="*/ 536575 h 546100"/>
                  <a:gd name="connsiteX69" fmla="*/ 476250 w 676762"/>
                  <a:gd name="connsiteY69" fmla="*/ 546100 h 546100"/>
                  <a:gd name="connsiteX70" fmla="*/ 396875 w 676762"/>
                  <a:gd name="connsiteY70" fmla="*/ 542925 h 546100"/>
                  <a:gd name="connsiteX71" fmla="*/ 377825 w 676762"/>
                  <a:gd name="connsiteY71" fmla="*/ 536575 h 546100"/>
                  <a:gd name="connsiteX72" fmla="*/ 368300 w 676762"/>
                  <a:gd name="connsiteY72" fmla="*/ 533400 h 546100"/>
                  <a:gd name="connsiteX73" fmla="*/ 352425 w 676762"/>
                  <a:gd name="connsiteY73" fmla="*/ 517525 h 546100"/>
                  <a:gd name="connsiteX74" fmla="*/ 342900 w 676762"/>
                  <a:gd name="connsiteY74" fmla="*/ 514350 h 546100"/>
                  <a:gd name="connsiteX75" fmla="*/ 314325 w 676762"/>
                  <a:gd name="connsiteY75" fmla="*/ 498475 h 546100"/>
                  <a:gd name="connsiteX76" fmla="*/ 307975 w 676762"/>
                  <a:gd name="connsiteY76" fmla="*/ 488950 h 546100"/>
                  <a:gd name="connsiteX77" fmla="*/ 298450 w 676762"/>
                  <a:gd name="connsiteY77" fmla="*/ 485775 h 546100"/>
                  <a:gd name="connsiteX78" fmla="*/ 279400 w 676762"/>
                  <a:gd name="connsiteY78" fmla="*/ 476250 h 546100"/>
                  <a:gd name="connsiteX79" fmla="*/ 209550 w 676762"/>
                  <a:gd name="connsiteY79" fmla="*/ 469900 h 546100"/>
                  <a:gd name="connsiteX80" fmla="*/ 190500 w 676762"/>
                  <a:gd name="connsiteY80" fmla="*/ 482600 h 546100"/>
                  <a:gd name="connsiteX81" fmla="*/ 171450 w 676762"/>
                  <a:gd name="connsiteY81" fmla="*/ 488950 h 546100"/>
                  <a:gd name="connsiteX82" fmla="*/ 161925 w 676762"/>
                  <a:gd name="connsiteY82" fmla="*/ 492125 h 546100"/>
                  <a:gd name="connsiteX83" fmla="*/ 152400 w 676762"/>
                  <a:gd name="connsiteY83" fmla="*/ 488950 h 546100"/>
                  <a:gd name="connsiteX84" fmla="*/ 139700 w 676762"/>
                  <a:gd name="connsiteY84" fmla="*/ 469900 h 546100"/>
                  <a:gd name="connsiteX85" fmla="*/ 130175 w 676762"/>
                  <a:gd name="connsiteY85" fmla="*/ 457200 h 546100"/>
                  <a:gd name="connsiteX86" fmla="*/ 117475 w 676762"/>
                  <a:gd name="connsiteY86" fmla="*/ 441325 h 546100"/>
                  <a:gd name="connsiteX87" fmla="*/ 114300 w 676762"/>
                  <a:gd name="connsiteY87" fmla="*/ 431800 h 546100"/>
                  <a:gd name="connsiteX88" fmla="*/ 104775 w 676762"/>
                  <a:gd name="connsiteY88" fmla="*/ 422275 h 546100"/>
                  <a:gd name="connsiteX89" fmla="*/ 92075 w 676762"/>
                  <a:gd name="connsiteY89" fmla="*/ 393700 h 546100"/>
                  <a:gd name="connsiteX90" fmla="*/ 85725 w 676762"/>
                  <a:gd name="connsiteY90" fmla="*/ 371475 h 546100"/>
                  <a:gd name="connsiteX91" fmla="*/ 82550 w 676762"/>
                  <a:gd name="connsiteY91" fmla="*/ 358775 h 546100"/>
                  <a:gd name="connsiteX92" fmla="*/ 76200 w 676762"/>
                  <a:gd name="connsiteY92" fmla="*/ 349250 h 546100"/>
                  <a:gd name="connsiteX93" fmla="*/ 73025 w 676762"/>
                  <a:gd name="connsiteY93" fmla="*/ 339725 h 546100"/>
                  <a:gd name="connsiteX94" fmla="*/ 60325 w 676762"/>
                  <a:gd name="connsiteY94" fmla="*/ 320675 h 546100"/>
                  <a:gd name="connsiteX95" fmla="*/ 63500 w 676762"/>
                  <a:gd name="connsiteY95" fmla="*/ 285750 h 546100"/>
                  <a:gd name="connsiteX96" fmla="*/ 76200 w 676762"/>
                  <a:gd name="connsiteY96" fmla="*/ 282575 h 546100"/>
                  <a:gd name="connsiteX97" fmla="*/ 114300 w 676762"/>
                  <a:gd name="connsiteY97" fmla="*/ 279400 h 546100"/>
                  <a:gd name="connsiteX98" fmla="*/ 117475 w 676762"/>
                  <a:gd name="connsiteY98" fmla="*/ 254000 h 546100"/>
                  <a:gd name="connsiteX99" fmla="*/ 98425 w 676762"/>
                  <a:gd name="connsiteY99" fmla="*/ 247650 h 546100"/>
                  <a:gd name="connsiteX100" fmla="*/ 79375 w 676762"/>
                  <a:gd name="connsiteY100" fmla="*/ 238125 h 546100"/>
                  <a:gd name="connsiteX101" fmla="*/ 60325 w 676762"/>
                  <a:gd name="connsiteY101" fmla="*/ 225425 h 546100"/>
                  <a:gd name="connsiteX102" fmla="*/ 41275 w 676762"/>
                  <a:gd name="connsiteY102" fmla="*/ 215900 h 546100"/>
                  <a:gd name="connsiteX103" fmla="*/ 15875 w 676762"/>
                  <a:gd name="connsiteY103" fmla="*/ 177800 h 546100"/>
                  <a:gd name="connsiteX104" fmla="*/ 9525 w 676762"/>
                  <a:gd name="connsiteY104" fmla="*/ 168275 h 546100"/>
                  <a:gd name="connsiteX105" fmla="*/ 3175 w 676762"/>
                  <a:gd name="connsiteY105" fmla="*/ 158750 h 546100"/>
                  <a:gd name="connsiteX106" fmla="*/ 0 w 676762"/>
                  <a:gd name="connsiteY106" fmla="*/ 149225 h 546100"/>
                  <a:gd name="connsiteX107" fmla="*/ 3175 w 676762"/>
                  <a:gd name="connsiteY107" fmla="*/ 92075 h 546100"/>
                  <a:gd name="connsiteX108" fmla="*/ 12700 w 676762"/>
                  <a:gd name="connsiteY108" fmla="*/ 88900 h 546100"/>
                  <a:gd name="connsiteX109" fmla="*/ 47625 w 676762"/>
                  <a:gd name="connsiteY109" fmla="*/ 85725 h 546100"/>
                  <a:gd name="connsiteX110" fmla="*/ 66675 w 676762"/>
                  <a:gd name="connsiteY110" fmla="*/ 76200 h 546100"/>
                  <a:gd name="connsiteX111" fmla="*/ 73025 w 676762"/>
                  <a:gd name="connsiteY111" fmla="*/ 53975 h 546100"/>
                  <a:gd name="connsiteX0" fmla="*/ 73025 w 676762"/>
                  <a:gd name="connsiteY0" fmla="*/ 53975 h 572294"/>
                  <a:gd name="connsiteX1" fmla="*/ 101600 w 676762"/>
                  <a:gd name="connsiteY1" fmla="*/ 63500 h 572294"/>
                  <a:gd name="connsiteX2" fmla="*/ 104775 w 676762"/>
                  <a:gd name="connsiteY2" fmla="*/ 73025 h 572294"/>
                  <a:gd name="connsiteX3" fmla="*/ 114300 w 676762"/>
                  <a:gd name="connsiteY3" fmla="*/ 76200 h 572294"/>
                  <a:gd name="connsiteX4" fmla="*/ 123825 w 676762"/>
                  <a:gd name="connsiteY4" fmla="*/ 82550 h 572294"/>
                  <a:gd name="connsiteX5" fmla="*/ 142875 w 676762"/>
                  <a:gd name="connsiteY5" fmla="*/ 98425 h 572294"/>
                  <a:gd name="connsiteX6" fmla="*/ 149225 w 676762"/>
                  <a:gd name="connsiteY6" fmla="*/ 107950 h 572294"/>
                  <a:gd name="connsiteX7" fmla="*/ 177800 w 676762"/>
                  <a:gd name="connsiteY7" fmla="*/ 123825 h 572294"/>
                  <a:gd name="connsiteX8" fmla="*/ 219075 w 676762"/>
                  <a:gd name="connsiteY8" fmla="*/ 120650 h 572294"/>
                  <a:gd name="connsiteX9" fmla="*/ 234950 w 676762"/>
                  <a:gd name="connsiteY9" fmla="*/ 104775 h 572294"/>
                  <a:gd name="connsiteX10" fmla="*/ 244475 w 676762"/>
                  <a:gd name="connsiteY10" fmla="*/ 95250 h 572294"/>
                  <a:gd name="connsiteX11" fmla="*/ 266700 w 676762"/>
                  <a:gd name="connsiteY11" fmla="*/ 85725 h 572294"/>
                  <a:gd name="connsiteX12" fmla="*/ 276225 w 676762"/>
                  <a:gd name="connsiteY12" fmla="*/ 79375 h 572294"/>
                  <a:gd name="connsiteX13" fmla="*/ 292100 w 676762"/>
                  <a:gd name="connsiteY13" fmla="*/ 60325 h 572294"/>
                  <a:gd name="connsiteX14" fmla="*/ 298450 w 676762"/>
                  <a:gd name="connsiteY14" fmla="*/ 50800 h 572294"/>
                  <a:gd name="connsiteX15" fmla="*/ 317500 w 676762"/>
                  <a:gd name="connsiteY15" fmla="*/ 41275 h 572294"/>
                  <a:gd name="connsiteX16" fmla="*/ 336550 w 676762"/>
                  <a:gd name="connsiteY16" fmla="*/ 25400 h 572294"/>
                  <a:gd name="connsiteX17" fmla="*/ 349250 w 676762"/>
                  <a:gd name="connsiteY17" fmla="*/ 22225 h 572294"/>
                  <a:gd name="connsiteX18" fmla="*/ 403225 w 676762"/>
                  <a:gd name="connsiteY18" fmla="*/ 25400 h 572294"/>
                  <a:gd name="connsiteX19" fmla="*/ 419100 w 676762"/>
                  <a:gd name="connsiteY19" fmla="*/ 41275 h 572294"/>
                  <a:gd name="connsiteX20" fmla="*/ 438150 w 676762"/>
                  <a:gd name="connsiteY20" fmla="*/ 44450 h 572294"/>
                  <a:gd name="connsiteX21" fmla="*/ 450850 w 676762"/>
                  <a:gd name="connsiteY21" fmla="*/ 47625 h 572294"/>
                  <a:gd name="connsiteX22" fmla="*/ 501650 w 676762"/>
                  <a:gd name="connsiteY22" fmla="*/ 44450 h 572294"/>
                  <a:gd name="connsiteX23" fmla="*/ 511175 w 676762"/>
                  <a:gd name="connsiteY23" fmla="*/ 38100 h 572294"/>
                  <a:gd name="connsiteX24" fmla="*/ 536575 w 676762"/>
                  <a:gd name="connsiteY24" fmla="*/ 31750 h 572294"/>
                  <a:gd name="connsiteX25" fmla="*/ 546100 w 676762"/>
                  <a:gd name="connsiteY25" fmla="*/ 28575 h 572294"/>
                  <a:gd name="connsiteX26" fmla="*/ 558800 w 676762"/>
                  <a:gd name="connsiteY26" fmla="*/ 25400 h 572294"/>
                  <a:gd name="connsiteX27" fmla="*/ 587375 w 676762"/>
                  <a:gd name="connsiteY27" fmla="*/ 6350 h 572294"/>
                  <a:gd name="connsiteX28" fmla="*/ 596900 w 676762"/>
                  <a:gd name="connsiteY28" fmla="*/ 0 h 572294"/>
                  <a:gd name="connsiteX29" fmla="*/ 635000 w 676762"/>
                  <a:gd name="connsiteY29" fmla="*/ 3175 h 572294"/>
                  <a:gd name="connsiteX30" fmla="*/ 654050 w 676762"/>
                  <a:gd name="connsiteY30" fmla="*/ 9525 h 572294"/>
                  <a:gd name="connsiteX31" fmla="*/ 663575 w 676762"/>
                  <a:gd name="connsiteY31" fmla="*/ 12700 h 572294"/>
                  <a:gd name="connsiteX32" fmla="*/ 666750 w 676762"/>
                  <a:gd name="connsiteY32" fmla="*/ 22225 h 572294"/>
                  <a:gd name="connsiteX33" fmla="*/ 676275 w 676762"/>
                  <a:gd name="connsiteY33" fmla="*/ 28575 h 572294"/>
                  <a:gd name="connsiteX34" fmla="*/ 666750 w 676762"/>
                  <a:gd name="connsiteY34" fmla="*/ 66675 h 572294"/>
                  <a:gd name="connsiteX35" fmla="*/ 638175 w 676762"/>
                  <a:gd name="connsiteY35" fmla="*/ 73025 h 572294"/>
                  <a:gd name="connsiteX36" fmla="*/ 584200 w 676762"/>
                  <a:gd name="connsiteY36" fmla="*/ 69850 h 572294"/>
                  <a:gd name="connsiteX37" fmla="*/ 574675 w 676762"/>
                  <a:gd name="connsiteY37" fmla="*/ 63500 h 572294"/>
                  <a:gd name="connsiteX38" fmla="*/ 565150 w 676762"/>
                  <a:gd name="connsiteY38" fmla="*/ 60325 h 572294"/>
                  <a:gd name="connsiteX39" fmla="*/ 555625 w 676762"/>
                  <a:gd name="connsiteY39" fmla="*/ 66675 h 572294"/>
                  <a:gd name="connsiteX40" fmla="*/ 546100 w 676762"/>
                  <a:gd name="connsiteY40" fmla="*/ 101600 h 572294"/>
                  <a:gd name="connsiteX41" fmla="*/ 542925 w 676762"/>
                  <a:gd name="connsiteY41" fmla="*/ 111125 h 572294"/>
                  <a:gd name="connsiteX42" fmla="*/ 533400 w 676762"/>
                  <a:gd name="connsiteY42" fmla="*/ 149225 h 572294"/>
                  <a:gd name="connsiteX43" fmla="*/ 527050 w 676762"/>
                  <a:gd name="connsiteY43" fmla="*/ 196850 h 572294"/>
                  <a:gd name="connsiteX44" fmla="*/ 523875 w 676762"/>
                  <a:gd name="connsiteY44" fmla="*/ 209550 h 572294"/>
                  <a:gd name="connsiteX45" fmla="*/ 514350 w 676762"/>
                  <a:gd name="connsiteY45" fmla="*/ 215900 h 572294"/>
                  <a:gd name="connsiteX46" fmla="*/ 508000 w 676762"/>
                  <a:gd name="connsiteY46" fmla="*/ 225425 h 572294"/>
                  <a:gd name="connsiteX47" fmla="*/ 498475 w 676762"/>
                  <a:gd name="connsiteY47" fmla="*/ 231775 h 572294"/>
                  <a:gd name="connsiteX48" fmla="*/ 485775 w 676762"/>
                  <a:gd name="connsiteY48" fmla="*/ 250825 h 572294"/>
                  <a:gd name="connsiteX49" fmla="*/ 498475 w 676762"/>
                  <a:gd name="connsiteY49" fmla="*/ 282575 h 572294"/>
                  <a:gd name="connsiteX50" fmla="*/ 504825 w 676762"/>
                  <a:gd name="connsiteY50" fmla="*/ 292100 h 572294"/>
                  <a:gd name="connsiteX51" fmla="*/ 523875 w 676762"/>
                  <a:gd name="connsiteY51" fmla="*/ 304800 h 572294"/>
                  <a:gd name="connsiteX52" fmla="*/ 530225 w 676762"/>
                  <a:gd name="connsiteY52" fmla="*/ 323850 h 572294"/>
                  <a:gd name="connsiteX53" fmla="*/ 533400 w 676762"/>
                  <a:gd name="connsiteY53" fmla="*/ 333375 h 572294"/>
                  <a:gd name="connsiteX54" fmla="*/ 546100 w 676762"/>
                  <a:gd name="connsiteY54" fmla="*/ 352425 h 572294"/>
                  <a:gd name="connsiteX55" fmla="*/ 549275 w 676762"/>
                  <a:gd name="connsiteY55" fmla="*/ 361950 h 572294"/>
                  <a:gd name="connsiteX56" fmla="*/ 555625 w 676762"/>
                  <a:gd name="connsiteY56" fmla="*/ 371475 h 572294"/>
                  <a:gd name="connsiteX57" fmla="*/ 561975 w 676762"/>
                  <a:gd name="connsiteY57" fmla="*/ 390525 h 572294"/>
                  <a:gd name="connsiteX58" fmla="*/ 577850 w 676762"/>
                  <a:gd name="connsiteY58" fmla="*/ 409575 h 572294"/>
                  <a:gd name="connsiteX59" fmla="*/ 571500 w 676762"/>
                  <a:gd name="connsiteY59" fmla="*/ 434975 h 572294"/>
                  <a:gd name="connsiteX60" fmla="*/ 558800 w 676762"/>
                  <a:gd name="connsiteY60" fmla="*/ 454025 h 572294"/>
                  <a:gd name="connsiteX61" fmla="*/ 555625 w 676762"/>
                  <a:gd name="connsiteY61" fmla="*/ 463550 h 572294"/>
                  <a:gd name="connsiteX62" fmla="*/ 536575 w 676762"/>
                  <a:gd name="connsiteY62" fmla="*/ 469900 h 572294"/>
                  <a:gd name="connsiteX63" fmla="*/ 527050 w 676762"/>
                  <a:gd name="connsiteY63" fmla="*/ 473075 h 572294"/>
                  <a:gd name="connsiteX64" fmla="*/ 517525 w 676762"/>
                  <a:gd name="connsiteY64" fmla="*/ 476250 h 572294"/>
                  <a:gd name="connsiteX65" fmla="*/ 508000 w 676762"/>
                  <a:gd name="connsiteY65" fmla="*/ 479425 h 572294"/>
                  <a:gd name="connsiteX66" fmla="*/ 501650 w 676762"/>
                  <a:gd name="connsiteY66" fmla="*/ 508000 h 572294"/>
                  <a:gd name="connsiteX67" fmla="*/ 488950 w 676762"/>
                  <a:gd name="connsiteY67" fmla="*/ 527050 h 572294"/>
                  <a:gd name="connsiteX68" fmla="*/ 482600 w 676762"/>
                  <a:gd name="connsiteY68" fmla="*/ 536575 h 572294"/>
                  <a:gd name="connsiteX69" fmla="*/ 452438 w 676762"/>
                  <a:gd name="connsiteY69" fmla="*/ 572294 h 572294"/>
                  <a:gd name="connsiteX70" fmla="*/ 396875 w 676762"/>
                  <a:gd name="connsiteY70" fmla="*/ 542925 h 572294"/>
                  <a:gd name="connsiteX71" fmla="*/ 377825 w 676762"/>
                  <a:gd name="connsiteY71" fmla="*/ 536575 h 572294"/>
                  <a:gd name="connsiteX72" fmla="*/ 368300 w 676762"/>
                  <a:gd name="connsiteY72" fmla="*/ 533400 h 572294"/>
                  <a:gd name="connsiteX73" fmla="*/ 352425 w 676762"/>
                  <a:gd name="connsiteY73" fmla="*/ 517525 h 572294"/>
                  <a:gd name="connsiteX74" fmla="*/ 342900 w 676762"/>
                  <a:gd name="connsiteY74" fmla="*/ 514350 h 572294"/>
                  <a:gd name="connsiteX75" fmla="*/ 314325 w 676762"/>
                  <a:gd name="connsiteY75" fmla="*/ 498475 h 572294"/>
                  <a:gd name="connsiteX76" fmla="*/ 307975 w 676762"/>
                  <a:gd name="connsiteY76" fmla="*/ 488950 h 572294"/>
                  <a:gd name="connsiteX77" fmla="*/ 298450 w 676762"/>
                  <a:gd name="connsiteY77" fmla="*/ 485775 h 572294"/>
                  <a:gd name="connsiteX78" fmla="*/ 279400 w 676762"/>
                  <a:gd name="connsiteY78" fmla="*/ 476250 h 572294"/>
                  <a:gd name="connsiteX79" fmla="*/ 209550 w 676762"/>
                  <a:gd name="connsiteY79" fmla="*/ 469900 h 572294"/>
                  <a:gd name="connsiteX80" fmla="*/ 190500 w 676762"/>
                  <a:gd name="connsiteY80" fmla="*/ 482600 h 572294"/>
                  <a:gd name="connsiteX81" fmla="*/ 171450 w 676762"/>
                  <a:gd name="connsiteY81" fmla="*/ 488950 h 572294"/>
                  <a:gd name="connsiteX82" fmla="*/ 161925 w 676762"/>
                  <a:gd name="connsiteY82" fmla="*/ 492125 h 572294"/>
                  <a:gd name="connsiteX83" fmla="*/ 152400 w 676762"/>
                  <a:gd name="connsiteY83" fmla="*/ 488950 h 572294"/>
                  <a:gd name="connsiteX84" fmla="*/ 139700 w 676762"/>
                  <a:gd name="connsiteY84" fmla="*/ 469900 h 572294"/>
                  <a:gd name="connsiteX85" fmla="*/ 130175 w 676762"/>
                  <a:gd name="connsiteY85" fmla="*/ 457200 h 572294"/>
                  <a:gd name="connsiteX86" fmla="*/ 117475 w 676762"/>
                  <a:gd name="connsiteY86" fmla="*/ 441325 h 572294"/>
                  <a:gd name="connsiteX87" fmla="*/ 114300 w 676762"/>
                  <a:gd name="connsiteY87" fmla="*/ 431800 h 572294"/>
                  <a:gd name="connsiteX88" fmla="*/ 104775 w 676762"/>
                  <a:gd name="connsiteY88" fmla="*/ 422275 h 572294"/>
                  <a:gd name="connsiteX89" fmla="*/ 92075 w 676762"/>
                  <a:gd name="connsiteY89" fmla="*/ 393700 h 572294"/>
                  <a:gd name="connsiteX90" fmla="*/ 85725 w 676762"/>
                  <a:gd name="connsiteY90" fmla="*/ 371475 h 572294"/>
                  <a:gd name="connsiteX91" fmla="*/ 82550 w 676762"/>
                  <a:gd name="connsiteY91" fmla="*/ 358775 h 572294"/>
                  <a:gd name="connsiteX92" fmla="*/ 76200 w 676762"/>
                  <a:gd name="connsiteY92" fmla="*/ 349250 h 572294"/>
                  <a:gd name="connsiteX93" fmla="*/ 73025 w 676762"/>
                  <a:gd name="connsiteY93" fmla="*/ 339725 h 572294"/>
                  <a:gd name="connsiteX94" fmla="*/ 60325 w 676762"/>
                  <a:gd name="connsiteY94" fmla="*/ 320675 h 572294"/>
                  <a:gd name="connsiteX95" fmla="*/ 63500 w 676762"/>
                  <a:gd name="connsiteY95" fmla="*/ 285750 h 572294"/>
                  <a:gd name="connsiteX96" fmla="*/ 76200 w 676762"/>
                  <a:gd name="connsiteY96" fmla="*/ 282575 h 572294"/>
                  <a:gd name="connsiteX97" fmla="*/ 114300 w 676762"/>
                  <a:gd name="connsiteY97" fmla="*/ 279400 h 572294"/>
                  <a:gd name="connsiteX98" fmla="*/ 117475 w 676762"/>
                  <a:gd name="connsiteY98" fmla="*/ 254000 h 572294"/>
                  <a:gd name="connsiteX99" fmla="*/ 98425 w 676762"/>
                  <a:gd name="connsiteY99" fmla="*/ 247650 h 572294"/>
                  <a:gd name="connsiteX100" fmla="*/ 79375 w 676762"/>
                  <a:gd name="connsiteY100" fmla="*/ 238125 h 572294"/>
                  <a:gd name="connsiteX101" fmla="*/ 60325 w 676762"/>
                  <a:gd name="connsiteY101" fmla="*/ 225425 h 572294"/>
                  <a:gd name="connsiteX102" fmla="*/ 41275 w 676762"/>
                  <a:gd name="connsiteY102" fmla="*/ 215900 h 572294"/>
                  <a:gd name="connsiteX103" fmla="*/ 15875 w 676762"/>
                  <a:gd name="connsiteY103" fmla="*/ 177800 h 572294"/>
                  <a:gd name="connsiteX104" fmla="*/ 9525 w 676762"/>
                  <a:gd name="connsiteY104" fmla="*/ 168275 h 572294"/>
                  <a:gd name="connsiteX105" fmla="*/ 3175 w 676762"/>
                  <a:gd name="connsiteY105" fmla="*/ 158750 h 572294"/>
                  <a:gd name="connsiteX106" fmla="*/ 0 w 676762"/>
                  <a:gd name="connsiteY106" fmla="*/ 149225 h 572294"/>
                  <a:gd name="connsiteX107" fmla="*/ 3175 w 676762"/>
                  <a:gd name="connsiteY107" fmla="*/ 92075 h 572294"/>
                  <a:gd name="connsiteX108" fmla="*/ 12700 w 676762"/>
                  <a:gd name="connsiteY108" fmla="*/ 88900 h 572294"/>
                  <a:gd name="connsiteX109" fmla="*/ 47625 w 676762"/>
                  <a:gd name="connsiteY109" fmla="*/ 85725 h 572294"/>
                  <a:gd name="connsiteX110" fmla="*/ 66675 w 676762"/>
                  <a:gd name="connsiteY110" fmla="*/ 76200 h 572294"/>
                  <a:gd name="connsiteX111" fmla="*/ 73025 w 676762"/>
                  <a:gd name="connsiteY111" fmla="*/ 53975 h 572294"/>
                  <a:gd name="connsiteX0" fmla="*/ 73025 w 676762"/>
                  <a:gd name="connsiteY0" fmla="*/ 53975 h 572306"/>
                  <a:gd name="connsiteX1" fmla="*/ 101600 w 676762"/>
                  <a:gd name="connsiteY1" fmla="*/ 63500 h 572306"/>
                  <a:gd name="connsiteX2" fmla="*/ 104775 w 676762"/>
                  <a:gd name="connsiteY2" fmla="*/ 73025 h 572306"/>
                  <a:gd name="connsiteX3" fmla="*/ 114300 w 676762"/>
                  <a:gd name="connsiteY3" fmla="*/ 76200 h 572306"/>
                  <a:gd name="connsiteX4" fmla="*/ 123825 w 676762"/>
                  <a:gd name="connsiteY4" fmla="*/ 82550 h 572306"/>
                  <a:gd name="connsiteX5" fmla="*/ 142875 w 676762"/>
                  <a:gd name="connsiteY5" fmla="*/ 98425 h 572306"/>
                  <a:gd name="connsiteX6" fmla="*/ 149225 w 676762"/>
                  <a:gd name="connsiteY6" fmla="*/ 107950 h 572306"/>
                  <a:gd name="connsiteX7" fmla="*/ 177800 w 676762"/>
                  <a:gd name="connsiteY7" fmla="*/ 123825 h 572306"/>
                  <a:gd name="connsiteX8" fmla="*/ 219075 w 676762"/>
                  <a:gd name="connsiteY8" fmla="*/ 120650 h 572306"/>
                  <a:gd name="connsiteX9" fmla="*/ 234950 w 676762"/>
                  <a:gd name="connsiteY9" fmla="*/ 104775 h 572306"/>
                  <a:gd name="connsiteX10" fmla="*/ 244475 w 676762"/>
                  <a:gd name="connsiteY10" fmla="*/ 95250 h 572306"/>
                  <a:gd name="connsiteX11" fmla="*/ 266700 w 676762"/>
                  <a:gd name="connsiteY11" fmla="*/ 85725 h 572306"/>
                  <a:gd name="connsiteX12" fmla="*/ 276225 w 676762"/>
                  <a:gd name="connsiteY12" fmla="*/ 79375 h 572306"/>
                  <a:gd name="connsiteX13" fmla="*/ 292100 w 676762"/>
                  <a:gd name="connsiteY13" fmla="*/ 60325 h 572306"/>
                  <a:gd name="connsiteX14" fmla="*/ 298450 w 676762"/>
                  <a:gd name="connsiteY14" fmla="*/ 50800 h 572306"/>
                  <a:gd name="connsiteX15" fmla="*/ 317500 w 676762"/>
                  <a:gd name="connsiteY15" fmla="*/ 41275 h 572306"/>
                  <a:gd name="connsiteX16" fmla="*/ 336550 w 676762"/>
                  <a:gd name="connsiteY16" fmla="*/ 25400 h 572306"/>
                  <a:gd name="connsiteX17" fmla="*/ 349250 w 676762"/>
                  <a:gd name="connsiteY17" fmla="*/ 22225 h 572306"/>
                  <a:gd name="connsiteX18" fmla="*/ 403225 w 676762"/>
                  <a:gd name="connsiteY18" fmla="*/ 25400 h 572306"/>
                  <a:gd name="connsiteX19" fmla="*/ 419100 w 676762"/>
                  <a:gd name="connsiteY19" fmla="*/ 41275 h 572306"/>
                  <a:gd name="connsiteX20" fmla="*/ 438150 w 676762"/>
                  <a:gd name="connsiteY20" fmla="*/ 44450 h 572306"/>
                  <a:gd name="connsiteX21" fmla="*/ 450850 w 676762"/>
                  <a:gd name="connsiteY21" fmla="*/ 47625 h 572306"/>
                  <a:gd name="connsiteX22" fmla="*/ 501650 w 676762"/>
                  <a:gd name="connsiteY22" fmla="*/ 44450 h 572306"/>
                  <a:gd name="connsiteX23" fmla="*/ 511175 w 676762"/>
                  <a:gd name="connsiteY23" fmla="*/ 38100 h 572306"/>
                  <a:gd name="connsiteX24" fmla="*/ 536575 w 676762"/>
                  <a:gd name="connsiteY24" fmla="*/ 31750 h 572306"/>
                  <a:gd name="connsiteX25" fmla="*/ 546100 w 676762"/>
                  <a:gd name="connsiteY25" fmla="*/ 28575 h 572306"/>
                  <a:gd name="connsiteX26" fmla="*/ 558800 w 676762"/>
                  <a:gd name="connsiteY26" fmla="*/ 25400 h 572306"/>
                  <a:gd name="connsiteX27" fmla="*/ 587375 w 676762"/>
                  <a:gd name="connsiteY27" fmla="*/ 6350 h 572306"/>
                  <a:gd name="connsiteX28" fmla="*/ 596900 w 676762"/>
                  <a:gd name="connsiteY28" fmla="*/ 0 h 572306"/>
                  <a:gd name="connsiteX29" fmla="*/ 635000 w 676762"/>
                  <a:gd name="connsiteY29" fmla="*/ 3175 h 572306"/>
                  <a:gd name="connsiteX30" fmla="*/ 654050 w 676762"/>
                  <a:gd name="connsiteY30" fmla="*/ 9525 h 572306"/>
                  <a:gd name="connsiteX31" fmla="*/ 663575 w 676762"/>
                  <a:gd name="connsiteY31" fmla="*/ 12700 h 572306"/>
                  <a:gd name="connsiteX32" fmla="*/ 666750 w 676762"/>
                  <a:gd name="connsiteY32" fmla="*/ 22225 h 572306"/>
                  <a:gd name="connsiteX33" fmla="*/ 676275 w 676762"/>
                  <a:gd name="connsiteY33" fmla="*/ 28575 h 572306"/>
                  <a:gd name="connsiteX34" fmla="*/ 666750 w 676762"/>
                  <a:gd name="connsiteY34" fmla="*/ 66675 h 572306"/>
                  <a:gd name="connsiteX35" fmla="*/ 638175 w 676762"/>
                  <a:gd name="connsiteY35" fmla="*/ 73025 h 572306"/>
                  <a:gd name="connsiteX36" fmla="*/ 584200 w 676762"/>
                  <a:gd name="connsiteY36" fmla="*/ 69850 h 572306"/>
                  <a:gd name="connsiteX37" fmla="*/ 574675 w 676762"/>
                  <a:gd name="connsiteY37" fmla="*/ 63500 h 572306"/>
                  <a:gd name="connsiteX38" fmla="*/ 565150 w 676762"/>
                  <a:gd name="connsiteY38" fmla="*/ 60325 h 572306"/>
                  <a:gd name="connsiteX39" fmla="*/ 555625 w 676762"/>
                  <a:gd name="connsiteY39" fmla="*/ 66675 h 572306"/>
                  <a:gd name="connsiteX40" fmla="*/ 546100 w 676762"/>
                  <a:gd name="connsiteY40" fmla="*/ 101600 h 572306"/>
                  <a:gd name="connsiteX41" fmla="*/ 542925 w 676762"/>
                  <a:gd name="connsiteY41" fmla="*/ 111125 h 572306"/>
                  <a:gd name="connsiteX42" fmla="*/ 533400 w 676762"/>
                  <a:gd name="connsiteY42" fmla="*/ 149225 h 572306"/>
                  <a:gd name="connsiteX43" fmla="*/ 527050 w 676762"/>
                  <a:gd name="connsiteY43" fmla="*/ 196850 h 572306"/>
                  <a:gd name="connsiteX44" fmla="*/ 523875 w 676762"/>
                  <a:gd name="connsiteY44" fmla="*/ 209550 h 572306"/>
                  <a:gd name="connsiteX45" fmla="*/ 514350 w 676762"/>
                  <a:gd name="connsiteY45" fmla="*/ 215900 h 572306"/>
                  <a:gd name="connsiteX46" fmla="*/ 508000 w 676762"/>
                  <a:gd name="connsiteY46" fmla="*/ 225425 h 572306"/>
                  <a:gd name="connsiteX47" fmla="*/ 498475 w 676762"/>
                  <a:gd name="connsiteY47" fmla="*/ 231775 h 572306"/>
                  <a:gd name="connsiteX48" fmla="*/ 485775 w 676762"/>
                  <a:gd name="connsiteY48" fmla="*/ 250825 h 572306"/>
                  <a:gd name="connsiteX49" fmla="*/ 498475 w 676762"/>
                  <a:gd name="connsiteY49" fmla="*/ 282575 h 572306"/>
                  <a:gd name="connsiteX50" fmla="*/ 504825 w 676762"/>
                  <a:gd name="connsiteY50" fmla="*/ 292100 h 572306"/>
                  <a:gd name="connsiteX51" fmla="*/ 523875 w 676762"/>
                  <a:gd name="connsiteY51" fmla="*/ 304800 h 572306"/>
                  <a:gd name="connsiteX52" fmla="*/ 530225 w 676762"/>
                  <a:gd name="connsiteY52" fmla="*/ 323850 h 572306"/>
                  <a:gd name="connsiteX53" fmla="*/ 533400 w 676762"/>
                  <a:gd name="connsiteY53" fmla="*/ 333375 h 572306"/>
                  <a:gd name="connsiteX54" fmla="*/ 546100 w 676762"/>
                  <a:gd name="connsiteY54" fmla="*/ 352425 h 572306"/>
                  <a:gd name="connsiteX55" fmla="*/ 549275 w 676762"/>
                  <a:gd name="connsiteY55" fmla="*/ 361950 h 572306"/>
                  <a:gd name="connsiteX56" fmla="*/ 555625 w 676762"/>
                  <a:gd name="connsiteY56" fmla="*/ 371475 h 572306"/>
                  <a:gd name="connsiteX57" fmla="*/ 561975 w 676762"/>
                  <a:gd name="connsiteY57" fmla="*/ 390525 h 572306"/>
                  <a:gd name="connsiteX58" fmla="*/ 577850 w 676762"/>
                  <a:gd name="connsiteY58" fmla="*/ 409575 h 572306"/>
                  <a:gd name="connsiteX59" fmla="*/ 571500 w 676762"/>
                  <a:gd name="connsiteY59" fmla="*/ 434975 h 572306"/>
                  <a:gd name="connsiteX60" fmla="*/ 558800 w 676762"/>
                  <a:gd name="connsiteY60" fmla="*/ 454025 h 572306"/>
                  <a:gd name="connsiteX61" fmla="*/ 555625 w 676762"/>
                  <a:gd name="connsiteY61" fmla="*/ 463550 h 572306"/>
                  <a:gd name="connsiteX62" fmla="*/ 536575 w 676762"/>
                  <a:gd name="connsiteY62" fmla="*/ 469900 h 572306"/>
                  <a:gd name="connsiteX63" fmla="*/ 527050 w 676762"/>
                  <a:gd name="connsiteY63" fmla="*/ 473075 h 572306"/>
                  <a:gd name="connsiteX64" fmla="*/ 517525 w 676762"/>
                  <a:gd name="connsiteY64" fmla="*/ 476250 h 572306"/>
                  <a:gd name="connsiteX65" fmla="*/ 508000 w 676762"/>
                  <a:gd name="connsiteY65" fmla="*/ 479425 h 572306"/>
                  <a:gd name="connsiteX66" fmla="*/ 501650 w 676762"/>
                  <a:gd name="connsiteY66" fmla="*/ 508000 h 572306"/>
                  <a:gd name="connsiteX67" fmla="*/ 488950 w 676762"/>
                  <a:gd name="connsiteY67" fmla="*/ 527050 h 572306"/>
                  <a:gd name="connsiteX68" fmla="*/ 482600 w 676762"/>
                  <a:gd name="connsiteY68" fmla="*/ 536575 h 572306"/>
                  <a:gd name="connsiteX69" fmla="*/ 452438 w 676762"/>
                  <a:gd name="connsiteY69" fmla="*/ 572294 h 572306"/>
                  <a:gd name="connsiteX70" fmla="*/ 413544 w 676762"/>
                  <a:gd name="connsiteY70" fmla="*/ 540544 h 572306"/>
                  <a:gd name="connsiteX71" fmla="*/ 377825 w 676762"/>
                  <a:gd name="connsiteY71" fmla="*/ 536575 h 572306"/>
                  <a:gd name="connsiteX72" fmla="*/ 368300 w 676762"/>
                  <a:gd name="connsiteY72" fmla="*/ 533400 h 572306"/>
                  <a:gd name="connsiteX73" fmla="*/ 352425 w 676762"/>
                  <a:gd name="connsiteY73" fmla="*/ 517525 h 572306"/>
                  <a:gd name="connsiteX74" fmla="*/ 342900 w 676762"/>
                  <a:gd name="connsiteY74" fmla="*/ 514350 h 572306"/>
                  <a:gd name="connsiteX75" fmla="*/ 314325 w 676762"/>
                  <a:gd name="connsiteY75" fmla="*/ 498475 h 572306"/>
                  <a:gd name="connsiteX76" fmla="*/ 307975 w 676762"/>
                  <a:gd name="connsiteY76" fmla="*/ 488950 h 572306"/>
                  <a:gd name="connsiteX77" fmla="*/ 298450 w 676762"/>
                  <a:gd name="connsiteY77" fmla="*/ 485775 h 572306"/>
                  <a:gd name="connsiteX78" fmla="*/ 279400 w 676762"/>
                  <a:gd name="connsiteY78" fmla="*/ 476250 h 572306"/>
                  <a:gd name="connsiteX79" fmla="*/ 209550 w 676762"/>
                  <a:gd name="connsiteY79" fmla="*/ 469900 h 572306"/>
                  <a:gd name="connsiteX80" fmla="*/ 190500 w 676762"/>
                  <a:gd name="connsiteY80" fmla="*/ 482600 h 572306"/>
                  <a:gd name="connsiteX81" fmla="*/ 171450 w 676762"/>
                  <a:gd name="connsiteY81" fmla="*/ 488950 h 572306"/>
                  <a:gd name="connsiteX82" fmla="*/ 161925 w 676762"/>
                  <a:gd name="connsiteY82" fmla="*/ 492125 h 572306"/>
                  <a:gd name="connsiteX83" fmla="*/ 152400 w 676762"/>
                  <a:gd name="connsiteY83" fmla="*/ 488950 h 572306"/>
                  <a:gd name="connsiteX84" fmla="*/ 139700 w 676762"/>
                  <a:gd name="connsiteY84" fmla="*/ 469900 h 572306"/>
                  <a:gd name="connsiteX85" fmla="*/ 130175 w 676762"/>
                  <a:gd name="connsiteY85" fmla="*/ 457200 h 572306"/>
                  <a:gd name="connsiteX86" fmla="*/ 117475 w 676762"/>
                  <a:gd name="connsiteY86" fmla="*/ 441325 h 572306"/>
                  <a:gd name="connsiteX87" fmla="*/ 114300 w 676762"/>
                  <a:gd name="connsiteY87" fmla="*/ 431800 h 572306"/>
                  <a:gd name="connsiteX88" fmla="*/ 104775 w 676762"/>
                  <a:gd name="connsiteY88" fmla="*/ 422275 h 572306"/>
                  <a:gd name="connsiteX89" fmla="*/ 92075 w 676762"/>
                  <a:gd name="connsiteY89" fmla="*/ 393700 h 572306"/>
                  <a:gd name="connsiteX90" fmla="*/ 85725 w 676762"/>
                  <a:gd name="connsiteY90" fmla="*/ 371475 h 572306"/>
                  <a:gd name="connsiteX91" fmla="*/ 82550 w 676762"/>
                  <a:gd name="connsiteY91" fmla="*/ 358775 h 572306"/>
                  <a:gd name="connsiteX92" fmla="*/ 76200 w 676762"/>
                  <a:gd name="connsiteY92" fmla="*/ 349250 h 572306"/>
                  <a:gd name="connsiteX93" fmla="*/ 73025 w 676762"/>
                  <a:gd name="connsiteY93" fmla="*/ 339725 h 572306"/>
                  <a:gd name="connsiteX94" fmla="*/ 60325 w 676762"/>
                  <a:gd name="connsiteY94" fmla="*/ 320675 h 572306"/>
                  <a:gd name="connsiteX95" fmla="*/ 63500 w 676762"/>
                  <a:gd name="connsiteY95" fmla="*/ 285750 h 572306"/>
                  <a:gd name="connsiteX96" fmla="*/ 76200 w 676762"/>
                  <a:gd name="connsiteY96" fmla="*/ 282575 h 572306"/>
                  <a:gd name="connsiteX97" fmla="*/ 114300 w 676762"/>
                  <a:gd name="connsiteY97" fmla="*/ 279400 h 572306"/>
                  <a:gd name="connsiteX98" fmla="*/ 117475 w 676762"/>
                  <a:gd name="connsiteY98" fmla="*/ 254000 h 572306"/>
                  <a:gd name="connsiteX99" fmla="*/ 98425 w 676762"/>
                  <a:gd name="connsiteY99" fmla="*/ 247650 h 572306"/>
                  <a:gd name="connsiteX100" fmla="*/ 79375 w 676762"/>
                  <a:gd name="connsiteY100" fmla="*/ 238125 h 572306"/>
                  <a:gd name="connsiteX101" fmla="*/ 60325 w 676762"/>
                  <a:gd name="connsiteY101" fmla="*/ 225425 h 572306"/>
                  <a:gd name="connsiteX102" fmla="*/ 41275 w 676762"/>
                  <a:gd name="connsiteY102" fmla="*/ 215900 h 572306"/>
                  <a:gd name="connsiteX103" fmla="*/ 15875 w 676762"/>
                  <a:gd name="connsiteY103" fmla="*/ 177800 h 572306"/>
                  <a:gd name="connsiteX104" fmla="*/ 9525 w 676762"/>
                  <a:gd name="connsiteY104" fmla="*/ 168275 h 572306"/>
                  <a:gd name="connsiteX105" fmla="*/ 3175 w 676762"/>
                  <a:gd name="connsiteY105" fmla="*/ 158750 h 572306"/>
                  <a:gd name="connsiteX106" fmla="*/ 0 w 676762"/>
                  <a:gd name="connsiteY106" fmla="*/ 149225 h 572306"/>
                  <a:gd name="connsiteX107" fmla="*/ 3175 w 676762"/>
                  <a:gd name="connsiteY107" fmla="*/ 92075 h 572306"/>
                  <a:gd name="connsiteX108" fmla="*/ 12700 w 676762"/>
                  <a:gd name="connsiteY108" fmla="*/ 88900 h 572306"/>
                  <a:gd name="connsiteX109" fmla="*/ 47625 w 676762"/>
                  <a:gd name="connsiteY109" fmla="*/ 85725 h 572306"/>
                  <a:gd name="connsiteX110" fmla="*/ 66675 w 676762"/>
                  <a:gd name="connsiteY110" fmla="*/ 76200 h 572306"/>
                  <a:gd name="connsiteX111" fmla="*/ 73025 w 676762"/>
                  <a:gd name="connsiteY111" fmla="*/ 53975 h 572306"/>
                  <a:gd name="connsiteX0" fmla="*/ 73025 w 676762"/>
                  <a:gd name="connsiteY0" fmla="*/ 53975 h 579447"/>
                  <a:gd name="connsiteX1" fmla="*/ 101600 w 676762"/>
                  <a:gd name="connsiteY1" fmla="*/ 63500 h 579447"/>
                  <a:gd name="connsiteX2" fmla="*/ 104775 w 676762"/>
                  <a:gd name="connsiteY2" fmla="*/ 73025 h 579447"/>
                  <a:gd name="connsiteX3" fmla="*/ 114300 w 676762"/>
                  <a:gd name="connsiteY3" fmla="*/ 76200 h 579447"/>
                  <a:gd name="connsiteX4" fmla="*/ 123825 w 676762"/>
                  <a:gd name="connsiteY4" fmla="*/ 82550 h 579447"/>
                  <a:gd name="connsiteX5" fmla="*/ 142875 w 676762"/>
                  <a:gd name="connsiteY5" fmla="*/ 98425 h 579447"/>
                  <a:gd name="connsiteX6" fmla="*/ 149225 w 676762"/>
                  <a:gd name="connsiteY6" fmla="*/ 107950 h 579447"/>
                  <a:gd name="connsiteX7" fmla="*/ 177800 w 676762"/>
                  <a:gd name="connsiteY7" fmla="*/ 123825 h 579447"/>
                  <a:gd name="connsiteX8" fmla="*/ 219075 w 676762"/>
                  <a:gd name="connsiteY8" fmla="*/ 120650 h 579447"/>
                  <a:gd name="connsiteX9" fmla="*/ 234950 w 676762"/>
                  <a:gd name="connsiteY9" fmla="*/ 104775 h 579447"/>
                  <a:gd name="connsiteX10" fmla="*/ 244475 w 676762"/>
                  <a:gd name="connsiteY10" fmla="*/ 95250 h 579447"/>
                  <a:gd name="connsiteX11" fmla="*/ 266700 w 676762"/>
                  <a:gd name="connsiteY11" fmla="*/ 85725 h 579447"/>
                  <a:gd name="connsiteX12" fmla="*/ 276225 w 676762"/>
                  <a:gd name="connsiteY12" fmla="*/ 79375 h 579447"/>
                  <a:gd name="connsiteX13" fmla="*/ 292100 w 676762"/>
                  <a:gd name="connsiteY13" fmla="*/ 60325 h 579447"/>
                  <a:gd name="connsiteX14" fmla="*/ 298450 w 676762"/>
                  <a:gd name="connsiteY14" fmla="*/ 50800 h 579447"/>
                  <a:gd name="connsiteX15" fmla="*/ 317500 w 676762"/>
                  <a:gd name="connsiteY15" fmla="*/ 41275 h 579447"/>
                  <a:gd name="connsiteX16" fmla="*/ 336550 w 676762"/>
                  <a:gd name="connsiteY16" fmla="*/ 25400 h 579447"/>
                  <a:gd name="connsiteX17" fmla="*/ 349250 w 676762"/>
                  <a:gd name="connsiteY17" fmla="*/ 22225 h 579447"/>
                  <a:gd name="connsiteX18" fmla="*/ 403225 w 676762"/>
                  <a:gd name="connsiteY18" fmla="*/ 25400 h 579447"/>
                  <a:gd name="connsiteX19" fmla="*/ 419100 w 676762"/>
                  <a:gd name="connsiteY19" fmla="*/ 41275 h 579447"/>
                  <a:gd name="connsiteX20" fmla="*/ 438150 w 676762"/>
                  <a:gd name="connsiteY20" fmla="*/ 44450 h 579447"/>
                  <a:gd name="connsiteX21" fmla="*/ 450850 w 676762"/>
                  <a:gd name="connsiteY21" fmla="*/ 47625 h 579447"/>
                  <a:gd name="connsiteX22" fmla="*/ 501650 w 676762"/>
                  <a:gd name="connsiteY22" fmla="*/ 44450 h 579447"/>
                  <a:gd name="connsiteX23" fmla="*/ 511175 w 676762"/>
                  <a:gd name="connsiteY23" fmla="*/ 38100 h 579447"/>
                  <a:gd name="connsiteX24" fmla="*/ 536575 w 676762"/>
                  <a:gd name="connsiteY24" fmla="*/ 31750 h 579447"/>
                  <a:gd name="connsiteX25" fmla="*/ 546100 w 676762"/>
                  <a:gd name="connsiteY25" fmla="*/ 28575 h 579447"/>
                  <a:gd name="connsiteX26" fmla="*/ 558800 w 676762"/>
                  <a:gd name="connsiteY26" fmla="*/ 25400 h 579447"/>
                  <a:gd name="connsiteX27" fmla="*/ 587375 w 676762"/>
                  <a:gd name="connsiteY27" fmla="*/ 6350 h 579447"/>
                  <a:gd name="connsiteX28" fmla="*/ 596900 w 676762"/>
                  <a:gd name="connsiteY28" fmla="*/ 0 h 579447"/>
                  <a:gd name="connsiteX29" fmla="*/ 635000 w 676762"/>
                  <a:gd name="connsiteY29" fmla="*/ 3175 h 579447"/>
                  <a:gd name="connsiteX30" fmla="*/ 654050 w 676762"/>
                  <a:gd name="connsiteY30" fmla="*/ 9525 h 579447"/>
                  <a:gd name="connsiteX31" fmla="*/ 663575 w 676762"/>
                  <a:gd name="connsiteY31" fmla="*/ 12700 h 579447"/>
                  <a:gd name="connsiteX32" fmla="*/ 666750 w 676762"/>
                  <a:gd name="connsiteY32" fmla="*/ 22225 h 579447"/>
                  <a:gd name="connsiteX33" fmla="*/ 676275 w 676762"/>
                  <a:gd name="connsiteY33" fmla="*/ 28575 h 579447"/>
                  <a:gd name="connsiteX34" fmla="*/ 666750 w 676762"/>
                  <a:gd name="connsiteY34" fmla="*/ 66675 h 579447"/>
                  <a:gd name="connsiteX35" fmla="*/ 638175 w 676762"/>
                  <a:gd name="connsiteY35" fmla="*/ 73025 h 579447"/>
                  <a:gd name="connsiteX36" fmla="*/ 584200 w 676762"/>
                  <a:gd name="connsiteY36" fmla="*/ 69850 h 579447"/>
                  <a:gd name="connsiteX37" fmla="*/ 574675 w 676762"/>
                  <a:gd name="connsiteY37" fmla="*/ 63500 h 579447"/>
                  <a:gd name="connsiteX38" fmla="*/ 565150 w 676762"/>
                  <a:gd name="connsiteY38" fmla="*/ 60325 h 579447"/>
                  <a:gd name="connsiteX39" fmla="*/ 555625 w 676762"/>
                  <a:gd name="connsiteY39" fmla="*/ 66675 h 579447"/>
                  <a:gd name="connsiteX40" fmla="*/ 546100 w 676762"/>
                  <a:gd name="connsiteY40" fmla="*/ 101600 h 579447"/>
                  <a:gd name="connsiteX41" fmla="*/ 542925 w 676762"/>
                  <a:gd name="connsiteY41" fmla="*/ 111125 h 579447"/>
                  <a:gd name="connsiteX42" fmla="*/ 533400 w 676762"/>
                  <a:gd name="connsiteY42" fmla="*/ 149225 h 579447"/>
                  <a:gd name="connsiteX43" fmla="*/ 527050 w 676762"/>
                  <a:gd name="connsiteY43" fmla="*/ 196850 h 579447"/>
                  <a:gd name="connsiteX44" fmla="*/ 523875 w 676762"/>
                  <a:gd name="connsiteY44" fmla="*/ 209550 h 579447"/>
                  <a:gd name="connsiteX45" fmla="*/ 514350 w 676762"/>
                  <a:gd name="connsiteY45" fmla="*/ 215900 h 579447"/>
                  <a:gd name="connsiteX46" fmla="*/ 508000 w 676762"/>
                  <a:gd name="connsiteY46" fmla="*/ 225425 h 579447"/>
                  <a:gd name="connsiteX47" fmla="*/ 498475 w 676762"/>
                  <a:gd name="connsiteY47" fmla="*/ 231775 h 579447"/>
                  <a:gd name="connsiteX48" fmla="*/ 485775 w 676762"/>
                  <a:gd name="connsiteY48" fmla="*/ 250825 h 579447"/>
                  <a:gd name="connsiteX49" fmla="*/ 498475 w 676762"/>
                  <a:gd name="connsiteY49" fmla="*/ 282575 h 579447"/>
                  <a:gd name="connsiteX50" fmla="*/ 504825 w 676762"/>
                  <a:gd name="connsiteY50" fmla="*/ 292100 h 579447"/>
                  <a:gd name="connsiteX51" fmla="*/ 523875 w 676762"/>
                  <a:gd name="connsiteY51" fmla="*/ 304800 h 579447"/>
                  <a:gd name="connsiteX52" fmla="*/ 530225 w 676762"/>
                  <a:gd name="connsiteY52" fmla="*/ 323850 h 579447"/>
                  <a:gd name="connsiteX53" fmla="*/ 533400 w 676762"/>
                  <a:gd name="connsiteY53" fmla="*/ 333375 h 579447"/>
                  <a:gd name="connsiteX54" fmla="*/ 546100 w 676762"/>
                  <a:gd name="connsiteY54" fmla="*/ 352425 h 579447"/>
                  <a:gd name="connsiteX55" fmla="*/ 549275 w 676762"/>
                  <a:gd name="connsiteY55" fmla="*/ 361950 h 579447"/>
                  <a:gd name="connsiteX56" fmla="*/ 555625 w 676762"/>
                  <a:gd name="connsiteY56" fmla="*/ 371475 h 579447"/>
                  <a:gd name="connsiteX57" fmla="*/ 561975 w 676762"/>
                  <a:gd name="connsiteY57" fmla="*/ 390525 h 579447"/>
                  <a:gd name="connsiteX58" fmla="*/ 577850 w 676762"/>
                  <a:gd name="connsiteY58" fmla="*/ 409575 h 579447"/>
                  <a:gd name="connsiteX59" fmla="*/ 571500 w 676762"/>
                  <a:gd name="connsiteY59" fmla="*/ 434975 h 579447"/>
                  <a:gd name="connsiteX60" fmla="*/ 558800 w 676762"/>
                  <a:gd name="connsiteY60" fmla="*/ 454025 h 579447"/>
                  <a:gd name="connsiteX61" fmla="*/ 555625 w 676762"/>
                  <a:gd name="connsiteY61" fmla="*/ 463550 h 579447"/>
                  <a:gd name="connsiteX62" fmla="*/ 536575 w 676762"/>
                  <a:gd name="connsiteY62" fmla="*/ 469900 h 579447"/>
                  <a:gd name="connsiteX63" fmla="*/ 527050 w 676762"/>
                  <a:gd name="connsiteY63" fmla="*/ 473075 h 579447"/>
                  <a:gd name="connsiteX64" fmla="*/ 517525 w 676762"/>
                  <a:gd name="connsiteY64" fmla="*/ 476250 h 579447"/>
                  <a:gd name="connsiteX65" fmla="*/ 508000 w 676762"/>
                  <a:gd name="connsiteY65" fmla="*/ 479425 h 579447"/>
                  <a:gd name="connsiteX66" fmla="*/ 501650 w 676762"/>
                  <a:gd name="connsiteY66" fmla="*/ 508000 h 579447"/>
                  <a:gd name="connsiteX67" fmla="*/ 488950 w 676762"/>
                  <a:gd name="connsiteY67" fmla="*/ 527050 h 579447"/>
                  <a:gd name="connsiteX68" fmla="*/ 482600 w 676762"/>
                  <a:gd name="connsiteY68" fmla="*/ 536575 h 579447"/>
                  <a:gd name="connsiteX69" fmla="*/ 452438 w 676762"/>
                  <a:gd name="connsiteY69" fmla="*/ 579438 h 579447"/>
                  <a:gd name="connsiteX70" fmla="*/ 413544 w 676762"/>
                  <a:gd name="connsiteY70" fmla="*/ 540544 h 579447"/>
                  <a:gd name="connsiteX71" fmla="*/ 377825 w 676762"/>
                  <a:gd name="connsiteY71" fmla="*/ 536575 h 579447"/>
                  <a:gd name="connsiteX72" fmla="*/ 368300 w 676762"/>
                  <a:gd name="connsiteY72" fmla="*/ 533400 h 579447"/>
                  <a:gd name="connsiteX73" fmla="*/ 352425 w 676762"/>
                  <a:gd name="connsiteY73" fmla="*/ 517525 h 579447"/>
                  <a:gd name="connsiteX74" fmla="*/ 342900 w 676762"/>
                  <a:gd name="connsiteY74" fmla="*/ 514350 h 579447"/>
                  <a:gd name="connsiteX75" fmla="*/ 314325 w 676762"/>
                  <a:gd name="connsiteY75" fmla="*/ 498475 h 579447"/>
                  <a:gd name="connsiteX76" fmla="*/ 307975 w 676762"/>
                  <a:gd name="connsiteY76" fmla="*/ 488950 h 579447"/>
                  <a:gd name="connsiteX77" fmla="*/ 298450 w 676762"/>
                  <a:gd name="connsiteY77" fmla="*/ 485775 h 579447"/>
                  <a:gd name="connsiteX78" fmla="*/ 279400 w 676762"/>
                  <a:gd name="connsiteY78" fmla="*/ 476250 h 579447"/>
                  <a:gd name="connsiteX79" fmla="*/ 209550 w 676762"/>
                  <a:gd name="connsiteY79" fmla="*/ 469900 h 579447"/>
                  <a:gd name="connsiteX80" fmla="*/ 190500 w 676762"/>
                  <a:gd name="connsiteY80" fmla="*/ 482600 h 579447"/>
                  <a:gd name="connsiteX81" fmla="*/ 171450 w 676762"/>
                  <a:gd name="connsiteY81" fmla="*/ 488950 h 579447"/>
                  <a:gd name="connsiteX82" fmla="*/ 161925 w 676762"/>
                  <a:gd name="connsiteY82" fmla="*/ 492125 h 579447"/>
                  <a:gd name="connsiteX83" fmla="*/ 152400 w 676762"/>
                  <a:gd name="connsiteY83" fmla="*/ 488950 h 579447"/>
                  <a:gd name="connsiteX84" fmla="*/ 139700 w 676762"/>
                  <a:gd name="connsiteY84" fmla="*/ 469900 h 579447"/>
                  <a:gd name="connsiteX85" fmla="*/ 130175 w 676762"/>
                  <a:gd name="connsiteY85" fmla="*/ 457200 h 579447"/>
                  <a:gd name="connsiteX86" fmla="*/ 117475 w 676762"/>
                  <a:gd name="connsiteY86" fmla="*/ 441325 h 579447"/>
                  <a:gd name="connsiteX87" fmla="*/ 114300 w 676762"/>
                  <a:gd name="connsiteY87" fmla="*/ 431800 h 579447"/>
                  <a:gd name="connsiteX88" fmla="*/ 104775 w 676762"/>
                  <a:gd name="connsiteY88" fmla="*/ 422275 h 579447"/>
                  <a:gd name="connsiteX89" fmla="*/ 92075 w 676762"/>
                  <a:gd name="connsiteY89" fmla="*/ 393700 h 579447"/>
                  <a:gd name="connsiteX90" fmla="*/ 85725 w 676762"/>
                  <a:gd name="connsiteY90" fmla="*/ 371475 h 579447"/>
                  <a:gd name="connsiteX91" fmla="*/ 82550 w 676762"/>
                  <a:gd name="connsiteY91" fmla="*/ 358775 h 579447"/>
                  <a:gd name="connsiteX92" fmla="*/ 76200 w 676762"/>
                  <a:gd name="connsiteY92" fmla="*/ 349250 h 579447"/>
                  <a:gd name="connsiteX93" fmla="*/ 73025 w 676762"/>
                  <a:gd name="connsiteY93" fmla="*/ 339725 h 579447"/>
                  <a:gd name="connsiteX94" fmla="*/ 60325 w 676762"/>
                  <a:gd name="connsiteY94" fmla="*/ 320675 h 579447"/>
                  <a:gd name="connsiteX95" fmla="*/ 63500 w 676762"/>
                  <a:gd name="connsiteY95" fmla="*/ 285750 h 579447"/>
                  <a:gd name="connsiteX96" fmla="*/ 76200 w 676762"/>
                  <a:gd name="connsiteY96" fmla="*/ 282575 h 579447"/>
                  <a:gd name="connsiteX97" fmla="*/ 114300 w 676762"/>
                  <a:gd name="connsiteY97" fmla="*/ 279400 h 579447"/>
                  <a:gd name="connsiteX98" fmla="*/ 117475 w 676762"/>
                  <a:gd name="connsiteY98" fmla="*/ 254000 h 579447"/>
                  <a:gd name="connsiteX99" fmla="*/ 98425 w 676762"/>
                  <a:gd name="connsiteY99" fmla="*/ 247650 h 579447"/>
                  <a:gd name="connsiteX100" fmla="*/ 79375 w 676762"/>
                  <a:gd name="connsiteY100" fmla="*/ 238125 h 579447"/>
                  <a:gd name="connsiteX101" fmla="*/ 60325 w 676762"/>
                  <a:gd name="connsiteY101" fmla="*/ 225425 h 579447"/>
                  <a:gd name="connsiteX102" fmla="*/ 41275 w 676762"/>
                  <a:gd name="connsiteY102" fmla="*/ 215900 h 579447"/>
                  <a:gd name="connsiteX103" fmla="*/ 15875 w 676762"/>
                  <a:gd name="connsiteY103" fmla="*/ 177800 h 579447"/>
                  <a:gd name="connsiteX104" fmla="*/ 9525 w 676762"/>
                  <a:gd name="connsiteY104" fmla="*/ 168275 h 579447"/>
                  <a:gd name="connsiteX105" fmla="*/ 3175 w 676762"/>
                  <a:gd name="connsiteY105" fmla="*/ 158750 h 579447"/>
                  <a:gd name="connsiteX106" fmla="*/ 0 w 676762"/>
                  <a:gd name="connsiteY106" fmla="*/ 149225 h 579447"/>
                  <a:gd name="connsiteX107" fmla="*/ 3175 w 676762"/>
                  <a:gd name="connsiteY107" fmla="*/ 92075 h 579447"/>
                  <a:gd name="connsiteX108" fmla="*/ 12700 w 676762"/>
                  <a:gd name="connsiteY108" fmla="*/ 88900 h 579447"/>
                  <a:gd name="connsiteX109" fmla="*/ 47625 w 676762"/>
                  <a:gd name="connsiteY109" fmla="*/ 85725 h 579447"/>
                  <a:gd name="connsiteX110" fmla="*/ 66675 w 676762"/>
                  <a:gd name="connsiteY110" fmla="*/ 76200 h 579447"/>
                  <a:gd name="connsiteX111" fmla="*/ 73025 w 676762"/>
                  <a:gd name="connsiteY111" fmla="*/ 53975 h 57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676762" h="579447">
                    <a:moveTo>
                      <a:pt x="73025" y="53975"/>
                    </a:moveTo>
                    <a:cubicBezTo>
                      <a:pt x="78846" y="51858"/>
                      <a:pt x="98425" y="53975"/>
                      <a:pt x="101600" y="63500"/>
                    </a:cubicBezTo>
                    <a:cubicBezTo>
                      <a:pt x="102658" y="66675"/>
                      <a:pt x="102408" y="70658"/>
                      <a:pt x="104775" y="73025"/>
                    </a:cubicBezTo>
                    <a:cubicBezTo>
                      <a:pt x="107142" y="75392"/>
                      <a:pt x="111307" y="74703"/>
                      <a:pt x="114300" y="76200"/>
                    </a:cubicBezTo>
                    <a:cubicBezTo>
                      <a:pt x="117713" y="77907"/>
                      <a:pt x="120894" y="80107"/>
                      <a:pt x="123825" y="82550"/>
                    </a:cubicBezTo>
                    <a:cubicBezTo>
                      <a:pt x="148271" y="102922"/>
                      <a:pt x="119226" y="82659"/>
                      <a:pt x="142875" y="98425"/>
                    </a:cubicBezTo>
                    <a:cubicBezTo>
                      <a:pt x="144992" y="101600"/>
                      <a:pt x="146353" y="105437"/>
                      <a:pt x="149225" y="107950"/>
                    </a:cubicBezTo>
                    <a:cubicBezTo>
                      <a:pt x="162662" y="119707"/>
                      <a:pt x="164718" y="119464"/>
                      <a:pt x="177800" y="123825"/>
                    </a:cubicBezTo>
                    <a:cubicBezTo>
                      <a:pt x="191558" y="122767"/>
                      <a:pt x="205512" y="123193"/>
                      <a:pt x="219075" y="120650"/>
                    </a:cubicBezTo>
                    <a:cubicBezTo>
                      <a:pt x="228273" y="118925"/>
                      <a:pt x="229985" y="110733"/>
                      <a:pt x="234950" y="104775"/>
                    </a:cubicBezTo>
                    <a:cubicBezTo>
                      <a:pt x="237825" y="101326"/>
                      <a:pt x="240821" y="97860"/>
                      <a:pt x="244475" y="95250"/>
                    </a:cubicBezTo>
                    <a:cubicBezTo>
                      <a:pt x="259891" y="84239"/>
                      <a:pt x="252881" y="92634"/>
                      <a:pt x="266700" y="85725"/>
                    </a:cubicBezTo>
                    <a:cubicBezTo>
                      <a:pt x="270113" y="84018"/>
                      <a:pt x="273050" y="81492"/>
                      <a:pt x="276225" y="79375"/>
                    </a:cubicBezTo>
                    <a:cubicBezTo>
                      <a:pt x="291991" y="55726"/>
                      <a:pt x="271728" y="84771"/>
                      <a:pt x="292100" y="60325"/>
                    </a:cubicBezTo>
                    <a:cubicBezTo>
                      <a:pt x="294543" y="57394"/>
                      <a:pt x="295752" y="53498"/>
                      <a:pt x="298450" y="50800"/>
                    </a:cubicBezTo>
                    <a:cubicBezTo>
                      <a:pt x="304605" y="44645"/>
                      <a:pt x="309753" y="43857"/>
                      <a:pt x="317500" y="41275"/>
                    </a:cubicBezTo>
                    <a:cubicBezTo>
                      <a:pt x="323221" y="35554"/>
                      <a:pt x="328814" y="28715"/>
                      <a:pt x="336550" y="25400"/>
                    </a:cubicBezTo>
                    <a:cubicBezTo>
                      <a:pt x="340561" y="23681"/>
                      <a:pt x="345017" y="23283"/>
                      <a:pt x="349250" y="22225"/>
                    </a:cubicBezTo>
                    <a:cubicBezTo>
                      <a:pt x="367242" y="23283"/>
                      <a:pt x="385402" y="22726"/>
                      <a:pt x="403225" y="25400"/>
                    </a:cubicBezTo>
                    <a:cubicBezTo>
                      <a:pt x="421368" y="28121"/>
                      <a:pt x="405190" y="34320"/>
                      <a:pt x="419100" y="41275"/>
                    </a:cubicBezTo>
                    <a:cubicBezTo>
                      <a:pt x="424858" y="44154"/>
                      <a:pt x="431837" y="43187"/>
                      <a:pt x="438150" y="44450"/>
                    </a:cubicBezTo>
                    <a:cubicBezTo>
                      <a:pt x="442429" y="45306"/>
                      <a:pt x="446617" y="46567"/>
                      <a:pt x="450850" y="47625"/>
                    </a:cubicBezTo>
                    <a:cubicBezTo>
                      <a:pt x="467783" y="46567"/>
                      <a:pt x="484891" y="47096"/>
                      <a:pt x="501650" y="44450"/>
                    </a:cubicBezTo>
                    <a:cubicBezTo>
                      <a:pt x="505419" y="43855"/>
                      <a:pt x="507762" y="39807"/>
                      <a:pt x="511175" y="38100"/>
                    </a:cubicBezTo>
                    <a:cubicBezTo>
                      <a:pt x="518433" y="34471"/>
                      <a:pt x="529329" y="33561"/>
                      <a:pt x="536575" y="31750"/>
                    </a:cubicBezTo>
                    <a:cubicBezTo>
                      <a:pt x="539822" y="30938"/>
                      <a:pt x="542882" y="29494"/>
                      <a:pt x="546100" y="28575"/>
                    </a:cubicBezTo>
                    <a:cubicBezTo>
                      <a:pt x="550296" y="27376"/>
                      <a:pt x="554567" y="26458"/>
                      <a:pt x="558800" y="25400"/>
                    </a:cubicBezTo>
                    <a:lnTo>
                      <a:pt x="587375" y="6350"/>
                    </a:lnTo>
                    <a:lnTo>
                      <a:pt x="596900" y="0"/>
                    </a:lnTo>
                    <a:cubicBezTo>
                      <a:pt x="609600" y="1058"/>
                      <a:pt x="622429" y="1080"/>
                      <a:pt x="635000" y="3175"/>
                    </a:cubicBezTo>
                    <a:cubicBezTo>
                      <a:pt x="641602" y="4275"/>
                      <a:pt x="647700" y="7408"/>
                      <a:pt x="654050" y="9525"/>
                    </a:cubicBezTo>
                    <a:lnTo>
                      <a:pt x="663575" y="12700"/>
                    </a:lnTo>
                    <a:cubicBezTo>
                      <a:pt x="664633" y="15875"/>
                      <a:pt x="664659" y="19612"/>
                      <a:pt x="666750" y="22225"/>
                    </a:cubicBezTo>
                    <a:cubicBezTo>
                      <a:pt x="669134" y="25205"/>
                      <a:pt x="675592" y="24821"/>
                      <a:pt x="676275" y="28575"/>
                    </a:cubicBezTo>
                    <a:cubicBezTo>
                      <a:pt x="677701" y="36415"/>
                      <a:pt x="676416" y="58942"/>
                      <a:pt x="666750" y="66675"/>
                    </a:cubicBezTo>
                    <a:cubicBezTo>
                      <a:pt x="662636" y="69966"/>
                      <a:pt x="638370" y="72993"/>
                      <a:pt x="638175" y="73025"/>
                    </a:cubicBezTo>
                    <a:cubicBezTo>
                      <a:pt x="620183" y="71967"/>
                      <a:pt x="602023" y="72524"/>
                      <a:pt x="584200" y="69850"/>
                    </a:cubicBezTo>
                    <a:cubicBezTo>
                      <a:pt x="580426" y="69284"/>
                      <a:pt x="578088" y="65207"/>
                      <a:pt x="574675" y="63500"/>
                    </a:cubicBezTo>
                    <a:cubicBezTo>
                      <a:pt x="571682" y="62003"/>
                      <a:pt x="568325" y="61383"/>
                      <a:pt x="565150" y="60325"/>
                    </a:cubicBezTo>
                    <a:cubicBezTo>
                      <a:pt x="561975" y="62442"/>
                      <a:pt x="557647" y="63439"/>
                      <a:pt x="555625" y="66675"/>
                    </a:cubicBezTo>
                    <a:cubicBezTo>
                      <a:pt x="549949" y="75757"/>
                      <a:pt x="548669" y="91326"/>
                      <a:pt x="546100" y="101600"/>
                    </a:cubicBezTo>
                    <a:cubicBezTo>
                      <a:pt x="545288" y="104847"/>
                      <a:pt x="543787" y="107891"/>
                      <a:pt x="542925" y="111125"/>
                    </a:cubicBezTo>
                    <a:cubicBezTo>
                      <a:pt x="539552" y="123774"/>
                      <a:pt x="533400" y="149225"/>
                      <a:pt x="533400" y="149225"/>
                    </a:cubicBezTo>
                    <a:cubicBezTo>
                      <a:pt x="531282" y="168286"/>
                      <a:pt x="530613" y="179035"/>
                      <a:pt x="527050" y="196850"/>
                    </a:cubicBezTo>
                    <a:cubicBezTo>
                      <a:pt x="526194" y="201129"/>
                      <a:pt x="526296" y="205919"/>
                      <a:pt x="523875" y="209550"/>
                    </a:cubicBezTo>
                    <a:cubicBezTo>
                      <a:pt x="521758" y="212725"/>
                      <a:pt x="517525" y="213783"/>
                      <a:pt x="514350" y="215900"/>
                    </a:cubicBezTo>
                    <a:cubicBezTo>
                      <a:pt x="512233" y="219075"/>
                      <a:pt x="510698" y="222727"/>
                      <a:pt x="508000" y="225425"/>
                    </a:cubicBezTo>
                    <a:cubicBezTo>
                      <a:pt x="505302" y="228123"/>
                      <a:pt x="500988" y="228903"/>
                      <a:pt x="498475" y="231775"/>
                    </a:cubicBezTo>
                    <a:cubicBezTo>
                      <a:pt x="493449" y="237518"/>
                      <a:pt x="485775" y="250825"/>
                      <a:pt x="485775" y="250825"/>
                    </a:cubicBezTo>
                    <a:cubicBezTo>
                      <a:pt x="491193" y="294173"/>
                      <a:pt x="481059" y="265159"/>
                      <a:pt x="498475" y="282575"/>
                    </a:cubicBezTo>
                    <a:cubicBezTo>
                      <a:pt x="501173" y="285273"/>
                      <a:pt x="501953" y="289587"/>
                      <a:pt x="504825" y="292100"/>
                    </a:cubicBezTo>
                    <a:cubicBezTo>
                      <a:pt x="510568" y="297126"/>
                      <a:pt x="523875" y="304800"/>
                      <a:pt x="523875" y="304800"/>
                    </a:cubicBezTo>
                    <a:lnTo>
                      <a:pt x="530225" y="323850"/>
                    </a:lnTo>
                    <a:cubicBezTo>
                      <a:pt x="531283" y="327025"/>
                      <a:pt x="531544" y="330590"/>
                      <a:pt x="533400" y="333375"/>
                    </a:cubicBezTo>
                    <a:cubicBezTo>
                      <a:pt x="537633" y="339725"/>
                      <a:pt x="543687" y="345185"/>
                      <a:pt x="546100" y="352425"/>
                    </a:cubicBezTo>
                    <a:cubicBezTo>
                      <a:pt x="547158" y="355600"/>
                      <a:pt x="547778" y="358957"/>
                      <a:pt x="549275" y="361950"/>
                    </a:cubicBezTo>
                    <a:cubicBezTo>
                      <a:pt x="550982" y="365363"/>
                      <a:pt x="554075" y="367988"/>
                      <a:pt x="555625" y="371475"/>
                    </a:cubicBezTo>
                    <a:cubicBezTo>
                      <a:pt x="558343" y="377592"/>
                      <a:pt x="557242" y="385792"/>
                      <a:pt x="561975" y="390525"/>
                    </a:cubicBezTo>
                    <a:cubicBezTo>
                      <a:pt x="574198" y="402748"/>
                      <a:pt x="569009" y="396314"/>
                      <a:pt x="577850" y="409575"/>
                    </a:cubicBezTo>
                    <a:cubicBezTo>
                      <a:pt x="576970" y="413973"/>
                      <a:pt x="574551" y="429483"/>
                      <a:pt x="571500" y="434975"/>
                    </a:cubicBezTo>
                    <a:cubicBezTo>
                      <a:pt x="567794" y="441646"/>
                      <a:pt x="561213" y="446785"/>
                      <a:pt x="558800" y="454025"/>
                    </a:cubicBezTo>
                    <a:cubicBezTo>
                      <a:pt x="557742" y="457200"/>
                      <a:pt x="558348" y="461605"/>
                      <a:pt x="555625" y="463550"/>
                    </a:cubicBezTo>
                    <a:cubicBezTo>
                      <a:pt x="550178" y="467441"/>
                      <a:pt x="542925" y="467783"/>
                      <a:pt x="536575" y="469900"/>
                    </a:cubicBezTo>
                    <a:lnTo>
                      <a:pt x="527050" y="473075"/>
                    </a:lnTo>
                    <a:lnTo>
                      <a:pt x="517525" y="476250"/>
                    </a:lnTo>
                    <a:lnTo>
                      <a:pt x="508000" y="479425"/>
                    </a:lnTo>
                    <a:cubicBezTo>
                      <a:pt x="507139" y="484594"/>
                      <a:pt x="505372" y="501300"/>
                      <a:pt x="501650" y="508000"/>
                    </a:cubicBezTo>
                    <a:cubicBezTo>
                      <a:pt x="497944" y="514671"/>
                      <a:pt x="493183" y="520700"/>
                      <a:pt x="488950" y="527050"/>
                    </a:cubicBezTo>
                    <a:cubicBezTo>
                      <a:pt x="486833" y="530225"/>
                      <a:pt x="488685" y="527844"/>
                      <a:pt x="482600" y="536575"/>
                    </a:cubicBezTo>
                    <a:cubicBezTo>
                      <a:pt x="476515" y="545306"/>
                      <a:pt x="463947" y="578776"/>
                      <a:pt x="452438" y="579438"/>
                    </a:cubicBezTo>
                    <a:cubicBezTo>
                      <a:pt x="440929" y="580100"/>
                      <a:pt x="425980" y="547688"/>
                      <a:pt x="413544" y="540544"/>
                    </a:cubicBezTo>
                    <a:cubicBezTo>
                      <a:pt x="401108" y="533400"/>
                      <a:pt x="385366" y="537766"/>
                      <a:pt x="377825" y="536575"/>
                    </a:cubicBezTo>
                    <a:cubicBezTo>
                      <a:pt x="370284" y="535384"/>
                      <a:pt x="371475" y="534458"/>
                      <a:pt x="368300" y="533400"/>
                    </a:cubicBezTo>
                    <a:cubicBezTo>
                      <a:pt x="361950" y="523875"/>
                      <a:pt x="363008" y="522817"/>
                      <a:pt x="352425" y="517525"/>
                    </a:cubicBezTo>
                    <a:cubicBezTo>
                      <a:pt x="349432" y="516028"/>
                      <a:pt x="345826" y="515975"/>
                      <a:pt x="342900" y="514350"/>
                    </a:cubicBezTo>
                    <a:cubicBezTo>
                      <a:pt x="310148" y="496154"/>
                      <a:pt x="335878" y="505659"/>
                      <a:pt x="314325" y="498475"/>
                    </a:cubicBezTo>
                    <a:cubicBezTo>
                      <a:pt x="312208" y="495300"/>
                      <a:pt x="310955" y="491334"/>
                      <a:pt x="307975" y="488950"/>
                    </a:cubicBezTo>
                    <a:cubicBezTo>
                      <a:pt x="305362" y="486859"/>
                      <a:pt x="301443" y="487272"/>
                      <a:pt x="298450" y="485775"/>
                    </a:cubicBezTo>
                    <a:cubicBezTo>
                      <a:pt x="273831" y="473465"/>
                      <a:pt x="303341" y="484230"/>
                      <a:pt x="279400" y="476250"/>
                    </a:cubicBezTo>
                    <a:cubicBezTo>
                      <a:pt x="257411" y="454261"/>
                      <a:pt x="266400" y="458530"/>
                      <a:pt x="209550" y="469900"/>
                    </a:cubicBezTo>
                    <a:cubicBezTo>
                      <a:pt x="202066" y="471397"/>
                      <a:pt x="197740" y="480187"/>
                      <a:pt x="190500" y="482600"/>
                    </a:cubicBezTo>
                    <a:lnTo>
                      <a:pt x="171450" y="488950"/>
                    </a:lnTo>
                    <a:lnTo>
                      <a:pt x="161925" y="492125"/>
                    </a:lnTo>
                    <a:cubicBezTo>
                      <a:pt x="158750" y="491067"/>
                      <a:pt x="154767" y="491317"/>
                      <a:pt x="152400" y="488950"/>
                    </a:cubicBezTo>
                    <a:cubicBezTo>
                      <a:pt x="147004" y="483554"/>
                      <a:pt x="144279" y="476005"/>
                      <a:pt x="139700" y="469900"/>
                    </a:cubicBezTo>
                    <a:lnTo>
                      <a:pt x="130175" y="457200"/>
                    </a:lnTo>
                    <a:cubicBezTo>
                      <a:pt x="122195" y="433259"/>
                      <a:pt x="133888" y="461841"/>
                      <a:pt x="117475" y="441325"/>
                    </a:cubicBezTo>
                    <a:cubicBezTo>
                      <a:pt x="115384" y="438712"/>
                      <a:pt x="116156" y="434585"/>
                      <a:pt x="114300" y="431800"/>
                    </a:cubicBezTo>
                    <a:cubicBezTo>
                      <a:pt x="111809" y="428064"/>
                      <a:pt x="107950" y="425450"/>
                      <a:pt x="104775" y="422275"/>
                    </a:cubicBezTo>
                    <a:cubicBezTo>
                      <a:pt x="97218" y="399605"/>
                      <a:pt x="102138" y="408794"/>
                      <a:pt x="92075" y="393700"/>
                    </a:cubicBezTo>
                    <a:cubicBezTo>
                      <a:pt x="82149" y="353998"/>
                      <a:pt x="94835" y="403359"/>
                      <a:pt x="85725" y="371475"/>
                    </a:cubicBezTo>
                    <a:cubicBezTo>
                      <a:pt x="84526" y="367279"/>
                      <a:pt x="84269" y="362786"/>
                      <a:pt x="82550" y="358775"/>
                    </a:cubicBezTo>
                    <a:cubicBezTo>
                      <a:pt x="81047" y="355268"/>
                      <a:pt x="77907" y="352663"/>
                      <a:pt x="76200" y="349250"/>
                    </a:cubicBezTo>
                    <a:cubicBezTo>
                      <a:pt x="74703" y="346257"/>
                      <a:pt x="74650" y="342651"/>
                      <a:pt x="73025" y="339725"/>
                    </a:cubicBezTo>
                    <a:cubicBezTo>
                      <a:pt x="69319" y="333054"/>
                      <a:pt x="60325" y="320675"/>
                      <a:pt x="60325" y="320675"/>
                    </a:cubicBezTo>
                    <a:cubicBezTo>
                      <a:pt x="61383" y="309033"/>
                      <a:pt x="59004" y="296540"/>
                      <a:pt x="63500" y="285750"/>
                    </a:cubicBezTo>
                    <a:cubicBezTo>
                      <a:pt x="65178" y="281722"/>
                      <a:pt x="71870" y="283116"/>
                      <a:pt x="76200" y="282575"/>
                    </a:cubicBezTo>
                    <a:cubicBezTo>
                      <a:pt x="88846" y="280994"/>
                      <a:pt x="101600" y="280458"/>
                      <a:pt x="114300" y="279400"/>
                    </a:cubicBezTo>
                    <a:cubicBezTo>
                      <a:pt x="119205" y="272043"/>
                      <a:pt x="127676" y="264201"/>
                      <a:pt x="117475" y="254000"/>
                    </a:cubicBezTo>
                    <a:cubicBezTo>
                      <a:pt x="112742" y="249267"/>
                      <a:pt x="103994" y="251363"/>
                      <a:pt x="98425" y="247650"/>
                    </a:cubicBezTo>
                    <a:cubicBezTo>
                      <a:pt x="86115" y="239444"/>
                      <a:pt x="92520" y="242507"/>
                      <a:pt x="79375" y="238125"/>
                    </a:cubicBezTo>
                    <a:cubicBezTo>
                      <a:pt x="61319" y="220069"/>
                      <a:pt x="78705" y="234615"/>
                      <a:pt x="60325" y="225425"/>
                    </a:cubicBezTo>
                    <a:cubicBezTo>
                      <a:pt x="35706" y="213115"/>
                      <a:pt x="65216" y="223880"/>
                      <a:pt x="41275" y="215900"/>
                    </a:cubicBezTo>
                    <a:lnTo>
                      <a:pt x="15875" y="177800"/>
                    </a:lnTo>
                    <a:lnTo>
                      <a:pt x="9525" y="168275"/>
                    </a:lnTo>
                    <a:cubicBezTo>
                      <a:pt x="7408" y="165100"/>
                      <a:pt x="4382" y="162370"/>
                      <a:pt x="3175" y="158750"/>
                    </a:cubicBezTo>
                    <a:lnTo>
                      <a:pt x="0" y="149225"/>
                    </a:lnTo>
                    <a:cubicBezTo>
                      <a:pt x="1058" y="130175"/>
                      <a:pt x="-756" y="110745"/>
                      <a:pt x="3175" y="92075"/>
                    </a:cubicBezTo>
                    <a:cubicBezTo>
                      <a:pt x="3864" y="88800"/>
                      <a:pt x="9387" y="89373"/>
                      <a:pt x="12700" y="88900"/>
                    </a:cubicBezTo>
                    <a:cubicBezTo>
                      <a:pt x="24272" y="87247"/>
                      <a:pt x="35983" y="86783"/>
                      <a:pt x="47625" y="85725"/>
                    </a:cubicBezTo>
                    <a:cubicBezTo>
                      <a:pt x="52815" y="83995"/>
                      <a:pt x="63436" y="81383"/>
                      <a:pt x="66675" y="76200"/>
                    </a:cubicBezTo>
                    <a:cubicBezTo>
                      <a:pt x="79209" y="56146"/>
                      <a:pt x="67204" y="56092"/>
                      <a:pt x="73025" y="539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sevilla">
                <a:extLst>
                  <a:ext uri="{FF2B5EF4-FFF2-40B4-BE49-F238E27FC236}">
                    <a16:creationId xmlns:a16="http://schemas.microsoft.com/office/drawing/2014/main" id="{FF1F7595-2A16-C624-2F93-A18D4B0610E6}"/>
                  </a:ext>
                </a:extLst>
              </p:cNvPr>
              <p:cNvSpPr/>
              <p:nvPr/>
            </p:nvSpPr>
            <p:spPr>
              <a:xfrm>
                <a:off x="1114698" y="3317752"/>
                <a:ext cx="876930" cy="819150"/>
              </a:xfrm>
              <a:custGeom>
                <a:avLst/>
                <a:gdLst>
                  <a:gd name="connsiteX0" fmla="*/ 162273 w 876796"/>
                  <a:gd name="connsiteY0" fmla="*/ 127000 h 819150"/>
                  <a:gd name="connsiteX1" fmla="*/ 181323 w 876796"/>
                  <a:gd name="connsiteY1" fmla="*/ 133350 h 819150"/>
                  <a:gd name="connsiteX2" fmla="*/ 267048 w 876796"/>
                  <a:gd name="connsiteY2" fmla="*/ 133350 h 819150"/>
                  <a:gd name="connsiteX3" fmla="*/ 286098 w 876796"/>
                  <a:gd name="connsiteY3" fmla="*/ 120650 h 819150"/>
                  <a:gd name="connsiteX4" fmla="*/ 305148 w 876796"/>
                  <a:gd name="connsiteY4" fmla="*/ 114300 h 819150"/>
                  <a:gd name="connsiteX5" fmla="*/ 308323 w 876796"/>
                  <a:gd name="connsiteY5" fmla="*/ 104775 h 819150"/>
                  <a:gd name="connsiteX6" fmla="*/ 314673 w 876796"/>
                  <a:gd name="connsiteY6" fmla="*/ 92075 h 819150"/>
                  <a:gd name="connsiteX7" fmla="*/ 317848 w 876796"/>
                  <a:gd name="connsiteY7" fmla="*/ 73025 h 819150"/>
                  <a:gd name="connsiteX8" fmla="*/ 324198 w 876796"/>
                  <a:gd name="connsiteY8" fmla="*/ 19050 h 819150"/>
                  <a:gd name="connsiteX9" fmla="*/ 346423 w 876796"/>
                  <a:gd name="connsiteY9" fmla="*/ 3175 h 819150"/>
                  <a:gd name="connsiteX10" fmla="*/ 355948 w 876796"/>
                  <a:gd name="connsiteY10" fmla="*/ 0 h 819150"/>
                  <a:gd name="connsiteX11" fmla="*/ 409923 w 876796"/>
                  <a:gd name="connsiteY11" fmla="*/ 3175 h 819150"/>
                  <a:gd name="connsiteX12" fmla="*/ 428973 w 876796"/>
                  <a:gd name="connsiteY12" fmla="*/ 15875 h 819150"/>
                  <a:gd name="connsiteX13" fmla="*/ 438498 w 876796"/>
                  <a:gd name="connsiteY13" fmla="*/ 22225 h 819150"/>
                  <a:gd name="connsiteX14" fmla="*/ 463898 w 876796"/>
                  <a:gd name="connsiteY14" fmla="*/ 31750 h 819150"/>
                  <a:gd name="connsiteX15" fmla="*/ 470248 w 876796"/>
                  <a:gd name="connsiteY15" fmla="*/ 41275 h 819150"/>
                  <a:gd name="connsiteX16" fmla="*/ 486123 w 876796"/>
                  <a:gd name="connsiteY16" fmla="*/ 69850 h 819150"/>
                  <a:gd name="connsiteX17" fmla="*/ 514698 w 876796"/>
                  <a:gd name="connsiteY17" fmla="*/ 92075 h 819150"/>
                  <a:gd name="connsiteX18" fmla="*/ 524223 w 876796"/>
                  <a:gd name="connsiteY18" fmla="*/ 111125 h 819150"/>
                  <a:gd name="connsiteX19" fmla="*/ 527398 w 876796"/>
                  <a:gd name="connsiteY19" fmla="*/ 120650 h 819150"/>
                  <a:gd name="connsiteX20" fmla="*/ 530573 w 876796"/>
                  <a:gd name="connsiteY20" fmla="*/ 158750 h 819150"/>
                  <a:gd name="connsiteX21" fmla="*/ 533748 w 876796"/>
                  <a:gd name="connsiteY21" fmla="*/ 168275 h 819150"/>
                  <a:gd name="connsiteX22" fmla="*/ 555973 w 876796"/>
                  <a:gd name="connsiteY22" fmla="*/ 196850 h 819150"/>
                  <a:gd name="connsiteX23" fmla="*/ 565498 w 876796"/>
                  <a:gd name="connsiteY23" fmla="*/ 203200 h 819150"/>
                  <a:gd name="connsiteX24" fmla="*/ 571848 w 876796"/>
                  <a:gd name="connsiteY24" fmla="*/ 212725 h 819150"/>
                  <a:gd name="connsiteX25" fmla="*/ 581373 w 876796"/>
                  <a:gd name="connsiteY25" fmla="*/ 219075 h 819150"/>
                  <a:gd name="connsiteX26" fmla="*/ 587723 w 876796"/>
                  <a:gd name="connsiteY26" fmla="*/ 238125 h 819150"/>
                  <a:gd name="connsiteX27" fmla="*/ 581373 w 876796"/>
                  <a:gd name="connsiteY27" fmla="*/ 298450 h 819150"/>
                  <a:gd name="connsiteX28" fmla="*/ 575023 w 876796"/>
                  <a:gd name="connsiteY28" fmla="*/ 307975 h 819150"/>
                  <a:gd name="connsiteX29" fmla="*/ 555973 w 876796"/>
                  <a:gd name="connsiteY29" fmla="*/ 314325 h 819150"/>
                  <a:gd name="connsiteX30" fmla="*/ 575023 w 876796"/>
                  <a:gd name="connsiteY30" fmla="*/ 320675 h 819150"/>
                  <a:gd name="connsiteX31" fmla="*/ 584548 w 876796"/>
                  <a:gd name="connsiteY31" fmla="*/ 323850 h 819150"/>
                  <a:gd name="connsiteX32" fmla="*/ 651223 w 876796"/>
                  <a:gd name="connsiteY32" fmla="*/ 314325 h 819150"/>
                  <a:gd name="connsiteX33" fmla="*/ 660748 w 876796"/>
                  <a:gd name="connsiteY33" fmla="*/ 307975 h 819150"/>
                  <a:gd name="connsiteX34" fmla="*/ 663923 w 876796"/>
                  <a:gd name="connsiteY34" fmla="*/ 298450 h 819150"/>
                  <a:gd name="connsiteX35" fmla="*/ 682973 w 876796"/>
                  <a:gd name="connsiteY35" fmla="*/ 285750 h 819150"/>
                  <a:gd name="connsiteX36" fmla="*/ 692498 w 876796"/>
                  <a:gd name="connsiteY36" fmla="*/ 279400 h 819150"/>
                  <a:gd name="connsiteX37" fmla="*/ 721073 w 876796"/>
                  <a:gd name="connsiteY37" fmla="*/ 285750 h 819150"/>
                  <a:gd name="connsiteX38" fmla="*/ 730598 w 876796"/>
                  <a:gd name="connsiteY38" fmla="*/ 292100 h 819150"/>
                  <a:gd name="connsiteX39" fmla="*/ 740123 w 876796"/>
                  <a:gd name="connsiteY39" fmla="*/ 311150 h 819150"/>
                  <a:gd name="connsiteX40" fmla="*/ 746473 w 876796"/>
                  <a:gd name="connsiteY40" fmla="*/ 320675 h 819150"/>
                  <a:gd name="connsiteX41" fmla="*/ 755998 w 876796"/>
                  <a:gd name="connsiteY41" fmla="*/ 352425 h 819150"/>
                  <a:gd name="connsiteX42" fmla="*/ 759173 w 876796"/>
                  <a:gd name="connsiteY42" fmla="*/ 387350 h 819150"/>
                  <a:gd name="connsiteX43" fmla="*/ 762348 w 876796"/>
                  <a:gd name="connsiteY43" fmla="*/ 400050 h 819150"/>
                  <a:gd name="connsiteX44" fmla="*/ 781398 w 876796"/>
                  <a:gd name="connsiteY44" fmla="*/ 415925 h 819150"/>
                  <a:gd name="connsiteX45" fmla="*/ 784573 w 876796"/>
                  <a:gd name="connsiteY45" fmla="*/ 425450 h 819150"/>
                  <a:gd name="connsiteX46" fmla="*/ 797273 w 876796"/>
                  <a:gd name="connsiteY46" fmla="*/ 444500 h 819150"/>
                  <a:gd name="connsiteX47" fmla="*/ 816323 w 876796"/>
                  <a:gd name="connsiteY47" fmla="*/ 473075 h 819150"/>
                  <a:gd name="connsiteX48" fmla="*/ 819498 w 876796"/>
                  <a:gd name="connsiteY48" fmla="*/ 482600 h 819150"/>
                  <a:gd name="connsiteX49" fmla="*/ 838548 w 876796"/>
                  <a:gd name="connsiteY49" fmla="*/ 495300 h 819150"/>
                  <a:gd name="connsiteX50" fmla="*/ 851248 w 876796"/>
                  <a:gd name="connsiteY50" fmla="*/ 508000 h 819150"/>
                  <a:gd name="connsiteX51" fmla="*/ 870298 w 876796"/>
                  <a:gd name="connsiteY51" fmla="*/ 520700 h 819150"/>
                  <a:gd name="connsiteX52" fmla="*/ 876648 w 876796"/>
                  <a:gd name="connsiteY52" fmla="*/ 530225 h 819150"/>
                  <a:gd name="connsiteX53" fmla="*/ 873473 w 876796"/>
                  <a:gd name="connsiteY53" fmla="*/ 555625 h 819150"/>
                  <a:gd name="connsiteX54" fmla="*/ 870298 w 876796"/>
                  <a:gd name="connsiteY54" fmla="*/ 565150 h 819150"/>
                  <a:gd name="connsiteX55" fmla="*/ 860773 w 876796"/>
                  <a:gd name="connsiteY55" fmla="*/ 568325 h 819150"/>
                  <a:gd name="connsiteX56" fmla="*/ 851248 w 876796"/>
                  <a:gd name="connsiteY56" fmla="*/ 574675 h 819150"/>
                  <a:gd name="connsiteX57" fmla="*/ 803623 w 876796"/>
                  <a:gd name="connsiteY57" fmla="*/ 584200 h 819150"/>
                  <a:gd name="connsiteX58" fmla="*/ 762348 w 876796"/>
                  <a:gd name="connsiteY58" fmla="*/ 587375 h 819150"/>
                  <a:gd name="connsiteX59" fmla="*/ 740123 w 876796"/>
                  <a:gd name="connsiteY59" fmla="*/ 609600 h 819150"/>
                  <a:gd name="connsiteX60" fmla="*/ 733773 w 876796"/>
                  <a:gd name="connsiteY60" fmla="*/ 619125 h 819150"/>
                  <a:gd name="connsiteX61" fmla="*/ 724248 w 876796"/>
                  <a:gd name="connsiteY61" fmla="*/ 641350 h 819150"/>
                  <a:gd name="connsiteX62" fmla="*/ 714723 w 876796"/>
                  <a:gd name="connsiteY62" fmla="*/ 647700 h 819150"/>
                  <a:gd name="connsiteX63" fmla="*/ 702023 w 876796"/>
                  <a:gd name="connsiteY63" fmla="*/ 666750 h 819150"/>
                  <a:gd name="connsiteX64" fmla="*/ 689323 w 876796"/>
                  <a:gd name="connsiteY64" fmla="*/ 679450 h 819150"/>
                  <a:gd name="connsiteX65" fmla="*/ 682973 w 876796"/>
                  <a:gd name="connsiteY65" fmla="*/ 688975 h 819150"/>
                  <a:gd name="connsiteX66" fmla="*/ 571848 w 876796"/>
                  <a:gd name="connsiteY66" fmla="*/ 704850 h 819150"/>
                  <a:gd name="connsiteX67" fmla="*/ 562323 w 876796"/>
                  <a:gd name="connsiteY67" fmla="*/ 711200 h 819150"/>
                  <a:gd name="connsiteX68" fmla="*/ 543273 w 876796"/>
                  <a:gd name="connsiteY68" fmla="*/ 717550 h 819150"/>
                  <a:gd name="connsiteX69" fmla="*/ 533748 w 876796"/>
                  <a:gd name="connsiteY69" fmla="*/ 723900 h 819150"/>
                  <a:gd name="connsiteX70" fmla="*/ 524223 w 876796"/>
                  <a:gd name="connsiteY70" fmla="*/ 733425 h 819150"/>
                  <a:gd name="connsiteX71" fmla="*/ 505173 w 876796"/>
                  <a:gd name="connsiteY71" fmla="*/ 739775 h 819150"/>
                  <a:gd name="connsiteX72" fmla="*/ 495648 w 876796"/>
                  <a:gd name="connsiteY72" fmla="*/ 746125 h 819150"/>
                  <a:gd name="connsiteX73" fmla="*/ 425798 w 876796"/>
                  <a:gd name="connsiteY73" fmla="*/ 742950 h 819150"/>
                  <a:gd name="connsiteX74" fmla="*/ 397223 w 876796"/>
                  <a:gd name="connsiteY74" fmla="*/ 727075 h 819150"/>
                  <a:gd name="connsiteX75" fmla="*/ 374998 w 876796"/>
                  <a:gd name="connsiteY75" fmla="*/ 720725 h 819150"/>
                  <a:gd name="connsiteX76" fmla="*/ 355948 w 876796"/>
                  <a:gd name="connsiteY76" fmla="*/ 717550 h 819150"/>
                  <a:gd name="connsiteX77" fmla="*/ 330548 w 876796"/>
                  <a:gd name="connsiteY77" fmla="*/ 720725 h 819150"/>
                  <a:gd name="connsiteX78" fmla="*/ 308323 w 876796"/>
                  <a:gd name="connsiteY78" fmla="*/ 727075 h 819150"/>
                  <a:gd name="connsiteX79" fmla="*/ 298798 w 876796"/>
                  <a:gd name="connsiteY79" fmla="*/ 736600 h 819150"/>
                  <a:gd name="connsiteX80" fmla="*/ 286098 w 876796"/>
                  <a:gd name="connsiteY80" fmla="*/ 755650 h 819150"/>
                  <a:gd name="connsiteX81" fmla="*/ 267048 w 876796"/>
                  <a:gd name="connsiteY81" fmla="*/ 762000 h 819150"/>
                  <a:gd name="connsiteX82" fmla="*/ 254348 w 876796"/>
                  <a:gd name="connsiteY82" fmla="*/ 768350 h 819150"/>
                  <a:gd name="connsiteX83" fmla="*/ 241648 w 876796"/>
                  <a:gd name="connsiteY83" fmla="*/ 787400 h 819150"/>
                  <a:gd name="connsiteX84" fmla="*/ 235298 w 876796"/>
                  <a:gd name="connsiteY84" fmla="*/ 796925 h 819150"/>
                  <a:gd name="connsiteX85" fmla="*/ 216248 w 876796"/>
                  <a:gd name="connsiteY85" fmla="*/ 809625 h 819150"/>
                  <a:gd name="connsiteX86" fmla="*/ 197198 w 876796"/>
                  <a:gd name="connsiteY86" fmla="*/ 819150 h 819150"/>
                  <a:gd name="connsiteX87" fmla="*/ 171798 w 876796"/>
                  <a:gd name="connsiteY87" fmla="*/ 815975 h 819150"/>
                  <a:gd name="connsiteX88" fmla="*/ 162273 w 876796"/>
                  <a:gd name="connsiteY88" fmla="*/ 812800 h 819150"/>
                  <a:gd name="connsiteX89" fmla="*/ 146398 w 876796"/>
                  <a:gd name="connsiteY89" fmla="*/ 809625 h 819150"/>
                  <a:gd name="connsiteX90" fmla="*/ 127348 w 876796"/>
                  <a:gd name="connsiteY90" fmla="*/ 796925 h 819150"/>
                  <a:gd name="connsiteX91" fmla="*/ 108298 w 876796"/>
                  <a:gd name="connsiteY91" fmla="*/ 781050 h 819150"/>
                  <a:gd name="connsiteX92" fmla="*/ 92423 w 876796"/>
                  <a:gd name="connsiteY92" fmla="*/ 768350 h 819150"/>
                  <a:gd name="connsiteX93" fmla="*/ 73373 w 876796"/>
                  <a:gd name="connsiteY93" fmla="*/ 755650 h 819150"/>
                  <a:gd name="connsiteX94" fmla="*/ 67023 w 876796"/>
                  <a:gd name="connsiteY94" fmla="*/ 746125 h 819150"/>
                  <a:gd name="connsiteX95" fmla="*/ 67023 w 876796"/>
                  <a:gd name="connsiteY95" fmla="*/ 685800 h 819150"/>
                  <a:gd name="connsiteX96" fmla="*/ 73373 w 876796"/>
                  <a:gd name="connsiteY96" fmla="*/ 666750 h 819150"/>
                  <a:gd name="connsiteX97" fmla="*/ 76548 w 876796"/>
                  <a:gd name="connsiteY97" fmla="*/ 657225 h 819150"/>
                  <a:gd name="connsiteX98" fmla="*/ 70198 w 876796"/>
                  <a:gd name="connsiteY98" fmla="*/ 561975 h 819150"/>
                  <a:gd name="connsiteX99" fmla="*/ 67023 w 876796"/>
                  <a:gd name="connsiteY99" fmla="*/ 552450 h 819150"/>
                  <a:gd name="connsiteX100" fmla="*/ 60673 w 876796"/>
                  <a:gd name="connsiteY100" fmla="*/ 447675 h 819150"/>
                  <a:gd name="connsiteX101" fmla="*/ 57498 w 876796"/>
                  <a:gd name="connsiteY101" fmla="*/ 428625 h 819150"/>
                  <a:gd name="connsiteX102" fmla="*/ 51148 w 876796"/>
                  <a:gd name="connsiteY102" fmla="*/ 409575 h 819150"/>
                  <a:gd name="connsiteX103" fmla="*/ 47973 w 876796"/>
                  <a:gd name="connsiteY103" fmla="*/ 371475 h 819150"/>
                  <a:gd name="connsiteX104" fmla="*/ 38448 w 876796"/>
                  <a:gd name="connsiteY104" fmla="*/ 365125 h 819150"/>
                  <a:gd name="connsiteX105" fmla="*/ 19398 w 876796"/>
                  <a:gd name="connsiteY105" fmla="*/ 355600 h 819150"/>
                  <a:gd name="connsiteX106" fmla="*/ 16223 w 876796"/>
                  <a:gd name="connsiteY106" fmla="*/ 346075 h 819150"/>
                  <a:gd name="connsiteX107" fmla="*/ 9873 w 876796"/>
                  <a:gd name="connsiteY107" fmla="*/ 336550 h 819150"/>
                  <a:gd name="connsiteX108" fmla="*/ 3523 w 876796"/>
                  <a:gd name="connsiteY108" fmla="*/ 317500 h 819150"/>
                  <a:gd name="connsiteX109" fmla="*/ 348 w 876796"/>
                  <a:gd name="connsiteY109" fmla="*/ 295275 h 819150"/>
                  <a:gd name="connsiteX110" fmla="*/ 41623 w 876796"/>
                  <a:gd name="connsiteY110" fmla="*/ 282575 h 819150"/>
                  <a:gd name="connsiteX111" fmla="*/ 60673 w 876796"/>
                  <a:gd name="connsiteY111" fmla="*/ 276225 h 819150"/>
                  <a:gd name="connsiteX112" fmla="*/ 76548 w 876796"/>
                  <a:gd name="connsiteY112" fmla="*/ 273050 h 819150"/>
                  <a:gd name="connsiteX113" fmla="*/ 95598 w 876796"/>
                  <a:gd name="connsiteY113" fmla="*/ 269875 h 819150"/>
                  <a:gd name="connsiteX114" fmla="*/ 114648 w 876796"/>
                  <a:gd name="connsiteY114" fmla="*/ 263525 h 819150"/>
                  <a:gd name="connsiteX115" fmla="*/ 149573 w 876796"/>
                  <a:gd name="connsiteY115" fmla="*/ 254000 h 819150"/>
                  <a:gd name="connsiteX116" fmla="*/ 152748 w 876796"/>
                  <a:gd name="connsiteY116" fmla="*/ 244475 h 819150"/>
                  <a:gd name="connsiteX117" fmla="*/ 152748 w 876796"/>
                  <a:gd name="connsiteY117" fmla="*/ 149225 h 819150"/>
                  <a:gd name="connsiteX118" fmla="*/ 162273 w 876796"/>
                  <a:gd name="connsiteY118" fmla="*/ 127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876796" h="819150">
                    <a:moveTo>
                      <a:pt x="162273" y="127000"/>
                    </a:moveTo>
                    <a:cubicBezTo>
                      <a:pt x="167035" y="124354"/>
                      <a:pt x="174801" y="131845"/>
                      <a:pt x="181323" y="133350"/>
                    </a:cubicBezTo>
                    <a:cubicBezTo>
                      <a:pt x="211000" y="140199"/>
                      <a:pt x="234385" y="134983"/>
                      <a:pt x="267048" y="133350"/>
                    </a:cubicBezTo>
                    <a:cubicBezTo>
                      <a:pt x="273398" y="129117"/>
                      <a:pt x="278858" y="123063"/>
                      <a:pt x="286098" y="120650"/>
                    </a:cubicBezTo>
                    <a:lnTo>
                      <a:pt x="305148" y="114300"/>
                    </a:lnTo>
                    <a:cubicBezTo>
                      <a:pt x="306206" y="111125"/>
                      <a:pt x="307005" y="107851"/>
                      <a:pt x="308323" y="104775"/>
                    </a:cubicBezTo>
                    <a:cubicBezTo>
                      <a:pt x="310187" y="100425"/>
                      <a:pt x="313313" y="96608"/>
                      <a:pt x="314673" y="92075"/>
                    </a:cubicBezTo>
                    <a:cubicBezTo>
                      <a:pt x="316523" y="85909"/>
                      <a:pt x="316997" y="79406"/>
                      <a:pt x="317848" y="73025"/>
                    </a:cubicBezTo>
                    <a:cubicBezTo>
                      <a:pt x="318927" y="64935"/>
                      <a:pt x="322540" y="28171"/>
                      <a:pt x="324198" y="19050"/>
                    </a:cubicBezTo>
                    <a:cubicBezTo>
                      <a:pt x="326929" y="4028"/>
                      <a:pt x="329319" y="8876"/>
                      <a:pt x="346423" y="3175"/>
                    </a:cubicBezTo>
                    <a:lnTo>
                      <a:pt x="355948" y="0"/>
                    </a:lnTo>
                    <a:cubicBezTo>
                      <a:pt x="373940" y="1058"/>
                      <a:pt x="392312" y="-654"/>
                      <a:pt x="409923" y="3175"/>
                    </a:cubicBezTo>
                    <a:cubicBezTo>
                      <a:pt x="417381" y="4796"/>
                      <a:pt x="422623" y="11642"/>
                      <a:pt x="428973" y="15875"/>
                    </a:cubicBezTo>
                    <a:cubicBezTo>
                      <a:pt x="432148" y="17992"/>
                      <a:pt x="434796" y="21300"/>
                      <a:pt x="438498" y="22225"/>
                    </a:cubicBezTo>
                    <a:cubicBezTo>
                      <a:pt x="455790" y="26548"/>
                      <a:pt x="447295" y="23449"/>
                      <a:pt x="463898" y="31750"/>
                    </a:cubicBezTo>
                    <a:cubicBezTo>
                      <a:pt x="466015" y="34925"/>
                      <a:pt x="468541" y="37862"/>
                      <a:pt x="470248" y="41275"/>
                    </a:cubicBezTo>
                    <a:cubicBezTo>
                      <a:pt x="476038" y="52855"/>
                      <a:pt x="471107" y="59839"/>
                      <a:pt x="486123" y="69850"/>
                    </a:cubicBezTo>
                    <a:cubicBezTo>
                      <a:pt x="508909" y="85041"/>
                      <a:pt x="499777" y="77154"/>
                      <a:pt x="514698" y="92075"/>
                    </a:cubicBezTo>
                    <a:cubicBezTo>
                      <a:pt x="522678" y="116016"/>
                      <a:pt x="511913" y="86506"/>
                      <a:pt x="524223" y="111125"/>
                    </a:cubicBezTo>
                    <a:cubicBezTo>
                      <a:pt x="525720" y="114118"/>
                      <a:pt x="526340" y="117475"/>
                      <a:pt x="527398" y="120650"/>
                    </a:cubicBezTo>
                    <a:cubicBezTo>
                      <a:pt x="528456" y="133350"/>
                      <a:pt x="528889" y="146118"/>
                      <a:pt x="530573" y="158750"/>
                    </a:cubicBezTo>
                    <a:cubicBezTo>
                      <a:pt x="531015" y="162067"/>
                      <a:pt x="532123" y="165349"/>
                      <a:pt x="533748" y="168275"/>
                    </a:cubicBezTo>
                    <a:cubicBezTo>
                      <a:pt x="539852" y="179262"/>
                      <a:pt x="546398" y="188871"/>
                      <a:pt x="555973" y="196850"/>
                    </a:cubicBezTo>
                    <a:cubicBezTo>
                      <a:pt x="558904" y="199293"/>
                      <a:pt x="562323" y="201083"/>
                      <a:pt x="565498" y="203200"/>
                    </a:cubicBezTo>
                    <a:cubicBezTo>
                      <a:pt x="567615" y="206375"/>
                      <a:pt x="569150" y="210027"/>
                      <a:pt x="571848" y="212725"/>
                    </a:cubicBezTo>
                    <a:cubicBezTo>
                      <a:pt x="574546" y="215423"/>
                      <a:pt x="579351" y="215839"/>
                      <a:pt x="581373" y="219075"/>
                    </a:cubicBezTo>
                    <a:cubicBezTo>
                      <a:pt x="584921" y="224751"/>
                      <a:pt x="587723" y="238125"/>
                      <a:pt x="587723" y="238125"/>
                    </a:cubicBezTo>
                    <a:cubicBezTo>
                      <a:pt x="587432" y="242785"/>
                      <a:pt x="589303" y="282590"/>
                      <a:pt x="581373" y="298450"/>
                    </a:cubicBezTo>
                    <a:cubicBezTo>
                      <a:pt x="579666" y="301863"/>
                      <a:pt x="578259" y="305953"/>
                      <a:pt x="575023" y="307975"/>
                    </a:cubicBezTo>
                    <a:cubicBezTo>
                      <a:pt x="569347" y="311523"/>
                      <a:pt x="555973" y="314325"/>
                      <a:pt x="555973" y="314325"/>
                    </a:cubicBezTo>
                    <a:lnTo>
                      <a:pt x="575023" y="320675"/>
                    </a:lnTo>
                    <a:lnTo>
                      <a:pt x="584548" y="323850"/>
                    </a:lnTo>
                    <a:cubicBezTo>
                      <a:pt x="593763" y="323236"/>
                      <a:pt x="636048" y="324442"/>
                      <a:pt x="651223" y="314325"/>
                    </a:cubicBezTo>
                    <a:lnTo>
                      <a:pt x="660748" y="307975"/>
                    </a:lnTo>
                    <a:cubicBezTo>
                      <a:pt x="661806" y="304800"/>
                      <a:pt x="662067" y="301235"/>
                      <a:pt x="663923" y="298450"/>
                    </a:cubicBezTo>
                    <a:cubicBezTo>
                      <a:pt x="672951" y="284908"/>
                      <a:pt x="671323" y="291575"/>
                      <a:pt x="682973" y="285750"/>
                    </a:cubicBezTo>
                    <a:cubicBezTo>
                      <a:pt x="686386" y="284043"/>
                      <a:pt x="689323" y="281517"/>
                      <a:pt x="692498" y="279400"/>
                    </a:cubicBezTo>
                    <a:cubicBezTo>
                      <a:pt x="699815" y="280619"/>
                      <a:pt x="713257" y="281842"/>
                      <a:pt x="721073" y="285750"/>
                    </a:cubicBezTo>
                    <a:cubicBezTo>
                      <a:pt x="724486" y="287457"/>
                      <a:pt x="727423" y="289983"/>
                      <a:pt x="730598" y="292100"/>
                    </a:cubicBezTo>
                    <a:cubicBezTo>
                      <a:pt x="748796" y="319397"/>
                      <a:pt x="726978" y="284860"/>
                      <a:pt x="740123" y="311150"/>
                    </a:cubicBezTo>
                    <a:cubicBezTo>
                      <a:pt x="741830" y="314563"/>
                      <a:pt x="744923" y="317188"/>
                      <a:pt x="746473" y="320675"/>
                    </a:cubicBezTo>
                    <a:cubicBezTo>
                      <a:pt x="750890" y="330613"/>
                      <a:pt x="753359" y="341870"/>
                      <a:pt x="755998" y="352425"/>
                    </a:cubicBezTo>
                    <a:cubicBezTo>
                      <a:pt x="757056" y="364067"/>
                      <a:pt x="757628" y="375763"/>
                      <a:pt x="759173" y="387350"/>
                    </a:cubicBezTo>
                    <a:cubicBezTo>
                      <a:pt x="759750" y="391675"/>
                      <a:pt x="760183" y="396261"/>
                      <a:pt x="762348" y="400050"/>
                    </a:cubicBezTo>
                    <a:cubicBezTo>
                      <a:pt x="766109" y="406632"/>
                      <a:pt x="775329" y="411879"/>
                      <a:pt x="781398" y="415925"/>
                    </a:cubicBezTo>
                    <a:cubicBezTo>
                      <a:pt x="782456" y="419100"/>
                      <a:pt x="782948" y="422524"/>
                      <a:pt x="784573" y="425450"/>
                    </a:cubicBezTo>
                    <a:cubicBezTo>
                      <a:pt x="788279" y="432121"/>
                      <a:pt x="794860" y="437260"/>
                      <a:pt x="797273" y="444500"/>
                    </a:cubicBezTo>
                    <a:cubicBezTo>
                      <a:pt x="805296" y="468570"/>
                      <a:pt x="798268" y="459534"/>
                      <a:pt x="816323" y="473075"/>
                    </a:cubicBezTo>
                    <a:cubicBezTo>
                      <a:pt x="817381" y="476250"/>
                      <a:pt x="817131" y="480233"/>
                      <a:pt x="819498" y="482600"/>
                    </a:cubicBezTo>
                    <a:cubicBezTo>
                      <a:pt x="824894" y="487996"/>
                      <a:pt x="838548" y="495300"/>
                      <a:pt x="838548" y="495300"/>
                    </a:cubicBezTo>
                    <a:cubicBezTo>
                      <a:pt x="843936" y="511464"/>
                      <a:pt x="837393" y="500303"/>
                      <a:pt x="851248" y="508000"/>
                    </a:cubicBezTo>
                    <a:cubicBezTo>
                      <a:pt x="857919" y="511706"/>
                      <a:pt x="870298" y="520700"/>
                      <a:pt x="870298" y="520700"/>
                    </a:cubicBezTo>
                    <a:cubicBezTo>
                      <a:pt x="872415" y="523875"/>
                      <a:pt x="876303" y="526425"/>
                      <a:pt x="876648" y="530225"/>
                    </a:cubicBezTo>
                    <a:cubicBezTo>
                      <a:pt x="877421" y="538723"/>
                      <a:pt x="874999" y="547230"/>
                      <a:pt x="873473" y="555625"/>
                    </a:cubicBezTo>
                    <a:cubicBezTo>
                      <a:pt x="872874" y="558918"/>
                      <a:pt x="872665" y="562783"/>
                      <a:pt x="870298" y="565150"/>
                    </a:cubicBezTo>
                    <a:cubicBezTo>
                      <a:pt x="867931" y="567517"/>
                      <a:pt x="863766" y="566828"/>
                      <a:pt x="860773" y="568325"/>
                    </a:cubicBezTo>
                    <a:cubicBezTo>
                      <a:pt x="857360" y="570032"/>
                      <a:pt x="854834" y="573371"/>
                      <a:pt x="851248" y="574675"/>
                    </a:cubicBezTo>
                    <a:cubicBezTo>
                      <a:pt x="838517" y="579305"/>
                      <a:pt x="817399" y="582822"/>
                      <a:pt x="803623" y="584200"/>
                    </a:cubicBezTo>
                    <a:cubicBezTo>
                      <a:pt x="789893" y="585573"/>
                      <a:pt x="776106" y="586317"/>
                      <a:pt x="762348" y="587375"/>
                    </a:cubicBezTo>
                    <a:cubicBezTo>
                      <a:pt x="745583" y="592963"/>
                      <a:pt x="754679" y="587765"/>
                      <a:pt x="740123" y="609600"/>
                    </a:cubicBezTo>
                    <a:lnTo>
                      <a:pt x="733773" y="619125"/>
                    </a:lnTo>
                    <a:cubicBezTo>
                      <a:pt x="731344" y="628841"/>
                      <a:pt x="731557" y="634041"/>
                      <a:pt x="724248" y="641350"/>
                    </a:cubicBezTo>
                    <a:cubicBezTo>
                      <a:pt x="721550" y="644048"/>
                      <a:pt x="717898" y="645583"/>
                      <a:pt x="714723" y="647700"/>
                    </a:cubicBezTo>
                    <a:cubicBezTo>
                      <a:pt x="707174" y="670348"/>
                      <a:pt x="717878" y="642967"/>
                      <a:pt x="702023" y="666750"/>
                    </a:cubicBezTo>
                    <a:cubicBezTo>
                      <a:pt x="692347" y="681264"/>
                      <a:pt x="707466" y="673402"/>
                      <a:pt x="689323" y="679450"/>
                    </a:cubicBezTo>
                    <a:cubicBezTo>
                      <a:pt x="687206" y="682625"/>
                      <a:pt x="685845" y="686462"/>
                      <a:pt x="682973" y="688975"/>
                    </a:cubicBezTo>
                    <a:cubicBezTo>
                      <a:pt x="649426" y="718329"/>
                      <a:pt x="627064" y="702946"/>
                      <a:pt x="571848" y="704850"/>
                    </a:cubicBezTo>
                    <a:cubicBezTo>
                      <a:pt x="568673" y="706967"/>
                      <a:pt x="565810" y="709650"/>
                      <a:pt x="562323" y="711200"/>
                    </a:cubicBezTo>
                    <a:cubicBezTo>
                      <a:pt x="556206" y="713918"/>
                      <a:pt x="548842" y="713837"/>
                      <a:pt x="543273" y="717550"/>
                    </a:cubicBezTo>
                    <a:cubicBezTo>
                      <a:pt x="540098" y="719667"/>
                      <a:pt x="536679" y="721457"/>
                      <a:pt x="533748" y="723900"/>
                    </a:cubicBezTo>
                    <a:cubicBezTo>
                      <a:pt x="530299" y="726775"/>
                      <a:pt x="528148" y="731244"/>
                      <a:pt x="524223" y="733425"/>
                    </a:cubicBezTo>
                    <a:cubicBezTo>
                      <a:pt x="518372" y="736676"/>
                      <a:pt x="510742" y="736062"/>
                      <a:pt x="505173" y="739775"/>
                    </a:cubicBezTo>
                    <a:lnTo>
                      <a:pt x="495648" y="746125"/>
                    </a:lnTo>
                    <a:cubicBezTo>
                      <a:pt x="472365" y="745067"/>
                      <a:pt x="449031" y="744809"/>
                      <a:pt x="425798" y="742950"/>
                    </a:cubicBezTo>
                    <a:cubicBezTo>
                      <a:pt x="413199" y="741942"/>
                      <a:pt x="409557" y="731186"/>
                      <a:pt x="397223" y="727075"/>
                    </a:cubicBezTo>
                    <a:cubicBezTo>
                      <a:pt x="388145" y="724049"/>
                      <a:pt x="384965" y="722718"/>
                      <a:pt x="374998" y="720725"/>
                    </a:cubicBezTo>
                    <a:cubicBezTo>
                      <a:pt x="368685" y="719462"/>
                      <a:pt x="362298" y="718608"/>
                      <a:pt x="355948" y="717550"/>
                    </a:cubicBezTo>
                    <a:cubicBezTo>
                      <a:pt x="347481" y="718608"/>
                      <a:pt x="338964" y="719322"/>
                      <a:pt x="330548" y="720725"/>
                    </a:cubicBezTo>
                    <a:cubicBezTo>
                      <a:pt x="322575" y="722054"/>
                      <a:pt x="315872" y="724559"/>
                      <a:pt x="308323" y="727075"/>
                    </a:cubicBezTo>
                    <a:cubicBezTo>
                      <a:pt x="305148" y="730250"/>
                      <a:pt x="301289" y="732864"/>
                      <a:pt x="298798" y="736600"/>
                    </a:cubicBezTo>
                    <a:cubicBezTo>
                      <a:pt x="291076" y="748183"/>
                      <a:pt x="302185" y="746713"/>
                      <a:pt x="286098" y="755650"/>
                    </a:cubicBezTo>
                    <a:cubicBezTo>
                      <a:pt x="280247" y="758901"/>
                      <a:pt x="273035" y="759007"/>
                      <a:pt x="267048" y="762000"/>
                    </a:cubicBezTo>
                    <a:lnTo>
                      <a:pt x="254348" y="768350"/>
                    </a:lnTo>
                    <a:lnTo>
                      <a:pt x="241648" y="787400"/>
                    </a:lnTo>
                    <a:cubicBezTo>
                      <a:pt x="239531" y="790575"/>
                      <a:pt x="238473" y="794808"/>
                      <a:pt x="235298" y="796925"/>
                    </a:cubicBezTo>
                    <a:cubicBezTo>
                      <a:pt x="228948" y="801158"/>
                      <a:pt x="223488" y="807212"/>
                      <a:pt x="216248" y="809625"/>
                    </a:cubicBezTo>
                    <a:cubicBezTo>
                      <a:pt x="203103" y="814007"/>
                      <a:pt x="209508" y="810944"/>
                      <a:pt x="197198" y="819150"/>
                    </a:cubicBezTo>
                    <a:cubicBezTo>
                      <a:pt x="188731" y="818092"/>
                      <a:pt x="180193" y="817501"/>
                      <a:pt x="171798" y="815975"/>
                    </a:cubicBezTo>
                    <a:cubicBezTo>
                      <a:pt x="168505" y="815376"/>
                      <a:pt x="165520" y="813612"/>
                      <a:pt x="162273" y="812800"/>
                    </a:cubicBezTo>
                    <a:cubicBezTo>
                      <a:pt x="157038" y="811491"/>
                      <a:pt x="151690" y="810683"/>
                      <a:pt x="146398" y="809625"/>
                    </a:cubicBezTo>
                    <a:cubicBezTo>
                      <a:pt x="140048" y="805392"/>
                      <a:pt x="132744" y="802321"/>
                      <a:pt x="127348" y="796925"/>
                    </a:cubicBezTo>
                    <a:cubicBezTo>
                      <a:pt x="115125" y="784702"/>
                      <a:pt x="121559" y="789891"/>
                      <a:pt x="108298" y="781050"/>
                    </a:cubicBezTo>
                    <a:cubicBezTo>
                      <a:pt x="94096" y="759748"/>
                      <a:pt x="110826" y="780619"/>
                      <a:pt x="92423" y="768350"/>
                    </a:cubicBezTo>
                    <a:cubicBezTo>
                      <a:pt x="68640" y="752495"/>
                      <a:pt x="96021" y="763199"/>
                      <a:pt x="73373" y="755650"/>
                    </a:cubicBezTo>
                    <a:cubicBezTo>
                      <a:pt x="71256" y="752475"/>
                      <a:pt x="68730" y="749538"/>
                      <a:pt x="67023" y="746125"/>
                    </a:cubicBezTo>
                    <a:cubicBezTo>
                      <a:pt x="58188" y="728454"/>
                      <a:pt x="65136" y="699639"/>
                      <a:pt x="67023" y="685800"/>
                    </a:cubicBezTo>
                    <a:cubicBezTo>
                      <a:pt x="67927" y="679168"/>
                      <a:pt x="71256" y="673100"/>
                      <a:pt x="73373" y="666750"/>
                    </a:cubicBezTo>
                    <a:lnTo>
                      <a:pt x="76548" y="657225"/>
                    </a:lnTo>
                    <a:cubicBezTo>
                      <a:pt x="75443" y="631809"/>
                      <a:pt x="76083" y="591400"/>
                      <a:pt x="70198" y="561975"/>
                    </a:cubicBezTo>
                    <a:cubicBezTo>
                      <a:pt x="69542" y="558693"/>
                      <a:pt x="68081" y="555625"/>
                      <a:pt x="67023" y="552450"/>
                    </a:cubicBezTo>
                    <a:cubicBezTo>
                      <a:pt x="65434" y="519085"/>
                      <a:pt x="64440" y="481579"/>
                      <a:pt x="60673" y="447675"/>
                    </a:cubicBezTo>
                    <a:cubicBezTo>
                      <a:pt x="59962" y="441277"/>
                      <a:pt x="59059" y="434870"/>
                      <a:pt x="57498" y="428625"/>
                    </a:cubicBezTo>
                    <a:cubicBezTo>
                      <a:pt x="55875" y="422131"/>
                      <a:pt x="51148" y="409575"/>
                      <a:pt x="51148" y="409575"/>
                    </a:cubicBezTo>
                    <a:cubicBezTo>
                      <a:pt x="50090" y="396875"/>
                      <a:pt x="51474" y="383729"/>
                      <a:pt x="47973" y="371475"/>
                    </a:cubicBezTo>
                    <a:cubicBezTo>
                      <a:pt x="46925" y="367806"/>
                      <a:pt x="41861" y="366832"/>
                      <a:pt x="38448" y="365125"/>
                    </a:cubicBezTo>
                    <a:cubicBezTo>
                      <a:pt x="12158" y="351980"/>
                      <a:pt x="46695" y="373798"/>
                      <a:pt x="19398" y="355600"/>
                    </a:cubicBezTo>
                    <a:cubicBezTo>
                      <a:pt x="18340" y="352425"/>
                      <a:pt x="17720" y="349068"/>
                      <a:pt x="16223" y="346075"/>
                    </a:cubicBezTo>
                    <a:cubicBezTo>
                      <a:pt x="14516" y="342662"/>
                      <a:pt x="11423" y="340037"/>
                      <a:pt x="9873" y="336550"/>
                    </a:cubicBezTo>
                    <a:cubicBezTo>
                      <a:pt x="7155" y="330433"/>
                      <a:pt x="3523" y="317500"/>
                      <a:pt x="3523" y="317500"/>
                    </a:cubicBezTo>
                    <a:cubicBezTo>
                      <a:pt x="2465" y="310092"/>
                      <a:pt x="-1120" y="302613"/>
                      <a:pt x="348" y="295275"/>
                    </a:cubicBezTo>
                    <a:cubicBezTo>
                      <a:pt x="3479" y="279621"/>
                      <a:pt x="38367" y="282901"/>
                      <a:pt x="41623" y="282575"/>
                    </a:cubicBezTo>
                    <a:cubicBezTo>
                      <a:pt x="47973" y="280458"/>
                      <a:pt x="54109" y="277538"/>
                      <a:pt x="60673" y="276225"/>
                    </a:cubicBezTo>
                    <a:lnTo>
                      <a:pt x="76548" y="273050"/>
                    </a:lnTo>
                    <a:cubicBezTo>
                      <a:pt x="82882" y="271898"/>
                      <a:pt x="89353" y="271436"/>
                      <a:pt x="95598" y="269875"/>
                    </a:cubicBezTo>
                    <a:cubicBezTo>
                      <a:pt x="102092" y="268252"/>
                      <a:pt x="108154" y="265148"/>
                      <a:pt x="114648" y="263525"/>
                    </a:cubicBezTo>
                    <a:cubicBezTo>
                      <a:pt x="143295" y="256363"/>
                      <a:pt x="131769" y="259935"/>
                      <a:pt x="149573" y="254000"/>
                    </a:cubicBezTo>
                    <a:cubicBezTo>
                      <a:pt x="150631" y="250825"/>
                      <a:pt x="152092" y="247757"/>
                      <a:pt x="152748" y="244475"/>
                    </a:cubicBezTo>
                    <a:cubicBezTo>
                      <a:pt x="159422" y="211105"/>
                      <a:pt x="156075" y="187482"/>
                      <a:pt x="152748" y="149225"/>
                    </a:cubicBezTo>
                    <a:cubicBezTo>
                      <a:pt x="152656" y="148171"/>
                      <a:pt x="157511" y="129646"/>
                      <a:pt x="162273" y="1270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malaga">
                <a:extLst>
                  <a:ext uri="{FF2B5EF4-FFF2-40B4-BE49-F238E27FC236}">
                    <a16:creationId xmlns:a16="http://schemas.microsoft.com/office/drawing/2014/main" id="{396F9884-744A-58E9-5BEF-6687C326EF4D}"/>
                  </a:ext>
                </a:extLst>
              </p:cNvPr>
              <p:cNvSpPr/>
              <p:nvPr/>
            </p:nvSpPr>
            <p:spPr>
              <a:xfrm>
                <a:off x="1607242" y="3859866"/>
                <a:ext cx="856064" cy="600886"/>
              </a:xfrm>
              <a:custGeom>
                <a:avLst/>
                <a:gdLst>
                  <a:gd name="connsiteX0" fmla="*/ 406404 w 857294"/>
                  <a:gd name="connsiteY0" fmla="*/ 811 h 600886"/>
                  <a:gd name="connsiteX1" fmla="*/ 495304 w 857294"/>
                  <a:gd name="connsiteY1" fmla="*/ 3986 h 600886"/>
                  <a:gd name="connsiteX2" fmla="*/ 577854 w 857294"/>
                  <a:gd name="connsiteY2" fmla="*/ 10336 h 600886"/>
                  <a:gd name="connsiteX3" fmla="*/ 587379 w 857294"/>
                  <a:gd name="connsiteY3" fmla="*/ 13511 h 600886"/>
                  <a:gd name="connsiteX4" fmla="*/ 593729 w 857294"/>
                  <a:gd name="connsiteY4" fmla="*/ 23036 h 600886"/>
                  <a:gd name="connsiteX5" fmla="*/ 596904 w 857294"/>
                  <a:gd name="connsiteY5" fmla="*/ 32561 h 600886"/>
                  <a:gd name="connsiteX6" fmla="*/ 603254 w 857294"/>
                  <a:gd name="connsiteY6" fmla="*/ 57961 h 600886"/>
                  <a:gd name="connsiteX7" fmla="*/ 609604 w 857294"/>
                  <a:gd name="connsiteY7" fmla="*/ 77011 h 600886"/>
                  <a:gd name="connsiteX8" fmla="*/ 606429 w 857294"/>
                  <a:gd name="connsiteY8" fmla="*/ 111936 h 600886"/>
                  <a:gd name="connsiteX9" fmla="*/ 596904 w 857294"/>
                  <a:gd name="connsiteY9" fmla="*/ 121461 h 600886"/>
                  <a:gd name="connsiteX10" fmla="*/ 593729 w 857294"/>
                  <a:gd name="connsiteY10" fmla="*/ 130986 h 600886"/>
                  <a:gd name="connsiteX11" fmla="*/ 587379 w 857294"/>
                  <a:gd name="connsiteY11" fmla="*/ 140511 h 600886"/>
                  <a:gd name="connsiteX12" fmla="*/ 590554 w 857294"/>
                  <a:gd name="connsiteY12" fmla="*/ 165911 h 600886"/>
                  <a:gd name="connsiteX13" fmla="*/ 603254 w 857294"/>
                  <a:gd name="connsiteY13" fmla="*/ 172261 h 600886"/>
                  <a:gd name="connsiteX14" fmla="*/ 698504 w 857294"/>
                  <a:gd name="connsiteY14" fmla="*/ 175436 h 600886"/>
                  <a:gd name="connsiteX15" fmla="*/ 723904 w 857294"/>
                  <a:gd name="connsiteY15" fmla="*/ 181786 h 600886"/>
                  <a:gd name="connsiteX16" fmla="*/ 733429 w 857294"/>
                  <a:gd name="connsiteY16" fmla="*/ 188136 h 600886"/>
                  <a:gd name="connsiteX17" fmla="*/ 739779 w 857294"/>
                  <a:gd name="connsiteY17" fmla="*/ 197661 h 600886"/>
                  <a:gd name="connsiteX18" fmla="*/ 749304 w 857294"/>
                  <a:gd name="connsiteY18" fmla="*/ 219886 h 600886"/>
                  <a:gd name="connsiteX19" fmla="*/ 768354 w 857294"/>
                  <a:gd name="connsiteY19" fmla="*/ 226236 h 600886"/>
                  <a:gd name="connsiteX20" fmla="*/ 777879 w 857294"/>
                  <a:gd name="connsiteY20" fmla="*/ 229411 h 600886"/>
                  <a:gd name="connsiteX21" fmla="*/ 787404 w 857294"/>
                  <a:gd name="connsiteY21" fmla="*/ 232586 h 600886"/>
                  <a:gd name="connsiteX22" fmla="*/ 854079 w 857294"/>
                  <a:gd name="connsiteY22" fmla="*/ 238936 h 600886"/>
                  <a:gd name="connsiteX23" fmla="*/ 857254 w 857294"/>
                  <a:gd name="connsiteY23" fmla="*/ 302436 h 600886"/>
                  <a:gd name="connsiteX24" fmla="*/ 854079 w 857294"/>
                  <a:gd name="connsiteY24" fmla="*/ 318311 h 600886"/>
                  <a:gd name="connsiteX25" fmla="*/ 838204 w 857294"/>
                  <a:gd name="connsiteY25" fmla="*/ 321486 h 600886"/>
                  <a:gd name="connsiteX26" fmla="*/ 746129 w 857294"/>
                  <a:gd name="connsiteY26" fmla="*/ 318311 h 600886"/>
                  <a:gd name="connsiteX27" fmla="*/ 717554 w 857294"/>
                  <a:gd name="connsiteY27" fmla="*/ 311961 h 600886"/>
                  <a:gd name="connsiteX28" fmla="*/ 708029 w 857294"/>
                  <a:gd name="connsiteY28" fmla="*/ 308786 h 600886"/>
                  <a:gd name="connsiteX29" fmla="*/ 673104 w 857294"/>
                  <a:gd name="connsiteY29" fmla="*/ 302436 h 600886"/>
                  <a:gd name="connsiteX30" fmla="*/ 660404 w 857294"/>
                  <a:gd name="connsiteY30" fmla="*/ 299261 h 600886"/>
                  <a:gd name="connsiteX31" fmla="*/ 644529 w 857294"/>
                  <a:gd name="connsiteY31" fmla="*/ 296086 h 600886"/>
                  <a:gd name="connsiteX32" fmla="*/ 609604 w 857294"/>
                  <a:gd name="connsiteY32" fmla="*/ 299261 h 600886"/>
                  <a:gd name="connsiteX33" fmla="*/ 593729 w 857294"/>
                  <a:gd name="connsiteY33" fmla="*/ 315136 h 600886"/>
                  <a:gd name="connsiteX34" fmla="*/ 574679 w 857294"/>
                  <a:gd name="connsiteY34" fmla="*/ 327836 h 600886"/>
                  <a:gd name="connsiteX35" fmla="*/ 555629 w 857294"/>
                  <a:gd name="connsiteY35" fmla="*/ 337361 h 600886"/>
                  <a:gd name="connsiteX36" fmla="*/ 485779 w 857294"/>
                  <a:gd name="connsiteY36" fmla="*/ 337361 h 600886"/>
                  <a:gd name="connsiteX37" fmla="*/ 482604 w 857294"/>
                  <a:gd name="connsiteY37" fmla="*/ 346886 h 600886"/>
                  <a:gd name="connsiteX38" fmla="*/ 473079 w 857294"/>
                  <a:gd name="connsiteY38" fmla="*/ 353236 h 600886"/>
                  <a:gd name="connsiteX39" fmla="*/ 460379 w 857294"/>
                  <a:gd name="connsiteY39" fmla="*/ 372286 h 600886"/>
                  <a:gd name="connsiteX40" fmla="*/ 444504 w 857294"/>
                  <a:gd name="connsiteY40" fmla="*/ 400861 h 600886"/>
                  <a:gd name="connsiteX41" fmla="*/ 434979 w 857294"/>
                  <a:gd name="connsiteY41" fmla="*/ 413561 h 600886"/>
                  <a:gd name="connsiteX42" fmla="*/ 425454 w 857294"/>
                  <a:gd name="connsiteY42" fmla="*/ 416736 h 600886"/>
                  <a:gd name="connsiteX43" fmla="*/ 415929 w 857294"/>
                  <a:gd name="connsiteY43" fmla="*/ 451661 h 600886"/>
                  <a:gd name="connsiteX44" fmla="*/ 406404 w 857294"/>
                  <a:gd name="connsiteY44" fmla="*/ 461186 h 600886"/>
                  <a:gd name="connsiteX45" fmla="*/ 393704 w 857294"/>
                  <a:gd name="connsiteY45" fmla="*/ 467536 h 600886"/>
                  <a:gd name="connsiteX46" fmla="*/ 355604 w 857294"/>
                  <a:gd name="connsiteY46" fmla="*/ 473886 h 600886"/>
                  <a:gd name="connsiteX47" fmla="*/ 307979 w 857294"/>
                  <a:gd name="connsiteY47" fmla="*/ 470711 h 600886"/>
                  <a:gd name="connsiteX48" fmla="*/ 288929 w 857294"/>
                  <a:gd name="connsiteY48" fmla="*/ 467536 h 600886"/>
                  <a:gd name="connsiteX49" fmla="*/ 260354 w 857294"/>
                  <a:gd name="connsiteY49" fmla="*/ 464361 h 600886"/>
                  <a:gd name="connsiteX50" fmla="*/ 200029 w 857294"/>
                  <a:gd name="connsiteY50" fmla="*/ 477061 h 600886"/>
                  <a:gd name="connsiteX51" fmla="*/ 180979 w 857294"/>
                  <a:gd name="connsiteY51" fmla="*/ 508811 h 600886"/>
                  <a:gd name="connsiteX52" fmla="*/ 161929 w 857294"/>
                  <a:gd name="connsiteY52" fmla="*/ 521511 h 600886"/>
                  <a:gd name="connsiteX53" fmla="*/ 155579 w 857294"/>
                  <a:gd name="connsiteY53" fmla="*/ 531036 h 600886"/>
                  <a:gd name="connsiteX54" fmla="*/ 152404 w 857294"/>
                  <a:gd name="connsiteY54" fmla="*/ 540561 h 600886"/>
                  <a:gd name="connsiteX55" fmla="*/ 142879 w 857294"/>
                  <a:gd name="connsiteY55" fmla="*/ 546911 h 600886"/>
                  <a:gd name="connsiteX56" fmla="*/ 133354 w 857294"/>
                  <a:gd name="connsiteY56" fmla="*/ 565961 h 600886"/>
                  <a:gd name="connsiteX57" fmla="*/ 123829 w 857294"/>
                  <a:gd name="connsiteY57" fmla="*/ 572311 h 600886"/>
                  <a:gd name="connsiteX58" fmla="*/ 114304 w 857294"/>
                  <a:gd name="connsiteY58" fmla="*/ 581836 h 600886"/>
                  <a:gd name="connsiteX59" fmla="*/ 104779 w 857294"/>
                  <a:gd name="connsiteY59" fmla="*/ 588186 h 600886"/>
                  <a:gd name="connsiteX60" fmla="*/ 85729 w 857294"/>
                  <a:gd name="connsiteY60" fmla="*/ 600886 h 600886"/>
                  <a:gd name="connsiteX61" fmla="*/ 82554 w 857294"/>
                  <a:gd name="connsiteY61" fmla="*/ 585011 h 600886"/>
                  <a:gd name="connsiteX62" fmla="*/ 79379 w 857294"/>
                  <a:gd name="connsiteY62" fmla="*/ 575486 h 600886"/>
                  <a:gd name="connsiteX63" fmla="*/ 76204 w 857294"/>
                  <a:gd name="connsiteY63" fmla="*/ 531036 h 600886"/>
                  <a:gd name="connsiteX64" fmla="*/ 73029 w 857294"/>
                  <a:gd name="connsiteY64" fmla="*/ 521511 h 600886"/>
                  <a:gd name="connsiteX65" fmla="*/ 63504 w 857294"/>
                  <a:gd name="connsiteY65" fmla="*/ 515161 h 600886"/>
                  <a:gd name="connsiteX66" fmla="*/ 38104 w 857294"/>
                  <a:gd name="connsiteY66" fmla="*/ 496111 h 600886"/>
                  <a:gd name="connsiteX67" fmla="*/ 34929 w 857294"/>
                  <a:gd name="connsiteY67" fmla="*/ 486586 h 600886"/>
                  <a:gd name="connsiteX68" fmla="*/ 15879 w 857294"/>
                  <a:gd name="connsiteY68" fmla="*/ 473886 h 600886"/>
                  <a:gd name="connsiteX69" fmla="*/ 9529 w 857294"/>
                  <a:gd name="connsiteY69" fmla="*/ 464361 h 600886"/>
                  <a:gd name="connsiteX70" fmla="*/ 3179 w 857294"/>
                  <a:gd name="connsiteY70" fmla="*/ 445311 h 600886"/>
                  <a:gd name="connsiteX71" fmla="*/ 3179 w 857294"/>
                  <a:gd name="connsiteY71" fmla="*/ 397686 h 600886"/>
                  <a:gd name="connsiteX72" fmla="*/ 6354 w 857294"/>
                  <a:gd name="connsiteY72" fmla="*/ 388161 h 600886"/>
                  <a:gd name="connsiteX73" fmla="*/ 15879 w 857294"/>
                  <a:gd name="connsiteY73" fmla="*/ 381811 h 600886"/>
                  <a:gd name="connsiteX74" fmla="*/ 22229 w 857294"/>
                  <a:gd name="connsiteY74" fmla="*/ 372286 h 600886"/>
                  <a:gd name="connsiteX75" fmla="*/ 31754 w 857294"/>
                  <a:gd name="connsiteY75" fmla="*/ 296086 h 600886"/>
                  <a:gd name="connsiteX76" fmla="*/ 53979 w 857294"/>
                  <a:gd name="connsiteY76" fmla="*/ 264336 h 600886"/>
                  <a:gd name="connsiteX77" fmla="*/ 63504 w 857294"/>
                  <a:gd name="connsiteY77" fmla="*/ 254811 h 600886"/>
                  <a:gd name="connsiteX78" fmla="*/ 69854 w 857294"/>
                  <a:gd name="connsiteY78" fmla="*/ 245286 h 600886"/>
                  <a:gd name="connsiteX79" fmla="*/ 79379 w 857294"/>
                  <a:gd name="connsiteY79" fmla="*/ 242111 h 600886"/>
                  <a:gd name="connsiteX80" fmla="*/ 104779 w 857294"/>
                  <a:gd name="connsiteY80" fmla="*/ 235761 h 600886"/>
                  <a:gd name="connsiteX81" fmla="*/ 196854 w 857294"/>
                  <a:gd name="connsiteY81" fmla="*/ 232586 h 600886"/>
                  <a:gd name="connsiteX82" fmla="*/ 200029 w 857294"/>
                  <a:gd name="connsiteY82" fmla="*/ 223061 h 600886"/>
                  <a:gd name="connsiteX83" fmla="*/ 190504 w 857294"/>
                  <a:gd name="connsiteY83" fmla="*/ 178611 h 600886"/>
                  <a:gd name="connsiteX84" fmla="*/ 180979 w 857294"/>
                  <a:gd name="connsiteY84" fmla="*/ 172261 h 600886"/>
                  <a:gd name="connsiteX85" fmla="*/ 177804 w 857294"/>
                  <a:gd name="connsiteY85" fmla="*/ 162736 h 600886"/>
                  <a:gd name="connsiteX86" fmla="*/ 187329 w 857294"/>
                  <a:gd name="connsiteY86" fmla="*/ 140511 h 600886"/>
                  <a:gd name="connsiteX87" fmla="*/ 190504 w 857294"/>
                  <a:gd name="connsiteY87" fmla="*/ 130986 h 600886"/>
                  <a:gd name="connsiteX88" fmla="*/ 212729 w 857294"/>
                  <a:gd name="connsiteY88" fmla="*/ 102411 h 600886"/>
                  <a:gd name="connsiteX89" fmla="*/ 225429 w 857294"/>
                  <a:gd name="connsiteY89" fmla="*/ 92886 h 600886"/>
                  <a:gd name="connsiteX90" fmla="*/ 234954 w 857294"/>
                  <a:gd name="connsiteY90" fmla="*/ 86536 h 600886"/>
                  <a:gd name="connsiteX91" fmla="*/ 254004 w 857294"/>
                  <a:gd name="connsiteY91" fmla="*/ 80186 h 600886"/>
                  <a:gd name="connsiteX92" fmla="*/ 263529 w 857294"/>
                  <a:gd name="connsiteY92" fmla="*/ 57961 h 600886"/>
                  <a:gd name="connsiteX93" fmla="*/ 273054 w 857294"/>
                  <a:gd name="connsiteY93" fmla="*/ 51611 h 600886"/>
                  <a:gd name="connsiteX94" fmla="*/ 323854 w 857294"/>
                  <a:gd name="connsiteY94" fmla="*/ 42086 h 600886"/>
                  <a:gd name="connsiteX95" fmla="*/ 349254 w 857294"/>
                  <a:gd name="connsiteY95" fmla="*/ 35736 h 600886"/>
                  <a:gd name="connsiteX96" fmla="*/ 371479 w 857294"/>
                  <a:gd name="connsiteY96" fmla="*/ 29386 h 600886"/>
                  <a:gd name="connsiteX97" fmla="*/ 390529 w 857294"/>
                  <a:gd name="connsiteY97" fmla="*/ 19861 h 600886"/>
                  <a:gd name="connsiteX98" fmla="*/ 406404 w 857294"/>
                  <a:gd name="connsiteY98" fmla="*/ 811 h 6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857294" h="600886">
                    <a:moveTo>
                      <a:pt x="406404" y="811"/>
                    </a:moveTo>
                    <a:cubicBezTo>
                      <a:pt x="423867" y="-1835"/>
                      <a:pt x="465679" y="2725"/>
                      <a:pt x="495304" y="3986"/>
                    </a:cubicBezTo>
                    <a:cubicBezTo>
                      <a:pt x="556290" y="6581"/>
                      <a:pt x="538227" y="4675"/>
                      <a:pt x="577854" y="10336"/>
                    </a:cubicBezTo>
                    <a:cubicBezTo>
                      <a:pt x="581029" y="11394"/>
                      <a:pt x="584766" y="11420"/>
                      <a:pt x="587379" y="13511"/>
                    </a:cubicBezTo>
                    <a:cubicBezTo>
                      <a:pt x="590359" y="15895"/>
                      <a:pt x="592022" y="19623"/>
                      <a:pt x="593729" y="23036"/>
                    </a:cubicBezTo>
                    <a:cubicBezTo>
                      <a:pt x="595226" y="26029"/>
                      <a:pt x="596023" y="29332"/>
                      <a:pt x="596904" y="32561"/>
                    </a:cubicBezTo>
                    <a:cubicBezTo>
                      <a:pt x="599200" y="40981"/>
                      <a:pt x="600856" y="49570"/>
                      <a:pt x="603254" y="57961"/>
                    </a:cubicBezTo>
                    <a:cubicBezTo>
                      <a:pt x="605093" y="64397"/>
                      <a:pt x="609604" y="77011"/>
                      <a:pt x="609604" y="77011"/>
                    </a:cubicBezTo>
                    <a:cubicBezTo>
                      <a:pt x="608546" y="88653"/>
                      <a:pt x="609640" y="100696"/>
                      <a:pt x="606429" y="111936"/>
                    </a:cubicBezTo>
                    <a:cubicBezTo>
                      <a:pt x="605195" y="116253"/>
                      <a:pt x="599395" y="117725"/>
                      <a:pt x="596904" y="121461"/>
                    </a:cubicBezTo>
                    <a:cubicBezTo>
                      <a:pt x="595048" y="124246"/>
                      <a:pt x="595226" y="127993"/>
                      <a:pt x="593729" y="130986"/>
                    </a:cubicBezTo>
                    <a:cubicBezTo>
                      <a:pt x="592022" y="134399"/>
                      <a:pt x="589496" y="137336"/>
                      <a:pt x="587379" y="140511"/>
                    </a:cubicBezTo>
                    <a:cubicBezTo>
                      <a:pt x="588437" y="148978"/>
                      <a:pt x="586738" y="158279"/>
                      <a:pt x="590554" y="165911"/>
                    </a:cubicBezTo>
                    <a:cubicBezTo>
                      <a:pt x="592671" y="170144"/>
                      <a:pt x="598539" y="171845"/>
                      <a:pt x="603254" y="172261"/>
                    </a:cubicBezTo>
                    <a:cubicBezTo>
                      <a:pt x="634899" y="175053"/>
                      <a:pt x="666754" y="174378"/>
                      <a:pt x="698504" y="175436"/>
                    </a:cubicBezTo>
                    <a:cubicBezTo>
                      <a:pt x="704542" y="176644"/>
                      <a:pt x="717395" y="178532"/>
                      <a:pt x="723904" y="181786"/>
                    </a:cubicBezTo>
                    <a:cubicBezTo>
                      <a:pt x="727317" y="183493"/>
                      <a:pt x="730254" y="186019"/>
                      <a:pt x="733429" y="188136"/>
                    </a:cubicBezTo>
                    <a:cubicBezTo>
                      <a:pt x="735546" y="191311"/>
                      <a:pt x="738072" y="194248"/>
                      <a:pt x="739779" y="197661"/>
                    </a:cubicBezTo>
                    <a:cubicBezTo>
                      <a:pt x="742640" y="203382"/>
                      <a:pt x="744019" y="215922"/>
                      <a:pt x="749304" y="219886"/>
                    </a:cubicBezTo>
                    <a:cubicBezTo>
                      <a:pt x="754659" y="223902"/>
                      <a:pt x="762004" y="224119"/>
                      <a:pt x="768354" y="226236"/>
                    </a:cubicBezTo>
                    <a:lnTo>
                      <a:pt x="777879" y="229411"/>
                    </a:lnTo>
                    <a:cubicBezTo>
                      <a:pt x="781054" y="230469"/>
                      <a:pt x="784091" y="232113"/>
                      <a:pt x="787404" y="232586"/>
                    </a:cubicBezTo>
                    <a:cubicBezTo>
                      <a:pt x="824334" y="237862"/>
                      <a:pt x="802164" y="235228"/>
                      <a:pt x="854079" y="238936"/>
                    </a:cubicBezTo>
                    <a:cubicBezTo>
                      <a:pt x="855137" y="260103"/>
                      <a:pt x="857254" y="281243"/>
                      <a:pt x="857254" y="302436"/>
                    </a:cubicBezTo>
                    <a:cubicBezTo>
                      <a:pt x="857254" y="307832"/>
                      <a:pt x="857895" y="314495"/>
                      <a:pt x="854079" y="318311"/>
                    </a:cubicBezTo>
                    <a:cubicBezTo>
                      <a:pt x="850263" y="322127"/>
                      <a:pt x="843496" y="320428"/>
                      <a:pt x="838204" y="321486"/>
                    </a:cubicBezTo>
                    <a:cubicBezTo>
                      <a:pt x="807512" y="320428"/>
                      <a:pt x="776786" y="320114"/>
                      <a:pt x="746129" y="318311"/>
                    </a:cubicBezTo>
                    <a:cubicBezTo>
                      <a:pt x="742007" y="318069"/>
                      <a:pt x="722526" y="313382"/>
                      <a:pt x="717554" y="311961"/>
                    </a:cubicBezTo>
                    <a:cubicBezTo>
                      <a:pt x="714336" y="311042"/>
                      <a:pt x="711301" y="309487"/>
                      <a:pt x="708029" y="308786"/>
                    </a:cubicBezTo>
                    <a:cubicBezTo>
                      <a:pt x="696459" y="306307"/>
                      <a:pt x="684707" y="304757"/>
                      <a:pt x="673104" y="302436"/>
                    </a:cubicBezTo>
                    <a:cubicBezTo>
                      <a:pt x="668825" y="301580"/>
                      <a:pt x="664664" y="300208"/>
                      <a:pt x="660404" y="299261"/>
                    </a:cubicBezTo>
                    <a:cubicBezTo>
                      <a:pt x="655136" y="298090"/>
                      <a:pt x="649821" y="297144"/>
                      <a:pt x="644529" y="296086"/>
                    </a:cubicBezTo>
                    <a:cubicBezTo>
                      <a:pt x="632887" y="297144"/>
                      <a:pt x="621034" y="296812"/>
                      <a:pt x="609604" y="299261"/>
                    </a:cubicBezTo>
                    <a:cubicBezTo>
                      <a:pt x="597590" y="301835"/>
                      <a:pt x="601509" y="308328"/>
                      <a:pt x="593729" y="315136"/>
                    </a:cubicBezTo>
                    <a:cubicBezTo>
                      <a:pt x="587986" y="320162"/>
                      <a:pt x="581029" y="323603"/>
                      <a:pt x="574679" y="327836"/>
                    </a:cubicBezTo>
                    <a:cubicBezTo>
                      <a:pt x="562369" y="336042"/>
                      <a:pt x="568774" y="332979"/>
                      <a:pt x="555629" y="337361"/>
                    </a:cubicBezTo>
                    <a:cubicBezTo>
                      <a:pt x="529177" y="332952"/>
                      <a:pt x="518404" y="329684"/>
                      <a:pt x="485779" y="337361"/>
                    </a:cubicBezTo>
                    <a:cubicBezTo>
                      <a:pt x="482521" y="338128"/>
                      <a:pt x="484695" y="344273"/>
                      <a:pt x="482604" y="346886"/>
                    </a:cubicBezTo>
                    <a:cubicBezTo>
                      <a:pt x="480220" y="349866"/>
                      <a:pt x="476254" y="351119"/>
                      <a:pt x="473079" y="353236"/>
                    </a:cubicBezTo>
                    <a:cubicBezTo>
                      <a:pt x="468846" y="359586"/>
                      <a:pt x="462792" y="365046"/>
                      <a:pt x="460379" y="372286"/>
                    </a:cubicBezTo>
                    <a:cubicBezTo>
                      <a:pt x="455429" y="387136"/>
                      <a:pt x="457605" y="383393"/>
                      <a:pt x="444504" y="400861"/>
                    </a:cubicBezTo>
                    <a:cubicBezTo>
                      <a:pt x="441329" y="405094"/>
                      <a:pt x="439044" y="410173"/>
                      <a:pt x="434979" y="413561"/>
                    </a:cubicBezTo>
                    <a:cubicBezTo>
                      <a:pt x="432408" y="415704"/>
                      <a:pt x="428629" y="415678"/>
                      <a:pt x="425454" y="416736"/>
                    </a:cubicBezTo>
                    <a:cubicBezTo>
                      <a:pt x="424214" y="422936"/>
                      <a:pt x="419957" y="447633"/>
                      <a:pt x="415929" y="451661"/>
                    </a:cubicBezTo>
                    <a:cubicBezTo>
                      <a:pt x="412754" y="454836"/>
                      <a:pt x="410058" y="458576"/>
                      <a:pt x="406404" y="461186"/>
                    </a:cubicBezTo>
                    <a:cubicBezTo>
                      <a:pt x="402553" y="463937"/>
                      <a:pt x="398296" y="466388"/>
                      <a:pt x="393704" y="467536"/>
                    </a:cubicBezTo>
                    <a:cubicBezTo>
                      <a:pt x="381213" y="470659"/>
                      <a:pt x="355604" y="473886"/>
                      <a:pt x="355604" y="473886"/>
                    </a:cubicBezTo>
                    <a:cubicBezTo>
                      <a:pt x="339729" y="472828"/>
                      <a:pt x="323818" y="472219"/>
                      <a:pt x="307979" y="470711"/>
                    </a:cubicBezTo>
                    <a:cubicBezTo>
                      <a:pt x="301570" y="470101"/>
                      <a:pt x="295310" y="468387"/>
                      <a:pt x="288929" y="467536"/>
                    </a:cubicBezTo>
                    <a:cubicBezTo>
                      <a:pt x="279429" y="466269"/>
                      <a:pt x="269879" y="465419"/>
                      <a:pt x="260354" y="464361"/>
                    </a:cubicBezTo>
                    <a:cubicBezTo>
                      <a:pt x="229394" y="466296"/>
                      <a:pt x="215115" y="455941"/>
                      <a:pt x="200029" y="477061"/>
                    </a:cubicBezTo>
                    <a:cubicBezTo>
                      <a:pt x="193079" y="486792"/>
                      <a:pt x="191769" y="501617"/>
                      <a:pt x="180979" y="508811"/>
                    </a:cubicBezTo>
                    <a:lnTo>
                      <a:pt x="161929" y="521511"/>
                    </a:lnTo>
                    <a:cubicBezTo>
                      <a:pt x="159812" y="524686"/>
                      <a:pt x="157286" y="527623"/>
                      <a:pt x="155579" y="531036"/>
                    </a:cubicBezTo>
                    <a:cubicBezTo>
                      <a:pt x="154082" y="534029"/>
                      <a:pt x="154495" y="537948"/>
                      <a:pt x="152404" y="540561"/>
                    </a:cubicBezTo>
                    <a:cubicBezTo>
                      <a:pt x="150020" y="543541"/>
                      <a:pt x="146054" y="544794"/>
                      <a:pt x="142879" y="546911"/>
                    </a:cubicBezTo>
                    <a:cubicBezTo>
                      <a:pt x="140297" y="554658"/>
                      <a:pt x="139509" y="559806"/>
                      <a:pt x="133354" y="565961"/>
                    </a:cubicBezTo>
                    <a:cubicBezTo>
                      <a:pt x="130656" y="568659"/>
                      <a:pt x="126760" y="569868"/>
                      <a:pt x="123829" y="572311"/>
                    </a:cubicBezTo>
                    <a:cubicBezTo>
                      <a:pt x="120380" y="575186"/>
                      <a:pt x="117753" y="578961"/>
                      <a:pt x="114304" y="581836"/>
                    </a:cubicBezTo>
                    <a:cubicBezTo>
                      <a:pt x="111373" y="584279"/>
                      <a:pt x="107710" y="585743"/>
                      <a:pt x="104779" y="588186"/>
                    </a:cubicBezTo>
                    <a:cubicBezTo>
                      <a:pt x="88924" y="601399"/>
                      <a:pt x="102468" y="595306"/>
                      <a:pt x="85729" y="600886"/>
                    </a:cubicBezTo>
                    <a:cubicBezTo>
                      <a:pt x="84671" y="595594"/>
                      <a:pt x="83863" y="590246"/>
                      <a:pt x="82554" y="585011"/>
                    </a:cubicBezTo>
                    <a:cubicBezTo>
                      <a:pt x="81742" y="581764"/>
                      <a:pt x="79770" y="578810"/>
                      <a:pt x="79379" y="575486"/>
                    </a:cubicBezTo>
                    <a:cubicBezTo>
                      <a:pt x="77643" y="560733"/>
                      <a:pt x="77940" y="545789"/>
                      <a:pt x="76204" y="531036"/>
                    </a:cubicBezTo>
                    <a:cubicBezTo>
                      <a:pt x="75813" y="527712"/>
                      <a:pt x="75120" y="524124"/>
                      <a:pt x="73029" y="521511"/>
                    </a:cubicBezTo>
                    <a:cubicBezTo>
                      <a:pt x="70645" y="518531"/>
                      <a:pt x="66557" y="517451"/>
                      <a:pt x="63504" y="515161"/>
                    </a:cubicBezTo>
                    <a:cubicBezTo>
                      <a:pt x="33336" y="492535"/>
                      <a:pt x="59638" y="510467"/>
                      <a:pt x="38104" y="496111"/>
                    </a:cubicBezTo>
                    <a:cubicBezTo>
                      <a:pt x="37046" y="492936"/>
                      <a:pt x="37296" y="488953"/>
                      <a:pt x="34929" y="486586"/>
                    </a:cubicBezTo>
                    <a:cubicBezTo>
                      <a:pt x="29533" y="481190"/>
                      <a:pt x="15879" y="473886"/>
                      <a:pt x="15879" y="473886"/>
                    </a:cubicBezTo>
                    <a:cubicBezTo>
                      <a:pt x="13762" y="470711"/>
                      <a:pt x="11079" y="467848"/>
                      <a:pt x="9529" y="464361"/>
                    </a:cubicBezTo>
                    <a:cubicBezTo>
                      <a:pt x="6811" y="458244"/>
                      <a:pt x="3179" y="445311"/>
                      <a:pt x="3179" y="445311"/>
                    </a:cubicBezTo>
                    <a:cubicBezTo>
                      <a:pt x="-156" y="418634"/>
                      <a:pt x="-1877" y="422965"/>
                      <a:pt x="3179" y="397686"/>
                    </a:cubicBezTo>
                    <a:cubicBezTo>
                      <a:pt x="3835" y="394404"/>
                      <a:pt x="4263" y="390774"/>
                      <a:pt x="6354" y="388161"/>
                    </a:cubicBezTo>
                    <a:cubicBezTo>
                      <a:pt x="8738" y="385181"/>
                      <a:pt x="12704" y="383928"/>
                      <a:pt x="15879" y="381811"/>
                    </a:cubicBezTo>
                    <a:cubicBezTo>
                      <a:pt x="17996" y="378636"/>
                      <a:pt x="21355" y="376000"/>
                      <a:pt x="22229" y="372286"/>
                    </a:cubicBezTo>
                    <a:cubicBezTo>
                      <a:pt x="29389" y="341855"/>
                      <a:pt x="27583" y="325284"/>
                      <a:pt x="31754" y="296086"/>
                    </a:cubicBezTo>
                    <a:cubicBezTo>
                      <a:pt x="34431" y="277350"/>
                      <a:pt x="37352" y="280963"/>
                      <a:pt x="53979" y="264336"/>
                    </a:cubicBezTo>
                    <a:cubicBezTo>
                      <a:pt x="57154" y="261161"/>
                      <a:pt x="61013" y="258547"/>
                      <a:pt x="63504" y="254811"/>
                    </a:cubicBezTo>
                    <a:cubicBezTo>
                      <a:pt x="65621" y="251636"/>
                      <a:pt x="66874" y="247670"/>
                      <a:pt x="69854" y="245286"/>
                    </a:cubicBezTo>
                    <a:cubicBezTo>
                      <a:pt x="72467" y="243195"/>
                      <a:pt x="76150" y="242992"/>
                      <a:pt x="79379" y="242111"/>
                    </a:cubicBezTo>
                    <a:cubicBezTo>
                      <a:pt x="87799" y="239815"/>
                      <a:pt x="96057" y="236062"/>
                      <a:pt x="104779" y="235761"/>
                    </a:cubicBezTo>
                    <a:lnTo>
                      <a:pt x="196854" y="232586"/>
                    </a:lnTo>
                    <a:cubicBezTo>
                      <a:pt x="197912" y="229411"/>
                      <a:pt x="200029" y="226408"/>
                      <a:pt x="200029" y="223061"/>
                    </a:cubicBezTo>
                    <a:cubicBezTo>
                      <a:pt x="200029" y="207515"/>
                      <a:pt x="202189" y="190296"/>
                      <a:pt x="190504" y="178611"/>
                    </a:cubicBezTo>
                    <a:cubicBezTo>
                      <a:pt x="187806" y="175913"/>
                      <a:pt x="184154" y="174378"/>
                      <a:pt x="180979" y="172261"/>
                    </a:cubicBezTo>
                    <a:cubicBezTo>
                      <a:pt x="179921" y="169086"/>
                      <a:pt x="177804" y="166083"/>
                      <a:pt x="177804" y="162736"/>
                    </a:cubicBezTo>
                    <a:cubicBezTo>
                      <a:pt x="177804" y="157772"/>
                      <a:pt x="186089" y="143404"/>
                      <a:pt x="187329" y="140511"/>
                    </a:cubicBezTo>
                    <a:cubicBezTo>
                      <a:pt x="188647" y="137435"/>
                      <a:pt x="188879" y="133912"/>
                      <a:pt x="190504" y="130986"/>
                    </a:cubicBezTo>
                    <a:cubicBezTo>
                      <a:pt x="197019" y="119260"/>
                      <a:pt x="202912" y="110825"/>
                      <a:pt x="212729" y="102411"/>
                    </a:cubicBezTo>
                    <a:cubicBezTo>
                      <a:pt x="216747" y="98967"/>
                      <a:pt x="221123" y="95962"/>
                      <a:pt x="225429" y="92886"/>
                    </a:cubicBezTo>
                    <a:cubicBezTo>
                      <a:pt x="228534" y="90668"/>
                      <a:pt x="231467" y="88086"/>
                      <a:pt x="234954" y="86536"/>
                    </a:cubicBezTo>
                    <a:cubicBezTo>
                      <a:pt x="241071" y="83818"/>
                      <a:pt x="254004" y="80186"/>
                      <a:pt x="254004" y="80186"/>
                    </a:cubicBezTo>
                    <a:cubicBezTo>
                      <a:pt x="256433" y="70470"/>
                      <a:pt x="256220" y="65270"/>
                      <a:pt x="263529" y="57961"/>
                    </a:cubicBezTo>
                    <a:cubicBezTo>
                      <a:pt x="266227" y="55263"/>
                      <a:pt x="269567" y="53161"/>
                      <a:pt x="273054" y="51611"/>
                    </a:cubicBezTo>
                    <a:cubicBezTo>
                      <a:pt x="292794" y="42838"/>
                      <a:pt x="300381" y="44433"/>
                      <a:pt x="323854" y="42086"/>
                    </a:cubicBezTo>
                    <a:lnTo>
                      <a:pt x="349254" y="35736"/>
                    </a:lnTo>
                    <a:cubicBezTo>
                      <a:pt x="353323" y="34719"/>
                      <a:pt x="366924" y="31663"/>
                      <a:pt x="371479" y="29386"/>
                    </a:cubicBezTo>
                    <a:cubicBezTo>
                      <a:pt x="396098" y="17076"/>
                      <a:pt x="366588" y="27841"/>
                      <a:pt x="390529" y="19861"/>
                    </a:cubicBezTo>
                    <a:cubicBezTo>
                      <a:pt x="397709" y="9091"/>
                      <a:pt x="388941" y="3457"/>
                      <a:pt x="406404" y="81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cordoba">
                <a:extLst>
                  <a:ext uri="{FF2B5EF4-FFF2-40B4-BE49-F238E27FC236}">
                    <a16:creationId xmlns:a16="http://schemas.microsoft.com/office/drawing/2014/main" id="{FB321A70-32B4-0B17-D25C-CE2EB871CFEC}"/>
                  </a:ext>
                </a:extLst>
              </p:cNvPr>
              <p:cNvSpPr/>
              <p:nvPr/>
            </p:nvSpPr>
            <p:spPr>
              <a:xfrm>
                <a:off x="1543737" y="2976918"/>
                <a:ext cx="809750" cy="894013"/>
              </a:xfrm>
              <a:custGeom>
                <a:avLst/>
                <a:gdLst>
                  <a:gd name="connsiteX0" fmla="*/ 307975 w 809626"/>
                  <a:gd name="connsiteY0" fmla="*/ 1109 h 894013"/>
                  <a:gd name="connsiteX1" fmla="*/ 292100 w 809626"/>
                  <a:gd name="connsiteY1" fmla="*/ 4284 h 894013"/>
                  <a:gd name="connsiteX2" fmla="*/ 282575 w 809626"/>
                  <a:gd name="connsiteY2" fmla="*/ 10634 h 894013"/>
                  <a:gd name="connsiteX3" fmla="*/ 273050 w 809626"/>
                  <a:gd name="connsiteY3" fmla="*/ 13809 h 894013"/>
                  <a:gd name="connsiteX4" fmla="*/ 269875 w 809626"/>
                  <a:gd name="connsiteY4" fmla="*/ 23334 h 894013"/>
                  <a:gd name="connsiteX5" fmla="*/ 250825 w 809626"/>
                  <a:gd name="connsiteY5" fmla="*/ 29684 h 894013"/>
                  <a:gd name="connsiteX6" fmla="*/ 219075 w 809626"/>
                  <a:gd name="connsiteY6" fmla="*/ 36034 h 894013"/>
                  <a:gd name="connsiteX7" fmla="*/ 200025 w 809626"/>
                  <a:gd name="connsiteY7" fmla="*/ 42384 h 894013"/>
                  <a:gd name="connsiteX8" fmla="*/ 180975 w 809626"/>
                  <a:gd name="connsiteY8" fmla="*/ 55084 h 894013"/>
                  <a:gd name="connsiteX9" fmla="*/ 171450 w 809626"/>
                  <a:gd name="connsiteY9" fmla="*/ 64609 h 894013"/>
                  <a:gd name="connsiteX10" fmla="*/ 152400 w 809626"/>
                  <a:gd name="connsiteY10" fmla="*/ 77309 h 894013"/>
                  <a:gd name="connsiteX11" fmla="*/ 139700 w 809626"/>
                  <a:gd name="connsiteY11" fmla="*/ 109059 h 894013"/>
                  <a:gd name="connsiteX12" fmla="*/ 130175 w 809626"/>
                  <a:gd name="connsiteY12" fmla="*/ 128109 h 894013"/>
                  <a:gd name="connsiteX13" fmla="*/ 111125 w 809626"/>
                  <a:gd name="connsiteY13" fmla="*/ 134459 h 894013"/>
                  <a:gd name="connsiteX14" fmla="*/ 76200 w 809626"/>
                  <a:gd name="connsiteY14" fmla="*/ 143984 h 894013"/>
                  <a:gd name="connsiteX15" fmla="*/ 66675 w 809626"/>
                  <a:gd name="connsiteY15" fmla="*/ 163034 h 894013"/>
                  <a:gd name="connsiteX16" fmla="*/ 60325 w 809626"/>
                  <a:gd name="connsiteY16" fmla="*/ 172559 h 894013"/>
                  <a:gd name="connsiteX17" fmla="*/ 50800 w 809626"/>
                  <a:gd name="connsiteY17" fmla="*/ 207484 h 894013"/>
                  <a:gd name="connsiteX18" fmla="*/ 47625 w 809626"/>
                  <a:gd name="connsiteY18" fmla="*/ 217009 h 894013"/>
                  <a:gd name="connsiteX19" fmla="*/ 34925 w 809626"/>
                  <a:gd name="connsiteY19" fmla="*/ 236059 h 894013"/>
                  <a:gd name="connsiteX20" fmla="*/ 28575 w 809626"/>
                  <a:gd name="connsiteY20" fmla="*/ 245584 h 894013"/>
                  <a:gd name="connsiteX21" fmla="*/ 25400 w 809626"/>
                  <a:gd name="connsiteY21" fmla="*/ 258284 h 894013"/>
                  <a:gd name="connsiteX22" fmla="*/ 25400 w 809626"/>
                  <a:gd name="connsiteY22" fmla="*/ 309084 h 894013"/>
                  <a:gd name="connsiteX23" fmla="*/ 12700 w 809626"/>
                  <a:gd name="connsiteY23" fmla="*/ 328134 h 894013"/>
                  <a:gd name="connsiteX24" fmla="*/ 3175 w 809626"/>
                  <a:gd name="connsiteY24" fmla="*/ 331309 h 894013"/>
                  <a:gd name="connsiteX25" fmla="*/ 0 w 809626"/>
                  <a:gd name="connsiteY25" fmla="*/ 347184 h 894013"/>
                  <a:gd name="connsiteX26" fmla="*/ 3175 w 809626"/>
                  <a:gd name="connsiteY26" fmla="*/ 363059 h 894013"/>
                  <a:gd name="connsiteX27" fmla="*/ 12700 w 809626"/>
                  <a:gd name="connsiteY27" fmla="*/ 369409 h 894013"/>
                  <a:gd name="connsiteX28" fmla="*/ 41275 w 809626"/>
                  <a:gd name="connsiteY28" fmla="*/ 382109 h 894013"/>
                  <a:gd name="connsiteX29" fmla="*/ 47625 w 809626"/>
                  <a:gd name="connsiteY29" fmla="*/ 391634 h 894013"/>
                  <a:gd name="connsiteX30" fmla="*/ 57150 w 809626"/>
                  <a:gd name="connsiteY30" fmla="*/ 397984 h 894013"/>
                  <a:gd name="connsiteX31" fmla="*/ 60325 w 809626"/>
                  <a:gd name="connsiteY31" fmla="*/ 407509 h 894013"/>
                  <a:gd name="connsiteX32" fmla="*/ 73025 w 809626"/>
                  <a:gd name="connsiteY32" fmla="*/ 426559 h 894013"/>
                  <a:gd name="connsiteX33" fmla="*/ 79375 w 809626"/>
                  <a:gd name="connsiteY33" fmla="*/ 436084 h 894013"/>
                  <a:gd name="connsiteX34" fmla="*/ 101600 w 809626"/>
                  <a:gd name="connsiteY34" fmla="*/ 451959 h 894013"/>
                  <a:gd name="connsiteX35" fmla="*/ 104775 w 809626"/>
                  <a:gd name="connsiteY35" fmla="*/ 461484 h 894013"/>
                  <a:gd name="connsiteX36" fmla="*/ 114300 w 809626"/>
                  <a:gd name="connsiteY36" fmla="*/ 467834 h 894013"/>
                  <a:gd name="connsiteX37" fmla="*/ 120650 w 809626"/>
                  <a:gd name="connsiteY37" fmla="*/ 477359 h 894013"/>
                  <a:gd name="connsiteX38" fmla="*/ 123825 w 809626"/>
                  <a:gd name="connsiteY38" fmla="*/ 490059 h 894013"/>
                  <a:gd name="connsiteX39" fmla="*/ 130175 w 809626"/>
                  <a:gd name="connsiteY39" fmla="*/ 499584 h 894013"/>
                  <a:gd name="connsiteX40" fmla="*/ 136525 w 809626"/>
                  <a:gd name="connsiteY40" fmla="*/ 537684 h 894013"/>
                  <a:gd name="connsiteX41" fmla="*/ 142875 w 809626"/>
                  <a:gd name="connsiteY41" fmla="*/ 547209 h 894013"/>
                  <a:gd name="connsiteX42" fmla="*/ 146050 w 809626"/>
                  <a:gd name="connsiteY42" fmla="*/ 559909 h 894013"/>
                  <a:gd name="connsiteX43" fmla="*/ 149225 w 809626"/>
                  <a:gd name="connsiteY43" fmla="*/ 569434 h 894013"/>
                  <a:gd name="connsiteX44" fmla="*/ 142875 w 809626"/>
                  <a:gd name="connsiteY44" fmla="*/ 661509 h 894013"/>
                  <a:gd name="connsiteX45" fmla="*/ 161925 w 809626"/>
                  <a:gd name="connsiteY45" fmla="*/ 667859 h 894013"/>
                  <a:gd name="connsiteX46" fmla="*/ 171450 w 809626"/>
                  <a:gd name="connsiteY46" fmla="*/ 671034 h 894013"/>
                  <a:gd name="connsiteX47" fmla="*/ 203200 w 809626"/>
                  <a:gd name="connsiteY47" fmla="*/ 664684 h 894013"/>
                  <a:gd name="connsiteX48" fmla="*/ 222250 w 809626"/>
                  <a:gd name="connsiteY48" fmla="*/ 658334 h 894013"/>
                  <a:gd name="connsiteX49" fmla="*/ 231775 w 809626"/>
                  <a:gd name="connsiteY49" fmla="*/ 655159 h 894013"/>
                  <a:gd name="connsiteX50" fmla="*/ 238125 w 809626"/>
                  <a:gd name="connsiteY50" fmla="*/ 636109 h 894013"/>
                  <a:gd name="connsiteX51" fmla="*/ 241300 w 809626"/>
                  <a:gd name="connsiteY51" fmla="*/ 626584 h 894013"/>
                  <a:gd name="connsiteX52" fmla="*/ 250825 w 809626"/>
                  <a:gd name="connsiteY52" fmla="*/ 623409 h 894013"/>
                  <a:gd name="connsiteX53" fmla="*/ 276225 w 809626"/>
                  <a:gd name="connsiteY53" fmla="*/ 626584 h 894013"/>
                  <a:gd name="connsiteX54" fmla="*/ 285750 w 809626"/>
                  <a:gd name="connsiteY54" fmla="*/ 629759 h 894013"/>
                  <a:gd name="connsiteX55" fmla="*/ 301625 w 809626"/>
                  <a:gd name="connsiteY55" fmla="*/ 632934 h 894013"/>
                  <a:gd name="connsiteX56" fmla="*/ 311150 w 809626"/>
                  <a:gd name="connsiteY56" fmla="*/ 651984 h 894013"/>
                  <a:gd name="connsiteX57" fmla="*/ 317500 w 809626"/>
                  <a:gd name="connsiteY57" fmla="*/ 661509 h 894013"/>
                  <a:gd name="connsiteX58" fmla="*/ 323850 w 809626"/>
                  <a:gd name="connsiteY58" fmla="*/ 686909 h 894013"/>
                  <a:gd name="connsiteX59" fmla="*/ 330200 w 809626"/>
                  <a:gd name="connsiteY59" fmla="*/ 709134 h 894013"/>
                  <a:gd name="connsiteX60" fmla="*/ 333375 w 809626"/>
                  <a:gd name="connsiteY60" fmla="*/ 721834 h 894013"/>
                  <a:gd name="connsiteX61" fmla="*/ 339725 w 809626"/>
                  <a:gd name="connsiteY61" fmla="*/ 740884 h 894013"/>
                  <a:gd name="connsiteX62" fmla="*/ 342900 w 809626"/>
                  <a:gd name="connsiteY62" fmla="*/ 753584 h 894013"/>
                  <a:gd name="connsiteX63" fmla="*/ 346075 w 809626"/>
                  <a:gd name="connsiteY63" fmla="*/ 763109 h 894013"/>
                  <a:gd name="connsiteX64" fmla="*/ 355600 w 809626"/>
                  <a:gd name="connsiteY64" fmla="*/ 772634 h 894013"/>
                  <a:gd name="connsiteX65" fmla="*/ 358775 w 809626"/>
                  <a:gd name="connsiteY65" fmla="*/ 782159 h 894013"/>
                  <a:gd name="connsiteX66" fmla="*/ 365125 w 809626"/>
                  <a:gd name="connsiteY66" fmla="*/ 791684 h 894013"/>
                  <a:gd name="connsiteX67" fmla="*/ 368300 w 809626"/>
                  <a:gd name="connsiteY67" fmla="*/ 804384 h 894013"/>
                  <a:gd name="connsiteX68" fmla="*/ 374650 w 809626"/>
                  <a:gd name="connsiteY68" fmla="*/ 817084 h 894013"/>
                  <a:gd name="connsiteX69" fmla="*/ 393700 w 809626"/>
                  <a:gd name="connsiteY69" fmla="*/ 832959 h 894013"/>
                  <a:gd name="connsiteX70" fmla="*/ 400050 w 809626"/>
                  <a:gd name="connsiteY70" fmla="*/ 845659 h 894013"/>
                  <a:gd name="connsiteX71" fmla="*/ 409575 w 809626"/>
                  <a:gd name="connsiteY71" fmla="*/ 852009 h 894013"/>
                  <a:gd name="connsiteX72" fmla="*/ 438150 w 809626"/>
                  <a:gd name="connsiteY72" fmla="*/ 858359 h 894013"/>
                  <a:gd name="connsiteX73" fmla="*/ 447675 w 809626"/>
                  <a:gd name="connsiteY73" fmla="*/ 861534 h 894013"/>
                  <a:gd name="connsiteX74" fmla="*/ 460375 w 809626"/>
                  <a:gd name="connsiteY74" fmla="*/ 864709 h 894013"/>
                  <a:gd name="connsiteX75" fmla="*/ 469900 w 809626"/>
                  <a:gd name="connsiteY75" fmla="*/ 867884 h 894013"/>
                  <a:gd name="connsiteX76" fmla="*/ 514350 w 809626"/>
                  <a:gd name="connsiteY76" fmla="*/ 874234 h 894013"/>
                  <a:gd name="connsiteX77" fmla="*/ 523875 w 809626"/>
                  <a:gd name="connsiteY77" fmla="*/ 877409 h 894013"/>
                  <a:gd name="connsiteX78" fmla="*/ 542925 w 809626"/>
                  <a:gd name="connsiteY78" fmla="*/ 880584 h 894013"/>
                  <a:gd name="connsiteX79" fmla="*/ 555625 w 809626"/>
                  <a:gd name="connsiteY79" fmla="*/ 883759 h 894013"/>
                  <a:gd name="connsiteX80" fmla="*/ 565150 w 809626"/>
                  <a:gd name="connsiteY80" fmla="*/ 886934 h 894013"/>
                  <a:gd name="connsiteX81" fmla="*/ 600075 w 809626"/>
                  <a:gd name="connsiteY81" fmla="*/ 890109 h 894013"/>
                  <a:gd name="connsiteX82" fmla="*/ 631825 w 809626"/>
                  <a:gd name="connsiteY82" fmla="*/ 893284 h 894013"/>
                  <a:gd name="connsiteX83" fmla="*/ 673100 w 809626"/>
                  <a:gd name="connsiteY83" fmla="*/ 880584 h 894013"/>
                  <a:gd name="connsiteX84" fmla="*/ 676275 w 809626"/>
                  <a:gd name="connsiteY84" fmla="*/ 858359 h 894013"/>
                  <a:gd name="connsiteX85" fmla="*/ 695325 w 809626"/>
                  <a:gd name="connsiteY85" fmla="*/ 852009 h 894013"/>
                  <a:gd name="connsiteX86" fmla="*/ 704850 w 809626"/>
                  <a:gd name="connsiteY86" fmla="*/ 845659 h 894013"/>
                  <a:gd name="connsiteX87" fmla="*/ 711200 w 809626"/>
                  <a:gd name="connsiteY87" fmla="*/ 836134 h 894013"/>
                  <a:gd name="connsiteX88" fmla="*/ 723900 w 809626"/>
                  <a:gd name="connsiteY88" fmla="*/ 832959 h 894013"/>
                  <a:gd name="connsiteX89" fmla="*/ 742950 w 809626"/>
                  <a:gd name="connsiteY89" fmla="*/ 826609 h 894013"/>
                  <a:gd name="connsiteX90" fmla="*/ 803275 w 809626"/>
                  <a:gd name="connsiteY90" fmla="*/ 820259 h 894013"/>
                  <a:gd name="connsiteX91" fmla="*/ 809625 w 809626"/>
                  <a:gd name="connsiteY91" fmla="*/ 798034 h 894013"/>
                  <a:gd name="connsiteX92" fmla="*/ 806450 w 809626"/>
                  <a:gd name="connsiteY92" fmla="*/ 756759 h 894013"/>
                  <a:gd name="connsiteX93" fmla="*/ 796925 w 809626"/>
                  <a:gd name="connsiteY93" fmla="*/ 747234 h 894013"/>
                  <a:gd name="connsiteX94" fmla="*/ 784225 w 809626"/>
                  <a:gd name="connsiteY94" fmla="*/ 744059 h 894013"/>
                  <a:gd name="connsiteX95" fmla="*/ 755650 w 809626"/>
                  <a:gd name="connsiteY95" fmla="*/ 737709 h 894013"/>
                  <a:gd name="connsiteX96" fmla="*/ 749300 w 809626"/>
                  <a:gd name="connsiteY96" fmla="*/ 728184 h 894013"/>
                  <a:gd name="connsiteX97" fmla="*/ 739775 w 809626"/>
                  <a:gd name="connsiteY97" fmla="*/ 718659 h 894013"/>
                  <a:gd name="connsiteX98" fmla="*/ 723900 w 809626"/>
                  <a:gd name="connsiteY98" fmla="*/ 690084 h 894013"/>
                  <a:gd name="connsiteX99" fmla="*/ 704850 w 809626"/>
                  <a:gd name="connsiteY99" fmla="*/ 677384 h 894013"/>
                  <a:gd name="connsiteX100" fmla="*/ 692150 w 809626"/>
                  <a:gd name="connsiteY100" fmla="*/ 658334 h 894013"/>
                  <a:gd name="connsiteX101" fmla="*/ 682625 w 809626"/>
                  <a:gd name="connsiteY101" fmla="*/ 629759 h 894013"/>
                  <a:gd name="connsiteX102" fmla="*/ 676275 w 809626"/>
                  <a:gd name="connsiteY102" fmla="*/ 607534 h 894013"/>
                  <a:gd name="connsiteX103" fmla="*/ 673100 w 809626"/>
                  <a:gd name="connsiteY103" fmla="*/ 588484 h 894013"/>
                  <a:gd name="connsiteX104" fmla="*/ 669925 w 809626"/>
                  <a:gd name="connsiteY104" fmla="*/ 572609 h 894013"/>
                  <a:gd name="connsiteX105" fmla="*/ 666750 w 809626"/>
                  <a:gd name="connsiteY105" fmla="*/ 547209 h 894013"/>
                  <a:gd name="connsiteX106" fmla="*/ 654050 w 809626"/>
                  <a:gd name="connsiteY106" fmla="*/ 518634 h 894013"/>
                  <a:gd name="connsiteX107" fmla="*/ 647700 w 809626"/>
                  <a:gd name="connsiteY107" fmla="*/ 493234 h 894013"/>
                  <a:gd name="connsiteX108" fmla="*/ 654050 w 809626"/>
                  <a:gd name="connsiteY108" fmla="*/ 464659 h 894013"/>
                  <a:gd name="connsiteX109" fmla="*/ 657225 w 809626"/>
                  <a:gd name="connsiteY109" fmla="*/ 445609 h 894013"/>
                  <a:gd name="connsiteX110" fmla="*/ 669925 w 809626"/>
                  <a:gd name="connsiteY110" fmla="*/ 417034 h 894013"/>
                  <a:gd name="connsiteX111" fmla="*/ 679450 w 809626"/>
                  <a:gd name="connsiteY111" fmla="*/ 397984 h 894013"/>
                  <a:gd name="connsiteX112" fmla="*/ 688975 w 809626"/>
                  <a:gd name="connsiteY112" fmla="*/ 375759 h 894013"/>
                  <a:gd name="connsiteX113" fmla="*/ 698500 w 809626"/>
                  <a:gd name="connsiteY113" fmla="*/ 369409 h 894013"/>
                  <a:gd name="connsiteX114" fmla="*/ 708025 w 809626"/>
                  <a:gd name="connsiteY114" fmla="*/ 350359 h 894013"/>
                  <a:gd name="connsiteX115" fmla="*/ 711200 w 809626"/>
                  <a:gd name="connsiteY115" fmla="*/ 340834 h 894013"/>
                  <a:gd name="connsiteX116" fmla="*/ 701675 w 809626"/>
                  <a:gd name="connsiteY116" fmla="*/ 302734 h 894013"/>
                  <a:gd name="connsiteX117" fmla="*/ 688975 w 809626"/>
                  <a:gd name="connsiteY117" fmla="*/ 283684 h 894013"/>
                  <a:gd name="connsiteX118" fmla="*/ 685800 w 809626"/>
                  <a:gd name="connsiteY118" fmla="*/ 274159 h 894013"/>
                  <a:gd name="connsiteX119" fmla="*/ 679450 w 809626"/>
                  <a:gd name="connsiteY119" fmla="*/ 264634 h 894013"/>
                  <a:gd name="connsiteX120" fmla="*/ 676275 w 809626"/>
                  <a:gd name="connsiteY120" fmla="*/ 255109 h 894013"/>
                  <a:gd name="connsiteX121" fmla="*/ 669925 w 809626"/>
                  <a:gd name="connsiteY121" fmla="*/ 242409 h 894013"/>
                  <a:gd name="connsiteX122" fmla="*/ 666750 w 809626"/>
                  <a:gd name="connsiteY122" fmla="*/ 232884 h 894013"/>
                  <a:gd name="connsiteX123" fmla="*/ 647700 w 809626"/>
                  <a:gd name="connsiteY123" fmla="*/ 226534 h 894013"/>
                  <a:gd name="connsiteX124" fmla="*/ 635000 w 809626"/>
                  <a:gd name="connsiteY124" fmla="*/ 220184 h 894013"/>
                  <a:gd name="connsiteX125" fmla="*/ 625475 w 809626"/>
                  <a:gd name="connsiteY125" fmla="*/ 213834 h 894013"/>
                  <a:gd name="connsiteX126" fmla="*/ 615950 w 809626"/>
                  <a:gd name="connsiteY126" fmla="*/ 204309 h 894013"/>
                  <a:gd name="connsiteX127" fmla="*/ 596900 w 809626"/>
                  <a:gd name="connsiteY127" fmla="*/ 197959 h 894013"/>
                  <a:gd name="connsiteX128" fmla="*/ 587375 w 809626"/>
                  <a:gd name="connsiteY128" fmla="*/ 194784 h 894013"/>
                  <a:gd name="connsiteX129" fmla="*/ 558800 w 809626"/>
                  <a:gd name="connsiteY129" fmla="*/ 172559 h 894013"/>
                  <a:gd name="connsiteX130" fmla="*/ 542925 w 809626"/>
                  <a:gd name="connsiteY130" fmla="*/ 166209 h 894013"/>
                  <a:gd name="connsiteX131" fmla="*/ 523875 w 809626"/>
                  <a:gd name="connsiteY131" fmla="*/ 150334 h 894013"/>
                  <a:gd name="connsiteX132" fmla="*/ 514350 w 809626"/>
                  <a:gd name="connsiteY132" fmla="*/ 147159 h 894013"/>
                  <a:gd name="connsiteX133" fmla="*/ 504825 w 809626"/>
                  <a:gd name="connsiteY133" fmla="*/ 124934 h 894013"/>
                  <a:gd name="connsiteX134" fmla="*/ 495300 w 809626"/>
                  <a:gd name="connsiteY134" fmla="*/ 118584 h 894013"/>
                  <a:gd name="connsiteX135" fmla="*/ 492125 w 809626"/>
                  <a:gd name="connsiteY135" fmla="*/ 109059 h 894013"/>
                  <a:gd name="connsiteX136" fmla="*/ 463550 w 809626"/>
                  <a:gd name="connsiteY136" fmla="*/ 86834 h 894013"/>
                  <a:gd name="connsiteX137" fmla="*/ 438150 w 809626"/>
                  <a:gd name="connsiteY137" fmla="*/ 67784 h 894013"/>
                  <a:gd name="connsiteX138" fmla="*/ 422275 w 809626"/>
                  <a:gd name="connsiteY138" fmla="*/ 64609 h 894013"/>
                  <a:gd name="connsiteX139" fmla="*/ 403225 w 809626"/>
                  <a:gd name="connsiteY139" fmla="*/ 58259 h 894013"/>
                  <a:gd name="connsiteX140" fmla="*/ 393700 w 809626"/>
                  <a:gd name="connsiteY140" fmla="*/ 48734 h 894013"/>
                  <a:gd name="connsiteX141" fmla="*/ 371475 w 809626"/>
                  <a:gd name="connsiteY141" fmla="*/ 39209 h 894013"/>
                  <a:gd name="connsiteX142" fmla="*/ 346075 w 809626"/>
                  <a:gd name="connsiteY142" fmla="*/ 26509 h 894013"/>
                  <a:gd name="connsiteX143" fmla="*/ 336550 w 809626"/>
                  <a:gd name="connsiteY143" fmla="*/ 23334 h 894013"/>
                  <a:gd name="connsiteX144" fmla="*/ 307975 w 809626"/>
                  <a:gd name="connsiteY144" fmla="*/ 1109 h 8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09626" h="894013">
                    <a:moveTo>
                      <a:pt x="307975" y="1109"/>
                    </a:moveTo>
                    <a:cubicBezTo>
                      <a:pt x="300567" y="-2066"/>
                      <a:pt x="297153" y="2389"/>
                      <a:pt x="292100" y="4284"/>
                    </a:cubicBezTo>
                    <a:cubicBezTo>
                      <a:pt x="288527" y="5624"/>
                      <a:pt x="285988" y="8927"/>
                      <a:pt x="282575" y="10634"/>
                    </a:cubicBezTo>
                    <a:cubicBezTo>
                      <a:pt x="279582" y="12131"/>
                      <a:pt x="276225" y="12751"/>
                      <a:pt x="273050" y="13809"/>
                    </a:cubicBezTo>
                    <a:cubicBezTo>
                      <a:pt x="271992" y="16984"/>
                      <a:pt x="272598" y="21389"/>
                      <a:pt x="269875" y="23334"/>
                    </a:cubicBezTo>
                    <a:cubicBezTo>
                      <a:pt x="264428" y="27225"/>
                      <a:pt x="257175" y="27567"/>
                      <a:pt x="250825" y="29684"/>
                    </a:cubicBezTo>
                    <a:cubicBezTo>
                      <a:pt x="234200" y="35226"/>
                      <a:pt x="244613" y="32386"/>
                      <a:pt x="219075" y="36034"/>
                    </a:cubicBezTo>
                    <a:cubicBezTo>
                      <a:pt x="212725" y="38151"/>
                      <a:pt x="205594" y="38671"/>
                      <a:pt x="200025" y="42384"/>
                    </a:cubicBezTo>
                    <a:cubicBezTo>
                      <a:pt x="193675" y="46617"/>
                      <a:pt x="186371" y="49688"/>
                      <a:pt x="180975" y="55084"/>
                    </a:cubicBezTo>
                    <a:cubicBezTo>
                      <a:pt x="177800" y="58259"/>
                      <a:pt x="174994" y="61852"/>
                      <a:pt x="171450" y="64609"/>
                    </a:cubicBezTo>
                    <a:cubicBezTo>
                      <a:pt x="165426" y="69294"/>
                      <a:pt x="152400" y="77309"/>
                      <a:pt x="152400" y="77309"/>
                    </a:cubicBezTo>
                    <a:cubicBezTo>
                      <a:pt x="143057" y="95996"/>
                      <a:pt x="147547" y="85519"/>
                      <a:pt x="139700" y="109059"/>
                    </a:cubicBezTo>
                    <a:cubicBezTo>
                      <a:pt x="137970" y="114249"/>
                      <a:pt x="135358" y="124870"/>
                      <a:pt x="130175" y="128109"/>
                    </a:cubicBezTo>
                    <a:cubicBezTo>
                      <a:pt x="124499" y="131657"/>
                      <a:pt x="117619" y="132836"/>
                      <a:pt x="111125" y="134459"/>
                    </a:cubicBezTo>
                    <a:cubicBezTo>
                      <a:pt x="82478" y="141621"/>
                      <a:pt x="94004" y="138049"/>
                      <a:pt x="76200" y="143984"/>
                    </a:cubicBezTo>
                    <a:cubicBezTo>
                      <a:pt x="58002" y="171281"/>
                      <a:pt x="79820" y="136744"/>
                      <a:pt x="66675" y="163034"/>
                    </a:cubicBezTo>
                    <a:cubicBezTo>
                      <a:pt x="64968" y="166447"/>
                      <a:pt x="62442" y="169384"/>
                      <a:pt x="60325" y="172559"/>
                    </a:cubicBezTo>
                    <a:cubicBezTo>
                      <a:pt x="55837" y="194998"/>
                      <a:pt x="58857" y="183314"/>
                      <a:pt x="50800" y="207484"/>
                    </a:cubicBezTo>
                    <a:cubicBezTo>
                      <a:pt x="49742" y="210659"/>
                      <a:pt x="49481" y="214224"/>
                      <a:pt x="47625" y="217009"/>
                    </a:cubicBezTo>
                    <a:lnTo>
                      <a:pt x="34925" y="236059"/>
                    </a:lnTo>
                    <a:lnTo>
                      <a:pt x="28575" y="245584"/>
                    </a:lnTo>
                    <a:cubicBezTo>
                      <a:pt x="27517" y="249817"/>
                      <a:pt x="25400" y="253920"/>
                      <a:pt x="25400" y="258284"/>
                    </a:cubicBezTo>
                    <a:cubicBezTo>
                      <a:pt x="25400" y="271208"/>
                      <a:pt x="32877" y="294130"/>
                      <a:pt x="25400" y="309084"/>
                    </a:cubicBezTo>
                    <a:cubicBezTo>
                      <a:pt x="21987" y="315910"/>
                      <a:pt x="19940" y="325721"/>
                      <a:pt x="12700" y="328134"/>
                    </a:cubicBezTo>
                    <a:lnTo>
                      <a:pt x="3175" y="331309"/>
                    </a:lnTo>
                    <a:cubicBezTo>
                      <a:pt x="2117" y="336601"/>
                      <a:pt x="0" y="341788"/>
                      <a:pt x="0" y="347184"/>
                    </a:cubicBezTo>
                    <a:cubicBezTo>
                      <a:pt x="0" y="352580"/>
                      <a:pt x="498" y="358374"/>
                      <a:pt x="3175" y="363059"/>
                    </a:cubicBezTo>
                    <a:cubicBezTo>
                      <a:pt x="5068" y="366372"/>
                      <a:pt x="9213" y="367859"/>
                      <a:pt x="12700" y="369409"/>
                    </a:cubicBezTo>
                    <a:cubicBezTo>
                      <a:pt x="46705" y="384522"/>
                      <a:pt x="19719" y="367738"/>
                      <a:pt x="41275" y="382109"/>
                    </a:cubicBezTo>
                    <a:cubicBezTo>
                      <a:pt x="43392" y="385284"/>
                      <a:pt x="44927" y="388936"/>
                      <a:pt x="47625" y="391634"/>
                    </a:cubicBezTo>
                    <a:cubicBezTo>
                      <a:pt x="50323" y="394332"/>
                      <a:pt x="54766" y="395004"/>
                      <a:pt x="57150" y="397984"/>
                    </a:cubicBezTo>
                    <a:cubicBezTo>
                      <a:pt x="59241" y="400597"/>
                      <a:pt x="58700" y="404583"/>
                      <a:pt x="60325" y="407509"/>
                    </a:cubicBezTo>
                    <a:cubicBezTo>
                      <a:pt x="64031" y="414180"/>
                      <a:pt x="68792" y="420209"/>
                      <a:pt x="73025" y="426559"/>
                    </a:cubicBezTo>
                    <a:cubicBezTo>
                      <a:pt x="75142" y="429734"/>
                      <a:pt x="76322" y="433794"/>
                      <a:pt x="79375" y="436084"/>
                    </a:cubicBezTo>
                    <a:cubicBezTo>
                      <a:pt x="95128" y="447899"/>
                      <a:pt x="87672" y="442674"/>
                      <a:pt x="101600" y="451959"/>
                    </a:cubicBezTo>
                    <a:cubicBezTo>
                      <a:pt x="102658" y="455134"/>
                      <a:pt x="102684" y="458871"/>
                      <a:pt x="104775" y="461484"/>
                    </a:cubicBezTo>
                    <a:cubicBezTo>
                      <a:pt x="107159" y="464464"/>
                      <a:pt x="111602" y="465136"/>
                      <a:pt x="114300" y="467834"/>
                    </a:cubicBezTo>
                    <a:cubicBezTo>
                      <a:pt x="116998" y="470532"/>
                      <a:pt x="118533" y="474184"/>
                      <a:pt x="120650" y="477359"/>
                    </a:cubicBezTo>
                    <a:cubicBezTo>
                      <a:pt x="121708" y="481592"/>
                      <a:pt x="122106" y="486048"/>
                      <a:pt x="123825" y="490059"/>
                    </a:cubicBezTo>
                    <a:cubicBezTo>
                      <a:pt x="125328" y="493566"/>
                      <a:pt x="129250" y="495882"/>
                      <a:pt x="130175" y="499584"/>
                    </a:cubicBezTo>
                    <a:cubicBezTo>
                      <a:pt x="133696" y="513668"/>
                      <a:pt x="130328" y="525289"/>
                      <a:pt x="136525" y="537684"/>
                    </a:cubicBezTo>
                    <a:cubicBezTo>
                      <a:pt x="138232" y="541097"/>
                      <a:pt x="140758" y="544034"/>
                      <a:pt x="142875" y="547209"/>
                    </a:cubicBezTo>
                    <a:cubicBezTo>
                      <a:pt x="143933" y="551442"/>
                      <a:pt x="144851" y="555713"/>
                      <a:pt x="146050" y="559909"/>
                    </a:cubicBezTo>
                    <a:cubicBezTo>
                      <a:pt x="146969" y="563127"/>
                      <a:pt x="149225" y="566087"/>
                      <a:pt x="149225" y="569434"/>
                    </a:cubicBezTo>
                    <a:cubicBezTo>
                      <a:pt x="149225" y="645417"/>
                      <a:pt x="154356" y="627065"/>
                      <a:pt x="142875" y="661509"/>
                    </a:cubicBezTo>
                    <a:lnTo>
                      <a:pt x="161925" y="667859"/>
                    </a:lnTo>
                    <a:lnTo>
                      <a:pt x="171450" y="671034"/>
                    </a:lnTo>
                    <a:cubicBezTo>
                      <a:pt x="184323" y="668888"/>
                      <a:pt x="191359" y="668236"/>
                      <a:pt x="203200" y="664684"/>
                    </a:cubicBezTo>
                    <a:cubicBezTo>
                      <a:pt x="209611" y="662761"/>
                      <a:pt x="215900" y="660451"/>
                      <a:pt x="222250" y="658334"/>
                    </a:cubicBezTo>
                    <a:lnTo>
                      <a:pt x="231775" y="655159"/>
                    </a:lnTo>
                    <a:lnTo>
                      <a:pt x="238125" y="636109"/>
                    </a:lnTo>
                    <a:cubicBezTo>
                      <a:pt x="239183" y="632934"/>
                      <a:pt x="238125" y="627642"/>
                      <a:pt x="241300" y="626584"/>
                    </a:cubicBezTo>
                    <a:lnTo>
                      <a:pt x="250825" y="623409"/>
                    </a:lnTo>
                    <a:cubicBezTo>
                      <a:pt x="259292" y="624467"/>
                      <a:pt x="267830" y="625058"/>
                      <a:pt x="276225" y="626584"/>
                    </a:cubicBezTo>
                    <a:cubicBezTo>
                      <a:pt x="279518" y="627183"/>
                      <a:pt x="282503" y="628947"/>
                      <a:pt x="285750" y="629759"/>
                    </a:cubicBezTo>
                    <a:cubicBezTo>
                      <a:pt x="290985" y="631068"/>
                      <a:pt x="296333" y="631876"/>
                      <a:pt x="301625" y="632934"/>
                    </a:cubicBezTo>
                    <a:cubicBezTo>
                      <a:pt x="319823" y="660231"/>
                      <a:pt x="298005" y="625694"/>
                      <a:pt x="311150" y="651984"/>
                    </a:cubicBezTo>
                    <a:cubicBezTo>
                      <a:pt x="312857" y="655397"/>
                      <a:pt x="315793" y="658096"/>
                      <a:pt x="317500" y="661509"/>
                    </a:cubicBezTo>
                    <a:cubicBezTo>
                      <a:pt x="321129" y="668767"/>
                      <a:pt x="322039" y="679663"/>
                      <a:pt x="323850" y="686909"/>
                    </a:cubicBezTo>
                    <a:cubicBezTo>
                      <a:pt x="325719" y="694384"/>
                      <a:pt x="328173" y="701701"/>
                      <a:pt x="330200" y="709134"/>
                    </a:cubicBezTo>
                    <a:cubicBezTo>
                      <a:pt x="331348" y="713344"/>
                      <a:pt x="332121" y="717654"/>
                      <a:pt x="333375" y="721834"/>
                    </a:cubicBezTo>
                    <a:cubicBezTo>
                      <a:pt x="335298" y="728245"/>
                      <a:pt x="338102" y="734390"/>
                      <a:pt x="339725" y="740884"/>
                    </a:cubicBezTo>
                    <a:cubicBezTo>
                      <a:pt x="340783" y="745117"/>
                      <a:pt x="341701" y="749388"/>
                      <a:pt x="342900" y="753584"/>
                    </a:cubicBezTo>
                    <a:cubicBezTo>
                      <a:pt x="343819" y="756802"/>
                      <a:pt x="344219" y="760324"/>
                      <a:pt x="346075" y="763109"/>
                    </a:cubicBezTo>
                    <a:cubicBezTo>
                      <a:pt x="348566" y="766845"/>
                      <a:pt x="352425" y="769459"/>
                      <a:pt x="355600" y="772634"/>
                    </a:cubicBezTo>
                    <a:cubicBezTo>
                      <a:pt x="356658" y="775809"/>
                      <a:pt x="357278" y="779166"/>
                      <a:pt x="358775" y="782159"/>
                    </a:cubicBezTo>
                    <a:cubicBezTo>
                      <a:pt x="360482" y="785572"/>
                      <a:pt x="363622" y="788177"/>
                      <a:pt x="365125" y="791684"/>
                    </a:cubicBezTo>
                    <a:cubicBezTo>
                      <a:pt x="366844" y="795695"/>
                      <a:pt x="366768" y="800298"/>
                      <a:pt x="368300" y="804384"/>
                    </a:cubicBezTo>
                    <a:cubicBezTo>
                      <a:pt x="369962" y="808816"/>
                      <a:pt x="371899" y="813233"/>
                      <a:pt x="374650" y="817084"/>
                    </a:cubicBezTo>
                    <a:cubicBezTo>
                      <a:pt x="380206" y="824862"/>
                      <a:pt x="386105" y="827896"/>
                      <a:pt x="393700" y="832959"/>
                    </a:cubicBezTo>
                    <a:cubicBezTo>
                      <a:pt x="395817" y="837192"/>
                      <a:pt x="397020" y="842023"/>
                      <a:pt x="400050" y="845659"/>
                    </a:cubicBezTo>
                    <a:cubicBezTo>
                      <a:pt x="402493" y="848590"/>
                      <a:pt x="406162" y="850302"/>
                      <a:pt x="409575" y="852009"/>
                    </a:cubicBezTo>
                    <a:cubicBezTo>
                      <a:pt x="418152" y="856297"/>
                      <a:pt x="429370" y="856408"/>
                      <a:pt x="438150" y="858359"/>
                    </a:cubicBezTo>
                    <a:cubicBezTo>
                      <a:pt x="441417" y="859085"/>
                      <a:pt x="444457" y="860615"/>
                      <a:pt x="447675" y="861534"/>
                    </a:cubicBezTo>
                    <a:cubicBezTo>
                      <a:pt x="451871" y="862733"/>
                      <a:pt x="456179" y="863510"/>
                      <a:pt x="460375" y="864709"/>
                    </a:cubicBezTo>
                    <a:cubicBezTo>
                      <a:pt x="463593" y="865628"/>
                      <a:pt x="466599" y="867334"/>
                      <a:pt x="469900" y="867884"/>
                    </a:cubicBezTo>
                    <a:cubicBezTo>
                      <a:pt x="499535" y="872823"/>
                      <a:pt x="491501" y="868522"/>
                      <a:pt x="514350" y="874234"/>
                    </a:cubicBezTo>
                    <a:cubicBezTo>
                      <a:pt x="517597" y="875046"/>
                      <a:pt x="520608" y="876683"/>
                      <a:pt x="523875" y="877409"/>
                    </a:cubicBezTo>
                    <a:cubicBezTo>
                      <a:pt x="530159" y="878806"/>
                      <a:pt x="536612" y="879321"/>
                      <a:pt x="542925" y="880584"/>
                    </a:cubicBezTo>
                    <a:cubicBezTo>
                      <a:pt x="547204" y="881440"/>
                      <a:pt x="551429" y="882560"/>
                      <a:pt x="555625" y="883759"/>
                    </a:cubicBezTo>
                    <a:cubicBezTo>
                      <a:pt x="558843" y="884678"/>
                      <a:pt x="561837" y="886461"/>
                      <a:pt x="565150" y="886934"/>
                    </a:cubicBezTo>
                    <a:cubicBezTo>
                      <a:pt x="576722" y="888587"/>
                      <a:pt x="588438" y="889001"/>
                      <a:pt x="600075" y="890109"/>
                    </a:cubicBezTo>
                    <a:lnTo>
                      <a:pt x="631825" y="893284"/>
                    </a:lnTo>
                    <a:cubicBezTo>
                      <a:pt x="662100" y="890761"/>
                      <a:pt x="668826" y="901955"/>
                      <a:pt x="673100" y="880584"/>
                    </a:cubicBezTo>
                    <a:cubicBezTo>
                      <a:pt x="674568" y="873246"/>
                      <a:pt x="671681" y="864266"/>
                      <a:pt x="676275" y="858359"/>
                    </a:cubicBezTo>
                    <a:cubicBezTo>
                      <a:pt x="680384" y="853075"/>
                      <a:pt x="689756" y="855722"/>
                      <a:pt x="695325" y="852009"/>
                    </a:cubicBezTo>
                    <a:lnTo>
                      <a:pt x="704850" y="845659"/>
                    </a:lnTo>
                    <a:cubicBezTo>
                      <a:pt x="706967" y="842484"/>
                      <a:pt x="708025" y="838251"/>
                      <a:pt x="711200" y="836134"/>
                    </a:cubicBezTo>
                    <a:cubicBezTo>
                      <a:pt x="714831" y="833713"/>
                      <a:pt x="719720" y="834213"/>
                      <a:pt x="723900" y="832959"/>
                    </a:cubicBezTo>
                    <a:cubicBezTo>
                      <a:pt x="730311" y="831036"/>
                      <a:pt x="736600" y="828726"/>
                      <a:pt x="742950" y="826609"/>
                    </a:cubicBezTo>
                    <a:cubicBezTo>
                      <a:pt x="768571" y="818069"/>
                      <a:pt x="749135" y="823643"/>
                      <a:pt x="803275" y="820259"/>
                    </a:cubicBezTo>
                    <a:cubicBezTo>
                      <a:pt x="804772" y="815767"/>
                      <a:pt x="809625" y="802021"/>
                      <a:pt x="809625" y="798034"/>
                    </a:cubicBezTo>
                    <a:cubicBezTo>
                      <a:pt x="809625" y="784235"/>
                      <a:pt x="809797" y="770146"/>
                      <a:pt x="806450" y="756759"/>
                    </a:cubicBezTo>
                    <a:cubicBezTo>
                      <a:pt x="805361" y="752403"/>
                      <a:pt x="800824" y="749462"/>
                      <a:pt x="796925" y="747234"/>
                    </a:cubicBezTo>
                    <a:cubicBezTo>
                      <a:pt x="793136" y="745069"/>
                      <a:pt x="788504" y="744915"/>
                      <a:pt x="784225" y="744059"/>
                    </a:cubicBezTo>
                    <a:cubicBezTo>
                      <a:pt x="756286" y="738471"/>
                      <a:pt x="774187" y="743888"/>
                      <a:pt x="755650" y="737709"/>
                    </a:cubicBezTo>
                    <a:cubicBezTo>
                      <a:pt x="753533" y="734534"/>
                      <a:pt x="751743" y="731115"/>
                      <a:pt x="749300" y="728184"/>
                    </a:cubicBezTo>
                    <a:cubicBezTo>
                      <a:pt x="746425" y="724735"/>
                      <a:pt x="742266" y="722395"/>
                      <a:pt x="739775" y="718659"/>
                    </a:cubicBezTo>
                    <a:cubicBezTo>
                      <a:pt x="730511" y="704763"/>
                      <a:pt x="746838" y="705376"/>
                      <a:pt x="723900" y="690084"/>
                    </a:cubicBezTo>
                    <a:lnTo>
                      <a:pt x="704850" y="677384"/>
                    </a:lnTo>
                    <a:cubicBezTo>
                      <a:pt x="700617" y="671034"/>
                      <a:pt x="694563" y="665574"/>
                      <a:pt x="692150" y="658334"/>
                    </a:cubicBezTo>
                    <a:lnTo>
                      <a:pt x="682625" y="629759"/>
                    </a:lnTo>
                    <a:cubicBezTo>
                      <a:pt x="679599" y="620681"/>
                      <a:pt x="678268" y="617501"/>
                      <a:pt x="676275" y="607534"/>
                    </a:cubicBezTo>
                    <a:cubicBezTo>
                      <a:pt x="675012" y="601221"/>
                      <a:pt x="674252" y="594818"/>
                      <a:pt x="673100" y="588484"/>
                    </a:cubicBezTo>
                    <a:cubicBezTo>
                      <a:pt x="672135" y="583175"/>
                      <a:pt x="670746" y="577943"/>
                      <a:pt x="669925" y="572609"/>
                    </a:cubicBezTo>
                    <a:cubicBezTo>
                      <a:pt x="668628" y="564176"/>
                      <a:pt x="668538" y="555552"/>
                      <a:pt x="666750" y="547209"/>
                    </a:cubicBezTo>
                    <a:cubicBezTo>
                      <a:pt x="663171" y="530505"/>
                      <a:pt x="661846" y="530327"/>
                      <a:pt x="654050" y="518634"/>
                    </a:cubicBezTo>
                    <a:cubicBezTo>
                      <a:pt x="651933" y="510167"/>
                      <a:pt x="645807" y="501753"/>
                      <a:pt x="647700" y="493234"/>
                    </a:cubicBezTo>
                    <a:cubicBezTo>
                      <a:pt x="649817" y="483709"/>
                      <a:pt x="652136" y="474227"/>
                      <a:pt x="654050" y="464659"/>
                    </a:cubicBezTo>
                    <a:cubicBezTo>
                      <a:pt x="655313" y="458346"/>
                      <a:pt x="655664" y="451854"/>
                      <a:pt x="657225" y="445609"/>
                    </a:cubicBezTo>
                    <a:cubicBezTo>
                      <a:pt x="665416" y="412844"/>
                      <a:pt x="659500" y="437883"/>
                      <a:pt x="669925" y="417034"/>
                    </a:cubicBezTo>
                    <a:cubicBezTo>
                      <a:pt x="683070" y="390744"/>
                      <a:pt x="661252" y="425281"/>
                      <a:pt x="679450" y="397984"/>
                    </a:cubicBezTo>
                    <a:cubicBezTo>
                      <a:pt x="681879" y="388268"/>
                      <a:pt x="681666" y="383068"/>
                      <a:pt x="688975" y="375759"/>
                    </a:cubicBezTo>
                    <a:cubicBezTo>
                      <a:pt x="691673" y="373061"/>
                      <a:pt x="695325" y="371526"/>
                      <a:pt x="698500" y="369409"/>
                    </a:cubicBezTo>
                    <a:cubicBezTo>
                      <a:pt x="706480" y="345468"/>
                      <a:pt x="695715" y="374978"/>
                      <a:pt x="708025" y="350359"/>
                    </a:cubicBezTo>
                    <a:cubicBezTo>
                      <a:pt x="709522" y="347366"/>
                      <a:pt x="710142" y="344009"/>
                      <a:pt x="711200" y="340834"/>
                    </a:cubicBezTo>
                    <a:cubicBezTo>
                      <a:pt x="709613" y="331312"/>
                      <a:pt x="707265" y="311120"/>
                      <a:pt x="701675" y="302734"/>
                    </a:cubicBezTo>
                    <a:cubicBezTo>
                      <a:pt x="697442" y="296384"/>
                      <a:pt x="691388" y="290924"/>
                      <a:pt x="688975" y="283684"/>
                    </a:cubicBezTo>
                    <a:cubicBezTo>
                      <a:pt x="687917" y="280509"/>
                      <a:pt x="687297" y="277152"/>
                      <a:pt x="685800" y="274159"/>
                    </a:cubicBezTo>
                    <a:cubicBezTo>
                      <a:pt x="684093" y="270746"/>
                      <a:pt x="681157" y="268047"/>
                      <a:pt x="679450" y="264634"/>
                    </a:cubicBezTo>
                    <a:cubicBezTo>
                      <a:pt x="677953" y="261641"/>
                      <a:pt x="677593" y="258185"/>
                      <a:pt x="676275" y="255109"/>
                    </a:cubicBezTo>
                    <a:cubicBezTo>
                      <a:pt x="674411" y="250759"/>
                      <a:pt x="671789" y="246759"/>
                      <a:pt x="669925" y="242409"/>
                    </a:cubicBezTo>
                    <a:cubicBezTo>
                      <a:pt x="668607" y="239333"/>
                      <a:pt x="669473" y="234829"/>
                      <a:pt x="666750" y="232884"/>
                    </a:cubicBezTo>
                    <a:cubicBezTo>
                      <a:pt x="661303" y="228993"/>
                      <a:pt x="653687" y="229527"/>
                      <a:pt x="647700" y="226534"/>
                    </a:cubicBezTo>
                    <a:cubicBezTo>
                      <a:pt x="643467" y="224417"/>
                      <a:pt x="639109" y="222532"/>
                      <a:pt x="635000" y="220184"/>
                    </a:cubicBezTo>
                    <a:cubicBezTo>
                      <a:pt x="631687" y="218291"/>
                      <a:pt x="628406" y="216277"/>
                      <a:pt x="625475" y="213834"/>
                    </a:cubicBezTo>
                    <a:cubicBezTo>
                      <a:pt x="622026" y="210959"/>
                      <a:pt x="619875" y="206490"/>
                      <a:pt x="615950" y="204309"/>
                    </a:cubicBezTo>
                    <a:cubicBezTo>
                      <a:pt x="610099" y="201058"/>
                      <a:pt x="603250" y="200076"/>
                      <a:pt x="596900" y="197959"/>
                    </a:cubicBezTo>
                    <a:lnTo>
                      <a:pt x="587375" y="194784"/>
                    </a:lnTo>
                    <a:cubicBezTo>
                      <a:pt x="578412" y="185821"/>
                      <a:pt x="571459" y="177623"/>
                      <a:pt x="558800" y="172559"/>
                    </a:cubicBezTo>
                    <a:lnTo>
                      <a:pt x="542925" y="166209"/>
                    </a:lnTo>
                    <a:cubicBezTo>
                      <a:pt x="535903" y="159187"/>
                      <a:pt x="532716" y="154754"/>
                      <a:pt x="523875" y="150334"/>
                    </a:cubicBezTo>
                    <a:cubicBezTo>
                      <a:pt x="520882" y="148837"/>
                      <a:pt x="517525" y="148217"/>
                      <a:pt x="514350" y="147159"/>
                    </a:cubicBezTo>
                    <a:cubicBezTo>
                      <a:pt x="511921" y="137443"/>
                      <a:pt x="512134" y="132243"/>
                      <a:pt x="504825" y="124934"/>
                    </a:cubicBezTo>
                    <a:cubicBezTo>
                      <a:pt x="502127" y="122236"/>
                      <a:pt x="498475" y="120701"/>
                      <a:pt x="495300" y="118584"/>
                    </a:cubicBezTo>
                    <a:cubicBezTo>
                      <a:pt x="494242" y="115409"/>
                      <a:pt x="493981" y="111844"/>
                      <a:pt x="492125" y="109059"/>
                    </a:cubicBezTo>
                    <a:cubicBezTo>
                      <a:pt x="483188" y="95653"/>
                      <a:pt x="476165" y="99449"/>
                      <a:pt x="463550" y="86834"/>
                    </a:cubicBezTo>
                    <a:cubicBezTo>
                      <a:pt x="453213" y="76497"/>
                      <a:pt x="451691" y="72298"/>
                      <a:pt x="438150" y="67784"/>
                    </a:cubicBezTo>
                    <a:cubicBezTo>
                      <a:pt x="433030" y="66077"/>
                      <a:pt x="427481" y="66029"/>
                      <a:pt x="422275" y="64609"/>
                    </a:cubicBezTo>
                    <a:cubicBezTo>
                      <a:pt x="415817" y="62848"/>
                      <a:pt x="403225" y="58259"/>
                      <a:pt x="403225" y="58259"/>
                    </a:cubicBezTo>
                    <a:cubicBezTo>
                      <a:pt x="400050" y="55084"/>
                      <a:pt x="397354" y="51344"/>
                      <a:pt x="393700" y="48734"/>
                    </a:cubicBezTo>
                    <a:cubicBezTo>
                      <a:pt x="386834" y="43830"/>
                      <a:pt x="379248" y="41800"/>
                      <a:pt x="371475" y="39209"/>
                    </a:cubicBezTo>
                    <a:cubicBezTo>
                      <a:pt x="357009" y="24743"/>
                      <a:pt x="367705" y="31916"/>
                      <a:pt x="346075" y="26509"/>
                    </a:cubicBezTo>
                    <a:cubicBezTo>
                      <a:pt x="342828" y="25697"/>
                      <a:pt x="339543" y="24831"/>
                      <a:pt x="336550" y="23334"/>
                    </a:cubicBezTo>
                    <a:cubicBezTo>
                      <a:pt x="333137" y="21627"/>
                      <a:pt x="315383" y="4284"/>
                      <a:pt x="307975" y="110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jaen">
                <a:extLst>
                  <a:ext uri="{FF2B5EF4-FFF2-40B4-BE49-F238E27FC236}">
                    <a16:creationId xmlns:a16="http://schemas.microsoft.com/office/drawing/2014/main" id="{3ECC4A14-6CB4-C7E6-0006-DA5614B9CB0C}"/>
                  </a:ext>
                </a:extLst>
              </p:cNvPr>
              <p:cNvSpPr/>
              <p:nvPr/>
            </p:nvSpPr>
            <p:spPr>
              <a:xfrm>
                <a:off x="2157911" y="3052476"/>
                <a:ext cx="966369" cy="781376"/>
              </a:xfrm>
              <a:custGeom>
                <a:avLst/>
                <a:gdLst>
                  <a:gd name="connsiteX0" fmla="*/ 9525 w 863600"/>
                  <a:gd name="connsiteY0" fmla="*/ 82550 h 682625"/>
                  <a:gd name="connsiteX1" fmla="*/ 25400 w 863600"/>
                  <a:gd name="connsiteY1" fmla="*/ 92075 h 682625"/>
                  <a:gd name="connsiteX2" fmla="*/ 60325 w 863600"/>
                  <a:gd name="connsiteY2" fmla="*/ 98425 h 682625"/>
                  <a:gd name="connsiteX3" fmla="*/ 120650 w 863600"/>
                  <a:gd name="connsiteY3" fmla="*/ 107950 h 682625"/>
                  <a:gd name="connsiteX4" fmla="*/ 149225 w 863600"/>
                  <a:gd name="connsiteY4" fmla="*/ 104775 h 682625"/>
                  <a:gd name="connsiteX5" fmla="*/ 158750 w 863600"/>
                  <a:gd name="connsiteY5" fmla="*/ 98425 h 682625"/>
                  <a:gd name="connsiteX6" fmla="*/ 168275 w 863600"/>
                  <a:gd name="connsiteY6" fmla="*/ 95250 h 682625"/>
                  <a:gd name="connsiteX7" fmla="*/ 206375 w 863600"/>
                  <a:gd name="connsiteY7" fmla="*/ 98425 h 682625"/>
                  <a:gd name="connsiteX8" fmla="*/ 346075 w 863600"/>
                  <a:gd name="connsiteY8" fmla="*/ 92075 h 682625"/>
                  <a:gd name="connsiteX9" fmla="*/ 365125 w 863600"/>
                  <a:gd name="connsiteY9" fmla="*/ 85725 h 682625"/>
                  <a:gd name="connsiteX10" fmla="*/ 384175 w 863600"/>
                  <a:gd name="connsiteY10" fmla="*/ 73025 h 682625"/>
                  <a:gd name="connsiteX11" fmla="*/ 390525 w 863600"/>
                  <a:gd name="connsiteY11" fmla="*/ 63500 h 682625"/>
                  <a:gd name="connsiteX12" fmla="*/ 400050 w 863600"/>
                  <a:gd name="connsiteY12" fmla="*/ 60325 h 682625"/>
                  <a:gd name="connsiteX13" fmla="*/ 419100 w 863600"/>
                  <a:gd name="connsiteY13" fmla="*/ 50800 h 682625"/>
                  <a:gd name="connsiteX14" fmla="*/ 492125 w 863600"/>
                  <a:gd name="connsiteY14" fmla="*/ 60325 h 682625"/>
                  <a:gd name="connsiteX15" fmla="*/ 492125 w 863600"/>
                  <a:gd name="connsiteY15" fmla="*/ 60325 h 682625"/>
                  <a:gd name="connsiteX16" fmla="*/ 511175 w 863600"/>
                  <a:gd name="connsiteY16" fmla="*/ 63500 h 682625"/>
                  <a:gd name="connsiteX17" fmla="*/ 530225 w 863600"/>
                  <a:gd name="connsiteY17" fmla="*/ 69850 h 682625"/>
                  <a:gd name="connsiteX18" fmla="*/ 571500 w 863600"/>
                  <a:gd name="connsiteY18" fmla="*/ 66675 h 682625"/>
                  <a:gd name="connsiteX19" fmla="*/ 581025 w 863600"/>
                  <a:gd name="connsiteY19" fmla="*/ 63500 h 682625"/>
                  <a:gd name="connsiteX20" fmla="*/ 590550 w 863600"/>
                  <a:gd name="connsiteY20" fmla="*/ 53975 h 682625"/>
                  <a:gd name="connsiteX21" fmla="*/ 603250 w 863600"/>
                  <a:gd name="connsiteY21" fmla="*/ 50800 h 682625"/>
                  <a:gd name="connsiteX22" fmla="*/ 641350 w 863600"/>
                  <a:gd name="connsiteY22" fmla="*/ 44450 h 682625"/>
                  <a:gd name="connsiteX23" fmla="*/ 663575 w 863600"/>
                  <a:gd name="connsiteY23" fmla="*/ 38100 h 682625"/>
                  <a:gd name="connsiteX24" fmla="*/ 676275 w 863600"/>
                  <a:gd name="connsiteY24" fmla="*/ 34925 h 682625"/>
                  <a:gd name="connsiteX25" fmla="*/ 695325 w 863600"/>
                  <a:gd name="connsiteY25" fmla="*/ 28575 h 682625"/>
                  <a:gd name="connsiteX26" fmla="*/ 714375 w 863600"/>
                  <a:gd name="connsiteY26" fmla="*/ 15875 h 682625"/>
                  <a:gd name="connsiteX27" fmla="*/ 742950 w 863600"/>
                  <a:gd name="connsiteY27" fmla="*/ 0 h 682625"/>
                  <a:gd name="connsiteX28" fmla="*/ 762000 w 863600"/>
                  <a:gd name="connsiteY28" fmla="*/ 3175 h 682625"/>
                  <a:gd name="connsiteX29" fmla="*/ 771525 w 863600"/>
                  <a:gd name="connsiteY29" fmla="*/ 6350 h 682625"/>
                  <a:gd name="connsiteX30" fmla="*/ 796925 w 863600"/>
                  <a:gd name="connsiteY30" fmla="*/ 12700 h 682625"/>
                  <a:gd name="connsiteX31" fmla="*/ 806450 w 863600"/>
                  <a:gd name="connsiteY31" fmla="*/ 19050 h 682625"/>
                  <a:gd name="connsiteX32" fmla="*/ 822325 w 863600"/>
                  <a:gd name="connsiteY32" fmla="*/ 47625 h 682625"/>
                  <a:gd name="connsiteX33" fmla="*/ 828675 w 863600"/>
                  <a:gd name="connsiteY33" fmla="*/ 57150 h 682625"/>
                  <a:gd name="connsiteX34" fmla="*/ 838200 w 863600"/>
                  <a:gd name="connsiteY34" fmla="*/ 76200 h 682625"/>
                  <a:gd name="connsiteX35" fmla="*/ 847725 w 863600"/>
                  <a:gd name="connsiteY35" fmla="*/ 82550 h 682625"/>
                  <a:gd name="connsiteX36" fmla="*/ 850900 w 863600"/>
                  <a:gd name="connsiteY36" fmla="*/ 95250 h 682625"/>
                  <a:gd name="connsiteX37" fmla="*/ 857250 w 863600"/>
                  <a:gd name="connsiteY37" fmla="*/ 104775 h 682625"/>
                  <a:gd name="connsiteX38" fmla="*/ 860425 w 863600"/>
                  <a:gd name="connsiteY38" fmla="*/ 114300 h 682625"/>
                  <a:gd name="connsiteX39" fmla="*/ 863600 w 863600"/>
                  <a:gd name="connsiteY39" fmla="*/ 161925 h 682625"/>
                  <a:gd name="connsiteX40" fmla="*/ 860425 w 863600"/>
                  <a:gd name="connsiteY40" fmla="*/ 225425 h 682625"/>
                  <a:gd name="connsiteX41" fmla="*/ 854075 w 863600"/>
                  <a:gd name="connsiteY41" fmla="*/ 234950 h 682625"/>
                  <a:gd name="connsiteX42" fmla="*/ 850900 w 863600"/>
                  <a:gd name="connsiteY42" fmla="*/ 244475 h 682625"/>
                  <a:gd name="connsiteX43" fmla="*/ 835025 w 863600"/>
                  <a:gd name="connsiteY43" fmla="*/ 263525 h 682625"/>
                  <a:gd name="connsiteX44" fmla="*/ 819150 w 863600"/>
                  <a:gd name="connsiteY44" fmla="*/ 276225 h 682625"/>
                  <a:gd name="connsiteX45" fmla="*/ 812800 w 863600"/>
                  <a:gd name="connsiteY45" fmla="*/ 285750 h 682625"/>
                  <a:gd name="connsiteX46" fmla="*/ 790575 w 863600"/>
                  <a:gd name="connsiteY46" fmla="*/ 292100 h 682625"/>
                  <a:gd name="connsiteX47" fmla="*/ 771525 w 863600"/>
                  <a:gd name="connsiteY47" fmla="*/ 301625 h 682625"/>
                  <a:gd name="connsiteX48" fmla="*/ 762000 w 863600"/>
                  <a:gd name="connsiteY48" fmla="*/ 307975 h 682625"/>
                  <a:gd name="connsiteX49" fmla="*/ 730250 w 863600"/>
                  <a:gd name="connsiteY49" fmla="*/ 320675 h 682625"/>
                  <a:gd name="connsiteX50" fmla="*/ 711200 w 863600"/>
                  <a:gd name="connsiteY50" fmla="*/ 336550 h 682625"/>
                  <a:gd name="connsiteX51" fmla="*/ 701675 w 863600"/>
                  <a:gd name="connsiteY51" fmla="*/ 365125 h 682625"/>
                  <a:gd name="connsiteX52" fmla="*/ 698500 w 863600"/>
                  <a:gd name="connsiteY52" fmla="*/ 374650 h 682625"/>
                  <a:gd name="connsiteX53" fmla="*/ 695325 w 863600"/>
                  <a:gd name="connsiteY53" fmla="*/ 387350 h 682625"/>
                  <a:gd name="connsiteX54" fmla="*/ 688975 w 863600"/>
                  <a:gd name="connsiteY54" fmla="*/ 396875 h 682625"/>
                  <a:gd name="connsiteX55" fmla="*/ 682625 w 863600"/>
                  <a:gd name="connsiteY55" fmla="*/ 419100 h 682625"/>
                  <a:gd name="connsiteX56" fmla="*/ 669925 w 863600"/>
                  <a:gd name="connsiteY56" fmla="*/ 438150 h 682625"/>
                  <a:gd name="connsiteX57" fmla="*/ 650875 w 863600"/>
                  <a:gd name="connsiteY57" fmla="*/ 457200 h 682625"/>
                  <a:gd name="connsiteX58" fmla="*/ 628650 w 863600"/>
                  <a:gd name="connsiteY58" fmla="*/ 476250 h 682625"/>
                  <a:gd name="connsiteX59" fmla="*/ 622300 w 863600"/>
                  <a:gd name="connsiteY59" fmla="*/ 485775 h 682625"/>
                  <a:gd name="connsiteX60" fmla="*/ 612775 w 863600"/>
                  <a:gd name="connsiteY60" fmla="*/ 495300 h 682625"/>
                  <a:gd name="connsiteX61" fmla="*/ 609600 w 863600"/>
                  <a:gd name="connsiteY61" fmla="*/ 523875 h 682625"/>
                  <a:gd name="connsiteX62" fmla="*/ 469900 w 863600"/>
                  <a:gd name="connsiteY62" fmla="*/ 539750 h 682625"/>
                  <a:gd name="connsiteX63" fmla="*/ 463550 w 863600"/>
                  <a:gd name="connsiteY63" fmla="*/ 549275 h 682625"/>
                  <a:gd name="connsiteX64" fmla="*/ 454025 w 863600"/>
                  <a:gd name="connsiteY64" fmla="*/ 552450 h 682625"/>
                  <a:gd name="connsiteX65" fmla="*/ 444500 w 863600"/>
                  <a:gd name="connsiteY65" fmla="*/ 558800 h 682625"/>
                  <a:gd name="connsiteX66" fmla="*/ 412750 w 863600"/>
                  <a:gd name="connsiteY66" fmla="*/ 568325 h 682625"/>
                  <a:gd name="connsiteX67" fmla="*/ 393700 w 863600"/>
                  <a:gd name="connsiteY67" fmla="*/ 574675 h 682625"/>
                  <a:gd name="connsiteX68" fmla="*/ 384175 w 863600"/>
                  <a:gd name="connsiteY68" fmla="*/ 577850 h 682625"/>
                  <a:gd name="connsiteX69" fmla="*/ 339725 w 863600"/>
                  <a:gd name="connsiteY69" fmla="*/ 577850 h 682625"/>
                  <a:gd name="connsiteX70" fmla="*/ 333375 w 863600"/>
                  <a:gd name="connsiteY70" fmla="*/ 596900 h 682625"/>
                  <a:gd name="connsiteX71" fmla="*/ 304800 w 863600"/>
                  <a:gd name="connsiteY71" fmla="*/ 628650 h 682625"/>
                  <a:gd name="connsiteX72" fmla="*/ 282575 w 863600"/>
                  <a:gd name="connsiteY72" fmla="*/ 635000 h 682625"/>
                  <a:gd name="connsiteX73" fmla="*/ 266700 w 863600"/>
                  <a:gd name="connsiteY73" fmla="*/ 638175 h 682625"/>
                  <a:gd name="connsiteX74" fmla="*/ 234950 w 863600"/>
                  <a:gd name="connsiteY74" fmla="*/ 650875 h 682625"/>
                  <a:gd name="connsiteX75" fmla="*/ 222250 w 863600"/>
                  <a:gd name="connsiteY75" fmla="*/ 669925 h 682625"/>
                  <a:gd name="connsiteX76" fmla="*/ 212725 w 863600"/>
                  <a:gd name="connsiteY76" fmla="*/ 676275 h 682625"/>
                  <a:gd name="connsiteX77" fmla="*/ 196850 w 863600"/>
                  <a:gd name="connsiteY77" fmla="*/ 679450 h 682625"/>
                  <a:gd name="connsiteX78" fmla="*/ 187325 w 863600"/>
                  <a:gd name="connsiteY78" fmla="*/ 682625 h 682625"/>
                  <a:gd name="connsiteX79" fmla="*/ 168275 w 863600"/>
                  <a:gd name="connsiteY79" fmla="*/ 676275 h 682625"/>
                  <a:gd name="connsiteX80" fmla="*/ 149225 w 863600"/>
                  <a:gd name="connsiteY80" fmla="*/ 663575 h 682625"/>
                  <a:gd name="connsiteX81" fmla="*/ 146050 w 863600"/>
                  <a:gd name="connsiteY81" fmla="*/ 654050 h 682625"/>
                  <a:gd name="connsiteX82" fmla="*/ 142875 w 863600"/>
                  <a:gd name="connsiteY82" fmla="*/ 619125 h 682625"/>
                  <a:gd name="connsiteX83" fmla="*/ 133350 w 863600"/>
                  <a:gd name="connsiteY83" fmla="*/ 615950 h 682625"/>
                  <a:gd name="connsiteX84" fmla="*/ 120650 w 863600"/>
                  <a:gd name="connsiteY84" fmla="*/ 606425 h 682625"/>
                  <a:gd name="connsiteX85" fmla="*/ 101600 w 863600"/>
                  <a:gd name="connsiteY85" fmla="*/ 600075 h 682625"/>
                  <a:gd name="connsiteX86" fmla="*/ 69850 w 863600"/>
                  <a:gd name="connsiteY86" fmla="*/ 593725 h 682625"/>
                  <a:gd name="connsiteX87" fmla="*/ 63500 w 863600"/>
                  <a:gd name="connsiteY87" fmla="*/ 574675 h 682625"/>
                  <a:gd name="connsiteX88" fmla="*/ 57150 w 863600"/>
                  <a:gd name="connsiteY88" fmla="*/ 552450 h 682625"/>
                  <a:gd name="connsiteX89" fmla="*/ 50800 w 863600"/>
                  <a:gd name="connsiteY89" fmla="*/ 542925 h 682625"/>
                  <a:gd name="connsiteX90" fmla="*/ 47625 w 863600"/>
                  <a:gd name="connsiteY90" fmla="*/ 533400 h 682625"/>
                  <a:gd name="connsiteX91" fmla="*/ 38100 w 863600"/>
                  <a:gd name="connsiteY91" fmla="*/ 517525 h 682625"/>
                  <a:gd name="connsiteX92" fmla="*/ 31750 w 863600"/>
                  <a:gd name="connsiteY92" fmla="*/ 492125 h 682625"/>
                  <a:gd name="connsiteX93" fmla="*/ 19050 w 863600"/>
                  <a:gd name="connsiteY93" fmla="*/ 460375 h 682625"/>
                  <a:gd name="connsiteX94" fmla="*/ 15875 w 863600"/>
                  <a:gd name="connsiteY94" fmla="*/ 441325 h 682625"/>
                  <a:gd name="connsiteX95" fmla="*/ 9525 w 863600"/>
                  <a:gd name="connsiteY95" fmla="*/ 415925 h 682625"/>
                  <a:gd name="connsiteX96" fmla="*/ 0 w 863600"/>
                  <a:gd name="connsiteY96" fmla="*/ 384175 h 682625"/>
                  <a:gd name="connsiteX97" fmla="*/ 6350 w 863600"/>
                  <a:gd name="connsiteY97" fmla="*/ 282575 h 682625"/>
                  <a:gd name="connsiteX98" fmla="*/ 19050 w 863600"/>
                  <a:gd name="connsiteY98" fmla="*/ 263525 h 682625"/>
                  <a:gd name="connsiteX99" fmla="*/ 38100 w 863600"/>
                  <a:gd name="connsiteY99" fmla="*/ 257175 h 682625"/>
                  <a:gd name="connsiteX100" fmla="*/ 41275 w 863600"/>
                  <a:gd name="connsiteY100" fmla="*/ 168275 h 682625"/>
                  <a:gd name="connsiteX101" fmla="*/ 34925 w 863600"/>
                  <a:gd name="connsiteY101" fmla="*/ 149225 h 682625"/>
                  <a:gd name="connsiteX102" fmla="*/ 22225 w 863600"/>
                  <a:gd name="connsiteY102" fmla="*/ 133350 h 682625"/>
                  <a:gd name="connsiteX103" fmla="*/ 15875 w 863600"/>
                  <a:gd name="connsiteY103" fmla="*/ 123825 h 682625"/>
                  <a:gd name="connsiteX104" fmla="*/ 12700 w 863600"/>
                  <a:gd name="connsiteY104" fmla="*/ 114300 h 682625"/>
                  <a:gd name="connsiteX105" fmla="*/ 3175 w 863600"/>
                  <a:gd name="connsiteY105" fmla="*/ 107950 h 682625"/>
                  <a:gd name="connsiteX106" fmla="*/ 9525 w 863600"/>
                  <a:gd name="connsiteY106" fmla="*/ 82550 h 6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63600" h="682625">
                    <a:moveTo>
                      <a:pt x="9525" y="82550"/>
                    </a:moveTo>
                    <a:cubicBezTo>
                      <a:pt x="13229" y="79904"/>
                      <a:pt x="19670" y="89783"/>
                      <a:pt x="25400" y="92075"/>
                    </a:cubicBezTo>
                    <a:cubicBezTo>
                      <a:pt x="28496" y="93313"/>
                      <a:pt x="58727" y="98179"/>
                      <a:pt x="60325" y="98425"/>
                    </a:cubicBezTo>
                    <a:cubicBezTo>
                      <a:pt x="125271" y="108417"/>
                      <a:pt x="23597" y="91775"/>
                      <a:pt x="120650" y="107950"/>
                    </a:cubicBezTo>
                    <a:cubicBezTo>
                      <a:pt x="130175" y="106892"/>
                      <a:pt x="139928" y="107099"/>
                      <a:pt x="149225" y="104775"/>
                    </a:cubicBezTo>
                    <a:cubicBezTo>
                      <a:pt x="152927" y="103850"/>
                      <a:pt x="155337" y="100132"/>
                      <a:pt x="158750" y="98425"/>
                    </a:cubicBezTo>
                    <a:cubicBezTo>
                      <a:pt x="161743" y="96928"/>
                      <a:pt x="165100" y="96308"/>
                      <a:pt x="168275" y="95250"/>
                    </a:cubicBezTo>
                    <a:cubicBezTo>
                      <a:pt x="180975" y="96308"/>
                      <a:pt x="193631" y="98425"/>
                      <a:pt x="206375" y="98425"/>
                    </a:cubicBezTo>
                    <a:cubicBezTo>
                      <a:pt x="284015" y="98425"/>
                      <a:pt x="289340" y="97233"/>
                      <a:pt x="346075" y="92075"/>
                    </a:cubicBezTo>
                    <a:cubicBezTo>
                      <a:pt x="352425" y="89958"/>
                      <a:pt x="360392" y="90458"/>
                      <a:pt x="365125" y="85725"/>
                    </a:cubicBezTo>
                    <a:cubicBezTo>
                      <a:pt x="377017" y="73833"/>
                      <a:pt x="370390" y="77620"/>
                      <a:pt x="384175" y="73025"/>
                    </a:cubicBezTo>
                    <a:cubicBezTo>
                      <a:pt x="386292" y="69850"/>
                      <a:pt x="387545" y="65884"/>
                      <a:pt x="390525" y="63500"/>
                    </a:cubicBezTo>
                    <a:cubicBezTo>
                      <a:pt x="393138" y="61409"/>
                      <a:pt x="397057" y="61822"/>
                      <a:pt x="400050" y="60325"/>
                    </a:cubicBezTo>
                    <a:cubicBezTo>
                      <a:pt x="424669" y="48015"/>
                      <a:pt x="395159" y="58780"/>
                      <a:pt x="419100" y="50800"/>
                    </a:cubicBezTo>
                    <a:cubicBezTo>
                      <a:pt x="479757" y="54368"/>
                      <a:pt x="455977" y="48276"/>
                      <a:pt x="492125" y="60325"/>
                    </a:cubicBezTo>
                    <a:lnTo>
                      <a:pt x="492125" y="60325"/>
                    </a:lnTo>
                    <a:cubicBezTo>
                      <a:pt x="498475" y="61383"/>
                      <a:pt x="504930" y="61939"/>
                      <a:pt x="511175" y="63500"/>
                    </a:cubicBezTo>
                    <a:cubicBezTo>
                      <a:pt x="517669" y="65123"/>
                      <a:pt x="530225" y="69850"/>
                      <a:pt x="530225" y="69850"/>
                    </a:cubicBezTo>
                    <a:cubicBezTo>
                      <a:pt x="543983" y="68792"/>
                      <a:pt x="557808" y="68387"/>
                      <a:pt x="571500" y="66675"/>
                    </a:cubicBezTo>
                    <a:cubicBezTo>
                      <a:pt x="574821" y="66260"/>
                      <a:pt x="578240" y="65356"/>
                      <a:pt x="581025" y="63500"/>
                    </a:cubicBezTo>
                    <a:cubicBezTo>
                      <a:pt x="584761" y="61009"/>
                      <a:pt x="586651" y="56203"/>
                      <a:pt x="590550" y="53975"/>
                    </a:cubicBezTo>
                    <a:cubicBezTo>
                      <a:pt x="594339" y="51810"/>
                      <a:pt x="598957" y="51581"/>
                      <a:pt x="603250" y="50800"/>
                    </a:cubicBezTo>
                    <a:cubicBezTo>
                      <a:pt x="639695" y="44174"/>
                      <a:pt x="611735" y="51031"/>
                      <a:pt x="641350" y="44450"/>
                    </a:cubicBezTo>
                    <a:cubicBezTo>
                      <a:pt x="663683" y="39487"/>
                      <a:pt x="645013" y="43404"/>
                      <a:pt x="663575" y="38100"/>
                    </a:cubicBezTo>
                    <a:cubicBezTo>
                      <a:pt x="667771" y="36901"/>
                      <a:pt x="672095" y="36179"/>
                      <a:pt x="676275" y="34925"/>
                    </a:cubicBezTo>
                    <a:cubicBezTo>
                      <a:pt x="682686" y="33002"/>
                      <a:pt x="695325" y="28575"/>
                      <a:pt x="695325" y="28575"/>
                    </a:cubicBezTo>
                    <a:cubicBezTo>
                      <a:pt x="716464" y="7436"/>
                      <a:pt x="693698" y="27362"/>
                      <a:pt x="714375" y="15875"/>
                    </a:cubicBezTo>
                    <a:cubicBezTo>
                      <a:pt x="747127" y="-2321"/>
                      <a:pt x="721397" y="7184"/>
                      <a:pt x="742950" y="0"/>
                    </a:cubicBezTo>
                    <a:cubicBezTo>
                      <a:pt x="749300" y="1058"/>
                      <a:pt x="755716" y="1778"/>
                      <a:pt x="762000" y="3175"/>
                    </a:cubicBezTo>
                    <a:cubicBezTo>
                      <a:pt x="765267" y="3901"/>
                      <a:pt x="768278" y="5538"/>
                      <a:pt x="771525" y="6350"/>
                    </a:cubicBezTo>
                    <a:cubicBezTo>
                      <a:pt x="778771" y="8161"/>
                      <a:pt x="789667" y="9071"/>
                      <a:pt x="796925" y="12700"/>
                    </a:cubicBezTo>
                    <a:cubicBezTo>
                      <a:pt x="800338" y="14407"/>
                      <a:pt x="803275" y="16933"/>
                      <a:pt x="806450" y="19050"/>
                    </a:cubicBezTo>
                    <a:cubicBezTo>
                      <a:pt x="812038" y="35815"/>
                      <a:pt x="807769" y="25790"/>
                      <a:pt x="822325" y="47625"/>
                    </a:cubicBezTo>
                    <a:cubicBezTo>
                      <a:pt x="824442" y="50800"/>
                      <a:pt x="827468" y="53530"/>
                      <a:pt x="828675" y="57150"/>
                    </a:cubicBezTo>
                    <a:cubicBezTo>
                      <a:pt x="831257" y="64897"/>
                      <a:pt x="832045" y="70045"/>
                      <a:pt x="838200" y="76200"/>
                    </a:cubicBezTo>
                    <a:cubicBezTo>
                      <a:pt x="840898" y="78898"/>
                      <a:pt x="844550" y="80433"/>
                      <a:pt x="847725" y="82550"/>
                    </a:cubicBezTo>
                    <a:cubicBezTo>
                      <a:pt x="848783" y="86783"/>
                      <a:pt x="849181" y="91239"/>
                      <a:pt x="850900" y="95250"/>
                    </a:cubicBezTo>
                    <a:cubicBezTo>
                      <a:pt x="852403" y="98757"/>
                      <a:pt x="855543" y="101362"/>
                      <a:pt x="857250" y="104775"/>
                    </a:cubicBezTo>
                    <a:cubicBezTo>
                      <a:pt x="858747" y="107768"/>
                      <a:pt x="859367" y="111125"/>
                      <a:pt x="860425" y="114300"/>
                    </a:cubicBezTo>
                    <a:cubicBezTo>
                      <a:pt x="861483" y="130175"/>
                      <a:pt x="863600" y="146015"/>
                      <a:pt x="863600" y="161925"/>
                    </a:cubicBezTo>
                    <a:cubicBezTo>
                      <a:pt x="863600" y="183118"/>
                      <a:pt x="863166" y="204410"/>
                      <a:pt x="860425" y="225425"/>
                    </a:cubicBezTo>
                    <a:cubicBezTo>
                      <a:pt x="859931" y="229209"/>
                      <a:pt x="855782" y="231537"/>
                      <a:pt x="854075" y="234950"/>
                    </a:cubicBezTo>
                    <a:cubicBezTo>
                      <a:pt x="852578" y="237943"/>
                      <a:pt x="852397" y="241482"/>
                      <a:pt x="850900" y="244475"/>
                    </a:cubicBezTo>
                    <a:cubicBezTo>
                      <a:pt x="844988" y="256299"/>
                      <a:pt x="843802" y="252992"/>
                      <a:pt x="835025" y="263525"/>
                    </a:cubicBezTo>
                    <a:cubicBezTo>
                      <a:pt x="823978" y="276782"/>
                      <a:pt x="834787" y="271013"/>
                      <a:pt x="819150" y="276225"/>
                    </a:cubicBezTo>
                    <a:cubicBezTo>
                      <a:pt x="817033" y="279400"/>
                      <a:pt x="815780" y="283366"/>
                      <a:pt x="812800" y="285750"/>
                    </a:cubicBezTo>
                    <a:cubicBezTo>
                      <a:pt x="810730" y="287406"/>
                      <a:pt x="791405" y="291893"/>
                      <a:pt x="790575" y="292100"/>
                    </a:cubicBezTo>
                    <a:cubicBezTo>
                      <a:pt x="763278" y="310298"/>
                      <a:pt x="797815" y="288480"/>
                      <a:pt x="771525" y="301625"/>
                    </a:cubicBezTo>
                    <a:cubicBezTo>
                      <a:pt x="768112" y="303332"/>
                      <a:pt x="765487" y="306425"/>
                      <a:pt x="762000" y="307975"/>
                    </a:cubicBezTo>
                    <a:cubicBezTo>
                      <a:pt x="732728" y="320985"/>
                      <a:pt x="752990" y="307681"/>
                      <a:pt x="730250" y="320675"/>
                    </a:cubicBezTo>
                    <a:cubicBezTo>
                      <a:pt x="719936" y="326569"/>
                      <a:pt x="719956" y="327794"/>
                      <a:pt x="711200" y="336550"/>
                    </a:cubicBezTo>
                    <a:lnTo>
                      <a:pt x="701675" y="365125"/>
                    </a:lnTo>
                    <a:cubicBezTo>
                      <a:pt x="700617" y="368300"/>
                      <a:pt x="699312" y="371403"/>
                      <a:pt x="698500" y="374650"/>
                    </a:cubicBezTo>
                    <a:cubicBezTo>
                      <a:pt x="697442" y="378883"/>
                      <a:pt x="697044" y="383339"/>
                      <a:pt x="695325" y="387350"/>
                    </a:cubicBezTo>
                    <a:cubicBezTo>
                      <a:pt x="693822" y="390857"/>
                      <a:pt x="691092" y="393700"/>
                      <a:pt x="688975" y="396875"/>
                    </a:cubicBezTo>
                    <a:cubicBezTo>
                      <a:pt x="688228" y="399864"/>
                      <a:pt x="684695" y="415373"/>
                      <a:pt x="682625" y="419100"/>
                    </a:cubicBezTo>
                    <a:cubicBezTo>
                      <a:pt x="678919" y="425771"/>
                      <a:pt x="675321" y="432754"/>
                      <a:pt x="669925" y="438150"/>
                    </a:cubicBezTo>
                    <a:cubicBezTo>
                      <a:pt x="663575" y="444500"/>
                      <a:pt x="655856" y="449728"/>
                      <a:pt x="650875" y="457200"/>
                    </a:cubicBezTo>
                    <a:cubicBezTo>
                      <a:pt x="641102" y="471860"/>
                      <a:pt x="647797" y="464762"/>
                      <a:pt x="628650" y="476250"/>
                    </a:cubicBezTo>
                    <a:cubicBezTo>
                      <a:pt x="626533" y="479425"/>
                      <a:pt x="624743" y="482844"/>
                      <a:pt x="622300" y="485775"/>
                    </a:cubicBezTo>
                    <a:cubicBezTo>
                      <a:pt x="619425" y="489224"/>
                      <a:pt x="614195" y="491040"/>
                      <a:pt x="612775" y="495300"/>
                    </a:cubicBezTo>
                    <a:cubicBezTo>
                      <a:pt x="609744" y="504392"/>
                      <a:pt x="611057" y="514403"/>
                      <a:pt x="609600" y="523875"/>
                    </a:cubicBezTo>
                    <a:cubicBezTo>
                      <a:pt x="600872" y="580609"/>
                      <a:pt x="553547" y="537805"/>
                      <a:pt x="469900" y="539750"/>
                    </a:cubicBezTo>
                    <a:cubicBezTo>
                      <a:pt x="467783" y="542925"/>
                      <a:pt x="466530" y="546891"/>
                      <a:pt x="463550" y="549275"/>
                    </a:cubicBezTo>
                    <a:cubicBezTo>
                      <a:pt x="460937" y="551366"/>
                      <a:pt x="457018" y="550953"/>
                      <a:pt x="454025" y="552450"/>
                    </a:cubicBezTo>
                    <a:cubicBezTo>
                      <a:pt x="450612" y="554157"/>
                      <a:pt x="447987" y="557250"/>
                      <a:pt x="444500" y="558800"/>
                    </a:cubicBezTo>
                    <a:cubicBezTo>
                      <a:pt x="428957" y="565708"/>
                      <a:pt x="426958" y="564062"/>
                      <a:pt x="412750" y="568325"/>
                    </a:cubicBezTo>
                    <a:cubicBezTo>
                      <a:pt x="406339" y="570248"/>
                      <a:pt x="400050" y="572558"/>
                      <a:pt x="393700" y="574675"/>
                    </a:cubicBezTo>
                    <a:lnTo>
                      <a:pt x="384175" y="577850"/>
                    </a:lnTo>
                    <a:cubicBezTo>
                      <a:pt x="370904" y="575196"/>
                      <a:pt x="352349" y="569816"/>
                      <a:pt x="339725" y="577850"/>
                    </a:cubicBezTo>
                    <a:cubicBezTo>
                      <a:pt x="334078" y="581444"/>
                      <a:pt x="337391" y="591545"/>
                      <a:pt x="333375" y="596900"/>
                    </a:cubicBezTo>
                    <a:cubicBezTo>
                      <a:pt x="327415" y="604846"/>
                      <a:pt x="312397" y="626118"/>
                      <a:pt x="304800" y="628650"/>
                    </a:cubicBezTo>
                    <a:cubicBezTo>
                      <a:pt x="294193" y="632186"/>
                      <a:pt x="294535" y="632342"/>
                      <a:pt x="282575" y="635000"/>
                    </a:cubicBezTo>
                    <a:cubicBezTo>
                      <a:pt x="277307" y="636171"/>
                      <a:pt x="271906" y="636755"/>
                      <a:pt x="266700" y="638175"/>
                    </a:cubicBezTo>
                    <a:cubicBezTo>
                      <a:pt x="249437" y="642883"/>
                      <a:pt x="249198" y="643751"/>
                      <a:pt x="234950" y="650875"/>
                    </a:cubicBezTo>
                    <a:cubicBezTo>
                      <a:pt x="230717" y="657225"/>
                      <a:pt x="228600" y="665692"/>
                      <a:pt x="222250" y="669925"/>
                    </a:cubicBezTo>
                    <a:cubicBezTo>
                      <a:pt x="219075" y="672042"/>
                      <a:pt x="216298" y="674935"/>
                      <a:pt x="212725" y="676275"/>
                    </a:cubicBezTo>
                    <a:cubicBezTo>
                      <a:pt x="207672" y="678170"/>
                      <a:pt x="202085" y="678141"/>
                      <a:pt x="196850" y="679450"/>
                    </a:cubicBezTo>
                    <a:cubicBezTo>
                      <a:pt x="193603" y="680262"/>
                      <a:pt x="190500" y="681567"/>
                      <a:pt x="187325" y="682625"/>
                    </a:cubicBezTo>
                    <a:cubicBezTo>
                      <a:pt x="180975" y="680508"/>
                      <a:pt x="173008" y="681008"/>
                      <a:pt x="168275" y="676275"/>
                    </a:cubicBezTo>
                    <a:cubicBezTo>
                      <a:pt x="156383" y="664383"/>
                      <a:pt x="163010" y="668170"/>
                      <a:pt x="149225" y="663575"/>
                    </a:cubicBezTo>
                    <a:cubicBezTo>
                      <a:pt x="148167" y="660400"/>
                      <a:pt x="146523" y="657363"/>
                      <a:pt x="146050" y="654050"/>
                    </a:cubicBezTo>
                    <a:cubicBezTo>
                      <a:pt x="144397" y="642478"/>
                      <a:pt x="146572" y="630215"/>
                      <a:pt x="142875" y="619125"/>
                    </a:cubicBezTo>
                    <a:cubicBezTo>
                      <a:pt x="141817" y="615950"/>
                      <a:pt x="136525" y="617008"/>
                      <a:pt x="133350" y="615950"/>
                    </a:cubicBezTo>
                    <a:cubicBezTo>
                      <a:pt x="129117" y="612775"/>
                      <a:pt x="125383" y="608792"/>
                      <a:pt x="120650" y="606425"/>
                    </a:cubicBezTo>
                    <a:cubicBezTo>
                      <a:pt x="114663" y="603432"/>
                      <a:pt x="108094" y="601698"/>
                      <a:pt x="101600" y="600075"/>
                    </a:cubicBezTo>
                    <a:cubicBezTo>
                      <a:pt x="82655" y="595339"/>
                      <a:pt x="93204" y="597617"/>
                      <a:pt x="69850" y="593725"/>
                    </a:cubicBezTo>
                    <a:cubicBezTo>
                      <a:pt x="67733" y="587375"/>
                      <a:pt x="65123" y="581169"/>
                      <a:pt x="63500" y="574675"/>
                    </a:cubicBezTo>
                    <a:cubicBezTo>
                      <a:pt x="62483" y="570606"/>
                      <a:pt x="59427" y="557005"/>
                      <a:pt x="57150" y="552450"/>
                    </a:cubicBezTo>
                    <a:cubicBezTo>
                      <a:pt x="55443" y="549037"/>
                      <a:pt x="52507" y="546338"/>
                      <a:pt x="50800" y="542925"/>
                    </a:cubicBezTo>
                    <a:cubicBezTo>
                      <a:pt x="49303" y="539932"/>
                      <a:pt x="49122" y="536393"/>
                      <a:pt x="47625" y="533400"/>
                    </a:cubicBezTo>
                    <a:cubicBezTo>
                      <a:pt x="44865" y="527880"/>
                      <a:pt x="40860" y="523045"/>
                      <a:pt x="38100" y="517525"/>
                    </a:cubicBezTo>
                    <a:cubicBezTo>
                      <a:pt x="33348" y="508021"/>
                      <a:pt x="35373" y="502994"/>
                      <a:pt x="31750" y="492125"/>
                    </a:cubicBezTo>
                    <a:cubicBezTo>
                      <a:pt x="24841" y="471397"/>
                      <a:pt x="23455" y="486802"/>
                      <a:pt x="19050" y="460375"/>
                    </a:cubicBezTo>
                    <a:cubicBezTo>
                      <a:pt x="17992" y="454025"/>
                      <a:pt x="17224" y="447620"/>
                      <a:pt x="15875" y="441325"/>
                    </a:cubicBezTo>
                    <a:cubicBezTo>
                      <a:pt x="14046" y="432791"/>
                      <a:pt x="10759" y="424565"/>
                      <a:pt x="9525" y="415925"/>
                    </a:cubicBezTo>
                    <a:cubicBezTo>
                      <a:pt x="5810" y="389922"/>
                      <a:pt x="10501" y="399927"/>
                      <a:pt x="0" y="384175"/>
                    </a:cubicBezTo>
                    <a:cubicBezTo>
                      <a:pt x="1124" y="354954"/>
                      <a:pt x="-815" y="314816"/>
                      <a:pt x="6350" y="282575"/>
                    </a:cubicBezTo>
                    <a:cubicBezTo>
                      <a:pt x="8199" y="274255"/>
                      <a:pt x="10843" y="268085"/>
                      <a:pt x="19050" y="263525"/>
                    </a:cubicBezTo>
                    <a:cubicBezTo>
                      <a:pt x="24901" y="260274"/>
                      <a:pt x="38100" y="257175"/>
                      <a:pt x="38100" y="257175"/>
                    </a:cubicBezTo>
                    <a:cubicBezTo>
                      <a:pt x="58544" y="226509"/>
                      <a:pt x="48727" y="245276"/>
                      <a:pt x="41275" y="168275"/>
                    </a:cubicBezTo>
                    <a:cubicBezTo>
                      <a:pt x="40630" y="161613"/>
                      <a:pt x="37042" y="155575"/>
                      <a:pt x="34925" y="149225"/>
                    </a:cubicBezTo>
                    <a:cubicBezTo>
                      <a:pt x="30543" y="136080"/>
                      <a:pt x="34535" y="141556"/>
                      <a:pt x="22225" y="133350"/>
                    </a:cubicBezTo>
                    <a:cubicBezTo>
                      <a:pt x="20108" y="130175"/>
                      <a:pt x="17582" y="127238"/>
                      <a:pt x="15875" y="123825"/>
                    </a:cubicBezTo>
                    <a:cubicBezTo>
                      <a:pt x="14378" y="120832"/>
                      <a:pt x="14791" y="116913"/>
                      <a:pt x="12700" y="114300"/>
                    </a:cubicBezTo>
                    <a:cubicBezTo>
                      <a:pt x="10316" y="111320"/>
                      <a:pt x="6155" y="110334"/>
                      <a:pt x="3175" y="107950"/>
                    </a:cubicBezTo>
                    <a:cubicBezTo>
                      <a:pt x="838" y="106080"/>
                      <a:pt x="5821" y="85196"/>
                      <a:pt x="9525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granada">
                <a:extLst>
                  <a:ext uri="{FF2B5EF4-FFF2-40B4-BE49-F238E27FC236}">
                    <a16:creationId xmlns:a16="http://schemas.microsoft.com/office/drawing/2014/main" id="{77DE5F20-B3F4-EBCF-0C8E-B8A479026636}"/>
                  </a:ext>
                </a:extLst>
              </p:cNvPr>
              <p:cNvSpPr/>
              <p:nvPr/>
            </p:nvSpPr>
            <p:spPr>
              <a:xfrm>
                <a:off x="2207281" y="3368552"/>
                <a:ext cx="972285" cy="828675"/>
              </a:xfrm>
              <a:custGeom>
                <a:avLst/>
                <a:gdLst>
                  <a:gd name="connsiteX0" fmla="*/ 847857 w 974857"/>
                  <a:gd name="connsiteY0" fmla="*/ 0 h 828675"/>
                  <a:gd name="connsiteX1" fmla="*/ 863732 w 974857"/>
                  <a:gd name="connsiteY1" fmla="*/ 12700 h 828675"/>
                  <a:gd name="connsiteX2" fmla="*/ 873257 w 974857"/>
                  <a:gd name="connsiteY2" fmla="*/ 15875 h 828675"/>
                  <a:gd name="connsiteX3" fmla="*/ 882782 w 974857"/>
                  <a:gd name="connsiteY3" fmla="*/ 22225 h 828675"/>
                  <a:gd name="connsiteX4" fmla="*/ 924057 w 974857"/>
                  <a:gd name="connsiteY4" fmla="*/ 31750 h 828675"/>
                  <a:gd name="connsiteX5" fmla="*/ 952632 w 974857"/>
                  <a:gd name="connsiteY5" fmla="*/ 44450 h 828675"/>
                  <a:gd name="connsiteX6" fmla="*/ 965332 w 974857"/>
                  <a:gd name="connsiteY6" fmla="*/ 66675 h 828675"/>
                  <a:gd name="connsiteX7" fmla="*/ 971682 w 974857"/>
                  <a:gd name="connsiteY7" fmla="*/ 85725 h 828675"/>
                  <a:gd name="connsiteX8" fmla="*/ 974857 w 974857"/>
                  <a:gd name="connsiteY8" fmla="*/ 95250 h 828675"/>
                  <a:gd name="connsiteX9" fmla="*/ 949457 w 974857"/>
                  <a:gd name="connsiteY9" fmla="*/ 101600 h 828675"/>
                  <a:gd name="connsiteX10" fmla="*/ 930407 w 974857"/>
                  <a:gd name="connsiteY10" fmla="*/ 107950 h 828675"/>
                  <a:gd name="connsiteX11" fmla="*/ 920882 w 974857"/>
                  <a:gd name="connsiteY11" fmla="*/ 111125 h 828675"/>
                  <a:gd name="connsiteX12" fmla="*/ 911357 w 974857"/>
                  <a:gd name="connsiteY12" fmla="*/ 114300 h 828675"/>
                  <a:gd name="connsiteX13" fmla="*/ 905007 w 974857"/>
                  <a:gd name="connsiteY13" fmla="*/ 155575 h 828675"/>
                  <a:gd name="connsiteX14" fmla="*/ 911357 w 974857"/>
                  <a:gd name="connsiteY14" fmla="*/ 241300 h 828675"/>
                  <a:gd name="connsiteX15" fmla="*/ 908182 w 974857"/>
                  <a:gd name="connsiteY15" fmla="*/ 269875 h 828675"/>
                  <a:gd name="connsiteX16" fmla="*/ 889132 w 974857"/>
                  <a:gd name="connsiteY16" fmla="*/ 282575 h 828675"/>
                  <a:gd name="connsiteX17" fmla="*/ 879607 w 974857"/>
                  <a:gd name="connsiteY17" fmla="*/ 292100 h 828675"/>
                  <a:gd name="connsiteX18" fmla="*/ 860557 w 974857"/>
                  <a:gd name="connsiteY18" fmla="*/ 298450 h 828675"/>
                  <a:gd name="connsiteX19" fmla="*/ 851032 w 974857"/>
                  <a:gd name="connsiteY19" fmla="*/ 304800 h 828675"/>
                  <a:gd name="connsiteX20" fmla="*/ 831982 w 974857"/>
                  <a:gd name="connsiteY20" fmla="*/ 311150 h 828675"/>
                  <a:gd name="connsiteX21" fmla="*/ 825632 w 974857"/>
                  <a:gd name="connsiteY21" fmla="*/ 320675 h 828675"/>
                  <a:gd name="connsiteX22" fmla="*/ 816107 w 974857"/>
                  <a:gd name="connsiteY22" fmla="*/ 323850 h 828675"/>
                  <a:gd name="connsiteX23" fmla="*/ 812932 w 974857"/>
                  <a:gd name="connsiteY23" fmla="*/ 333375 h 828675"/>
                  <a:gd name="connsiteX24" fmla="*/ 806582 w 974857"/>
                  <a:gd name="connsiteY24" fmla="*/ 342900 h 828675"/>
                  <a:gd name="connsiteX25" fmla="*/ 800232 w 974857"/>
                  <a:gd name="connsiteY25" fmla="*/ 361950 h 828675"/>
                  <a:gd name="connsiteX26" fmla="*/ 797057 w 974857"/>
                  <a:gd name="connsiteY26" fmla="*/ 371475 h 828675"/>
                  <a:gd name="connsiteX27" fmla="*/ 787532 w 974857"/>
                  <a:gd name="connsiteY27" fmla="*/ 377825 h 828675"/>
                  <a:gd name="connsiteX28" fmla="*/ 781182 w 974857"/>
                  <a:gd name="connsiteY28" fmla="*/ 387350 h 828675"/>
                  <a:gd name="connsiteX29" fmla="*/ 765307 w 974857"/>
                  <a:gd name="connsiteY29" fmla="*/ 415925 h 828675"/>
                  <a:gd name="connsiteX30" fmla="*/ 749432 w 974857"/>
                  <a:gd name="connsiteY30" fmla="*/ 434975 h 828675"/>
                  <a:gd name="connsiteX31" fmla="*/ 743082 w 974857"/>
                  <a:gd name="connsiteY31" fmla="*/ 454025 h 828675"/>
                  <a:gd name="connsiteX32" fmla="*/ 720857 w 974857"/>
                  <a:gd name="connsiteY32" fmla="*/ 479425 h 828675"/>
                  <a:gd name="connsiteX33" fmla="*/ 708157 w 974857"/>
                  <a:gd name="connsiteY33" fmla="*/ 495300 h 828675"/>
                  <a:gd name="connsiteX34" fmla="*/ 682757 w 974857"/>
                  <a:gd name="connsiteY34" fmla="*/ 523875 h 828675"/>
                  <a:gd name="connsiteX35" fmla="*/ 673232 w 974857"/>
                  <a:gd name="connsiteY35" fmla="*/ 530225 h 828675"/>
                  <a:gd name="connsiteX36" fmla="*/ 638307 w 974857"/>
                  <a:gd name="connsiteY36" fmla="*/ 539750 h 828675"/>
                  <a:gd name="connsiteX37" fmla="*/ 622432 w 974857"/>
                  <a:gd name="connsiteY37" fmla="*/ 536575 h 828675"/>
                  <a:gd name="connsiteX38" fmla="*/ 619257 w 974857"/>
                  <a:gd name="connsiteY38" fmla="*/ 546100 h 828675"/>
                  <a:gd name="connsiteX39" fmla="*/ 625607 w 974857"/>
                  <a:gd name="connsiteY39" fmla="*/ 584200 h 828675"/>
                  <a:gd name="connsiteX40" fmla="*/ 616082 w 974857"/>
                  <a:gd name="connsiteY40" fmla="*/ 628650 h 828675"/>
                  <a:gd name="connsiteX41" fmla="*/ 606557 w 974857"/>
                  <a:gd name="connsiteY41" fmla="*/ 631825 h 828675"/>
                  <a:gd name="connsiteX42" fmla="*/ 597032 w 974857"/>
                  <a:gd name="connsiteY42" fmla="*/ 650875 h 828675"/>
                  <a:gd name="connsiteX43" fmla="*/ 587507 w 974857"/>
                  <a:gd name="connsiteY43" fmla="*/ 669925 h 828675"/>
                  <a:gd name="connsiteX44" fmla="*/ 590682 w 974857"/>
                  <a:gd name="connsiteY44" fmla="*/ 685800 h 828675"/>
                  <a:gd name="connsiteX45" fmla="*/ 593857 w 974857"/>
                  <a:gd name="connsiteY45" fmla="*/ 695325 h 828675"/>
                  <a:gd name="connsiteX46" fmla="*/ 590682 w 974857"/>
                  <a:gd name="connsiteY46" fmla="*/ 720725 h 828675"/>
                  <a:gd name="connsiteX47" fmla="*/ 587507 w 974857"/>
                  <a:gd name="connsiteY47" fmla="*/ 733425 h 828675"/>
                  <a:gd name="connsiteX48" fmla="*/ 568457 w 974857"/>
                  <a:gd name="connsiteY48" fmla="*/ 746125 h 828675"/>
                  <a:gd name="connsiteX49" fmla="*/ 549407 w 974857"/>
                  <a:gd name="connsiteY49" fmla="*/ 755650 h 828675"/>
                  <a:gd name="connsiteX50" fmla="*/ 539882 w 974857"/>
                  <a:gd name="connsiteY50" fmla="*/ 774700 h 828675"/>
                  <a:gd name="connsiteX51" fmla="*/ 536707 w 974857"/>
                  <a:gd name="connsiteY51" fmla="*/ 784225 h 828675"/>
                  <a:gd name="connsiteX52" fmla="*/ 524007 w 974857"/>
                  <a:gd name="connsiteY52" fmla="*/ 803275 h 828675"/>
                  <a:gd name="connsiteX53" fmla="*/ 504957 w 974857"/>
                  <a:gd name="connsiteY53" fmla="*/ 809625 h 828675"/>
                  <a:gd name="connsiteX54" fmla="*/ 482732 w 974857"/>
                  <a:gd name="connsiteY54" fmla="*/ 806450 h 828675"/>
                  <a:gd name="connsiteX55" fmla="*/ 473207 w 974857"/>
                  <a:gd name="connsiteY55" fmla="*/ 800100 h 828675"/>
                  <a:gd name="connsiteX56" fmla="*/ 463682 w 974857"/>
                  <a:gd name="connsiteY56" fmla="*/ 796925 h 828675"/>
                  <a:gd name="connsiteX57" fmla="*/ 444632 w 974857"/>
                  <a:gd name="connsiteY57" fmla="*/ 803275 h 828675"/>
                  <a:gd name="connsiteX58" fmla="*/ 419232 w 974857"/>
                  <a:gd name="connsiteY58" fmla="*/ 819150 h 828675"/>
                  <a:gd name="connsiteX59" fmla="*/ 400182 w 974857"/>
                  <a:gd name="connsiteY59" fmla="*/ 828675 h 828675"/>
                  <a:gd name="connsiteX60" fmla="*/ 320807 w 974857"/>
                  <a:gd name="connsiteY60" fmla="*/ 825500 h 828675"/>
                  <a:gd name="connsiteX61" fmla="*/ 311282 w 974857"/>
                  <a:gd name="connsiteY61" fmla="*/ 822325 h 828675"/>
                  <a:gd name="connsiteX62" fmla="*/ 289057 w 974857"/>
                  <a:gd name="connsiteY62" fmla="*/ 815975 h 828675"/>
                  <a:gd name="connsiteX63" fmla="*/ 279532 w 974857"/>
                  <a:gd name="connsiteY63" fmla="*/ 809625 h 828675"/>
                  <a:gd name="connsiteX64" fmla="*/ 270007 w 974857"/>
                  <a:gd name="connsiteY64" fmla="*/ 790575 h 828675"/>
                  <a:gd name="connsiteX65" fmla="*/ 263657 w 974857"/>
                  <a:gd name="connsiteY65" fmla="*/ 746125 h 828675"/>
                  <a:gd name="connsiteX66" fmla="*/ 257307 w 974857"/>
                  <a:gd name="connsiteY66" fmla="*/ 727075 h 828675"/>
                  <a:gd name="connsiteX67" fmla="*/ 244607 w 974857"/>
                  <a:gd name="connsiteY67" fmla="*/ 723900 h 828675"/>
                  <a:gd name="connsiteX68" fmla="*/ 222382 w 974857"/>
                  <a:gd name="connsiteY68" fmla="*/ 717550 h 828675"/>
                  <a:gd name="connsiteX69" fmla="*/ 196982 w 974857"/>
                  <a:gd name="connsiteY69" fmla="*/ 714375 h 828675"/>
                  <a:gd name="connsiteX70" fmla="*/ 174757 w 974857"/>
                  <a:gd name="connsiteY70" fmla="*/ 708025 h 828675"/>
                  <a:gd name="connsiteX71" fmla="*/ 162057 w 974857"/>
                  <a:gd name="connsiteY71" fmla="*/ 698500 h 828675"/>
                  <a:gd name="connsiteX72" fmla="*/ 155707 w 974857"/>
                  <a:gd name="connsiteY72" fmla="*/ 688975 h 828675"/>
                  <a:gd name="connsiteX73" fmla="*/ 146182 w 974857"/>
                  <a:gd name="connsiteY73" fmla="*/ 679450 h 828675"/>
                  <a:gd name="connsiteX74" fmla="*/ 139832 w 974857"/>
                  <a:gd name="connsiteY74" fmla="*/ 669925 h 828675"/>
                  <a:gd name="connsiteX75" fmla="*/ 130307 w 974857"/>
                  <a:gd name="connsiteY75" fmla="*/ 666750 h 828675"/>
                  <a:gd name="connsiteX76" fmla="*/ 95382 w 974857"/>
                  <a:gd name="connsiteY76" fmla="*/ 663575 h 828675"/>
                  <a:gd name="connsiteX77" fmla="*/ 73157 w 974857"/>
                  <a:gd name="connsiteY77" fmla="*/ 657225 h 828675"/>
                  <a:gd name="connsiteX78" fmla="*/ 3307 w 974857"/>
                  <a:gd name="connsiteY78" fmla="*/ 650875 h 828675"/>
                  <a:gd name="connsiteX79" fmla="*/ 6482 w 974857"/>
                  <a:gd name="connsiteY79" fmla="*/ 622300 h 828675"/>
                  <a:gd name="connsiteX80" fmla="*/ 9657 w 974857"/>
                  <a:gd name="connsiteY80" fmla="*/ 612775 h 828675"/>
                  <a:gd name="connsiteX81" fmla="*/ 9657 w 974857"/>
                  <a:gd name="connsiteY81" fmla="*/ 530225 h 828675"/>
                  <a:gd name="connsiteX82" fmla="*/ 12832 w 974857"/>
                  <a:gd name="connsiteY82" fmla="*/ 492125 h 828675"/>
                  <a:gd name="connsiteX83" fmla="*/ 16007 w 974857"/>
                  <a:gd name="connsiteY83" fmla="*/ 482600 h 828675"/>
                  <a:gd name="connsiteX84" fmla="*/ 54107 w 974857"/>
                  <a:gd name="connsiteY84" fmla="*/ 463550 h 828675"/>
                  <a:gd name="connsiteX85" fmla="*/ 63632 w 974857"/>
                  <a:gd name="connsiteY85" fmla="*/ 460375 h 828675"/>
                  <a:gd name="connsiteX86" fmla="*/ 82682 w 974857"/>
                  <a:gd name="connsiteY86" fmla="*/ 450850 h 828675"/>
                  <a:gd name="connsiteX87" fmla="*/ 92207 w 974857"/>
                  <a:gd name="connsiteY87" fmla="*/ 444500 h 828675"/>
                  <a:gd name="connsiteX88" fmla="*/ 117607 w 974857"/>
                  <a:gd name="connsiteY88" fmla="*/ 438150 h 828675"/>
                  <a:gd name="connsiteX89" fmla="*/ 149357 w 974857"/>
                  <a:gd name="connsiteY89" fmla="*/ 431800 h 828675"/>
                  <a:gd name="connsiteX90" fmla="*/ 158882 w 974857"/>
                  <a:gd name="connsiteY90" fmla="*/ 428625 h 828675"/>
                  <a:gd name="connsiteX91" fmla="*/ 193807 w 974857"/>
                  <a:gd name="connsiteY91" fmla="*/ 422275 h 828675"/>
                  <a:gd name="connsiteX92" fmla="*/ 209682 w 974857"/>
                  <a:gd name="connsiteY92" fmla="*/ 419100 h 828675"/>
                  <a:gd name="connsiteX93" fmla="*/ 231907 w 974857"/>
                  <a:gd name="connsiteY93" fmla="*/ 409575 h 828675"/>
                  <a:gd name="connsiteX94" fmla="*/ 250957 w 974857"/>
                  <a:gd name="connsiteY94" fmla="*/ 403225 h 828675"/>
                  <a:gd name="connsiteX95" fmla="*/ 260482 w 974857"/>
                  <a:gd name="connsiteY95" fmla="*/ 400050 h 828675"/>
                  <a:gd name="connsiteX96" fmla="*/ 279532 w 974857"/>
                  <a:gd name="connsiteY96" fmla="*/ 396875 h 828675"/>
                  <a:gd name="connsiteX97" fmla="*/ 298582 w 974857"/>
                  <a:gd name="connsiteY97" fmla="*/ 390525 h 828675"/>
                  <a:gd name="connsiteX98" fmla="*/ 314457 w 974857"/>
                  <a:gd name="connsiteY98" fmla="*/ 387350 h 828675"/>
                  <a:gd name="connsiteX99" fmla="*/ 333507 w 974857"/>
                  <a:gd name="connsiteY99" fmla="*/ 381000 h 828675"/>
                  <a:gd name="connsiteX100" fmla="*/ 346207 w 974857"/>
                  <a:gd name="connsiteY100" fmla="*/ 368300 h 828675"/>
                  <a:gd name="connsiteX101" fmla="*/ 349382 w 974857"/>
                  <a:gd name="connsiteY101" fmla="*/ 358775 h 828675"/>
                  <a:gd name="connsiteX102" fmla="*/ 358907 w 974857"/>
                  <a:gd name="connsiteY102" fmla="*/ 352425 h 828675"/>
                  <a:gd name="connsiteX103" fmla="*/ 362082 w 974857"/>
                  <a:gd name="connsiteY103" fmla="*/ 342900 h 828675"/>
                  <a:gd name="connsiteX104" fmla="*/ 381132 w 974857"/>
                  <a:gd name="connsiteY104" fmla="*/ 336550 h 828675"/>
                  <a:gd name="connsiteX105" fmla="*/ 406532 w 974857"/>
                  <a:gd name="connsiteY105" fmla="*/ 330200 h 828675"/>
                  <a:gd name="connsiteX106" fmla="*/ 431932 w 974857"/>
                  <a:gd name="connsiteY106" fmla="*/ 327025 h 828675"/>
                  <a:gd name="connsiteX107" fmla="*/ 444632 w 974857"/>
                  <a:gd name="connsiteY107" fmla="*/ 323850 h 828675"/>
                  <a:gd name="connsiteX108" fmla="*/ 463682 w 974857"/>
                  <a:gd name="connsiteY108" fmla="*/ 317500 h 828675"/>
                  <a:gd name="connsiteX109" fmla="*/ 476382 w 974857"/>
                  <a:gd name="connsiteY109" fmla="*/ 301625 h 828675"/>
                  <a:gd name="connsiteX110" fmla="*/ 489082 w 974857"/>
                  <a:gd name="connsiteY110" fmla="*/ 282575 h 828675"/>
                  <a:gd name="connsiteX111" fmla="*/ 514482 w 974857"/>
                  <a:gd name="connsiteY111" fmla="*/ 285750 h 828675"/>
                  <a:gd name="connsiteX112" fmla="*/ 524007 w 974857"/>
                  <a:gd name="connsiteY112" fmla="*/ 288925 h 828675"/>
                  <a:gd name="connsiteX113" fmla="*/ 552582 w 974857"/>
                  <a:gd name="connsiteY113" fmla="*/ 295275 h 828675"/>
                  <a:gd name="connsiteX114" fmla="*/ 619257 w 974857"/>
                  <a:gd name="connsiteY114" fmla="*/ 292100 h 828675"/>
                  <a:gd name="connsiteX115" fmla="*/ 628782 w 974857"/>
                  <a:gd name="connsiteY115" fmla="*/ 288925 h 828675"/>
                  <a:gd name="connsiteX116" fmla="*/ 638307 w 974857"/>
                  <a:gd name="connsiteY116" fmla="*/ 282575 h 828675"/>
                  <a:gd name="connsiteX117" fmla="*/ 647832 w 974857"/>
                  <a:gd name="connsiteY117" fmla="*/ 273050 h 828675"/>
                  <a:gd name="connsiteX118" fmla="*/ 644657 w 974857"/>
                  <a:gd name="connsiteY118" fmla="*/ 250825 h 828675"/>
                  <a:gd name="connsiteX119" fmla="*/ 638307 w 974857"/>
                  <a:gd name="connsiteY119" fmla="*/ 241300 h 828675"/>
                  <a:gd name="connsiteX120" fmla="*/ 635132 w 974857"/>
                  <a:gd name="connsiteY120" fmla="*/ 222250 h 828675"/>
                  <a:gd name="connsiteX121" fmla="*/ 644657 w 974857"/>
                  <a:gd name="connsiteY121" fmla="*/ 193675 h 828675"/>
                  <a:gd name="connsiteX122" fmla="*/ 663707 w 974857"/>
                  <a:gd name="connsiteY122" fmla="*/ 180975 h 828675"/>
                  <a:gd name="connsiteX123" fmla="*/ 673232 w 974857"/>
                  <a:gd name="connsiteY123" fmla="*/ 174625 h 828675"/>
                  <a:gd name="connsiteX124" fmla="*/ 685932 w 974857"/>
                  <a:gd name="connsiteY124" fmla="*/ 158750 h 828675"/>
                  <a:gd name="connsiteX125" fmla="*/ 689107 w 974857"/>
                  <a:gd name="connsiteY125" fmla="*/ 149225 h 828675"/>
                  <a:gd name="connsiteX126" fmla="*/ 704982 w 974857"/>
                  <a:gd name="connsiteY126" fmla="*/ 130175 h 828675"/>
                  <a:gd name="connsiteX127" fmla="*/ 711332 w 974857"/>
                  <a:gd name="connsiteY127" fmla="*/ 111125 h 828675"/>
                  <a:gd name="connsiteX128" fmla="*/ 717682 w 974857"/>
                  <a:gd name="connsiteY128" fmla="*/ 92075 h 828675"/>
                  <a:gd name="connsiteX129" fmla="*/ 730382 w 974857"/>
                  <a:gd name="connsiteY129" fmla="*/ 73025 h 828675"/>
                  <a:gd name="connsiteX130" fmla="*/ 739907 w 974857"/>
                  <a:gd name="connsiteY130" fmla="*/ 69850 h 828675"/>
                  <a:gd name="connsiteX131" fmla="*/ 758957 w 974857"/>
                  <a:gd name="connsiteY131" fmla="*/ 57150 h 828675"/>
                  <a:gd name="connsiteX132" fmla="*/ 771657 w 974857"/>
                  <a:gd name="connsiteY132" fmla="*/ 53975 h 828675"/>
                  <a:gd name="connsiteX133" fmla="*/ 781182 w 974857"/>
                  <a:gd name="connsiteY133" fmla="*/ 50800 h 828675"/>
                  <a:gd name="connsiteX134" fmla="*/ 809757 w 974857"/>
                  <a:gd name="connsiteY134" fmla="*/ 44450 h 828675"/>
                  <a:gd name="connsiteX135" fmla="*/ 819282 w 974857"/>
                  <a:gd name="connsiteY135" fmla="*/ 38100 h 828675"/>
                  <a:gd name="connsiteX136" fmla="*/ 838332 w 974857"/>
                  <a:gd name="connsiteY136" fmla="*/ 28575 h 828675"/>
                  <a:gd name="connsiteX137" fmla="*/ 847857 w 974857"/>
                  <a:gd name="connsiteY137" fmla="*/ 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974857" h="828675">
                    <a:moveTo>
                      <a:pt x="847857" y="0"/>
                    </a:moveTo>
                    <a:cubicBezTo>
                      <a:pt x="853149" y="4233"/>
                      <a:pt x="857985" y="9108"/>
                      <a:pt x="863732" y="12700"/>
                    </a:cubicBezTo>
                    <a:cubicBezTo>
                      <a:pt x="866570" y="14474"/>
                      <a:pt x="870264" y="14378"/>
                      <a:pt x="873257" y="15875"/>
                    </a:cubicBezTo>
                    <a:cubicBezTo>
                      <a:pt x="876670" y="17582"/>
                      <a:pt x="879295" y="20675"/>
                      <a:pt x="882782" y="22225"/>
                    </a:cubicBezTo>
                    <a:cubicBezTo>
                      <a:pt x="899297" y="29565"/>
                      <a:pt x="905977" y="29167"/>
                      <a:pt x="924057" y="31750"/>
                    </a:cubicBezTo>
                    <a:cubicBezTo>
                      <a:pt x="946727" y="39307"/>
                      <a:pt x="937538" y="34387"/>
                      <a:pt x="952632" y="44450"/>
                    </a:cubicBezTo>
                    <a:cubicBezTo>
                      <a:pt x="962343" y="73583"/>
                      <a:pt x="946110" y="28232"/>
                      <a:pt x="965332" y="66675"/>
                    </a:cubicBezTo>
                    <a:cubicBezTo>
                      <a:pt x="968325" y="72662"/>
                      <a:pt x="969565" y="79375"/>
                      <a:pt x="971682" y="85725"/>
                    </a:cubicBezTo>
                    <a:lnTo>
                      <a:pt x="974857" y="95250"/>
                    </a:lnTo>
                    <a:cubicBezTo>
                      <a:pt x="945956" y="104884"/>
                      <a:pt x="991602" y="90106"/>
                      <a:pt x="949457" y="101600"/>
                    </a:cubicBezTo>
                    <a:cubicBezTo>
                      <a:pt x="942999" y="103361"/>
                      <a:pt x="936757" y="105833"/>
                      <a:pt x="930407" y="107950"/>
                    </a:cubicBezTo>
                    <a:lnTo>
                      <a:pt x="920882" y="111125"/>
                    </a:lnTo>
                    <a:lnTo>
                      <a:pt x="911357" y="114300"/>
                    </a:lnTo>
                    <a:cubicBezTo>
                      <a:pt x="905922" y="130604"/>
                      <a:pt x="905007" y="131019"/>
                      <a:pt x="905007" y="155575"/>
                    </a:cubicBezTo>
                    <a:cubicBezTo>
                      <a:pt x="905007" y="225176"/>
                      <a:pt x="900579" y="208967"/>
                      <a:pt x="911357" y="241300"/>
                    </a:cubicBezTo>
                    <a:cubicBezTo>
                      <a:pt x="910299" y="250825"/>
                      <a:pt x="912726" y="261437"/>
                      <a:pt x="908182" y="269875"/>
                    </a:cubicBezTo>
                    <a:cubicBezTo>
                      <a:pt x="904564" y="276595"/>
                      <a:pt x="894528" y="277179"/>
                      <a:pt x="889132" y="282575"/>
                    </a:cubicBezTo>
                    <a:cubicBezTo>
                      <a:pt x="885957" y="285750"/>
                      <a:pt x="883532" y="289919"/>
                      <a:pt x="879607" y="292100"/>
                    </a:cubicBezTo>
                    <a:cubicBezTo>
                      <a:pt x="873756" y="295351"/>
                      <a:pt x="866126" y="294737"/>
                      <a:pt x="860557" y="298450"/>
                    </a:cubicBezTo>
                    <a:cubicBezTo>
                      <a:pt x="857382" y="300567"/>
                      <a:pt x="854519" y="303250"/>
                      <a:pt x="851032" y="304800"/>
                    </a:cubicBezTo>
                    <a:cubicBezTo>
                      <a:pt x="844915" y="307518"/>
                      <a:pt x="831982" y="311150"/>
                      <a:pt x="831982" y="311150"/>
                    </a:cubicBezTo>
                    <a:cubicBezTo>
                      <a:pt x="829865" y="314325"/>
                      <a:pt x="828612" y="318291"/>
                      <a:pt x="825632" y="320675"/>
                    </a:cubicBezTo>
                    <a:cubicBezTo>
                      <a:pt x="823019" y="322766"/>
                      <a:pt x="818474" y="321483"/>
                      <a:pt x="816107" y="323850"/>
                    </a:cubicBezTo>
                    <a:cubicBezTo>
                      <a:pt x="813740" y="326217"/>
                      <a:pt x="814429" y="330382"/>
                      <a:pt x="812932" y="333375"/>
                    </a:cubicBezTo>
                    <a:cubicBezTo>
                      <a:pt x="811225" y="336788"/>
                      <a:pt x="808132" y="339413"/>
                      <a:pt x="806582" y="342900"/>
                    </a:cubicBezTo>
                    <a:cubicBezTo>
                      <a:pt x="803864" y="349017"/>
                      <a:pt x="802349" y="355600"/>
                      <a:pt x="800232" y="361950"/>
                    </a:cubicBezTo>
                    <a:cubicBezTo>
                      <a:pt x="799174" y="365125"/>
                      <a:pt x="799842" y="369619"/>
                      <a:pt x="797057" y="371475"/>
                    </a:cubicBezTo>
                    <a:lnTo>
                      <a:pt x="787532" y="377825"/>
                    </a:lnTo>
                    <a:cubicBezTo>
                      <a:pt x="785415" y="381000"/>
                      <a:pt x="782889" y="383937"/>
                      <a:pt x="781182" y="387350"/>
                    </a:cubicBezTo>
                    <a:cubicBezTo>
                      <a:pt x="773197" y="403320"/>
                      <a:pt x="785329" y="395903"/>
                      <a:pt x="765307" y="415925"/>
                    </a:cubicBezTo>
                    <a:cubicBezTo>
                      <a:pt x="759325" y="421907"/>
                      <a:pt x="752968" y="427018"/>
                      <a:pt x="749432" y="434975"/>
                    </a:cubicBezTo>
                    <a:cubicBezTo>
                      <a:pt x="746714" y="441092"/>
                      <a:pt x="746795" y="448456"/>
                      <a:pt x="743082" y="454025"/>
                    </a:cubicBezTo>
                    <a:cubicBezTo>
                      <a:pt x="728265" y="476250"/>
                      <a:pt x="736732" y="468842"/>
                      <a:pt x="720857" y="479425"/>
                    </a:cubicBezTo>
                    <a:cubicBezTo>
                      <a:pt x="714676" y="497968"/>
                      <a:pt x="722518" y="480939"/>
                      <a:pt x="708157" y="495300"/>
                    </a:cubicBezTo>
                    <a:cubicBezTo>
                      <a:pt x="689070" y="514387"/>
                      <a:pt x="722758" y="497208"/>
                      <a:pt x="682757" y="523875"/>
                    </a:cubicBezTo>
                    <a:cubicBezTo>
                      <a:pt x="679582" y="525992"/>
                      <a:pt x="676719" y="528675"/>
                      <a:pt x="673232" y="530225"/>
                    </a:cubicBezTo>
                    <a:cubicBezTo>
                      <a:pt x="660049" y="536084"/>
                      <a:pt x="651888" y="537034"/>
                      <a:pt x="638307" y="539750"/>
                    </a:cubicBezTo>
                    <a:cubicBezTo>
                      <a:pt x="633015" y="538692"/>
                      <a:pt x="627552" y="534868"/>
                      <a:pt x="622432" y="536575"/>
                    </a:cubicBezTo>
                    <a:cubicBezTo>
                      <a:pt x="619257" y="537633"/>
                      <a:pt x="619034" y="542761"/>
                      <a:pt x="619257" y="546100"/>
                    </a:cubicBezTo>
                    <a:cubicBezTo>
                      <a:pt x="620113" y="558947"/>
                      <a:pt x="623490" y="571500"/>
                      <a:pt x="625607" y="584200"/>
                    </a:cubicBezTo>
                    <a:cubicBezTo>
                      <a:pt x="624785" y="593245"/>
                      <a:pt x="628035" y="619087"/>
                      <a:pt x="616082" y="628650"/>
                    </a:cubicBezTo>
                    <a:cubicBezTo>
                      <a:pt x="613469" y="630741"/>
                      <a:pt x="609732" y="630767"/>
                      <a:pt x="606557" y="631825"/>
                    </a:cubicBezTo>
                    <a:cubicBezTo>
                      <a:pt x="588359" y="659122"/>
                      <a:pt x="610177" y="624585"/>
                      <a:pt x="597032" y="650875"/>
                    </a:cubicBezTo>
                    <a:cubicBezTo>
                      <a:pt x="584722" y="675494"/>
                      <a:pt x="595487" y="645984"/>
                      <a:pt x="587507" y="669925"/>
                    </a:cubicBezTo>
                    <a:cubicBezTo>
                      <a:pt x="588565" y="675217"/>
                      <a:pt x="589373" y="680565"/>
                      <a:pt x="590682" y="685800"/>
                    </a:cubicBezTo>
                    <a:cubicBezTo>
                      <a:pt x="591494" y="689047"/>
                      <a:pt x="593857" y="691978"/>
                      <a:pt x="593857" y="695325"/>
                    </a:cubicBezTo>
                    <a:cubicBezTo>
                      <a:pt x="593857" y="703858"/>
                      <a:pt x="592085" y="712309"/>
                      <a:pt x="590682" y="720725"/>
                    </a:cubicBezTo>
                    <a:cubicBezTo>
                      <a:pt x="589965" y="725029"/>
                      <a:pt x="590380" y="730141"/>
                      <a:pt x="587507" y="733425"/>
                    </a:cubicBezTo>
                    <a:cubicBezTo>
                      <a:pt x="582481" y="739168"/>
                      <a:pt x="574807" y="741892"/>
                      <a:pt x="568457" y="746125"/>
                    </a:cubicBezTo>
                    <a:cubicBezTo>
                      <a:pt x="556147" y="754331"/>
                      <a:pt x="562552" y="751268"/>
                      <a:pt x="549407" y="755650"/>
                    </a:cubicBezTo>
                    <a:cubicBezTo>
                      <a:pt x="541427" y="779591"/>
                      <a:pt x="552192" y="750081"/>
                      <a:pt x="539882" y="774700"/>
                    </a:cubicBezTo>
                    <a:cubicBezTo>
                      <a:pt x="538385" y="777693"/>
                      <a:pt x="538332" y="781299"/>
                      <a:pt x="536707" y="784225"/>
                    </a:cubicBezTo>
                    <a:cubicBezTo>
                      <a:pt x="533001" y="790896"/>
                      <a:pt x="531247" y="800862"/>
                      <a:pt x="524007" y="803275"/>
                    </a:cubicBezTo>
                    <a:lnTo>
                      <a:pt x="504957" y="809625"/>
                    </a:lnTo>
                    <a:cubicBezTo>
                      <a:pt x="497549" y="808567"/>
                      <a:pt x="489900" y="808600"/>
                      <a:pt x="482732" y="806450"/>
                    </a:cubicBezTo>
                    <a:cubicBezTo>
                      <a:pt x="479077" y="805354"/>
                      <a:pt x="476620" y="801807"/>
                      <a:pt x="473207" y="800100"/>
                    </a:cubicBezTo>
                    <a:cubicBezTo>
                      <a:pt x="470214" y="798603"/>
                      <a:pt x="466857" y="797983"/>
                      <a:pt x="463682" y="796925"/>
                    </a:cubicBezTo>
                    <a:cubicBezTo>
                      <a:pt x="457332" y="799042"/>
                      <a:pt x="450619" y="800282"/>
                      <a:pt x="444632" y="803275"/>
                    </a:cubicBezTo>
                    <a:cubicBezTo>
                      <a:pt x="435702" y="807740"/>
                      <a:pt x="428704" y="815993"/>
                      <a:pt x="419232" y="819150"/>
                    </a:cubicBezTo>
                    <a:cubicBezTo>
                      <a:pt x="406087" y="823532"/>
                      <a:pt x="412492" y="820469"/>
                      <a:pt x="400182" y="828675"/>
                    </a:cubicBezTo>
                    <a:cubicBezTo>
                      <a:pt x="373724" y="827617"/>
                      <a:pt x="347219" y="827387"/>
                      <a:pt x="320807" y="825500"/>
                    </a:cubicBezTo>
                    <a:cubicBezTo>
                      <a:pt x="317469" y="825262"/>
                      <a:pt x="314500" y="823244"/>
                      <a:pt x="311282" y="822325"/>
                    </a:cubicBezTo>
                    <a:cubicBezTo>
                      <a:pt x="306535" y="820969"/>
                      <a:pt x="294132" y="818513"/>
                      <a:pt x="289057" y="815975"/>
                    </a:cubicBezTo>
                    <a:cubicBezTo>
                      <a:pt x="285644" y="814268"/>
                      <a:pt x="282707" y="811742"/>
                      <a:pt x="279532" y="809625"/>
                    </a:cubicBezTo>
                    <a:cubicBezTo>
                      <a:pt x="274823" y="802561"/>
                      <a:pt x="271322" y="799119"/>
                      <a:pt x="270007" y="790575"/>
                    </a:cubicBezTo>
                    <a:cubicBezTo>
                      <a:pt x="265362" y="760380"/>
                      <a:pt x="269837" y="766724"/>
                      <a:pt x="263657" y="746125"/>
                    </a:cubicBezTo>
                    <a:cubicBezTo>
                      <a:pt x="261734" y="739714"/>
                      <a:pt x="263801" y="728698"/>
                      <a:pt x="257307" y="727075"/>
                    </a:cubicBezTo>
                    <a:cubicBezTo>
                      <a:pt x="253074" y="726017"/>
                      <a:pt x="248803" y="725099"/>
                      <a:pt x="244607" y="723900"/>
                    </a:cubicBezTo>
                    <a:cubicBezTo>
                      <a:pt x="234038" y="720880"/>
                      <a:pt x="234293" y="719535"/>
                      <a:pt x="222382" y="717550"/>
                    </a:cubicBezTo>
                    <a:cubicBezTo>
                      <a:pt x="213966" y="716147"/>
                      <a:pt x="205398" y="715778"/>
                      <a:pt x="196982" y="714375"/>
                    </a:cubicBezTo>
                    <a:cubicBezTo>
                      <a:pt x="189009" y="713046"/>
                      <a:pt x="182306" y="710541"/>
                      <a:pt x="174757" y="708025"/>
                    </a:cubicBezTo>
                    <a:cubicBezTo>
                      <a:pt x="170524" y="704850"/>
                      <a:pt x="165799" y="702242"/>
                      <a:pt x="162057" y="698500"/>
                    </a:cubicBezTo>
                    <a:cubicBezTo>
                      <a:pt x="159359" y="695802"/>
                      <a:pt x="158150" y="691906"/>
                      <a:pt x="155707" y="688975"/>
                    </a:cubicBezTo>
                    <a:cubicBezTo>
                      <a:pt x="152832" y="685526"/>
                      <a:pt x="149057" y="682899"/>
                      <a:pt x="146182" y="679450"/>
                    </a:cubicBezTo>
                    <a:cubicBezTo>
                      <a:pt x="143739" y="676519"/>
                      <a:pt x="142812" y="672309"/>
                      <a:pt x="139832" y="669925"/>
                    </a:cubicBezTo>
                    <a:cubicBezTo>
                      <a:pt x="137219" y="667834"/>
                      <a:pt x="133620" y="667223"/>
                      <a:pt x="130307" y="666750"/>
                    </a:cubicBezTo>
                    <a:cubicBezTo>
                      <a:pt x="118735" y="665097"/>
                      <a:pt x="107024" y="664633"/>
                      <a:pt x="95382" y="663575"/>
                    </a:cubicBezTo>
                    <a:cubicBezTo>
                      <a:pt x="88269" y="661204"/>
                      <a:pt x="80561" y="658364"/>
                      <a:pt x="73157" y="657225"/>
                    </a:cubicBezTo>
                    <a:cubicBezTo>
                      <a:pt x="54362" y="654333"/>
                      <a:pt x="20309" y="652183"/>
                      <a:pt x="3307" y="650875"/>
                    </a:cubicBezTo>
                    <a:cubicBezTo>
                      <a:pt x="-1985" y="635000"/>
                      <a:pt x="-926" y="644525"/>
                      <a:pt x="6482" y="622300"/>
                    </a:cubicBezTo>
                    <a:lnTo>
                      <a:pt x="9657" y="612775"/>
                    </a:lnTo>
                    <a:cubicBezTo>
                      <a:pt x="17006" y="561333"/>
                      <a:pt x="9657" y="623001"/>
                      <a:pt x="9657" y="530225"/>
                    </a:cubicBezTo>
                    <a:cubicBezTo>
                      <a:pt x="9657" y="517481"/>
                      <a:pt x="11148" y="504757"/>
                      <a:pt x="12832" y="492125"/>
                    </a:cubicBezTo>
                    <a:cubicBezTo>
                      <a:pt x="13274" y="488808"/>
                      <a:pt x="13640" y="484967"/>
                      <a:pt x="16007" y="482600"/>
                    </a:cubicBezTo>
                    <a:cubicBezTo>
                      <a:pt x="28317" y="470290"/>
                      <a:pt x="38613" y="468715"/>
                      <a:pt x="54107" y="463550"/>
                    </a:cubicBezTo>
                    <a:cubicBezTo>
                      <a:pt x="57282" y="462492"/>
                      <a:pt x="60847" y="462231"/>
                      <a:pt x="63632" y="460375"/>
                    </a:cubicBezTo>
                    <a:cubicBezTo>
                      <a:pt x="90929" y="442177"/>
                      <a:pt x="56392" y="463995"/>
                      <a:pt x="82682" y="450850"/>
                    </a:cubicBezTo>
                    <a:cubicBezTo>
                      <a:pt x="86095" y="449143"/>
                      <a:pt x="88794" y="446207"/>
                      <a:pt x="92207" y="444500"/>
                    </a:cubicBezTo>
                    <a:cubicBezTo>
                      <a:pt x="99465" y="440871"/>
                      <a:pt x="110361" y="439961"/>
                      <a:pt x="117607" y="438150"/>
                    </a:cubicBezTo>
                    <a:cubicBezTo>
                      <a:pt x="147162" y="430761"/>
                      <a:pt x="94906" y="439579"/>
                      <a:pt x="149357" y="431800"/>
                    </a:cubicBezTo>
                    <a:cubicBezTo>
                      <a:pt x="152532" y="430742"/>
                      <a:pt x="155610" y="429326"/>
                      <a:pt x="158882" y="428625"/>
                    </a:cubicBezTo>
                    <a:cubicBezTo>
                      <a:pt x="170452" y="426146"/>
                      <a:pt x="182177" y="424456"/>
                      <a:pt x="193807" y="422275"/>
                    </a:cubicBezTo>
                    <a:cubicBezTo>
                      <a:pt x="199111" y="421280"/>
                      <a:pt x="204447" y="420409"/>
                      <a:pt x="209682" y="419100"/>
                    </a:cubicBezTo>
                    <a:cubicBezTo>
                      <a:pt x="223309" y="415693"/>
                      <a:pt x="216763" y="415633"/>
                      <a:pt x="231907" y="409575"/>
                    </a:cubicBezTo>
                    <a:cubicBezTo>
                      <a:pt x="238122" y="407089"/>
                      <a:pt x="244607" y="405342"/>
                      <a:pt x="250957" y="403225"/>
                    </a:cubicBezTo>
                    <a:cubicBezTo>
                      <a:pt x="254132" y="402167"/>
                      <a:pt x="257181" y="400600"/>
                      <a:pt x="260482" y="400050"/>
                    </a:cubicBezTo>
                    <a:cubicBezTo>
                      <a:pt x="266832" y="398992"/>
                      <a:pt x="273287" y="398436"/>
                      <a:pt x="279532" y="396875"/>
                    </a:cubicBezTo>
                    <a:cubicBezTo>
                      <a:pt x="286026" y="395252"/>
                      <a:pt x="292018" y="391838"/>
                      <a:pt x="298582" y="390525"/>
                    </a:cubicBezTo>
                    <a:cubicBezTo>
                      <a:pt x="303874" y="389467"/>
                      <a:pt x="309251" y="388770"/>
                      <a:pt x="314457" y="387350"/>
                    </a:cubicBezTo>
                    <a:cubicBezTo>
                      <a:pt x="320915" y="385589"/>
                      <a:pt x="333507" y="381000"/>
                      <a:pt x="333507" y="381000"/>
                    </a:cubicBezTo>
                    <a:cubicBezTo>
                      <a:pt x="341974" y="355600"/>
                      <a:pt x="329274" y="385233"/>
                      <a:pt x="346207" y="368300"/>
                    </a:cubicBezTo>
                    <a:cubicBezTo>
                      <a:pt x="348574" y="365933"/>
                      <a:pt x="347291" y="361388"/>
                      <a:pt x="349382" y="358775"/>
                    </a:cubicBezTo>
                    <a:cubicBezTo>
                      <a:pt x="351766" y="355795"/>
                      <a:pt x="355732" y="354542"/>
                      <a:pt x="358907" y="352425"/>
                    </a:cubicBezTo>
                    <a:cubicBezTo>
                      <a:pt x="359965" y="349250"/>
                      <a:pt x="359359" y="344845"/>
                      <a:pt x="362082" y="342900"/>
                    </a:cubicBezTo>
                    <a:cubicBezTo>
                      <a:pt x="367529" y="339009"/>
                      <a:pt x="374782" y="338667"/>
                      <a:pt x="381132" y="336550"/>
                    </a:cubicBezTo>
                    <a:cubicBezTo>
                      <a:pt x="392722" y="332687"/>
                      <a:pt x="392301" y="332389"/>
                      <a:pt x="406532" y="330200"/>
                    </a:cubicBezTo>
                    <a:cubicBezTo>
                      <a:pt x="414965" y="328903"/>
                      <a:pt x="423516" y="328428"/>
                      <a:pt x="431932" y="327025"/>
                    </a:cubicBezTo>
                    <a:cubicBezTo>
                      <a:pt x="436236" y="326308"/>
                      <a:pt x="440452" y="325104"/>
                      <a:pt x="444632" y="323850"/>
                    </a:cubicBezTo>
                    <a:cubicBezTo>
                      <a:pt x="451043" y="321927"/>
                      <a:pt x="463682" y="317500"/>
                      <a:pt x="463682" y="317500"/>
                    </a:cubicBezTo>
                    <a:cubicBezTo>
                      <a:pt x="470832" y="296050"/>
                      <a:pt x="460916" y="319300"/>
                      <a:pt x="476382" y="301625"/>
                    </a:cubicBezTo>
                    <a:cubicBezTo>
                      <a:pt x="481408" y="295882"/>
                      <a:pt x="489082" y="282575"/>
                      <a:pt x="489082" y="282575"/>
                    </a:cubicBezTo>
                    <a:cubicBezTo>
                      <a:pt x="497549" y="283633"/>
                      <a:pt x="506087" y="284224"/>
                      <a:pt x="514482" y="285750"/>
                    </a:cubicBezTo>
                    <a:cubicBezTo>
                      <a:pt x="517775" y="286349"/>
                      <a:pt x="520760" y="288113"/>
                      <a:pt x="524007" y="288925"/>
                    </a:cubicBezTo>
                    <a:cubicBezTo>
                      <a:pt x="533473" y="291292"/>
                      <a:pt x="543057" y="293158"/>
                      <a:pt x="552582" y="295275"/>
                    </a:cubicBezTo>
                    <a:cubicBezTo>
                      <a:pt x="574807" y="294217"/>
                      <a:pt x="597084" y="293948"/>
                      <a:pt x="619257" y="292100"/>
                    </a:cubicBezTo>
                    <a:cubicBezTo>
                      <a:pt x="622592" y="291822"/>
                      <a:pt x="625789" y="290422"/>
                      <a:pt x="628782" y="288925"/>
                    </a:cubicBezTo>
                    <a:cubicBezTo>
                      <a:pt x="632195" y="287218"/>
                      <a:pt x="635376" y="285018"/>
                      <a:pt x="638307" y="282575"/>
                    </a:cubicBezTo>
                    <a:cubicBezTo>
                      <a:pt x="641756" y="279700"/>
                      <a:pt x="644657" y="276225"/>
                      <a:pt x="647832" y="273050"/>
                    </a:cubicBezTo>
                    <a:cubicBezTo>
                      <a:pt x="646774" y="265642"/>
                      <a:pt x="646807" y="257993"/>
                      <a:pt x="644657" y="250825"/>
                    </a:cubicBezTo>
                    <a:cubicBezTo>
                      <a:pt x="643561" y="247170"/>
                      <a:pt x="639514" y="244920"/>
                      <a:pt x="638307" y="241300"/>
                    </a:cubicBezTo>
                    <a:cubicBezTo>
                      <a:pt x="636271" y="235193"/>
                      <a:pt x="636190" y="228600"/>
                      <a:pt x="635132" y="222250"/>
                    </a:cubicBezTo>
                    <a:cubicBezTo>
                      <a:pt x="636893" y="211683"/>
                      <a:pt x="635946" y="201297"/>
                      <a:pt x="644657" y="193675"/>
                    </a:cubicBezTo>
                    <a:cubicBezTo>
                      <a:pt x="650400" y="188649"/>
                      <a:pt x="657357" y="185208"/>
                      <a:pt x="663707" y="180975"/>
                    </a:cubicBezTo>
                    <a:lnTo>
                      <a:pt x="673232" y="174625"/>
                    </a:lnTo>
                    <a:cubicBezTo>
                      <a:pt x="681212" y="150684"/>
                      <a:pt x="669519" y="179266"/>
                      <a:pt x="685932" y="158750"/>
                    </a:cubicBezTo>
                    <a:cubicBezTo>
                      <a:pt x="688023" y="156137"/>
                      <a:pt x="687251" y="152010"/>
                      <a:pt x="689107" y="149225"/>
                    </a:cubicBezTo>
                    <a:cubicBezTo>
                      <a:pt x="699076" y="134271"/>
                      <a:pt x="698057" y="145757"/>
                      <a:pt x="704982" y="130175"/>
                    </a:cubicBezTo>
                    <a:cubicBezTo>
                      <a:pt x="707700" y="124058"/>
                      <a:pt x="709215" y="117475"/>
                      <a:pt x="711332" y="111125"/>
                    </a:cubicBezTo>
                    <a:lnTo>
                      <a:pt x="717682" y="92075"/>
                    </a:lnTo>
                    <a:cubicBezTo>
                      <a:pt x="721011" y="82089"/>
                      <a:pt x="720189" y="79820"/>
                      <a:pt x="730382" y="73025"/>
                    </a:cubicBezTo>
                    <a:cubicBezTo>
                      <a:pt x="733167" y="71169"/>
                      <a:pt x="736981" y="71475"/>
                      <a:pt x="739907" y="69850"/>
                    </a:cubicBezTo>
                    <a:cubicBezTo>
                      <a:pt x="746578" y="66144"/>
                      <a:pt x="751553" y="59001"/>
                      <a:pt x="758957" y="57150"/>
                    </a:cubicBezTo>
                    <a:cubicBezTo>
                      <a:pt x="763190" y="56092"/>
                      <a:pt x="767461" y="55174"/>
                      <a:pt x="771657" y="53975"/>
                    </a:cubicBezTo>
                    <a:cubicBezTo>
                      <a:pt x="774875" y="53056"/>
                      <a:pt x="777915" y="51526"/>
                      <a:pt x="781182" y="50800"/>
                    </a:cubicBezTo>
                    <a:cubicBezTo>
                      <a:pt x="789962" y="48849"/>
                      <a:pt x="801180" y="48738"/>
                      <a:pt x="809757" y="44450"/>
                    </a:cubicBezTo>
                    <a:cubicBezTo>
                      <a:pt x="813170" y="42743"/>
                      <a:pt x="815869" y="39807"/>
                      <a:pt x="819282" y="38100"/>
                    </a:cubicBezTo>
                    <a:cubicBezTo>
                      <a:pt x="845572" y="24955"/>
                      <a:pt x="811035" y="46773"/>
                      <a:pt x="838332" y="28575"/>
                    </a:cubicBezTo>
                    <a:lnTo>
                      <a:pt x="847857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almeria">
                <a:extLst>
                  <a:ext uri="{FF2B5EF4-FFF2-40B4-BE49-F238E27FC236}">
                    <a16:creationId xmlns:a16="http://schemas.microsoft.com/office/drawing/2014/main" id="{B09C7F72-6B67-CB73-676E-98CF7EA6A560}"/>
                  </a:ext>
                </a:extLst>
              </p:cNvPr>
              <p:cNvSpPr/>
              <p:nvPr/>
            </p:nvSpPr>
            <p:spPr>
              <a:xfrm>
                <a:off x="2694112" y="3452596"/>
                <a:ext cx="815123" cy="717550"/>
              </a:xfrm>
              <a:custGeom>
                <a:avLst/>
                <a:gdLst>
                  <a:gd name="connsiteX0" fmla="*/ 444803 w 742194"/>
                  <a:gd name="connsiteY0" fmla="*/ 12700 h 717550"/>
                  <a:gd name="connsiteX1" fmla="*/ 473378 w 742194"/>
                  <a:gd name="connsiteY1" fmla="*/ 9525 h 717550"/>
                  <a:gd name="connsiteX2" fmla="*/ 492428 w 742194"/>
                  <a:gd name="connsiteY2" fmla="*/ 3175 h 717550"/>
                  <a:gd name="connsiteX3" fmla="*/ 508303 w 742194"/>
                  <a:gd name="connsiteY3" fmla="*/ 0 h 717550"/>
                  <a:gd name="connsiteX4" fmla="*/ 530528 w 742194"/>
                  <a:gd name="connsiteY4" fmla="*/ 3175 h 717550"/>
                  <a:gd name="connsiteX5" fmla="*/ 543228 w 742194"/>
                  <a:gd name="connsiteY5" fmla="*/ 22225 h 717550"/>
                  <a:gd name="connsiteX6" fmla="*/ 549578 w 742194"/>
                  <a:gd name="connsiteY6" fmla="*/ 31750 h 717550"/>
                  <a:gd name="connsiteX7" fmla="*/ 552753 w 742194"/>
                  <a:gd name="connsiteY7" fmla="*/ 95250 h 717550"/>
                  <a:gd name="connsiteX8" fmla="*/ 562278 w 742194"/>
                  <a:gd name="connsiteY8" fmla="*/ 104775 h 717550"/>
                  <a:gd name="connsiteX9" fmla="*/ 578153 w 742194"/>
                  <a:gd name="connsiteY9" fmla="*/ 120650 h 717550"/>
                  <a:gd name="connsiteX10" fmla="*/ 584503 w 742194"/>
                  <a:gd name="connsiteY10" fmla="*/ 139700 h 717550"/>
                  <a:gd name="connsiteX11" fmla="*/ 590853 w 742194"/>
                  <a:gd name="connsiteY11" fmla="*/ 149225 h 717550"/>
                  <a:gd name="connsiteX12" fmla="*/ 594028 w 742194"/>
                  <a:gd name="connsiteY12" fmla="*/ 158750 h 717550"/>
                  <a:gd name="connsiteX13" fmla="*/ 600378 w 742194"/>
                  <a:gd name="connsiteY13" fmla="*/ 168275 h 717550"/>
                  <a:gd name="connsiteX14" fmla="*/ 603553 w 742194"/>
                  <a:gd name="connsiteY14" fmla="*/ 177800 h 717550"/>
                  <a:gd name="connsiteX15" fmla="*/ 613078 w 742194"/>
                  <a:gd name="connsiteY15" fmla="*/ 187325 h 717550"/>
                  <a:gd name="connsiteX16" fmla="*/ 622603 w 742194"/>
                  <a:gd name="connsiteY16" fmla="*/ 209550 h 717550"/>
                  <a:gd name="connsiteX17" fmla="*/ 628953 w 742194"/>
                  <a:gd name="connsiteY17" fmla="*/ 219075 h 717550"/>
                  <a:gd name="connsiteX18" fmla="*/ 648003 w 742194"/>
                  <a:gd name="connsiteY18" fmla="*/ 225425 h 717550"/>
                  <a:gd name="connsiteX19" fmla="*/ 670228 w 742194"/>
                  <a:gd name="connsiteY19" fmla="*/ 247650 h 717550"/>
                  <a:gd name="connsiteX20" fmla="*/ 679753 w 742194"/>
                  <a:gd name="connsiteY20" fmla="*/ 254000 h 717550"/>
                  <a:gd name="connsiteX21" fmla="*/ 689278 w 742194"/>
                  <a:gd name="connsiteY21" fmla="*/ 260350 h 717550"/>
                  <a:gd name="connsiteX22" fmla="*/ 708328 w 742194"/>
                  <a:gd name="connsiteY22" fmla="*/ 266700 h 717550"/>
                  <a:gd name="connsiteX23" fmla="*/ 717853 w 742194"/>
                  <a:gd name="connsiteY23" fmla="*/ 269875 h 717550"/>
                  <a:gd name="connsiteX24" fmla="*/ 730553 w 742194"/>
                  <a:gd name="connsiteY24" fmla="*/ 273050 h 717550"/>
                  <a:gd name="connsiteX25" fmla="*/ 740078 w 742194"/>
                  <a:gd name="connsiteY25" fmla="*/ 279400 h 717550"/>
                  <a:gd name="connsiteX26" fmla="*/ 727378 w 742194"/>
                  <a:gd name="connsiteY26" fmla="*/ 311150 h 717550"/>
                  <a:gd name="connsiteX27" fmla="*/ 708328 w 742194"/>
                  <a:gd name="connsiteY27" fmla="*/ 327025 h 717550"/>
                  <a:gd name="connsiteX28" fmla="*/ 698803 w 742194"/>
                  <a:gd name="connsiteY28" fmla="*/ 355600 h 717550"/>
                  <a:gd name="connsiteX29" fmla="*/ 695628 w 742194"/>
                  <a:gd name="connsiteY29" fmla="*/ 365125 h 717550"/>
                  <a:gd name="connsiteX30" fmla="*/ 686103 w 742194"/>
                  <a:gd name="connsiteY30" fmla="*/ 374650 h 717550"/>
                  <a:gd name="connsiteX31" fmla="*/ 673403 w 742194"/>
                  <a:gd name="connsiteY31" fmla="*/ 393700 h 717550"/>
                  <a:gd name="connsiteX32" fmla="*/ 667053 w 742194"/>
                  <a:gd name="connsiteY32" fmla="*/ 403225 h 717550"/>
                  <a:gd name="connsiteX33" fmla="*/ 657528 w 742194"/>
                  <a:gd name="connsiteY33" fmla="*/ 409575 h 717550"/>
                  <a:gd name="connsiteX34" fmla="*/ 644828 w 742194"/>
                  <a:gd name="connsiteY34" fmla="*/ 428625 h 717550"/>
                  <a:gd name="connsiteX35" fmla="*/ 635303 w 742194"/>
                  <a:gd name="connsiteY35" fmla="*/ 457200 h 717550"/>
                  <a:gd name="connsiteX36" fmla="*/ 632128 w 742194"/>
                  <a:gd name="connsiteY36" fmla="*/ 466725 h 717550"/>
                  <a:gd name="connsiteX37" fmla="*/ 622603 w 742194"/>
                  <a:gd name="connsiteY37" fmla="*/ 469900 h 717550"/>
                  <a:gd name="connsiteX38" fmla="*/ 613078 w 742194"/>
                  <a:gd name="connsiteY38" fmla="*/ 492125 h 717550"/>
                  <a:gd name="connsiteX39" fmla="*/ 606728 w 742194"/>
                  <a:gd name="connsiteY39" fmla="*/ 542925 h 717550"/>
                  <a:gd name="connsiteX40" fmla="*/ 600378 w 742194"/>
                  <a:gd name="connsiteY40" fmla="*/ 552450 h 717550"/>
                  <a:gd name="connsiteX41" fmla="*/ 594028 w 742194"/>
                  <a:gd name="connsiteY41" fmla="*/ 571500 h 717550"/>
                  <a:gd name="connsiteX42" fmla="*/ 587678 w 742194"/>
                  <a:gd name="connsiteY42" fmla="*/ 590550 h 717550"/>
                  <a:gd name="connsiteX43" fmla="*/ 584503 w 742194"/>
                  <a:gd name="connsiteY43" fmla="*/ 600075 h 717550"/>
                  <a:gd name="connsiteX44" fmla="*/ 581328 w 742194"/>
                  <a:gd name="connsiteY44" fmla="*/ 612775 h 717550"/>
                  <a:gd name="connsiteX45" fmla="*/ 574978 w 742194"/>
                  <a:gd name="connsiteY45" fmla="*/ 622300 h 717550"/>
                  <a:gd name="connsiteX46" fmla="*/ 565453 w 742194"/>
                  <a:gd name="connsiteY46" fmla="*/ 641350 h 717550"/>
                  <a:gd name="connsiteX47" fmla="*/ 552753 w 742194"/>
                  <a:gd name="connsiteY47" fmla="*/ 650875 h 717550"/>
                  <a:gd name="connsiteX48" fmla="*/ 543228 w 742194"/>
                  <a:gd name="connsiteY48" fmla="*/ 660400 h 717550"/>
                  <a:gd name="connsiteX49" fmla="*/ 530528 w 742194"/>
                  <a:gd name="connsiteY49" fmla="*/ 682625 h 717550"/>
                  <a:gd name="connsiteX50" fmla="*/ 514653 w 742194"/>
                  <a:gd name="connsiteY50" fmla="*/ 695325 h 717550"/>
                  <a:gd name="connsiteX51" fmla="*/ 489253 w 742194"/>
                  <a:gd name="connsiteY51" fmla="*/ 711200 h 717550"/>
                  <a:gd name="connsiteX52" fmla="*/ 479728 w 742194"/>
                  <a:gd name="connsiteY52" fmla="*/ 714375 h 717550"/>
                  <a:gd name="connsiteX53" fmla="*/ 470203 w 742194"/>
                  <a:gd name="connsiteY53" fmla="*/ 717550 h 717550"/>
                  <a:gd name="connsiteX54" fmla="*/ 432103 w 742194"/>
                  <a:gd name="connsiteY54" fmla="*/ 714375 h 717550"/>
                  <a:gd name="connsiteX55" fmla="*/ 403528 w 742194"/>
                  <a:gd name="connsiteY55" fmla="*/ 698500 h 717550"/>
                  <a:gd name="connsiteX56" fmla="*/ 365428 w 742194"/>
                  <a:gd name="connsiteY56" fmla="*/ 682625 h 717550"/>
                  <a:gd name="connsiteX57" fmla="*/ 355903 w 742194"/>
                  <a:gd name="connsiteY57" fmla="*/ 676275 h 717550"/>
                  <a:gd name="connsiteX58" fmla="*/ 336853 w 742194"/>
                  <a:gd name="connsiteY58" fmla="*/ 669925 h 717550"/>
                  <a:gd name="connsiteX59" fmla="*/ 327328 w 742194"/>
                  <a:gd name="connsiteY59" fmla="*/ 666750 h 717550"/>
                  <a:gd name="connsiteX60" fmla="*/ 317803 w 742194"/>
                  <a:gd name="connsiteY60" fmla="*/ 660400 h 717550"/>
                  <a:gd name="connsiteX61" fmla="*/ 295578 w 742194"/>
                  <a:gd name="connsiteY61" fmla="*/ 654050 h 717550"/>
                  <a:gd name="connsiteX62" fmla="*/ 279703 w 742194"/>
                  <a:gd name="connsiteY62" fmla="*/ 666750 h 717550"/>
                  <a:gd name="connsiteX63" fmla="*/ 260653 w 742194"/>
                  <a:gd name="connsiteY63" fmla="*/ 679450 h 717550"/>
                  <a:gd name="connsiteX64" fmla="*/ 251128 w 742194"/>
                  <a:gd name="connsiteY64" fmla="*/ 685800 h 717550"/>
                  <a:gd name="connsiteX65" fmla="*/ 235253 w 742194"/>
                  <a:gd name="connsiteY65" fmla="*/ 698500 h 717550"/>
                  <a:gd name="connsiteX66" fmla="*/ 225728 w 742194"/>
                  <a:gd name="connsiteY66" fmla="*/ 708025 h 717550"/>
                  <a:gd name="connsiteX67" fmla="*/ 213028 w 742194"/>
                  <a:gd name="connsiteY67" fmla="*/ 711200 h 717550"/>
                  <a:gd name="connsiteX68" fmla="*/ 181278 w 742194"/>
                  <a:gd name="connsiteY68" fmla="*/ 714375 h 717550"/>
                  <a:gd name="connsiteX69" fmla="*/ 117778 w 742194"/>
                  <a:gd name="connsiteY69" fmla="*/ 708025 h 717550"/>
                  <a:gd name="connsiteX70" fmla="*/ 105078 w 742194"/>
                  <a:gd name="connsiteY70" fmla="*/ 704850 h 717550"/>
                  <a:gd name="connsiteX71" fmla="*/ 95553 w 742194"/>
                  <a:gd name="connsiteY71" fmla="*/ 701675 h 717550"/>
                  <a:gd name="connsiteX72" fmla="*/ 9828 w 742194"/>
                  <a:gd name="connsiteY72" fmla="*/ 698500 h 717550"/>
                  <a:gd name="connsiteX73" fmla="*/ 303 w 742194"/>
                  <a:gd name="connsiteY73" fmla="*/ 679450 h 717550"/>
                  <a:gd name="connsiteX74" fmla="*/ 19353 w 742194"/>
                  <a:gd name="connsiteY74" fmla="*/ 666750 h 717550"/>
                  <a:gd name="connsiteX75" fmla="*/ 28878 w 742194"/>
                  <a:gd name="connsiteY75" fmla="*/ 660400 h 717550"/>
                  <a:gd name="connsiteX76" fmla="*/ 38403 w 742194"/>
                  <a:gd name="connsiteY76" fmla="*/ 654050 h 717550"/>
                  <a:gd name="connsiteX77" fmla="*/ 47928 w 742194"/>
                  <a:gd name="connsiteY77" fmla="*/ 644525 h 717550"/>
                  <a:gd name="connsiteX78" fmla="*/ 51103 w 742194"/>
                  <a:gd name="connsiteY78" fmla="*/ 609600 h 717550"/>
                  <a:gd name="connsiteX79" fmla="*/ 60628 w 742194"/>
                  <a:gd name="connsiteY79" fmla="*/ 555625 h 717550"/>
                  <a:gd name="connsiteX80" fmla="*/ 70153 w 742194"/>
                  <a:gd name="connsiteY80" fmla="*/ 549275 h 717550"/>
                  <a:gd name="connsiteX81" fmla="*/ 79678 w 742194"/>
                  <a:gd name="connsiteY81" fmla="*/ 546100 h 717550"/>
                  <a:gd name="connsiteX82" fmla="*/ 82853 w 742194"/>
                  <a:gd name="connsiteY82" fmla="*/ 533400 h 717550"/>
                  <a:gd name="connsiteX83" fmla="*/ 89203 w 742194"/>
                  <a:gd name="connsiteY83" fmla="*/ 523875 h 717550"/>
                  <a:gd name="connsiteX84" fmla="*/ 82853 w 742194"/>
                  <a:gd name="connsiteY84" fmla="*/ 479425 h 717550"/>
                  <a:gd name="connsiteX85" fmla="*/ 86028 w 742194"/>
                  <a:gd name="connsiteY85" fmla="*/ 441325 h 717550"/>
                  <a:gd name="connsiteX86" fmla="*/ 130478 w 742194"/>
                  <a:gd name="connsiteY86" fmla="*/ 444500 h 717550"/>
                  <a:gd name="connsiteX87" fmla="*/ 159053 w 742194"/>
                  <a:gd name="connsiteY87" fmla="*/ 441325 h 717550"/>
                  <a:gd name="connsiteX88" fmla="*/ 174928 w 742194"/>
                  <a:gd name="connsiteY88" fmla="*/ 422275 h 717550"/>
                  <a:gd name="connsiteX89" fmla="*/ 178103 w 742194"/>
                  <a:gd name="connsiteY89" fmla="*/ 412750 h 717550"/>
                  <a:gd name="connsiteX90" fmla="*/ 184453 w 742194"/>
                  <a:gd name="connsiteY90" fmla="*/ 403225 h 717550"/>
                  <a:gd name="connsiteX91" fmla="*/ 190803 w 742194"/>
                  <a:gd name="connsiteY91" fmla="*/ 384175 h 717550"/>
                  <a:gd name="connsiteX92" fmla="*/ 193978 w 742194"/>
                  <a:gd name="connsiteY92" fmla="*/ 371475 h 717550"/>
                  <a:gd name="connsiteX93" fmla="*/ 219378 w 742194"/>
                  <a:gd name="connsiteY93" fmla="*/ 358775 h 717550"/>
                  <a:gd name="connsiteX94" fmla="*/ 238428 w 742194"/>
                  <a:gd name="connsiteY94" fmla="*/ 342900 h 717550"/>
                  <a:gd name="connsiteX95" fmla="*/ 257478 w 742194"/>
                  <a:gd name="connsiteY95" fmla="*/ 327025 h 717550"/>
                  <a:gd name="connsiteX96" fmla="*/ 270178 w 742194"/>
                  <a:gd name="connsiteY96" fmla="*/ 304800 h 717550"/>
                  <a:gd name="connsiteX97" fmla="*/ 286053 w 742194"/>
                  <a:gd name="connsiteY97" fmla="*/ 266700 h 717550"/>
                  <a:gd name="connsiteX98" fmla="*/ 295578 w 742194"/>
                  <a:gd name="connsiteY98" fmla="*/ 260350 h 717550"/>
                  <a:gd name="connsiteX99" fmla="*/ 308278 w 742194"/>
                  <a:gd name="connsiteY99" fmla="*/ 241300 h 717550"/>
                  <a:gd name="connsiteX100" fmla="*/ 317803 w 742194"/>
                  <a:gd name="connsiteY100" fmla="*/ 234950 h 717550"/>
                  <a:gd name="connsiteX101" fmla="*/ 336853 w 742194"/>
                  <a:gd name="connsiteY101" fmla="*/ 228600 h 717550"/>
                  <a:gd name="connsiteX102" fmla="*/ 355903 w 742194"/>
                  <a:gd name="connsiteY102" fmla="*/ 219075 h 717550"/>
                  <a:gd name="connsiteX103" fmla="*/ 371778 w 742194"/>
                  <a:gd name="connsiteY103" fmla="*/ 190500 h 717550"/>
                  <a:gd name="connsiteX104" fmla="*/ 374953 w 742194"/>
                  <a:gd name="connsiteY104" fmla="*/ 180975 h 717550"/>
                  <a:gd name="connsiteX105" fmla="*/ 378128 w 742194"/>
                  <a:gd name="connsiteY105" fmla="*/ 101600 h 717550"/>
                  <a:gd name="connsiteX106" fmla="*/ 381303 w 742194"/>
                  <a:gd name="connsiteY106" fmla="*/ 66675 h 717550"/>
                  <a:gd name="connsiteX107" fmla="*/ 384478 w 742194"/>
                  <a:gd name="connsiteY107" fmla="*/ 57150 h 717550"/>
                  <a:gd name="connsiteX108" fmla="*/ 394003 w 742194"/>
                  <a:gd name="connsiteY108" fmla="*/ 50800 h 717550"/>
                  <a:gd name="connsiteX109" fmla="*/ 422578 w 742194"/>
                  <a:gd name="connsiteY109" fmla="*/ 25400 h 717550"/>
                  <a:gd name="connsiteX110" fmla="*/ 432103 w 742194"/>
                  <a:gd name="connsiteY110" fmla="*/ 19050 h 717550"/>
                  <a:gd name="connsiteX111" fmla="*/ 441628 w 742194"/>
                  <a:gd name="connsiteY111" fmla="*/ 9525 h 717550"/>
                  <a:gd name="connsiteX112" fmla="*/ 444803 w 742194"/>
                  <a:gd name="connsiteY112" fmla="*/ 12700 h 71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742194" h="717550">
                    <a:moveTo>
                      <a:pt x="444803" y="12700"/>
                    </a:moveTo>
                    <a:cubicBezTo>
                      <a:pt x="450095" y="12700"/>
                      <a:pt x="463980" y="11405"/>
                      <a:pt x="473378" y="9525"/>
                    </a:cubicBezTo>
                    <a:cubicBezTo>
                      <a:pt x="479942" y="8212"/>
                      <a:pt x="485864" y="4488"/>
                      <a:pt x="492428" y="3175"/>
                    </a:cubicBezTo>
                    <a:lnTo>
                      <a:pt x="508303" y="0"/>
                    </a:lnTo>
                    <a:cubicBezTo>
                      <a:pt x="515711" y="1058"/>
                      <a:pt x="524214" y="-843"/>
                      <a:pt x="530528" y="3175"/>
                    </a:cubicBezTo>
                    <a:cubicBezTo>
                      <a:pt x="536967" y="7272"/>
                      <a:pt x="538995" y="15875"/>
                      <a:pt x="543228" y="22225"/>
                    </a:cubicBezTo>
                    <a:lnTo>
                      <a:pt x="549578" y="31750"/>
                    </a:lnTo>
                    <a:cubicBezTo>
                      <a:pt x="550636" y="52917"/>
                      <a:pt x="549122" y="74370"/>
                      <a:pt x="552753" y="95250"/>
                    </a:cubicBezTo>
                    <a:cubicBezTo>
                      <a:pt x="553522" y="99674"/>
                      <a:pt x="559403" y="101326"/>
                      <a:pt x="562278" y="104775"/>
                    </a:cubicBezTo>
                    <a:cubicBezTo>
                      <a:pt x="575507" y="120650"/>
                      <a:pt x="560691" y="109008"/>
                      <a:pt x="578153" y="120650"/>
                    </a:cubicBezTo>
                    <a:cubicBezTo>
                      <a:pt x="580270" y="127000"/>
                      <a:pt x="580790" y="134131"/>
                      <a:pt x="584503" y="139700"/>
                    </a:cubicBezTo>
                    <a:cubicBezTo>
                      <a:pt x="586620" y="142875"/>
                      <a:pt x="589146" y="145812"/>
                      <a:pt x="590853" y="149225"/>
                    </a:cubicBezTo>
                    <a:cubicBezTo>
                      <a:pt x="592350" y="152218"/>
                      <a:pt x="592531" y="155757"/>
                      <a:pt x="594028" y="158750"/>
                    </a:cubicBezTo>
                    <a:cubicBezTo>
                      <a:pt x="595735" y="162163"/>
                      <a:pt x="598671" y="164862"/>
                      <a:pt x="600378" y="168275"/>
                    </a:cubicBezTo>
                    <a:cubicBezTo>
                      <a:pt x="601875" y="171268"/>
                      <a:pt x="601697" y="175015"/>
                      <a:pt x="603553" y="177800"/>
                    </a:cubicBezTo>
                    <a:cubicBezTo>
                      <a:pt x="606044" y="181536"/>
                      <a:pt x="610468" y="183671"/>
                      <a:pt x="613078" y="187325"/>
                    </a:cubicBezTo>
                    <a:cubicBezTo>
                      <a:pt x="624089" y="202741"/>
                      <a:pt x="615694" y="195731"/>
                      <a:pt x="622603" y="209550"/>
                    </a:cubicBezTo>
                    <a:cubicBezTo>
                      <a:pt x="624310" y="212963"/>
                      <a:pt x="625717" y="217053"/>
                      <a:pt x="628953" y="219075"/>
                    </a:cubicBezTo>
                    <a:cubicBezTo>
                      <a:pt x="634629" y="222623"/>
                      <a:pt x="648003" y="225425"/>
                      <a:pt x="648003" y="225425"/>
                    </a:cubicBezTo>
                    <a:cubicBezTo>
                      <a:pt x="653591" y="242190"/>
                      <a:pt x="648393" y="233094"/>
                      <a:pt x="670228" y="247650"/>
                    </a:cubicBezTo>
                    <a:lnTo>
                      <a:pt x="679753" y="254000"/>
                    </a:lnTo>
                    <a:cubicBezTo>
                      <a:pt x="682928" y="256117"/>
                      <a:pt x="685658" y="259143"/>
                      <a:pt x="689278" y="260350"/>
                    </a:cubicBezTo>
                    <a:lnTo>
                      <a:pt x="708328" y="266700"/>
                    </a:lnTo>
                    <a:cubicBezTo>
                      <a:pt x="711503" y="267758"/>
                      <a:pt x="714606" y="269063"/>
                      <a:pt x="717853" y="269875"/>
                    </a:cubicBezTo>
                    <a:lnTo>
                      <a:pt x="730553" y="273050"/>
                    </a:lnTo>
                    <a:cubicBezTo>
                      <a:pt x="733728" y="275167"/>
                      <a:pt x="739330" y="275658"/>
                      <a:pt x="740078" y="279400"/>
                    </a:cubicBezTo>
                    <a:cubicBezTo>
                      <a:pt x="745622" y="307121"/>
                      <a:pt x="739891" y="300722"/>
                      <a:pt x="727378" y="311150"/>
                    </a:cubicBezTo>
                    <a:cubicBezTo>
                      <a:pt x="702932" y="331522"/>
                      <a:pt x="731977" y="311259"/>
                      <a:pt x="708328" y="327025"/>
                    </a:cubicBezTo>
                    <a:lnTo>
                      <a:pt x="698803" y="355600"/>
                    </a:lnTo>
                    <a:cubicBezTo>
                      <a:pt x="697745" y="358775"/>
                      <a:pt x="697995" y="362758"/>
                      <a:pt x="695628" y="365125"/>
                    </a:cubicBezTo>
                    <a:cubicBezTo>
                      <a:pt x="692453" y="368300"/>
                      <a:pt x="688860" y="371106"/>
                      <a:pt x="686103" y="374650"/>
                    </a:cubicBezTo>
                    <a:cubicBezTo>
                      <a:pt x="681418" y="380674"/>
                      <a:pt x="677636" y="387350"/>
                      <a:pt x="673403" y="393700"/>
                    </a:cubicBezTo>
                    <a:cubicBezTo>
                      <a:pt x="671286" y="396875"/>
                      <a:pt x="670228" y="401108"/>
                      <a:pt x="667053" y="403225"/>
                    </a:cubicBezTo>
                    <a:lnTo>
                      <a:pt x="657528" y="409575"/>
                    </a:lnTo>
                    <a:cubicBezTo>
                      <a:pt x="653295" y="415925"/>
                      <a:pt x="647241" y="421385"/>
                      <a:pt x="644828" y="428625"/>
                    </a:cubicBezTo>
                    <a:lnTo>
                      <a:pt x="635303" y="457200"/>
                    </a:lnTo>
                    <a:cubicBezTo>
                      <a:pt x="634245" y="460375"/>
                      <a:pt x="635303" y="465667"/>
                      <a:pt x="632128" y="466725"/>
                    </a:cubicBezTo>
                    <a:lnTo>
                      <a:pt x="622603" y="469900"/>
                    </a:lnTo>
                    <a:cubicBezTo>
                      <a:pt x="620042" y="475023"/>
                      <a:pt x="614012" y="485585"/>
                      <a:pt x="613078" y="492125"/>
                    </a:cubicBezTo>
                    <a:cubicBezTo>
                      <a:pt x="612410" y="496801"/>
                      <a:pt x="610813" y="532033"/>
                      <a:pt x="606728" y="542925"/>
                    </a:cubicBezTo>
                    <a:cubicBezTo>
                      <a:pt x="605388" y="546498"/>
                      <a:pt x="601928" y="548963"/>
                      <a:pt x="600378" y="552450"/>
                    </a:cubicBezTo>
                    <a:cubicBezTo>
                      <a:pt x="597660" y="558567"/>
                      <a:pt x="596145" y="565150"/>
                      <a:pt x="594028" y="571500"/>
                    </a:cubicBezTo>
                    <a:lnTo>
                      <a:pt x="587678" y="590550"/>
                    </a:lnTo>
                    <a:cubicBezTo>
                      <a:pt x="586620" y="593725"/>
                      <a:pt x="585315" y="596828"/>
                      <a:pt x="584503" y="600075"/>
                    </a:cubicBezTo>
                    <a:cubicBezTo>
                      <a:pt x="583445" y="604308"/>
                      <a:pt x="583047" y="608764"/>
                      <a:pt x="581328" y="612775"/>
                    </a:cubicBezTo>
                    <a:cubicBezTo>
                      <a:pt x="579825" y="616282"/>
                      <a:pt x="576685" y="618887"/>
                      <a:pt x="574978" y="622300"/>
                    </a:cubicBezTo>
                    <a:cubicBezTo>
                      <a:pt x="569813" y="632629"/>
                      <a:pt x="574552" y="632251"/>
                      <a:pt x="565453" y="641350"/>
                    </a:cubicBezTo>
                    <a:cubicBezTo>
                      <a:pt x="561711" y="645092"/>
                      <a:pt x="556771" y="647431"/>
                      <a:pt x="552753" y="650875"/>
                    </a:cubicBezTo>
                    <a:cubicBezTo>
                      <a:pt x="549344" y="653797"/>
                      <a:pt x="546403" y="657225"/>
                      <a:pt x="543228" y="660400"/>
                    </a:cubicBezTo>
                    <a:cubicBezTo>
                      <a:pt x="538089" y="680958"/>
                      <a:pt x="544039" y="666411"/>
                      <a:pt x="530528" y="682625"/>
                    </a:cubicBezTo>
                    <a:cubicBezTo>
                      <a:pt x="519481" y="695882"/>
                      <a:pt x="530290" y="690113"/>
                      <a:pt x="514653" y="695325"/>
                    </a:cubicBezTo>
                    <a:cubicBezTo>
                      <a:pt x="504590" y="710419"/>
                      <a:pt x="511923" y="703643"/>
                      <a:pt x="489253" y="711200"/>
                    </a:cubicBezTo>
                    <a:lnTo>
                      <a:pt x="479728" y="714375"/>
                    </a:lnTo>
                    <a:lnTo>
                      <a:pt x="470203" y="717550"/>
                    </a:lnTo>
                    <a:cubicBezTo>
                      <a:pt x="457503" y="716492"/>
                      <a:pt x="444735" y="716059"/>
                      <a:pt x="432103" y="714375"/>
                    </a:cubicBezTo>
                    <a:cubicBezTo>
                      <a:pt x="416144" y="712247"/>
                      <a:pt x="423523" y="705165"/>
                      <a:pt x="403528" y="698500"/>
                    </a:cubicBezTo>
                    <a:cubicBezTo>
                      <a:pt x="390462" y="694145"/>
                      <a:pt x="377438" y="689488"/>
                      <a:pt x="365428" y="682625"/>
                    </a:cubicBezTo>
                    <a:cubicBezTo>
                      <a:pt x="362115" y="680732"/>
                      <a:pt x="359390" y="677825"/>
                      <a:pt x="355903" y="676275"/>
                    </a:cubicBezTo>
                    <a:cubicBezTo>
                      <a:pt x="349786" y="673557"/>
                      <a:pt x="343203" y="672042"/>
                      <a:pt x="336853" y="669925"/>
                    </a:cubicBezTo>
                    <a:cubicBezTo>
                      <a:pt x="333678" y="668867"/>
                      <a:pt x="330113" y="668606"/>
                      <a:pt x="327328" y="666750"/>
                    </a:cubicBezTo>
                    <a:cubicBezTo>
                      <a:pt x="324153" y="664633"/>
                      <a:pt x="321216" y="662107"/>
                      <a:pt x="317803" y="660400"/>
                    </a:cubicBezTo>
                    <a:cubicBezTo>
                      <a:pt x="313248" y="658123"/>
                      <a:pt x="299647" y="655067"/>
                      <a:pt x="295578" y="654050"/>
                    </a:cubicBezTo>
                    <a:cubicBezTo>
                      <a:pt x="274128" y="661200"/>
                      <a:pt x="297378" y="651284"/>
                      <a:pt x="279703" y="666750"/>
                    </a:cubicBezTo>
                    <a:cubicBezTo>
                      <a:pt x="273960" y="671776"/>
                      <a:pt x="267003" y="675217"/>
                      <a:pt x="260653" y="679450"/>
                    </a:cubicBezTo>
                    <a:lnTo>
                      <a:pt x="251128" y="685800"/>
                    </a:lnTo>
                    <a:cubicBezTo>
                      <a:pt x="236926" y="707102"/>
                      <a:pt x="253656" y="686231"/>
                      <a:pt x="235253" y="698500"/>
                    </a:cubicBezTo>
                    <a:cubicBezTo>
                      <a:pt x="231517" y="700991"/>
                      <a:pt x="229627" y="705797"/>
                      <a:pt x="225728" y="708025"/>
                    </a:cubicBezTo>
                    <a:cubicBezTo>
                      <a:pt x="221939" y="710190"/>
                      <a:pt x="217348" y="710583"/>
                      <a:pt x="213028" y="711200"/>
                    </a:cubicBezTo>
                    <a:cubicBezTo>
                      <a:pt x="202499" y="712704"/>
                      <a:pt x="191861" y="713317"/>
                      <a:pt x="181278" y="714375"/>
                    </a:cubicBezTo>
                    <a:cubicBezTo>
                      <a:pt x="150568" y="712181"/>
                      <a:pt x="142743" y="713018"/>
                      <a:pt x="117778" y="708025"/>
                    </a:cubicBezTo>
                    <a:cubicBezTo>
                      <a:pt x="113499" y="707169"/>
                      <a:pt x="109274" y="706049"/>
                      <a:pt x="105078" y="704850"/>
                    </a:cubicBezTo>
                    <a:cubicBezTo>
                      <a:pt x="101860" y="703931"/>
                      <a:pt x="98892" y="701898"/>
                      <a:pt x="95553" y="701675"/>
                    </a:cubicBezTo>
                    <a:cubicBezTo>
                      <a:pt x="67022" y="699773"/>
                      <a:pt x="38403" y="699558"/>
                      <a:pt x="9828" y="698500"/>
                    </a:cubicBezTo>
                    <a:cubicBezTo>
                      <a:pt x="9202" y="697560"/>
                      <a:pt x="-1963" y="682623"/>
                      <a:pt x="303" y="679450"/>
                    </a:cubicBezTo>
                    <a:cubicBezTo>
                      <a:pt x="4739" y="673240"/>
                      <a:pt x="13003" y="670983"/>
                      <a:pt x="19353" y="666750"/>
                    </a:cubicBezTo>
                    <a:lnTo>
                      <a:pt x="28878" y="660400"/>
                    </a:lnTo>
                    <a:cubicBezTo>
                      <a:pt x="32053" y="658283"/>
                      <a:pt x="35705" y="656748"/>
                      <a:pt x="38403" y="654050"/>
                    </a:cubicBezTo>
                    <a:lnTo>
                      <a:pt x="47928" y="644525"/>
                    </a:lnTo>
                    <a:cubicBezTo>
                      <a:pt x="48986" y="632883"/>
                      <a:pt x="50171" y="621252"/>
                      <a:pt x="51103" y="609600"/>
                    </a:cubicBezTo>
                    <a:cubicBezTo>
                      <a:pt x="52530" y="591761"/>
                      <a:pt x="46557" y="569696"/>
                      <a:pt x="60628" y="555625"/>
                    </a:cubicBezTo>
                    <a:cubicBezTo>
                      <a:pt x="63326" y="552927"/>
                      <a:pt x="66740" y="550982"/>
                      <a:pt x="70153" y="549275"/>
                    </a:cubicBezTo>
                    <a:cubicBezTo>
                      <a:pt x="73146" y="547778"/>
                      <a:pt x="76503" y="547158"/>
                      <a:pt x="79678" y="546100"/>
                    </a:cubicBezTo>
                    <a:cubicBezTo>
                      <a:pt x="80736" y="541867"/>
                      <a:pt x="81134" y="537411"/>
                      <a:pt x="82853" y="533400"/>
                    </a:cubicBezTo>
                    <a:cubicBezTo>
                      <a:pt x="84356" y="529893"/>
                      <a:pt x="88931" y="527681"/>
                      <a:pt x="89203" y="523875"/>
                    </a:cubicBezTo>
                    <a:cubicBezTo>
                      <a:pt x="90840" y="500961"/>
                      <a:pt x="88260" y="495647"/>
                      <a:pt x="82853" y="479425"/>
                    </a:cubicBezTo>
                    <a:cubicBezTo>
                      <a:pt x="83911" y="466725"/>
                      <a:pt x="75751" y="448861"/>
                      <a:pt x="86028" y="441325"/>
                    </a:cubicBezTo>
                    <a:cubicBezTo>
                      <a:pt x="98007" y="432541"/>
                      <a:pt x="115624" y="444500"/>
                      <a:pt x="130478" y="444500"/>
                    </a:cubicBezTo>
                    <a:cubicBezTo>
                      <a:pt x="140062" y="444500"/>
                      <a:pt x="149528" y="442383"/>
                      <a:pt x="159053" y="441325"/>
                    </a:cubicBezTo>
                    <a:cubicBezTo>
                      <a:pt x="166075" y="434303"/>
                      <a:pt x="170508" y="431116"/>
                      <a:pt x="174928" y="422275"/>
                    </a:cubicBezTo>
                    <a:cubicBezTo>
                      <a:pt x="176425" y="419282"/>
                      <a:pt x="176606" y="415743"/>
                      <a:pt x="178103" y="412750"/>
                    </a:cubicBezTo>
                    <a:cubicBezTo>
                      <a:pt x="179810" y="409337"/>
                      <a:pt x="182903" y="406712"/>
                      <a:pt x="184453" y="403225"/>
                    </a:cubicBezTo>
                    <a:cubicBezTo>
                      <a:pt x="187171" y="397108"/>
                      <a:pt x="189180" y="390669"/>
                      <a:pt x="190803" y="384175"/>
                    </a:cubicBezTo>
                    <a:cubicBezTo>
                      <a:pt x="191861" y="379942"/>
                      <a:pt x="191138" y="374788"/>
                      <a:pt x="193978" y="371475"/>
                    </a:cubicBezTo>
                    <a:cubicBezTo>
                      <a:pt x="203879" y="359924"/>
                      <a:pt x="208795" y="364067"/>
                      <a:pt x="219378" y="358775"/>
                    </a:cubicBezTo>
                    <a:cubicBezTo>
                      <a:pt x="231202" y="352863"/>
                      <a:pt x="227895" y="351677"/>
                      <a:pt x="238428" y="342900"/>
                    </a:cubicBezTo>
                    <a:cubicBezTo>
                      <a:pt x="264950" y="320798"/>
                      <a:pt x="229651" y="354852"/>
                      <a:pt x="257478" y="327025"/>
                    </a:cubicBezTo>
                    <a:cubicBezTo>
                      <a:pt x="266198" y="292143"/>
                      <a:pt x="252982" y="335753"/>
                      <a:pt x="270178" y="304800"/>
                    </a:cubicBezTo>
                    <a:cubicBezTo>
                      <a:pt x="276939" y="292630"/>
                      <a:pt x="275690" y="277063"/>
                      <a:pt x="286053" y="266700"/>
                    </a:cubicBezTo>
                    <a:cubicBezTo>
                      <a:pt x="288751" y="264002"/>
                      <a:pt x="292403" y="262467"/>
                      <a:pt x="295578" y="260350"/>
                    </a:cubicBezTo>
                    <a:cubicBezTo>
                      <a:pt x="299811" y="254000"/>
                      <a:pt x="301928" y="245533"/>
                      <a:pt x="308278" y="241300"/>
                    </a:cubicBezTo>
                    <a:cubicBezTo>
                      <a:pt x="311453" y="239183"/>
                      <a:pt x="314316" y="236500"/>
                      <a:pt x="317803" y="234950"/>
                    </a:cubicBezTo>
                    <a:cubicBezTo>
                      <a:pt x="323920" y="232232"/>
                      <a:pt x="331284" y="232313"/>
                      <a:pt x="336853" y="228600"/>
                    </a:cubicBezTo>
                    <a:cubicBezTo>
                      <a:pt x="349163" y="220394"/>
                      <a:pt x="342758" y="223457"/>
                      <a:pt x="355903" y="219075"/>
                    </a:cubicBezTo>
                    <a:cubicBezTo>
                      <a:pt x="370161" y="204817"/>
                      <a:pt x="364008" y="213810"/>
                      <a:pt x="371778" y="190500"/>
                    </a:cubicBezTo>
                    <a:lnTo>
                      <a:pt x="374953" y="180975"/>
                    </a:lnTo>
                    <a:cubicBezTo>
                      <a:pt x="376011" y="154517"/>
                      <a:pt x="376659" y="128039"/>
                      <a:pt x="378128" y="101600"/>
                    </a:cubicBezTo>
                    <a:cubicBezTo>
                      <a:pt x="378776" y="89928"/>
                      <a:pt x="379650" y="78247"/>
                      <a:pt x="381303" y="66675"/>
                    </a:cubicBezTo>
                    <a:cubicBezTo>
                      <a:pt x="381776" y="63362"/>
                      <a:pt x="382387" y="59763"/>
                      <a:pt x="384478" y="57150"/>
                    </a:cubicBezTo>
                    <a:cubicBezTo>
                      <a:pt x="386862" y="54170"/>
                      <a:pt x="390950" y="53090"/>
                      <a:pt x="394003" y="50800"/>
                    </a:cubicBezTo>
                    <a:cubicBezTo>
                      <a:pt x="431362" y="22781"/>
                      <a:pt x="390236" y="53122"/>
                      <a:pt x="422578" y="25400"/>
                    </a:cubicBezTo>
                    <a:cubicBezTo>
                      <a:pt x="425475" y="22917"/>
                      <a:pt x="429172" y="21493"/>
                      <a:pt x="432103" y="19050"/>
                    </a:cubicBezTo>
                    <a:cubicBezTo>
                      <a:pt x="435552" y="16175"/>
                      <a:pt x="438179" y="12400"/>
                      <a:pt x="441628" y="9525"/>
                    </a:cubicBezTo>
                    <a:cubicBezTo>
                      <a:pt x="444559" y="7082"/>
                      <a:pt x="439511" y="12700"/>
                      <a:pt x="444803" y="127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murcia">
                <a:extLst>
                  <a:ext uri="{FF2B5EF4-FFF2-40B4-BE49-F238E27FC236}">
                    <a16:creationId xmlns:a16="http://schemas.microsoft.com/office/drawing/2014/main" id="{F183E15B-326F-73ED-F585-9FB20E827CB9}"/>
                  </a:ext>
                </a:extLst>
              </p:cNvPr>
              <p:cNvSpPr/>
              <p:nvPr/>
            </p:nvSpPr>
            <p:spPr>
              <a:xfrm>
                <a:off x="3141461" y="2971612"/>
                <a:ext cx="756218" cy="762065"/>
              </a:xfrm>
              <a:custGeom>
                <a:avLst/>
                <a:gdLst>
                  <a:gd name="connsiteX0" fmla="*/ 98425 w 749300"/>
                  <a:gd name="connsiteY0" fmla="*/ 476315 h 762065"/>
                  <a:gd name="connsiteX1" fmla="*/ 50800 w 749300"/>
                  <a:gd name="connsiteY1" fmla="*/ 473140 h 762065"/>
                  <a:gd name="connsiteX2" fmla="*/ 41275 w 749300"/>
                  <a:gd name="connsiteY2" fmla="*/ 469965 h 762065"/>
                  <a:gd name="connsiteX3" fmla="*/ 38100 w 749300"/>
                  <a:gd name="connsiteY3" fmla="*/ 460440 h 762065"/>
                  <a:gd name="connsiteX4" fmla="*/ 19050 w 749300"/>
                  <a:gd name="connsiteY4" fmla="*/ 447740 h 762065"/>
                  <a:gd name="connsiteX5" fmla="*/ 12700 w 749300"/>
                  <a:gd name="connsiteY5" fmla="*/ 438215 h 762065"/>
                  <a:gd name="connsiteX6" fmla="*/ 3175 w 749300"/>
                  <a:gd name="connsiteY6" fmla="*/ 428690 h 762065"/>
                  <a:gd name="connsiteX7" fmla="*/ 0 w 749300"/>
                  <a:gd name="connsiteY7" fmla="*/ 419165 h 762065"/>
                  <a:gd name="connsiteX8" fmla="*/ 9525 w 749300"/>
                  <a:gd name="connsiteY8" fmla="*/ 387415 h 762065"/>
                  <a:gd name="connsiteX9" fmla="*/ 19050 w 749300"/>
                  <a:gd name="connsiteY9" fmla="*/ 377890 h 762065"/>
                  <a:gd name="connsiteX10" fmla="*/ 28575 w 749300"/>
                  <a:gd name="connsiteY10" fmla="*/ 355665 h 762065"/>
                  <a:gd name="connsiteX11" fmla="*/ 47625 w 749300"/>
                  <a:gd name="connsiteY11" fmla="*/ 336615 h 762065"/>
                  <a:gd name="connsiteX12" fmla="*/ 57150 w 749300"/>
                  <a:gd name="connsiteY12" fmla="*/ 317565 h 762065"/>
                  <a:gd name="connsiteX13" fmla="*/ 73025 w 749300"/>
                  <a:gd name="connsiteY13" fmla="*/ 288990 h 762065"/>
                  <a:gd name="connsiteX14" fmla="*/ 92075 w 749300"/>
                  <a:gd name="connsiteY14" fmla="*/ 269940 h 762065"/>
                  <a:gd name="connsiteX15" fmla="*/ 149225 w 749300"/>
                  <a:gd name="connsiteY15" fmla="*/ 257240 h 762065"/>
                  <a:gd name="connsiteX16" fmla="*/ 174625 w 749300"/>
                  <a:gd name="connsiteY16" fmla="*/ 250890 h 762065"/>
                  <a:gd name="connsiteX17" fmla="*/ 193675 w 749300"/>
                  <a:gd name="connsiteY17" fmla="*/ 238190 h 762065"/>
                  <a:gd name="connsiteX18" fmla="*/ 200025 w 749300"/>
                  <a:gd name="connsiteY18" fmla="*/ 228665 h 762065"/>
                  <a:gd name="connsiteX19" fmla="*/ 231775 w 749300"/>
                  <a:gd name="connsiteY19" fmla="*/ 219140 h 762065"/>
                  <a:gd name="connsiteX20" fmla="*/ 241300 w 749300"/>
                  <a:gd name="connsiteY20" fmla="*/ 215965 h 762065"/>
                  <a:gd name="connsiteX21" fmla="*/ 260350 w 749300"/>
                  <a:gd name="connsiteY21" fmla="*/ 206440 h 762065"/>
                  <a:gd name="connsiteX22" fmla="*/ 292100 w 749300"/>
                  <a:gd name="connsiteY22" fmla="*/ 212790 h 762065"/>
                  <a:gd name="connsiteX23" fmla="*/ 311150 w 749300"/>
                  <a:gd name="connsiteY23" fmla="*/ 225490 h 762065"/>
                  <a:gd name="connsiteX24" fmla="*/ 320675 w 749300"/>
                  <a:gd name="connsiteY24" fmla="*/ 228665 h 762065"/>
                  <a:gd name="connsiteX25" fmla="*/ 339725 w 749300"/>
                  <a:gd name="connsiteY25" fmla="*/ 238190 h 762065"/>
                  <a:gd name="connsiteX26" fmla="*/ 387350 w 749300"/>
                  <a:gd name="connsiteY26" fmla="*/ 231840 h 762065"/>
                  <a:gd name="connsiteX27" fmla="*/ 393700 w 749300"/>
                  <a:gd name="connsiteY27" fmla="*/ 222315 h 762065"/>
                  <a:gd name="connsiteX28" fmla="*/ 387350 w 749300"/>
                  <a:gd name="connsiteY28" fmla="*/ 171515 h 762065"/>
                  <a:gd name="connsiteX29" fmla="*/ 381000 w 749300"/>
                  <a:gd name="connsiteY29" fmla="*/ 152465 h 762065"/>
                  <a:gd name="connsiteX30" fmla="*/ 384175 w 749300"/>
                  <a:gd name="connsiteY30" fmla="*/ 82615 h 762065"/>
                  <a:gd name="connsiteX31" fmla="*/ 387350 w 749300"/>
                  <a:gd name="connsiteY31" fmla="*/ 73090 h 762065"/>
                  <a:gd name="connsiteX32" fmla="*/ 400050 w 749300"/>
                  <a:gd name="connsiteY32" fmla="*/ 54040 h 762065"/>
                  <a:gd name="connsiteX33" fmla="*/ 406400 w 749300"/>
                  <a:gd name="connsiteY33" fmla="*/ 44515 h 762065"/>
                  <a:gd name="connsiteX34" fmla="*/ 425450 w 749300"/>
                  <a:gd name="connsiteY34" fmla="*/ 28640 h 762065"/>
                  <a:gd name="connsiteX35" fmla="*/ 434975 w 749300"/>
                  <a:gd name="connsiteY35" fmla="*/ 19115 h 762065"/>
                  <a:gd name="connsiteX36" fmla="*/ 454025 w 749300"/>
                  <a:gd name="connsiteY36" fmla="*/ 6415 h 762065"/>
                  <a:gd name="connsiteX37" fmla="*/ 498475 w 749300"/>
                  <a:gd name="connsiteY37" fmla="*/ 9590 h 762065"/>
                  <a:gd name="connsiteX38" fmla="*/ 508000 w 749300"/>
                  <a:gd name="connsiteY38" fmla="*/ 12765 h 762065"/>
                  <a:gd name="connsiteX39" fmla="*/ 549275 w 749300"/>
                  <a:gd name="connsiteY39" fmla="*/ 9590 h 762065"/>
                  <a:gd name="connsiteX40" fmla="*/ 568325 w 749300"/>
                  <a:gd name="connsiteY40" fmla="*/ 65 h 762065"/>
                  <a:gd name="connsiteX41" fmla="*/ 577850 w 749300"/>
                  <a:gd name="connsiteY41" fmla="*/ 6415 h 762065"/>
                  <a:gd name="connsiteX42" fmla="*/ 590550 w 749300"/>
                  <a:gd name="connsiteY42" fmla="*/ 25465 h 762065"/>
                  <a:gd name="connsiteX43" fmla="*/ 593725 w 749300"/>
                  <a:gd name="connsiteY43" fmla="*/ 34990 h 762065"/>
                  <a:gd name="connsiteX44" fmla="*/ 603250 w 749300"/>
                  <a:gd name="connsiteY44" fmla="*/ 41340 h 762065"/>
                  <a:gd name="connsiteX45" fmla="*/ 619125 w 749300"/>
                  <a:gd name="connsiteY45" fmla="*/ 73090 h 762065"/>
                  <a:gd name="connsiteX46" fmla="*/ 628650 w 749300"/>
                  <a:gd name="connsiteY46" fmla="*/ 76265 h 762065"/>
                  <a:gd name="connsiteX47" fmla="*/ 631825 w 749300"/>
                  <a:gd name="connsiteY47" fmla="*/ 130240 h 762065"/>
                  <a:gd name="connsiteX48" fmla="*/ 625475 w 749300"/>
                  <a:gd name="connsiteY48" fmla="*/ 149290 h 762065"/>
                  <a:gd name="connsiteX49" fmla="*/ 622300 w 749300"/>
                  <a:gd name="connsiteY49" fmla="*/ 158815 h 762065"/>
                  <a:gd name="connsiteX50" fmla="*/ 625475 w 749300"/>
                  <a:gd name="connsiteY50" fmla="*/ 206440 h 762065"/>
                  <a:gd name="connsiteX51" fmla="*/ 631825 w 749300"/>
                  <a:gd name="connsiteY51" fmla="*/ 215965 h 762065"/>
                  <a:gd name="connsiteX52" fmla="*/ 635000 w 749300"/>
                  <a:gd name="connsiteY52" fmla="*/ 225490 h 762065"/>
                  <a:gd name="connsiteX53" fmla="*/ 644525 w 749300"/>
                  <a:gd name="connsiteY53" fmla="*/ 260415 h 762065"/>
                  <a:gd name="connsiteX54" fmla="*/ 660400 w 749300"/>
                  <a:gd name="connsiteY54" fmla="*/ 288990 h 762065"/>
                  <a:gd name="connsiteX55" fmla="*/ 657225 w 749300"/>
                  <a:gd name="connsiteY55" fmla="*/ 304865 h 762065"/>
                  <a:gd name="connsiteX56" fmla="*/ 644525 w 749300"/>
                  <a:gd name="connsiteY56" fmla="*/ 323915 h 762065"/>
                  <a:gd name="connsiteX57" fmla="*/ 638175 w 749300"/>
                  <a:gd name="connsiteY57" fmla="*/ 336615 h 762065"/>
                  <a:gd name="connsiteX58" fmla="*/ 631825 w 749300"/>
                  <a:gd name="connsiteY58" fmla="*/ 346140 h 762065"/>
                  <a:gd name="connsiteX59" fmla="*/ 625475 w 749300"/>
                  <a:gd name="connsiteY59" fmla="*/ 368365 h 762065"/>
                  <a:gd name="connsiteX60" fmla="*/ 628650 w 749300"/>
                  <a:gd name="connsiteY60" fmla="*/ 377890 h 762065"/>
                  <a:gd name="connsiteX61" fmla="*/ 641350 w 749300"/>
                  <a:gd name="connsiteY61" fmla="*/ 396940 h 762065"/>
                  <a:gd name="connsiteX62" fmla="*/ 647700 w 749300"/>
                  <a:gd name="connsiteY62" fmla="*/ 406465 h 762065"/>
                  <a:gd name="connsiteX63" fmla="*/ 654050 w 749300"/>
                  <a:gd name="connsiteY63" fmla="*/ 419165 h 762065"/>
                  <a:gd name="connsiteX64" fmla="*/ 673100 w 749300"/>
                  <a:gd name="connsiteY64" fmla="*/ 457265 h 762065"/>
                  <a:gd name="connsiteX65" fmla="*/ 692150 w 749300"/>
                  <a:gd name="connsiteY65" fmla="*/ 466790 h 762065"/>
                  <a:gd name="connsiteX66" fmla="*/ 708025 w 749300"/>
                  <a:gd name="connsiteY66" fmla="*/ 501715 h 762065"/>
                  <a:gd name="connsiteX67" fmla="*/ 720725 w 749300"/>
                  <a:gd name="connsiteY67" fmla="*/ 530290 h 762065"/>
                  <a:gd name="connsiteX68" fmla="*/ 730250 w 749300"/>
                  <a:gd name="connsiteY68" fmla="*/ 549340 h 762065"/>
                  <a:gd name="connsiteX69" fmla="*/ 739775 w 749300"/>
                  <a:gd name="connsiteY69" fmla="*/ 555690 h 762065"/>
                  <a:gd name="connsiteX70" fmla="*/ 749300 w 749300"/>
                  <a:gd name="connsiteY70" fmla="*/ 574740 h 762065"/>
                  <a:gd name="connsiteX71" fmla="*/ 746125 w 749300"/>
                  <a:gd name="connsiteY71" fmla="*/ 631890 h 762065"/>
                  <a:gd name="connsiteX72" fmla="*/ 736600 w 749300"/>
                  <a:gd name="connsiteY72" fmla="*/ 650940 h 762065"/>
                  <a:gd name="connsiteX73" fmla="*/ 717550 w 749300"/>
                  <a:gd name="connsiteY73" fmla="*/ 663640 h 762065"/>
                  <a:gd name="connsiteX74" fmla="*/ 708025 w 749300"/>
                  <a:gd name="connsiteY74" fmla="*/ 669990 h 762065"/>
                  <a:gd name="connsiteX75" fmla="*/ 698500 w 749300"/>
                  <a:gd name="connsiteY75" fmla="*/ 676340 h 762065"/>
                  <a:gd name="connsiteX76" fmla="*/ 584200 w 749300"/>
                  <a:gd name="connsiteY76" fmla="*/ 682690 h 762065"/>
                  <a:gd name="connsiteX77" fmla="*/ 428625 w 749300"/>
                  <a:gd name="connsiteY77" fmla="*/ 692215 h 762065"/>
                  <a:gd name="connsiteX78" fmla="*/ 409575 w 749300"/>
                  <a:gd name="connsiteY78" fmla="*/ 698565 h 762065"/>
                  <a:gd name="connsiteX79" fmla="*/ 400050 w 749300"/>
                  <a:gd name="connsiteY79" fmla="*/ 701740 h 762065"/>
                  <a:gd name="connsiteX80" fmla="*/ 393700 w 749300"/>
                  <a:gd name="connsiteY80" fmla="*/ 711265 h 762065"/>
                  <a:gd name="connsiteX81" fmla="*/ 374650 w 749300"/>
                  <a:gd name="connsiteY81" fmla="*/ 717615 h 762065"/>
                  <a:gd name="connsiteX82" fmla="*/ 365125 w 749300"/>
                  <a:gd name="connsiteY82" fmla="*/ 723965 h 762065"/>
                  <a:gd name="connsiteX83" fmla="*/ 349250 w 749300"/>
                  <a:gd name="connsiteY83" fmla="*/ 739840 h 762065"/>
                  <a:gd name="connsiteX84" fmla="*/ 333375 w 749300"/>
                  <a:gd name="connsiteY84" fmla="*/ 758890 h 762065"/>
                  <a:gd name="connsiteX85" fmla="*/ 314325 w 749300"/>
                  <a:gd name="connsiteY85" fmla="*/ 762065 h 762065"/>
                  <a:gd name="connsiteX86" fmla="*/ 285750 w 749300"/>
                  <a:gd name="connsiteY86" fmla="*/ 749365 h 762065"/>
                  <a:gd name="connsiteX87" fmla="*/ 266700 w 749300"/>
                  <a:gd name="connsiteY87" fmla="*/ 739840 h 762065"/>
                  <a:gd name="connsiteX88" fmla="*/ 257175 w 749300"/>
                  <a:gd name="connsiteY88" fmla="*/ 730315 h 762065"/>
                  <a:gd name="connsiteX89" fmla="*/ 250825 w 749300"/>
                  <a:gd name="connsiteY89" fmla="*/ 720790 h 762065"/>
                  <a:gd name="connsiteX90" fmla="*/ 234950 w 749300"/>
                  <a:gd name="connsiteY90" fmla="*/ 714440 h 762065"/>
                  <a:gd name="connsiteX91" fmla="*/ 215900 w 749300"/>
                  <a:gd name="connsiteY91" fmla="*/ 701740 h 762065"/>
                  <a:gd name="connsiteX92" fmla="*/ 206375 w 749300"/>
                  <a:gd name="connsiteY92" fmla="*/ 692215 h 762065"/>
                  <a:gd name="connsiteX93" fmla="*/ 196850 w 749300"/>
                  <a:gd name="connsiteY93" fmla="*/ 685865 h 762065"/>
                  <a:gd name="connsiteX94" fmla="*/ 180975 w 749300"/>
                  <a:gd name="connsiteY94" fmla="*/ 666815 h 762065"/>
                  <a:gd name="connsiteX95" fmla="*/ 174625 w 749300"/>
                  <a:gd name="connsiteY95" fmla="*/ 657290 h 762065"/>
                  <a:gd name="connsiteX96" fmla="*/ 165100 w 749300"/>
                  <a:gd name="connsiteY96" fmla="*/ 641415 h 762065"/>
                  <a:gd name="connsiteX97" fmla="*/ 155575 w 749300"/>
                  <a:gd name="connsiteY97" fmla="*/ 631890 h 762065"/>
                  <a:gd name="connsiteX98" fmla="*/ 146050 w 749300"/>
                  <a:gd name="connsiteY98" fmla="*/ 609665 h 762065"/>
                  <a:gd name="connsiteX99" fmla="*/ 133350 w 749300"/>
                  <a:gd name="connsiteY99" fmla="*/ 590615 h 762065"/>
                  <a:gd name="connsiteX100" fmla="*/ 123825 w 749300"/>
                  <a:gd name="connsiteY100" fmla="*/ 555690 h 762065"/>
                  <a:gd name="connsiteX101" fmla="*/ 117475 w 749300"/>
                  <a:gd name="connsiteY101" fmla="*/ 511240 h 762065"/>
                  <a:gd name="connsiteX102" fmla="*/ 111125 w 749300"/>
                  <a:gd name="connsiteY102" fmla="*/ 501715 h 762065"/>
                  <a:gd name="connsiteX103" fmla="*/ 101600 w 749300"/>
                  <a:gd name="connsiteY103" fmla="*/ 498540 h 762065"/>
                  <a:gd name="connsiteX104" fmla="*/ 98425 w 749300"/>
                  <a:gd name="connsiteY104" fmla="*/ 476315 h 76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49300" h="762065">
                    <a:moveTo>
                      <a:pt x="98425" y="476315"/>
                    </a:moveTo>
                    <a:cubicBezTo>
                      <a:pt x="89958" y="472082"/>
                      <a:pt x="66613" y="474897"/>
                      <a:pt x="50800" y="473140"/>
                    </a:cubicBezTo>
                    <a:cubicBezTo>
                      <a:pt x="47474" y="472770"/>
                      <a:pt x="43642" y="472332"/>
                      <a:pt x="41275" y="469965"/>
                    </a:cubicBezTo>
                    <a:cubicBezTo>
                      <a:pt x="38908" y="467598"/>
                      <a:pt x="40467" y="462807"/>
                      <a:pt x="38100" y="460440"/>
                    </a:cubicBezTo>
                    <a:cubicBezTo>
                      <a:pt x="32704" y="455044"/>
                      <a:pt x="19050" y="447740"/>
                      <a:pt x="19050" y="447740"/>
                    </a:cubicBezTo>
                    <a:cubicBezTo>
                      <a:pt x="16933" y="444565"/>
                      <a:pt x="15143" y="441146"/>
                      <a:pt x="12700" y="438215"/>
                    </a:cubicBezTo>
                    <a:cubicBezTo>
                      <a:pt x="9825" y="434766"/>
                      <a:pt x="5666" y="432426"/>
                      <a:pt x="3175" y="428690"/>
                    </a:cubicBezTo>
                    <a:cubicBezTo>
                      <a:pt x="1319" y="425905"/>
                      <a:pt x="1058" y="422340"/>
                      <a:pt x="0" y="419165"/>
                    </a:cubicBezTo>
                    <a:cubicBezTo>
                      <a:pt x="1439" y="413409"/>
                      <a:pt x="6948" y="389992"/>
                      <a:pt x="9525" y="387415"/>
                    </a:cubicBezTo>
                    <a:lnTo>
                      <a:pt x="19050" y="377890"/>
                    </a:lnTo>
                    <a:cubicBezTo>
                      <a:pt x="21344" y="371009"/>
                      <a:pt x="24091" y="361270"/>
                      <a:pt x="28575" y="355665"/>
                    </a:cubicBezTo>
                    <a:cubicBezTo>
                      <a:pt x="34185" y="348653"/>
                      <a:pt x="47625" y="336615"/>
                      <a:pt x="47625" y="336615"/>
                    </a:cubicBezTo>
                    <a:cubicBezTo>
                      <a:pt x="55605" y="312674"/>
                      <a:pt x="44840" y="342184"/>
                      <a:pt x="57150" y="317565"/>
                    </a:cubicBezTo>
                    <a:cubicBezTo>
                      <a:pt x="65135" y="301595"/>
                      <a:pt x="53003" y="309012"/>
                      <a:pt x="73025" y="288990"/>
                    </a:cubicBezTo>
                    <a:cubicBezTo>
                      <a:pt x="79375" y="282640"/>
                      <a:pt x="83556" y="272780"/>
                      <a:pt x="92075" y="269940"/>
                    </a:cubicBezTo>
                    <a:cubicBezTo>
                      <a:pt x="129149" y="257582"/>
                      <a:pt x="93347" y="268416"/>
                      <a:pt x="149225" y="257240"/>
                    </a:cubicBezTo>
                    <a:cubicBezTo>
                      <a:pt x="153623" y="256360"/>
                      <a:pt x="169133" y="253941"/>
                      <a:pt x="174625" y="250890"/>
                    </a:cubicBezTo>
                    <a:cubicBezTo>
                      <a:pt x="181296" y="247184"/>
                      <a:pt x="193675" y="238190"/>
                      <a:pt x="193675" y="238190"/>
                    </a:cubicBezTo>
                    <a:cubicBezTo>
                      <a:pt x="195792" y="235015"/>
                      <a:pt x="196789" y="230687"/>
                      <a:pt x="200025" y="228665"/>
                    </a:cubicBezTo>
                    <a:cubicBezTo>
                      <a:pt x="206379" y="224694"/>
                      <a:pt x="223557" y="221488"/>
                      <a:pt x="231775" y="219140"/>
                    </a:cubicBezTo>
                    <a:cubicBezTo>
                      <a:pt x="234993" y="218221"/>
                      <a:pt x="238307" y="217462"/>
                      <a:pt x="241300" y="215965"/>
                    </a:cubicBezTo>
                    <a:cubicBezTo>
                      <a:pt x="265919" y="203655"/>
                      <a:pt x="236409" y="214420"/>
                      <a:pt x="260350" y="206440"/>
                    </a:cubicBezTo>
                    <a:cubicBezTo>
                      <a:pt x="265872" y="207229"/>
                      <a:pt x="284427" y="208527"/>
                      <a:pt x="292100" y="212790"/>
                    </a:cubicBezTo>
                    <a:cubicBezTo>
                      <a:pt x="298771" y="216496"/>
                      <a:pt x="303910" y="223077"/>
                      <a:pt x="311150" y="225490"/>
                    </a:cubicBezTo>
                    <a:cubicBezTo>
                      <a:pt x="314325" y="226548"/>
                      <a:pt x="317682" y="227168"/>
                      <a:pt x="320675" y="228665"/>
                    </a:cubicBezTo>
                    <a:cubicBezTo>
                      <a:pt x="345294" y="240975"/>
                      <a:pt x="315784" y="230210"/>
                      <a:pt x="339725" y="238190"/>
                    </a:cubicBezTo>
                    <a:cubicBezTo>
                      <a:pt x="355600" y="236073"/>
                      <a:pt x="371985" y="236359"/>
                      <a:pt x="387350" y="231840"/>
                    </a:cubicBezTo>
                    <a:cubicBezTo>
                      <a:pt x="391011" y="230763"/>
                      <a:pt x="393446" y="226122"/>
                      <a:pt x="393700" y="222315"/>
                    </a:cubicBezTo>
                    <a:cubicBezTo>
                      <a:pt x="394707" y="207213"/>
                      <a:pt x="392060" y="187215"/>
                      <a:pt x="387350" y="171515"/>
                    </a:cubicBezTo>
                    <a:cubicBezTo>
                      <a:pt x="385427" y="165104"/>
                      <a:pt x="381000" y="152465"/>
                      <a:pt x="381000" y="152465"/>
                    </a:cubicBezTo>
                    <a:cubicBezTo>
                      <a:pt x="382058" y="129182"/>
                      <a:pt x="382316" y="105848"/>
                      <a:pt x="384175" y="82615"/>
                    </a:cubicBezTo>
                    <a:cubicBezTo>
                      <a:pt x="384442" y="79279"/>
                      <a:pt x="385725" y="76016"/>
                      <a:pt x="387350" y="73090"/>
                    </a:cubicBezTo>
                    <a:cubicBezTo>
                      <a:pt x="391056" y="66419"/>
                      <a:pt x="395817" y="60390"/>
                      <a:pt x="400050" y="54040"/>
                    </a:cubicBezTo>
                    <a:cubicBezTo>
                      <a:pt x="402167" y="50865"/>
                      <a:pt x="403702" y="47213"/>
                      <a:pt x="406400" y="44515"/>
                    </a:cubicBezTo>
                    <a:cubicBezTo>
                      <a:pt x="434227" y="16688"/>
                      <a:pt x="398928" y="50742"/>
                      <a:pt x="425450" y="28640"/>
                    </a:cubicBezTo>
                    <a:cubicBezTo>
                      <a:pt x="428899" y="25765"/>
                      <a:pt x="431431" y="21872"/>
                      <a:pt x="434975" y="19115"/>
                    </a:cubicBezTo>
                    <a:cubicBezTo>
                      <a:pt x="440999" y="14430"/>
                      <a:pt x="454025" y="6415"/>
                      <a:pt x="454025" y="6415"/>
                    </a:cubicBezTo>
                    <a:cubicBezTo>
                      <a:pt x="468842" y="7473"/>
                      <a:pt x="483722" y="7854"/>
                      <a:pt x="498475" y="9590"/>
                    </a:cubicBezTo>
                    <a:cubicBezTo>
                      <a:pt x="501799" y="9981"/>
                      <a:pt x="504653" y="12765"/>
                      <a:pt x="508000" y="12765"/>
                    </a:cubicBezTo>
                    <a:cubicBezTo>
                      <a:pt x="521799" y="12765"/>
                      <a:pt x="535517" y="10648"/>
                      <a:pt x="549275" y="9590"/>
                    </a:cubicBezTo>
                    <a:cubicBezTo>
                      <a:pt x="552592" y="7379"/>
                      <a:pt x="563067" y="-811"/>
                      <a:pt x="568325" y="65"/>
                    </a:cubicBezTo>
                    <a:cubicBezTo>
                      <a:pt x="572089" y="692"/>
                      <a:pt x="574675" y="4298"/>
                      <a:pt x="577850" y="6415"/>
                    </a:cubicBezTo>
                    <a:cubicBezTo>
                      <a:pt x="582083" y="12765"/>
                      <a:pt x="588137" y="18225"/>
                      <a:pt x="590550" y="25465"/>
                    </a:cubicBezTo>
                    <a:cubicBezTo>
                      <a:pt x="591608" y="28640"/>
                      <a:pt x="591634" y="32377"/>
                      <a:pt x="593725" y="34990"/>
                    </a:cubicBezTo>
                    <a:cubicBezTo>
                      <a:pt x="596109" y="37970"/>
                      <a:pt x="600075" y="39223"/>
                      <a:pt x="603250" y="41340"/>
                    </a:cubicBezTo>
                    <a:cubicBezTo>
                      <a:pt x="605525" y="50441"/>
                      <a:pt x="608816" y="69654"/>
                      <a:pt x="619125" y="73090"/>
                    </a:cubicBezTo>
                    <a:lnTo>
                      <a:pt x="628650" y="76265"/>
                    </a:lnTo>
                    <a:cubicBezTo>
                      <a:pt x="642445" y="96957"/>
                      <a:pt x="638367" y="86627"/>
                      <a:pt x="631825" y="130240"/>
                    </a:cubicBezTo>
                    <a:cubicBezTo>
                      <a:pt x="630832" y="136859"/>
                      <a:pt x="627592" y="142940"/>
                      <a:pt x="625475" y="149290"/>
                    </a:cubicBezTo>
                    <a:lnTo>
                      <a:pt x="622300" y="158815"/>
                    </a:lnTo>
                    <a:cubicBezTo>
                      <a:pt x="623358" y="174690"/>
                      <a:pt x="622859" y="190746"/>
                      <a:pt x="625475" y="206440"/>
                    </a:cubicBezTo>
                    <a:cubicBezTo>
                      <a:pt x="626102" y="210204"/>
                      <a:pt x="630118" y="212552"/>
                      <a:pt x="631825" y="215965"/>
                    </a:cubicBezTo>
                    <a:cubicBezTo>
                      <a:pt x="633322" y="218958"/>
                      <a:pt x="634188" y="222243"/>
                      <a:pt x="635000" y="225490"/>
                    </a:cubicBezTo>
                    <a:cubicBezTo>
                      <a:pt x="637386" y="235032"/>
                      <a:pt x="639076" y="252241"/>
                      <a:pt x="644525" y="260415"/>
                    </a:cubicBezTo>
                    <a:cubicBezTo>
                      <a:pt x="659081" y="282250"/>
                      <a:pt x="654812" y="272225"/>
                      <a:pt x="660400" y="288990"/>
                    </a:cubicBezTo>
                    <a:cubicBezTo>
                      <a:pt x="659342" y="294282"/>
                      <a:pt x="659458" y="299952"/>
                      <a:pt x="657225" y="304865"/>
                    </a:cubicBezTo>
                    <a:cubicBezTo>
                      <a:pt x="654067" y="311813"/>
                      <a:pt x="647938" y="317089"/>
                      <a:pt x="644525" y="323915"/>
                    </a:cubicBezTo>
                    <a:cubicBezTo>
                      <a:pt x="642408" y="328148"/>
                      <a:pt x="640523" y="332506"/>
                      <a:pt x="638175" y="336615"/>
                    </a:cubicBezTo>
                    <a:cubicBezTo>
                      <a:pt x="636282" y="339928"/>
                      <a:pt x="633532" y="342727"/>
                      <a:pt x="631825" y="346140"/>
                    </a:cubicBezTo>
                    <a:cubicBezTo>
                      <a:pt x="629548" y="350695"/>
                      <a:pt x="626492" y="364296"/>
                      <a:pt x="625475" y="368365"/>
                    </a:cubicBezTo>
                    <a:cubicBezTo>
                      <a:pt x="626533" y="371540"/>
                      <a:pt x="627025" y="374964"/>
                      <a:pt x="628650" y="377890"/>
                    </a:cubicBezTo>
                    <a:cubicBezTo>
                      <a:pt x="632356" y="384561"/>
                      <a:pt x="637117" y="390590"/>
                      <a:pt x="641350" y="396940"/>
                    </a:cubicBezTo>
                    <a:cubicBezTo>
                      <a:pt x="643467" y="400115"/>
                      <a:pt x="645993" y="403052"/>
                      <a:pt x="647700" y="406465"/>
                    </a:cubicBezTo>
                    <a:cubicBezTo>
                      <a:pt x="649817" y="410698"/>
                      <a:pt x="652292" y="414771"/>
                      <a:pt x="654050" y="419165"/>
                    </a:cubicBezTo>
                    <a:cubicBezTo>
                      <a:pt x="658660" y="430690"/>
                      <a:pt x="661422" y="449480"/>
                      <a:pt x="673100" y="457265"/>
                    </a:cubicBezTo>
                    <a:cubicBezTo>
                      <a:pt x="685410" y="465471"/>
                      <a:pt x="679005" y="462408"/>
                      <a:pt x="692150" y="466790"/>
                    </a:cubicBezTo>
                    <a:cubicBezTo>
                      <a:pt x="709760" y="484400"/>
                      <a:pt x="696866" y="468239"/>
                      <a:pt x="708025" y="501715"/>
                    </a:cubicBezTo>
                    <a:cubicBezTo>
                      <a:pt x="724407" y="550862"/>
                      <a:pt x="705631" y="500101"/>
                      <a:pt x="720725" y="530290"/>
                    </a:cubicBezTo>
                    <a:cubicBezTo>
                      <a:pt x="725890" y="540619"/>
                      <a:pt x="721151" y="540241"/>
                      <a:pt x="730250" y="549340"/>
                    </a:cubicBezTo>
                    <a:cubicBezTo>
                      <a:pt x="732948" y="552038"/>
                      <a:pt x="736600" y="553573"/>
                      <a:pt x="739775" y="555690"/>
                    </a:cubicBezTo>
                    <a:cubicBezTo>
                      <a:pt x="742986" y="560506"/>
                      <a:pt x="749300" y="568167"/>
                      <a:pt x="749300" y="574740"/>
                    </a:cubicBezTo>
                    <a:cubicBezTo>
                      <a:pt x="749300" y="593819"/>
                      <a:pt x="747934" y="612897"/>
                      <a:pt x="746125" y="631890"/>
                    </a:cubicBezTo>
                    <a:cubicBezTo>
                      <a:pt x="745625" y="637140"/>
                      <a:pt x="740381" y="647632"/>
                      <a:pt x="736600" y="650940"/>
                    </a:cubicBezTo>
                    <a:cubicBezTo>
                      <a:pt x="730857" y="655966"/>
                      <a:pt x="723900" y="659407"/>
                      <a:pt x="717550" y="663640"/>
                    </a:cubicBezTo>
                    <a:lnTo>
                      <a:pt x="708025" y="669990"/>
                    </a:lnTo>
                    <a:cubicBezTo>
                      <a:pt x="704850" y="672107"/>
                      <a:pt x="702242" y="675592"/>
                      <a:pt x="698500" y="676340"/>
                    </a:cubicBezTo>
                    <a:cubicBezTo>
                      <a:pt x="650437" y="685953"/>
                      <a:pt x="688019" y="679341"/>
                      <a:pt x="584200" y="682690"/>
                    </a:cubicBezTo>
                    <a:cubicBezTo>
                      <a:pt x="521965" y="703435"/>
                      <a:pt x="571842" y="688884"/>
                      <a:pt x="428625" y="692215"/>
                    </a:cubicBezTo>
                    <a:lnTo>
                      <a:pt x="409575" y="698565"/>
                    </a:lnTo>
                    <a:lnTo>
                      <a:pt x="400050" y="701740"/>
                    </a:lnTo>
                    <a:cubicBezTo>
                      <a:pt x="397933" y="704915"/>
                      <a:pt x="396936" y="709243"/>
                      <a:pt x="393700" y="711265"/>
                    </a:cubicBezTo>
                    <a:cubicBezTo>
                      <a:pt x="388024" y="714813"/>
                      <a:pt x="380219" y="713902"/>
                      <a:pt x="374650" y="717615"/>
                    </a:cubicBezTo>
                    <a:lnTo>
                      <a:pt x="365125" y="723965"/>
                    </a:lnTo>
                    <a:cubicBezTo>
                      <a:pt x="348192" y="749365"/>
                      <a:pt x="370417" y="718673"/>
                      <a:pt x="349250" y="739840"/>
                    </a:cubicBezTo>
                    <a:cubicBezTo>
                      <a:pt x="342840" y="746250"/>
                      <a:pt x="342738" y="754729"/>
                      <a:pt x="333375" y="758890"/>
                    </a:cubicBezTo>
                    <a:cubicBezTo>
                      <a:pt x="327492" y="761505"/>
                      <a:pt x="320675" y="761007"/>
                      <a:pt x="314325" y="762065"/>
                    </a:cubicBezTo>
                    <a:cubicBezTo>
                      <a:pt x="284918" y="756184"/>
                      <a:pt x="310949" y="763764"/>
                      <a:pt x="285750" y="749365"/>
                    </a:cubicBezTo>
                    <a:cubicBezTo>
                      <a:pt x="267525" y="738951"/>
                      <a:pt x="284801" y="754924"/>
                      <a:pt x="266700" y="739840"/>
                    </a:cubicBezTo>
                    <a:cubicBezTo>
                      <a:pt x="263251" y="736965"/>
                      <a:pt x="260050" y="733764"/>
                      <a:pt x="257175" y="730315"/>
                    </a:cubicBezTo>
                    <a:cubicBezTo>
                      <a:pt x="254732" y="727384"/>
                      <a:pt x="253930" y="723008"/>
                      <a:pt x="250825" y="720790"/>
                    </a:cubicBezTo>
                    <a:cubicBezTo>
                      <a:pt x="246187" y="717477"/>
                      <a:pt x="240242" y="716557"/>
                      <a:pt x="234950" y="714440"/>
                    </a:cubicBezTo>
                    <a:cubicBezTo>
                      <a:pt x="204564" y="684054"/>
                      <a:pt x="243469" y="720120"/>
                      <a:pt x="215900" y="701740"/>
                    </a:cubicBezTo>
                    <a:cubicBezTo>
                      <a:pt x="212164" y="699249"/>
                      <a:pt x="209824" y="695090"/>
                      <a:pt x="206375" y="692215"/>
                    </a:cubicBezTo>
                    <a:cubicBezTo>
                      <a:pt x="203444" y="689772"/>
                      <a:pt x="200025" y="687982"/>
                      <a:pt x="196850" y="685865"/>
                    </a:cubicBezTo>
                    <a:cubicBezTo>
                      <a:pt x="183227" y="658619"/>
                      <a:pt x="198926" y="684766"/>
                      <a:pt x="180975" y="666815"/>
                    </a:cubicBezTo>
                    <a:cubicBezTo>
                      <a:pt x="178277" y="664117"/>
                      <a:pt x="176647" y="660526"/>
                      <a:pt x="174625" y="657290"/>
                    </a:cubicBezTo>
                    <a:cubicBezTo>
                      <a:pt x="171354" y="652057"/>
                      <a:pt x="168803" y="646352"/>
                      <a:pt x="165100" y="641415"/>
                    </a:cubicBezTo>
                    <a:cubicBezTo>
                      <a:pt x="162406" y="637823"/>
                      <a:pt x="158185" y="635544"/>
                      <a:pt x="155575" y="631890"/>
                    </a:cubicBezTo>
                    <a:cubicBezTo>
                      <a:pt x="139678" y="609634"/>
                      <a:pt x="156414" y="628320"/>
                      <a:pt x="146050" y="609665"/>
                    </a:cubicBezTo>
                    <a:cubicBezTo>
                      <a:pt x="142344" y="602994"/>
                      <a:pt x="135763" y="597855"/>
                      <a:pt x="133350" y="590615"/>
                    </a:cubicBezTo>
                    <a:cubicBezTo>
                      <a:pt x="125293" y="566445"/>
                      <a:pt x="128313" y="578129"/>
                      <a:pt x="123825" y="555690"/>
                    </a:cubicBezTo>
                    <a:cubicBezTo>
                      <a:pt x="123014" y="546767"/>
                      <a:pt x="123583" y="523456"/>
                      <a:pt x="117475" y="511240"/>
                    </a:cubicBezTo>
                    <a:cubicBezTo>
                      <a:pt x="115768" y="507827"/>
                      <a:pt x="114105" y="504099"/>
                      <a:pt x="111125" y="501715"/>
                    </a:cubicBezTo>
                    <a:cubicBezTo>
                      <a:pt x="108512" y="499624"/>
                      <a:pt x="104593" y="500037"/>
                      <a:pt x="101600" y="498540"/>
                    </a:cubicBezTo>
                    <a:cubicBezTo>
                      <a:pt x="93590" y="494535"/>
                      <a:pt x="106892" y="480548"/>
                      <a:pt x="98425" y="47631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alicante">
                <a:extLst>
                  <a:ext uri="{FF2B5EF4-FFF2-40B4-BE49-F238E27FC236}">
                    <a16:creationId xmlns:a16="http://schemas.microsoft.com/office/drawing/2014/main" id="{E9EE533F-3EDE-2D42-7D56-5AD85EC72258}"/>
                  </a:ext>
                </a:extLst>
              </p:cNvPr>
              <p:cNvSpPr/>
              <p:nvPr/>
            </p:nvSpPr>
            <p:spPr>
              <a:xfrm>
                <a:off x="3770659" y="2830146"/>
                <a:ext cx="543008" cy="665406"/>
              </a:xfrm>
              <a:custGeom>
                <a:avLst/>
                <a:gdLst>
                  <a:gd name="connsiteX0" fmla="*/ 409575 w 542925"/>
                  <a:gd name="connsiteY0" fmla="*/ 1831 h 665406"/>
                  <a:gd name="connsiteX1" fmla="*/ 390525 w 542925"/>
                  <a:gd name="connsiteY1" fmla="*/ 14531 h 665406"/>
                  <a:gd name="connsiteX2" fmla="*/ 387350 w 542925"/>
                  <a:gd name="connsiteY2" fmla="*/ 24056 h 665406"/>
                  <a:gd name="connsiteX3" fmla="*/ 358775 w 542925"/>
                  <a:gd name="connsiteY3" fmla="*/ 46281 h 665406"/>
                  <a:gd name="connsiteX4" fmla="*/ 342900 w 542925"/>
                  <a:gd name="connsiteY4" fmla="*/ 52631 h 665406"/>
                  <a:gd name="connsiteX5" fmla="*/ 317500 w 542925"/>
                  <a:gd name="connsiteY5" fmla="*/ 55806 h 665406"/>
                  <a:gd name="connsiteX6" fmla="*/ 298450 w 542925"/>
                  <a:gd name="connsiteY6" fmla="*/ 58981 h 665406"/>
                  <a:gd name="connsiteX7" fmla="*/ 288925 w 542925"/>
                  <a:gd name="connsiteY7" fmla="*/ 62156 h 665406"/>
                  <a:gd name="connsiteX8" fmla="*/ 260350 w 542925"/>
                  <a:gd name="connsiteY8" fmla="*/ 68506 h 665406"/>
                  <a:gd name="connsiteX9" fmla="*/ 250825 w 542925"/>
                  <a:gd name="connsiteY9" fmla="*/ 71681 h 665406"/>
                  <a:gd name="connsiteX10" fmla="*/ 171450 w 542925"/>
                  <a:gd name="connsiteY10" fmla="*/ 74856 h 665406"/>
                  <a:gd name="connsiteX11" fmla="*/ 155575 w 542925"/>
                  <a:gd name="connsiteY11" fmla="*/ 141531 h 665406"/>
                  <a:gd name="connsiteX12" fmla="*/ 146050 w 542925"/>
                  <a:gd name="connsiteY12" fmla="*/ 144706 h 665406"/>
                  <a:gd name="connsiteX13" fmla="*/ 92075 w 542925"/>
                  <a:gd name="connsiteY13" fmla="*/ 141531 h 665406"/>
                  <a:gd name="connsiteX14" fmla="*/ 82550 w 542925"/>
                  <a:gd name="connsiteY14" fmla="*/ 135181 h 665406"/>
                  <a:gd name="connsiteX15" fmla="*/ 73025 w 542925"/>
                  <a:gd name="connsiteY15" fmla="*/ 132006 h 665406"/>
                  <a:gd name="connsiteX16" fmla="*/ 63500 w 542925"/>
                  <a:gd name="connsiteY16" fmla="*/ 125656 h 665406"/>
                  <a:gd name="connsiteX17" fmla="*/ 34925 w 542925"/>
                  <a:gd name="connsiteY17" fmla="*/ 122481 h 665406"/>
                  <a:gd name="connsiteX18" fmla="*/ 19050 w 542925"/>
                  <a:gd name="connsiteY18" fmla="*/ 125656 h 665406"/>
                  <a:gd name="connsiteX19" fmla="*/ 15875 w 542925"/>
                  <a:gd name="connsiteY19" fmla="*/ 147881 h 665406"/>
                  <a:gd name="connsiteX20" fmla="*/ 9525 w 542925"/>
                  <a:gd name="connsiteY20" fmla="*/ 157406 h 665406"/>
                  <a:gd name="connsiteX21" fmla="*/ 6350 w 542925"/>
                  <a:gd name="connsiteY21" fmla="*/ 189156 h 665406"/>
                  <a:gd name="connsiteX22" fmla="*/ 3175 w 542925"/>
                  <a:gd name="connsiteY22" fmla="*/ 208206 h 665406"/>
                  <a:gd name="connsiteX23" fmla="*/ 6350 w 542925"/>
                  <a:gd name="connsiteY23" fmla="*/ 243131 h 665406"/>
                  <a:gd name="connsiteX24" fmla="*/ 15875 w 542925"/>
                  <a:gd name="connsiteY24" fmla="*/ 262181 h 665406"/>
                  <a:gd name="connsiteX25" fmla="*/ 22225 w 542925"/>
                  <a:gd name="connsiteY25" fmla="*/ 281231 h 665406"/>
                  <a:gd name="connsiteX26" fmla="*/ 19050 w 542925"/>
                  <a:gd name="connsiteY26" fmla="*/ 303456 h 665406"/>
                  <a:gd name="connsiteX27" fmla="*/ 12700 w 542925"/>
                  <a:gd name="connsiteY27" fmla="*/ 312981 h 665406"/>
                  <a:gd name="connsiteX28" fmla="*/ 9525 w 542925"/>
                  <a:gd name="connsiteY28" fmla="*/ 322506 h 665406"/>
                  <a:gd name="connsiteX29" fmla="*/ 12700 w 542925"/>
                  <a:gd name="connsiteY29" fmla="*/ 370131 h 665406"/>
                  <a:gd name="connsiteX30" fmla="*/ 15875 w 542925"/>
                  <a:gd name="connsiteY30" fmla="*/ 392356 h 665406"/>
                  <a:gd name="connsiteX31" fmla="*/ 19050 w 542925"/>
                  <a:gd name="connsiteY31" fmla="*/ 430456 h 665406"/>
                  <a:gd name="connsiteX32" fmla="*/ 15875 w 542925"/>
                  <a:gd name="connsiteY32" fmla="*/ 484431 h 665406"/>
                  <a:gd name="connsiteX33" fmla="*/ 9525 w 542925"/>
                  <a:gd name="connsiteY33" fmla="*/ 503481 h 665406"/>
                  <a:gd name="connsiteX34" fmla="*/ 0 w 542925"/>
                  <a:gd name="connsiteY34" fmla="*/ 522531 h 665406"/>
                  <a:gd name="connsiteX35" fmla="*/ 12700 w 542925"/>
                  <a:gd name="connsiteY35" fmla="*/ 535231 h 665406"/>
                  <a:gd name="connsiteX36" fmla="*/ 15875 w 542925"/>
                  <a:gd name="connsiteY36" fmla="*/ 544756 h 665406"/>
                  <a:gd name="connsiteX37" fmla="*/ 25400 w 542925"/>
                  <a:gd name="connsiteY37" fmla="*/ 551106 h 665406"/>
                  <a:gd name="connsiteX38" fmla="*/ 28575 w 542925"/>
                  <a:gd name="connsiteY38" fmla="*/ 560631 h 665406"/>
                  <a:gd name="connsiteX39" fmla="*/ 41275 w 542925"/>
                  <a:gd name="connsiteY39" fmla="*/ 579681 h 665406"/>
                  <a:gd name="connsiteX40" fmla="*/ 47625 w 542925"/>
                  <a:gd name="connsiteY40" fmla="*/ 601906 h 665406"/>
                  <a:gd name="connsiteX41" fmla="*/ 50800 w 542925"/>
                  <a:gd name="connsiteY41" fmla="*/ 617781 h 665406"/>
                  <a:gd name="connsiteX42" fmla="*/ 57150 w 542925"/>
                  <a:gd name="connsiteY42" fmla="*/ 640006 h 665406"/>
                  <a:gd name="connsiteX43" fmla="*/ 63500 w 542925"/>
                  <a:gd name="connsiteY43" fmla="*/ 652706 h 665406"/>
                  <a:gd name="connsiteX44" fmla="*/ 82550 w 542925"/>
                  <a:gd name="connsiteY44" fmla="*/ 659056 h 665406"/>
                  <a:gd name="connsiteX45" fmla="*/ 117475 w 542925"/>
                  <a:gd name="connsiteY45" fmla="*/ 665406 h 665406"/>
                  <a:gd name="connsiteX46" fmla="*/ 133350 w 542925"/>
                  <a:gd name="connsiteY46" fmla="*/ 582856 h 665406"/>
                  <a:gd name="connsiteX47" fmla="*/ 142875 w 542925"/>
                  <a:gd name="connsiteY47" fmla="*/ 563806 h 665406"/>
                  <a:gd name="connsiteX48" fmla="*/ 152400 w 542925"/>
                  <a:gd name="connsiteY48" fmla="*/ 525706 h 665406"/>
                  <a:gd name="connsiteX49" fmla="*/ 155575 w 542925"/>
                  <a:gd name="connsiteY49" fmla="*/ 516181 h 665406"/>
                  <a:gd name="connsiteX50" fmla="*/ 161925 w 542925"/>
                  <a:gd name="connsiteY50" fmla="*/ 506656 h 665406"/>
                  <a:gd name="connsiteX51" fmla="*/ 180975 w 542925"/>
                  <a:gd name="connsiteY51" fmla="*/ 493956 h 665406"/>
                  <a:gd name="connsiteX52" fmla="*/ 190500 w 542925"/>
                  <a:gd name="connsiteY52" fmla="*/ 465381 h 665406"/>
                  <a:gd name="connsiteX53" fmla="*/ 193675 w 542925"/>
                  <a:gd name="connsiteY53" fmla="*/ 455856 h 665406"/>
                  <a:gd name="connsiteX54" fmla="*/ 203200 w 542925"/>
                  <a:gd name="connsiteY54" fmla="*/ 452681 h 665406"/>
                  <a:gd name="connsiteX55" fmla="*/ 209550 w 542925"/>
                  <a:gd name="connsiteY55" fmla="*/ 443156 h 665406"/>
                  <a:gd name="connsiteX56" fmla="*/ 228600 w 542925"/>
                  <a:gd name="connsiteY56" fmla="*/ 436806 h 665406"/>
                  <a:gd name="connsiteX57" fmla="*/ 244475 w 542925"/>
                  <a:gd name="connsiteY57" fmla="*/ 370131 h 665406"/>
                  <a:gd name="connsiteX58" fmla="*/ 254000 w 542925"/>
                  <a:gd name="connsiteY58" fmla="*/ 363781 h 665406"/>
                  <a:gd name="connsiteX59" fmla="*/ 266700 w 542925"/>
                  <a:gd name="connsiteY59" fmla="*/ 347906 h 665406"/>
                  <a:gd name="connsiteX60" fmla="*/ 288925 w 542925"/>
                  <a:gd name="connsiteY60" fmla="*/ 322506 h 665406"/>
                  <a:gd name="connsiteX61" fmla="*/ 307975 w 542925"/>
                  <a:gd name="connsiteY61" fmla="*/ 309806 h 665406"/>
                  <a:gd name="connsiteX62" fmla="*/ 317500 w 542925"/>
                  <a:gd name="connsiteY62" fmla="*/ 300281 h 665406"/>
                  <a:gd name="connsiteX63" fmla="*/ 327025 w 542925"/>
                  <a:gd name="connsiteY63" fmla="*/ 297106 h 665406"/>
                  <a:gd name="connsiteX64" fmla="*/ 349250 w 542925"/>
                  <a:gd name="connsiteY64" fmla="*/ 290756 h 665406"/>
                  <a:gd name="connsiteX65" fmla="*/ 381000 w 542925"/>
                  <a:gd name="connsiteY65" fmla="*/ 271706 h 665406"/>
                  <a:gd name="connsiteX66" fmla="*/ 390525 w 542925"/>
                  <a:gd name="connsiteY66" fmla="*/ 265356 h 665406"/>
                  <a:gd name="connsiteX67" fmla="*/ 400050 w 542925"/>
                  <a:gd name="connsiteY67" fmla="*/ 259006 h 665406"/>
                  <a:gd name="connsiteX68" fmla="*/ 409575 w 542925"/>
                  <a:gd name="connsiteY68" fmla="*/ 255831 h 665406"/>
                  <a:gd name="connsiteX69" fmla="*/ 419100 w 542925"/>
                  <a:gd name="connsiteY69" fmla="*/ 246306 h 665406"/>
                  <a:gd name="connsiteX70" fmla="*/ 444500 w 542925"/>
                  <a:gd name="connsiteY70" fmla="*/ 239956 h 665406"/>
                  <a:gd name="connsiteX71" fmla="*/ 463550 w 542925"/>
                  <a:gd name="connsiteY71" fmla="*/ 227256 h 665406"/>
                  <a:gd name="connsiteX72" fmla="*/ 485775 w 542925"/>
                  <a:gd name="connsiteY72" fmla="*/ 217731 h 665406"/>
                  <a:gd name="connsiteX73" fmla="*/ 498475 w 542925"/>
                  <a:gd name="connsiteY73" fmla="*/ 198681 h 665406"/>
                  <a:gd name="connsiteX74" fmla="*/ 504825 w 542925"/>
                  <a:gd name="connsiteY74" fmla="*/ 179631 h 665406"/>
                  <a:gd name="connsiteX75" fmla="*/ 511175 w 542925"/>
                  <a:gd name="connsiteY75" fmla="*/ 154231 h 665406"/>
                  <a:gd name="connsiteX76" fmla="*/ 517525 w 542925"/>
                  <a:gd name="connsiteY76" fmla="*/ 132006 h 665406"/>
                  <a:gd name="connsiteX77" fmla="*/ 527050 w 542925"/>
                  <a:gd name="connsiteY77" fmla="*/ 119306 h 665406"/>
                  <a:gd name="connsiteX78" fmla="*/ 536575 w 542925"/>
                  <a:gd name="connsiteY78" fmla="*/ 97081 h 665406"/>
                  <a:gd name="connsiteX79" fmla="*/ 542925 w 542925"/>
                  <a:gd name="connsiteY79" fmla="*/ 78031 h 665406"/>
                  <a:gd name="connsiteX80" fmla="*/ 523875 w 542925"/>
                  <a:gd name="connsiteY80" fmla="*/ 52631 h 665406"/>
                  <a:gd name="connsiteX81" fmla="*/ 504825 w 542925"/>
                  <a:gd name="connsiteY81" fmla="*/ 46281 h 665406"/>
                  <a:gd name="connsiteX82" fmla="*/ 492125 w 542925"/>
                  <a:gd name="connsiteY82" fmla="*/ 36756 h 665406"/>
                  <a:gd name="connsiteX83" fmla="*/ 482600 w 542925"/>
                  <a:gd name="connsiteY83" fmla="*/ 30406 h 665406"/>
                  <a:gd name="connsiteX84" fmla="*/ 466725 w 542925"/>
                  <a:gd name="connsiteY84" fmla="*/ 17706 h 665406"/>
                  <a:gd name="connsiteX85" fmla="*/ 447675 w 542925"/>
                  <a:gd name="connsiteY85" fmla="*/ 5006 h 665406"/>
                  <a:gd name="connsiteX86" fmla="*/ 409575 w 542925"/>
                  <a:gd name="connsiteY86" fmla="*/ 1831 h 66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42925" h="665406">
                    <a:moveTo>
                      <a:pt x="409575" y="1831"/>
                    </a:moveTo>
                    <a:cubicBezTo>
                      <a:pt x="400050" y="3419"/>
                      <a:pt x="395921" y="9135"/>
                      <a:pt x="390525" y="14531"/>
                    </a:cubicBezTo>
                    <a:cubicBezTo>
                      <a:pt x="388158" y="16898"/>
                      <a:pt x="389206" y="21271"/>
                      <a:pt x="387350" y="24056"/>
                    </a:cubicBezTo>
                    <a:cubicBezTo>
                      <a:pt x="382461" y="31390"/>
                      <a:pt x="364509" y="43987"/>
                      <a:pt x="358775" y="46281"/>
                    </a:cubicBezTo>
                    <a:cubicBezTo>
                      <a:pt x="353483" y="48398"/>
                      <a:pt x="348453" y="51349"/>
                      <a:pt x="342900" y="52631"/>
                    </a:cubicBezTo>
                    <a:cubicBezTo>
                      <a:pt x="334586" y="54550"/>
                      <a:pt x="325947" y="54599"/>
                      <a:pt x="317500" y="55806"/>
                    </a:cubicBezTo>
                    <a:cubicBezTo>
                      <a:pt x="311127" y="56716"/>
                      <a:pt x="304734" y="57584"/>
                      <a:pt x="298450" y="58981"/>
                    </a:cubicBezTo>
                    <a:cubicBezTo>
                      <a:pt x="295183" y="59707"/>
                      <a:pt x="292143" y="61237"/>
                      <a:pt x="288925" y="62156"/>
                    </a:cubicBezTo>
                    <a:cubicBezTo>
                      <a:pt x="266110" y="68675"/>
                      <a:pt x="286539" y="61959"/>
                      <a:pt x="260350" y="68506"/>
                    </a:cubicBezTo>
                    <a:cubicBezTo>
                      <a:pt x="257103" y="69318"/>
                      <a:pt x="254163" y="71443"/>
                      <a:pt x="250825" y="71681"/>
                    </a:cubicBezTo>
                    <a:cubicBezTo>
                      <a:pt x="224413" y="73568"/>
                      <a:pt x="197908" y="73798"/>
                      <a:pt x="171450" y="74856"/>
                    </a:cubicBezTo>
                    <a:cubicBezTo>
                      <a:pt x="168529" y="130360"/>
                      <a:pt x="186167" y="128420"/>
                      <a:pt x="155575" y="141531"/>
                    </a:cubicBezTo>
                    <a:cubicBezTo>
                      <a:pt x="152499" y="142849"/>
                      <a:pt x="149225" y="143648"/>
                      <a:pt x="146050" y="144706"/>
                    </a:cubicBezTo>
                    <a:cubicBezTo>
                      <a:pt x="128058" y="143648"/>
                      <a:pt x="109898" y="144205"/>
                      <a:pt x="92075" y="141531"/>
                    </a:cubicBezTo>
                    <a:cubicBezTo>
                      <a:pt x="88301" y="140965"/>
                      <a:pt x="85963" y="136888"/>
                      <a:pt x="82550" y="135181"/>
                    </a:cubicBezTo>
                    <a:cubicBezTo>
                      <a:pt x="79557" y="133684"/>
                      <a:pt x="76018" y="133503"/>
                      <a:pt x="73025" y="132006"/>
                    </a:cubicBezTo>
                    <a:cubicBezTo>
                      <a:pt x="69612" y="130299"/>
                      <a:pt x="67202" y="126581"/>
                      <a:pt x="63500" y="125656"/>
                    </a:cubicBezTo>
                    <a:cubicBezTo>
                      <a:pt x="54203" y="123332"/>
                      <a:pt x="44450" y="123539"/>
                      <a:pt x="34925" y="122481"/>
                    </a:cubicBezTo>
                    <a:cubicBezTo>
                      <a:pt x="29633" y="123539"/>
                      <a:pt x="22288" y="121339"/>
                      <a:pt x="19050" y="125656"/>
                    </a:cubicBezTo>
                    <a:cubicBezTo>
                      <a:pt x="14560" y="131643"/>
                      <a:pt x="18025" y="140713"/>
                      <a:pt x="15875" y="147881"/>
                    </a:cubicBezTo>
                    <a:cubicBezTo>
                      <a:pt x="14779" y="151536"/>
                      <a:pt x="11642" y="154231"/>
                      <a:pt x="9525" y="157406"/>
                    </a:cubicBezTo>
                    <a:cubicBezTo>
                      <a:pt x="8467" y="167989"/>
                      <a:pt x="7669" y="178602"/>
                      <a:pt x="6350" y="189156"/>
                    </a:cubicBezTo>
                    <a:cubicBezTo>
                      <a:pt x="5552" y="195544"/>
                      <a:pt x="3175" y="201768"/>
                      <a:pt x="3175" y="208206"/>
                    </a:cubicBezTo>
                    <a:cubicBezTo>
                      <a:pt x="3175" y="219896"/>
                      <a:pt x="4697" y="231559"/>
                      <a:pt x="6350" y="243131"/>
                    </a:cubicBezTo>
                    <a:cubicBezTo>
                      <a:pt x="8178" y="255929"/>
                      <a:pt x="10580" y="250267"/>
                      <a:pt x="15875" y="262181"/>
                    </a:cubicBezTo>
                    <a:cubicBezTo>
                      <a:pt x="18593" y="268298"/>
                      <a:pt x="22225" y="281231"/>
                      <a:pt x="22225" y="281231"/>
                    </a:cubicBezTo>
                    <a:cubicBezTo>
                      <a:pt x="21167" y="288639"/>
                      <a:pt x="21200" y="296288"/>
                      <a:pt x="19050" y="303456"/>
                    </a:cubicBezTo>
                    <a:cubicBezTo>
                      <a:pt x="17954" y="307111"/>
                      <a:pt x="14407" y="309568"/>
                      <a:pt x="12700" y="312981"/>
                    </a:cubicBezTo>
                    <a:cubicBezTo>
                      <a:pt x="11203" y="315974"/>
                      <a:pt x="10583" y="319331"/>
                      <a:pt x="9525" y="322506"/>
                    </a:cubicBezTo>
                    <a:cubicBezTo>
                      <a:pt x="10583" y="338381"/>
                      <a:pt x="11260" y="354286"/>
                      <a:pt x="12700" y="370131"/>
                    </a:cubicBezTo>
                    <a:cubicBezTo>
                      <a:pt x="13378" y="377584"/>
                      <a:pt x="15092" y="384914"/>
                      <a:pt x="15875" y="392356"/>
                    </a:cubicBezTo>
                    <a:cubicBezTo>
                      <a:pt x="17209" y="405030"/>
                      <a:pt x="17992" y="417756"/>
                      <a:pt x="19050" y="430456"/>
                    </a:cubicBezTo>
                    <a:cubicBezTo>
                      <a:pt x="17992" y="448448"/>
                      <a:pt x="18206" y="466560"/>
                      <a:pt x="15875" y="484431"/>
                    </a:cubicBezTo>
                    <a:cubicBezTo>
                      <a:pt x="15009" y="491068"/>
                      <a:pt x="11642" y="497131"/>
                      <a:pt x="9525" y="503481"/>
                    </a:cubicBezTo>
                    <a:cubicBezTo>
                      <a:pt x="5143" y="516626"/>
                      <a:pt x="8206" y="510221"/>
                      <a:pt x="0" y="522531"/>
                    </a:cubicBezTo>
                    <a:cubicBezTo>
                      <a:pt x="8467" y="547931"/>
                      <a:pt x="-4233" y="518298"/>
                      <a:pt x="12700" y="535231"/>
                    </a:cubicBezTo>
                    <a:cubicBezTo>
                      <a:pt x="15067" y="537598"/>
                      <a:pt x="13784" y="542143"/>
                      <a:pt x="15875" y="544756"/>
                    </a:cubicBezTo>
                    <a:cubicBezTo>
                      <a:pt x="18259" y="547736"/>
                      <a:pt x="22225" y="548989"/>
                      <a:pt x="25400" y="551106"/>
                    </a:cubicBezTo>
                    <a:cubicBezTo>
                      <a:pt x="26458" y="554281"/>
                      <a:pt x="26950" y="557705"/>
                      <a:pt x="28575" y="560631"/>
                    </a:cubicBezTo>
                    <a:cubicBezTo>
                      <a:pt x="32281" y="567302"/>
                      <a:pt x="38862" y="572441"/>
                      <a:pt x="41275" y="579681"/>
                    </a:cubicBezTo>
                    <a:cubicBezTo>
                      <a:pt x="44811" y="590288"/>
                      <a:pt x="44967" y="589946"/>
                      <a:pt x="47625" y="601906"/>
                    </a:cubicBezTo>
                    <a:cubicBezTo>
                      <a:pt x="48796" y="607174"/>
                      <a:pt x="49629" y="612513"/>
                      <a:pt x="50800" y="617781"/>
                    </a:cubicBezTo>
                    <a:cubicBezTo>
                      <a:pt x="52039" y="623358"/>
                      <a:pt x="54702" y="634295"/>
                      <a:pt x="57150" y="640006"/>
                    </a:cubicBezTo>
                    <a:cubicBezTo>
                      <a:pt x="59014" y="644356"/>
                      <a:pt x="59714" y="649866"/>
                      <a:pt x="63500" y="652706"/>
                    </a:cubicBezTo>
                    <a:cubicBezTo>
                      <a:pt x="68855" y="656722"/>
                      <a:pt x="76056" y="657433"/>
                      <a:pt x="82550" y="659056"/>
                    </a:cubicBezTo>
                    <a:cubicBezTo>
                      <a:pt x="102510" y="664046"/>
                      <a:pt x="90930" y="661614"/>
                      <a:pt x="117475" y="665406"/>
                    </a:cubicBezTo>
                    <a:cubicBezTo>
                      <a:pt x="156305" y="655698"/>
                      <a:pt x="127321" y="667261"/>
                      <a:pt x="133350" y="582856"/>
                    </a:cubicBezTo>
                    <a:cubicBezTo>
                      <a:pt x="133876" y="575495"/>
                      <a:pt x="139065" y="569521"/>
                      <a:pt x="142875" y="563806"/>
                    </a:cubicBezTo>
                    <a:cubicBezTo>
                      <a:pt x="147150" y="538154"/>
                      <a:pt x="144014" y="550863"/>
                      <a:pt x="152400" y="525706"/>
                    </a:cubicBezTo>
                    <a:cubicBezTo>
                      <a:pt x="153458" y="522531"/>
                      <a:pt x="153719" y="518966"/>
                      <a:pt x="155575" y="516181"/>
                    </a:cubicBezTo>
                    <a:cubicBezTo>
                      <a:pt x="157692" y="513006"/>
                      <a:pt x="159053" y="509169"/>
                      <a:pt x="161925" y="506656"/>
                    </a:cubicBezTo>
                    <a:cubicBezTo>
                      <a:pt x="167668" y="501630"/>
                      <a:pt x="180975" y="493956"/>
                      <a:pt x="180975" y="493956"/>
                    </a:cubicBezTo>
                    <a:lnTo>
                      <a:pt x="190500" y="465381"/>
                    </a:lnTo>
                    <a:cubicBezTo>
                      <a:pt x="191558" y="462206"/>
                      <a:pt x="190500" y="456914"/>
                      <a:pt x="193675" y="455856"/>
                    </a:cubicBezTo>
                    <a:lnTo>
                      <a:pt x="203200" y="452681"/>
                    </a:lnTo>
                    <a:cubicBezTo>
                      <a:pt x="205317" y="449506"/>
                      <a:pt x="206314" y="445178"/>
                      <a:pt x="209550" y="443156"/>
                    </a:cubicBezTo>
                    <a:cubicBezTo>
                      <a:pt x="215226" y="439608"/>
                      <a:pt x="228600" y="436806"/>
                      <a:pt x="228600" y="436806"/>
                    </a:cubicBezTo>
                    <a:cubicBezTo>
                      <a:pt x="232530" y="362133"/>
                      <a:pt x="213646" y="387748"/>
                      <a:pt x="244475" y="370131"/>
                    </a:cubicBezTo>
                    <a:cubicBezTo>
                      <a:pt x="247788" y="368238"/>
                      <a:pt x="250825" y="365898"/>
                      <a:pt x="254000" y="363781"/>
                    </a:cubicBezTo>
                    <a:cubicBezTo>
                      <a:pt x="261150" y="342331"/>
                      <a:pt x="251234" y="365581"/>
                      <a:pt x="266700" y="347906"/>
                    </a:cubicBezTo>
                    <a:cubicBezTo>
                      <a:pt x="292629" y="318273"/>
                      <a:pt x="267494" y="336793"/>
                      <a:pt x="288925" y="322506"/>
                    </a:cubicBezTo>
                    <a:cubicBezTo>
                      <a:pt x="302660" y="301903"/>
                      <a:pt x="285895" y="322423"/>
                      <a:pt x="307975" y="309806"/>
                    </a:cubicBezTo>
                    <a:cubicBezTo>
                      <a:pt x="311874" y="307578"/>
                      <a:pt x="313764" y="302772"/>
                      <a:pt x="317500" y="300281"/>
                    </a:cubicBezTo>
                    <a:cubicBezTo>
                      <a:pt x="320285" y="298425"/>
                      <a:pt x="323807" y="298025"/>
                      <a:pt x="327025" y="297106"/>
                    </a:cubicBezTo>
                    <a:cubicBezTo>
                      <a:pt x="335081" y="294804"/>
                      <a:pt x="341637" y="294019"/>
                      <a:pt x="349250" y="290756"/>
                    </a:cubicBezTo>
                    <a:cubicBezTo>
                      <a:pt x="362918" y="284898"/>
                      <a:pt x="367457" y="280734"/>
                      <a:pt x="381000" y="271706"/>
                    </a:cubicBezTo>
                    <a:lnTo>
                      <a:pt x="390525" y="265356"/>
                    </a:lnTo>
                    <a:cubicBezTo>
                      <a:pt x="393700" y="263239"/>
                      <a:pt x="396430" y="260213"/>
                      <a:pt x="400050" y="259006"/>
                    </a:cubicBezTo>
                    <a:lnTo>
                      <a:pt x="409575" y="255831"/>
                    </a:lnTo>
                    <a:cubicBezTo>
                      <a:pt x="412750" y="252656"/>
                      <a:pt x="415012" y="248164"/>
                      <a:pt x="419100" y="246306"/>
                    </a:cubicBezTo>
                    <a:cubicBezTo>
                      <a:pt x="427045" y="242695"/>
                      <a:pt x="444500" y="239956"/>
                      <a:pt x="444500" y="239956"/>
                    </a:cubicBezTo>
                    <a:cubicBezTo>
                      <a:pt x="450850" y="235723"/>
                      <a:pt x="456310" y="229669"/>
                      <a:pt x="463550" y="227256"/>
                    </a:cubicBezTo>
                    <a:cubicBezTo>
                      <a:pt x="477565" y="222584"/>
                      <a:pt x="470082" y="225578"/>
                      <a:pt x="485775" y="217731"/>
                    </a:cubicBezTo>
                    <a:cubicBezTo>
                      <a:pt x="490008" y="211381"/>
                      <a:pt x="496062" y="205921"/>
                      <a:pt x="498475" y="198681"/>
                    </a:cubicBezTo>
                    <a:cubicBezTo>
                      <a:pt x="500592" y="192331"/>
                      <a:pt x="503512" y="186195"/>
                      <a:pt x="504825" y="179631"/>
                    </a:cubicBezTo>
                    <a:cubicBezTo>
                      <a:pt x="511280" y="147356"/>
                      <a:pt x="504666" y="177011"/>
                      <a:pt x="511175" y="154231"/>
                    </a:cubicBezTo>
                    <a:cubicBezTo>
                      <a:pt x="512059" y="151138"/>
                      <a:pt x="515350" y="135812"/>
                      <a:pt x="517525" y="132006"/>
                    </a:cubicBezTo>
                    <a:cubicBezTo>
                      <a:pt x="520150" y="127412"/>
                      <a:pt x="523875" y="123539"/>
                      <a:pt x="527050" y="119306"/>
                    </a:cubicBezTo>
                    <a:cubicBezTo>
                      <a:pt x="537270" y="88645"/>
                      <a:pt x="520882" y="136315"/>
                      <a:pt x="536575" y="97081"/>
                    </a:cubicBezTo>
                    <a:cubicBezTo>
                      <a:pt x="539061" y="90866"/>
                      <a:pt x="542925" y="78031"/>
                      <a:pt x="542925" y="78031"/>
                    </a:cubicBezTo>
                    <a:cubicBezTo>
                      <a:pt x="536933" y="63052"/>
                      <a:pt x="538977" y="60182"/>
                      <a:pt x="523875" y="52631"/>
                    </a:cubicBezTo>
                    <a:cubicBezTo>
                      <a:pt x="517888" y="49638"/>
                      <a:pt x="504825" y="46281"/>
                      <a:pt x="504825" y="46281"/>
                    </a:cubicBezTo>
                    <a:cubicBezTo>
                      <a:pt x="500592" y="43106"/>
                      <a:pt x="496431" y="39832"/>
                      <a:pt x="492125" y="36756"/>
                    </a:cubicBezTo>
                    <a:cubicBezTo>
                      <a:pt x="489020" y="34538"/>
                      <a:pt x="485298" y="33104"/>
                      <a:pt x="482600" y="30406"/>
                    </a:cubicBezTo>
                    <a:cubicBezTo>
                      <a:pt x="468239" y="16045"/>
                      <a:pt x="485268" y="23887"/>
                      <a:pt x="466725" y="17706"/>
                    </a:cubicBezTo>
                    <a:cubicBezTo>
                      <a:pt x="448669" y="-350"/>
                      <a:pt x="466055" y="14196"/>
                      <a:pt x="447675" y="5006"/>
                    </a:cubicBezTo>
                    <a:cubicBezTo>
                      <a:pt x="432627" y="-2518"/>
                      <a:pt x="419100" y="243"/>
                      <a:pt x="409575" y="18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albacete">
                <a:extLst>
                  <a:ext uri="{FF2B5EF4-FFF2-40B4-BE49-F238E27FC236}">
                    <a16:creationId xmlns:a16="http://schemas.microsoft.com/office/drawing/2014/main" id="{78D2E819-B63C-886C-CA55-EE1AD517CB93}"/>
                  </a:ext>
                </a:extLst>
              </p:cNvPr>
              <p:cNvSpPr/>
              <p:nvPr/>
            </p:nvSpPr>
            <p:spPr>
              <a:xfrm>
                <a:off x="2860203" y="2558927"/>
                <a:ext cx="926334" cy="851560"/>
              </a:xfrm>
              <a:custGeom>
                <a:avLst/>
                <a:gdLst>
                  <a:gd name="connsiteX0" fmla="*/ 41275 w 920750"/>
                  <a:gd name="connsiteY0" fmla="*/ 98425 h 851560"/>
                  <a:gd name="connsiteX1" fmla="*/ 38100 w 920750"/>
                  <a:gd name="connsiteY1" fmla="*/ 114300 h 851560"/>
                  <a:gd name="connsiteX2" fmla="*/ 31750 w 920750"/>
                  <a:gd name="connsiteY2" fmla="*/ 133350 h 851560"/>
                  <a:gd name="connsiteX3" fmla="*/ 31750 w 920750"/>
                  <a:gd name="connsiteY3" fmla="*/ 193675 h 851560"/>
                  <a:gd name="connsiteX4" fmla="*/ 25400 w 920750"/>
                  <a:gd name="connsiteY4" fmla="*/ 203200 h 851560"/>
                  <a:gd name="connsiteX5" fmla="*/ 15875 w 920750"/>
                  <a:gd name="connsiteY5" fmla="*/ 209550 h 851560"/>
                  <a:gd name="connsiteX6" fmla="*/ 12700 w 920750"/>
                  <a:gd name="connsiteY6" fmla="*/ 231775 h 851560"/>
                  <a:gd name="connsiteX7" fmla="*/ 9525 w 920750"/>
                  <a:gd name="connsiteY7" fmla="*/ 247650 h 851560"/>
                  <a:gd name="connsiteX8" fmla="*/ 0 w 920750"/>
                  <a:gd name="connsiteY8" fmla="*/ 304800 h 851560"/>
                  <a:gd name="connsiteX9" fmla="*/ 3175 w 920750"/>
                  <a:gd name="connsiteY9" fmla="*/ 323850 h 851560"/>
                  <a:gd name="connsiteX10" fmla="*/ 31750 w 920750"/>
                  <a:gd name="connsiteY10" fmla="*/ 339725 h 851560"/>
                  <a:gd name="connsiteX11" fmla="*/ 41275 w 920750"/>
                  <a:gd name="connsiteY11" fmla="*/ 358775 h 851560"/>
                  <a:gd name="connsiteX12" fmla="*/ 50800 w 920750"/>
                  <a:gd name="connsiteY12" fmla="*/ 361950 h 851560"/>
                  <a:gd name="connsiteX13" fmla="*/ 57150 w 920750"/>
                  <a:gd name="connsiteY13" fmla="*/ 371475 h 851560"/>
                  <a:gd name="connsiteX14" fmla="*/ 66675 w 920750"/>
                  <a:gd name="connsiteY14" fmla="*/ 377825 h 851560"/>
                  <a:gd name="connsiteX15" fmla="*/ 69850 w 920750"/>
                  <a:gd name="connsiteY15" fmla="*/ 393700 h 851560"/>
                  <a:gd name="connsiteX16" fmla="*/ 82550 w 920750"/>
                  <a:gd name="connsiteY16" fmla="*/ 422275 h 851560"/>
                  <a:gd name="connsiteX17" fmla="*/ 98425 w 920750"/>
                  <a:gd name="connsiteY17" fmla="*/ 447675 h 851560"/>
                  <a:gd name="connsiteX18" fmla="*/ 98425 w 920750"/>
                  <a:gd name="connsiteY18" fmla="*/ 479425 h 851560"/>
                  <a:gd name="connsiteX19" fmla="*/ 79375 w 920750"/>
                  <a:gd name="connsiteY19" fmla="*/ 485775 h 851560"/>
                  <a:gd name="connsiteX20" fmla="*/ 60325 w 920750"/>
                  <a:gd name="connsiteY20" fmla="*/ 495300 h 851560"/>
                  <a:gd name="connsiteX21" fmla="*/ 57150 w 920750"/>
                  <a:gd name="connsiteY21" fmla="*/ 504825 h 851560"/>
                  <a:gd name="connsiteX22" fmla="*/ 69850 w 920750"/>
                  <a:gd name="connsiteY22" fmla="*/ 530225 h 851560"/>
                  <a:gd name="connsiteX23" fmla="*/ 79375 w 920750"/>
                  <a:gd name="connsiteY23" fmla="*/ 533400 h 851560"/>
                  <a:gd name="connsiteX24" fmla="*/ 88900 w 920750"/>
                  <a:gd name="connsiteY24" fmla="*/ 539750 h 851560"/>
                  <a:gd name="connsiteX25" fmla="*/ 117475 w 920750"/>
                  <a:gd name="connsiteY25" fmla="*/ 552450 h 851560"/>
                  <a:gd name="connsiteX26" fmla="*/ 133350 w 920750"/>
                  <a:gd name="connsiteY26" fmla="*/ 565150 h 851560"/>
                  <a:gd name="connsiteX27" fmla="*/ 142875 w 920750"/>
                  <a:gd name="connsiteY27" fmla="*/ 574675 h 851560"/>
                  <a:gd name="connsiteX28" fmla="*/ 152400 w 920750"/>
                  <a:gd name="connsiteY28" fmla="*/ 581025 h 851560"/>
                  <a:gd name="connsiteX29" fmla="*/ 165100 w 920750"/>
                  <a:gd name="connsiteY29" fmla="*/ 596900 h 851560"/>
                  <a:gd name="connsiteX30" fmla="*/ 171450 w 920750"/>
                  <a:gd name="connsiteY30" fmla="*/ 615950 h 851560"/>
                  <a:gd name="connsiteX31" fmla="*/ 174625 w 920750"/>
                  <a:gd name="connsiteY31" fmla="*/ 625475 h 851560"/>
                  <a:gd name="connsiteX32" fmla="*/ 184150 w 920750"/>
                  <a:gd name="connsiteY32" fmla="*/ 635000 h 851560"/>
                  <a:gd name="connsiteX33" fmla="*/ 190500 w 920750"/>
                  <a:gd name="connsiteY33" fmla="*/ 644525 h 851560"/>
                  <a:gd name="connsiteX34" fmla="*/ 203200 w 920750"/>
                  <a:gd name="connsiteY34" fmla="*/ 647700 h 851560"/>
                  <a:gd name="connsiteX35" fmla="*/ 209550 w 920750"/>
                  <a:gd name="connsiteY35" fmla="*/ 663575 h 851560"/>
                  <a:gd name="connsiteX36" fmla="*/ 209550 w 920750"/>
                  <a:gd name="connsiteY36" fmla="*/ 784225 h 851560"/>
                  <a:gd name="connsiteX37" fmla="*/ 212725 w 920750"/>
                  <a:gd name="connsiteY37" fmla="*/ 812800 h 851560"/>
                  <a:gd name="connsiteX38" fmla="*/ 222250 w 920750"/>
                  <a:gd name="connsiteY38" fmla="*/ 815975 h 851560"/>
                  <a:gd name="connsiteX39" fmla="*/ 231775 w 920750"/>
                  <a:gd name="connsiteY39" fmla="*/ 822325 h 851560"/>
                  <a:gd name="connsiteX40" fmla="*/ 247650 w 920750"/>
                  <a:gd name="connsiteY40" fmla="*/ 838200 h 851560"/>
                  <a:gd name="connsiteX41" fmla="*/ 263525 w 920750"/>
                  <a:gd name="connsiteY41" fmla="*/ 850900 h 851560"/>
                  <a:gd name="connsiteX42" fmla="*/ 285750 w 920750"/>
                  <a:gd name="connsiteY42" fmla="*/ 847725 h 851560"/>
                  <a:gd name="connsiteX43" fmla="*/ 288925 w 920750"/>
                  <a:gd name="connsiteY43" fmla="*/ 787400 h 851560"/>
                  <a:gd name="connsiteX44" fmla="*/ 292100 w 920750"/>
                  <a:gd name="connsiteY44" fmla="*/ 777875 h 851560"/>
                  <a:gd name="connsiteX45" fmla="*/ 301625 w 920750"/>
                  <a:gd name="connsiteY45" fmla="*/ 768350 h 851560"/>
                  <a:gd name="connsiteX46" fmla="*/ 304800 w 920750"/>
                  <a:gd name="connsiteY46" fmla="*/ 758825 h 851560"/>
                  <a:gd name="connsiteX47" fmla="*/ 320675 w 920750"/>
                  <a:gd name="connsiteY47" fmla="*/ 739775 h 851560"/>
                  <a:gd name="connsiteX48" fmla="*/ 330200 w 920750"/>
                  <a:gd name="connsiteY48" fmla="*/ 736600 h 851560"/>
                  <a:gd name="connsiteX49" fmla="*/ 342900 w 920750"/>
                  <a:gd name="connsiteY49" fmla="*/ 720725 h 851560"/>
                  <a:gd name="connsiteX50" fmla="*/ 346075 w 920750"/>
                  <a:gd name="connsiteY50" fmla="*/ 711200 h 851560"/>
                  <a:gd name="connsiteX51" fmla="*/ 374650 w 920750"/>
                  <a:gd name="connsiteY51" fmla="*/ 698500 h 851560"/>
                  <a:gd name="connsiteX52" fmla="*/ 400050 w 920750"/>
                  <a:gd name="connsiteY52" fmla="*/ 692150 h 851560"/>
                  <a:gd name="connsiteX53" fmla="*/ 419100 w 920750"/>
                  <a:gd name="connsiteY53" fmla="*/ 685800 h 851560"/>
                  <a:gd name="connsiteX54" fmla="*/ 428625 w 920750"/>
                  <a:gd name="connsiteY54" fmla="*/ 663575 h 851560"/>
                  <a:gd name="connsiteX55" fmla="*/ 434975 w 920750"/>
                  <a:gd name="connsiteY55" fmla="*/ 654050 h 851560"/>
                  <a:gd name="connsiteX56" fmla="*/ 438150 w 920750"/>
                  <a:gd name="connsiteY56" fmla="*/ 644525 h 851560"/>
                  <a:gd name="connsiteX57" fmla="*/ 447675 w 920750"/>
                  <a:gd name="connsiteY57" fmla="*/ 641350 h 851560"/>
                  <a:gd name="connsiteX58" fmla="*/ 533400 w 920750"/>
                  <a:gd name="connsiteY58" fmla="*/ 644525 h 851560"/>
                  <a:gd name="connsiteX59" fmla="*/ 549275 w 920750"/>
                  <a:gd name="connsiteY59" fmla="*/ 641350 h 851560"/>
                  <a:gd name="connsiteX60" fmla="*/ 568325 w 920750"/>
                  <a:gd name="connsiteY60" fmla="*/ 635000 h 851560"/>
                  <a:gd name="connsiteX61" fmla="*/ 600075 w 920750"/>
                  <a:gd name="connsiteY61" fmla="*/ 641350 h 851560"/>
                  <a:gd name="connsiteX62" fmla="*/ 619125 w 920750"/>
                  <a:gd name="connsiteY62" fmla="*/ 654050 h 851560"/>
                  <a:gd name="connsiteX63" fmla="*/ 650875 w 920750"/>
                  <a:gd name="connsiteY63" fmla="*/ 650875 h 851560"/>
                  <a:gd name="connsiteX64" fmla="*/ 663575 w 920750"/>
                  <a:gd name="connsiteY64" fmla="*/ 647700 h 851560"/>
                  <a:gd name="connsiteX65" fmla="*/ 669925 w 920750"/>
                  <a:gd name="connsiteY65" fmla="*/ 628650 h 851560"/>
                  <a:gd name="connsiteX66" fmla="*/ 666750 w 920750"/>
                  <a:gd name="connsiteY66" fmla="*/ 603250 h 851560"/>
                  <a:gd name="connsiteX67" fmla="*/ 660400 w 920750"/>
                  <a:gd name="connsiteY67" fmla="*/ 581025 h 851560"/>
                  <a:gd name="connsiteX68" fmla="*/ 657225 w 920750"/>
                  <a:gd name="connsiteY68" fmla="*/ 555625 h 851560"/>
                  <a:gd name="connsiteX69" fmla="*/ 660400 w 920750"/>
                  <a:gd name="connsiteY69" fmla="*/ 504825 h 851560"/>
                  <a:gd name="connsiteX70" fmla="*/ 666750 w 920750"/>
                  <a:gd name="connsiteY70" fmla="*/ 485775 h 851560"/>
                  <a:gd name="connsiteX71" fmla="*/ 669925 w 920750"/>
                  <a:gd name="connsiteY71" fmla="*/ 476250 h 851560"/>
                  <a:gd name="connsiteX72" fmla="*/ 673100 w 920750"/>
                  <a:gd name="connsiteY72" fmla="*/ 466725 h 851560"/>
                  <a:gd name="connsiteX73" fmla="*/ 679450 w 920750"/>
                  <a:gd name="connsiteY73" fmla="*/ 457200 h 851560"/>
                  <a:gd name="connsiteX74" fmla="*/ 688975 w 920750"/>
                  <a:gd name="connsiteY74" fmla="*/ 447675 h 851560"/>
                  <a:gd name="connsiteX75" fmla="*/ 698500 w 920750"/>
                  <a:gd name="connsiteY75" fmla="*/ 444500 h 851560"/>
                  <a:gd name="connsiteX76" fmla="*/ 701675 w 920750"/>
                  <a:gd name="connsiteY76" fmla="*/ 434975 h 851560"/>
                  <a:gd name="connsiteX77" fmla="*/ 720725 w 920750"/>
                  <a:gd name="connsiteY77" fmla="*/ 422275 h 851560"/>
                  <a:gd name="connsiteX78" fmla="*/ 727075 w 920750"/>
                  <a:gd name="connsiteY78" fmla="*/ 412750 h 851560"/>
                  <a:gd name="connsiteX79" fmla="*/ 739775 w 920750"/>
                  <a:gd name="connsiteY79" fmla="*/ 409575 h 851560"/>
                  <a:gd name="connsiteX80" fmla="*/ 749300 w 920750"/>
                  <a:gd name="connsiteY80" fmla="*/ 403225 h 851560"/>
                  <a:gd name="connsiteX81" fmla="*/ 768350 w 920750"/>
                  <a:gd name="connsiteY81" fmla="*/ 412750 h 851560"/>
                  <a:gd name="connsiteX82" fmla="*/ 777875 w 920750"/>
                  <a:gd name="connsiteY82" fmla="*/ 415925 h 851560"/>
                  <a:gd name="connsiteX83" fmla="*/ 796925 w 920750"/>
                  <a:gd name="connsiteY83" fmla="*/ 425450 h 851560"/>
                  <a:gd name="connsiteX84" fmla="*/ 857250 w 920750"/>
                  <a:gd name="connsiteY84" fmla="*/ 422275 h 851560"/>
                  <a:gd name="connsiteX85" fmla="*/ 869950 w 920750"/>
                  <a:gd name="connsiteY85" fmla="*/ 425450 h 851560"/>
                  <a:gd name="connsiteX86" fmla="*/ 882650 w 920750"/>
                  <a:gd name="connsiteY86" fmla="*/ 438150 h 851560"/>
                  <a:gd name="connsiteX87" fmla="*/ 895350 w 920750"/>
                  <a:gd name="connsiteY87" fmla="*/ 447675 h 851560"/>
                  <a:gd name="connsiteX88" fmla="*/ 904875 w 920750"/>
                  <a:gd name="connsiteY88" fmla="*/ 454025 h 851560"/>
                  <a:gd name="connsiteX89" fmla="*/ 911225 w 920750"/>
                  <a:gd name="connsiteY89" fmla="*/ 434975 h 851560"/>
                  <a:gd name="connsiteX90" fmla="*/ 914400 w 920750"/>
                  <a:gd name="connsiteY90" fmla="*/ 425450 h 851560"/>
                  <a:gd name="connsiteX91" fmla="*/ 920750 w 920750"/>
                  <a:gd name="connsiteY91" fmla="*/ 400050 h 851560"/>
                  <a:gd name="connsiteX92" fmla="*/ 917575 w 920750"/>
                  <a:gd name="connsiteY92" fmla="*/ 342900 h 851560"/>
                  <a:gd name="connsiteX93" fmla="*/ 914400 w 920750"/>
                  <a:gd name="connsiteY93" fmla="*/ 333375 h 851560"/>
                  <a:gd name="connsiteX94" fmla="*/ 904875 w 920750"/>
                  <a:gd name="connsiteY94" fmla="*/ 327025 h 851560"/>
                  <a:gd name="connsiteX95" fmla="*/ 892175 w 920750"/>
                  <a:gd name="connsiteY95" fmla="*/ 298450 h 851560"/>
                  <a:gd name="connsiteX96" fmla="*/ 873125 w 920750"/>
                  <a:gd name="connsiteY96" fmla="*/ 292100 h 851560"/>
                  <a:gd name="connsiteX97" fmla="*/ 863600 w 920750"/>
                  <a:gd name="connsiteY97" fmla="*/ 285750 h 851560"/>
                  <a:gd name="connsiteX98" fmla="*/ 815975 w 920750"/>
                  <a:gd name="connsiteY98" fmla="*/ 276225 h 851560"/>
                  <a:gd name="connsiteX99" fmla="*/ 806450 w 920750"/>
                  <a:gd name="connsiteY99" fmla="*/ 269875 h 851560"/>
                  <a:gd name="connsiteX100" fmla="*/ 790575 w 920750"/>
                  <a:gd name="connsiteY100" fmla="*/ 238125 h 851560"/>
                  <a:gd name="connsiteX101" fmla="*/ 787400 w 920750"/>
                  <a:gd name="connsiteY101" fmla="*/ 228600 h 851560"/>
                  <a:gd name="connsiteX102" fmla="*/ 784225 w 920750"/>
                  <a:gd name="connsiteY102" fmla="*/ 219075 h 851560"/>
                  <a:gd name="connsiteX103" fmla="*/ 787400 w 920750"/>
                  <a:gd name="connsiteY103" fmla="*/ 161925 h 851560"/>
                  <a:gd name="connsiteX104" fmla="*/ 777875 w 920750"/>
                  <a:gd name="connsiteY104" fmla="*/ 79375 h 851560"/>
                  <a:gd name="connsiteX105" fmla="*/ 771525 w 920750"/>
                  <a:gd name="connsiteY105" fmla="*/ 69850 h 851560"/>
                  <a:gd name="connsiteX106" fmla="*/ 762000 w 920750"/>
                  <a:gd name="connsiteY106" fmla="*/ 63500 h 851560"/>
                  <a:gd name="connsiteX107" fmla="*/ 755650 w 920750"/>
                  <a:gd name="connsiteY107" fmla="*/ 53975 h 851560"/>
                  <a:gd name="connsiteX108" fmla="*/ 749300 w 920750"/>
                  <a:gd name="connsiteY108" fmla="*/ 41275 h 851560"/>
                  <a:gd name="connsiteX109" fmla="*/ 739775 w 920750"/>
                  <a:gd name="connsiteY109" fmla="*/ 34925 h 851560"/>
                  <a:gd name="connsiteX110" fmla="*/ 730250 w 920750"/>
                  <a:gd name="connsiteY110" fmla="*/ 25400 h 851560"/>
                  <a:gd name="connsiteX111" fmla="*/ 723900 w 920750"/>
                  <a:gd name="connsiteY111" fmla="*/ 15875 h 851560"/>
                  <a:gd name="connsiteX112" fmla="*/ 682625 w 920750"/>
                  <a:gd name="connsiteY112" fmla="*/ 6350 h 851560"/>
                  <a:gd name="connsiteX113" fmla="*/ 666750 w 920750"/>
                  <a:gd name="connsiteY113" fmla="*/ 0 h 851560"/>
                  <a:gd name="connsiteX114" fmla="*/ 641350 w 920750"/>
                  <a:gd name="connsiteY114" fmla="*/ 3175 h 851560"/>
                  <a:gd name="connsiteX115" fmla="*/ 631825 w 920750"/>
                  <a:gd name="connsiteY115" fmla="*/ 9525 h 851560"/>
                  <a:gd name="connsiteX116" fmla="*/ 609600 w 920750"/>
                  <a:gd name="connsiteY116" fmla="*/ 15875 h 851560"/>
                  <a:gd name="connsiteX117" fmla="*/ 542925 w 920750"/>
                  <a:gd name="connsiteY117" fmla="*/ 19050 h 851560"/>
                  <a:gd name="connsiteX118" fmla="*/ 523875 w 920750"/>
                  <a:gd name="connsiteY118" fmla="*/ 25400 h 851560"/>
                  <a:gd name="connsiteX119" fmla="*/ 504825 w 920750"/>
                  <a:gd name="connsiteY119" fmla="*/ 53975 h 851560"/>
                  <a:gd name="connsiteX120" fmla="*/ 498475 w 920750"/>
                  <a:gd name="connsiteY120" fmla="*/ 63500 h 851560"/>
                  <a:gd name="connsiteX121" fmla="*/ 488950 w 920750"/>
                  <a:gd name="connsiteY121" fmla="*/ 73025 h 851560"/>
                  <a:gd name="connsiteX122" fmla="*/ 482600 w 920750"/>
                  <a:gd name="connsiteY122" fmla="*/ 82550 h 851560"/>
                  <a:gd name="connsiteX123" fmla="*/ 450850 w 920750"/>
                  <a:gd name="connsiteY123" fmla="*/ 95250 h 851560"/>
                  <a:gd name="connsiteX124" fmla="*/ 431800 w 920750"/>
                  <a:gd name="connsiteY124" fmla="*/ 92075 h 851560"/>
                  <a:gd name="connsiteX125" fmla="*/ 425450 w 920750"/>
                  <a:gd name="connsiteY125" fmla="*/ 82550 h 851560"/>
                  <a:gd name="connsiteX126" fmla="*/ 406400 w 920750"/>
                  <a:gd name="connsiteY126" fmla="*/ 69850 h 851560"/>
                  <a:gd name="connsiteX127" fmla="*/ 368300 w 920750"/>
                  <a:gd name="connsiteY127" fmla="*/ 76200 h 851560"/>
                  <a:gd name="connsiteX128" fmla="*/ 358775 w 920750"/>
                  <a:gd name="connsiteY128" fmla="*/ 79375 h 851560"/>
                  <a:gd name="connsiteX129" fmla="*/ 330200 w 920750"/>
                  <a:gd name="connsiteY129" fmla="*/ 98425 h 851560"/>
                  <a:gd name="connsiteX130" fmla="*/ 320675 w 920750"/>
                  <a:gd name="connsiteY130" fmla="*/ 104775 h 851560"/>
                  <a:gd name="connsiteX131" fmla="*/ 311150 w 920750"/>
                  <a:gd name="connsiteY131" fmla="*/ 107950 h 851560"/>
                  <a:gd name="connsiteX132" fmla="*/ 292100 w 920750"/>
                  <a:gd name="connsiteY132" fmla="*/ 120650 h 851560"/>
                  <a:gd name="connsiteX133" fmla="*/ 260350 w 920750"/>
                  <a:gd name="connsiteY133" fmla="*/ 111125 h 851560"/>
                  <a:gd name="connsiteX134" fmla="*/ 238125 w 920750"/>
                  <a:gd name="connsiteY134" fmla="*/ 107950 h 851560"/>
                  <a:gd name="connsiteX135" fmla="*/ 225425 w 920750"/>
                  <a:gd name="connsiteY135" fmla="*/ 104775 h 851560"/>
                  <a:gd name="connsiteX136" fmla="*/ 180975 w 920750"/>
                  <a:gd name="connsiteY136" fmla="*/ 101600 h 851560"/>
                  <a:gd name="connsiteX137" fmla="*/ 158750 w 920750"/>
                  <a:gd name="connsiteY137" fmla="*/ 98425 h 851560"/>
                  <a:gd name="connsiteX138" fmla="*/ 133350 w 920750"/>
                  <a:gd name="connsiteY138" fmla="*/ 95250 h 851560"/>
                  <a:gd name="connsiteX139" fmla="*/ 111125 w 920750"/>
                  <a:gd name="connsiteY139" fmla="*/ 92075 h 851560"/>
                  <a:gd name="connsiteX140" fmla="*/ 41275 w 920750"/>
                  <a:gd name="connsiteY140" fmla="*/ 98425 h 8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920750" h="851560">
                    <a:moveTo>
                      <a:pt x="41275" y="98425"/>
                    </a:moveTo>
                    <a:cubicBezTo>
                      <a:pt x="29104" y="102129"/>
                      <a:pt x="39520" y="109094"/>
                      <a:pt x="38100" y="114300"/>
                    </a:cubicBezTo>
                    <a:cubicBezTo>
                      <a:pt x="36339" y="120758"/>
                      <a:pt x="31750" y="133350"/>
                      <a:pt x="31750" y="133350"/>
                    </a:cubicBezTo>
                    <a:cubicBezTo>
                      <a:pt x="36828" y="158740"/>
                      <a:pt x="38090" y="157746"/>
                      <a:pt x="31750" y="193675"/>
                    </a:cubicBezTo>
                    <a:cubicBezTo>
                      <a:pt x="31087" y="197433"/>
                      <a:pt x="28098" y="200502"/>
                      <a:pt x="25400" y="203200"/>
                    </a:cubicBezTo>
                    <a:cubicBezTo>
                      <a:pt x="22702" y="205898"/>
                      <a:pt x="19050" y="207433"/>
                      <a:pt x="15875" y="209550"/>
                    </a:cubicBezTo>
                    <a:cubicBezTo>
                      <a:pt x="14817" y="216958"/>
                      <a:pt x="13930" y="224393"/>
                      <a:pt x="12700" y="231775"/>
                    </a:cubicBezTo>
                    <a:cubicBezTo>
                      <a:pt x="11813" y="237098"/>
                      <a:pt x="10062" y="242280"/>
                      <a:pt x="9525" y="247650"/>
                    </a:cubicBezTo>
                    <a:cubicBezTo>
                      <a:pt x="4079" y="302108"/>
                      <a:pt x="15659" y="281311"/>
                      <a:pt x="0" y="304800"/>
                    </a:cubicBezTo>
                    <a:cubicBezTo>
                      <a:pt x="1058" y="311150"/>
                      <a:pt x="-517" y="318576"/>
                      <a:pt x="3175" y="323850"/>
                    </a:cubicBezTo>
                    <a:cubicBezTo>
                      <a:pt x="9820" y="333343"/>
                      <a:pt x="21646" y="336357"/>
                      <a:pt x="31750" y="339725"/>
                    </a:cubicBezTo>
                    <a:cubicBezTo>
                      <a:pt x="33842" y="346000"/>
                      <a:pt x="35680" y="354299"/>
                      <a:pt x="41275" y="358775"/>
                    </a:cubicBezTo>
                    <a:cubicBezTo>
                      <a:pt x="43888" y="360866"/>
                      <a:pt x="47625" y="360892"/>
                      <a:pt x="50800" y="361950"/>
                    </a:cubicBezTo>
                    <a:cubicBezTo>
                      <a:pt x="52917" y="365125"/>
                      <a:pt x="54452" y="368777"/>
                      <a:pt x="57150" y="371475"/>
                    </a:cubicBezTo>
                    <a:cubicBezTo>
                      <a:pt x="59848" y="374173"/>
                      <a:pt x="64782" y="374512"/>
                      <a:pt x="66675" y="377825"/>
                    </a:cubicBezTo>
                    <a:cubicBezTo>
                      <a:pt x="69352" y="382510"/>
                      <a:pt x="68430" y="388494"/>
                      <a:pt x="69850" y="393700"/>
                    </a:cubicBezTo>
                    <a:cubicBezTo>
                      <a:pt x="83195" y="442633"/>
                      <a:pt x="69187" y="392208"/>
                      <a:pt x="82550" y="422275"/>
                    </a:cubicBezTo>
                    <a:cubicBezTo>
                      <a:pt x="93686" y="447331"/>
                      <a:pt x="81290" y="436252"/>
                      <a:pt x="98425" y="447675"/>
                    </a:cubicBezTo>
                    <a:cubicBezTo>
                      <a:pt x="99836" y="454731"/>
                      <a:pt x="105481" y="472369"/>
                      <a:pt x="98425" y="479425"/>
                    </a:cubicBezTo>
                    <a:cubicBezTo>
                      <a:pt x="93692" y="484158"/>
                      <a:pt x="85725" y="483658"/>
                      <a:pt x="79375" y="485775"/>
                    </a:cubicBezTo>
                    <a:cubicBezTo>
                      <a:pt x="66230" y="490157"/>
                      <a:pt x="72635" y="487094"/>
                      <a:pt x="60325" y="495300"/>
                    </a:cubicBezTo>
                    <a:cubicBezTo>
                      <a:pt x="59267" y="498475"/>
                      <a:pt x="56735" y="501504"/>
                      <a:pt x="57150" y="504825"/>
                    </a:cubicBezTo>
                    <a:cubicBezTo>
                      <a:pt x="57603" y="508447"/>
                      <a:pt x="65236" y="526534"/>
                      <a:pt x="69850" y="530225"/>
                    </a:cubicBezTo>
                    <a:cubicBezTo>
                      <a:pt x="72463" y="532316"/>
                      <a:pt x="76382" y="531903"/>
                      <a:pt x="79375" y="533400"/>
                    </a:cubicBezTo>
                    <a:cubicBezTo>
                      <a:pt x="82788" y="535107"/>
                      <a:pt x="85413" y="538200"/>
                      <a:pt x="88900" y="539750"/>
                    </a:cubicBezTo>
                    <a:cubicBezTo>
                      <a:pt x="122905" y="554863"/>
                      <a:pt x="95919" y="538079"/>
                      <a:pt x="117475" y="552450"/>
                    </a:cubicBezTo>
                    <a:cubicBezTo>
                      <a:pt x="131677" y="573752"/>
                      <a:pt x="114947" y="552881"/>
                      <a:pt x="133350" y="565150"/>
                    </a:cubicBezTo>
                    <a:cubicBezTo>
                      <a:pt x="137086" y="567641"/>
                      <a:pt x="139426" y="571800"/>
                      <a:pt x="142875" y="574675"/>
                    </a:cubicBezTo>
                    <a:cubicBezTo>
                      <a:pt x="145806" y="577118"/>
                      <a:pt x="149225" y="578908"/>
                      <a:pt x="152400" y="581025"/>
                    </a:cubicBezTo>
                    <a:cubicBezTo>
                      <a:pt x="163979" y="615763"/>
                      <a:pt x="144584" y="564074"/>
                      <a:pt x="165100" y="596900"/>
                    </a:cubicBezTo>
                    <a:cubicBezTo>
                      <a:pt x="168648" y="602576"/>
                      <a:pt x="169333" y="609600"/>
                      <a:pt x="171450" y="615950"/>
                    </a:cubicBezTo>
                    <a:cubicBezTo>
                      <a:pt x="172508" y="619125"/>
                      <a:pt x="172258" y="623108"/>
                      <a:pt x="174625" y="625475"/>
                    </a:cubicBezTo>
                    <a:cubicBezTo>
                      <a:pt x="177800" y="628650"/>
                      <a:pt x="181275" y="631551"/>
                      <a:pt x="184150" y="635000"/>
                    </a:cubicBezTo>
                    <a:cubicBezTo>
                      <a:pt x="186593" y="637931"/>
                      <a:pt x="187325" y="642408"/>
                      <a:pt x="190500" y="644525"/>
                    </a:cubicBezTo>
                    <a:cubicBezTo>
                      <a:pt x="194131" y="646946"/>
                      <a:pt x="198967" y="646642"/>
                      <a:pt x="203200" y="647700"/>
                    </a:cubicBezTo>
                    <a:cubicBezTo>
                      <a:pt x="205317" y="652992"/>
                      <a:pt x="207549" y="658239"/>
                      <a:pt x="209550" y="663575"/>
                    </a:cubicBezTo>
                    <a:cubicBezTo>
                      <a:pt x="224575" y="703642"/>
                      <a:pt x="211361" y="720832"/>
                      <a:pt x="209550" y="784225"/>
                    </a:cubicBezTo>
                    <a:cubicBezTo>
                      <a:pt x="210608" y="793750"/>
                      <a:pt x="209166" y="803902"/>
                      <a:pt x="212725" y="812800"/>
                    </a:cubicBezTo>
                    <a:cubicBezTo>
                      <a:pt x="213968" y="815907"/>
                      <a:pt x="219257" y="814478"/>
                      <a:pt x="222250" y="815975"/>
                    </a:cubicBezTo>
                    <a:cubicBezTo>
                      <a:pt x="225663" y="817682"/>
                      <a:pt x="228600" y="820208"/>
                      <a:pt x="231775" y="822325"/>
                    </a:cubicBezTo>
                    <a:cubicBezTo>
                      <a:pt x="248708" y="847725"/>
                      <a:pt x="226483" y="817033"/>
                      <a:pt x="247650" y="838200"/>
                    </a:cubicBezTo>
                    <a:cubicBezTo>
                      <a:pt x="262011" y="852561"/>
                      <a:pt x="244982" y="844719"/>
                      <a:pt x="263525" y="850900"/>
                    </a:cubicBezTo>
                    <a:cubicBezTo>
                      <a:pt x="270933" y="849842"/>
                      <a:pt x="282971" y="854673"/>
                      <a:pt x="285750" y="847725"/>
                    </a:cubicBezTo>
                    <a:cubicBezTo>
                      <a:pt x="293228" y="829029"/>
                      <a:pt x="287102" y="807453"/>
                      <a:pt x="288925" y="787400"/>
                    </a:cubicBezTo>
                    <a:cubicBezTo>
                      <a:pt x="289228" y="784067"/>
                      <a:pt x="290244" y="780660"/>
                      <a:pt x="292100" y="777875"/>
                    </a:cubicBezTo>
                    <a:cubicBezTo>
                      <a:pt x="294591" y="774139"/>
                      <a:pt x="298450" y="771525"/>
                      <a:pt x="301625" y="768350"/>
                    </a:cubicBezTo>
                    <a:cubicBezTo>
                      <a:pt x="302683" y="765175"/>
                      <a:pt x="303303" y="761818"/>
                      <a:pt x="304800" y="758825"/>
                    </a:cubicBezTo>
                    <a:cubicBezTo>
                      <a:pt x="307728" y="752968"/>
                      <a:pt x="315409" y="743286"/>
                      <a:pt x="320675" y="739775"/>
                    </a:cubicBezTo>
                    <a:cubicBezTo>
                      <a:pt x="323460" y="737919"/>
                      <a:pt x="327025" y="737658"/>
                      <a:pt x="330200" y="736600"/>
                    </a:cubicBezTo>
                    <a:cubicBezTo>
                      <a:pt x="338180" y="712659"/>
                      <a:pt x="326487" y="741241"/>
                      <a:pt x="342900" y="720725"/>
                    </a:cubicBezTo>
                    <a:cubicBezTo>
                      <a:pt x="344991" y="718112"/>
                      <a:pt x="343984" y="713813"/>
                      <a:pt x="346075" y="711200"/>
                    </a:cubicBezTo>
                    <a:cubicBezTo>
                      <a:pt x="351287" y="704685"/>
                      <a:pt x="369314" y="699834"/>
                      <a:pt x="374650" y="698500"/>
                    </a:cubicBezTo>
                    <a:cubicBezTo>
                      <a:pt x="383117" y="696383"/>
                      <a:pt x="391771" y="694910"/>
                      <a:pt x="400050" y="692150"/>
                    </a:cubicBezTo>
                    <a:lnTo>
                      <a:pt x="419100" y="685800"/>
                    </a:lnTo>
                    <a:cubicBezTo>
                      <a:pt x="435042" y="661887"/>
                      <a:pt x="416324" y="692278"/>
                      <a:pt x="428625" y="663575"/>
                    </a:cubicBezTo>
                    <a:cubicBezTo>
                      <a:pt x="430128" y="660068"/>
                      <a:pt x="433268" y="657463"/>
                      <a:pt x="434975" y="654050"/>
                    </a:cubicBezTo>
                    <a:cubicBezTo>
                      <a:pt x="436472" y="651057"/>
                      <a:pt x="435783" y="646892"/>
                      <a:pt x="438150" y="644525"/>
                    </a:cubicBezTo>
                    <a:cubicBezTo>
                      <a:pt x="440517" y="642158"/>
                      <a:pt x="444500" y="642408"/>
                      <a:pt x="447675" y="641350"/>
                    </a:cubicBezTo>
                    <a:cubicBezTo>
                      <a:pt x="476250" y="642408"/>
                      <a:pt x="504805" y="644525"/>
                      <a:pt x="533400" y="644525"/>
                    </a:cubicBezTo>
                    <a:cubicBezTo>
                      <a:pt x="538796" y="644525"/>
                      <a:pt x="544069" y="642770"/>
                      <a:pt x="549275" y="641350"/>
                    </a:cubicBezTo>
                    <a:cubicBezTo>
                      <a:pt x="555733" y="639589"/>
                      <a:pt x="568325" y="635000"/>
                      <a:pt x="568325" y="635000"/>
                    </a:cubicBezTo>
                    <a:cubicBezTo>
                      <a:pt x="570207" y="635269"/>
                      <a:pt x="594030" y="637320"/>
                      <a:pt x="600075" y="641350"/>
                    </a:cubicBezTo>
                    <a:cubicBezTo>
                      <a:pt x="623858" y="657205"/>
                      <a:pt x="596477" y="646501"/>
                      <a:pt x="619125" y="654050"/>
                    </a:cubicBezTo>
                    <a:cubicBezTo>
                      <a:pt x="629708" y="652992"/>
                      <a:pt x="640346" y="652379"/>
                      <a:pt x="650875" y="650875"/>
                    </a:cubicBezTo>
                    <a:cubicBezTo>
                      <a:pt x="655195" y="650258"/>
                      <a:pt x="660735" y="651013"/>
                      <a:pt x="663575" y="647700"/>
                    </a:cubicBezTo>
                    <a:cubicBezTo>
                      <a:pt x="667931" y="642618"/>
                      <a:pt x="669925" y="628650"/>
                      <a:pt x="669925" y="628650"/>
                    </a:cubicBezTo>
                    <a:cubicBezTo>
                      <a:pt x="668867" y="620183"/>
                      <a:pt x="668153" y="611666"/>
                      <a:pt x="666750" y="603250"/>
                    </a:cubicBezTo>
                    <a:cubicBezTo>
                      <a:pt x="665421" y="595277"/>
                      <a:pt x="662916" y="588574"/>
                      <a:pt x="660400" y="581025"/>
                    </a:cubicBezTo>
                    <a:cubicBezTo>
                      <a:pt x="659342" y="572558"/>
                      <a:pt x="657225" y="564158"/>
                      <a:pt x="657225" y="555625"/>
                    </a:cubicBezTo>
                    <a:cubicBezTo>
                      <a:pt x="657225" y="538659"/>
                      <a:pt x="658108" y="521636"/>
                      <a:pt x="660400" y="504825"/>
                    </a:cubicBezTo>
                    <a:cubicBezTo>
                      <a:pt x="661304" y="498193"/>
                      <a:pt x="664633" y="492125"/>
                      <a:pt x="666750" y="485775"/>
                    </a:cubicBezTo>
                    <a:lnTo>
                      <a:pt x="669925" y="476250"/>
                    </a:lnTo>
                    <a:cubicBezTo>
                      <a:pt x="670983" y="473075"/>
                      <a:pt x="671244" y="469510"/>
                      <a:pt x="673100" y="466725"/>
                    </a:cubicBezTo>
                    <a:cubicBezTo>
                      <a:pt x="675217" y="463550"/>
                      <a:pt x="677007" y="460131"/>
                      <a:pt x="679450" y="457200"/>
                    </a:cubicBezTo>
                    <a:cubicBezTo>
                      <a:pt x="682325" y="453751"/>
                      <a:pt x="685239" y="450166"/>
                      <a:pt x="688975" y="447675"/>
                    </a:cubicBezTo>
                    <a:cubicBezTo>
                      <a:pt x="691760" y="445819"/>
                      <a:pt x="695325" y="445558"/>
                      <a:pt x="698500" y="444500"/>
                    </a:cubicBezTo>
                    <a:cubicBezTo>
                      <a:pt x="699558" y="441325"/>
                      <a:pt x="699308" y="437342"/>
                      <a:pt x="701675" y="434975"/>
                    </a:cubicBezTo>
                    <a:cubicBezTo>
                      <a:pt x="707071" y="429579"/>
                      <a:pt x="720725" y="422275"/>
                      <a:pt x="720725" y="422275"/>
                    </a:cubicBezTo>
                    <a:cubicBezTo>
                      <a:pt x="722842" y="419100"/>
                      <a:pt x="723900" y="414867"/>
                      <a:pt x="727075" y="412750"/>
                    </a:cubicBezTo>
                    <a:cubicBezTo>
                      <a:pt x="730706" y="410329"/>
                      <a:pt x="735764" y="411294"/>
                      <a:pt x="739775" y="409575"/>
                    </a:cubicBezTo>
                    <a:cubicBezTo>
                      <a:pt x="743282" y="408072"/>
                      <a:pt x="746125" y="405342"/>
                      <a:pt x="749300" y="403225"/>
                    </a:cubicBezTo>
                    <a:cubicBezTo>
                      <a:pt x="773241" y="411205"/>
                      <a:pt x="743731" y="400440"/>
                      <a:pt x="768350" y="412750"/>
                    </a:cubicBezTo>
                    <a:cubicBezTo>
                      <a:pt x="771343" y="414247"/>
                      <a:pt x="774882" y="414428"/>
                      <a:pt x="777875" y="415925"/>
                    </a:cubicBezTo>
                    <a:cubicBezTo>
                      <a:pt x="802494" y="428235"/>
                      <a:pt x="772984" y="417470"/>
                      <a:pt x="796925" y="425450"/>
                    </a:cubicBezTo>
                    <a:cubicBezTo>
                      <a:pt x="817033" y="424392"/>
                      <a:pt x="837114" y="422275"/>
                      <a:pt x="857250" y="422275"/>
                    </a:cubicBezTo>
                    <a:cubicBezTo>
                      <a:pt x="861614" y="422275"/>
                      <a:pt x="866543" y="422724"/>
                      <a:pt x="869950" y="425450"/>
                    </a:cubicBezTo>
                    <a:cubicBezTo>
                      <a:pt x="894140" y="444802"/>
                      <a:pt x="849993" y="427264"/>
                      <a:pt x="882650" y="438150"/>
                    </a:cubicBezTo>
                    <a:cubicBezTo>
                      <a:pt x="886883" y="441325"/>
                      <a:pt x="891044" y="444599"/>
                      <a:pt x="895350" y="447675"/>
                    </a:cubicBezTo>
                    <a:cubicBezTo>
                      <a:pt x="898455" y="449893"/>
                      <a:pt x="901895" y="456409"/>
                      <a:pt x="904875" y="454025"/>
                    </a:cubicBezTo>
                    <a:cubicBezTo>
                      <a:pt x="910102" y="449844"/>
                      <a:pt x="909108" y="441325"/>
                      <a:pt x="911225" y="434975"/>
                    </a:cubicBezTo>
                    <a:cubicBezTo>
                      <a:pt x="912283" y="431800"/>
                      <a:pt x="913744" y="428732"/>
                      <a:pt x="914400" y="425450"/>
                    </a:cubicBezTo>
                    <a:cubicBezTo>
                      <a:pt x="918231" y="406293"/>
                      <a:pt x="915868" y="414695"/>
                      <a:pt x="920750" y="400050"/>
                    </a:cubicBezTo>
                    <a:cubicBezTo>
                      <a:pt x="919692" y="381000"/>
                      <a:pt x="919384" y="361893"/>
                      <a:pt x="917575" y="342900"/>
                    </a:cubicBezTo>
                    <a:cubicBezTo>
                      <a:pt x="917258" y="339568"/>
                      <a:pt x="916491" y="335988"/>
                      <a:pt x="914400" y="333375"/>
                    </a:cubicBezTo>
                    <a:cubicBezTo>
                      <a:pt x="912016" y="330395"/>
                      <a:pt x="908050" y="329142"/>
                      <a:pt x="904875" y="327025"/>
                    </a:cubicBezTo>
                    <a:cubicBezTo>
                      <a:pt x="903821" y="323864"/>
                      <a:pt x="898531" y="302422"/>
                      <a:pt x="892175" y="298450"/>
                    </a:cubicBezTo>
                    <a:cubicBezTo>
                      <a:pt x="886499" y="294902"/>
                      <a:pt x="878694" y="295813"/>
                      <a:pt x="873125" y="292100"/>
                    </a:cubicBezTo>
                    <a:cubicBezTo>
                      <a:pt x="869950" y="289983"/>
                      <a:pt x="867087" y="287300"/>
                      <a:pt x="863600" y="285750"/>
                    </a:cubicBezTo>
                    <a:cubicBezTo>
                      <a:pt x="844839" y="277412"/>
                      <a:pt x="837772" y="278647"/>
                      <a:pt x="815975" y="276225"/>
                    </a:cubicBezTo>
                    <a:cubicBezTo>
                      <a:pt x="812800" y="274108"/>
                      <a:pt x="809148" y="272573"/>
                      <a:pt x="806450" y="269875"/>
                    </a:cubicBezTo>
                    <a:cubicBezTo>
                      <a:pt x="795166" y="258591"/>
                      <a:pt x="795744" y="253631"/>
                      <a:pt x="790575" y="238125"/>
                    </a:cubicBezTo>
                    <a:lnTo>
                      <a:pt x="787400" y="228600"/>
                    </a:lnTo>
                    <a:lnTo>
                      <a:pt x="784225" y="219075"/>
                    </a:lnTo>
                    <a:cubicBezTo>
                      <a:pt x="785283" y="200025"/>
                      <a:pt x="787400" y="181004"/>
                      <a:pt x="787400" y="161925"/>
                    </a:cubicBezTo>
                    <a:cubicBezTo>
                      <a:pt x="787400" y="158991"/>
                      <a:pt x="789819" y="97290"/>
                      <a:pt x="777875" y="79375"/>
                    </a:cubicBezTo>
                    <a:cubicBezTo>
                      <a:pt x="775758" y="76200"/>
                      <a:pt x="774223" y="72548"/>
                      <a:pt x="771525" y="69850"/>
                    </a:cubicBezTo>
                    <a:cubicBezTo>
                      <a:pt x="768827" y="67152"/>
                      <a:pt x="765175" y="65617"/>
                      <a:pt x="762000" y="63500"/>
                    </a:cubicBezTo>
                    <a:cubicBezTo>
                      <a:pt x="759883" y="60325"/>
                      <a:pt x="757543" y="57288"/>
                      <a:pt x="755650" y="53975"/>
                    </a:cubicBezTo>
                    <a:cubicBezTo>
                      <a:pt x="753302" y="49866"/>
                      <a:pt x="752330" y="44911"/>
                      <a:pt x="749300" y="41275"/>
                    </a:cubicBezTo>
                    <a:cubicBezTo>
                      <a:pt x="746857" y="38344"/>
                      <a:pt x="742706" y="37368"/>
                      <a:pt x="739775" y="34925"/>
                    </a:cubicBezTo>
                    <a:cubicBezTo>
                      <a:pt x="736326" y="32050"/>
                      <a:pt x="733125" y="28849"/>
                      <a:pt x="730250" y="25400"/>
                    </a:cubicBezTo>
                    <a:cubicBezTo>
                      <a:pt x="727807" y="22469"/>
                      <a:pt x="727313" y="17582"/>
                      <a:pt x="723900" y="15875"/>
                    </a:cubicBezTo>
                    <a:cubicBezTo>
                      <a:pt x="711802" y="9826"/>
                      <a:pt x="695595" y="10241"/>
                      <a:pt x="682625" y="6350"/>
                    </a:cubicBezTo>
                    <a:cubicBezTo>
                      <a:pt x="677166" y="4712"/>
                      <a:pt x="672042" y="2117"/>
                      <a:pt x="666750" y="0"/>
                    </a:cubicBezTo>
                    <a:cubicBezTo>
                      <a:pt x="658283" y="1058"/>
                      <a:pt x="649582" y="930"/>
                      <a:pt x="641350" y="3175"/>
                    </a:cubicBezTo>
                    <a:cubicBezTo>
                      <a:pt x="637669" y="4179"/>
                      <a:pt x="635238" y="7818"/>
                      <a:pt x="631825" y="9525"/>
                    </a:cubicBezTo>
                    <a:cubicBezTo>
                      <a:pt x="628533" y="11171"/>
                      <a:pt x="612022" y="15681"/>
                      <a:pt x="609600" y="15875"/>
                    </a:cubicBezTo>
                    <a:cubicBezTo>
                      <a:pt x="587421" y="17649"/>
                      <a:pt x="565150" y="17992"/>
                      <a:pt x="542925" y="19050"/>
                    </a:cubicBezTo>
                    <a:cubicBezTo>
                      <a:pt x="536575" y="21167"/>
                      <a:pt x="527588" y="19831"/>
                      <a:pt x="523875" y="25400"/>
                    </a:cubicBezTo>
                    <a:lnTo>
                      <a:pt x="504825" y="53975"/>
                    </a:lnTo>
                    <a:cubicBezTo>
                      <a:pt x="502708" y="57150"/>
                      <a:pt x="501173" y="60802"/>
                      <a:pt x="498475" y="63500"/>
                    </a:cubicBezTo>
                    <a:cubicBezTo>
                      <a:pt x="495300" y="66675"/>
                      <a:pt x="491825" y="69576"/>
                      <a:pt x="488950" y="73025"/>
                    </a:cubicBezTo>
                    <a:cubicBezTo>
                      <a:pt x="486507" y="75956"/>
                      <a:pt x="485497" y="80067"/>
                      <a:pt x="482600" y="82550"/>
                    </a:cubicBezTo>
                    <a:cubicBezTo>
                      <a:pt x="470120" y="93247"/>
                      <a:pt x="465761" y="92268"/>
                      <a:pt x="450850" y="95250"/>
                    </a:cubicBezTo>
                    <a:cubicBezTo>
                      <a:pt x="444500" y="94192"/>
                      <a:pt x="437558" y="94954"/>
                      <a:pt x="431800" y="92075"/>
                    </a:cubicBezTo>
                    <a:cubicBezTo>
                      <a:pt x="428387" y="90368"/>
                      <a:pt x="427893" y="85481"/>
                      <a:pt x="425450" y="82550"/>
                    </a:cubicBezTo>
                    <a:cubicBezTo>
                      <a:pt x="416303" y="71573"/>
                      <a:pt x="418139" y="73763"/>
                      <a:pt x="406400" y="69850"/>
                    </a:cubicBezTo>
                    <a:cubicBezTo>
                      <a:pt x="385786" y="72427"/>
                      <a:pt x="384616" y="71538"/>
                      <a:pt x="368300" y="76200"/>
                    </a:cubicBezTo>
                    <a:cubicBezTo>
                      <a:pt x="365082" y="77119"/>
                      <a:pt x="361701" y="77750"/>
                      <a:pt x="358775" y="79375"/>
                    </a:cubicBezTo>
                    <a:lnTo>
                      <a:pt x="330200" y="98425"/>
                    </a:lnTo>
                    <a:cubicBezTo>
                      <a:pt x="327025" y="100542"/>
                      <a:pt x="324295" y="103568"/>
                      <a:pt x="320675" y="104775"/>
                    </a:cubicBezTo>
                    <a:lnTo>
                      <a:pt x="311150" y="107950"/>
                    </a:lnTo>
                    <a:cubicBezTo>
                      <a:pt x="306544" y="112556"/>
                      <a:pt x="300454" y="121485"/>
                      <a:pt x="292100" y="120650"/>
                    </a:cubicBezTo>
                    <a:cubicBezTo>
                      <a:pt x="262234" y="117663"/>
                      <a:pt x="279106" y="114876"/>
                      <a:pt x="260350" y="111125"/>
                    </a:cubicBezTo>
                    <a:cubicBezTo>
                      <a:pt x="253012" y="109657"/>
                      <a:pt x="245488" y="109289"/>
                      <a:pt x="238125" y="107950"/>
                    </a:cubicBezTo>
                    <a:cubicBezTo>
                      <a:pt x="233832" y="107169"/>
                      <a:pt x="229762" y="105257"/>
                      <a:pt x="225425" y="104775"/>
                    </a:cubicBezTo>
                    <a:cubicBezTo>
                      <a:pt x="210661" y="103135"/>
                      <a:pt x="195763" y="103008"/>
                      <a:pt x="180975" y="101600"/>
                    </a:cubicBezTo>
                    <a:cubicBezTo>
                      <a:pt x="173525" y="100890"/>
                      <a:pt x="166168" y="99414"/>
                      <a:pt x="158750" y="98425"/>
                    </a:cubicBezTo>
                    <a:lnTo>
                      <a:pt x="133350" y="95250"/>
                    </a:lnTo>
                    <a:cubicBezTo>
                      <a:pt x="125932" y="94261"/>
                      <a:pt x="118602" y="92387"/>
                      <a:pt x="111125" y="92075"/>
                    </a:cubicBezTo>
                    <a:cubicBezTo>
                      <a:pt x="93149" y="91326"/>
                      <a:pt x="53446" y="94721"/>
                      <a:pt x="41275" y="984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toledo">
                <a:extLst>
                  <a:ext uri="{FF2B5EF4-FFF2-40B4-BE49-F238E27FC236}">
                    <a16:creationId xmlns:a16="http://schemas.microsoft.com/office/drawing/2014/main" id="{7E5FABBE-9BB9-D0EA-BB96-9C27A0768FF2}"/>
                  </a:ext>
                </a:extLst>
              </p:cNvPr>
              <p:cNvSpPr/>
              <p:nvPr/>
            </p:nvSpPr>
            <p:spPr>
              <a:xfrm>
                <a:off x="1683302" y="2098552"/>
                <a:ext cx="1141970" cy="555625"/>
              </a:xfrm>
              <a:custGeom>
                <a:avLst/>
                <a:gdLst>
                  <a:gd name="connsiteX0" fmla="*/ 19206 w 1143156"/>
                  <a:gd name="connsiteY0" fmla="*/ 66675 h 555625"/>
                  <a:gd name="connsiteX1" fmla="*/ 22381 w 1143156"/>
                  <a:gd name="connsiteY1" fmla="*/ 123825 h 555625"/>
                  <a:gd name="connsiteX2" fmla="*/ 16031 w 1143156"/>
                  <a:gd name="connsiteY2" fmla="*/ 133350 h 555625"/>
                  <a:gd name="connsiteX3" fmla="*/ 6506 w 1143156"/>
                  <a:gd name="connsiteY3" fmla="*/ 136525 h 555625"/>
                  <a:gd name="connsiteX4" fmla="*/ 156 w 1143156"/>
                  <a:gd name="connsiteY4" fmla="*/ 146050 h 555625"/>
                  <a:gd name="connsiteX5" fmla="*/ 9681 w 1143156"/>
                  <a:gd name="connsiteY5" fmla="*/ 177800 h 555625"/>
                  <a:gd name="connsiteX6" fmla="*/ 19206 w 1143156"/>
                  <a:gd name="connsiteY6" fmla="*/ 180975 h 555625"/>
                  <a:gd name="connsiteX7" fmla="*/ 28731 w 1143156"/>
                  <a:gd name="connsiteY7" fmla="*/ 187325 h 555625"/>
                  <a:gd name="connsiteX8" fmla="*/ 41431 w 1143156"/>
                  <a:gd name="connsiteY8" fmla="*/ 231775 h 555625"/>
                  <a:gd name="connsiteX9" fmla="*/ 44606 w 1143156"/>
                  <a:gd name="connsiteY9" fmla="*/ 241300 h 555625"/>
                  <a:gd name="connsiteX10" fmla="*/ 54131 w 1143156"/>
                  <a:gd name="connsiteY10" fmla="*/ 247650 h 555625"/>
                  <a:gd name="connsiteX11" fmla="*/ 60481 w 1143156"/>
                  <a:gd name="connsiteY11" fmla="*/ 260350 h 555625"/>
                  <a:gd name="connsiteX12" fmla="*/ 66831 w 1143156"/>
                  <a:gd name="connsiteY12" fmla="*/ 269875 h 555625"/>
                  <a:gd name="connsiteX13" fmla="*/ 79531 w 1143156"/>
                  <a:gd name="connsiteY13" fmla="*/ 298450 h 555625"/>
                  <a:gd name="connsiteX14" fmla="*/ 82706 w 1143156"/>
                  <a:gd name="connsiteY14" fmla="*/ 311150 h 555625"/>
                  <a:gd name="connsiteX15" fmla="*/ 85881 w 1143156"/>
                  <a:gd name="connsiteY15" fmla="*/ 320675 h 555625"/>
                  <a:gd name="connsiteX16" fmla="*/ 92231 w 1143156"/>
                  <a:gd name="connsiteY16" fmla="*/ 365125 h 555625"/>
                  <a:gd name="connsiteX17" fmla="*/ 98581 w 1143156"/>
                  <a:gd name="connsiteY17" fmla="*/ 384175 h 555625"/>
                  <a:gd name="connsiteX18" fmla="*/ 108106 w 1143156"/>
                  <a:gd name="connsiteY18" fmla="*/ 390525 h 555625"/>
                  <a:gd name="connsiteX19" fmla="*/ 114456 w 1143156"/>
                  <a:gd name="connsiteY19" fmla="*/ 400050 h 555625"/>
                  <a:gd name="connsiteX20" fmla="*/ 120806 w 1143156"/>
                  <a:gd name="connsiteY20" fmla="*/ 419100 h 555625"/>
                  <a:gd name="connsiteX21" fmla="*/ 123981 w 1143156"/>
                  <a:gd name="connsiteY21" fmla="*/ 428625 h 555625"/>
                  <a:gd name="connsiteX22" fmla="*/ 130331 w 1143156"/>
                  <a:gd name="connsiteY22" fmla="*/ 441325 h 555625"/>
                  <a:gd name="connsiteX23" fmla="*/ 136681 w 1143156"/>
                  <a:gd name="connsiteY23" fmla="*/ 460375 h 555625"/>
                  <a:gd name="connsiteX24" fmla="*/ 155731 w 1143156"/>
                  <a:gd name="connsiteY24" fmla="*/ 466725 h 555625"/>
                  <a:gd name="connsiteX25" fmla="*/ 165256 w 1143156"/>
                  <a:gd name="connsiteY25" fmla="*/ 473075 h 555625"/>
                  <a:gd name="connsiteX26" fmla="*/ 177956 w 1143156"/>
                  <a:gd name="connsiteY26" fmla="*/ 476250 h 555625"/>
                  <a:gd name="connsiteX27" fmla="*/ 197006 w 1143156"/>
                  <a:gd name="connsiteY27" fmla="*/ 482600 h 555625"/>
                  <a:gd name="connsiteX28" fmla="*/ 231931 w 1143156"/>
                  <a:gd name="connsiteY28" fmla="*/ 488950 h 555625"/>
                  <a:gd name="connsiteX29" fmla="*/ 263681 w 1143156"/>
                  <a:gd name="connsiteY29" fmla="*/ 492125 h 555625"/>
                  <a:gd name="connsiteX30" fmla="*/ 314481 w 1143156"/>
                  <a:gd name="connsiteY30" fmla="*/ 495300 h 555625"/>
                  <a:gd name="connsiteX31" fmla="*/ 320831 w 1143156"/>
                  <a:gd name="connsiteY31" fmla="*/ 485775 h 555625"/>
                  <a:gd name="connsiteX32" fmla="*/ 339881 w 1143156"/>
                  <a:gd name="connsiteY32" fmla="*/ 473075 h 555625"/>
                  <a:gd name="connsiteX33" fmla="*/ 358931 w 1143156"/>
                  <a:gd name="connsiteY33" fmla="*/ 463550 h 555625"/>
                  <a:gd name="connsiteX34" fmla="*/ 368456 w 1143156"/>
                  <a:gd name="connsiteY34" fmla="*/ 454025 h 555625"/>
                  <a:gd name="connsiteX35" fmla="*/ 377981 w 1143156"/>
                  <a:gd name="connsiteY35" fmla="*/ 450850 h 555625"/>
                  <a:gd name="connsiteX36" fmla="*/ 387506 w 1143156"/>
                  <a:gd name="connsiteY36" fmla="*/ 444500 h 555625"/>
                  <a:gd name="connsiteX37" fmla="*/ 403381 w 1143156"/>
                  <a:gd name="connsiteY37" fmla="*/ 428625 h 555625"/>
                  <a:gd name="connsiteX38" fmla="*/ 422431 w 1143156"/>
                  <a:gd name="connsiteY38" fmla="*/ 434975 h 555625"/>
                  <a:gd name="connsiteX39" fmla="*/ 451006 w 1143156"/>
                  <a:gd name="connsiteY39" fmla="*/ 457200 h 555625"/>
                  <a:gd name="connsiteX40" fmla="*/ 460531 w 1143156"/>
                  <a:gd name="connsiteY40" fmla="*/ 463550 h 555625"/>
                  <a:gd name="connsiteX41" fmla="*/ 482756 w 1143156"/>
                  <a:gd name="connsiteY41" fmla="*/ 469900 h 555625"/>
                  <a:gd name="connsiteX42" fmla="*/ 520856 w 1143156"/>
                  <a:gd name="connsiteY42" fmla="*/ 466725 h 555625"/>
                  <a:gd name="connsiteX43" fmla="*/ 533556 w 1143156"/>
                  <a:gd name="connsiteY43" fmla="*/ 447675 h 555625"/>
                  <a:gd name="connsiteX44" fmla="*/ 546256 w 1143156"/>
                  <a:gd name="connsiteY44" fmla="*/ 444500 h 555625"/>
                  <a:gd name="connsiteX45" fmla="*/ 571656 w 1143156"/>
                  <a:gd name="connsiteY45" fmla="*/ 422275 h 555625"/>
                  <a:gd name="connsiteX46" fmla="*/ 590706 w 1143156"/>
                  <a:gd name="connsiteY46" fmla="*/ 415925 h 555625"/>
                  <a:gd name="connsiteX47" fmla="*/ 600231 w 1143156"/>
                  <a:gd name="connsiteY47" fmla="*/ 419100 h 555625"/>
                  <a:gd name="connsiteX48" fmla="*/ 612931 w 1143156"/>
                  <a:gd name="connsiteY48" fmla="*/ 441325 h 555625"/>
                  <a:gd name="connsiteX49" fmla="*/ 619281 w 1143156"/>
                  <a:gd name="connsiteY49" fmla="*/ 460375 h 555625"/>
                  <a:gd name="connsiteX50" fmla="*/ 612931 w 1143156"/>
                  <a:gd name="connsiteY50" fmla="*/ 469900 h 555625"/>
                  <a:gd name="connsiteX51" fmla="*/ 603406 w 1143156"/>
                  <a:gd name="connsiteY51" fmla="*/ 476250 h 555625"/>
                  <a:gd name="connsiteX52" fmla="*/ 597056 w 1143156"/>
                  <a:gd name="connsiteY52" fmla="*/ 495300 h 555625"/>
                  <a:gd name="connsiteX53" fmla="*/ 600231 w 1143156"/>
                  <a:gd name="connsiteY53" fmla="*/ 517525 h 555625"/>
                  <a:gd name="connsiteX54" fmla="*/ 628806 w 1143156"/>
                  <a:gd name="connsiteY54" fmla="*/ 530225 h 555625"/>
                  <a:gd name="connsiteX55" fmla="*/ 638331 w 1143156"/>
                  <a:gd name="connsiteY55" fmla="*/ 533400 h 555625"/>
                  <a:gd name="connsiteX56" fmla="*/ 647856 w 1143156"/>
                  <a:gd name="connsiteY56" fmla="*/ 536575 h 555625"/>
                  <a:gd name="connsiteX57" fmla="*/ 663731 w 1143156"/>
                  <a:gd name="connsiteY57" fmla="*/ 539750 h 555625"/>
                  <a:gd name="connsiteX58" fmla="*/ 673256 w 1143156"/>
                  <a:gd name="connsiteY58" fmla="*/ 542925 h 555625"/>
                  <a:gd name="connsiteX59" fmla="*/ 711356 w 1143156"/>
                  <a:gd name="connsiteY59" fmla="*/ 549275 h 555625"/>
                  <a:gd name="connsiteX60" fmla="*/ 746281 w 1143156"/>
                  <a:gd name="connsiteY60" fmla="*/ 555625 h 555625"/>
                  <a:gd name="connsiteX61" fmla="*/ 784381 w 1143156"/>
                  <a:gd name="connsiteY61" fmla="*/ 552450 h 555625"/>
                  <a:gd name="connsiteX62" fmla="*/ 812956 w 1143156"/>
                  <a:gd name="connsiteY62" fmla="*/ 539750 h 555625"/>
                  <a:gd name="connsiteX63" fmla="*/ 822481 w 1143156"/>
                  <a:gd name="connsiteY63" fmla="*/ 530225 h 555625"/>
                  <a:gd name="connsiteX64" fmla="*/ 844706 w 1143156"/>
                  <a:gd name="connsiteY64" fmla="*/ 517525 h 555625"/>
                  <a:gd name="connsiteX65" fmla="*/ 863756 w 1143156"/>
                  <a:gd name="connsiteY65" fmla="*/ 504825 h 555625"/>
                  <a:gd name="connsiteX66" fmla="*/ 873281 w 1143156"/>
                  <a:gd name="connsiteY66" fmla="*/ 508000 h 555625"/>
                  <a:gd name="connsiteX67" fmla="*/ 885981 w 1143156"/>
                  <a:gd name="connsiteY67" fmla="*/ 504825 h 555625"/>
                  <a:gd name="connsiteX68" fmla="*/ 911381 w 1143156"/>
                  <a:gd name="connsiteY68" fmla="*/ 501650 h 555625"/>
                  <a:gd name="connsiteX69" fmla="*/ 927256 w 1143156"/>
                  <a:gd name="connsiteY69" fmla="*/ 488950 h 555625"/>
                  <a:gd name="connsiteX70" fmla="*/ 946306 w 1143156"/>
                  <a:gd name="connsiteY70" fmla="*/ 482600 h 555625"/>
                  <a:gd name="connsiteX71" fmla="*/ 968531 w 1143156"/>
                  <a:gd name="connsiteY71" fmla="*/ 476250 h 555625"/>
                  <a:gd name="connsiteX72" fmla="*/ 978056 w 1143156"/>
                  <a:gd name="connsiteY72" fmla="*/ 473075 h 555625"/>
                  <a:gd name="connsiteX73" fmla="*/ 1047906 w 1143156"/>
                  <a:gd name="connsiteY73" fmla="*/ 466725 h 555625"/>
                  <a:gd name="connsiteX74" fmla="*/ 1127281 w 1143156"/>
                  <a:gd name="connsiteY74" fmla="*/ 469900 h 555625"/>
                  <a:gd name="connsiteX75" fmla="*/ 1136806 w 1143156"/>
                  <a:gd name="connsiteY75" fmla="*/ 473075 h 555625"/>
                  <a:gd name="connsiteX76" fmla="*/ 1143156 w 1143156"/>
                  <a:gd name="connsiteY76" fmla="*/ 463550 h 555625"/>
                  <a:gd name="connsiteX77" fmla="*/ 1133631 w 1143156"/>
                  <a:gd name="connsiteY77" fmla="*/ 415925 h 555625"/>
                  <a:gd name="connsiteX78" fmla="*/ 1124106 w 1143156"/>
                  <a:gd name="connsiteY78" fmla="*/ 409575 h 555625"/>
                  <a:gd name="connsiteX79" fmla="*/ 1117756 w 1143156"/>
                  <a:gd name="connsiteY79" fmla="*/ 384175 h 555625"/>
                  <a:gd name="connsiteX80" fmla="*/ 1114581 w 1143156"/>
                  <a:gd name="connsiteY80" fmla="*/ 352425 h 555625"/>
                  <a:gd name="connsiteX81" fmla="*/ 1111406 w 1143156"/>
                  <a:gd name="connsiteY81" fmla="*/ 336550 h 555625"/>
                  <a:gd name="connsiteX82" fmla="*/ 1108231 w 1143156"/>
                  <a:gd name="connsiteY82" fmla="*/ 311150 h 555625"/>
                  <a:gd name="connsiteX83" fmla="*/ 1098706 w 1143156"/>
                  <a:gd name="connsiteY83" fmla="*/ 279400 h 555625"/>
                  <a:gd name="connsiteX84" fmla="*/ 1095531 w 1143156"/>
                  <a:gd name="connsiteY84" fmla="*/ 269875 h 555625"/>
                  <a:gd name="connsiteX85" fmla="*/ 1092356 w 1143156"/>
                  <a:gd name="connsiteY85" fmla="*/ 260350 h 555625"/>
                  <a:gd name="connsiteX86" fmla="*/ 1086006 w 1143156"/>
                  <a:gd name="connsiteY86" fmla="*/ 250825 h 555625"/>
                  <a:gd name="connsiteX87" fmla="*/ 1082831 w 1143156"/>
                  <a:gd name="connsiteY87" fmla="*/ 234950 h 555625"/>
                  <a:gd name="connsiteX88" fmla="*/ 1060606 w 1143156"/>
                  <a:gd name="connsiteY88" fmla="*/ 206375 h 555625"/>
                  <a:gd name="connsiteX89" fmla="*/ 1057431 w 1143156"/>
                  <a:gd name="connsiteY89" fmla="*/ 193675 h 555625"/>
                  <a:gd name="connsiteX90" fmla="*/ 1051081 w 1143156"/>
                  <a:gd name="connsiteY90" fmla="*/ 174625 h 555625"/>
                  <a:gd name="connsiteX91" fmla="*/ 1047906 w 1143156"/>
                  <a:gd name="connsiteY91" fmla="*/ 161925 h 555625"/>
                  <a:gd name="connsiteX92" fmla="*/ 1041556 w 1143156"/>
                  <a:gd name="connsiteY92" fmla="*/ 149225 h 555625"/>
                  <a:gd name="connsiteX93" fmla="*/ 1035206 w 1143156"/>
                  <a:gd name="connsiteY93" fmla="*/ 130175 h 555625"/>
                  <a:gd name="connsiteX94" fmla="*/ 1025681 w 1143156"/>
                  <a:gd name="connsiteY94" fmla="*/ 111125 h 555625"/>
                  <a:gd name="connsiteX95" fmla="*/ 1016156 w 1143156"/>
                  <a:gd name="connsiteY95" fmla="*/ 104775 h 555625"/>
                  <a:gd name="connsiteX96" fmla="*/ 962181 w 1143156"/>
                  <a:gd name="connsiteY96" fmla="*/ 107950 h 555625"/>
                  <a:gd name="connsiteX97" fmla="*/ 924081 w 1143156"/>
                  <a:gd name="connsiteY97" fmla="*/ 114300 h 555625"/>
                  <a:gd name="connsiteX98" fmla="*/ 879631 w 1143156"/>
                  <a:gd name="connsiteY98" fmla="*/ 117475 h 555625"/>
                  <a:gd name="connsiteX99" fmla="*/ 854231 w 1143156"/>
                  <a:gd name="connsiteY99" fmla="*/ 127000 h 555625"/>
                  <a:gd name="connsiteX100" fmla="*/ 851056 w 1143156"/>
                  <a:gd name="connsiteY100" fmla="*/ 136525 h 555625"/>
                  <a:gd name="connsiteX101" fmla="*/ 835181 w 1143156"/>
                  <a:gd name="connsiteY101" fmla="*/ 155575 h 555625"/>
                  <a:gd name="connsiteX102" fmla="*/ 812956 w 1143156"/>
                  <a:gd name="connsiteY102" fmla="*/ 180975 h 555625"/>
                  <a:gd name="connsiteX103" fmla="*/ 806606 w 1143156"/>
                  <a:gd name="connsiteY103" fmla="*/ 190500 h 555625"/>
                  <a:gd name="connsiteX104" fmla="*/ 784381 w 1143156"/>
                  <a:gd name="connsiteY104" fmla="*/ 190500 h 555625"/>
                  <a:gd name="connsiteX105" fmla="*/ 774856 w 1143156"/>
                  <a:gd name="connsiteY105" fmla="*/ 184150 h 555625"/>
                  <a:gd name="connsiteX106" fmla="*/ 774856 w 1143156"/>
                  <a:gd name="connsiteY106" fmla="*/ 161925 h 555625"/>
                  <a:gd name="connsiteX107" fmla="*/ 781206 w 1143156"/>
                  <a:gd name="connsiteY107" fmla="*/ 152400 h 555625"/>
                  <a:gd name="connsiteX108" fmla="*/ 790731 w 1143156"/>
                  <a:gd name="connsiteY108" fmla="*/ 146050 h 555625"/>
                  <a:gd name="connsiteX109" fmla="*/ 803431 w 1143156"/>
                  <a:gd name="connsiteY109" fmla="*/ 130175 h 555625"/>
                  <a:gd name="connsiteX110" fmla="*/ 816131 w 1143156"/>
                  <a:gd name="connsiteY110" fmla="*/ 111125 h 555625"/>
                  <a:gd name="connsiteX111" fmla="*/ 812956 w 1143156"/>
                  <a:gd name="connsiteY111" fmla="*/ 88900 h 555625"/>
                  <a:gd name="connsiteX112" fmla="*/ 809781 w 1143156"/>
                  <a:gd name="connsiteY112" fmla="*/ 79375 h 555625"/>
                  <a:gd name="connsiteX113" fmla="*/ 800256 w 1143156"/>
                  <a:gd name="connsiteY113" fmla="*/ 76200 h 555625"/>
                  <a:gd name="connsiteX114" fmla="*/ 755806 w 1143156"/>
                  <a:gd name="connsiteY114" fmla="*/ 63500 h 555625"/>
                  <a:gd name="connsiteX115" fmla="*/ 717706 w 1143156"/>
                  <a:gd name="connsiteY115" fmla="*/ 50800 h 555625"/>
                  <a:gd name="connsiteX116" fmla="*/ 695481 w 1143156"/>
                  <a:gd name="connsiteY116" fmla="*/ 34925 h 555625"/>
                  <a:gd name="connsiteX117" fmla="*/ 682781 w 1143156"/>
                  <a:gd name="connsiteY117" fmla="*/ 28575 h 555625"/>
                  <a:gd name="connsiteX118" fmla="*/ 673256 w 1143156"/>
                  <a:gd name="connsiteY118" fmla="*/ 22225 h 555625"/>
                  <a:gd name="connsiteX119" fmla="*/ 644681 w 1143156"/>
                  <a:gd name="connsiteY119" fmla="*/ 15875 h 555625"/>
                  <a:gd name="connsiteX120" fmla="*/ 631981 w 1143156"/>
                  <a:gd name="connsiteY120" fmla="*/ 9525 h 555625"/>
                  <a:gd name="connsiteX121" fmla="*/ 609756 w 1143156"/>
                  <a:gd name="connsiteY121" fmla="*/ 3175 h 555625"/>
                  <a:gd name="connsiteX122" fmla="*/ 600231 w 1143156"/>
                  <a:gd name="connsiteY122" fmla="*/ 0 h 555625"/>
                  <a:gd name="connsiteX123" fmla="*/ 520856 w 1143156"/>
                  <a:gd name="connsiteY123" fmla="*/ 3175 h 555625"/>
                  <a:gd name="connsiteX124" fmla="*/ 504981 w 1143156"/>
                  <a:gd name="connsiteY124" fmla="*/ 19050 h 555625"/>
                  <a:gd name="connsiteX125" fmla="*/ 476406 w 1143156"/>
                  <a:gd name="connsiteY125" fmla="*/ 34925 h 555625"/>
                  <a:gd name="connsiteX126" fmla="*/ 460531 w 1143156"/>
                  <a:gd name="connsiteY126" fmla="*/ 38100 h 555625"/>
                  <a:gd name="connsiteX127" fmla="*/ 409731 w 1143156"/>
                  <a:gd name="connsiteY127" fmla="*/ 34925 h 555625"/>
                  <a:gd name="connsiteX128" fmla="*/ 400206 w 1143156"/>
                  <a:gd name="connsiteY128" fmla="*/ 31750 h 555625"/>
                  <a:gd name="connsiteX129" fmla="*/ 384331 w 1143156"/>
                  <a:gd name="connsiteY129" fmla="*/ 15875 h 555625"/>
                  <a:gd name="connsiteX130" fmla="*/ 374806 w 1143156"/>
                  <a:gd name="connsiteY130" fmla="*/ 12700 h 555625"/>
                  <a:gd name="connsiteX131" fmla="*/ 365281 w 1143156"/>
                  <a:gd name="connsiteY131" fmla="*/ 6350 h 555625"/>
                  <a:gd name="connsiteX132" fmla="*/ 346231 w 1143156"/>
                  <a:gd name="connsiteY132" fmla="*/ 0 h 555625"/>
                  <a:gd name="connsiteX133" fmla="*/ 289081 w 1143156"/>
                  <a:gd name="connsiteY133" fmla="*/ 3175 h 555625"/>
                  <a:gd name="connsiteX134" fmla="*/ 276381 w 1143156"/>
                  <a:gd name="connsiteY134" fmla="*/ 6350 h 555625"/>
                  <a:gd name="connsiteX135" fmla="*/ 247806 w 1143156"/>
                  <a:gd name="connsiteY135" fmla="*/ 19050 h 555625"/>
                  <a:gd name="connsiteX136" fmla="*/ 222406 w 1143156"/>
                  <a:gd name="connsiteY136" fmla="*/ 38100 h 555625"/>
                  <a:gd name="connsiteX137" fmla="*/ 216056 w 1143156"/>
                  <a:gd name="connsiteY137" fmla="*/ 47625 h 555625"/>
                  <a:gd name="connsiteX138" fmla="*/ 203356 w 1143156"/>
                  <a:gd name="connsiteY138" fmla="*/ 50800 h 555625"/>
                  <a:gd name="connsiteX139" fmla="*/ 193831 w 1143156"/>
                  <a:gd name="connsiteY139" fmla="*/ 53975 h 555625"/>
                  <a:gd name="connsiteX140" fmla="*/ 168431 w 1143156"/>
                  <a:gd name="connsiteY140" fmla="*/ 60325 h 555625"/>
                  <a:gd name="connsiteX141" fmla="*/ 158906 w 1143156"/>
                  <a:gd name="connsiteY141" fmla="*/ 66675 h 555625"/>
                  <a:gd name="connsiteX142" fmla="*/ 139856 w 1143156"/>
                  <a:gd name="connsiteY142" fmla="*/ 73025 h 555625"/>
                  <a:gd name="connsiteX143" fmla="*/ 127156 w 1143156"/>
                  <a:gd name="connsiteY143" fmla="*/ 76200 h 555625"/>
                  <a:gd name="connsiteX144" fmla="*/ 19206 w 1143156"/>
                  <a:gd name="connsiteY144" fmla="*/ 666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143156" h="555625">
                    <a:moveTo>
                      <a:pt x="19206" y="66675"/>
                    </a:moveTo>
                    <a:cubicBezTo>
                      <a:pt x="1744" y="74612"/>
                      <a:pt x="29528" y="85706"/>
                      <a:pt x="22381" y="123825"/>
                    </a:cubicBezTo>
                    <a:cubicBezTo>
                      <a:pt x="21678" y="127576"/>
                      <a:pt x="19011" y="130966"/>
                      <a:pt x="16031" y="133350"/>
                    </a:cubicBezTo>
                    <a:cubicBezTo>
                      <a:pt x="13418" y="135441"/>
                      <a:pt x="9681" y="135467"/>
                      <a:pt x="6506" y="136525"/>
                    </a:cubicBezTo>
                    <a:cubicBezTo>
                      <a:pt x="4389" y="139700"/>
                      <a:pt x="536" y="142253"/>
                      <a:pt x="156" y="146050"/>
                    </a:cubicBezTo>
                    <a:cubicBezTo>
                      <a:pt x="-642" y="154027"/>
                      <a:pt x="1481" y="171240"/>
                      <a:pt x="9681" y="177800"/>
                    </a:cubicBezTo>
                    <a:cubicBezTo>
                      <a:pt x="12294" y="179891"/>
                      <a:pt x="16213" y="179478"/>
                      <a:pt x="19206" y="180975"/>
                    </a:cubicBezTo>
                    <a:cubicBezTo>
                      <a:pt x="22619" y="182682"/>
                      <a:pt x="25556" y="185208"/>
                      <a:pt x="28731" y="187325"/>
                    </a:cubicBezTo>
                    <a:cubicBezTo>
                      <a:pt x="40898" y="223827"/>
                      <a:pt x="29471" y="187921"/>
                      <a:pt x="41431" y="231775"/>
                    </a:cubicBezTo>
                    <a:cubicBezTo>
                      <a:pt x="42312" y="235004"/>
                      <a:pt x="42515" y="238687"/>
                      <a:pt x="44606" y="241300"/>
                    </a:cubicBezTo>
                    <a:cubicBezTo>
                      <a:pt x="46990" y="244280"/>
                      <a:pt x="50956" y="245533"/>
                      <a:pt x="54131" y="247650"/>
                    </a:cubicBezTo>
                    <a:cubicBezTo>
                      <a:pt x="56248" y="251883"/>
                      <a:pt x="58133" y="256241"/>
                      <a:pt x="60481" y="260350"/>
                    </a:cubicBezTo>
                    <a:cubicBezTo>
                      <a:pt x="62374" y="263663"/>
                      <a:pt x="65281" y="266388"/>
                      <a:pt x="66831" y="269875"/>
                    </a:cubicBezTo>
                    <a:cubicBezTo>
                      <a:pt x="81944" y="303880"/>
                      <a:pt x="65160" y="276894"/>
                      <a:pt x="79531" y="298450"/>
                    </a:cubicBezTo>
                    <a:cubicBezTo>
                      <a:pt x="80589" y="302683"/>
                      <a:pt x="81507" y="306954"/>
                      <a:pt x="82706" y="311150"/>
                    </a:cubicBezTo>
                    <a:cubicBezTo>
                      <a:pt x="83625" y="314368"/>
                      <a:pt x="85331" y="317374"/>
                      <a:pt x="85881" y="320675"/>
                    </a:cubicBezTo>
                    <a:cubicBezTo>
                      <a:pt x="89371" y="341615"/>
                      <a:pt x="87335" y="347172"/>
                      <a:pt x="92231" y="365125"/>
                    </a:cubicBezTo>
                    <a:cubicBezTo>
                      <a:pt x="93992" y="371583"/>
                      <a:pt x="93012" y="380462"/>
                      <a:pt x="98581" y="384175"/>
                    </a:cubicBezTo>
                    <a:lnTo>
                      <a:pt x="108106" y="390525"/>
                    </a:lnTo>
                    <a:cubicBezTo>
                      <a:pt x="110223" y="393700"/>
                      <a:pt x="112906" y="396563"/>
                      <a:pt x="114456" y="400050"/>
                    </a:cubicBezTo>
                    <a:cubicBezTo>
                      <a:pt x="117174" y="406167"/>
                      <a:pt x="118689" y="412750"/>
                      <a:pt x="120806" y="419100"/>
                    </a:cubicBezTo>
                    <a:cubicBezTo>
                      <a:pt x="121864" y="422275"/>
                      <a:pt x="122484" y="425632"/>
                      <a:pt x="123981" y="428625"/>
                    </a:cubicBezTo>
                    <a:cubicBezTo>
                      <a:pt x="126098" y="432858"/>
                      <a:pt x="128573" y="436931"/>
                      <a:pt x="130331" y="441325"/>
                    </a:cubicBezTo>
                    <a:cubicBezTo>
                      <a:pt x="132817" y="447540"/>
                      <a:pt x="130331" y="458258"/>
                      <a:pt x="136681" y="460375"/>
                    </a:cubicBezTo>
                    <a:cubicBezTo>
                      <a:pt x="143031" y="462492"/>
                      <a:pt x="150162" y="463012"/>
                      <a:pt x="155731" y="466725"/>
                    </a:cubicBezTo>
                    <a:cubicBezTo>
                      <a:pt x="158906" y="468842"/>
                      <a:pt x="161749" y="471572"/>
                      <a:pt x="165256" y="473075"/>
                    </a:cubicBezTo>
                    <a:cubicBezTo>
                      <a:pt x="169267" y="474794"/>
                      <a:pt x="173776" y="474996"/>
                      <a:pt x="177956" y="476250"/>
                    </a:cubicBezTo>
                    <a:cubicBezTo>
                      <a:pt x="184367" y="478173"/>
                      <a:pt x="190442" y="481287"/>
                      <a:pt x="197006" y="482600"/>
                    </a:cubicBezTo>
                    <a:cubicBezTo>
                      <a:pt x="207843" y="484767"/>
                      <a:pt x="221099" y="487596"/>
                      <a:pt x="231931" y="488950"/>
                    </a:cubicBezTo>
                    <a:cubicBezTo>
                      <a:pt x="242485" y="490269"/>
                      <a:pt x="253098" y="491067"/>
                      <a:pt x="263681" y="492125"/>
                    </a:cubicBezTo>
                    <a:cubicBezTo>
                      <a:pt x="292821" y="501838"/>
                      <a:pt x="276071" y="499141"/>
                      <a:pt x="314481" y="495300"/>
                    </a:cubicBezTo>
                    <a:cubicBezTo>
                      <a:pt x="316598" y="492125"/>
                      <a:pt x="317959" y="488288"/>
                      <a:pt x="320831" y="485775"/>
                    </a:cubicBezTo>
                    <a:cubicBezTo>
                      <a:pt x="326574" y="480749"/>
                      <a:pt x="333531" y="477308"/>
                      <a:pt x="339881" y="473075"/>
                    </a:cubicBezTo>
                    <a:cubicBezTo>
                      <a:pt x="352191" y="464869"/>
                      <a:pt x="345786" y="467932"/>
                      <a:pt x="358931" y="463550"/>
                    </a:cubicBezTo>
                    <a:cubicBezTo>
                      <a:pt x="362106" y="460375"/>
                      <a:pt x="364720" y="456516"/>
                      <a:pt x="368456" y="454025"/>
                    </a:cubicBezTo>
                    <a:cubicBezTo>
                      <a:pt x="371241" y="452169"/>
                      <a:pt x="374988" y="452347"/>
                      <a:pt x="377981" y="450850"/>
                    </a:cubicBezTo>
                    <a:cubicBezTo>
                      <a:pt x="381394" y="449143"/>
                      <a:pt x="384331" y="446617"/>
                      <a:pt x="387506" y="444500"/>
                    </a:cubicBezTo>
                    <a:cubicBezTo>
                      <a:pt x="390328" y="440267"/>
                      <a:pt x="396325" y="428625"/>
                      <a:pt x="403381" y="428625"/>
                    </a:cubicBezTo>
                    <a:cubicBezTo>
                      <a:pt x="410074" y="428625"/>
                      <a:pt x="422431" y="434975"/>
                      <a:pt x="422431" y="434975"/>
                    </a:cubicBezTo>
                    <a:cubicBezTo>
                      <a:pt x="437352" y="449896"/>
                      <a:pt x="428220" y="442009"/>
                      <a:pt x="451006" y="457200"/>
                    </a:cubicBezTo>
                    <a:cubicBezTo>
                      <a:pt x="454181" y="459317"/>
                      <a:pt x="456829" y="462625"/>
                      <a:pt x="460531" y="463550"/>
                    </a:cubicBezTo>
                    <a:cubicBezTo>
                      <a:pt x="476478" y="467537"/>
                      <a:pt x="469091" y="465345"/>
                      <a:pt x="482756" y="469900"/>
                    </a:cubicBezTo>
                    <a:cubicBezTo>
                      <a:pt x="495456" y="468842"/>
                      <a:pt x="509180" y="471833"/>
                      <a:pt x="520856" y="466725"/>
                    </a:cubicBezTo>
                    <a:cubicBezTo>
                      <a:pt x="527848" y="463666"/>
                      <a:pt x="526152" y="449526"/>
                      <a:pt x="533556" y="447675"/>
                    </a:cubicBezTo>
                    <a:lnTo>
                      <a:pt x="546256" y="444500"/>
                    </a:lnTo>
                    <a:cubicBezTo>
                      <a:pt x="553664" y="433387"/>
                      <a:pt x="555781" y="427567"/>
                      <a:pt x="571656" y="422275"/>
                    </a:cubicBezTo>
                    <a:lnTo>
                      <a:pt x="590706" y="415925"/>
                    </a:lnTo>
                    <a:cubicBezTo>
                      <a:pt x="593881" y="416983"/>
                      <a:pt x="597618" y="417009"/>
                      <a:pt x="600231" y="419100"/>
                    </a:cubicBezTo>
                    <a:cubicBezTo>
                      <a:pt x="603600" y="421795"/>
                      <a:pt x="611828" y="438568"/>
                      <a:pt x="612931" y="441325"/>
                    </a:cubicBezTo>
                    <a:cubicBezTo>
                      <a:pt x="615417" y="447540"/>
                      <a:pt x="619281" y="460375"/>
                      <a:pt x="619281" y="460375"/>
                    </a:cubicBezTo>
                    <a:cubicBezTo>
                      <a:pt x="617164" y="463550"/>
                      <a:pt x="615629" y="467202"/>
                      <a:pt x="612931" y="469900"/>
                    </a:cubicBezTo>
                    <a:cubicBezTo>
                      <a:pt x="610233" y="472598"/>
                      <a:pt x="605428" y="473014"/>
                      <a:pt x="603406" y="476250"/>
                    </a:cubicBezTo>
                    <a:cubicBezTo>
                      <a:pt x="599858" y="481926"/>
                      <a:pt x="597056" y="495300"/>
                      <a:pt x="597056" y="495300"/>
                    </a:cubicBezTo>
                    <a:cubicBezTo>
                      <a:pt x="598114" y="502708"/>
                      <a:pt x="597192" y="510686"/>
                      <a:pt x="600231" y="517525"/>
                    </a:cubicBezTo>
                    <a:cubicBezTo>
                      <a:pt x="602856" y="523431"/>
                      <a:pt x="628008" y="529959"/>
                      <a:pt x="628806" y="530225"/>
                    </a:cubicBezTo>
                    <a:lnTo>
                      <a:pt x="638331" y="533400"/>
                    </a:lnTo>
                    <a:cubicBezTo>
                      <a:pt x="641506" y="534458"/>
                      <a:pt x="644574" y="535919"/>
                      <a:pt x="647856" y="536575"/>
                    </a:cubicBezTo>
                    <a:cubicBezTo>
                      <a:pt x="653148" y="537633"/>
                      <a:pt x="658496" y="538441"/>
                      <a:pt x="663731" y="539750"/>
                    </a:cubicBezTo>
                    <a:cubicBezTo>
                      <a:pt x="666978" y="540562"/>
                      <a:pt x="669974" y="542269"/>
                      <a:pt x="673256" y="542925"/>
                    </a:cubicBezTo>
                    <a:cubicBezTo>
                      <a:pt x="685881" y="545450"/>
                      <a:pt x="699142" y="545204"/>
                      <a:pt x="711356" y="549275"/>
                    </a:cubicBezTo>
                    <a:cubicBezTo>
                      <a:pt x="728976" y="555148"/>
                      <a:pt x="717560" y="552035"/>
                      <a:pt x="746281" y="555625"/>
                    </a:cubicBezTo>
                    <a:cubicBezTo>
                      <a:pt x="758981" y="554567"/>
                      <a:pt x="771810" y="554545"/>
                      <a:pt x="784381" y="552450"/>
                    </a:cubicBezTo>
                    <a:cubicBezTo>
                      <a:pt x="794764" y="550719"/>
                      <a:pt x="804866" y="546491"/>
                      <a:pt x="812956" y="539750"/>
                    </a:cubicBezTo>
                    <a:cubicBezTo>
                      <a:pt x="816405" y="536875"/>
                      <a:pt x="819032" y="533100"/>
                      <a:pt x="822481" y="530225"/>
                    </a:cubicBezTo>
                    <a:cubicBezTo>
                      <a:pt x="831895" y="522380"/>
                      <a:pt x="833615" y="524179"/>
                      <a:pt x="844706" y="517525"/>
                    </a:cubicBezTo>
                    <a:cubicBezTo>
                      <a:pt x="851250" y="513598"/>
                      <a:pt x="863756" y="504825"/>
                      <a:pt x="863756" y="504825"/>
                    </a:cubicBezTo>
                    <a:cubicBezTo>
                      <a:pt x="866931" y="505883"/>
                      <a:pt x="869934" y="508000"/>
                      <a:pt x="873281" y="508000"/>
                    </a:cubicBezTo>
                    <a:cubicBezTo>
                      <a:pt x="877645" y="508000"/>
                      <a:pt x="881677" y="505542"/>
                      <a:pt x="885981" y="504825"/>
                    </a:cubicBezTo>
                    <a:cubicBezTo>
                      <a:pt x="894397" y="503422"/>
                      <a:pt x="902914" y="502708"/>
                      <a:pt x="911381" y="501650"/>
                    </a:cubicBezTo>
                    <a:cubicBezTo>
                      <a:pt x="946119" y="490071"/>
                      <a:pt x="894430" y="509466"/>
                      <a:pt x="927256" y="488950"/>
                    </a:cubicBezTo>
                    <a:cubicBezTo>
                      <a:pt x="932932" y="485402"/>
                      <a:pt x="939956" y="484717"/>
                      <a:pt x="946306" y="482600"/>
                    </a:cubicBezTo>
                    <a:cubicBezTo>
                      <a:pt x="969144" y="474987"/>
                      <a:pt x="940624" y="484223"/>
                      <a:pt x="968531" y="476250"/>
                    </a:cubicBezTo>
                    <a:cubicBezTo>
                      <a:pt x="971749" y="475331"/>
                      <a:pt x="974763" y="473674"/>
                      <a:pt x="978056" y="473075"/>
                    </a:cubicBezTo>
                    <a:cubicBezTo>
                      <a:pt x="997536" y="469533"/>
                      <a:pt x="1030913" y="467939"/>
                      <a:pt x="1047906" y="466725"/>
                    </a:cubicBezTo>
                    <a:cubicBezTo>
                      <a:pt x="1074364" y="467783"/>
                      <a:pt x="1100869" y="468013"/>
                      <a:pt x="1127281" y="469900"/>
                    </a:cubicBezTo>
                    <a:cubicBezTo>
                      <a:pt x="1130619" y="470138"/>
                      <a:pt x="1133699" y="474318"/>
                      <a:pt x="1136806" y="473075"/>
                    </a:cubicBezTo>
                    <a:cubicBezTo>
                      <a:pt x="1140349" y="471658"/>
                      <a:pt x="1141039" y="466725"/>
                      <a:pt x="1143156" y="463550"/>
                    </a:cubicBezTo>
                    <a:cubicBezTo>
                      <a:pt x="1141701" y="446093"/>
                      <a:pt x="1146440" y="428734"/>
                      <a:pt x="1133631" y="415925"/>
                    </a:cubicBezTo>
                    <a:cubicBezTo>
                      <a:pt x="1130933" y="413227"/>
                      <a:pt x="1127281" y="411692"/>
                      <a:pt x="1124106" y="409575"/>
                    </a:cubicBezTo>
                    <a:cubicBezTo>
                      <a:pt x="1121989" y="401108"/>
                      <a:pt x="1118624" y="392859"/>
                      <a:pt x="1117756" y="384175"/>
                    </a:cubicBezTo>
                    <a:cubicBezTo>
                      <a:pt x="1116698" y="373592"/>
                      <a:pt x="1115987" y="362968"/>
                      <a:pt x="1114581" y="352425"/>
                    </a:cubicBezTo>
                    <a:cubicBezTo>
                      <a:pt x="1113868" y="347076"/>
                      <a:pt x="1112227" y="341884"/>
                      <a:pt x="1111406" y="336550"/>
                    </a:cubicBezTo>
                    <a:cubicBezTo>
                      <a:pt x="1110109" y="328117"/>
                      <a:pt x="1109634" y="319566"/>
                      <a:pt x="1108231" y="311150"/>
                    </a:cubicBezTo>
                    <a:cubicBezTo>
                      <a:pt x="1106632" y="301553"/>
                      <a:pt x="1101529" y="287869"/>
                      <a:pt x="1098706" y="279400"/>
                    </a:cubicBezTo>
                    <a:lnTo>
                      <a:pt x="1095531" y="269875"/>
                    </a:lnTo>
                    <a:cubicBezTo>
                      <a:pt x="1094473" y="266700"/>
                      <a:pt x="1094212" y="263135"/>
                      <a:pt x="1092356" y="260350"/>
                    </a:cubicBezTo>
                    <a:lnTo>
                      <a:pt x="1086006" y="250825"/>
                    </a:lnTo>
                    <a:cubicBezTo>
                      <a:pt x="1084948" y="245533"/>
                      <a:pt x="1085064" y="239863"/>
                      <a:pt x="1082831" y="234950"/>
                    </a:cubicBezTo>
                    <a:cubicBezTo>
                      <a:pt x="1076502" y="221025"/>
                      <a:pt x="1070314" y="216083"/>
                      <a:pt x="1060606" y="206375"/>
                    </a:cubicBezTo>
                    <a:cubicBezTo>
                      <a:pt x="1059548" y="202142"/>
                      <a:pt x="1058685" y="197855"/>
                      <a:pt x="1057431" y="193675"/>
                    </a:cubicBezTo>
                    <a:cubicBezTo>
                      <a:pt x="1055508" y="187264"/>
                      <a:pt x="1052704" y="181119"/>
                      <a:pt x="1051081" y="174625"/>
                    </a:cubicBezTo>
                    <a:cubicBezTo>
                      <a:pt x="1050023" y="170392"/>
                      <a:pt x="1049438" y="166011"/>
                      <a:pt x="1047906" y="161925"/>
                    </a:cubicBezTo>
                    <a:cubicBezTo>
                      <a:pt x="1046244" y="157493"/>
                      <a:pt x="1043314" y="153619"/>
                      <a:pt x="1041556" y="149225"/>
                    </a:cubicBezTo>
                    <a:cubicBezTo>
                      <a:pt x="1039070" y="143010"/>
                      <a:pt x="1037323" y="136525"/>
                      <a:pt x="1035206" y="130175"/>
                    </a:cubicBezTo>
                    <a:cubicBezTo>
                      <a:pt x="1032624" y="122428"/>
                      <a:pt x="1031836" y="117280"/>
                      <a:pt x="1025681" y="111125"/>
                    </a:cubicBezTo>
                    <a:cubicBezTo>
                      <a:pt x="1022983" y="108427"/>
                      <a:pt x="1019331" y="106892"/>
                      <a:pt x="1016156" y="104775"/>
                    </a:cubicBezTo>
                    <a:cubicBezTo>
                      <a:pt x="998164" y="105833"/>
                      <a:pt x="980108" y="106095"/>
                      <a:pt x="962181" y="107950"/>
                    </a:cubicBezTo>
                    <a:cubicBezTo>
                      <a:pt x="949374" y="109275"/>
                      <a:pt x="936923" y="113383"/>
                      <a:pt x="924081" y="114300"/>
                    </a:cubicBezTo>
                    <a:lnTo>
                      <a:pt x="879631" y="117475"/>
                    </a:lnTo>
                    <a:cubicBezTo>
                      <a:pt x="871026" y="119196"/>
                      <a:pt x="860460" y="119214"/>
                      <a:pt x="854231" y="127000"/>
                    </a:cubicBezTo>
                    <a:cubicBezTo>
                      <a:pt x="852140" y="129613"/>
                      <a:pt x="852553" y="133532"/>
                      <a:pt x="851056" y="136525"/>
                    </a:cubicBezTo>
                    <a:cubicBezTo>
                      <a:pt x="844249" y="150140"/>
                      <a:pt x="845012" y="142936"/>
                      <a:pt x="835181" y="155575"/>
                    </a:cubicBezTo>
                    <a:cubicBezTo>
                      <a:pt x="815235" y="181219"/>
                      <a:pt x="831395" y="168682"/>
                      <a:pt x="812956" y="180975"/>
                    </a:cubicBezTo>
                    <a:cubicBezTo>
                      <a:pt x="810839" y="184150"/>
                      <a:pt x="809586" y="188116"/>
                      <a:pt x="806606" y="190500"/>
                    </a:cubicBezTo>
                    <a:cubicBezTo>
                      <a:pt x="799015" y="196573"/>
                      <a:pt x="792409" y="192507"/>
                      <a:pt x="784381" y="190500"/>
                    </a:cubicBezTo>
                    <a:cubicBezTo>
                      <a:pt x="781206" y="188383"/>
                      <a:pt x="777240" y="187130"/>
                      <a:pt x="774856" y="184150"/>
                    </a:cubicBezTo>
                    <a:cubicBezTo>
                      <a:pt x="769499" y="177453"/>
                      <a:pt x="771915" y="168786"/>
                      <a:pt x="774856" y="161925"/>
                    </a:cubicBezTo>
                    <a:cubicBezTo>
                      <a:pt x="776359" y="158418"/>
                      <a:pt x="778508" y="155098"/>
                      <a:pt x="781206" y="152400"/>
                    </a:cubicBezTo>
                    <a:cubicBezTo>
                      <a:pt x="783904" y="149702"/>
                      <a:pt x="787556" y="148167"/>
                      <a:pt x="790731" y="146050"/>
                    </a:cubicBezTo>
                    <a:cubicBezTo>
                      <a:pt x="797881" y="124600"/>
                      <a:pt x="787965" y="147850"/>
                      <a:pt x="803431" y="130175"/>
                    </a:cubicBezTo>
                    <a:cubicBezTo>
                      <a:pt x="808457" y="124432"/>
                      <a:pt x="816131" y="111125"/>
                      <a:pt x="816131" y="111125"/>
                    </a:cubicBezTo>
                    <a:cubicBezTo>
                      <a:pt x="815073" y="103717"/>
                      <a:pt x="814424" y="96238"/>
                      <a:pt x="812956" y="88900"/>
                    </a:cubicBezTo>
                    <a:cubicBezTo>
                      <a:pt x="812300" y="85618"/>
                      <a:pt x="812148" y="81742"/>
                      <a:pt x="809781" y="79375"/>
                    </a:cubicBezTo>
                    <a:cubicBezTo>
                      <a:pt x="807414" y="77008"/>
                      <a:pt x="803431" y="77258"/>
                      <a:pt x="800256" y="76200"/>
                    </a:cubicBezTo>
                    <a:cubicBezTo>
                      <a:pt x="786525" y="55604"/>
                      <a:pt x="798749" y="68552"/>
                      <a:pt x="755806" y="63500"/>
                    </a:cubicBezTo>
                    <a:cubicBezTo>
                      <a:pt x="741858" y="61859"/>
                      <a:pt x="729831" y="57729"/>
                      <a:pt x="717706" y="50800"/>
                    </a:cubicBezTo>
                    <a:cubicBezTo>
                      <a:pt x="702033" y="41844"/>
                      <a:pt x="713653" y="46282"/>
                      <a:pt x="695481" y="34925"/>
                    </a:cubicBezTo>
                    <a:cubicBezTo>
                      <a:pt x="691467" y="32417"/>
                      <a:pt x="686890" y="30923"/>
                      <a:pt x="682781" y="28575"/>
                    </a:cubicBezTo>
                    <a:cubicBezTo>
                      <a:pt x="679468" y="26682"/>
                      <a:pt x="676669" y="23932"/>
                      <a:pt x="673256" y="22225"/>
                    </a:cubicBezTo>
                    <a:cubicBezTo>
                      <a:pt x="665440" y="18317"/>
                      <a:pt x="651998" y="17094"/>
                      <a:pt x="644681" y="15875"/>
                    </a:cubicBezTo>
                    <a:cubicBezTo>
                      <a:pt x="640448" y="13758"/>
                      <a:pt x="636331" y="11389"/>
                      <a:pt x="631981" y="9525"/>
                    </a:cubicBezTo>
                    <a:cubicBezTo>
                      <a:pt x="624368" y="6262"/>
                      <a:pt x="617812" y="5477"/>
                      <a:pt x="609756" y="3175"/>
                    </a:cubicBezTo>
                    <a:cubicBezTo>
                      <a:pt x="606538" y="2256"/>
                      <a:pt x="603406" y="1058"/>
                      <a:pt x="600231" y="0"/>
                    </a:cubicBezTo>
                    <a:cubicBezTo>
                      <a:pt x="573773" y="1058"/>
                      <a:pt x="547185" y="354"/>
                      <a:pt x="520856" y="3175"/>
                    </a:cubicBezTo>
                    <a:cubicBezTo>
                      <a:pt x="510519" y="4283"/>
                      <a:pt x="511085" y="13709"/>
                      <a:pt x="504981" y="19050"/>
                    </a:cubicBezTo>
                    <a:cubicBezTo>
                      <a:pt x="495522" y="27327"/>
                      <a:pt x="487744" y="32090"/>
                      <a:pt x="476406" y="34925"/>
                    </a:cubicBezTo>
                    <a:cubicBezTo>
                      <a:pt x="471171" y="36234"/>
                      <a:pt x="465823" y="37042"/>
                      <a:pt x="460531" y="38100"/>
                    </a:cubicBezTo>
                    <a:cubicBezTo>
                      <a:pt x="443598" y="37042"/>
                      <a:pt x="426604" y="36701"/>
                      <a:pt x="409731" y="34925"/>
                    </a:cubicBezTo>
                    <a:cubicBezTo>
                      <a:pt x="406403" y="34575"/>
                      <a:pt x="402819" y="33841"/>
                      <a:pt x="400206" y="31750"/>
                    </a:cubicBezTo>
                    <a:cubicBezTo>
                      <a:pt x="379039" y="14817"/>
                      <a:pt x="409731" y="28575"/>
                      <a:pt x="384331" y="15875"/>
                    </a:cubicBezTo>
                    <a:cubicBezTo>
                      <a:pt x="381338" y="14378"/>
                      <a:pt x="377799" y="14197"/>
                      <a:pt x="374806" y="12700"/>
                    </a:cubicBezTo>
                    <a:cubicBezTo>
                      <a:pt x="371393" y="10993"/>
                      <a:pt x="368768" y="7900"/>
                      <a:pt x="365281" y="6350"/>
                    </a:cubicBezTo>
                    <a:cubicBezTo>
                      <a:pt x="359164" y="3632"/>
                      <a:pt x="346231" y="0"/>
                      <a:pt x="346231" y="0"/>
                    </a:cubicBezTo>
                    <a:cubicBezTo>
                      <a:pt x="327181" y="1058"/>
                      <a:pt x="308082" y="1448"/>
                      <a:pt x="289081" y="3175"/>
                    </a:cubicBezTo>
                    <a:cubicBezTo>
                      <a:pt x="284735" y="3570"/>
                      <a:pt x="280561" y="5096"/>
                      <a:pt x="276381" y="6350"/>
                    </a:cubicBezTo>
                    <a:cubicBezTo>
                      <a:pt x="259235" y="11494"/>
                      <a:pt x="259751" y="10363"/>
                      <a:pt x="247806" y="19050"/>
                    </a:cubicBezTo>
                    <a:cubicBezTo>
                      <a:pt x="239247" y="25275"/>
                      <a:pt x="228277" y="29294"/>
                      <a:pt x="222406" y="38100"/>
                    </a:cubicBezTo>
                    <a:cubicBezTo>
                      <a:pt x="220289" y="41275"/>
                      <a:pt x="219231" y="45508"/>
                      <a:pt x="216056" y="47625"/>
                    </a:cubicBezTo>
                    <a:cubicBezTo>
                      <a:pt x="212425" y="50046"/>
                      <a:pt x="207552" y="49601"/>
                      <a:pt x="203356" y="50800"/>
                    </a:cubicBezTo>
                    <a:cubicBezTo>
                      <a:pt x="200138" y="51719"/>
                      <a:pt x="197060" y="53094"/>
                      <a:pt x="193831" y="53975"/>
                    </a:cubicBezTo>
                    <a:cubicBezTo>
                      <a:pt x="185411" y="56271"/>
                      <a:pt x="168431" y="60325"/>
                      <a:pt x="168431" y="60325"/>
                    </a:cubicBezTo>
                    <a:cubicBezTo>
                      <a:pt x="165256" y="62442"/>
                      <a:pt x="162393" y="65125"/>
                      <a:pt x="158906" y="66675"/>
                    </a:cubicBezTo>
                    <a:cubicBezTo>
                      <a:pt x="152789" y="69393"/>
                      <a:pt x="146350" y="71402"/>
                      <a:pt x="139856" y="73025"/>
                    </a:cubicBezTo>
                    <a:cubicBezTo>
                      <a:pt x="135623" y="74083"/>
                      <a:pt x="131486" y="75659"/>
                      <a:pt x="127156" y="76200"/>
                    </a:cubicBezTo>
                    <a:cubicBezTo>
                      <a:pt x="96834" y="79990"/>
                      <a:pt x="36668" y="58738"/>
                      <a:pt x="19206" y="666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avila">
                <a:extLst>
                  <a:ext uri="{FF2B5EF4-FFF2-40B4-BE49-F238E27FC236}">
                    <a16:creationId xmlns:a16="http://schemas.microsoft.com/office/drawing/2014/main" id="{8955AB53-88A0-A614-785B-85332940BD71}"/>
                  </a:ext>
                </a:extLst>
              </p:cNvPr>
              <p:cNvSpPr/>
              <p:nvPr/>
            </p:nvSpPr>
            <p:spPr>
              <a:xfrm>
                <a:off x="1524684" y="1549277"/>
                <a:ext cx="741138" cy="616900"/>
              </a:xfrm>
              <a:custGeom>
                <a:avLst/>
                <a:gdLst>
                  <a:gd name="connsiteX0" fmla="*/ 511175 w 741024"/>
                  <a:gd name="connsiteY0" fmla="*/ 38100 h 616900"/>
                  <a:gd name="connsiteX1" fmla="*/ 485775 w 741024"/>
                  <a:gd name="connsiteY1" fmla="*/ 28575 h 616900"/>
                  <a:gd name="connsiteX2" fmla="*/ 438150 w 741024"/>
                  <a:gd name="connsiteY2" fmla="*/ 22225 h 616900"/>
                  <a:gd name="connsiteX3" fmla="*/ 400050 w 741024"/>
                  <a:gd name="connsiteY3" fmla="*/ 19050 h 616900"/>
                  <a:gd name="connsiteX4" fmla="*/ 371475 w 741024"/>
                  <a:gd name="connsiteY4" fmla="*/ 3175 h 616900"/>
                  <a:gd name="connsiteX5" fmla="*/ 355600 w 741024"/>
                  <a:gd name="connsiteY5" fmla="*/ 0 h 616900"/>
                  <a:gd name="connsiteX6" fmla="*/ 327025 w 741024"/>
                  <a:gd name="connsiteY6" fmla="*/ 3175 h 616900"/>
                  <a:gd name="connsiteX7" fmla="*/ 317500 w 741024"/>
                  <a:gd name="connsiteY7" fmla="*/ 9525 h 616900"/>
                  <a:gd name="connsiteX8" fmla="*/ 314325 w 741024"/>
                  <a:gd name="connsiteY8" fmla="*/ 31750 h 616900"/>
                  <a:gd name="connsiteX9" fmla="*/ 307975 w 741024"/>
                  <a:gd name="connsiteY9" fmla="*/ 41275 h 616900"/>
                  <a:gd name="connsiteX10" fmla="*/ 301625 w 741024"/>
                  <a:gd name="connsiteY10" fmla="*/ 60325 h 616900"/>
                  <a:gd name="connsiteX11" fmla="*/ 304800 w 741024"/>
                  <a:gd name="connsiteY11" fmla="*/ 101600 h 616900"/>
                  <a:gd name="connsiteX12" fmla="*/ 307975 w 741024"/>
                  <a:gd name="connsiteY12" fmla="*/ 111125 h 616900"/>
                  <a:gd name="connsiteX13" fmla="*/ 317500 w 741024"/>
                  <a:gd name="connsiteY13" fmla="*/ 117475 h 616900"/>
                  <a:gd name="connsiteX14" fmla="*/ 311150 w 741024"/>
                  <a:gd name="connsiteY14" fmla="*/ 174625 h 616900"/>
                  <a:gd name="connsiteX15" fmla="*/ 307975 w 741024"/>
                  <a:gd name="connsiteY15" fmla="*/ 190500 h 616900"/>
                  <a:gd name="connsiteX16" fmla="*/ 298450 w 741024"/>
                  <a:gd name="connsiteY16" fmla="*/ 196850 h 616900"/>
                  <a:gd name="connsiteX17" fmla="*/ 295275 w 741024"/>
                  <a:gd name="connsiteY17" fmla="*/ 206375 h 616900"/>
                  <a:gd name="connsiteX18" fmla="*/ 285750 w 741024"/>
                  <a:gd name="connsiteY18" fmla="*/ 215900 h 616900"/>
                  <a:gd name="connsiteX19" fmla="*/ 279400 w 741024"/>
                  <a:gd name="connsiteY19" fmla="*/ 225425 h 616900"/>
                  <a:gd name="connsiteX20" fmla="*/ 276225 w 741024"/>
                  <a:gd name="connsiteY20" fmla="*/ 254000 h 616900"/>
                  <a:gd name="connsiteX21" fmla="*/ 273050 w 741024"/>
                  <a:gd name="connsiteY21" fmla="*/ 263525 h 616900"/>
                  <a:gd name="connsiteX22" fmla="*/ 263525 w 741024"/>
                  <a:gd name="connsiteY22" fmla="*/ 266700 h 616900"/>
                  <a:gd name="connsiteX23" fmla="*/ 254000 w 741024"/>
                  <a:gd name="connsiteY23" fmla="*/ 273050 h 616900"/>
                  <a:gd name="connsiteX24" fmla="*/ 234950 w 741024"/>
                  <a:gd name="connsiteY24" fmla="*/ 279400 h 616900"/>
                  <a:gd name="connsiteX25" fmla="*/ 228600 w 741024"/>
                  <a:gd name="connsiteY25" fmla="*/ 288925 h 616900"/>
                  <a:gd name="connsiteX26" fmla="*/ 219075 w 741024"/>
                  <a:gd name="connsiteY26" fmla="*/ 295275 h 616900"/>
                  <a:gd name="connsiteX27" fmla="*/ 215900 w 741024"/>
                  <a:gd name="connsiteY27" fmla="*/ 304800 h 616900"/>
                  <a:gd name="connsiteX28" fmla="*/ 206375 w 741024"/>
                  <a:gd name="connsiteY28" fmla="*/ 311150 h 616900"/>
                  <a:gd name="connsiteX29" fmla="*/ 193675 w 741024"/>
                  <a:gd name="connsiteY29" fmla="*/ 320675 h 616900"/>
                  <a:gd name="connsiteX30" fmla="*/ 187325 w 741024"/>
                  <a:gd name="connsiteY30" fmla="*/ 339725 h 616900"/>
                  <a:gd name="connsiteX31" fmla="*/ 177800 w 741024"/>
                  <a:gd name="connsiteY31" fmla="*/ 361950 h 616900"/>
                  <a:gd name="connsiteX32" fmla="*/ 149225 w 741024"/>
                  <a:gd name="connsiteY32" fmla="*/ 374650 h 616900"/>
                  <a:gd name="connsiteX33" fmla="*/ 127000 w 741024"/>
                  <a:gd name="connsiteY33" fmla="*/ 381000 h 616900"/>
                  <a:gd name="connsiteX34" fmla="*/ 120650 w 741024"/>
                  <a:gd name="connsiteY34" fmla="*/ 390525 h 616900"/>
                  <a:gd name="connsiteX35" fmla="*/ 114300 w 741024"/>
                  <a:gd name="connsiteY35" fmla="*/ 409575 h 616900"/>
                  <a:gd name="connsiteX36" fmla="*/ 104775 w 741024"/>
                  <a:gd name="connsiteY36" fmla="*/ 415925 h 616900"/>
                  <a:gd name="connsiteX37" fmla="*/ 101600 w 741024"/>
                  <a:gd name="connsiteY37" fmla="*/ 425450 h 616900"/>
                  <a:gd name="connsiteX38" fmla="*/ 82550 w 741024"/>
                  <a:gd name="connsiteY38" fmla="*/ 441325 h 616900"/>
                  <a:gd name="connsiteX39" fmla="*/ 57150 w 741024"/>
                  <a:gd name="connsiteY39" fmla="*/ 463550 h 616900"/>
                  <a:gd name="connsiteX40" fmla="*/ 47625 w 741024"/>
                  <a:gd name="connsiteY40" fmla="*/ 469900 h 616900"/>
                  <a:gd name="connsiteX41" fmla="*/ 38100 w 741024"/>
                  <a:gd name="connsiteY41" fmla="*/ 473075 h 616900"/>
                  <a:gd name="connsiteX42" fmla="*/ 19050 w 741024"/>
                  <a:gd name="connsiteY42" fmla="*/ 485775 h 616900"/>
                  <a:gd name="connsiteX43" fmla="*/ 15875 w 741024"/>
                  <a:gd name="connsiteY43" fmla="*/ 495300 h 616900"/>
                  <a:gd name="connsiteX44" fmla="*/ 6350 w 741024"/>
                  <a:gd name="connsiteY44" fmla="*/ 501650 h 616900"/>
                  <a:gd name="connsiteX45" fmla="*/ 0 w 741024"/>
                  <a:gd name="connsiteY45" fmla="*/ 511175 h 616900"/>
                  <a:gd name="connsiteX46" fmla="*/ 19050 w 741024"/>
                  <a:gd name="connsiteY46" fmla="*/ 523875 h 616900"/>
                  <a:gd name="connsiteX47" fmla="*/ 28575 w 741024"/>
                  <a:gd name="connsiteY47" fmla="*/ 542925 h 616900"/>
                  <a:gd name="connsiteX48" fmla="*/ 41275 w 741024"/>
                  <a:gd name="connsiteY48" fmla="*/ 571500 h 616900"/>
                  <a:gd name="connsiteX49" fmla="*/ 69850 w 741024"/>
                  <a:gd name="connsiteY49" fmla="*/ 581025 h 616900"/>
                  <a:gd name="connsiteX50" fmla="*/ 107950 w 741024"/>
                  <a:gd name="connsiteY50" fmla="*/ 587375 h 616900"/>
                  <a:gd name="connsiteX51" fmla="*/ 142875 w 741024"/>
                  <a:gd name="connsiteY51" fmla="*/ 600075 h 616900"/>
                  <a:gd name="connsiteX52" fmla="*/ 161925 w 741024"/>
                  <a:gd name="connsiteY52" fmla="*/ 606425 h 616900"/>
                  <a:gd name="connsiteX53" fmla="*/ 228600 w 741024"/>
                  <a:gd name="connsiteY53" fmla="*/ 612775 h 616900"/>
                  <a:gd name="connsiteX54" fmla="*/ 288925 w 741024"/>
                  <a:gd name="connsiteY54" fmla="*/ 612775 h 616900"/>
                  <a:gd name="connsiteX55" fmla="*/ 323850 w 741024"/>
                  <a:gd name="connsiteY55" fmla="*/ 609600 h 616900"/>
                  <a:gd name="connsiteX56" fmla="*/ 352425 w 741024"/>
                  <a:gd name="connsiteY56" fmla="*/ 603250 h 616900"/>
                  <a:gd name="connsiteX57" fmla="*/ 371475 w 741024"/>
                  <a:gd name="connsiteY57" fmla="*/ 596900 h 616900"/>
                  <a:gd name="connsiteX58" fmla="*/ 384175 w 741024"/>
                  <a:gd name="connsiteY58" fmla="*/ 593725 h 616900"/>
                  <a:gd name="connsiteX59" fmla="*/ 412750 w 741024"/>
                  <a:gd name="connsiteY59" fmla="*/ 581025 h 616900"/>
                  <a:gd name="connsiteX60" fmla="*/ 434975 w 741024"/>
                  <a:gd name="connsiteY60" fmla="*/ 574675 h 616900"/>
                  <a:gd name="connsiteX61" fmla="*/ 457200 w 741024"/>
                  <a:gd name="connsiteY61" fmla="*/ 565150 h 616900"/>
                  <a:gd name="connsiteX62" fmla="*/ 530225 w 741024"/>
                  <a:gd name="connsiteY62" fmla="*/ 565150 h 616900"/>
                  <a:gd name="connsiteX63" fmla="*/ 539750 w 741024"/>
                  <a:gd name="connsiteY63" fmla="*/ 546100 h 616900"/>
                  <a:gd name="connsiteX64" fmla="*/ 549275 w 741024"/>
                  <a:gd name="connsiteY64" fmla="*/ 542925 h 616900"/>
                  <a:gd name="connsiteX65" fmla="*/ 571500 w 741024"/>
                  <a:gd name="connsiteY65" fmla="*/ 514350 h 616900"/>
                  <a:gd name="connsiteX66" fmla="*/ 584200 w 741024"/>
                  <a:gd name="connsiteY66" fmla="*/ 498475 h 616900"/>
                  <a:gd name="connsiteX67" fmla="*/ 587375 w 741024"/>
                  <a:gd name="connsiteY67" fmla="*/ 488950 h 616900"/>
                  <a:gd name="connsiteX68" fmla="*/ 596900 w 741024"/>
                  <a:gd name="connsiteY68" fmla="*/ 479425 h 616900"/>
                  <a:gd name="connsiteX69" fmla="*/ 603250 w 741024"/>
                  <a:gd name="connsiteY69" fmla="*/ 469900 h 616900"/>
                  <a:gd name="connsiteX70" fmla="*/ 631825 w 741024"/>
                  <a:gd name="connsiteY70" fmla="*/ 444500 h 616900"/>
                  <a:gd name="connsiteX71" fmla="*/ 635000 w 741024"/>
                  <a:gd name="connsiteY71" fmla="*/ 434975 h 616900"/>
                  <a:gd name="connsiteX72" fmla="*/ 644525 w 741024"/>
                  <a:gd name="connsiteY72" fmla="*/ 431800 h 616900"/>
                  <a:gd name="connsiteX73" fmla="*/ 654050 w 741024"/>
                  <a:gd name="connsiteY73" fmla="*/ 425450 h 616900"/>
                  <a:gd name="connsiteX74" fmla="*/ 679450 w 741024"/>
                  <a:gd name="connsiteY74" fmla="*/ 387350 h 616900"/>
                  <a:gd name="connsiteX75" fmla="*/ 685800 w 741024"/>
                  <a:gd name="connsiteY75" fmla="*/ 377825 h 616900"/>
                  <a:gd name="connsiteX76" fmla="*/ 688975 w 741024"/>
                  <a:gd name="connsiteY76" fmla="*/ 368300 h 616900"/>
                  <a:gd name="connsiteX77" fmla="*/ 698500 w 741024"/>
                  <a:gd name="connsiteY77" fmla="*/ 361950 h 616900"/>
                  <a:gd name="connsiteX78" fmla="*/ 711200 w 741024"/>
                  <a:gd name="connsiteY78" fmla="*/ 355600 h 616900"/>
                  <a:gd name="connsiteX79" fmla="*/ 720725 w 741024"/>
                  <a:gd name="connsiteY79" fmla="*/ 349250 h 616900"/>
                  <a:gd name="connsiteX80" fmla="*/ 736600 w 741024"/>
                  <a:gd name="connsiteY80" fmla="*/ 346075 h 616900"/>
                  <a:gd name="connsiteX81" fmla="*/ 736600 w 741024"/>
                  <a:gd name="connsiteY81" fmla="*/ 311150 h 616900"/>
                  <a:gd name="connsiteX82" fmla="*/ 727075 w 741024"/>
                  <a:gd name="connsiteY82" fmla="*/ 304800 h 616900"/>
                  <a:gd name="connsiteX83" fmla="*/ 682625 w 741024"/>
                  <a:gd name="connsiteY83" fmla="*/ 298450 h 616900"/>
                  <a:gd name="connsiteX84" fmla="*/ 663575 w 741024"/>
                  <a:gd name="connsiteY84" fmla="*/ 311150 h 616900"/>
                  <a:gd name="connsiteX85" fmla="*/ 647700 w 741024"/>
                  <a:gd name="connsiteY85" fmla="*/ 317500 h 616900"/>
                  <a:gd name="connsiteX86" fmla="*/ 638175 w 741024"/>
                  <a:gd name="connsiteY86" fmla="*/ 323850 h 616900"/>
                  <a:gd name="connsiteX87" fmla="*/ 619125 w 741024"/>
                  <a:gd name="connsiteY87" fmla="*/ 333375 h 616900"/>
                  <a:gd name="connsiteX88" fmla="*/ 590550 w 741024"/>
                  <a:gd name="connsiteY88" fmla="*/ 327025 h 616900"/>
                  <a:gd name="connsiteX89" fmla="*/ 584200 w 741024"/>
                  <a:gd name="connsiteY89" fmla="*/ 317500 h 616900"/>
                  <a:gd name="connsiteX90" fmla="*/ 584200 w 741024"/>
                  <a:gd name="connsiteY90" fmla="*/ 282575 h 616900"/>
                  <a:gd name="connsiteX91" fmla="*/ 593725 w 741024"/>
                  <a:gd name="connsiteY91" fmla="*/ 276225 h 616900"/>
                  <a:gd name="connsiteX92" fmla="*/ 596900 w 741024"/>
                  <a:gd name="connsiteY92" fmla="*/ 266700 h 616900"/>
                  <a:gd name="connsiteX93" fmla="*/ 603250 w 741024"/>
                  <a:gd name="connsiteY93" fmla="*/ 257175 h 616900"/>
                  <a:gd name="connsiteX94" fmla="*/ 600075 w 741024"/>
                  <a:gd name="connsiteY94" fmla="*/ 209550 h 616900"/>
                  <a:gd name="connsiteX95" fmla="*/ 596900 w 741024"/>
                  <a:gd name="connsiteY95" fmla="*/ 200025 h 616900"/>
                  <a:gd name="connsiteX96" fmla="*/ 587375 w 741024"/>
                  <a:gd name="connsiteY96" fmla="*/ 193675 h 616900"/>
                  <a:gd name="connsiteX97" fmla="*/ 571500 w 741024"/>
                  <a:gd name="connsiteY97" fmla="*/ 180975 h 616900"/>
                  <a:gd name="connsiteX98" fmla="*/ 552450 w 741024"/>
                  <a:gd name="connsiteY98" fmla="*/ 168275 h 616900"/>
                  <a:gd name="connsiteX99" fmla="*/ 542925 w 741024"/>
                  <a:gd name="connsiteY99" fmla="*/ 107950 h 616900"/>
                  <a:gd name="connsiteX100" fmla="*/ 539750 w 741024"/>
                  <a:gd name="connsiteY100" fmla="*/ 95250 h 616900"/>
                  <a:gd name="connsiteX101" fmla="*/ 511175 w 741024"/>
                  <a:gd name="connsiteY101" fmla="*/ 38100 h 61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741024" h="616900">
                    <a:moveTo>
                      <a:pt x="511175" y="38100"/>
                    </a:moveTo>
                    <a:cubicBezTo>
                      <a:pt x="502179" y="26988"/>
                      <a:pt x="492411" y="30234"/>
                      <a:pt x="485775" y="28575"/>
                    </a:cubicBezTo>
                    <a:cubicBezTo>
                      <a:pt x="468814" y="24335"/>
                      <a:pt x="456854" y="23925"/>
                      <a:pt x="438150" y="22225"/>
                    </a:cubicBezTo>
                    <a:lnTo>
                      <a:pt x="400050" y="19050"/>
                    </a:lnTo>
                    <a:cubicBezTo>
                      <a:pt x="385861" y="9591"/>
                      <a:pt x="384887" y="6528"/>
                      <a:pt x="371475" y="3175"/>
                    </a:cubicBezTo>
                    <a:cubicBezTo>
                      <a:pt x="366240" y="1866"/>
                      <a:pt x="360892" y="1058"/>
                      <a:pt x="355600" y="0"/>
                    </a:cubicBezTo>
                    <a:cubicBezTo>
                      <a:pt x="346075" y="1058"/>
                      <a:pt x="336322" y="851"/>
                      <a:pt x="327025" y="3175"/>
                    </a:cubicBezTo>
                    <a:cubicBezTo>
                      <a:pt x="323323" y="4100"/>
                      <a:pt x="319050" y="6038"/>
                      <a:pt x="317500" y="9525"/>
                    </a:cubicBezTo>
                    <a:cubicBezTo>
                      <a:pt x="314461" y="16364"/>
                      <a:pt x="316475" y="24582"/>
                      <a:pt x="314325" y="31750"/>
                    </a:cubicBezTo>
                    <a:cubicBezTo>
                      <a:pt x="313229" y="35405"/>
                      <a:pt x="309525" y="37788"/>
                      <a:pt x="307975" y="41275"/>
                    </a:cubicBezTo>
                    <a:cubicBezTo>
                      <a:pt x="305257" y="47392"/>
                      <a:pt x="301625" y="60325"/>
                      <a:pt x="301625" y="60325"/>
                    </a:cubicBezTo>
                    <a:cubicBezTo>
                      <a:pt x="302683" y="74083"/>
                      <a:pt x="303088" y="87908"/>
                      <a:pt x="304800" y="101600"/>
                    </a:cubicBezTo>
                    <a:cubicBezTo>
                      <a:pt x="305215" y="104921"/>
                      <a:pt x="305884" y="108512"/>
                      <a:pt x="307975" y="111125"/>
                    </a:cubicBezTo>
                    <a:cubicBezTo>
                      <a:pt x="310359" y="114105"/>
                      <a:pt x="314325" y="115358"/>
                      <a:pt x="317500" y="117475"/>
                    </a:cubicBezTo>
                    <a:cubicBezTo>
                      <a:pt x="312800" y="183278"/>
                      <a:pt x="318284" y="142520"/>
                      <a:pt x="311150" y="174625"/>
                    </a:cubicBezTo>
                    <a:cubicBezTo>
                      <a:pt x="309979" y="179893"/>
                      <a:pt x="310652" y="185815"/>
                      <a:pt x="307975" y="190500"/>
                    </a:cubicBezTo>
                    <a:cubicBezTo>
                      <a:pt x="306082" y="193813"/>
                      <a:pt x="301625" y="194733"/>
                      <a:pt x="298450" y="196850"/>
                    </a:cubicBezTo>
                    <a:cubicBezTo>
                      <a:pt x="297392" y="200025"/>
                      <a:pt x="297131" y="203590"/>
                      <a:pt x="295275" y="206375"/>
                    </a:cubicBezTo>
                    <a:cubicBezTo>
                      <a:pt x="292784" y="210111"/>
                      <a:pt x="288625" y="212451"/>
                      <a:pt x="285750" y="215900"/>
                    </a:cubicBezTo>
                    <a:cubicBezTo>
                      <a:pt x="283307" y="218831"/>
                      <a:pt x="281517" y="222250"/>
                      <a:pt x="279400" y="225425"/>
                    </a:cubicBezTo>
                    <a:cubicBezTo>
                      <a:pt x="278342" y="234950"/>
                      <a:pt x="277801" y="244547"/>
                      <a:pt x="276225" y="254000"/>
                    </a:cubicBezTo>
                    <a:cubicBezTo>
                      <a:pt x="275675" y="257301"/>
                      <a:pt x="275417" y="261158"/>
                      <a:pt x="273050" y="263525"/>
                    </a:cubicBezTo>
                    <a:cubicBezTo>
                      <a:pt x="270683" y="265892"/>
                      <a:pt x="266518" y="265203"/>
                      <a:pt x="263525" y="266700"/>
                    </a:cubicBezTo>
                    <a:cubicBezTo>
                      <a:pt x="260112" y="268407"/>
                      <a:pt x="257487" y="271500"/>
                      <a:pt x="254000" y="273050"/>
                    </a:cubicBezTo>
                    <a:cubicBezTo>
                      <a:pt x="247883" y="275768"/>
                      <a:pt x="234950" y="279400"/>
                      <a:pt x="234950" y="279400"/>
                    </a:cubicBezTo>
                    <a:cubicBezTo>
                      <a:pt x="232833" y="282575"/>
                      <a:pt x="231298" y="286227"/>
                      <a:pt x="228600" y="288925"/>
                    </a:cubicBezTo>
                    <a:cubicBezTo>
                      <a:pt x="225902" y="291623"/>
                      <a:pt x="221459" y="292295"/>
                      <a:pt x="219075" y="295275"/>
                    </a:cubicBezTo>
                    <a:cubicBezTo>
                      <a:pt x="216984" y="297888"/>
                      <a:pt x="217991" y="302187"/>
                      <a:pt x="215900" y="304800"/>
                    </a:cubicBezTo>
                    <a:cubicBezTo>
                      <a:pt x="213516" y="307780"/>
                      <a:pt x="209480" y="308932"/>
                      <a:pt x="206375" y="311150"/>
                    </a:cubicBezTo>
                    <a:cubicBezTo>
                      <a:pt x="202069" y="314226"/>
                      <a:pt x="197908" y="317500"/>
                      <a:pt x="193675" y="320675"/>
                    </a:cubicBezTo>
                    <a:cubicBezTo>
                      <a:pt x="191558" y="327025"/>
                      <a:pt x="188948" y="333231"/>
                      <a:pt x="187325" y="339725"/>
                    </a:cubicBezTo>
                    <a:cubicBezTo>
                      <a:pt x="184896" y="349441"/>
                      <a:pt x="185109" y="354641"/>
                      <a:pt x="177800" y="361950"/>
                    </a:cubicBezTo>
                    <a:cubicBezTo>
                      <a:pt x="170253" y="369497"/>
                      <a:pt x="158656" y="371506"/>
                      <a:pt x="149225" y="374650"/>
                    </a:cubicBezTo>
                    <a:cubicBezTo>
                      <a:pt x="135560" y="379205"/>
                      <a:pt x="142947" y="377013"/>
                      <a:pt x="127000" y="381000"/>
                    </a:cubicBezTo>
                    <a:cubicBezTo>
                      <a:pt x="124883" y="384175"/>
                      <a:pt x="122200" y="387038"/>
                      <a:pt x="120650" y="390525"/>
                    </a:cubicBezTo>
                    <a:cubicBezTo>
                      <a:pt x="117932" y="396642"/>
                      <a:pt x="119869" y="405862"/>
                      <a:pt x="114300" y="409575"/>
                    </a:cubicBezTo>
                    <a:lnTo>
                      <a:pt x="104775" y="415925"/>
                    </a:lnTo>
                    <a:cubicBezTo>
                      <a:pt x="103717" y="419100"/>
                      <a:pt x="103456" y="422665"/>
                      <a:pt x="101600" y="425450"/>
                    </a:cubicBezTo>
                    <a:cubicBezTo>
                      <a:pt x="96711" y="432784"/>
                      <a:pt x="89578" y="436639"/>
                      <a:pt x="82550" y="441325"/>
                    </a:cubicBezTo>
                    <a:cubicBezTo>
                      <a:pt x="71967" y="457200"/>
                      <a:pt x="79375" y="448733"/>
                      <a:pt x="57150" y="463550"/>
                    </a:cubicBezTo>
                    <a:cubicBezTo>
                      <a:pt x="53975" y="465667"/>
                      <a:pt x="51245" y="468693"/>
                      <a:pt x="47625" y="469900"/>
                    </a:cubicBezTo>
                    <a:cubicBezTo>
                      <a:pt x="44450" y="470958"/>
                      <a:pt x="41026" y="471450"/>
                      <a:pt x="38100" y="473075"/>
                    </a:cubicBezTo>
                    <a:cubicBezTo>
                      <a:pt x="31429" y="476781"/>
                      <a:pt x="19050" y="485775"/>
                      <a:pt x="19050" y="485775"/>
                    </a:cubicBezTo>
                    <a:cubicBezTo>
                      <a:pt x="17992" y="488950"/>
                      <a:pt x="17966" y="492687"/>
                      <a:pt x="15875" y="495300"/>
                    </a:cubicBezTo>
                    <a:cubicBezTo>
                      <a:pt x="13491" y="498280"/>
                      <a:pt x="9048" y="498952"/>
                      <a:pt x="6350" y="501650"/>
                    </a:cubicBezTo>
                    <a:cubicBezTo>
                      <a:pt x="3652" y="504348"/>
                      <a:pt x="2117" y="508000"/>
                      <a:pt x="0" y="511175"/>
                    </a:cubicBezTo>
                    <a:cubicBezTo>
                      <a:pt x="6350" y="515408"/>
                      <a:pt x="16637" y="516635"/>
                      <a:pt x="19050" y="523875"/>
                    </a:cubicBezTo>
                    <a:cubicBezTo>
                      <a:pt x="30629" y="558613"/>
                      <a:pt x="12162" y="505996"/>
                      <a:pt x="28575" y="542925"/>
                    </a:cubicBezTo>
                    <a:cubicBezTo>
                      <a:pt x="33605" y="554243"/>
                      <a:pt x="32652" y="562877"/>
                      <a:pt x="41275" y="571500"/>
                    </a:cubicBezTo>
                    <a:cubicBezTo>
                      <a:pt x="50344" y="580569"/>
                      <a:pt x="56842" y="578660"/>
                      <a:pt x="69850" y="581025"/>
                    </a:cubicBezTo>
                    <a:cubicBezTo>
                      <a:pt x="103896" y="587215"/>
                      <a:pt x="65360" y="581291"/>
                      <a:pt x="107950" y="587375"/>
                    </a:cubicBezTo>
                    <a:cubicBezTo>
                      <a:pt x="127918" y="600687"/>
                      <a:pt x="106498" y="587949"/>
                      <a:pt x="142875" y="600075"/>
                    </a:cubicBezTo>
                    <a:lnTo>
                      <a:pt x="161925" y="606425"/>
                    </a:lnTo>
                    <a:cubicBezTo>
                      <a:pt x="189550" y="615633"/>
                      <a:pt x="168108" y="609414"/>
                      <a:pt x="228600" y="612775"/>
                    </a:cubicBezTo>
                    <a:cubicBezTo>
                      <a:pt x="256288" y="619697"/>
                      <a:pt x="238577" y="616648"/>
                      <a:pt x="288925" y="612775"/>
                    </a:cubicBezTo>
                    <a:cubicBezTo>
                      <a:pt x="300580" y="611878"/>
                      <a:pt x="312208" y="610658"/>
                      <a:pt x="323850" y="609600"/>
                    </a:cubicBezTo>
                    <a:cubicBezTo>
                      <a:pt x="333375" y="607483"/>
                      <a:pt x="342997" y="605764"/>
                      <a:pt x="352425" y="603250"/>
                    </a:cubicBezTo>
                    <a:cubicBezTo>
                      <a:pt x="358892" y="601525"/>
                      <a:pt x="364981" y="598523"/>
                      <a:pt x="371475" y="596900"/>
                    </a:cubicBezTo>
                    <a:lnTo>
                      <a:pt x="384175" y="593725"/>
                    </a:lnTo>
                    <a:cubicBezTo>
                      <a:pt x="396685" y="585385"/>
                      <a:pt x="394614" y="585559"/>
                      <a:pt x="412750" y="581025"/>
                    </a:cubicBezTo>
                    <a:cubicBezTo>
                      <a:pt x="416819" y="580008"/>
                      <a:pt x="430420" y="576952"/>
                      <a:pt x="434975" y="574675"/>
                    </a:cubicBezTo>
                    <a:cubicBezTo>
                      <a:pt x="456901" y="563712"/>
                      <a:pt x="430769" y="571758"/>
                      <a:pt x="457200" y="565150"/>
                    </a:cubicBezTo>
                    <a:cubicBezTo>
                      <a:pt x="478170" y="566897"/>
                      <a:pt x="509007" y="571679"/>
                      <a:pt x="530225" y="565150"/>
                    </a:cubicBezTo>
                    <a:cubicBezTo>
                      <a:pt x="538731" y="562533"/>
                      <a:pt x="535106" y="550744"/>
                      <a:pt x="539750" y="546100"/>
                    </a:cubicBezTo>
                    <a:cubicBezTo>
                      <a:pt x="542117" y="543733"/>
                      <a:pt x="546100" y="543983"/>
                      <a:pt x="549275" y="542925"/>
                    </a:cubicBezTo>
                    <a:cubicBezTo>
                      <a:pt x="564466" y="520139"/>
                      <a:pt x="556579" y="529271"/>
                      <a:pt x="571500" y="514350"/>
                    </a:cubicBezTo>
                    <a:cubicBezTo>
                      <a:pt x="579480" y="490409"/>
                      <a:pt x="567787" y="518991"/>
                      <a:pt x="584200" y="498475"/>
                    </a:cubicBezTo>
                    <a:cubicBezTo>
                      <a:pt x="586291" y="495862"/>
                      <a:pt x="585519" y="491735"/>
                      <a:pt x="587375" y="488950"/>
                    </a:cubicBezTo>
                    <a:cubicBezTo>
                      <a:pt x="589866" y="485214"/>
                      <a:pt x="594025" y="482874"/>
                      <a:pt x="596900" y="479425"/>
                    </a:cubicBezTo>
                    <a:cubicBezTo>
                      <a:pt x="599343" y="476494"/>
                      <a:pt x="600715" y="472752"/>
                      <a:pt x="603250" y="469900"/>
                    </a:cubicBezTo>
                    <a:cubicBezTo>
                      <a:pt x="619067" y="452106"/>
                      <a:pt x="617348" y="454151"/>
                      <a:pt x="631825" y="444500"/>
                    </a:cubicBezTo>
                    <a:cubicBezTo>
                      <a:pt x="632883" y="441325"/>
                      <a:pt x="632633" y="437342"/>
                      <a:pt x="635000" y="434975"/>
                    </a:cubicBezTo>
                    <a:cubicBezTo>
                      <a:pt x="637367" y="432608"/>
                      <a:pt x="641532" y="433297"/>
                      <a:pt x="644525" y="431800"/>
                    </a:cubicBezTo>
                    <a:cubicBezTo>
                      <a:pt x="647938" y="430093"/>
                      <a:pt x="650875" y="427567"/>
                      <a:pt x="654050" y="425450"/>
                    </a:cubicBezTo>
                    <a:lnTo>
                      <a:pt x="679450" y="387350"/>
                    </a:lnTo>
                    <a:cubicBezTo>
                      <a:pt x="681567" y="384175"/>
                      <a:pt x="684593" y="381445"/>
                      <a:pt x="685800" y="377825"/>
                    </a:cubicBezTo>
                    <a:cubicBezTo>
                      <a:pt x="686858" y="374650"/>
                      <a:pt x="686884" y="370913"/>
                      <a:pt x="688975" y="368300"/>
                    </a:cubicBezTo>
                    <a:cubicBezTo>
                      <a:pt x="691359" y="365320"/>
                      <a:pt x="695187" y="363843"/>
                      <a:pt x="698500" y="361950"/>
                    </a:cubicBezTo>
                    <a:cubicBezTo>
                      <a:pt x="702609" y="359602"/>
                      <a:pt x="707091" y="357948"/>
                      <a:pt x="711200" y="355600"/>
                    </a:cubicBezTo>
                    <a:cubicBezTo>
                      <a:pt x="714513" y="353707"/>
                      <a:pt x="717152" y="350590"/>
                      <a:pt x="720725" y="349250"/>
                    </a:cubicBezTo>
                    <a:cubicBezTo>
                      <a:pt x="725778" y="347355"/>
                      <a:pt x="731308" y="347133"/>
                      <a:pt x="736600" y="346075"/>
                    </a:cubicBezTo>
                    <a:cubicBezTo>
                      <a:pt x="741065" y="332680"/>
                      <a:pt x="743780" y="329101"/>
                      <a:pt x="736600" y="311150"/>
                    </a:cubicBezTo>
                    <a:cubicBezTo>
                      <a:pt x="735183" y="307607"/>
                      <a:pt x="730250" y="306917"/>
                      <a:pt x="727075" y="304800"/>
                    </a:cubicBezTo>
                    <a:cubicBezTo>
                      <a:pt x="715028" y="286730"/>
                      <a:pt x="719945" y="288083"/>
                      <a:pt x="682625" y="298450"/>
                    </a:cubicBezTo>
                    <a:cubicBezTo>
                      <a:pt x="675272" y="300493"/>
                      <a:pt x="670661" y="308316"/>
                      <a:pt x="663575" y="311150"/>
                    </a:cubicBezTo>
                    <a:cubicBezTo>
                      <a:pt x="658283" y="313267"/>
                      <a:pt x="652798" y="314951"/>
                      <a:pt x="647700" y="317500"/>
                    </a:cubicBezTo>
                    <a:cubicBezTo>
                      <a:pt x="644287" y="319207"/>
                      <a:pt x="641588" y="322143"/>
                      <a:pt x="638175" y="323850"/>
                    </a:cubicBezTo>
                    <a:cubicBezTo>
                      <a:pt x="611885" y="336995"/>
                      <a:pt x="646422" y="315177"/>
                      <a:pt x="619125" y="333375"/>
                    </a:cubicBezTo>
                    <a:cubicBezTo>
                      <a:pt x="618930" y="333343"/>
                      <a:pt x="594664" y="330316"/>
                      <a:pt x="590550" y="327025"/>
                    </a:cubicBezTo>
                    <a:cubicBezTo>
                      <a:pt x="587570" y="324641"/>
                      <a:pt x="586317" y="320675"/>
                      <a:pt x="584200" y="317500"/>
                    </a:cubicBezTo>
                    <a:cubicBezTo>
                      <a:pt x="582358" y="306446"/>
                      <a:pt x="577902" y="293597"/>
                      <a:pt x="584200" y="282575"/>
                    </a:cubicBezTo>
                    <a:cubicBezTo>
                      <a:pt x="586093" y="279262"/>
                      <a:pt x="590550" y="278342"/>
                      <a:pt x="593725" y="276225"/>
                    </a:cubicBezTo>
                    <a:cubicBezTo>
                      <a:pt x="594783" y="273050"/>
                      <a:pt x="595403" y="269693"/>
                      <a:pt x="596900" y="266700"/>
                    </a:cubicBezTo>
                    <a:cubicBezTo>
                      <a:pt x="598607" y="263287"/>
                      <a:pt x="603038" y="260985"/>
                      <a:pt x="603250" y="257175"/>
                    </a:cubicBezTo>
                    <a:cubicBezTo>
                      <a:pt x="604133" y="241289"/>
                      <a:pt x="601832" y="225363"/>
                      <a:pt x="600075" y="209550"/>
                    </a:cubicBezTo>
                    <a:cubicBezTo>
                      <a:pt x="599705" y="206224"/>
                      <a:pt x="598991" y="202638"/>
                      <a:pt x="596900" y="200025"/>
                    </a:cubicBezTo>
                    <a:cubicBezTo>
                      <a:pt x="594516" y="197045"/>
                      <a:pt x="590550" y="195792"/>
                      <a:pt x="587375" y="193675"/>
                    </a:cubicBezTo>
                    <a:cubicBezTo>
                      <a:pt x="573173" y="172373"/>
                      <a:pt x="589903" y="193244"/>
                      <a:pt x="571500" y="180975"/>
                    </a:cubicBezTo>
                    <a:cubicBezTo>
                      <a:pt x="547717" y="165120"/>
                      <a:pt x="575098" y="175824"/>
                      <a:pt x="552450" y="168275"/>
                    </a:cubicBezTo>
                    <a:cubicBezTo>
                      <a:pt x="538223" y="139822"/>
                      <a:pt x="548974" y="165416"/>
                      <a:pt x="542925" y="107950"/>
                    </a:cubicBezTo>
                    <a:cubicBezTo>
                      <a:pt x="542468" y="103610"/>
                      <a:pt x="542252" y="98825"/>
                      <a:pt x="539750" y="95250"/>
                    </a:cubicBezTo>
                    <a:cubicBezTo>
                      <a:pt x="518455" y="64828"/>
                      <a:pt x="520171" y="49212"/>
                      <a:pt x="511175" y="381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valladolid">
                <a:extLst>
                  <a:ext uri="{FF2B5EF4-FFF2-40B4-BE49-F238E27FC236}">
                    <a16:creationId xmlns:a16="http://schemas.microsoft.com/office/drawing/2014/main" id="{DD4C67AF-1EFE-FE6C-5079-3E70340CA6F9}"/>
                  </a:ext>
                </a:extLst>
              </p:cNvPr>
              <p:cNvSpPr/>
              <p:nvPr/>
            </p:nvSpPr>
            <p:spPr>
              <a:xfrm>
                <a:off x="1677107" y="939226"/>
                <a:ext cx="718943" cy="648399"/>
              </a:xfrm>
              <a:custGeom>
                <a:avLst/>
                <a:gdLst>
                  <a:gd name="connsiteX0" fmla="*/ 215900 w 720194"/>
                  <a:gd name="connsiteY0" fmla="*/ 3626 h 648399"/>
                  <a:gd name="connsiteX1" fmla="*/ 117475 w 720194"/>
                  <a:gd name="connsiteY1" fmla="*/ 6801 h 648399"/>
                  <a:gd name="connsiteX2" fmla="*/ 101600 w 720194"/>
                  <a:gd name="connsiteY2" fmla="*/ 9976 h 648399"/>
                  <a:gd name="connsiteX3" fmla="*/ 79375 w 720194"/>
                  <a:gd name="connsiteY3" fmla="*/ 13151 h 648399"/>
                  <a:gd name="connsiteX4" fmla="*/ 69850 w 720194"/>
                  <a:gd name="connsiteY4" fmla="*/ 16326 h 648399"/>
                  <a:gd name="connsiteX5" fmla="*/ 57150 w 720194"/>
                  <a:gd name="connsiteY5" fmla="*/ 19501 h 648399"/>
                  <a:gd name="connsiteX6" fmla="*/ 28575 w 720194"/>
                  <a:gd name="connsiteY6" fmla="*/ 35376 h 648399"/>
                  <a:gd name="connsiteX7" fmla="*/ 25400 w 720194"/>
                  <a:gd name="connsiteY7" fmla="*/ 44901 h 648399"/>
                  <a:gd name="connsiteX8" fmla="*/ 12700 w 720194"/>
                  <a:gd name="connsiteY8" fmla="*/ 63951 h 648399"/>
                  <a:gd name="connsiteX9" fmla="*/ 6350 w 720194"/>
                  <a:gd name="connsiteY9" fmla="*/ 86176 h 648399"/>
                  <a:gd name="connsiteX10" fmla="*/ 0 w 720194"/>
                  <a:gd name="connsiteY10" fmla="*/ 95701 h 648399"/>
                  <a:gd name="connsiteX11" fmla="*/ 9525 w 720194"/>
                  <a:gd name="connsiteY11" fmla="*/ 133801 h 648399"/>
                  <a:gd name="connsiteX12" fmla="*/ 19050 w 720194"/>
                  <a:gd name="connsiteY12" fmla="*/ 136976 h 648399"/>
                  <a:gd name="connsiteX13" fmla="*/ 22225 w 720194"/>
                  <a:gd name="connsiteY13" fmla="*/ 146501 h 648399"/>
                  <a:gd name="connsiteX14" fmla="*/ 34925 w 720194"/>
                  <a:gd name="connsiteY14" fmla="*/ 165551 h 648399"/>
                  <a:gd name="connsiteX15" fmla="*/ 38100 w 720194"/>
                  <a:gd name="connsiteY15" fmla="*/ 200476 h 648399"/>
                  <a:gd name="connsiteX16" fmla="*/ 41275 w 720194"/>
                  <a:gd name="connsiteY16" fmla="*/ 229051 h 648399"/>
                  <a:gd name="connsiteX17" fmla="*/ 38100 w 720194"/>
                  <a:gd name="connsiteY17" fmla="*/ 292551 h 648399"/>
                  <a:gd name="connsiteX18" fmla="*/ 31750 w 720194"/>
                  <a:gd name="connsiteY18" fmla="*/ 321126 h 648399"/>
                  <a:gd name="connsiteX19" fmla="*/ 22225 w 720194"/>
                  <a:gd name="connsiteY19" fmla="*/ 330651 h 648399"/>
                  <a:gd name="connsiteX20" fmla="*/ 19050 w 720194"/>
                  <a:gd name="connsiteY20" fmla="*/ 340176 h 648399"/>
                  <a:gd name="connsiteX21" fmla="*/ 28575 w 720194"/>
                  <a:gd name="connsiteY21" fmla="*/ 365576 h 648399"/>
                  <a:gd name="connsiteX22" fmla="*/ 38100 w 720194"/>
                  <a:gd name="connsiteY22" fmla="*/ 371926 h 648399"/>
                  <a:gd name="connsiteX23" fmla="*/ 57150 w 720194"/>
                  <a:gd name="connsiteY23" fmla="*/ 403676 h 648399"/>
                  <a:gd name="connsiteX24" fmla="*/ 53975 w 720194"/>
                  <a:gd name="connsiteY24" fmla="*/ 444951 h 648399"/>
                  <a:gd name="connsiteX25" fmla="*/ 50800 w 720194"/>
                  <a:gd name="connsiteY25" fmla="*/ 473526 h 648399"/>
                  <a:gd name="connsiteX26" fmla="*/ 44450 w 720194"/>
                  <a:gd name="connsiteY26" fmla="*/ 537026 h 648399"/>
                  <a:gd name="connsiteX27" fmla="*/ 47625 w 720194"/>
                  <a:gd name="connsiteY27" fmla="*/ 581476 h 648399"/>
                  <a:gd name="connsiteX28" fmla="*/ 63500 w 720194"/>
                  <a:gd name="connsiteY28" fmla="*/ 597351 h 648399"/>
                  <a:gd name="connsiteX29" fmla="*/ 82550 w 720194"/>
                  <a:gd name="connsiteY29" fmla="*/ 613226 h 648399"/>
                  <a:gd name="connsiteX30" fmla="*/ 88900 w 720194"/>
                  <a:gd name="connsiteY30" fmla="*/ 622751 h 648399"/>
                  <a:gd name="connsiteX31" fmla="*/ 92075 w 720194"/>
                  <a:gd name="connsiteY31" fmla="*/ 632276 h 648399"/>
                  <a:gd name="connsiteX32" fmla="*/ 101600 w 720194"/>
                  <a:gd name="connsiteY32" fmla="*/ 635451 h 648399"/>
                  <a:gd name="connsiteX33" fmla="*/ 133350 w 720194"/>
                  <a:gd name="connsiteY33" fmla="*/ 644976 h 648399"/>
                  <a:gd name="connsiteX34" fmla="*/ 158750 w 720194"/>
                  <a:gd name="connsiteY34" fmla="*/ 641801 h 648399"/>
                  <a:gd name="connsiteX35" fmla="*/ 168275 w 720194"/>
                  <a:gd name="connsiteY35" fmla="*/ 638626 h 648399"/>
                  <a:gd name="connsiteX36" fmla="*/ 177800 w 720194"/>
                  <a:gd name="connsiteY36" fmla="*/ 619576 h 648399"/>
                  <a:gd name="connsiteX37" fmla="*/ 187325 w 720194"/>
                  <a:gd name="connsiteY37" fmla="*/ 616401 h 648399"/>
                  <a:gd name="connsiteX38" fmla="*/ 228600 w 720194"/>
                  <a:gd name="connsiteY38" fmla="*/ 622751 h 648399"/>
                  <a:gd name="connsiteX39" fmla="*/ 238125 w 720194"/>
                  <a:gd name="connsiteY39" fmla="*/ 629101 h 648399"/>
                  <a:gd name="connsiteX40" fmla="*/ 257175 w 720194"/>
                  <a:gd name="connsiteY40" fmla="*/ 635451 h 648399"/>
                  <a:gd name="connsiteX41" fmla="*/ 269875 w 720194"/>
                  <a:gd name="connsiteY41" fmla="*/ 641801 h 648399"/>
                  <a:gd name="connsiteX42" fmla="*/ 288925 w 720194"/>
                  <a:gd name="connsiteY42" fmla="*/ 648151 h 648399"/>
                  <a:gd name="connsiteX43" fmla="*/ 352425 w 720194"/>
                  <a:gd name="connsiteY43" fmla="*/ 644976 h 648399"/>
                  <a:gd name="connsiteX44" fmla="*/ 365125 w 720194"/>
                  <a:gd name="connsiteY44" fmla="*/ 625926 h 648399"/>
                  <a:gd name="connsiteX45" fmla="*/ 374650 w 720194"/>
                  <a:gd name="connsiteY45" fmla="*/ 606876 h 648399"/>
                  <a:gd name="connsiteX46" fmla="*/ 377825 w 720194"/>
                  <a:gd name="connsiteY46" fmla="*/ 594176 h 648399"/>
                  <a:gd name="connsiteX47" fmla="*/ 381000 w 720194"/>
                  <a:gd name="connsiteY47" fmla="*/ 584651 h 648399"/>
                  <a:gd name="connsiteX48" fmla="*/ 384175 w 720194"/>
                  <a:gd name="connsiteY48" fmla="*/ 571951 h 648399"/>
                  <a:gd name="connsiteX49" fmla="*/ 393700 w 720194"/>
                  <a:gd name="connsiteY49" fmla="*/ 562426 h 648399"/>
                  <a:gd name="connsiteX50" fmla="*/ 400050 w 720194"/>
                  <a:gd name="connsiteY50" fmla="*/ 552901 h 648399"/>
                  <a:gd name="connsiteX51" fmla="*/ 419100 w 720194"/>
                  <a:gd name="connsiteY51" fmla="*/ 543376 h 648399"/>
                  <a:gd name="connsiteX52" fmla="*/ 422275 w 720194"/>
                  <a:gd name="connsiteY52" fmla="*/ 533851 h 648399"/>
                  <a:gd name="connsiteX53" fmla="*/ 431800 w 720194"/>
                  <a:gd name="connsiteY53" fmla="*/ 524326 h 648399"/>
                  <a:gd name="connsiteX54" fmla="*/ 438150 w 720194"/>
                  <a:gd name="connsiteY54" fmla="*/ 514801 h 648399"/>
                  <a:gd name="connsiteX55" fmla="*/ 444500 w 720194"/>
                  <a:gd name="connsiteY55" fmla="*/ 492576 h 648399"/>
                  <a:gd name="connsiteX56" fmla="*/ 473075 w 720194"/>
                  <a:gd name="connsiteY56" fmla="*/ 479876 h 648399"/>
                  <a:gd name="connsiteX57" fmla="*/ 482600 w 720194"/>
                  <a:gd name="connsiteY57" fmla="*/ 476701 h 648399"/>
                  <a:gd name="connsiteX58" fmla="*/ 492125 w 720194"/>
                  <a:gd name="connsiteY58" fmla="*/ 473526 h 648399"/>
                  <a:gd name="connsiteX59" fmla="*/ 533400 w 720194"/>
                  <a:gd name="connsiteY59" fmla="*/ 479876 h 648399"/>
                  <a:gd name="connsiteX60" fmla="*/ 542925 w 720194"/>
                  <a:gd name="connsiteY60" fmla="*/ 486226 h 648399"/>
                  <a:gd name="connsiteX61" fmla="*/ 612775 w 720194"/>
                  <a:gd name="connsiteY61" fmla="*/ 483051 h 648399"/>
                  <a:gd name="connsiteX62" fmla="*/ 635000 w 720194"/>
                  <a:gd name="connsiteY62" fmla="*/ 476701 h 648399"/>
                  <a:gd name="connsiteX63" fmla="*/ 644525 w 720194"/>
                  <a:gd name="connsiteY63" fmla="*/ 470351 h 648399"/>
                  <a:gd name="connsiteX64" fmla="*/ 654050 w 720194"/>
                  <a:gd name="connsiteY64" fmla="*/ 467176 h 648399"/>
                  <a:gd name="connsiteX65" fmla="*/ 663575 w 720194"/>
                  <a:gd name="connsiteY65" fmla="*/ 457651 h 648399"/>
                  <a:gd name="connsiteX66" fmla="*/ 673100 w 720194"/>
                  <a:gd name="connsiteY66" fmla="*/ 454476 h 648399"/>
                  <a:gd name="connsiteX67" fmla="*/ 692150 w 720194"/>
                  <a:gd name="connsiteY67" fmla="*/ 441776 h 648399"/>
                  <a:gd name="connsiteX68" fmla="*/ 692150 w 720194"/>
                  <a:gd name="connsiteY68" fmla="*/ 441776 h 648399"/>
                  <a:gd name="connsiteX69" fmla="*/ 711200 w 720194"/>
                  <a:gd name="connsiteY69" fmla="*/ 425901 h 648399"/>
                  <a:gd name="connsiteX70" fmla="*/ 714375 w 720194"/>
                  <a:gd name="connsiteY70" fmla="*/ 390976 h 648399"/>
                  <a:gd name="connsiteX71" fmla="*/ 695325 w 720194"/>
                  <a:gd name="connsiteY71" fmla="*/ 378276 h 648399"/>
                  <a:gd name="connsiteX72" fmla="*/ 679450 w 720194"/>
                  <a:gd name="connsiteY72" fmla="*/ 356051 h 648399"/>
                  <a:gd name="connsiteX73" fmla="*/ 676275 w 720194"/>
                  <a:gd name="connsiteY73" fmla="*/ 346526 h 648399"/>
                  <a:gd name="connsiteX74" fmla="*/ 666750 w 720194"/>
                  <a:gd name="connsiteY74" fmla="*/ 340176 h 648399"/>
                  <a:gd name="connsiteX75" fmla="*/ 663575 w 720194"/>
                  <a:gd name="connsiteY75" fmla="*/ 330651 h 648399"/>
                  <a:gd name="connsiteX76" fmla="*/ 660400 w 720194"/>
                  <a:gd name="connsiteY76" fmla="*/ 317951 h 648399"/>
                  <a:gd name="connsiteX77" fmla="*/ 650875 w 720194"/>
                  <a:gd name="connsiteY77" fmla="*/ 295726 h 648399"/>
                  <a:gd name="connsiteX78" fmla="*/ 631825 w 720194"/>
                  <a:gd name="connsiteY78" fmla="*/ 267151 h 648399"/>
                  <a:gd name="connsiteX79" fmla="*/ 625475 w 720194"/>
                  <a:gd name="connsiteY79" fmla="*/ 257626 h 648399"/>
                  <a:gd name="connsiteX80" fmla="*/ 622300 w 720194"/>
                  <a:gd name="connsiteY80" fmla="*/ 248101 h 648399"/>
                  <a:gd name="connsiteX81" fmla="*/ 600075 w 720194"/>
                  <a:gd name="connsiteY81" fmla="*/ 235401 h 648399"/>
                  <a:gd name="connsiteX82" fmla="*/ 593725 w 720194"/>
                  <a:gd name="connsiteY82" fmla="*/ 225876 h 648399"/>
                  <a:gd name="connsiteX83" fmla="*/ 574675 w 720194"/>
                  <a:gd name="connsiteY83" fmla="*/ 219526 h 648399"/>
                  <a:gd name="connsiteX84" fmla="*/ 542925 w 720194"/>
                  <a:gd name="connsiteY84" fmla="*/ 213176 h 648399"/>
                  <a:gd name="connsiteX85" fmla="*/ 504825 w 720194"/>
                  <a:gd name="connsiteY85" fmla="*/ 210001 h 648399"/>
                  <a:gd name="connsiteX86" fmla="*/ 485775 w 720194"/>
                  <a:gd name="connsiteY86" fmla="*/ 206826 h 648399"/>
                  <a:gd name="connsiteX87" fmla="*/ 460375 w 720194"/>
                  <a:gd name="connsiteY87" fmla="*/ 200476 h 648399"/>
                  <a:gd name="connsiteX88" fmla="*/ 450850 w 720194"/>
                  <a:gd name="connsiteY88" fmla="*/ 194126 h 648399"/>
                  <a:gd name="connsiteX89" fmla="*/ 441325 w 720194"/>
                  <a:gd name="connsiteY89" fmla="*/ 190951 h 648399"/>
                  <a:gd name="connsiteX90" fmla="*/ 428625 w 720194"/>
                  <a:gd name="connsiteY90" fmla="*/ 184601 h 648399"/>
                  <a:gd name="connsiteX91" fmla="*/ 387350 w 720194"/>
                  <a:gd name="connsiteY91" fmla="*/ 175076 h 648399"/>
                  <a:gd name="connsiteX92" fmla="*/ 368300 w 720194"/>
                  <a:gd name="connsiteY92" fmla="*/ 165551 h 648399"/>
                  <a:gd name="connsiteX93" fmla="*/ 352425 w 720194"/>
                  <a:gd name="connsiteY93" fmla="*/ 162376 h 648399"/>
                  <a:gd name="connsiteX94" fmla="*/ 339725 w 720194"/>
                  <a:gd name="connsiteY94" fmla="*/ 159201 h 648399"/>
                  <a:gd name="connsiteX95" fmla="*/ 330200 w 720194"/>
                  <a:gd name="connsiteY95" fmla="*/ 152851 h 648399"/>
                  <a:gd name="connsiteX96" fmla="*/ 327025 w 720194"/>
                  <a:gd name="connsiteY96" fmla="*/ 143326 h 648399"/>
                  <a:gd name="connsiteX97" fmla="*/ 314325 w 720194"/>
                  <a:gd name="connsiteY97" fmla="*/ 136976 h 648399"/>
                  <a:gd name="connsiteX98" fmla="*/ 282575 w 720194"/>
                  <a:gd name="connsiteY98" fmla="*/ 117926 h 648399"/>
                  <a:gd name="connsiteX99" fmla="*/ 269875 w 720194"/>
                  <a:gd name="connsiteY99" fmla="*/ 108401 h 648399"/>
                  <a:gd name="connsiteX100" fmla="*/ 260350 w 720194"/>
                  <a:gd name="connsiteY100" fmla="*/ 102051 h 648399"/>
                  <a:gd name="connsiteX101" fmla="*/ 238125 w 720194"/>
                  <a:gd name="connsiteY101" fmla="*/ 89351 h 648399"/>
                  <a:gd name="connsiteX102" fmla="*/ 231775 w 720194"/>
                  <a:gd name="connsiteY102" fmla="*/ 79826 h 648399"/>
                  <a:gd name="connsiteX103" fmla="*/ 238125 w 720194"/>
                  <a:gd name="connsiteY103" fmla="*/ 60776 h 648399"/>
                  <a:gd name="connsiteX104" fmla="*/ 215900 w 720194"/>
                  <a:gd name="connsiteY104" fmla="*/ 3626 h 6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20194" h="648399">
                    <a:moveTo>
                      <a:pt x="215900" y="3626"/>
                    </a:moveTo>
                    <a:cubicBezTo>
                      <a:pt x="195792" y="-5370"/>
                      <a:pt x="150250" y="4980"/>
                      <a:pt x="117475" y="6801"/>
                    </a:cubicBezTo>
                    <a:cubicBezTo>
                      <a:pt x="112087" y="7100"/>
                      <a:pt x="106923" y="9089"/>
                      <a:pt x="101600" y="9976"/>
                    </a:cubicBezTo>
                    <a:cubicBezTo>
                      <a:pt x="94218" y="11206"/>
                      <a:pt x="86783" y="12093"/>
                      <a:pt x="79375" y="13151"/>
                    </a:cubicBezTo>
                    <a:cubicBezTo>
                      <a:pt x="76200" y="14209"/>
                      <a:pt x="73068" y="15407"/>
                      <a:pt x="69850" y="16326"/>
                    </a:cubicBezTo>
                    <a:cubicBezTo>
                      <a:pt x="65654" y="17525"/>
                      <a:pt x="61053" y="17550"/>
                      <a:pt x="57150" y="19501"/>
                    </a:cubicBezTo>
                    <a:cubicBezTo>
                      <a:pt x="13481" y="41336"/>
                      <a:pt x="54915" y="26596"/>
                      <a:pt x="28575" y="35376"/>
                    </a:cubicBezTo>
                    <a:cubicBezTo>
                      <a:pt x="27517" y="38551"/>
                      <a:pt x="27025" y="41975"/>
                      <a:pt x="25400" y="44901"/>
                    </a:cubicBezTo>
                    <a:cubicBezTo>
                      <a:pt x="21694" y="51572"/>
                      <a:pt x="12700" y="63951"/>
                      <a:pt x="12700" y="63951"/>
                    </a:cubicBezTo>
                    <a:cubicBezTo>
                      <a:pt x="11683" y="68020"/>
                      <a:pt x="8627" y="81621"/>
                      <a:pt x="6350" y="86176"/>
                    </a:cubicBezTo>
                    <a:cubicBezTo>
                      <a:pt x="4643" y="89589"/>
                      <a:pt x="2117" y="92526"/>
                      <a:pt x="0" y="95701"/>
                    </a:cubicBezTo>
                    <a:cubicBezTo>
                      <a:pt x="1095" y="105558"/>
                      <a:pt x="-1145" y="125265"/>
                      <a:pt x="9525" y="133801"/>
                    </a:cubicBezTo>
                    <a:cubicBezTo>
                      <a:pt x="12138" y="135892"/>
                      <a:pt x="15875" y="135918"/>
                      <a:pt x="19050" y="136976"/>
                    </a:cubicBezTo>
                    <a:cubicBezTo>
                      <a:pt x="20108" y="140151"/>
                      <a:pt x="20600" y="143575"/>
                      <a:pt x="22225" y="146501"/>
                    </a:cubicBezTo>
                    <a:cubicBezTo>
                      <a:pt x="25931" y="153172"/>
                      <a:pt x="34925" y="165551"/>
                      <a:pt x="34925" y="165551"/>
                    </a:cubicBezTo>
                    <a:cubicBezTo>
                      <a:pt x="35983" y="177193"/>
                      <a:pt x="36937" y="188844"/>
                      <a:pt x="38100" y="200476"/>
                    </a:cubicBezTo>
                    <a:cubicBezTo>
                      <a:pt x="39054" y="210012"/>
                      <a:pt x="41275" y="219467"/>
                      <a:pt x="41275" y="229051"/>
                    </a:cubicBezTo>
                    <a:cubicBezTo>
                      <a:pt x="41275" y="250244"/>
                      <a:pt x="39790" y="271425"/>
                      <a:pt x="38100" y="292551"/>
                    </a:cubicBezTo>
                    <a:cubicBezTo>
                      <a:pt x="38042" y="293276"/>
                      <a:pt x="33021" y="318901"/>
                      <a:pt x="31750" y="321126"/>
                    </a:cubicBezTo>
                    <a:cubicBezTo>
                      <a:pt x="29522" y="325025"/>
                      <a:pt x="25400" y="327476"/>
                      <a:pt x="22225" y="330651"/>
                    </a:cubicBezTo>
                    <a:cubicBezTo>
                      <a:pt x="21167" y="333826"/>
                      <a:pt x="19050" y="336829"/>
                      <a:pt x="19050" y="340176"/>
                    </a:cubicBezTo>
                    <a:cubicBezTo>
                      <a:pt x="19050" y="349263"/>
                      <a:pt x="22006" y="359007"/>
                      <a:pt x="28575" y="365576"/>
                    </a:cubicBezTo>
                    <a:cubicBezTo>
                      <a:pt x="31273" y="368274"/>
                      <a:pt x="34925" y="369809"/>
                      <a:pt x="38100" y="371926"/>
                    </a:cubicBezTo>
                    <a:cubicBezTo>
                      <a:pt x="53425" y="394914"/>
                      <a:pt x="47387" y="384150"/>
                      <a:pt x="57150" y="403676"/>
                    </a:cubicBezTo>
                    <a:cubicBezTo>
                      <a:pt x="56092" y="417434"/>
                      <a:pt x="55224" y="431209"/>
                      <a:pt x="53975" y="444951"/>
                    </a:cubicBezTo>
                    <a:cubicBezTo>
                      <a:pt x="53107" y="454495"/>
                      <a:pt x="51630" y="463978"/>
                      <a:pt x="50800" y="473526"/>
                    </a:cubicBezTo>
                    <a:cubicBezTo>
                      <a:pt x="45515" y="534307"/>
                      <a:pt x="50783" y="499029"/>
                      <a:pt x="44450" y="537026"/>
                    </a:cubicBezTo>
                    <a:cubicBezTo>
                      <a:pt x="45508" y="551843"/>
                      <a:pt x="45044" y="566848"/>
                      <a:pt x="47625" y="581476"/>
                    </a:cubicBezTo>
                    <a:cubicBezTo>
                      <a:pt x="49231" y="590575"/>
                      <a:pt x="57661" y="592485"/>
                      <a:pt x="63500" y="597351"/>
                    </a:cubicBezTo>
                    <a:cubicBezTo>
                      <a:pt x="87946" y="617723"/>
                      <a:pt x="58901" y="597460"/>
                      <a:pt x="82550" y="613226"/>
                    </a:cubicBezTo>
                    <a:cubicBezTo>
                      <a:pt x="84667" y="616401"/>
                      <a:pt x="87193" y="619338"/>
                      <a:pt x="88900" y="622751"/>
                    </a:cubicBezTo>
                    <a:cubicBezTo>
                      <a:pt x="90397" y="625744"/>
                      <a:pt x="89708" y="629909"/>
                      <a:pt x="92075" y="632276"/>
                    </a:cubicBezTo>
                    <a:cubicBezTo>
                      <a:pt x="94442" y="634643"/>
                      <a:pt x="98607" y="633954"/>
                      <a:pt x="101600" y="635451"/>
                    </a:cubicBezTo>
                    <a:cubicBezTo>
                      <a:pt x="124702" y="647002"/>
                      <a:pt x="92931" y="639202"/>
                      <a:pt x="133350" y="644976"/>
                    </a:cubicBezTo>
                    <a:cubicBezTo>
                      <a:pt x="141817" y="643918"/>
                      <a:pt x="150355" y="643327"/>
                      <a:pt x="158750" y="641801"/>
                    </a:cubicBezTo>
                    <a:cubicBezTo>
                      <a:pt x="162043" y="641202"/>
                      <a:pt x="165662" y="640717"/>
                      <a:pt x="168275" y="638626"/>
                    </a:cubicBezTo>
                    <a:cubicBezTo>
                      <a:pt x="197718" y="615072"/>
                      <a:pt x="154793" y="642583"/>
                      <a:pt x="177800" y="619576"/>
                    </a:cubicBezTo>
                    <a:cubicBezTo>
                      <a:pt x="180167" y="617209"/>
                      <a:pt x="184150" y="617459"/>
                      <a:pt x="187325" y="616401"/>
                    </a:cubicBezTo>
                    <a:cubicBezTo>
                      <a:pt x="196431" y="617312"/>
                      <a:pt x="217158" y="617030"/>
                      <a:pt x="228600" y="622751"/>
                    </a:cubicBezTo>
                    <a:cubicBezTo>
                      <a:pt x="232013" y="624458"/>
                      <a:pt x="234638" y="627551"/>
                      <a:pt x="238125" y="629101"/>
                    </a:cubicBezTo>
                    <a:cubicBezTo>
                      <a:pt x="244242" y="631819"/>
                      <a:pt x="251188" y="632458"/>
                      <a:pt x="257175" y="635451"/>
                    </a:cubicBezTo>
                    <a:cubicBezTo>
                      <a:pt x="261408" y="637568"/>
                      <a:pt x="265481" y="640043"/>
                      <a:pt x="269875" y="641801"/>
                    </a:cubicBezTo>
                    <a:cubicBezTo>
                      <a:pt x="276090" y="644287"/>
                      <a:pt x="288925" y="648151"/>
                      <a:pt x="288925" y="648151"/>
                    </a:cubicBezTo>
                    <a:cubicBezTo>
                      <a:pt x="310092" y="647093"/>
                      <a:pt x="332080" y="650910"/>
                      <a:pt x="352425" y="644976"/>
                    </a:cubicBezTo>
                    <a:cubicBezTo>
                      <a:pt x="359751" y="642839"/>
                      <a:pt x="360892" y="632276"/>
                      <a:pt x="365125" y="625926"/>
                    </a:cubicBezTo>
                    <a:cubicBezTo>
                      <a:pt x="372082" y="615490"/>
                      <a:pt x="371364" y="618378"/>
                      <a:pt x="374650" y="606876"/>
                    </a:cubicBezTo>
                    <a:cubicBezTo>
                      <a:pt x="375849" y="602680"/>
                      <a:pt x="376626" y="598372"/>
                      <a:pt x="377825" y="594176"/>
                    </a:cubicBezTo>
                    <a:cubicBezTo>
                      <a:pt x="378744" y="590958"/>
                      <a:pt x="380081" y="587869"/>
                      <a:pt x="381000" y="584651"/>
                    </a:cubicBezTo>
                    <a:cubicBezTo>
                      <a:pt x="382199" y="580455"/>
                      <a:pt x="382010" y="575740"/>
                      <a:pt x="384175" y="571951"/>
                    </a:cubicBezTo>
                    <a:cubicBezTo>
                      <a:pt x="386403" y="568052"/>
                      <a:pt x="390825" y="565875"/>
                      <a:pt x="393700" y="562426"/>
                    </a:cubicBezTo>
                    <a:cubicBezTo>
                      <a:pt x="396143" y="559495"/>
                      <a:pt x="397352" y="555599"/>
                      <a:pt x="400050" y="552901"/>
                    </a:cubicBezTo>
                    <a:cubicBezTo>
                      <a:pt x="406205" y="546746"/>
                      <a:pt x="411353" y="545958"/>
                      <a:pt x="419100" y="543376"/>
                    </a:cubicBezTo>
                    <a:cubicBezTo>
                      <a:pt x="420158" y="540201"/>
                      <a:pt x="420419" y="536636"/>
                      <a:pt x="422275" y="533851"/>
                    </a:cubicBezTo>
                    <a:cubicBezTo>
                      <a:pt x="424766" y="530115"/>
                      <a:pt x="428925" y="527775"/>
                      <a:pt x="431800" y="524326"/>
                    </a:cubicBezTo>
                    <a:cubicBezTo>
                      <a:pt x="434243" y="521395"/>
                      <a:pt x="436033" y="517976"/>
                      <a:pt x="438150" y="514801"/>
                    </a:cubicBezTo>
                    <a:cubicBezTo>
                      <a:pt x="438357" y="513971"/>
                      <a:pt x="442844" y="494646"/>
                      <a:pt x="444500" y="492576"/>
                    </a:cubicBezTo>
                    <a:cubicBezTo>
                      <a:pt x="449989" y="485715"/>
                      <a:pt x="467254" y="481816"/>
                      <a:pt x="473075" y="479876"/>
                    </a:cubicBezTo>
                    <a:lnTo>
                      <a:pt x="482600" y="476701"/>
                    </a:lnTo>
                    <a:lnTo>
                      <a:pt x="492125" y="473526"/>
                    </a:lnTo>
                    <a:cubicBezTo>
                      <a:pt x="497861" y="474163"/>
                      <a:pt x="523776" y="475751"/>
                      <a:pt x="533400" y="479876"/>
                    </a:cubicBezTo>
                    <a:cubicBezTo>
                      <a:pt x="536907" y="481379"/>
                      <a:pt x="539750" y="484109"/>
                      <a:pt x="542925" y="486226"/>
                    </a:cubicBezTo>
                    <a:cubicBezTo>
                      <a:pt x="566208" y="485168"/>
                      <a:pt x="589536" y="484839"/>
                      <a:pt x="612775" y="483051"/>
                    </a:cubicBezTo>
                    <a:cubicBezTo>
                      <a:pt x="615179" y="482866"/>
                      <a:pt x="631722" y="478340"/>
                      <a:pt x="635000" y="476701"/>
                    </a:cubicBezTo>
                    <a:cubicBezTo>
                      <a:pt x="638413" y="474994"/>
                      <a:pt x="641112" y="472058"/>
                      <a:pt x="644525" y="470351"/>
                    </a:cubicBezTo>
                    <a:cubicBezTo>
                      <a:pt x="647518" y="468854"/>
                      <a:pt x="650875" y="468234"/>
                      <a:pt x="654050" y="467176"/>
                    </a:cubicBezTo>
                    <a:cubicBezTo>
                      <a:pt x="657225" y="464001"/>
                      <a:pt x="659839" y="460142"/>
                      <a:pt x="663575" y="457651"/>
                    </a:cubicBezTo>
                    <a:cubicBezTo>
                      <a:pt x="666360" y="455795"/>
                      <a:pt x="670174" y="456101"/>
                      <a:pt x="673100" y="454476"/>
                    </a:cubicBezTo>
                    <a:cubicBezTo>
                      <a:pt x="679771" y="450770"/>
                      <a:pt x="685800" y="446009"/>
                      <a:pt x="692150" y="441776"/>
                    </a:cubicBezTo>
                    <a:lnTo>
                      <a:pt x="692150" y="441776"/>
                    </a:lnTo>
                    <a:cubicBezTo>
                      <a:pt x="704373" y="429553"/>
                      <a:pt x="697939" y="434742"/>
                      <a:pt x="711200" y="425901"/>
                    </a:cubicBezTo>
                    <a:cubicBezTo>
                      <a:pt x="719092" y="414062"/>
                      <a:pt x="725158" y="409461"/>
                      <a:pt x="714375" y="390976"/>
                    </a:cubicBezTo>
                    <a:cubicBezTo>
                      <a:pt x="710530" y="384384"/>
                      <a:pt x="699904" y="384381"/>
                      <a:pt x="695325" y="378276"/>
                    </a:cubicBezTo>
                    <a:cubicBezTo>
                      <a:pt x="693168" y="375400"/>
                      <a:pt x="681771" y="360694"/>
                      <a:pt x="679450" y="356051"/>
                    </a:cubicBezTo>
                    <a:cubicBezTo>
                      <a:pt x="677953" y="353058"/>
                      <a:pt x="678366" y="349139"/>
                      <a:pt x="676275" y="346526"/>
                    </a:cubicBezTo>
                    <a:cubicBezTo>
                      <a:pt x="673891" y="343546"/>
                      <a:pt x="669925" y="342293"/>
                      <a:pt x="666750" y="340176"/>
                    </a:cubicBezTo>
                    <a:cubicBezTo>
                      <a:pt x="665692" y="337001"/>
                      <a:pt x="664494" y="333869"/>
                      <a:pt x="663575" y="330651"/>
                    </a:cubicBezTo>
                    <a:cubicBezTo>
                      <a:pt x="662376" y="326455"/>
                      <a:pt x="661599" y="322147"/>
                      <a:pt x="660400" y="317951"/>
                    </a:cubicBezTo>
                    <a:cubicBezTo>
                      <a:pt x="658011" y="309590"/>
                      <a:pt x="655493" y="303423"/>
                      <a:pt x="650875" y="295726"/>
                    </a:cubicBezTo>
                    <a:lnTo>
                      <a:pt x="631825" y="267151"/>
                    </a:lnTo>
                    <a:cubicBezTo>
                      <a:pt x="629708" y="263976"/>
                      <a:pt x="626682" y="261246"/>
                      <a:pt x="625475" y="257626"/>
                    </a:cubicBezTo>
                    <a:cubicBezTo>
                      <a:pt x="624417" y="254451"/>
                      <a:pt x="624391" y="250714"/>
                      <a:pt x="622300" y="248101"/>
                    </a:cubicBezTo>
                    <a:cubicBezTo>
                      <a:pt x="619308" y="244361"/>
                      <a:pt x="603200" y="236963"/>
                      <a:pt x="600075" y="235401"/>
                    </a:cubicBezTo>
                    <a:cubicBezTo>
                      <a:pt x="597958" y="232226"/>
                      <a:pt x="596961" y="227898"/>
                      <a:pt x="593725" y="225876"/>
                    </a:cubicBezTo>
                    <a:cubicBezTo>
                      <a:pt x="588049" y="222328"/>
                      <a:pt x="581169" y="221149"/>
                      <a:pt x="574675" y="219526"/>
                    </a:cubicBezTo>
                    <a:cubicBezTo>
                      <a:pt x="562062" y="216373"/>
                      <a:pt x="556938" y="214733"/>
                      <a:pt x="542925" y="213176"/>
                    </a:cubicBezTo>
                    <a:cubicBezTo>
                      <a:pt x="530259" y="211769"/>
                      <a:pt x="517491" y="211408"/>
                      <a:pt x="504825" y="210001"/>
                    </a:cubicBezTo>
                    <a:cubicBezTo>
                      <a:pt x="498427" y="209290"/>
                      <a:pt x="492109" y="207978"/>
                      <a:pt x="485775" y="206826"/>
                    </a:cubicBezTo>
                    <a:cubicBezTo>
                      <a:pt x="480082" y="205791"/>
                      <a:pt x="466670" y="203623"/>
                      <a:pt x="460375" y="200476"/>
                    </a:cubicBezTo>
                    <a:cubicBezTo>
                      <a:pt x="456962" y="198769"/>
                      <a:pt x="454263" y="195833"/>
                      <a:pt x="450850" y="194126"/>
                    </a:cubicBezTo>
                    <a:cubicBezTo>
                      <a:pt x="447857" y="192629"/>
                      <a:pt x="444401" y="192269"/>
                      <a:pt x="441325" y="190951"/>
                    </a:cubicBezTo>
                    <a:cubicBezTo>
                      <a:pt x="436975" y="189087"/>
                      <a:pt x="433115" y="186098"/>
                      <a:pt x="428625" y="184601"/>
                    </a:cubicBezTo>
                    <a:cubicBezTo>
                      <a:pt x="413061" y="179413"/>
                      <a:pt x="403643" y="183222"/>
                      <a:pt x="387350" y="175076"/>
                    </a:cubicBezTo>
                    <a:cubicBezTo>
                      <a:pt x="381000" y="171901"/>
                      <a:pt x="374972" y="167977"/>
                      <a:pt x="368300" y="165551"/>
                    </a:cubicBezTo>
                    <a:cubicBezTo>
                      <a:pt x="363228" y="163707"/>
                      <a:pt x="357693" y="163547"/>
                      <a:pt x="352425" y="162376"/>
                    </a:cubicBezTo>
                    <a:cubicBezTo>
                      <a:pt x="348165" y="161429"/>
                      <a:pt x="343958" y="160259"/>
                      <a:pt x="339725" y="159201"/>
                    </a:cubicBezTo>
                    <a:cubicBezTo>
                      <a:pt x="336550" y="157084"/>
                      <a:pt x="332584" y="155831"/>
                      <a:pt x="330200" y="152851"/>
                    </a:cubicBezTo>
                    <a:cubicBezTo>
                      <a:pt x="328109" y="150238"/>
                      <a:pt x="329392" y="145693"/>
                      <a:pt x="327025" y="143326"/>
                    </a:cubicBezTo>
                    <a:cubicBezTo>
                      <a:pt x="323678" y="139979"/>
                      <a:pt x="318558" y="139093"/>
                      <a:pt x="314325" y="136976"/>
                    </a:cubicBezTo>
                    <a:cubicBezTo>
                      <a:pt x="301431" y="117635"/>
                      <a:pt x="315170" y="134223"/>
                      <a:pt x="282575" y="117926"/>
                    </a:cubicBezTo>
                    <a:cubicBezTo>
                      <a:pt x="277842" y="115559"/>
                      <a:pt x="274181" y="111477"/>
                      <a:pt x="269875" y="108401"/>
                    </a:cubicBezTo>
                    <a:cubicBezTo>
                      <a:pt x="266770" y="106183"/>
                      <a:pt x="263663" y="103944"/>
                      <a:pt x="260350" y="102051"/>
                    </a:cubicBezTo>
                    <a:cubicBezTo>
                      <a:pt x="232152" y="85938"/>
                      <a:pt x="261331" y="104822"/>
                      <a:pt x="238125" y="89351"/>
                    </a:cubicBezTo>
                    <a:cubicBezTo>
                      <a:pt x="236008" y="86176"/>
                      <a:pt x="231775" y="83642"/>
                      <a:pt x="231775" y="79826"/>
                    </a:cubicBezTo>
                    <a:cubicBezTo>
                      <a:pt x="231775" y="73133"/>
                      <a:pt x="238125" y="60776"/>
                      <a:pt x="238125" y="60776"/>
                    </a:cubicBezTo>
                    <a:cubicBezTo>
                      <a:pt x="234781" y="13966"/>
                      <a:pt x="236008" y="12622"/>
                      <a:pt x="215900" y="362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palencia">
                <a:extLst>
                  <a:ext uri="{FF2B5EF4-FFF2-40B4-BE49-F238E27FC236}">
                    <a16:creationId xmlns:a16="http://schemas.microsoft.com/office/drawing/2014/main" id="{5A4C9373-569A-3879-15C9-D41234F5FD35}"/>
                  </a:ext>
                </a:extLst>
              </p:cNvPr>
              <p:cNvSpPr/>
              <p:nvPr/>
            </p:nvSpPr>
            <p:spPr>
              <a:xfrm>
                <a:off x="1893040" y="501527"/>
                <a:ext cx="457270" cy="660400"/>
              </a:xfrm>
              <a:custGeom>
                <a:avLst/>
                <a:gdLst>
                  <a:gd name="connsiteX0" fmla="*/ 130175 w 457200"/>
                  <a:gd name="connsiteY0" fmla="*/ 25400 h 660400"/>
                  <a:gd name="connsiteX1" fmla="*/ 158750 w 457200"/>
                  <a:gd name="connsiteY1" fmla="*/ 6350 h 660400"/>
                  <a:gd name="connsiteX2" fmla="*/ 177800 w 457200"/>
                  <a:gd name="connsiteY2" fmla="*/ 0 h 660400"/>
                  <a:gd name="connsiteX3" fmla="*/ 209550 w 457200"/>
                  <a:gd name="connsiteY3" fmla="*/ 3175 h 660400"/>
                  <a:gd name="connsiteX4" fmla="*/ 228600 w 457200"/>
                  <a:gd name="connsiteY4" fmla="*/ 6350 h 660400"/>
                  <a:gd name="connsiteX5" fmla="*/ 238125 w 457200"/>
                  <a:gd name="connsiteY5" fmla="*/ 9525 h 660400"/>
                  <a:gd name="connsiteX6" fmla="*/ 266700 w 457200"/>
                  <a:gd name="connsiteY6" fmla="*/ 12700 h 660400"/>
                  <a:gd name="connsiteX7" fmla="*/ 276225 w 457200"/>
                  <a:gd name="connsiteY7" fmla="*/ 22225 h 660400"/>
                  <a:gd name="connsiteX8" fmla="*/ 298450 w 457200"/>
                  <a:gd name="connsiteY8" fmla="*/ 34925 h 660400"/>
                  <a:gd name="connsiteX9" fmla="*/ 333375 w 457200"/>
                  <a:gd name="connsiteY9" fmla="*/ 50800 h 660400"/>
                  <a:gd name="connsiteX10" fmla="*/ 342900 w 457200"/>
                  <a:gd name="connsiteY10" fmla="*/ 57150 h 660400"/>
                  <a:gd name="connsiteX11" fmla="*/ 352425 w 457200"/>
                  <a:gd name="connsiteY11" fmla="*/ 60325 h 660400"/>
                  <a:gd name="connsiteX12" fmla="*/ 365125 w 457200"/>
                  <a:gd name="connsiteY12" fmla="*/ 66675 h 660400"/>
                  <a:gd name="connsiteX13" fmla="*/ 371475 w 457200"/>
                  <a:gd name="connsiteY13" fmla="*/ 85725 h 660400"/>
                  <a:gd name="connsiteX14" fmla="*/ 374650 w 457200"/>
                  <a:gd name="connsiteY14" fmla="*/ 95250 h 660400"/>
                  <a:gd name="connsiteX15" fmla="*/ 384175 w 457200"/>
                  <a:gd name="connsiteY15" fmla="*/ 114300 h 660400"/>
                  <a:gd name="connsiteX16" fmla="*/ 381000 w 457200"/>
                  <a:gd name="connsiteY16" fmla="*/ 123825 h 660400"/>
                  <a:gd name="connsiteX17" fmla="*/ 368300 w 457200"/>
                  <a:gd name="connsiteY17" fmla="*/ 146050 h 660400"/>
                  <a:gd name="connsiteX18" fmla="*/ 365125 w 457200"/>
                  <a:gd name="connsiteY18" fmla="*/ 158750 h 660400"/>
                  <a:gd name="connsiteX19" fmla="*/ 361950 w 457200"/>
                  <a:gd name="connsiteY19" fmla="*/ 168275 h 660400"/>
                  <a:gd name="connsiteX20" fmla="*/ 355600 w 457200"/>
                  <a:gd name="connsiteY20" fmla="*/ 196850 h 660400"/>
                  <a:gd name="connsiteX21" fmla="*/ 349250 w 457200"/>
                  <a:gd name="connsiteY21" fmla="*/ 219075 h 660400"/>
                  <a:gd name="connsiteX22" fmla="*/ 342900 w 457200"/>
                  <a:gd name="connsiteY22" fmla="*/ 228600 h 660400"/>
                  <a:gd name="connsiteX23" fmla="*/ 333375 w 457200"/>
                  <a:gd name="connsiteY23" fmla="*/ 231775 h 660400"/>
                  <a:gd name="connsiteX24" fmla="*/ 314325 w 457200"/>
                  <a:gd name="connsiteY24" fmla="*/ 241300 h 660400"/>
                  <a:gd name="connsiteX25" fmla="*/ 317500 w 457200"/>
                  <a:gd name="connsiteY25" fmla="*/ 288925 h 660400"/>
                  <a:gd name="connsiteX26" fmla="*/ 320675 w 457200"/>
                  <a:gd name="connsiteY26" fmla="*/ 307975 h 660400"/>
                  <a:gd name="connsiteX27" fmla="*/ 323850 w 457200"/>
                  <a:gd name="connsiteY27" fmla="*/ 454025 h 660400"/>
                  <a:gd name="connsiteX28" fmla="*/ 327025 w 457200"/>
                  <a:gd name="connsiteY28" fmla="*/ 463550 h 660400"/>
                  <a:gd name="connsiteX29" fmla="*/ 336550 w 457200"/>
                  <a:gd name="connsiteY29" fmla="*/ 469900 h 660400"/>
                  <a:gd name="connsiteX30" fmla="*/ 358775 w 457200"/>
                  <a:gd name="connsiteY30" fmla="*/ 495300 h 660400"/>
                  <a:gd name="connsiteX31" fmla="*/ 371475 w 457200"/>
                  <a:gd name="connsiteY31" fmla="*/ 498475 h 660400"/>
                  <a:gd name="connsiteX32" fmla="*/ 374650 w 457200"/>
                  <a:gd name="connsiteY32" fmla="*/ 508000 h 660400"/>
                  <a:gd name="connsiteX33" fmla="*/ 384175 w 457200"/>
                  <a:gd name="connsiteY33" fmla="*/ 511175 h 660400"/>
                  <a:gd name="connsiteX34" fmla="*/ 403225 w 457200"/>
                  <a:gd name="connsiteY34" fmla="*/ 523875 h 660400"/>
                  <a:gd name="connsiteX35" fmla="*/ 422275 w 457200"/>
                  <a:gd name="connsiteY35" fmla="*/ 530225 h 660400"/>
                  <a:gd name="connsiteX36" fmla="*/ 431800 w 457200"/>
                  <a:gd name="connsiteY36" fmla="*/ 539750 h 660400"/>
                  <a:gd name="connsiteX37" fmla="*/ 441325 w 457200"/>
                  <a:gd name="connsiteY37" fmla="*/ 542925 h 660400"/>
                  <a:gd name="connsiteX38" fmla="*/ 447675 w 457200"/>
                  <a:gd name="connsiteY38" fmla="*/ 552450 h 660400"/>
                  <a:gd name="connsiteX39" fmla="*/ 457200 w 457200"/>
                  <a:gd name="connsiteY39" fmla="*/ 558800 h 660400"/>
                  <a:gd name="connsiteX40" fmla="*/ 454025 w 457200"/>
                  <a:gd name="connsiteY40" fmla="*/ 622300 h 660400"/>
                  <a:gd name="connsiteX41" fmla="*/ 447675 w 457200"/>
                  <a:gd name="connsiteY41" fmla="*/ 641350 h 660400"/>
                  <a:gd name="connsiteX42" fmla="*/ 428625 w 457200"/>
                  <a:gd name="connsiteY42" fmla="*/ 657225 h 660400"/>
                  <a:gd name="connsiteX43" fmla="*/ 419100 w 457200"/>
                  <a:gd name="connsiteY43" fmla="*/ 660400 h 660400"/>
                  <a:gd name="connsiteX44" fmla="*/ 377825 w 457200"/>
                  <a:gd name="connsiteY44" fmla="*/ 654050 h 660400"/>
                  <a:gd name="connsiteX45" fmla="*/ 368300 w 457200"/>
                  <a:gd name="connsiteY45" fmla="*/ 650875 h 660400"/>
                  <a:gd name="connsiteX46" fmla="*/ 358775 w 457200"/>
                  <a:gd name="connsiteY46" fmla="*/ 644525 h 660400"/>
                  <a:gd name="connsiteX47" fmla="*/ 342900 w 457200"/>
                  <a:gd name="connsiteY47" fmla="*/ 641350 h 660400"/>
                  <a:gd name="connsiteX48" fmla="*/ 323850 w 457200"/>
                  <a:gd name="connsiteY48" fmla="*/ 635000 h 660400"/>
                  <a:gd name="connsiteX49" fmla="*/ 314325 w 457200"/>
                  <a:gd name="connsiteY49" fmla="*/ 631825 h 660400"/>
                  <a:gd name="connsiteX50" fmla="*/ 304800 w 457200"/>
                  <a:gd name="connsiteY50" fmla="*/ 628650 h 660400"/>
                  <a:gd name="connsiteX51" fmla="*/ 238125 w 457200"/>
                  <a:gd name="connsiteY51" fmla="*/ 625475 h 660400"/>
                  <a:gd name="connsiteX52" fmla="*/ 228600 w 457200"/>
                  <a:gd name="connsiteY52" fmla="*/ 622300 h 660400"/>
                  <a:gd name="connsiteX53" fmla="*/ 209550 w 457200"/>
                  <a:gd name="connsiteY53" fmla="*/ 609600 h 660400"/>
                  <a:gd name="connsiteX54" fmla="*/ 200025 w 457200"/>
                  <a:gd name="connsiteY54" fmla="*/ 603250 h 660400"/>
                  <a:gd name="connsiteX55" fmla="*/ 190500 w 457200"/>
                  <a:gd name="connsiteY55" fmla="*/ 596900 h 660400"/>
                  <a:gd name="connsiteX56" fmla="*/ 171450 w 457200"/>
                  <a:gd name="connsiteY56" fmla="*/ 590550 h 660400"/>
                  <a:gd name="connsiteX57" fmla="*/ 161925 w 457200"/>
                  <a:gd name="connsiteY57" fmla="*/ 587375 h 660400"/>
                  <a:gd name="connsiteX58" fmla="*/ 133350 w 457200"/>
                  <a:gd name="connsiteY58" fmla="*/ 571500 h 660400"/>
                  <a:gd name="connsiteX59" fmla="*/ 123825 w 457200"/>
                  <a:gd name="connsiteY59" fmla="*/ 565150 h 660400"/>
                  <a:gd name="connsiteX60" fmla="*/ 111125 w 457200"/>
                  <a:gd name="connsiteY60" fmla="*/ 561975 h 660400"/>
                  <a:gd name="connsiteX61" fmla="*/ 79375 w 457200"/>
                  <a:gd name="connsiteY61" fmla="*/ 555625 h 660400"/>
                  <a:gd name="connsiteX62" fmla="*/ 69850 w 457200"/>
                  <a:gd name="connsiteY62" fmla="*/ 552450 h 660400"/>
                  <a:gd name="connsiteX63" fmla="*/ 50800 w 457200"/>
                  <a:gd name="connsiteY63" fmla="*/ 542925 h 660400"/>
                  <a:gd name="connsiteX64" fmla="*/ 34925 w 457200"/>
                  <a:gd name="connsiteY64" fmla="*/ 527050 h 660400"/>
                  <a:gd name="connsiteX65" fmla="*/ 28575 w 457200"/>
                  <a:gd name="connsiteY65" fmla="*/ 517525 h 660400"/>
                  <a:gd name="connsiteX66" fmla="*/ 19050 w 457200"/>
                  <a:gd name="connsiteY66" fmla="*/ 508000 h 660400"/>
                  <a:gd name="connsiteX67" fmla="*/ 15875 w 457200"/>
                  <a:gd name="connsiteY67" fmla="*/ 488950 h 660400"/>
                  <a:gd name="connsiteX68" fmla="*/ 12700 w 457200"/>
                  <a:gd name="connsiteY68" fmla="*/ 479425 h 660400"/>
                  <a:gd name="connsiteX69" fmla="*/ 9525 w 457200"/>
                  <a:gd name="connsiteY69" fmla="*/ 457200 h 660400"/>
                  <a:gd name="connsiteX70" fmla="*/ 6350 w 457200"/>
                  <a:gd name="connsiteY70" fmla="*/ 441325 h 660400"/>
                  <a:gd name="connsiteX71" fmla="*/ 3175 w 457200"/>
                  <a:gd name="connsiteY71" fmla="*/ 339725 h 660400"/>
                  <a:gd name="connsiteX72" fmla="*/ 0 w 457200"/>
                  <a:gd name="connsiteY72" fmla="*/ 323850 h 660400"/>
                  <a:gd name="connsiteX73" fmla="*/ 3175 w 457200"/>
                  <a:gd name="connsiteY73" fmla="*/ 285750 h 660400"/>
                  <a:gd name="connsiteX74" fmla="*/ 6350 w 457200"/>
                  <a:gd name="connsiteY74" fmla="*/ 276225 h 660400"/>
                  <a:gd name="connsiteX75" fmla="*/ 9525 w 457200"/>
                  <a:gd name="connsiteY75" fmla="*/ 260350 h 660400"/>
                  <a:gd name="connsiteX76" fmla="*/ 15875 w 457200"/>
                  <a:gd name="connsiteY76" fmla="*/ 231775 h 660400"/>
                  <a:gd name="connsiteX77" fmla="*/ 19050 w 457200"/>
                  <a:gd name="connsiteY77" fmla="*/ 206375 h 660400"/>
                  <a:gd name="connsiteX78" fmla="*/ 22225 w 457200"/>
                  <a:gd name="connsiteY78" fmla="*/ 196850 h 660400"/>
                  <a:gd name="connsiteX79" fmla="*/ 31750 w 457200"/>
                  <a:gd name="connsiteY79" fmla="*/ 190500 h 660400"/>
                  <a:gd name="connsiteX80" fmla="*/ 34925 w 457200"/>
                  <a:gd name="connsiteY80" fmla="*/ 180975 h 660400"/>
                  <a:gd name="connsiteX81" fmla="*/ 53975 w 457200"/>
                  <a:gd name="connsiteY81" fmla="*/ 152400 h 660400"/>
                  <a:gd name="connsiteX82" fmla="*/ 60325 w 457200"/>
                  <a:gd name="connsiteY82" fmla="*/ 142875 h 660400"/>
                  <a:gd name="connsiteX83" fmla="*/ 79375 w 457200"/>
                  <a:gd name="connsiteY83" fmla="*/ 130175 h 660400"/>
                  <a:gd name="connsiteX84" fmla="*/ 88900 w 457200"/>
                  <a:gd name="connsiteY84" fmla="*/ 111125 h 660400"/>
                  <a:gd name="connsiteX85" fmla="*/ 92075 w 457200"/>
                  <a:gd name="connsiteY85" fmla="*/ 101600 h 660400"/>
                  <a:gd name="connsiteX86" fmla="*/ 98425 w 457200"/>
                  <a:gd name="connsiteY86" fmla="*/ 92075 h 660400"/>
                  <a:gd name="connsiteX87" fmla="*/ 104775 w 457200"/>
                  <a:gd name="connsiteY87" fmla="*/ 73025 h 660400"/>
                  <a:gd name="connsiteX88" fmla="*/ 107950 w 457200"/>
                  <a:gd name="connsiteY88" fmla="*/ 63500 h 660400"/>
                  <a:gd name="connsiteX89" fmla="*/ 130175 w 457200"/>
                  <a:gd name="connsiteY89" fmla="*/ 25400 h 6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57200" h="660400">
                    <a:moveTo>
                      <a:pt x="130175" y="25400"/>
                    </a:moveTo>
                    <a:cubicBezTo>
                      <a:pt x="138642" y="15875"/>
                      <a:pt x="144679" y="11978"/>
                      <a:pt x="158750" y="6350"/>
                    </a:cubicBezTo>
                    <a:cubicBezTo>
                      <a:pt x="164965" y="3864"/>
                      <a:pt x="177800" y="0"/>
                      <a:pt x="177800" y="0"/>
                    </a:cubicBezTo>
                    <a:cubicBezTo>
                      <a:pt x="188383" y="1058"/>
                      <a:pt x="198996" y="1856"/>
                      <a:pt x="209550" y="3175"/>
                    </a:cubicBezTo>
                    <a:cubicBezTo>
                      <a:pt x="215938" y="3973"/>
                      <a:pt x="222316" y="4953"/>
                      <a:pt x="228600" y="6350"/>
                    </a:cubicBezTo>
                    <a:cubicBezTo>
                      <a:pt x="231867" y="7076"/>
                      <a:pt x="234824" y="8975"/>
                      <a:pt x="238125" y="9525"/>
                    </a:cubicBezTo>
                    <a:cubicBezTo>
                      <a:pt x="247578" y="11101"/>
                      <a:pt x="257175" y="11642"/>
                      <a:pt x="266700" y="12700"/>
                    </a:cubicBezTo>
                    <a:cubicBezTo>
                      <a:pt x="269875" y="15875"/>
                      <a:pt x="272776" y="19350"/>
                      <a:pt x="276225" y="22225"/>
                    </a:cubicBezTo>
                    <a:cubicBezTo>
                      <a:pt x="285639" y="30070"/>
                      <a:pt x="287359" y="28271"/>
                      <a:pt x="298450" y="34925"/>
                    </a:cubicBezTo>
                    <a:cubicBezTo>
                      <a:pt x="325913" y="51403"/>
                      <a:pt x="307242" y="45573"/>
                      <a:pt x="333375" y="50800"/>
                    </a:cubicBezTo>
                    <a:cubicBezTo>
                      <a:pt x="336550" y="52917"/>
                      <a:pt x="339487" y="55443"/>
                      <a:pt x="342900" y="57150"/>
                    </a:cubicBezTo>
                    <a:cubicBezTo>
                      <a:pt x="345893" y="58647"/>
                      <a:pt x="349349" y="59007"/>
                      <a:pt x="352425" y="60325"/>
                    </a:cubicBezTo>
                    <a:cubicBezTo>
                      <a:pt x="356775" y="62189"/>
                      <a:pt x="360892" y="64558"/>
                      <a:pt x="365125" y="66675"/>
                    </a:cubicBezTo>
                    <a:lnTo>
                      <a:pt x="371475" y="85725"/>
                    </a:lnTo>
                    <a:cubicBezTo>
                      <a:pt x="372533" y="88900"/>
                      <a:pt x="372794" y="92465"/>
                      <a:pt x="374650" y="95250"/>
                    </a:cubicBezTo>
                    <a:cubicBezTo>
                      <a:pt x="382856" y="107560"/>
                      <a:pt x="379793" y="101155"/>
                      <a:pt x="384175" y="114300"/>
                    </a:cubicBezTo>
                    <a:cubicBezTo>
                      <a:pt x="383117" y="117475"/>
                      <a:pt x="382497" y="120832"/>
                      <a:pt x="381000" y="123825"/>
                    </a:cubicBezTo>
                    <a:cubicBezTo>
                      <a:pt x="371788" y="142248"/>
                      <a:pt x="376649" y="123785"/>
                      <a:pt x="368300" y="146050"/>
                    </a:cubicBezTo>
                    <a:cubicBezTo>
                      <a:pt x="366768" y="150136"/>
                      <a:pt x="366324" y="154554"/>
                      <a:pt x="365125" y="158750"/>
                    </a:cubicBezTo>
                    <a:cubicBezTo>
                      <a:pt x="364206" y="161968"/>
                      <a:pt x="362869" y="165057"/>
                      <a:pt x="361950" y="168275"/>
                    </a:cubicBezTo>
                    <a:cubicBezTo>
                      <a:pt x="358078" y="181826"/>
                      <a:pt x="358874" y="182119"/>
                      <a:pt x="355600" y="196850"/>
                    </a:cubicBezTo>
                    <a:cubicBezTo>
                      <a:pt x="354786" y="200512"/>
                      <a:pt x="351371" y="214832"/>
                      <a:pt x="349250" y="219075"/>
                    </a:cubicBezTo>
                    <a:cubicBezTo>
                      <a:pt x="347543" y="222488"/>
                      <a:pt x="345880" y="226216"/>
                      <a:pt x="342900" y="228600"/>
                    </a:cubicBezTo>
                    <a:cubicBezTo>
                      <a:pt x="340287" y="230691"/>
                      <a:pt x="336368" y="230278"/>
                      <a:pt x="333375" y="231775"/>
                    </a:cubicBezTo>
                    <a:cubicBezTo>
                      <a:pt x="308756" y="244085"/>
                      <a:pt x="338266" y="233320"/>
                      <a:pt x="314325" y="241300"/>
                    </a:cubicBezTo>
                    <a:cubicBezTo>
                      <a:pt x="315383" y="257175"/>
                      <a:pt x="315992" y="273086"/>
                      <a:pt x="317500" y="288925"/>
                    </a:cubicBezTo>
                    <a:cubicBezTo>
                      <a:pt x="318110" y="295334"/>
                      <a:pt x="320428" y="301542"/>
                      <a:pt x="320675" y="307975"/>
                    </a:cubicBezTo>
                    <a:cubicBezTo>
                      <a:pt x="322546" y="356634"/>
                      <a:pt x="321864" y="405371"/>
                      <a:pt x="323850" y="454025"/>
                    </a:cubicBezTo>
                    <a:cubicBezTo>
                      <a:pt x="323986" y="457369"/>
                      <a:pt x="324934" y="460937"/>
                      <a:pt x="327025" y="463550"/>
                    </a:cubicBezTo>
                    <a:cubicBezTo>
                      <a:pt x="329409" y="466530"/>
                      <a:pt x="333375" y="467783"/>
                      <a:pt x="336550" y="469900"/>
                    </a:cubicBezTo>
                    <a:cubicBezTo>
                      <a:pt x="344311" y="481542"/>
                      <a:pt x="346428" y="490008"/>
                      <a:pt x="358775" y="495300"/>
                    </a:cubicBezTo>
                    <a:cubicBezTo>
                      <a:pt x="362786" y="497019"/>
                      <a:pt x="367242" y="497417"/>
                      <a:pt x="371475" y="498475"/>
                    </a:cubicBezTo>
                    <a:cubicBezTo>
                      <a:pt x="372533" y="501650"/>
                      <a:pt x="372283" y="505633"/>
                      <a:pt x="374650" y="508000"/>
                    </a:cubicBezTo>
                    <a:cubicBezTo>
                      <a:pt x="377017" y="510367"/>
                      <a:pt x="381249" y="509550"/>
                      <a:pt x="384175" y="511175"/>
                    </a:cubicBezTo>
                    <a:cubicBezTo>
                      <a:pt x="390846" y="514881"/>
                      <a:pt x="395985" y="521462"/>
                      <a:pt x="403225" y="523875"/>
                    </a:cubicBezTo>
                    <a:lnTo>
                      <a:pt x="422275" y="530225"/>
                    </a:lnTo>
                    <a:cubicBezTo>
                      <a:pt x="425450" y="533400"/>
                      <a:pt x="428064" y="537259"/>
                      <a:pt x="431800" y="539750"/>
                    </a:cubicBezTo>
                    <a:cubicBezTo>
                      <a:pt x="434585" y="541606"/>
                      <a:pt x="438712" y="540834"/>
                      <a:pt x="441325" y="542925"/>
                    </a:cubicBezTo>
                    <a:cubicBezTo>
                      <a:pt x="444305" y="545309"/>
                      <a:pt x="444977" y="549752"/>
                      <a:pt x="447675" y="552450"/>
                    </a:cubicBezTo>
                    <a:cubicBezTo>
                      <a:pt x="450373" y="555148"/>
                      <a:pt x="454025" y="556683"/>
                      <a:pt x="457200" y="558800"/>
                    </a:cubicBezTo>
                    <a:cubicBezTo>
                      <a:pt x="456142" y="579967"/>
                      <a:pt x="456454" y="601247"/>
                      <a:pt x="454025" y="622300"/>
                    </a:cubicBezTo>
                    <a:cubicBezTo>
                      <a:pt x="453258" y="628949"/>
                      <a:pt x="452408" y="636617"/>
                      <a:pt x="447675" y="641350"/>
                    </a:cubicBezTo>
                    <a:cubicBezTo>
                      <a:pt x="440653" y="648372"/>
                      <a:pt x="437466" y="652805"/>
                      <a:pt x="428625" y="657225"/>
                    </a:cubicBezTo>
                    <a:cubicBezTo>
                      <a:pt x="425632" y="658722"/>
                      <a:pt x="422275" y="659342"/>
                      <a:pt x="419100" y="660400"/>
                    </a:cubicBezTo>
                    <a:cubicBezTo>
                      <a:pt x="403677" y="658472"/>
                      <a:pt x="392370" y="657686"/>
                      <a:pt x="377825" y="654050"/>
                    </a:cubicBezTo>
                    <a:cubicBezTo>
                      <a:pt x="374578" y="653238"/>
                      <a:pt x="371293" y="652372"/>
                      <a:pt x="368300" y="650875"/>
                    </a:cubicBezTo>
                    <a:cubicBezTo>
                      <a:pt x="364887" y="649168"/>
                      <a:pt x="362348" y="645865"/>
                      <a:pt x="358775" y="644525"/>
                    </a:cubicBezTo>
                    <a:cubicBezTo>
                      <a:pt x="353722" y="642630"/>
                      <a:pt x="348106" y="642770"/>
                      <a:pt x="342900" y="641350"/>
                    </a:cubicBezTo>
                    <a:cubicBezTo>
                      <a:pt x="336442" y="639589"/>
                      <a:pt x="330200" y="637117"/>
                      <a:pt x="323850" y="635000"/>
                    </a:cubicBezTo>
                    <a:lnTo>
                      <a:pt x="314325" y="631825"/>
                    </a:lnTo>
                    <a:cubicBezTo>
                      <a:pt x="311150" y="630767"/>
                      <a:pt x="308143" y="628809"/>
                      <a:pt x="304800" y="628650"/>
                    </a:cubicBezTo>
                    <a:lnTo>
                      <a:pt x="238125" y="625475"/>
                    </a:lnTo>
                    <a:cubicBezTo>
                      <a:pt x="234950" y="624417"/>
                      <a:pt x="231526" y="623925"/>
                      <a:pt x="228600" y="622300"/>
                    </a:cubicBezTo>
                    <a:cubicBezTo>
                      <a:pt x="221929" y="618594"/>
                      <a:pt x="215900" y="613833"/>
                      <a:pt x="209550" y="609600"/>
                    </a:cubicBezTo>
                    <a:lnTo>
                      <a:pt x="200025" y="603250"/>
                    </a:lnTo>
                    <a:cubicBezTo>
                      <a:pt x="196850" y="601133"/>
                      <a:pt x="194120" y="598107"/>
                      <a:pt x="190500" y="596900"/>
                    </a:cubicBezTo>
                    <a:lnTo>
                      <a:pt x="171450" y="590550"/>
                    </a:lnTo>
                    <a:lnTo>
                      <a:pt x="161925" y="587375"/>
                    </a:lnTo>
                    <a:cubicBezTo>
                      <a:pt x="132030" y="557480"/>
                      <a:pt x="179969" y="602580"/>
                      <a:pt x="133350" y="571500"/>
                    </a:cubicBezTo>
                    <a:cubicBezTo>
                      <a:pt x="130175" y="569383"/>
                      <a:pt x="127332" y="566653"/>
                      <a:pt x="123825" y="565150"/>
                    </a:cubicBezTo>
                    <a:cubicBezTo>
                      <a:pt x="119814" y="563431"/>
                      <a:pt x="115321" y="563174"/>
                      <a:pt x="111125" y="561975"/>
                    </a:cubicBezTo>
                    <a:cubicBezTo>
                      <a:pt x="88959" y="555642"/>
                      <a:pt x="117304" y="561043"/>
                      <a:pt x="79375" y="555625"/>
                    </a:cubicBezTo>
                    <a:cubicBezTo>
                      <a:pt x="76200" y="554567"/>
                      <a:pt x="72843" y="553947"/>
                      <a:pt x="69850" y="552450"/>
                    </a:cubicBezTo>
                    <a:cubicBezTo>
                      <a:pt x="45231" y="540140"/>
                      <a:pt x="74741" y="550905"/>
                      <a:pt x="50800" y="542925"/>
                    </a:cubicBezTo>
                    <a:cubicBezTo>
                      <a:pt x="33867" y="517525"/>
                      <a:pt x="56092" y="548217"/>
                      <a:pt x="34925" y="527050"/>
                    </a:cubicBezTo>
                    <a:cubicBezTo>
                      <a:pt x="32227" y="524352"/>
                      <a:pt x="31018" y="520456"/>
                      <a:pt x="28575" y="517525"/>
                    </a:cubicBezTo>
                    <a:cubicBezTo>
                      <a:pt x="25700" y="514076"/>
                      <a:pt x="22225" y="511175"/>
                      <a:pt x="19050" y="508000"/>
                    </a:cubicBezTo>
                    <a:cubicBezTo>
                      <a:pt x="17992" y="501650"/>
                      <a:pt x="17272" y="495234"/>
                      <a:pt x="15875" y="488950"/>
                    </a:cubicBezTo>
                    <a:cubicBezTo>
                      <a:pt x="15149" y="485683"/>
                      <a:pt x="13356" y="482707"/>
                      <a:pt x="12700" y="479425"/>
                    </a:cubicBezTo>
                    <a:cubicBezTo>
                      <a:pt x="11232" y="472087"/>
                      <a:pt x="10755" y="464582"/>
                      <a:pt x="9525" y="457200"/>
                    </a:cubicBezTo>
                    <a:cubicBezTo>
                      <a:pt x="8638" y="451877"/>
                      <a:pt x="7408" y="446617"/>
                      <a:pt x="6350" y="441325"/>
                    </a:cubicBezTo>
                    <a:cubicBezTo>
                      <a:pt x="5292" y="407458"/>
                      <a:pt x="5004" y="373559"/>
                      <a:pt x="3175" y="339725"/>
                    </a:cubicBezTo>
                    <a:cubicBezTo>
                      <a:pt x="2884" y="334336"/>
                      <a:pt x="0" y="329246"/>
                      <a:pt x="0" y="323850"/>
                    </a:cubicBezTo>
                    <a:cubicBezTo>
                      <a:pt x="0" y="311106"/>
                      <a:pt x="1491" y="298382"/>
                      <a:pt x="3175" y="285750"/>
                    </a:cubicBezTo>
                    <a:cubicBezTo>
                      <a:pt x="3617" y="282433"/>
                      <a:pt x="5538" y="279472"/>
                      <a:pt x="6350" y="276225"/>
                    </a:cubicBezTo>
                    <a:cubicBezTo>
                      <a:pt x="7659" y="270990"/>
                      <a:pt x="8560" y="265659"/>
                      <a:pt x="9525" y="260350"/>
                    </a:cubicBezTo>
                    <a:cubicBezTo>
                      <a:pt x="13995" y="235764"/>
                      <a:pt x="10277" y="248569"/>
                      <a:pt x="15875" y="231775"/>
                    </a:cubicBezTo>
                    <a:cubicBezTo>
                      <a:pt x="16933" y="223308"/>
                      <a:pt x="17524" y="214770"/>
                      <a:pt x="19050" y="206375"/>
                    </a:cubicBezTo>
                    <a:cubicBezTo>
                      <a:pt x="19649" y="203082"/>
                      <a:pt x="20134" y="199463"/>
                      <a:pt x="22225" y="196850"/>
                    </a:cubicBezTo>
                    <a:cubicBezTo>
                      <a:pt x="24609" y="193870"/>
                      <a:pt x="28575" y="192617"/>
                      <a:pt x="31750" y="190500"/>
                    </a:cubicBezTo>
                    <a:cubicBezTo>
                      <a:pt x="32808" y="187325"/>
                      <a:pt x="33300" y="183901"/>
                      <a:pt x="34925" y="180975"/>
                    </a:cubicBezTo>
                    <a:lnTo>
                      <a:pt x="53975" y="152400"/>
                    </a:lnTo>
                    <a:cubicBezTo>
                      <a:pt x="56092" y="149225"/>
                      <a:pt x="57150" y="144992"/>
                      <a:pt x="60325" y="142875"/>
                    </a:cubicBezTo>
                    <a:lnTo>
                      <a:pt x="79375" y="130175"/>
                    </a:lnTo>
                    <a:cubicBezTo>
                      <a:pt x="87355" y="106234"/>
                      <a:pt x="76590" y="135744"/>
                      <a:pt x="88900" y="111125"/>
                    </a:cubicBezTo>
                    <a:cubicBezTo>
                      <a:pt x="90397" y="108132"/>
                      <a:pt x="90578" y="104593"/>
                      <a:pt x="92075" y="101600"/>
                    </a:cubicBezTo>
                    <a:cubicBezTo>
                      <a:pt x="93782" y="98187"/>
                      <a:pt x="96875" y="95562"/>
                      <a:pt x="98425" y="92075"/>
                    </a:cubicBezTo>
                    <a:cubicBezTo>
                      <a:pt x="101143" y="85958"/>
                      <a:pt x="102658" y="79375"/>
                      <a:pt x="104775" y="73025"/>
                    </a:cubicBezTo>
                    <a:cubicBezTo>
                      <a:pt x="105833" y="69850"/>
                      <a:pt x="106094" y="66285"/>
                      <a:pt x="107950" y="63500"/>
                    </a:cubicBezTo>
                    <a:cubicBezTo>
                      <a:pt x="121237" y="43569"/>
                      <a:pt x="121708" y="34925"/>
                      <a:pt x="130175" y="254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cantabria">
                <a:extLst>
                  <a:ext uri="{FF2B5EF4-FFF2-40B4-BE49-F238E27FC236}">
                    <a16:creationId xmlns:a16="http://schemas.microsoft.com/office/drawing/2014/main" id="{B7EFC15E-83A7-5E65-DF4F-2672D5B03DF6}"/>
                  </a:ext>
                </a:extLst>
              </p:cNvPr>
              <p:cNvSpPr/>
              <p:nvPr/>
            </p:nvSpPr>
            <p:spPr>
              <a:xfrm>
                <a:off x="2004182" y="196727"/>
                <a:ext cx="713870" cy="450850"/>
              </a:xfrm>
              <a:custGeom>
                <a:avLst/>
                <a:gdLst>
                  <a:gd name="connsiteX0" fmla="*/ 117475 w 715121"/>
                  <a:gd name="connsiteY0" fmla="*/ 82550 h 450850"/>
                  <a:gd name="connsiteX1" fmla="*/ 107950 w 715121"/>
                  <a:gd name="connsiteY1" fmla="*/ 101600 h 450850"/>
                  <a:gd name="connsiteX2" fmla="*/ 101600 w 715121"/>
                  <a:gd name="connsiteY2" fmla="*/ 111125 h 450850"/>
                  <a:gd name="connsiteX3" fmla="*/ 98425 w 715121"/>
                  <a:gd name="connsiteY3" fmla="*/ 120650 h 450850"/>
                  <a:gd name="connsiteX4" fmla="*/ 85725 w 715121"/>
                  <a:gd name="connsiteY4" fmla="*/ 139700 h 450850"/>
                  <a:gd name="connsiteX5" fmla="*/ 66675 w 715121"/>
                  <a:gd name="connsiteY5" fmla="*/ 146050 h 450850"/>
                  <a:gd name="connsiteX6" fmla="*/ 47625 w 715121"/>
                  <a:gd name="connsiteY6" fmla="*/ 158750 h 450850"/>
                  <a:gd name="connsiteX7" fmla="*/ 12700 w 715121"/>
                  <a:gd name="connsiteY7" fmla="*/ 161925 h 450850"/>
                  <a:gd name="connsiteX8" fmla="*/ 3175 w 715121"/>
                  <a:gd name="connsiteY8" fmla="*/ 168275 h 450850"/>
                  <a:gd name="connsiteX9" fmla="*/ 0 w 715121"/>
                  <a:gd name="connsiteY9" fmla="*/ 177800 h 450850"/>
                  <a:gd name="connsiteX10" fmla="*/ 3175 w 715121"/>
                  <a:gd name="connsiteY10" fmla="*/ 228600 h 450850"/>
                  <a:gd name="connsiteX11" fmla="*/ 6350 w 715121"/>
                  <a:gd name="connsiteY11" fmla="*/ 260350 h 450850"/>
                  <a:gd name="connsiteX12" fmla="*/ 9525 w 715121"/>
                  <a:gd name="connsiteY12" fmla="*/ 269875 h 450850"/>
                  <a:gd name="connsiteX13" fmla="*/ 12700 w 715121"/>
                  <a:gd name="connsiteY13" fmla="*/ 285750 h 450850"/>
                  <a:gd name="connsiteX14" fmla="*/ 25400 w 715121"/>
                  <a:gd name="connsiteY14" fmla="*/ 304800 h 450850"/>
                  <a:gd name="connsiteX15" fmla="*/ 73025 w 715121"/>
                  <a:gd name="connsiteY15" fmla="*/ 307975 h 450850"/>
                  <a:gd name="connsiteX16" fmla="*/ 85725 w 715121"/>
                  <a:gd name="connsiteY16" fmla="*/ 311150 h 450850"/>
                  <a:gd name="connsiteX17" fmla="*/ 114300 w 715121"/>
                  <a:gd name="connsiteY17" fmla="*/ 320675 h 450850"/>
                  <a:gd name="connsiteX18" fmla="*/ 123825 w 715121"/>
                  <a:gd name="connsiteY18" fmla="*/ 323850 h 450850"/>
                  <a:gd name="connsiteX19" fmla="*/ 133350 w 715121"/>
                  <a:gd name="connsiteY19" fmla="*/ 327025 h 450850"/>
                  <a:gd name="connsiteX20" fmla="*/ 165100 w 715121"/>
                  <a:gd name="connsiteY20" fmla="*/ 330200 h 450850"/>
                  <a:gd name="connsiteX21" fmla="*/ 174625 w 715121"/>
                  <a:gd name="connsiteY21" fmla="*/ 336550 h 450850"/>
                  <a:gd name="connsiteX22" fmla="*/ 180975 w 715121"/>
                  <a:gd name="connsiteY22" fmla="*/ 346075 h 450850"/>
                  <a:gd name="connsiteX23" fmla="*/ 200025 w 715121"/>
                  <a:gd name="connsiteY23" fmla="*/ 358775 h 450850"/>
                  <a:gd name="connsiteX24" fmla="*/ 209550 w 715121"/>
                  <a:gd name="connsiteY24" fmla="*/ 365125 h 450850"/>
                  <a:gd name="connsiteX25" fmla="*/ 228600 w 715121"/>
                  <a:gd name="connsiteY25" fmla="*/ 384175 h 450850"/>
                  <a:gd name="connsiteX26" fmla="*/ 231775 w 715121"/>
                  <a:gd name="connsiteY26" fmla="*/ 393700 h 450850"/>
                  <a:gd name="connsiteX27" fmla="*/ 269875 w 715121"/>
                  <a:gd name="connsiteY27" fmla="*/ 412750 h 450850"/>
                  <a:gd name="connsiteX28" fmla="*/ 285750 w 715121"/>
                  <a:gd name="connsiteY28" fmla="*/ 415925 h 450850"/>
                  <a:gd name="connsiteX29" fmla="*/ 304800 w 715121"/>
                  <a:gd name="connsiteY29" fmla="*/ 428625 h 450850"/>
                  <a:gd name="connsiteX30" fmla="*/ 307975 w 715121"/>
                  <a:gd name="connsiteY30" fmla="*/ 441325 h 450850"/>
                  <a:gd name="connsiteX31" fmla="*/ 327025 w 715121"/>
                  <a:gd name="connsiteY31" fmla="*/ 450850 h 450850"/>
                  <a:gd name="connsiteX32" fmla="*/ 349250 w 715121"/>
                  <a:gd name="connsiteY32" fmla="*/ 425450 h 450850"/>
                  <a:gd name="connsiteX33" fmla="*/ 355600 w 715121"/>
                  <a:gd name="connsiteY33" fmla="*/ 415925 h 450850"/>
                  <a:gd name="connsiteX34" fmla="*/ 368300 w 715121"/>
                  <a:gd name="connsiteY34" fmla="*/ 412750 h 450850"/>
                  <a:gd name="connsiteX35" fmla="*/ 387350 w 715121"/>
                  <a:gd name="connsiteY35" fmla="*/ 406400 h 450850"/>
                  <a:gd name="connsiteX36" fmla="*/ 381000 w 715121"/>
                  <a:gd name="connsiteY36" fmla="*/ 361950 h 450850"/>
                  <a:gd name="connsiteX37" fmla="*/ 368300 w 715121"/>
                  <a:gd name="connsiteY37" fmla="*/ 342900 h 450850"/>
                  <a:gd name="connsiteX38" fmla="*/ 365125 w 715121"/>
                  <a:gd name="connsiteY38" fmla="*/ 333375 h 450850"/>
                  <a:gd name="connsiteX39" fmla="*/ 368300 w 715121"/>
                  <a:gd name="connsiteY39" fmla="*/ 295275 h 450850"/>
                  <a:gd name="connsiteX40" fmla="*/ 384175 w 715121"/>
                  <a:gd name="connsiteY40" fmla="*/ 279400 h 450850"/>
                  <a:gd name="connsiteX41" fmla="*/ 403225 w 715121"/>
                  <a:gd name="connsiteY41" fmla="*/ 263525 h 450850"/>
                  <a:gd name="connsiteX42" fmla="*/ 412750 w 715121"/>
                  <a:gd name="connsiteY42" fmla="*/ 260350 h 450850"/>
                  <a:gd name="connsiteX43" fmla="*/ 422275 w 715121"/>
                  <a:gd name="connsiteY43" fmla="*/ 254000 h 450850"/>
                  <a:gd name="connsiteX44" fmla="*/ 447675 w 715121"/>
                  <a:gd name="connsiteY44" fmla="*/ 250825 h 450850"/>
                  <a:gd name="connsiteX45" fmla="*/ 460375 w 715121"/>
                  <a:gd name="connsiteY45" fmla="*/ 247650 h 450850"/>
                  <a:gd name="connsiteX46" fmla="*/ 492125 w 715121"/>
                  <a:gd name="connsiteY46" fmla="*/ 244475 h 450850"/>
                  <a:gd name="connsiteX47" fmla="*/ 511175 w 715121"/>
                  <a:gd name="connsiteY47" fmla="*/ 241300 h 450850"/>
                  <a:gd name="connsiteX48" fmla="*/ 542925 w 715121"/>
                  <a:gd name="connsiteY48" fmla="*/ 234950 h 450850"/>
                  <a:gd name="connsiteX49" fmla="*/ 587375 w 715121"/>
                  <a:gd name="connsiteY49" fmla="*/ 228600 h 450850"/>
                  <a:gd name="connsiteX50" fmla="*/ 581025 w 715121"/>
                  <a:gd name="connsiteY50" fmla="*/ 209550 h 450850"/>
                  <a:gd name="connsiteX51" fmla="*/ 577850 w 715121"/>
                  <a:gd name="connsiteY51" fmla="*/ 200025 h 450850"/>
                  <a:gd name="connsiteX52" fmla="*/ 581025 w 715121"/>
                  <a:gd name="connsiteY52" fmla="*/ 139700 h 450850"/>
                  <a:gd name="connsiteX53" fmla="*/ 622300 w 715121"/>
                  <a:gd name="connsiteY53" fmla="*/ 136525 h 450850"/>
                  <a:gd name="connsiteX54" fmla="*/ 635000 w 715121"/>
                  <a:gd name="connsiteY54" fmla="*/ 133350 h 450850"/>
                  <a:gd name="connsiteX55" fmla="*/ 704850 w 715121"/>
                  <a:gd name="connsiteY55" fmla="*/ 127000 h 450850"/>
                  <a:gd name="connsiteX56" fmla="*/ 714375 w 715121"/>
                  <a:gd name="connsiteY56" fmla="*/ 120650 h 450850"/>
                  <a:gd name="connsiteX57" fmla="*/ 692150 w 715121"/>
                  <a:gd name="connsiteY57" fmla="*/ 88900 h 450850"/>
                  <a:gd name="connsiteX58" fmla="*/ 606425 w 715121"/>
                  <a:gd name="connsiteY58" fmla="*/ 79375 h 450850"/>
                  <a:gd name="connsiteX59" fmla="*/ 596900 w 715121"/>
                  <a:gd name="connsiteY59" fmla="*/ 76200 h 450850"/>
                  <a:gd name="connsiteX60" fmla="*/ 571500 w 715121"/>
                  <a:gd name="connsiteY60" fmla="*/ 69850 h 450850"/>
                  <a:gd name="connsiteX61" fmla="*/ 565150 w 715121"/>
                  <a:gd name="connsiteY61" fmla="*/ 60325 h 450850"/>
                  <a:gd name="connsiteX62" fmla="*/ 561975 w 715121"/>
                  <a:gd name="connsiteY62" fmla="*/ 50800 h 450850"/>
                  <a:gd name="connsiteX63" fmla="*/ 552450 w 715121"/>
                  <a:gd name="connsiteY63" fmla="*/ 41275 h 450850"/>
                  <a:gd name="connsiteX64" fmla="*/ 536575 w 715121"/>
                  <a:gd name="connsiteY64" fmla="*/ 22225 h 450850"/>
                  <a:gd name="connsiteX65" fmla="*/ 527050 w 715121"/>
                  <a:gd name="connsiteY65" fmla="*/ 3175 h 450850"/>
                  <a:gd name="connsiteX66" fmla="*/ 517525 w 715121"/>
                  <a:gd name="connsiteY66" fmla="*/ 0 h 450850"/>
                  <a:gd name="connsiteX67" fmla="*/ 485775 w 715121"/>
                  <a:gd name="connsiteY67" fmla="*/ 3175 h 450850"/>
                  <a:gd name="connsiteX68" fmla="*/ 460375 w 715121"/>
                  <a:gd name="connsiteY68" fmla="*/ 6350 h 450850"/>
                  <a:gd name="connsiteX69" fmla="*/ 431800 w 715121"/>
                  <a:gd name="connsiteY69" fmla="*/ 9525 h 450850"/>
                  <a:gd name="connsiteX70" fmla="*/ 358775 w 715121"/>
                  <a:gd name="connsiteY70" fmla="*/ 9525 h 450850"/>
                  <a:gd name="connsiteX71" fmla="*/ 311150 w 715121"/>
                  <a:gd name="connsiteY71" fmla="*/ 19050 h 450850"/>
                  <a:gd name="connsiteX72" fmla="*/ 288925 w 715121"/>
                  <a:gd name="connsiteY72" fmla="*/ 25400 h 450850"/>
                  <a:gd name="connsiteX73" fmla="*/ 276225 w 715121"/>
                  <a:gd name="connsiteY73" fmla="*/ 31750 h 450850"/>
                  <a:gd name="connsiteX74" fmla="*/ 266700 w 715121"/>
                  <a:gd name="connsiteY74" fmla="*/ 38100 h 450850"/>
                  <a:gd name="connsiteX75" fmla="*/ 231775 w 715121"/>
                  <a:gd name="connsiteY75" fmla="*/ 41275 h 450850"/>
                  <a:gd name="connsiteX76" fmla="*/ 212725 w 715121"/>
                  <a:gd name="connsiteY76" fmla="*/ 47625 h 450850"/>
                  <a:gd name="connsiteX77" fmla="*/ 180975 w 715121"/>
                  <a:gd name="connsiteY77" fmla="*/ 57150 h 450850"/>
                  <a:gd name="connsiteX78" fmla="*/ 161925 w 715121"/>
                  <a:gd name="connsiteY78" fmla="*/ 66675 h 450850"/>
                  <a:gd name="connsiteX79" fmla="*/ 117475 w 715121"/>
                  <a:gd name="connsiteY79" fmla="*/ 825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715121" h="450850">
                    <a:moveTo>
                      <a:pt x="117475" y="82550"/>
                    </a:moveTo>
                    <a:cubicBezTo>
                      <a:pt x="108479" y="88371"/>
                      <a:pt x="111398" y="95394"/>
                      <a:pt x="107950" y="101600"/>
                    </a:cubicBezTo>
                    <a:cubicBezTo>
                      <a:pt x="106097" y="104936"/>
                      <a:pt x="103307" y="107712"/>
                      <a:pt x="101600" y="111125"/>
                    </a:cubicBezTo>
                    <a:cubicBezTo>
                      <a:pt x="100103" y="114118"/>
                      <a:pt x="100050" y="117724"/>
                      <a:pt x="98425" y="120650"/>
                    </a:cubicBezTo>
                    <a:cubicBezTo>
                      <a:pt x="94719" y="127321"/>
                      <a:pt x="92965" y="137287"/>
                      <a:pt x="85725" y="139700"/>
                    </a:cubicBezTo>
                    <a:cubicBezTo>
                      <a:pt x="79375" y="141817"/>
                      <a:pt x="72244" y="142337"/>
                      <a:pt x="66675" y="146050"/>
                    </a:cubicBezTo>
                    <a:cubicBezTo>
                      <a:pt x="60325" y="150283"/>
                      <a:pt x="55225" y="158059"/>
                      <a:pt x="47625" y="158750"/>
                    </a:cubicBezTo>
                    <a:lnTo>
                      <a:pt x="12700" y="161925"/>
                    </a:lnTo>
                    <a:cubicBezTo>
                      <a:pt x="9525" y="164042"/>
                      <a:pt x="5559" y="165295"/>
                      <a:pt x="3175" y="168275"/>
                    </a:cubicBezTo>
                    <a:cubicBezTo>
                      <a:pt x="1084" y="170888"/>
                      <a:pt x="0" y="174453"/>
                      <a:pt x="0" y="177800"/>
                    </a:cubicBezTo>
                    <a:cubicBezTo>
                      <a:pt x="0" y="194766"/>
                      <a:pt x="1874" y="211684"/>
                      <a:pt x="3175" y="228600"/>
                    </a:cubicBezTo>
                    <a:cubicBezTo>
                      <a:pt x="3991" y="239205"/>
                      <a:pt x="4733" y="249838"/>
                      <a:pt x="6350" y="260350"/>
                    </a:cubicBezTo>
                    <a:cubicBezTo>
                      <a:pt x="6859" y="263658"/>
                      <a:pt x="8713" y="266628"/>
                      <a:pt x="9525" y="269875"/>
                    </a:cubicBezTo>
                    <a:cubicBezTo>
                      <a:pt x="10834" y="275110"/>
                      <a:pt x="11391" y="280515"/>
                      <a:pt x="12700" y="285750"/>
                    </a:cubicBezTo>
                    <a:cubicBezTo>
                      <a:pt x="14254" y="291965"/>
                      <a:pt x="17589" y="303064"/>
                      <a:pt x="25400" y="304800"/>
                    </a:cubicBezTo>
                    <a:cubicBezTo>
                      <a:pt x="40931" y="308251"/>
                      <a:pt x="57150" y="306917"/>
                      <a:pt x="73025" y="307975"/>
                    </a:cubicBezTo>
                    <a:cubicBezTo>
                      <a:pt x="77258" y="309033"/>
                      <a:pt x="81545" y="309896"/>
                      <a:pt x="85725" y="311150"/>
                    </a:cubicBezTo>
                    <a:cubicBezTo>
                      <a:pt x="95342" y="314035"/>
                      <a:pt x="104775" y="317500"/>
                      <a:pt x="114300" y="320675"/>
                    </a:cubicBezTo>
                    <a:lnTo>
                      <a:pt x="123825" y="323850"/>
                    </a:lnTo>
                    <a:cubicBezTo>
                      <a:pt x="127000" y="324908"/>
                      <a:pt x="130020" y="326692"/>
                      <a:pt x="133350" y="327025"/>
                    </a:cubicBezTo>
                    <a:lnTo>
                      <a:pt x="165100" y="330200"/>
                    </a:lnTo>
                    <a:cubicBezTo>
                      <a:pt x="168275" y="332317"/>
                      <a:pt x="171927" y="333852"/>
                      <a:pt x="174625" y="336550"/>
                    </a:cubicBezTo>
                    <a:cubicBezTo>
                      <a:pt x="177323" y="339248"/>
                      <a:pt x="178103" y="343562"/>
                      <a:pt x="180975" y="346075"/>
                    </a:cubicBezTo>
                    <a:cubicBezTo>
                      <a:pt x="186718" y="351101"/>
                      <a:pt x="193675" y="354542"/>
                      <a:pt x="200025" y="358775"/>
                    </a:cubicBezTo>
                    <a:cubicBezTo>
                      <a:pt x="203200" y="360892"/>
                      <a:pt x="207260" y="362072"/>
                      <a:pt x="209550" y="365125"/>
                    </a:cubicBezTo>
                    <a:cubicBezTo>
                      <a:pt x="221365" y="380878"/>
                      <a:pt x="214672" y="374890"/>
                      <a:pt x="228600" y="384175"/>
                    </a:cubicBezTo>
                    <a:cubicBezTo>
                      <a:pt x="229658" y="387350"/>
                      <a:pt x="229408" y="391333"/>
                      <a:pt x="231775" y="393700"/>
                    </a:cubicBezTo>
                    <a:cubicBezTo>
                      <a:pt x="241140" y="403065"/>
                      <a:pt x="256963" y="410168"/>
                      <a:pt x="269875" y="412750"/>
                    </a:cubicBezTo>
                    <a:lnTo>
                      <a:pt x="285750" y="415925"/>
                    </a:lnTo>
                    <a:cubicBezTo>
                      <a:pt x="292100" y="420158"/>
                      <a:pt x="302949" y="421221"/>
                      <a:pt x="304800" y="428625"/>
                    </a:cubicBezTo>
                    <a:cubicBezTo>
                      <a:pt x="305858" y="432858"/>
                      <a:pt x="305554" y="437694"/>
                      <a:pt x="307975" y="441325"/>
                    </a:cubicBezTo>
                    <a:cubicBezTo>
                      <a:pt x="311492" y="446601"/>
                      <a:pt x="321592" y="449039"/>
                      <a:pt x="327025" y="450850"/>
                    </a:cubicBezTo>
                    <a:cubicBezTo>
                      <a:pt x="342900" y="440267"/>
                      <a:pt x="334433" y="447675"/>
                      <a:pt x="349250" y="425450"/>
                    </a:cubicBezTo>
                    <a:cubicBezTo>
                      <a:pt x="351367" y="422275"/>
                      <a:pt x="351898" y="416850"/>
                      <a:pt x="355600" y="415925"/>
                    </a:cubicBezTo>
                    <a:cubicBezTo>
                      <a:pt x="359833" y="414867"/>
                      <a:pt x="364120" y="414004"/>
                      <a:pt x="368300" y="412750"/>
                    </a:cubicBezTo>
                    <a:cubicBezTo>
                      <a:pt x="374711" y="410827"/>
                      <a:pt x="387350" y="406400"/>
                      <a:pt x="387350" y="406400"/>
                    </a:cubicBezTo>
                    <a:cubicBezTo>
                      <a:pt x="385233" y="391583"/>
                      <a:pt x="385301" y="376286"/>
                      <a:pt x="381000" y="361950"/>
                    </a:cubicBezTo>
                    <a:cubicBezTo>
                      <a:pt x="378807" y="354640"/>
                      <a:pt x="370713" y="350140"/>
                      <a:pt x="368300" y="342900"/>
                    </a:cubicBezTo>
                    <a:lnTo>
                      <a:pt x="365125" y="333375"/>
                    </a:lnTo>
                    <a:cubicBezTo>
                      <a:pt x="366183" y="320675"/>
                      <a:pt x="365801" y="307772"/>
                      <a:pt x="368300" y="295275"/>
                    </a:cubicBezTo>
                    <a:cubicBezTo>
                      <a:pt x="370163" y="285962"/>
                      <a:pt x="378079" y="284480"/>
                      <a:pt x="384175" y="279400"/>
                    </a:cubicBezTo>
                    <a:cubicBezTo>
                      <a:pt x="394708" y="270623"/>
                      <a:pt x="391401" y="269437"/>
                      <a:pt x="403225" y="263525"/>
                    </a:cubicBezTo>
                    <a:cubicBezTo>
                      <a:pt x="406218" y="262028"/>
                      <a:pt x="409757" y="261847"/>
                      <a:pt x="412750" y="260350"/>
                    </a:cubicBezTo>
                    <a:cubicBezTo>
                      <a:pt x="416163" y="258643"/>
                      <a:pt x="418594" y="255004"/>
                      <a:pt x="422275" y="254000"/>
                    </a:cubicBezTo>
                    <a:cubicBezTo>
                      <a:pt x="430507" y="251755"/>
                      <a:pt x="439259" y="252228"/>
                      <a:pt x="447675" y="250825"/>
                    </a:cubicBezTo>
                    <a:cubicBezTo>
                      <a:pt x="451979" y="250108"/>
                      <a:pt x="456055" y="248267"/>
                      <a:pt x="460375" y="247650"/>
                    </a:cubicBezTo>
                    <a:cubicBezTo>
                      <a:pt x="470904" y="246146"/>
                      <a:pt x="481571" y="245794"/>
                      <a:pt x="492125" y="244475"/>
                    </a:cubicBezTo>
                    <a:cubicBezTo>
                      <a:pt x="498513" y="243677"/>
                      <a:pt x="504848" y="242486"/>
                      <a:pt x="511175" y="241300"/>
                    </a:cubicBezTo>
                    <a:cubicBezTo>
                      <a:pt x="521783" y="239311"/>
                      <a:pt x="532215" y="236289"/>
                      <a:pt x="542925" y="234950"/>
                    </a:cubicBezTo>
                    <a:cubicBezTo>
                      <a:pt x="574713" y="230977"/>
                      <a:pt x="559909" y="233178"/>
                      <a:pt x="587375" y="228600"/>
                    </a:cubicBezTo>
                    <a:lnTo>
                      <a:pt x="581025" y="209550"/>
                    </a:lnTo>
                    <a:lnTo>
                      <a:pt x="577850" y="200025"/>
                    </a:lnTo>
                    <a:cubicBezTo>
                      <a:pt x="578908" y="179917"/>
                      <a:pt x="569478" y="156196"/>
                      <a:pt x="581025" y="139700"/>
                    </a:cubicBezTo>
                    <a:cubicBezTo>
                      <a:pt x="588938" y="128395"/>
                      <a:pt x="608596" y="138137"/>
                      <a:pt x="622300" y="136525"/>
                    </a:cubicBezTo>
                    <a:cubicBezTo>
                      <a:pt x="626634" y="136015"/>
                      <a:pt x="630696" y="134067"/>
                      <a:pt x="635000" y="133350"/>
                    </a:cubicBezTo>
                    <a:cubicBezTo>
                      <a:pt x="657579" y="129587"/>
                      <a:pt x="682461" y="128599"/>
                      <a:pt x="704850" y="127000"/>
                    </a:cubicBezTo>
                    <a:cubicBezTo>
                      <a:pt x="708025" y="124883"/>
                      <a:pt x="713450" y="124352"/>
                      <a:pt x="714375" y="120650"/>
                    </a:cubicBezTo>
                    <a:cubicBezTo>
                      <a:pt x="718205" y="105331"/>
                      <a:pt x="706765" y="91823"/>
                      <a:pt x="692150" y="88900"/>
                    </a:cubicBezTo>
                    <a:cubicBezTo>
                      <a:pt x="642727" y="79015"/>
                      <a:pt x="671174" y="83184"/>
                      <a:pt x="606425" y="79375"/>
                    </a:cubicBezTo>
                    <a:cubicBezTo>
                      <a:pt x="603250" y="78317"/>
                      <a:pt x="600147" y="77012"/>
                      <a:pt x="596900" y="76200"/>
                    </a:cubicBezTo>
                    <a:lnTo>
                      <a:pt x="571500" y="69850"/>
                    </a:lnTo>
                    <a:cubicBezTo>
                      <a:pt x="569383" y="66675"/>
                      <a:pt x="566857" y="63738"/>
                      <a:pt x="565150" y="60325"/>
                    </a:cubicBezTo>
                    <a:cubicBezTo>
                      <a:pt x="563653" y="57332"/>
                      <a:pt x="563831" y="53585"/>
                      <a:pt x="561975" y="50800"/>
                    </a:cubicBezTo>
                    <a:cubicBezTo>
                      <a:pt x="559484" y="47064"/>
                      <a:pt x="555325" y="44724"/>
                      <a:pt x="552450" y="41275"/>
                    </a:cubicBezTo>
                    <a:cubicBezTo>
                      <a:pt x="530348" y="14753"/>
                      <a:pt x="564402" y="50052"/>
                      <a:pt x="536575" y="22225"/>
                    </a:cubicBezTo>
                    <a:cubicBezTo>
                      <a:pt x="534483" y="15950"/>
                      <a:pt x="532645" y="7651"/>
                      <a:pt x="527050" y="3175"/>
                    </a:cubicBezTo>
                    <a:cubicBezTo>
                      <a:pt x="524437" y="1084"/>
                      <a:pt x="520700" y="1058"/>
                      <a:pt x="517525" y="0"/>
                    </a:cubicBezTo>
                    <a:lnTo>
                      <a:pt x="485775" y="3175"/>
                    </a:lnTo>
                    <a:cubicBezTo>
                      <a:pt x="477295" y="4117"/>
                      <a:pt x="468849" y="5353"/>
                      <a:pt x="460375" y="6350"/>
                    </a:cubicBezTo>
                    <a:lnTo>
                      <a:pt x="431800" y="9525"/>
                    </a:lnTo>
                    <a:cubicBezTo>
                      <a:pt x="399330" y="20348"/>
                      <a:pt x="443596" y="6874"/>
                      <a:pt x="358775" y="9525"/>
                    </a:cubicBezTo>
                    <a:cubicBezTo>
                      <a:pt x="323755" y="10619"/>
                      <a:pt x="331231" y="13313"/>
                      <a:pt x="311150" y="19050"/>
                    </a:cubicBezTo>
                    <a:cubicBezTo>
                      <a:pt x="303094" y="21352"/>
                      <a:pt x="296538" y="22137"/>
                      <a:pt x="288925" y="25400"/>
                    </a:cubicBezTo>
                    <a:cubicBezTo>
                      <a:pt x="284575" y="27264"/>
                      <a:pt x="280334" y="29402"/>
                      <a:pt x="276225" y="31750"/>
                    </a:cubicBezTo>
                    <a:cubicBezTo>
                      <a:pt x="272912" y="33643"/>
                      <a:pt x="270431" y="37300"/>
                      <a:pt x="266700" y="38100"/>
                    </a:cubicBezTo>
                    <a:cubicBezTo>
                      <a:pt x="255270" y="40549"/>
                      <a:pt x="243417" y="40217"/>
                      <a:pt x="231775" y="41275"/>
                    </a:cubicBezTo>
                    <a:cubicBezTo>
                      <a:pt x="225425" y="43392"/>
                      <a:pt x="219219" y="46002"/>
                      <a:pt x="212725" y="47625"/>
                    </a:cubicBezTo>
                    <a:cubicBezTo>
                      <a:pt x="203610" y="49904"/>
                      <a:pt x="188705" y="53285"/>
                      <a:pt x="180975" y="57150"/>
                    </a:cubicBezTo>
                    <a:cubicBezTo>
                      <a:pt x="174625" y="60325"/>
                      <a:pt x="168660" y="64430"/>
                      <a:pt x="161925" y="66675"/>
                    </a:cubicBezTo>
                    <a:cubicBezTo>
                      <a:pt x="155818" y="68711"/>
                      <a:pt x="126471" y="76729"/>
                      <a:pt x="117475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burgos">
                <a:extLst>
                  <a:ext uri="{FF2B5EF4-FFF2-40B4-BE49-F238E27FC236}">
                    <a16:creationId xmlns:a16="http://schemas.microsoft.com/office/drawing/2014/main" id="{02DC2C2F-E54B-C429-10D4-5A2ECFBC549B}"/>
                  </a:ext>
                </a:extLst>
              </p:cNvPr>
              <p:cNvSpPr/>
              <p:nvPr/>
            </p:nvSpPr>
            <p:spPr>
              <a:xfrm>
                <a:off x="2204198" y="380878"/>
                <a:ext cx="816595" cy="990599"/>
              </a:xfrm>
              <a:custGeom>
                <a:avLst/>
                <a:gdLst>
                  <a:gd name="connsiteX0" fmla="*/ 365165 w 819190"/>
                  <a:gd name="connsiteY0" fmla="*/ 60324 h 990599"/>
                  <a:gd name="connsiteX1" fmla="*/ 215940 w 819190"/>
                  <a:gd name="connsiteY1" fmla="*/ 73024 h 990599"/>
                  <a:gd name="connsiteX2" fmla="*/ 206415 w 819190"/>
                  <a:gd name="connsiteY2" fmla="*/ 79374 h 990599"/>
                  <a:gd name="connsiteX3" fmla="*/ 187365 w 819190"/>
                  <a:gd name="connsiteY3" fmla="*/ 85724 h 990599"/>
                  <a:gd name="connsiteX4" fmla="*/ 168315 w 819190"/>
                  <a:gd name="connsiteY4" fmla="*/ 95249 h 990599"/>
                  <a:gd name="connsiteX5" fmla="*/ 174665 w 819190"/>
                  <a:gd name="connsiteY5" fmla="*/ 149224 h 990599"/>
                  <a:gd name="connsiteX6" fmla="*/ 177840 w 819190"/>
                  <a:gd name="connsiteY6" fmla="*/ 158749 h 990599"/>
                  <a:gd name="connsiteX7" fmla="*/ 168315 w 819190"/>
                  <a:gd name="connsiteY7" fmla="*/ 225424 h 990599"/>
                  <a:gd name="connsiteX8" fmla="*/ 161965 w 819190"/>
                  <a:gd name="connsiteY8" fmla="*/ 234949 h 990599"/>
                  <a:gd name="connsiteX9" fmla="*/ 146090 w 819190"/>
                  <a:gd name="connsiteY9" fmla="*/ 263524 h 990599"/>
                  <a:gd name="connsiteX10" fmla="*/ 136565 w 819190"/>
                  <a:gd name="connsiteY10" fmla="*/ 266699 h 990599"/>
                  <a:gd name="connsiteX11" fmla="*/ 107990 w 819190"/>
                  <a:gd name="connsiteY11" fmla="*/ 263524 h 990599"/>
                  <a:gd name="connsiteX12" fmla="*/ 101640 w 819190"/>
                  <a:gd name="connsiteY12" fmla="*/ 253999 h 990599"/>
                  <a:gd name="connsiteX13" fmla="*/ 92115 w 819190"/>
                  <a:gd name="connsiteY13" fmla="*/ 250824 h 990599"/>
                  <a:gd name="connsiteX14" fmla="*/ 73065 w 819190"/>
                  <a:gd name="connsiteY14" fmla="*/ 238124 h 990599"/>
                  <a:gd name="connsiteX15" fmla="*/ 66715 w 819190"/>
                  <a:gd name="connsiteY15" fmla="*/ 247649 h 990599"/>
                  <a:gd name="connsiteX16" fmla="*/ 50840 w 819190"/>
                  <a:gd name="connsiteY16" fmla="*/ 253999 h 990599"/>
                  <a:gd name="connsiteX17" fmla="*/ 25440 w 819190"/>
                  <a:gd name="connsiteY17" fmla="*/ 273049 h 990599"/>
                  <a:gd name="connsiteX18" fmla="*/ 41315 w 819190"/>
                  <a:gd name="connsiteY18" fmla="*/ 285749 h 990599"/>
                  <a:gd name="connsiteX19" fmla="*/ 47665 w 819190"/>
                  <a:gd name="connsiteY19" fmla="*/ 295274 h 990599"/>
                  <a:gd name="connsiteX20" fmla="*/ 41315 w 819190"/>
                  <a:gd name="connsiteY20" fmla="*/ 317499 h 990599"/>
                  <a:gd name="connsiteX21" fmla="*/ 28615 w 819190"/>
                  <a:gd name="connsiteY21" fmla="*/ 336549 h 990599"/>
                  <a:gd name="connsiteX22" fmla="*/ 12740 w 819190"/>
                  <a:gd name="connsiteY22" fmla="*/ 352424 h 990599"/>
                  <a:gd name="connsiteX23" fmla="*/ 9565 w 819190"/>
                  <a:gd name="connsiteY23" fmla="*/ 368299 h 990599"/>
                  <a:gd name="connsiteX24" fmla="*/ 3215 w 819190"/>
                  <a:gd name="connsiteY24" fmla="*/ 387349 h 990599"/>
                  <a:gd name="connsiteX25" fmla="*/ 3215 w 819190"/>
                  <a:gd name="connsiteY25" fmla="*/ 514349 h 990599"/>
                  <a:gd name="connsiteX26" fmla="*/ 6390 w 819190"/>
                  <a:gd name="connsiteY26" fmla="*/ 536574 h 990599"/>
                  <a:gd name="connsiteX27" fmla="*/ 31790 w 819190"/>
                  <a:gd name="connsiteY27" fmla="*/ 568324 h 990599"/>
                  <a:gd name="connsiteX28" fmla="*/ 41315 w 819190"/>
                  <a:gd name="connsiteY28" fmla="*/ 574674 h 990599"/>
                  <a:gd name="connsiteX29" fmla="*/ 50840 w 819190"/>
                  <a:gd name="connsiteY29" fmla="*/ 590549 h 990599"/>
                  <a:gd name="connsiteX30" fmla="*/ 57190 w 819190"/>
                  <a:gd name="connsiteY30" fmla="*/ 600074 h 990599"/>
                  <a:gd name="connsiteX31" fmla="*/ 66715 w 819190"/>
                  <a:gd name="connsiteY31" fmla="*/ 603249 h 990599"/>
                  <a:gd name="connsiteX32" fmla="*/ 85765 w 819190"/>
                  <a:gd name="connsiteY32" fmla="*/ 619124 h 990599"/>
                  <a:gd name="connsiteX33" fmla="*/ 95290 w 819190"/>
                  <a:gd name="connsiteY33" fmla="*/ 622299 h 990599"/>
                  <a:gd name="connsiteX34" fmla="*/ 111165 w 819190"/>
                  <a:gd name="connsiteY34" fmla="*/ 634999 h 990599"/>
                  <a:gd name="connsiteX35" fmla="*/ 120690 w 819190"/>
                  <a:gd name="connsiteY35" fmla="*/ 644524 h 990599"/>
                  <a:gd name="connsiteX36" fmla="*/ 139740 w 819190"/>
                  <a:gd name="connsiteY36" fmla="*/ 657224 h 990599"/>
                  <a:gd name="connsiteX37" fmla="*/ 152440 w 819190"/>
                  <a:gd name="connsiteY37" fmla="*/ 676274 h 990599"/>
                  <a:gd name="connsiteX38" fmla="*/ 158790 w 819190"/>
                  <a:gd name="connsiteY38" fmla="*/ 685799 h 990599"/>
                  <a:gd name="connsiteX39" fmla="*/ 152440 w 819190"/>
                  <a:gd name="connsiteY39" fmla="*/ 730249 h 990599"/>
                  <a:gd name="connsiteX40" fmla="*/ 149265 w 819190"/>
                  <a:gd name="connsiteY40" fmla="*/ 739774 h 990599"/>
                  <a:gd name="connsiteX41" fmla="*/ 139740 w 819190"/>
                  <a:gd name="connsiteY41" fmla="*/ 746124 h 990599"/>
                  <a:gd name="connsiteX42" fmla="*/ 127040 w 819190"/>
                  <a:gd name="connsiteY42" fmla="*/ 758824 h 990599"/>
                  <a:gd name="connsiteX43" fmla="*/ 117515 w 819190"/>
                  <a:gd name="connsiteY43" fmla="*/ 777874 h 990599"/>
                  <a:gd name="connsiteX44" fmla="*/ 107990 w 819190"/>
                  <a:gd name="connsiteY44" fmla="*/ 787399 h 990599"/>
                  <a:gd name="connsiteX45" fmla="*/ 92115 w 819190"/>
                  <a:gd name="connsiteY45" fmla="*/ 806449 h 990599"/>
                  <a:gd name="connsiteX46" fmla="*/ 104815 w 819190"/>
                  <a:gd name="connsiteY46" fmla="*/ 835024 h 990599"/>
                  <a:gd name="connsiteX47" fmla="*/ 107990 w 819190"/>
                  <a:gd name="connsiteY47" fmla="*/ 844549 h 990599"/>
                  <a:gd name="connsiteX48" fmla="*/ 127040 w 819190"/>
                  <a:gd name="connsiteY48" fmla="*/ 854074 h 990599"/>
                  <a:gd name="connsiteX49" fmla="*/ 130215 w 819190"/>
                  <a:gd name="connsiteY49" fmla="*/ 863599 h 990599"/>
                  <a:gd name="connsiteX50" fmla="*/ 152440 w 819190"/>
                  <a:gd name="connsiteY50" fmla="*/ 895349 h 990599"/>
                  <a:gd name="connsiteX51" fmla="*/ 158790 w 819190"/>
                  <a:gd name="connsiteY51" fmla="*/ 914399 h 990599"/>
                  <a:gd name="connsiteX52" fmla="*/ 161965 w 819190"/>
                  <a:gd name="connsiteY52" fmla="*/ 927099 h 990599"/>
                  <a:gd name="connsiteX53" fmla="*/ 171490 w 819190"/>
                  <a:gd name="connsiteY53" fmla="*/ 933449 h 990599"/>
                  <a:gd name="connsiteX54" fmla="*/ 177840 w 819190"/>
                  <a:gd name="connsiteY54" fmla="*/ 952499 h 990599"/>
                  <a:gd name="connsiteX55" fmla="*/ 184190 w 819190"/>
                  <a:gd name="connsiteY55" fmla="*/ 962024 h 990599"/>
                  <a:gd name="connsiteX56" fmla="*/ 187365 w 819190"/>
                  <a:gd name="connsiteY56" fmla="*/ 971549 h 990599"/>
                  <a:gd name="connsiteX57" fmla="*/ 196890 w 819190"/>
                  <a:gd name="connsiteY57" fmla="*/ 977899 h 990599"/>
                  <a:gd name="connsiteX58" fmla="*/ 231815 w 819190"/>
                  <a:gd name="connsiteY58" fmla="*/ 987424 h 990599"/>
                  <a:gd name="connsiteX59" fmla="*/ 241340 w 819190"/>
                  <a:gd name="connsiteY59" fmla="*/ 990599 h 990599"/>
                  <a:gd name="connsiteX60" fmla="*/ 276265 w 819190"/>
                  <a:gd name="connsiteY60" fmla="*/ 987424 h 990599"/>
                  <a:gd name="connsiteX61" fmla="*/ 285790 w 819190"/>
                  <a:gd name="connsiteY61" fmla="*/ 981074 h 990599"/>
                  <a:gd name="connsiteX62" fmla="*/ 295315 w 819190"/>
                  <a:gd name="connsiteY62" fmla="*/ 977899 h 990599"/>
                  <a:gd name="connsiteX63" fmla="*/ 314365 w 819190"/>
                  <a:gd name="connsiteY63" fmla="*/ 962024 h 990599"/>
                  <a:gd name="connsiteX64" fmla="*/ 323890 w 819190"/>
                  <a:gd name="connsiteY64" fmla="*/ 958849 h 990599"/>
                  <a:gd name="connsiteX65" fmla="*/ 336590 w 819190"/>
                  <a:gd name="connsiteY65" fmla="*/ 952499 h 990599"/>
                  <a:gd name="connsiteX66" fmla="*/ 346115 w 819190"/>
                  <a:gd name="connsiteY66" fmla="*/ 949324 h 990599"/>
                  <a:gd name="connsiteX67" fmla="*/ 365165 w 819190"/>
                  <a:gd name="connsiteY67" fmla="*/ 939799 h 990599"/>
                  <a:gd name="connsiteX68" fmla="*/ 381040 w 819190"/>
                  <a:gd name="connsiteY68" fmla="*/ 923924 h 990599"/>
                  <a:gd name="connsiteX69" fmla="*/ 387390 w 819190"/>
                  <a:gd name="connsiteY69" fmla="*/ 914399 h 990599"/>
                  <a:gd name="connsiteX70" fmla="*/ 390565 w 819190"/>
                  <a:gd name="connsiteY70" fmla="*/ 904874 h 990599"/>
                  <a:gd name="connsiteX71" fmla="*/ 403265 w 819190"/>
                  <a:gd name="connsiteY71" fmla="*/ 898524 h 990599"/>
                  <a:gd name="connsiteX72" fmla="*/ 412790 w 819190"/>
                  <a:gd name="connsiteY72" fmla="*/ 892174 h 990599"/>
                  <a:gd name="connsiteX73" fmla="*/ 419140 w 819190"/>
                  <a:gd name="connsiteY73" fmla="*/ 882649 h 990599"/>
                  <a:gd name="connsiteX74" fmla="*/ 438190 w 819190"/>
                  <a:gd name="connsiteY74" fmla="*/ 863599 h 990599"/>
                  <a:gd name="connsiteX75" fmla="*/ 441365 w 819190"/>
                  <a:gd name="connsiteY75" fmla="*/ 803274 h 990599"/>
                  <a:gd name="connsiteX76" fmla="*/ 473115 w 819190"/>
                  <a:gd name="connsiteY76" fmla="*/ 787399 h 990599"/>
                  <a:gd name="connsiteX77" fmla="*/ 523915 w 819190"/>
                  <a:gd name="connsiteY77" fmla="*/ 784224 h 990599"/>
                  <a:gd name="connsiteX78" fmla="*/ 542965 w 819190"/>
                  <a:gd name="connsiteY78" fmla="*/ 771524 h 990599"/>
                  <a:gd name="connsiteX79" fmla="*/ 549315 w 819190"/>
                  <a:gd name="connsiteY79" fmla="*/ 761999 h 990599"/>
                  <a:gd name="connsiteX80" fmla="*/ 558840 w 819190"/>
                  <a:gd name="connsiteY80" fmla="*/ 758824 h 990599"/>
                  <a:gd name="connsiteX81" fmla="*/ 562015 w 819190"/>
                  <a:gd name="connsiteY81" fmla="*/ 749299 h 990599"/>
                  <a:gd name="connsiteX82" fmla="*/ 574715 w 819190"/>
                  <a:gd name="connsiteY82" fmla="*/ 727074 h 990599"/>
                  <a:gd name="connsiteX83" fmla="*/ 584240 w 819190"/>
                  <a:gd name="connsiteY83" fmla="*/ 717549 h 990599"/>
                  <a:gd name="connsiteX84" fmla="*/ 593765 w 819190"/>
                  <a:gd name="connsiteY84" fmla="*/ 714374 h 990599"/>
                  <a:gd name="connsiteX85" fmla="*/ 612815 w 819190"/>
                  <a:gd name="connsiteY85" fmla="*/ 701674 h 990599"/>
                  <a:gd name="connsiteX86" fmla="*/ 603290 w 819190"/>
                  <a:gd name="connsiteY86" fmla="*/ 660399 h 990599"/>
                  <a:gd name="connsiteX87" fmla="*/ 600115 w 819190"/>
                  <a:gd name="connsiteY87" fmla="*/ 650874 h 990599"/>
                  <a:gd name="connsiteX88" fmla="*/ 581065 w 819190"/>
                  <a:gd name="connsiteY88" fmla="*/ 638174 h 990599"/>
                  <a:gd name="connsiteX89" fmla="*/ 571540 w 819190"/>
                  <a:gd name="connsiteY89" fmla="*/ 631824 h 990599"/>
                  <a:gd name="connsiteX90" fmla="*/ 562015 w 819190"/>
                  <a:gd name="connsiteY90" fmla="*/ 612774 h 990599"/>
                  <a:gd name="connsiteX91" fmla="*/ 552490 w 819190"/>
                  <a:gd name="connsiteY91" fmla="*/ 593724 h 990599"/>
                  <a:gd name="connsiteX92" fmla="*/ 552490 w 819190"/>
                  <a:gd name="connsiteY92" fmla="*/ 495299 h 990599"/>
                  <a:gd name="connsiteX93" fmla="*/ 555665 w 819190"/>
                  <a:gd name="connsiteY93" fmla="*/ 482599 h 990599"/>
                  <a:gd name="connsiteX94" fmla="*/ 565190 w 819190"/>
                  <a:gd name="connsiteY94" fmla="*/ 457199 h 990599"/>
                  <a:gd name="connsiteX95" fmla="*/ 568365 w 819190"/>
                  <a:gd name="connsiteY95" fmla="*/ 434974 h 990599"/>
                  <a:gd name="connsiteX96" fmla="*/ 574715 w 819190"/>
                  <a:gd name="connsiteY96" fmla="*/ 412749 h 990599"/>
                  <a:gd name="connsiteX97" fmla="*/ 577890 w 819190"/>
                  <a:gd name="connsiteY97" fmla="*/ 355599 h 990599"/>
                  <a:gd name="connsiteX98" fmla="*/ 635040 w 819190"/>
                  <a:gd name="connsiteY98" fmla="*/ 352424 h 990599"/>
                  <a:gd name="connsiteX99" fmla="*/ 698540 w 819190"/>
                  <a:gd name="connsiteY99" fmla="*/ 346074 h 990599"/>
                  <a:gd name="connsiteX100" fmla="*/ 711240 w 819190"/>
                  <a:gd name="connsiteY100" fmla="*/ 342899 h 990599"/>
                  <a:gd name="connsiteX101" fmla="*/ 720765 w 819190"/>
                  <a:gd name="connsiteY101" fmla="*/ 311149 h 990599"/>
                  <a:gd name="connsiteX102" fmla="*/ 746165 w 819190"/>
                  <a:gd name="connsiteY102" fmla="*/ 320674 h 990599"/>
                  <a:gd name="connsiteX103" fmla="*/ 765215 w 819190"/>
                  <a:gd name="connsiteY103" fmla="*/ 327024 h 990599"/>
                  <a:gd name="connsiteX104" fmla="*/ 793790 w 819190"/>
                  <a:gd name="connsiteY104" fmla="*/ 323849 h 990599"/>
                  <a:gd name="connsiteX105" fmla="*/ 812840 w 819190"/>
                  <a:gd name="connsiteY105" fmla="*/ 320674 h 990599"/>
                  <a:gd name="connsiteX106" fmla="*/ 819190 w 819190"/>
                  <a:gd name="connsiteY106" fmla="*/ 304799 h 990599"/>
                  <a:gd name="connsiteX107" fmla="*/ 809665 w 819190"/>
                  <a:gd name="connsiteY107" fmla="*/ 279399 h 990599"/>
                  <a:gd name="connsiteX108" fmla="*/ 800140 w 819190"/>
                  <a:gd name="connsiteY108" fmla="*/ 276224 h 990599"/>
                  <a:gd name="connsiteX109" fmla="*/ 793790 w 819190"/>
                  <a:gd name="connsiteY109" fmla="*/ 266699 h 990599"/>
                  <a:gd name="connsiteX110" fmla="*/ 784265 w 819190"/>
                  <a:gd name="connsiteY110" fmla="*/ 263524 h 990599"/>
                  <a:gd name="connsiteX111" fmla="*/ 762040 w 819190"/>
                  <a:gd name="connsiteY111" fmla="*/ 253999 h 990599"/>
                  <a:gd name="connsiteX112" fmla="*/ 742990 w 819190"/>
                  <a:gd name="connsiteY112" fmla="*/ 241299 h 990599"/>
                  <a:gd name="connsiteX113" fmla="*/ 733465 w 819190"/>
                  <a:gd name="connsiteY113" fmla="*/ 234949 h 990599"/>
                  <a:gd name="connsiteX114" fmla="*/ 714415 w 819190"/>
                  <a:gd name="connsiteY114" fmla="*/ 228599 h 990599"/>
                  <a:gd name="connsiteX115" fmla="*/ 685840 w 819190"/>
                  <a:gd name="connsiteY115" fmla="*/ 231774 h 990599"/>
                  <a:gd name="connsiteX116" fmla="*/ 676315 w 819190"/>
                  <a:gd name="connsiteY116" fmla="*/ 234949 h 990599"/>
                  <a:gd name="connsiteX117" fmla="*/ 666790 w 819190"/>
                  <a:gd name="connsiteY117" fmla="*/ 244474 h 990599"/>
                  <a:gd name="connsiteX118" fmla="*/ 650915 w 819190"/>
                  <a:gd name="connsiteY118" fmla="*/ 247649 h 990599"/>
                  <a:gd name="connsiteX119" fmla="*/ 641390 w 819190"/>
                  <a:gd name="connsiteY119" fmla="*/ 250824 h 990599"/>
                  <a:gd name="connsiteX120" fmla="*/ 615990 w 819190"/>
                  <a:gd name="connsiteY120" fmla="*/ 257174 h 990599"/>
                  <a:gd name="connsiteX121" fmla="*/ 609640 w 819190"/>
                  <a:gd name="connsiteY121" fmla="*/ 266699 h 990599"/>
                  <a:gd name="connsiteX122" fmla="*/ 600115 w 819190"/>
                  <a:gd name="connsiteY122" fmla="*/ 269874 h 990599"/>
                  <a:gd name="connsiteX123" fmla="*/ 555665 w 819190"/>
                  <a:gd name="connsiteY123" fmla="*/ 266699 h 990599"/>
                  <a:gd name="connsiteX124" fmla="*/ 549315 w 819190"/>
                  <a:gd name="connsiteY124" fmla="*/ 238124 h 990599"/>
                  <a:gd name="connsiteX125" fmla="*/ 552490 w 819190"/>
                  <a:gd name="connsiteY125" fmla="*/ 215899 h 990599"/>
                  <a:gd name="connsiteX126" fmla="*/ 562015 w 819190"/>
                  <a:gd name="connsiteY126" fmla="*/ 174624 h 990599"/>
                  <a:gd name="connsiteX127" fmla="*/ 558840 w 819190"/>
                  <a:gd name="connsiteY127" fmla="*/ 136524 h 990599"/>
                  <a:gd name="connsiteX128" fmla="*/ 552490 w 819190"/>
                  <a:gd name="connsiteY128" fmla="*/ 126999 h 990599"/>
                  <a:gd name="connsiteX129" fmla="*/ 542965 w 819190"/>
                  <a:gd name="connsiteY129" fmla="*/ 107949 h 990599"/>
                  <a:gd name="connsiteX130" fmla="*/ 533440 w 819190"/>
                  <a:gd name="connsiteY130" fmla="*/ 101599 h 990599"/>
                  <a:gd name="connsiteX131" fmla="*/ 523915 w 819190"/>
                  <a:gd name="connsiteY131" fmla="*/ 50799 h 990599"/>
                  <a:gd name="connsiteX132" fmla="*/ 514390 w 819190"/>
                  <a:gd name="connsiteY132" fmla="*/ 31749 h 990599"/>
                  <a:gd name="connsiteX133" fmla="*/ 495340 w 819190"/>
                  <a:gd name="connsiteY133" fmla="*/ 25399 h 990599"/>
                  <a:gd name="connsiteX134" fmla="*/ 476290 w 819190"/>
                  <a:gd name="connsiteY134" fmla="*/ 12699 h 990599"/>
                  <a:gd name="connsiteX135" fmla="*/ 469940 w 819190"/>
                  <a:gd name="connsiteY135" fmla="*/ 3174 h 990599"/>
                  <a:gd name="connsiteX136" fmla="*/ 444540 w 819190"/>
                  <a:gd name="connsiteY136" fmla="*/ 3174 h 990599"/>
                  <a:gd name="connsiteX137" fmla="*/ 435015 w 819190"/>
                  <a:gd name="connsiteY137" fmla="*/ 12699 h 990599"/>
                  <a:gd name="connsiteX138" fmla="*/ 415965 w 819190"/>
                  <a:gd name="connsiteY138" fmla="*/ 25399 h 990599"/>
                  <a:gd name="connsiteX139" fmla="*/ 406440 w 819190"/>
                  <a:gd name="connsiteY139" fmla="*/ 34924 h 990599"/>
                  <a:gd name="connsiteX140" fmla="*/ 396915 w 819190"/>
                  <a:gd name="connsiteY140" fmla="*/ 38099 h 990599"/>
                  <a:gd name="connsiteX141" fmla="*/ 365165 w 819190"/>
                  <a:gd name="connsiteY141" fmla="*/ 60324 h 9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819190" h="990599">
                    <a:moveTo>
                      <a:pt x="365165" y="60324"/>
                    </a:moveTo>
                    <a:cubicBezTo>
                      <a:pt x="335002" y="66145"/>
                      <a:pt x="288408" y="59848"/>
                      <a:pt x="215940" y="73024"/>
                    </a:cubicBezTo>
                    <a:cubicBezTo>
                      <a:pt x="212765" y="75141"/>
                      <a:pt x="209902" y="77824"/>
                      <a:pt x="206415" y="79374"/>
                    </a:cubicBezTo>
                    <a:cubicBezTo>
                      <a:pt x="200298" y="82092"/>
                      <a:pt x="192934" y="82011"/>
                      <a:pt x="187365" y="85724"/>
                    </a:cubicBezTo>
                    <a:cubicBezTo>
                      <a:pt x="175055" y="93930"/>
                      <a:pt x="181460" y="90867"/>
                      <a:pt x="168315" y="95249"/>
                    </a:cubicBezTo>
                    <a:cubicBezTo>
                      <a:pt x="169574" y="107844"/>
                      <a:pt x="171857" y="135186"/>
                      <a:pt x="174665" y="149224"/>
                    </a:cubicBezTo>
                    <a:cubicBezTo>
                      <a:pt x="175321" y="152506"/>
                      <a:pt x="176782" y="155574"/>
                      <a:pt x="177840" y="158749"/>
                    </a:cubicBezTo>
                    <a:cubicBezTo>
                      <a:pt x="175655" y="193716"/>
                      <a:pt x="180514" y="201025"/>
                      <a:pt x="168315" y="225424"/>
                    </a:cubicBezTo>
                    <a:cubicBezTo>
                      <a:pt x="166608" y="228837"/>
                      <a:pt x="163672" y="231536"/>
                      <a:pt x="161965" y="234949"/>
                    </a:cubicBezTo>
                    <a:cubicBezTo>
                      <a:pt x="157492" y="243895"/>
                      <a:pt x="158103" y="259520"/>
                      <a:pt x="146090" y="263524"/>
                    </a:cubicBezTo>
                    <a:lnTo>
                      <a:pt x="136565" y="266699"/>
                    </a:lnTo>
                    <a:cubicBezTo>
                      <a:pt x="127040" y="265641"/>
                      <a:pt x="116997" y="266799"/>
                      <a:pt x="107990" y="263524"/>
                    </a:cubicBezTo>
                    <a:cubicBezTo>
                      <a:pt x="104404" y="262220"/>
                      <a:pt x="104620" y="256383"/>
                      <a:pt x="101640" y="253999"/>
                    </a:cubicBezTo>
                    <a:cubicBezTo>
                      <a:pt x="99027" y="251908"/>
                      <a:pt x="95290" y="251882"/>
                      <a:pt x="92115" y="250824"/>
                    </a:cubicBezTo>
                    <a:cubicBezTo>
                      <a:pt x="87908" y="244514"/>
                      <a:pt x="84248" y="234396"/>
                      <a:pt x="73065" y="238124"/>
                    </a:cubicBezTo>
                    <a:cubicBezTo>
                      <a:pt x="69445" y="239331"/>
                      <a:pt x="69820" y="245431"/>
                      <a:pt x="66715" y="247649"/>
                    </a:cubicBezTo>
                    <a:cubicBezTo>
                      <a:pt x="62077" y="250962"/>
                      <a:pt x="55938" y="251450"/>
                      <a:pt x="50840" y="253999"/>
                    </a:cubicBezTo>
                    <a:cubicBezTo>
                      <a:pt x="35060" y="261889"/>
                      <a:pt x="36458" y="262031"/>
                      <a:pt x="25440" y="273049"/>
                    </a:cubicBezTo>
                    <a:cubicBezTo>
                      <a:pt x="32179" y="293266"/>
                      <a:pt x="22521" y="273219"/>
                      <a:pt x="41315" y="285749"/>
                    </a:cubicBezTo>
                    <a:cubicBezTo>
                      <a:pt x="44490" y="287866"/>
                      <a:pt x="45548" y="292099"/>
                      <a:pt x="47665" y="295274"/>
                    </a:cubicBezTo>
                    <a:cubicBezTo>
                      <a:pt x="45548" y="302682"/>
                      <a:pt x="44544" y="310503"/>
                      <a:pt x="41315" y="317499"/>
                    </a:cubicBezTo>
                    <a:cubicBezTo>
                      <a:pt x="38117" y="324428"/>
                      <a:pt x="32848" y="330199"/>
                      <a:pt x="28615" y="336549"/>
                    </a:cubicBezTo>
                    <a:cubicBezTo>
                      <a:pt x="20148" y="349249"/>
                      <a:pt x="25440" y="343957"/>
                      <a:pt x="12740" y="352424"/>
                    </a:cubicBezTo>
                    <a:cubicBezTo>
                      <a:pt x="11682" y="357716"/>
                      <a:pt x="10985" y="363093"/>
                      <a:pt x="9565" y="368299"/>
                    </a:cubicBezTo>
                    <a:cubicBezTo>
                      <a:pt x="7804" y="374757"/>
                      <a:pt x="3215" y="387349"/>
                      <a:pt x="3215" y="387349"/>
                    </a:cubicBezTo>
                    <a:cubicBezTo>
                      <a:pt x="317" y="459800"/>
                      <a:pt x="-2270" y="454015"/>
                      <a:pt x="3215" y="514349"/>
                    </a:cubicBezTo>
                    <a:cubicBezTo>
                      <a:pt x="3893" y="521802"/>
                      <a:pt x="4707" y="529282"/>
                      <a:pt x="6390" y="536574"/>
                    </a:cubicBezTo>
                    <a:cubicBezTo>
                      <a:pt x="11967" y="560740"/>
                      <a:pt x="10804" y="554333"/>
                      <a:pt x="31790" y="568324"/>
                    </a:cubicBezTo>
                    <a:lnTo>
                      <a:pt x="41315" y="574674"/>
                    </a:lnTo>
                    <a:cubicBezTo>
                      <a:pt x="44490" y="579966"/>
                      <a:pt x="47569" y="585316"/>
                      <a:pt x="50840" y="590549"/>
                    </a:cubicBezTo>
                    <a:cubicBezTo>
                      <a:pt x="52862" y="593785"/>
                      <a:pt x="54210" y="597690"/>
                      <a:pt x="57190" y="600074"/>
                    </a:cubicBezTo>
                    <a:cubicBezTo>
                      <a:pt x="59803" y="602165"/>
                      <a:pt x="63540" y="602191"/>
                      <a:pt x="66715" y="603249"/>
                    </a:cubicBezTo>
                    <a:cubicBezTo>
                      <a:pt x="73737" y="610271"/>
                      <a:pt x="76924" y="614704"/>
                      <a:pt x="85765" y="619124"/>
                    </a:cubicBezTo>
                    <a:cubicBezTo>
                      <a:pt x="88758" y="620621"/>
                      <a:pt x="92115" y="621241"/>
                      <a:pt x="95290" y="622299"/>
                    </a:cubicBezTo>
                    <a:cubicBezTo>
                      <a:pt x="109492" y="643601"/>
                      <a:pt x="92762" y="622730"/>
                      <a:pt x="111165" y="634999"/>
                    </a:cubicBezTo>
                    <a:cubicBezTo>
                      <a:pt x="114901" y="637490"/>
                      <a:pt x="117146" y="641767"/>
                      <a:pt x="120690" y="644524"/>
                    </a:cubicBezTo>
                    <a:cubicBezTo>
                      <a:pt x="126714" y="649209"/>
                      <a:pt x="139740" y="657224"/>
                      <a:pt x="139740" y="657224"/>
                    </a:cubicBezTo>
                    <a:lnTo>
                      <a:pt x="152440" y="676274"/>
                    </a:lnTo>
                    <a:lnTo>
                      <a:pt x="158790" y="685799"/>
                    </a:lnTo>
                    <a:cubicBezTo>
                      <a:pt x="156260" y="711101"/>
                      <a:pt x="157752" y="711657"/>
                      <a:pt x="152440" y="730249"/>
                    </a:cubicBezTo>
                    <a:cubicBezTo>
                      <a:pt x="151521" y="733467"/>
                      <a:pt x="151356" y="737161"/>
                      <a:pt x="149265" y="739774"/>
                    </a:cubicBezTo>
                    <a:cubicBezTo>
                      <a:pt x="146881" y="742754"/>
                      <a:pt x="142637" y="743641"/>
                      <a:pt x="139740" y="746124"/>
                    </a:cubicBezTo>
                    <a:cubicBezTo>
                      <a:pt x="135194" y="750020"/>
                      <a:pt x="130936" y="754278"/>
                      <a:pt x="127040" y="758824"/>
                    </a:cubicBezTo>
                    <a:cubicBezTo>
                      <a:pt x="104558" y="785052"/>
                      <a:pt x="134417" y="752521"/>
                      <a:pt x="117515" y="777874"/>
                    </a:cubicBezTo>
                    <a:cubicBezTo>
                      <a:pt x="115024" y="781610"/>
                      <a:pt x="110865" y="783950"/>
                      <a:pt x="107990" y="787399"/>
                    </a:cubicBezTo>
                    <a:cubicBezTo>
                      <a:pt x="85888" y="813921"/>
                      <a:pt x="119942" y="778622"/>
                      <a:pt x="92115" y="806449"/>
                    </a:cubicBezTo>
                    <a:cubicBezTo>
                      <a:pt x="98271" y="843383"/>
                      <a:pt x="89174" y="811562"/>
                      <a:pt x="104815" y="835024"/>
                    </a:cubicBezTo>
                    <a:cubicBezTo>
                      <a:pt x="106671" y="837809"/>
                      <a:pt x="105899" y="841936"/>
                      <a:pt x="107990" y="844549"/>
                    </a:cubicBezTo>
                    <a:cubicBezTo>
                      <a:pt x="112466" y="850144"/>
                      <a:pt x="120765" y="851982"/>
                      <a:pt x="127040" y="854074"/>
                    </a:cubicBezTo>
                    <a:cubicBezTo>
                      <a:pt x="128098" y="857249"/>
                      <a:pt x="128555" y="860693"/>
                      <a:pt x="130215" y="863599"/>
                    </a:cubicBezTo>
                    <a:cubicBezTo>
                      <a:pt x="136011" y="873742"/>
                      <a:pt x="148787" y="884389"/>
                      <a:pt x="152440" y="895349"/>
                    </a:cubicBezTo>
                    <a:cubicBezTo>
                      <a:pt x="154557" y="901699"/>
                      <a:pt x="157167" y="907905"/>
                      <a:pt x="158790" y="914399"/>
                    </a:cubicBezTo>
                    <a:cubicBezTo>
                      <a:pt x="159848" y="918632"/>
                      <a:pt x="159544" y="923468"/>
                      <a:pt x="161965" y="927099"/>
                    </a:cubicBezTo>
                    <a:cubicBezTo>
                      <a:pt x="164082" y="930274"/>
                      <a:pt x="168315" y="931332"/>
                      <a:pt x="171490" y="933449"/>
                    </a:cubicBezTo>
                    <a:cubicBezTo>
                      <a:pt x="173607" y="939799"/>
                      <a:pt x="174127" y="946930"/>
                      <a:pt x="177840" y="952499"/>
                    </a:cubicBezTo>
                    <a:cubicBezTo>
                      <a:pt x="179957" y="955674"/>
                      <a:pt x="182483" y="958611"/>
                      <a:pt x="184190" y="962024"/>
                    </a:cubicBezTo>
                    <a:cubicBezTo>
                      <a:pt x="185687" y="965017"/>
                      <a:pt x="185274" y="968936"/>
                      <a:pt x="187365" y="971549"/>
                    </a:cubicBezTo>
                    <a:cubicBezTo>
                      <a:pt x="189749" y="974529"/>
                      <a:pt x="193403" y="976349"/>
                      <a:pt x="196890" y="977899"/>
                    </a:cubicBezTo>
                    <a:cubicBezTo>
                      <a:pt x="214405" y="985683"/>
                      <a:pt x="214742" y="983156"/>
                      <a:pt x="231815" y="987424"/>
                    </a:cubicBezTo>
                    <a:cubicBezTo>
                      <a:pt x="235062" y="988236"/>
                      <a:pt x="238165" y="989541"/>
                      <a:pt x="241340" y="990599"/>
                    </a:cubicBezTo>
                    <a:cubicBezTo>
                      <a:pt x="252982" y="989541"/>
                      <a:pt x="264835" y="989873"/>
                      <a:pt x="276265" y="987424"/>
                    </a:cubicBezTo>
                    <a:cubicBezTo>
                      <a:pt x="279996" y="986624"/>
                      <a:pt x="282377" y="982781"/>
                      <a:pt x="285790" y="981074"/>
                    </a:cubicBezTo>
                    <a:cubicBezTo>
                      <a:pt x="288783" y="979577"/>
                      <a:pt x="292140" y="978957"/>
                      <a:pt x="295315" y="977899"/>
                    </a:cubicBezTo>
                    <a:cubicBezTo>
                      <a:pt x="302337" y="970877"/>
                      <a:pt x="305524" y="966444"/>
                      <a:pt x="314365" y="962024"/>
                    </a:cubicBezTo>
                    <a:cubicBezTo>
                      <a:pt x="317358" y="960527"/>
                      <a:pt x="320814" y="960167"/>
                      <a:pt x="323890" y="958849"/>
                    </a:cubicBezTo>
                    <a:cubicBezTo>
                      <a:pt x="328240" y="956985"/>
                      <a:pt x="332240" y="954363"/>
                      <a:pt x="336590" y="952499"/>
                    </a:cubicBezTo>
                    <a:cubicBezTo>
                      <a:pt x="339666" y="951181"/>
                      <a:pt x="343122" y="950821"/>
                      <a:pt x="346115" y="949324"/>
                    </a:cubicBezTo>
                    <a:cubicBezTo>
                      <a:pt x="370734" y="937014"/>
                      <a:pt x="341224" y="947779"/>
                      <a:pt x="365165" y="939799"/>
                    </a:cubicBezTo>
                    <a:cubicBezTo>
                      <a:pt x="382098" y="914399"/>
                      <a:pt x="359873" y="945091"/>
                      <a:pt x="381040" y="923924"/>
                    </a:cubicBezTo>
                    <a:cubicBezTo>
                      <a:pt x="383738" y="921226"/>
                      <a:pt x="385683" y="917812"/>
                      <a:pt x="387390" y="914399"/>
                    </a:cubicBezTo>
                    <a:cubicBezTo>
                      <a:pt x="388887" y="911406"/>
                      <a:pt x="388198" y="907241"/>
                      <a:pt x="390565" y="904874"/>
                    </a:cubicBezTo>
                    <a:cubicBezTo>
                      <a:pt x="393912" y="901527"/>
                      <a:pt x="399156" y="900872"/>
                      <a:pt x="403265" y="898524"/>
                    </a:cubicBezTo>
                    <a:cubicBezTo>
                      <a:pt x="406578" y="896631"/>
                      <a:pt x="409615" y="894291"/>
                      <a:pt x="412790" y="892174"/>
                    </a:cubicBezTo>
                    <a:cubicBezTo>
                      <a:pt x="414907" y="888999"/>
                      <a:pt x="416605" y="885501"/>
                      <a:pt x="419140" y="882649"/>
                    </a:cubicBezTo>
                    <a:cubicBezTo>
                      <a:pt x="425106" y="875937"/>
                      <a:pt x="438190" y="863599"/>
                      <a:pt x="438190" y="863599"/>
                    </a:cubicBezTo>
                    <a:cubicBezTo>
                      <a:pt x="439248" y="843491"/>
                      <a:pt x="435502" y="822538"/>
                      <a:pt x="441365" y="803274"/>
                    </a:cubicBezTo>
                    <a:cubicBezTo>
                      <a:pt x="443744" y="795458"/>
                      <a:pt x="464619" y="788249"/>
                      <a:pt x="473115" y="787399"/>
                    </a:cubicBezTo>
                    <a:cubicBezTo>
                      <a:pt x="489997" y="785711"/>
                      <a:pt x="506982" y="785282"/>
                      <a:pt x="523915" y="784224"/>
                    </a:cubicBezTo>
                    <a:cubicBezTo>
                      <a:pt x="535654" y="780311"/>
                      <a:pt x="533818" y="782501"/>
                      <a:pt x="542965" y="771524"/>
                    </a:cubicBezTo>
                    <a:cubicBezTo>
                      <a:pt x="545408" y="768593"/>
                      <a:pt x="546335" y="764383"/>
                      <a:pt x="549315" y="761999"/>
                    </a:cubicBezTo>
                    <a:cubicBezTo>
                      <a:pt x="551928" y="759908"/>
                      <a:pt x="555665" y="759882"/>
                      <a:pt x="558840" y="758824"/>
                    </a:cubicBezTo>
                    <a:cubicBezTo>
                      <a:pt x="559898" y="755649"/>
                      <a:pt x="560697" y="752375"/>
                      <a:pt x="562015" y="749299"/>
                    </a:cubicBezTo>
                    <a:cubicBezTo>
                      <a:pt x="564755" y="742905"/>
                      <a:pt x="570026" y="732701"/>
                      <a:pt x="574715" y="727074"/>
                    </a:cubicBezTo>
                    <a:cubicBezTo>
                      <a:pt x="577590" y="723625"/>
                      <a:pt x="580504" y="720040"/>
                      <a:pt x="584240" y="717549"/>
                    </a:cubicBezTo>
                    <a:cubicBezTo>
                      <a:pt x="587025" y="715693"/>
                      <a:pt x="590839" y="715999"/>
                      <a:pt x="593765" y="714374"/>
                    </a:cubicBezTo>
                    <a:cubicBezTo>
                      <a:pt x="600436" y="710668"/>
                      <a:pt x="612815" y="701674"/>
                      <a:pt x="612815" y="701674"/>
                    </a:cubicBezTo>
                    <a:cubicBezTo>
                      <a:pt x="607126" y="644787"/>
                      <a:pt x="616305" y="686430"/>
                      <a:pt x="603290" y="660399"/>
                    </a:cubicBezTo>
                    <a:cubicBezTo>
                      <a:pt x="601793" y="657406"/>
                      <a:pt x="602482" y="653241"/>
                      <a:pt x="600115" y="650874"/>
                    </a:cubicBezTo>
                    <a:cubicBezTo>
                      <a:pt x="594719" y="645478"/>
                      <a:pt x="587415" y="642407"/>
                      <a:pt x="581065" y="638174"/>
                    </a:cubicBezTo>
                    <a:lnTo>
                      <a:pt x="571540" y="631824"/>
                    </a:lnTo>
                    <a:cubicBezTo>
                      <a:pt x="553342" y="604527"/>
                      <a:pt x="575160" y="639064"/>
                      <a:pt x="562015" y="612774"/>
                    </a:cubicBezTo>
                    <a:cubicBezTo>
                      <a:pt x="549705" y="588155"/>
                      <a:pt x="560470" y="617665"/>
                      <a:pt x="552490" y="593724"/>
                    </a:cubicBezTo>
                    <a:cubicBezTo>
                      <a:pt x="548419" y="544877"/>
                      <a:pt x="547418" y="553626"/>
                      <a:pt x="552490" y="495299"/>
                    </a:cubicBezTo>
                    <a:cubicBezTo>
                      <a:pt x="552868" y="490952"/>
                      <a:pt x="554718" y="486859"/>
                      <a:pt x="555665" y="482599"/>
                    </a:cubicBezTo>
                    <a:cubicBezTo>
                      <a:pt x="560242" y="462001"/>
                      <a:pt x="555384" y="471908"/>
                      <a:pt x="565190" y="457199"/>
                    </a:cubicBezTo>
                    <a:cubicBezTo>
                      <a:pt x="566248" y="449791"/>
                      <a:pt x="567026" y="442337"/>
                      <a:pt x="568365" y="434974"/>
                    </a:cubicBezTo>
                    <a:cubicBezTo>
                      <a:pt x="569960" y="426203"/>
                      <a:pt x="571995" y="420910"/>
                      <a:pt x="574715" y="412749"/>
                    </a:cubicBezTo>
                    <a:cubicBezTo>
                      <a:pt x="575773" y="393699"/>
                      <a:pt x="564399" y="369090"/>
                      <a:pt x="577890" y="355599"/>
                    </a:cubicBezTo>
                    <a:cubicBezTo>
                      <a:pt x="591381" y="342108"/>
                      <a:pt x="616020" y="353926"/>
                      <a:pt x="635040" y="352424"/>
                    </a:cubicBezTo>
                    <a:cubicBezTo>
                      <a:pt x="656246" y="350750"/>
                      <a:pt x="698540" y="346074"/>
                      <a:pt x="698540" y="346074"/>
                    </a:cubicBezTo>
                    <a:cubicBezTo>
                      <a:pt x="702773" y="345016"/>
                      <a:pt x="707609" y="345320"/>
                      <a:pt x="711240" y="342899"/>
                    </a:cubicBezTo>
                    <a:cubicBezTo>
                      <a:pt x="720359" y="336819"/>
                      <a:pt x="719760" y="318183"/>
                      <a:pt x="720765" y="311149"/>
                    </a:cubicBezTo>
                    <a:cubicBezTo>
                      <a:pt x="758400" y="318676"/>
                      <a:pt x="719409" y="308782"/>
                      <a:pt x="746165" y="320674"/>
                    </a:cubicBezTo>
                    <a:cubicBezTo>
                      <a:pt x="752282" y="323392"/>
                      <a:pt x="765215" y="327024"/>
                      <a:pt x="765215" y="327024"/>
                    </a:cubicBezTo>
                    <a:cubicBezTo>
                      <a:pt x="774740" y="325966"/>
                      <a:pt x="784290" y="325116"/>
                      <a:pt x="793790" y="323849"/>
                    </a:cubicBezTo>
                    <a:cubicBezTo>
                      <a:pt x="800171" y="322998"/>
                      <a:pt x="807690" y="324537"/>
                      <a:pt x="812840" y="320674"/>
                    </a:cubicBezTo>
                    <a:cubicBezTo>
                      <a:pt x="817399" y="317254"/>
                      <a:pt x="817073" y="310091"/>
                      <a:pt x="819190" y="304799"/>
                    </a:cubicBezTo>
                    <a:cubicBezTo>
                      <a:pt x="817469" y="296194"/>
                      <a:pt x="817451" y="285628"/>
                      <a:pt x="809665" y="279399"/>
                    </a:cubicBezTo>
                    <a:cubicBezTo>
                      <a:pt x="807052" y="277308"/>
                      <a:pt x="803315" y="277282"/>
                      <a:pt x="800140" y="276224"/>
                    </a:cubicBezTo>
                    <a:cubicBezTo>
                      <a:pt x="798023" y="273049"/>
                      <a:pt x="796770" y="269083"/>
                      <a:pt x="793790" y="266699"/>
                    </a:cubicBezTo>
                    <a:cubicBezTo>
                      <a:pt x="791177" y="264608"/>
                      <a:pt x="787258" y="265021"/>
                      <a:pt x="784265" y="263524"/>
                    </a:cubicBezTo>
                    <a:cubicBezTo>
                      <a:pt x="762339" y="252561"/>
                      <a:pt x="788471" y="260607"/>
                      <a:pt x="762040" y="253999"/>
                    </a:cubicBezTo>
                    <a:cubicBezTo>
                      <a:pt x="743984" y="235943"/>
                      <a:pt x="761370" y="250489"/>
                      <a:pt x="742990" y="241299"/>
                    </a:cubicBezTo>
                    <a:cubicBezTo>
                      <a:pt x="739577" y="239592"/>
                      <a:pt x="736952" y="236499"/>
                      <a:pt x="733465" y="234949"/>
                    </a:cubicBezTo>
                    <a:cubicBezTo>
                      <a:pt x="727348" y="232231"/>
                      <a:pt x="714415" y="228599"/>
                      <a:pt x="714415" y="228599"/>
                    </a:cubicBezTo>
                    <a:cubicBezTo>
                      <a:pt x="704890" y="229657"/>
                      <a:pt x="695293" y="230198"/>
                      <a:pt x="685840" y="231774"/>
                    </a:cubicBezTo>
                    <a:cubicBezTo>
                      <a:pt x="682539" y="232324"/>
                      <a:pt x="679100" y="233093"/>
                      <a:pt x="676315" y="234949"/>
                    </a:cubicBezTo>
                    <a:cubicBezTo>
                      <a:pt x="672579" y="237440"/>
                      <a:pt x="670806" y="242466"/>
                      <a:pt x="666790" y="244474"/>
                    </a:cubicBezTo>
                    <a:cubicBezTo>
                      <a:pt x="661963" y="246887"/>
                      <a:pt x="656150" y="246340"/>
                      <a:pt x="650915" y="247649"/>
                    </a:cubicBezTo>
                    <a:cubicBezTo>
                      <a:pt x="647668" y="248461"/>
                      <a:pt x="644637" y="250012"/>
                      <a:pt x="641390" y="250824"/>
                    </a:cubicBezTo>
                    <a:lnTo>
                      <a:pt x="615990" y="257174"/>
                    </a:lnTo>
                    <a:cubicBezTo>
                      <a:pt x="613873" y="260349"/>
                      <a:pt x="612620" y="264315"/>
                      <a:pt x="609640" y="266699"/>
                    </a:cubicBezTo>
                    <a:cubicBezTo>
                      <a:pt x="607027" y="268790"/>
                      <a:pt x="603462" y="269874"/>
                      <a:pt x="600115" y="269874"/>
                    </a:cubicBezTo>
                    <a:cubicBezTo>
                      <a:pt x="585261" y="269874"/>
                      <a:pt x="570482" y="267757"/>
                      <a:pt x="555665" y="266699"/>
                    </a:cubicBezTo>
                    <a:cubicBezTo>
                      <a:pt x="552391" y="256877"/>
                      <a:pt x="549315" y="249300"/>
                      <a:pt x="549315" y="238124"/>
                    </a:cubicBezTo>
                    <a:cubicBezTo>
                      <a:pt x="549315" y="230640"/>
                      <a:pt x="551189" y="223269"/>
                      <a:pt x="552490" y="215899"/>
                    </a:cubicBezTo>
                    <a:cubicBezTo>
                      <a:pt x="557745" y="186122"/>
                      <a:pt x="555970" y="192759"/>
                      <a:pt x="562015" y="174624"/>
                    </a:cubicBezTo>
                    <a:cubicBezTo>
                      <a:pt x="560957" y="161924"/>
                      <a:pt x="561339" y="149021"/>
                      <a:pt x="558840" y="136524"/>
                    </a:cubicBezTo>
                    <a:cubicBezTo>
                      <a:pt x="558092" y="132782"/>
                      <a:pt x="554197" y="130412"/>
                      <a:pt x="552490" y="126999"/>
                    </a:cubicBezTo>
                    <a:cubicBezTo>
                      <a:pt x="547325" y="116670"/>
                      <a:pt x="552064" y="117048"/>
                      <a:pt x="542965" y="107949"/>
                    </a:cubicBezTo>
                    <a:cubicBezTo>
                      <a:pt x="540267" y="105251"/>
                      <a:pt x="536615" y="103716"/>
                      <a:pt x="533440" y="101599"/>
                    </a:cubicBezTo>
                    <a:cubicBezTo>
                      <a:pt x="521309" y="65207"/>
                      <a:pt x="531597" y="100732"/>
                      <a:pt x="523915" y="50799"/>
                    </a:cubicBezTo>
                    <a:cubicBezTo>
                      <a:pt x="523216" y="46253"/>
                      <a:pt x="518398" y="34254"/>
                      <a:pt x="514390" y="31749"/>
                    </a:cubicBezTo>
                    <a:cubicBezTo>
                      <a:pt x="508714" y="28201"/>
                      <a:pt x="500909" y="29112"/>
                      <a:pt x="495340" y="25399"/>
                    </a:cubicBezTo>
                    <a:lnTo>
                      <a:pt x="476290" y="12699"/>
                    </a:lnTo>
                    <a:cubicBezTo>
                      <a:pt x="474173" y="9524"/>
                      <a:pt x="472920" y="5558"/>
                      <a:pt x="469940" y="3174"/>
                    </a:cubicBezTo>
                    <a:cubicBezTo>
                      <a:pt x="462130" y="-3074"/>
                      <a:pt x="452677" y="1547"/>
                      <a:pt x="444540" y="3174"/>
                    </a:cubicBezTo>
                    <a:cubicBezTo>
                      <a:pt x="441365" y="6349"/>
                      <a:pt x="438559" y="9942"/>
                      <a:pt x="435015" y="12699"/>
                    </a:cubicBezTo>
                    <a:cubicBezTo>
                      <a:pt x="428991" y="17384"/>
                      <a:pt x="421361" y="20003"/>
                      <a:pt x="415965" y="25399"/>
                    </a:cubicBezTo>
                    <a:cubicBezTo>
                      <a:pt x="412790" y="28574"/>
                      <a:pt x="410176" y="32433"/>
                      <a:pt x="406440" y="34924"/>
                    </a:cubicBezTo>
                    <a:cubicBezTo>
                      <a:pt x="403655" y="36780"/>
                      <a:pt x="400133" y="37180"/>
                      <a:pt x="396915" y="38099"/>
                    </a:cubicBezTo>
                    <a:cubicBezTo>
                      <a:pt x="392719" y="39298"/>
                      <a:pt x="395328" y="54503"/>
                      <a:pt x="365165" y="6032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segovia">
                <a:extLst>
                  <a:ext uri="{FF2B5EF4-FFF2-40B4-BE49-F238E27FC236}">
                    <a16:creationId xmlns:a16="http://schemas.microsoft.com/office/drawing/2014/main" id="{0E475C6D-FC48-363B-7B5F-1EA16FE4321A}"/>
                  </a:ext>
                </a:extLst>
              </p:cNvPr>
              <p:cNvSpPr/>
              <p:nvPr/>
            </p:nvSpPr>
            <p:spPr>
              <a:xfrm>
                <a:off x="2029982" y="1347122"/>
                <a:ext cx="639967" cy="545055"/>
              </a:xfrm>
              <a:custGeom>
                <a:avLst/>
                <a:gdLst>
                  <a:gd name="connsiteX0" fmla="*/ 536179 w 641230"/>
                  <a:gd name="connsiteY0" fmla="*/ 2130 h 545055"/>
                  <a:gd name="connsiteX1" fmla="*/ 520304 w 641230"/>
                  <a:gd name="connsiteY1" fmla="*/ 5305 h 545055"/>
                  <a:gd name="connsiteX2" fmla="*/ 507604 w 641230"/>
                  <a:gd name="connsiteY2" fmla="*/ 8480 h 545055"/>
                  <a:gd name="connsiteX3" fmla="*/ 485379 w 641230"/>
                  <a:gd name="connsiteY3" fmla="*/ 11655 h 545055"/>
                  <a:gd name="connsiteX4" fmla="*/ 456804 w 641230"/>
                  <a:gd name="connsiteY4" fmla="*/ 18005 h 545055"/>
                  <a:gd name="connsiteX5" fmla="*/ 421879 w 641230"/>
                  <a:gd name="connsiteY5" fmla="*/ 27530 h 545055"/>
                  <a:gd name="connsiteX6" fmla="*/ 399654 w 641230"/>
                  <a:gd name="connsiteY6" fmla="*/ 24355 h 545055"/>
                  <a:gd name="connsiteX7" fmla="*/ 386954 w 641230"/>
                  <a:gd name="connsiteY7" fmla="*/ 21180 h 545055"/>
                  <a:gd name="connsiteX8" fmla="*/ 326629 w 641230"/>
                  <a:gd name="connsiteY8" fmla="*/ 24355 h 545055"/>
                  <a:gd name="connsiteX9" fmla="*/ 323454 w 641230"/>
                  <a:gd name="connsiteY9" fmla="*/ 33880 h 545055"/>
                  <a:gd name="connsiteX10" fmla="*/ 307579 w 641230"/>
                  <a:gd name="connsiteY10" fmla="*/ 49755 h 545055"/>
                  <a:gd name="connsiteX11" fmla="*/ 288529 w 641230"/>
                  <a:gd name="connsiteY11" fmla="*/ 56105 h 545055"/>
                  <a:gd name="connsiteX12" fmla="*/ 279004 w 641230"/>
                  <a:gd name="connsiteY12" fmla="*/ 62455 h 545055"/>
                  <a:gd name="connsiteX13" fmla="*/ 269479 w 641230"/>
                  <a:gd name="connsiteY13" fmla="*/ 71980 h 545055"/>
                  <a:gd name="connsiteX14" fmla="*/ 253604 w 641230"/>
                  <a:gd name="connsiteY14" fmla="*/ 75155 h 545055"/>
                  <a:gd name="connsiteX15" fmla="*/ 231379 w 641230"/>
                  <a:gd name="connsiteY15" fmla="*/ 81505 h 545055"/>
                  <a:gd name="connsiteX16" fmla="*/ 205979 w 641230"/>
                  <a:gd name="connsiteY16" fmla="*/ 78330 h 545055"/>
                  <a:gd name="connsiteX17" fmla="*/ 183754 w 641230"/>
                  <a:gd name="connsiteY17" fmla="*/ 71980 h 545055"/>
                  <a:gd name="connsiteX18" fmla="*/ 171054 w 641230"/>
                  <a:gd name="connsiteY18" fmla="*/ 68805 h 545055"/>
                  <a:gd name="connsiteX19" fmla="*/ 152004 w 641230"/>
                  <a:gd name="connsiteY19" fmla="*/ 62455 h 545055"/>
                  <a:gd name="connsiteX20" fmla="*/ 132954 w 641230"/>
                  <a:gd name="connsiteY20" fmla="*/ 68805 h 545055"/>
                  <a:gd name="connsiteX21" fmla="*/ 123429 w 641230"/>
                  <a:gd name="connsiteY21" fmla="*/ 71980 h 545055"/>
                  <a:gd name="connsiteX22" fmla="*/ 113904 w 641230"/>
                  <a:gd name="connsiteY22" fmla="*/ 78330 h 545055"/>
                  <a:gd name="connsiteX23" fmla="*/ 107554 w 641230"/>
                  <a:gd name="connsiteY23" fmla="*/ 87855 h 545055"/>
                  <a:gd name="connsiteX24" fmla="*/ 88504 w 641230"/>
                  <a:gd name="connsiteY24" fmla="*/ 100555 h 545055"/>
                  <a:gd name="connsiteX25" fmla="*/ 78979 w 641230"/>
                  <a:gd name="connsiteY25" fmla="*/ 119605 h 545055"/>
                  <a:gd name="connsiteX26" fmla="*/ 72629 w 641230"/>
                  <a:gd name="connsiteY26" fmla="*/ 132305 h 545055"/>
                  <a:gd name="connsiteX27" fmla="*/ 66279 w 641230"/>
                  <a:gd name="connsiteY27" fmla="*/ 141830 h 545055"/>
                  <a:gd name="connsiteX28" fmla="*/ 37704 w 641230"/>
                  <a:gd name="connsiteY28" fmla="*/ 154530 h 545055"/>
                  <a:gd name="connsiteX29" fmla="*/ 28179 w 641230"/>
                  <a:gd name="connsiteY29" fmla="*/ 157705 h 545055"/>
                  <a:gd name="connsiteX30" fmla="*/ 18654 w 641230"/>
                  <a:gd name="connsiteY30" fmla="*/ 164055 h 545055"/>
                  <a:gd name="connsiteX31" fmla="*/ 9129 w 641230"/>
                  <a:gd name="connsiteY31" fmla="*/ 284705 h 545055"/>
                  <a:gd name="connsiteX32" fmla="*/ 15479 w 641230"/>
                  <a:gd name="connsiteY32" fmla="*/ 306930 h 545055"/>
                  <a:gd name="connsiteX33" fmla="*/ 25004 w 641230"/>
                  <a:gd name="connsiteY33" fmla="*/ 316455 h 545055"/>
                  <a:gd name="connsiteX34" fmla="*/ 37704 w 641230"/>
                  <a:gd name="connsiteY34" fmla="*/ 338680 h 545055"/>
                  <a:gd name="connsiteX35" fmla="*/ 40879 w 641230"/>
                  <a:gd name="connsiteY35" fmla="*/ 348205 h 545055"/>
                  <a:gd name="connsiteX36" fmla="*/ 59929 w 641230"/>
                  <a:gd name="connsiteY36" fmla="*/ 360905 h 545055"/>
                  <a:gd name="connsiteX37" fmla="*/ 66279 w 641230"/>
                  <a:gd name="connsiteY37" fmla="*/ 383130 h 545055"/>
                  <a:gd name="connsiteX38" fmla="*/ 72629 w 641230"/>
                  <a:gd name="connsiteY38" fmla="*/ 402180 h 545055"/>
                  <a:gd name="connsiteX39" fmla="*/ 78979 w 641230"/>
                  <a:gd name="connsiteY39" fmla="*/ 411705 h 545055"/>
                  <a:gd name="connsiteX40" fmla="*/ 88504 w 641230"/>
                  <a:gd name="connsiteY40" fmla="*/ 414880 h 545055"/>
                  <a:gd name="connsiteX41" fmla="*/ 91679 w 641230"/>
                  <a:gd name="connsiteY41" fmla="*/ 424405 h 545055"/>
                  <a:gd name="connsiteX42" fmla="*/ 107554 w 641230"/>
                  <a:gd name="connsiteY42" fmla="*/ 452980 h 545055"/>
                  <a:gd name="connsiteX43" fmla="*/ 85329 w 641230"/>
                  <a:gd name="connsiteY43" fmla="*/ 481555 h 545055"/>
                  <a:gd name="connsiteX44" fmla="*/ 91679 w 641230"/>
                  <a:gd name="connsiteY44" fmla="*/ 532355 h 545055"/>
                  <a:gd name="connsiteX45" fmla="*/ 98029 w 641230"/>
                  <a:gd name="connsiteY45" fmla="*/ 541880 h 545055"/>
                  <a:gd name="connsiteX46" fmla="*/ 107554 w 641230"/>
                  <a:gd name="connsiteY46" fmla="*/ 545055 h 545055"/>
                  <a:gd name="connsiteX47" fmla="*/ 136129 w 641230"/>
                  <a:gd name="connsiteY47" fmla="*/ 538705 h 545055"/>
                  <a:gd name="connsiteX48" fmla="*/ 145654 w 641230"/>
                  <a:gd name="connsiteY48" fmla="*/ 535530 h 545055"/>
                  <a:gd name="connsiteX49" fmla="*/ 164704 w 641230"/>
                  <a:gd name="connsiteY49" fmla="*/ 526005 h 545055"/>
                  <a:gd name="connsiteX50" fmla="*/ 180579 w 641230"/>
                  <a:gd name="connsiteY50" fmla="*/ 513305 h 545055"/>
                  <a:gd name="connsiteX51" fmla="*/ 186929 w 641230"/>
                  <a:gd name="connsiteY51" fmla="*/ 503780 h 545055"/>
                  <a:gd name="connsiteX52" fmla="*/ 205979 w 641230"/>
                  <a:gd name="connsiteY52" fmla="*/ 494255 h 545055"/>
                  <a:gd name="connsiteX53" fmla="*/ 240904 w 641230"/>
                  <a:gd name="connsiteY53" fmla="*/ 497430 h 545055"/>
                  <a:gd name="connsiteX54" fmla="*/ 250429 w 641230"/>
                  <a:gd name="connsiteY54" fmla="*/ 487905 h 545055"/>
                  <a:gd name="connsiteX55" fmla="*/ 263129 w 641230"/>
                  <a:gd name="connsiteY55" fmla="*/ 468855 h 545055"/>
                  <a:gd name="connsiteX56" fmla="*/ 288529 w 641230"/>
                  <a:gd name="connsiteY56" fmla="*/ 449805 h 545055"/>
                  <a:gd name="connsiteX57" fmla="*/ 298054 w 641230"/>
                  <a:gd name="connsiteY57" fmla="*/ 440280 h 545055"/>
                  <a:gd name="connsiteX58" fmla="*/ 317104 w 641230"/>
                  <a:gd name="connsiteY58" fmla="*/ 427580 h 545055"/>
                  <a:gd name="connsiteX59" fmla="*/ 336154 w 641230"/>
                  <a:gd name="connsiteY59" fmla="*/ 411705 h 545055"/>
                  <a:gd name="connsiteX60" fmla="*/ 342504 w 641230"/>
                  <a:gd name="connsiteY60" fmla="*/ 402180 h 545055"/>
                  <a:gd name="connsiteX61" fmla="*/ 345679 w 641230"/>
                  <a:gd name="connsiteY61" fmla="*/ 376780 h 545055"/>
                  <a:gd name="connsiteX62" fmla="*/ 348854 w 641230"/>
                  <a:gd name="connsiteY62" fmla="*/ 360905 h 545055"/>
                  <a:gd name="connsiteX63" fmla="*/ 352029 w 641230"/>
                  <a:gd name="connsiteY63" fmla="*/ 351380 h 545055"/>
                  <a:gd name="connsiteX64" fmla="*/ 361554 w 641230"/>
                  <a:gd name="connsiteY64" fmla="*/ 341855 h 545055"/>
                  <a:gd name="connsiteX65" fmla="*/ 386954 w 641230"/>
                  <a:gd name="connsiteY65" fmla="*/ 332330 h 545055"/>
                  <a:gd name="connsiteX66" fmla="*/ 399654 w 641230"/>
                  <a:gd name="connsiteY66" fmla="*/ 325980 h 545055"/>
                  <a:gd name="connsiteX67" fmla="*/ 418704 w 641230"/>
                  <a:gd name="connsiteY67" fmla="*/ 313280 h 545055"/>
                  <a:gd name="connsiteX68" fmla="*/ 425054 w 641230"/>
                  <a:gd name="connsiteY68" fmla="*/ 300580 h 545055"/>
                  <a:gd name="connsiteX69" fmla="*/ 431404 w 641230"/>
                  <a:gd name="connsiteY69" fmla="*/ 291055 h 545055"/>
                  <a:gd name="connsiteX70" fmla="*/ 440929 w 641230"/>
                  <a:gd name="connsiteY70" fmla="*/ 272005 h 545055"/>
                  <a:gd name="connsiteX71" fmla="*/ 450454 w 641230"/>
                  <a:gd name="connsiteY71" fmla="*/ 268830 h 545055"/>
                  <a:gd name="connsiteX72" fmla="*/ 453629 w 641230"/>
                  <a:gd name="connsiteY72" fmla="*/ 259305 h 545055"/>
                  <a:gd name="connsiteX73" fmla="*/ 475854 w 641230"/>
                  <a:gd name="connsiteY73" fmla="*/ 230730 h 545055"/>
                  <a:gd name="connsiteX74" fmla="*/ 482204 w 641230"/>
                  <a:gd name="connsiteY74" fmla="*/ 211680 h 545055"/>
                  <a:gd name="connsiteX75" fmla="*/ 485379 w 641230"/>
                  <a:gd name="connsiteY75" fmla="*/ 198980 h 545055"/>
                  <a:gd name="connsiteX76" fmla="*/ 539354 w 641230"/>
                  <a:gd name="connsiteY76" fmla="*/ 195805 h 545055"/>
                  <a:gd name="connsiteX77" fmla="*/ 564754 w 641230"/>
                  <a:gd name="connsiteY77" fmla="*/ 189455 h 545055"/>
                  <a:gd name="connsiteX78" fmla="*/ 577454 w 641230"/>
                  <a:gd name="connsiteY78" fmla="*/ 186280 h 545055"/>
                  <a:gd name="connsiteX79" fmla="*/ 586979 w 641230"/>
                  <a:gd name="connsiteY79" fmla="*/ 183105 h 545055"/>
                  <a:gd name="connsiteX80" fmla="*/ 602854 w 641230"/>
                  <a:gd name="connsiteY80" fmla="*/ 179930 h 545055"/>
                  <a:gd name="connsiteX81" fmla="*/ 615554 w 641230"/>
                  <a:gd name="connsiteY81" fmla="*/ 176755 h 545055"/>
                  <a:gd name="connsiteX82" fmla="*/ 634604 w 641230"/>
                  <a:gd name="connsiteY82" fmla="*/ 170405 h 545055"/>
                  <a:gd name="connsiteX83" fmla="*/ 640954 w 641230"/>
                  <a:gd name="connsiteY83" fmla="*/ 160880 h 545055"/>
                  <a:gd name="connsiteX84" fmla="*/ 637779 w 641230"/>
                  <a:gd name="connsiteY84" fmla="*/ 135480 h 545055"/>
                  <a:gd name="connsiteX85" fmla="*/ 628254 w 641230"/>
                  <a:gd name="connsiteY85" fmla="*/ 129130 h 545055"/>
                  <a:gd name="connsiteX86" fmla="*/ 596504 w 641230"/>
                  <a:gd name="connsiteY86" fmla="*/ 122780 h 545055"/>
                  <a:gd name="connsiteX87" fmla="*/ 577454 w 641230"/>
                  <a:gd name="connsiteY87" fmla="*/ 119605 h 545055"/>
                  <a:gd name="connsiteX88" fmla="*/ 571104 w 641230"/>
                  <a:gd name="connsiteY88" fmla="*/ 56105 h 545055"/>
                  <a:gd name="connsiteX89" fmla="*/ 567929 w 641230"/>
                  <a:gd name="connsiteY89" fmla="*/ 43405 h 545055"/>
                  <a:gd name="connsiteX90" fmla="*/ 558404 w 641230"/>
                  <a:gd name="connsiteY90" fmla="*/ 40230 h 545055"/>
                  <a:gd name="connsiteX91" fmla="*/ 536179 w 641230"/>
                  <a:gd name="connsiteY91" fmla="*/ 2130 h 54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41230" h="545055">
                    <a:moveTo>
                      <a:pt x="536179" y="2130"/>
                    </a:moveTo>
                    <a:cubicBezTo>
                      <a:pt x="529829" y="-3691"/>
                      <a:pt x="525572" y="4134"/>
                      <a:pt x="520304" y="5305"/>
                    </a:cubicBezTo>
                    <a:cubicBezTo>
                      <a:pt x="516044" y="6252"/>
                      <a:pt x="511897" y="7699"/>
                      <a:pt x="507604" y="8480"/>
                    </a:cubicBezTo>
                    <a:cubicBezTo>
                      <a:pt x="500241" y="9819"/>
                      <a:pt x="492734" y="10276"/>
                      <a:pt x="485379" y="11655"/>
                    </a:cubicBezTo>
                    <a:cubicBezTo>
                      <a:pt x="475789" y="13453"/>
                      <a:pt x="466302" y="15770"/>
                      <a:pt x="456804" y="18005"/>
                    </a:cubicBezTo>
                    <a:cubicBezTo>
                      <a:pt x="432454" y="23734"/>
                      <a:pt x="438036" y="22144"/>
                      <a:pt x="421879" y="27530"/>
                    </a:cubicBezTo>
                    <a:cubicBezTo>
                      <a:pt x="414471" y="26472"/>
                      <a:pt x="407017" y="25694"/>
                      <a:pt x="399654" y="24355"/>
                    </a:cubicBezTo>
                    <a:cubicBezTo>
                      <a:pt x="395361" y="23574"/>
                      <a:pt x="391318" y="21180"/>
                      <a:pt x="386954" y="21180"/>
                    </a:cubicBezTo>
                    <a:cubicBezTo>
                      <a:pt x="366818" y="21180"/>
                      <a:pt x="346737" y="23297"/>
                      <a:pt x="326629" y="24355"/>
                    </a:cubicBezTo>
                    <a:cubicBezTo>
                      <a:pt x="325571" y="27530"/>
                      <a:pt x="324951" y="30887"/>
                      <a:pt x="323454" y="33880"/>
                    </a:cubicBezTo>
                    <a:cubicBezTo>
                      <a:pt x="319523" y="41742"/>
                      <a:pt x="315743" y="46126"/>
                      <a:pt x="307579" y="49755"/>
                    </a:cubicBezTo>
                    <a:cubicBezTo>
                      <a:pt x="301462" y="52473"/>
                      <a:pt x="294098" y="52392"/>
                      <a:pt x="288529" y="56105"/>
                    </a:cubicBezTo>
                    <a:cubicBezTo>
                      <a:pt x="285354" y="58222"/>
                      <a:pt x="281935" y="60012"/>
                      <a:pt x="279004" y="62455"/>
                    </a:cubicBezTo>
                    <a:cubicBezTo>
                      <a:pt x="275555" y="65330"/>
                      <a:pt x="273495" y="69972"/>
                      <a:pt x="269479" y="71980"/>
                    </a:cubicBezTo>
                    <a:cubicBezTo>
                      <a:pt x="264652" y="74393"/>
                      <a:pt x="258872" y="73984"/>
                      <a:pt x="253604" y="75155"/>
                    </a:cubicBezTo>
                    <a:cubicBezTo>
                      <a:pt x="241644" y="77813"/>
                      <a:pt x="241986" y="77969"/>
                      <a:pt x="231379" y="81505"/>
                    </a:cubicBezTo>
                    <a:cubicBezTo>
                      <a:pt x="222912" y="80447"/>
                      <a:pt x="214395" y="79733"/>
                      <a:pt x="205979" y="78330"/>
                    </a:cubicBezTo>
                    <a:cubicBezTo>
                      <a:pt x="194068" y="76345"/>
                      <a:pt x="194323" y="75000"/>
                      <a:pt x="183754" y="71980"/>
                    </a:cubicBezTo>
                    <a:cubicBezTo>
                      <a:pt x="179558" y="70781"/>
                      <a:pt x="175234" y="70059"/>
                      <a:pt x="171054" y="68805"/>
                    </a:cubicBezTo>
                    <a:cubicBezTo>
                      <a:pt x="164643" y="66882"/>
                      <a:pt x="152004" y="62455"/>
                      <a:pt x="152004" y="62455"/>
                    </a:cubicBezTo>
                    <a:lnTo>
                      <a:pt x="132954" y="68805"/>
                    </a:lnTo>
                    <a:cubicBezTo>
                      <a:pt x="129779" y="69863"/>
                      <a:pt x="126214" y="70124"/>
                      <a:pt x="123429" y="71980"/>
                    </a:cubicBezTo>
                    <a:lnTo>
                      <a:pt x="113904" y="78330"/>
                    </a:lnTo>
                    <a:cubicBezTo>
                      <a:pt x="111787" y="81505"/>
                      <a:pt x="110534" y="85471"/>
                      <a:pt x="107554" y="87855"/>
                    </a:cubicBezTo>
                    <a:cubicBezTo>
                      <a:pt x="82119" y="108203"/>
                      <a:pt x="116026" y="67528"/>
                      <a:pt x="88504" y="100555"/>
                    </a:cubicBezTo>
                    <a:cubicBezTo>
                      <a:pt x="79531" y="111322"/>
                      <a:pt x="84033" y="107813"/>
                      <a:pt x="78979" y="119605"/>
                    </a:cubicBezTo>
                    <a:cubicBezTo>
                      <a:pt x="77115" y="123955"/>
                      <a:pt x="74977" y="128196"/>
                      <a:pt x="72629" y="132305"/>
                    </a:cubicBezTo>
                    <a:cubicBezTo>
                      <a:pt x="70736" y="135618"/>
                      <a:pt x="68977" y="139132"/>
                      <a:pt x="66279" y="141830"/>
                    </a:cubicBezTo>
                    <a:cubicBezTo>
                      <a:pt x="58732" y="149377"/>
                      <a:pt x="47135" y="151386"/>
                      <a:pt x="37704" y="154530"/>
                    </a:cubicBezTo>
                    <a:cubicBezTo>
                      <a:pt x="34529" y="155588"/>
                      <a:pt x="30964" y="155849"/>
                      <a:pt x="28179" y="157705"/>
                    </a:cubicBezTo>
                    <a:lnTo>
                      <a:pt x="18654" y="164055"/>
                    </a:lnTo>
                    <a:cubicBezTo>
                      <a:pt x="-12289" y="210470"/>
                      <a:pt x="3265" y="179153"/>
                      <a:pt x="9129" y="284705"/>
                    </a:cubicBezTo>
                    <a:cubicBezTo>
                      <a:pt x="9193" y="285860"/>
                      <a:pt x="13933" y="304610"/>
                      <a:pt x="15479" y="306930"/>
                    </a:cubicBezTo>
                    <a:cubicBezTo>
                      <a:pt x="17970" y="310666"/>
                      <a:pt x="21829" y="313280"/>
                      <a:pt x="25004" y="316455"/>
                    </a:cubicBezTo>
                    <a:cubicBezTo>
                      <a:pt x="31719" y="343315"/>
                      <a:pt x="22571" y="315981"/>
                      <a:pt x="37704" y="338680"/>
                    </a:cubicBezTo>
                    <a:cubicBezTo>
                      <a:pt x="39560" y="341465"/>
                      <a:pt x="38512" y="345838"/>
                      <a:pt x="40879" y="348205"/>
                    </a:cubicBezTo>
                    <a:cubicBezTo>
                      <a:pt x="46275" y="353601"/>
                      <a:pt x="59929" y="360905"/>
                      <a:pt x="59929" y="360905"/>
                    </a:cubicBezTo>
                    <a:cubicBezTo>
                      <a:pt x="70599" y="392916"/>
                      <a:pt x="54319" y="343263"/>
                      <a:pt x="66279" y="383130"/>
                    </a:cubicBezTo>
                    <a:cubicBezTo>
                      <a:pt x="68202" y="389541"/>
                      <a:pt x="68916" y="396611"/>
                      <a:pt x="72629" y="402180"/>
                    </a:cubicBezTo>
                    <a:cubicBezTo>
                      <a:pt x="74746" y="405355"/>
                      <a:pt x="75999" y="409321"/>
                      <a:pt x="78979" y="411705"/>
                    </a:cubicBezTo>
                    <a:cubicBezTo>
                      <a:pt x="81592" y="413796"/>
                      <a:pt x="85329" y="413822"/>
                      <a:pt x="88504" y="414880"/>
                    </a:cubicBezTo>
                    <a:cubicBezTo>
                      <a:pt x="89562" y="418055"/>
                      <a:pt x="90054" y="421479"/>
                      <a:pt x="91679" y="424405"/>
                    </a:cubicBezTo>
                    <a:cubicBezTo>
                      <a:pt x="109875" y="457157"/>
                      <a:pt x="100370" y="431427"/>
                      <a:pt x="107554" y="452980"/>
                    </a:cubicBezTo>
                    <a:cubicBezTo>
                      <a:pt x="84014" y="468673"/>
                      <a:pt x="90001" y="458196"/>
                      <a:pt x="85329" y="481555"/>
                    </a:cubicBezTo>
                    <a:cubicBezTo>
                      <a:pt x="85935" y="489433"/>
                      <a:pt x="84826" y="518648"/>
                      <a:pt x="91679" y="532355"/>
                    </a:cubicBezTo>
                    <a:cubicBezTo>
                      <a:pt x="93386" y="535768"/>
                      <a:pt x="95049" y="539496"/>
                      <a:pt x="98029" y="541880"/>
                    </a:cubicBezTo>
                    <a:cubicBezTo>
                      <a:pt x="100642" y="543971"/>
                      <a:pt x="104379" y="543997"/>
                      <a:pt x="107554" y="545055"/>
                    </a:cubicBezTo>
                    <a:cubicBezTo>
                      <a:pt x="118466" y="542873"/>
                      <a:pt x="125667" y="541694"/>
                      <a:pt x="136129" y="538705"/>
                    </a:cubicBezTo>
                    <a:cubicBezTo>
                      <a:pt x="139347" y="537786"/>
                      <a:pt x="142661" y="537027"/>
                      <a:pt x="145654" y="535530"/>
                    </a:cubicBezTo>
                    <a:cubicBezTo>
                      <a:pt x="170273" y="523220"/>
                      <a:pt x="140763" y="533985"/>
                      <a:pt x="164704" y="526005"/>
                    </a:cubicBezTo>
                    <a:cubicBezTo>
                      <a:pt x="182902" y="498708"/>
                      <a:pt x="158671" y="530832"/>
                      <a:pt x="180579" y="513305"/>
                    </a:cubicBezTo>
                    <a:cubicBezTo>
                      <a:pt x="183559" y="510921"/>
                      <a:pt x="184231" y="506478"/>
                      <a:pt x="186929" y="503780"/>
                    </a:cubicBezTo>
                    <a:cubicBezTo>
                      <a:pt x="193084" y="497625"/>
                      <a:pt x="198232" y="496837"/>
                      <a:pt x="205979" y="494255"/>
                    </a:cubicBezTo>
                    <a:cubicBezTo>
                      <a:pt x="217621" y="495313"/>
                      <a:pt x="229332" y="499083"/>
                      <a:pt x="240904" y="497430"/>
                    </a:cubicBezTo>
                    <a:cubicBezTo>
                      <a:pt x="245349" y="496795"/>
                      <a:pt x="247672" y="491449"/>
                      <a:pt x="250429" y="487905"/>
                    </a:cubicBezTo>
                    <a:cubicBezTo>
                      <a:pt x="255114" y="481881"/>
                      <a:pt x="257024" y="473434"/>
                      <a:pt x="263129" y="468855"/>
                    </a:cubicBezTo>
                    <a:cubicBezTo>
                      <a:pt x="271596" y="462505"/>
                      <a:pt x="281045" y="457289"/>
                      <a:pt x="288529" y="449805"/>
                    </a:cubicBezTo>
                    <a:cubicBezTo>
                      <a:pt x="291704" y="446630"/>
                      <a:pt x="294510" y="443037"/>
                      <a:pt x="298054" y="440280"/>
                    </a:cubicBezTo>
                    <a:cubicBezTo>
                      <a:pt x="304078" y="435595"/>
                      <a:pt x="311708" y="432976"/>
                      <a:pt x="317104" y="427580"/>
                    </a:cubicBezTo>
                    <a:cubicBezTo>
                      <a:pt x="329327" y="415357"/>
                      <a:pt x="322893" y="420546"/>
                      <a:pt x="336154" y="411705"/>
                    </a:cubicBezTo>
                    <a:cubicBezTo>
                      <a:pt x="338271" y="408530"/>
                      <a:pt x="341500" y="405861"/>
                      <a:pt x="342504" y="402180"/>
                    </a:cubicBezTo>
                    <a:cubicBezTo>
                      <a:pt x="344749" y="393948"/>
                      <a:pt x="344382" y="385213"/>
                      <a:pt x="345679" y="376780"/>
                    </a:cubicBezTo>
                    <a:cubicBezTo>
                      <a:pt x="346500" y="371446"/>
                      <a:pt x="347545" y="366140"/>
                      <a:pt x="348854" y="360905"/>
                    </a:cubicBezTo>
                    <a:cubicBezTo>
                      <a:pt x="349666" y="357658"/>
                      <a:pt x="350173" y="354165"/>
                      <a:pt x="352029" y="351380"/>
                    </a:cubicBezTo>
                    <a:cubicBezTo>
                      <a:pt x="354520" y="347644"/>
                      <a:pt x="357900" y="344465"/>
                      <a:pt x="361554" y="341855"/>
                    </a:cubicBezTo>
                    <a:cubicBezTo>
                      <a:pt x="374581" y="332550"/>
                      <a:pt x="372959" y="337578"/>
                      <a:pt x="386954" y="332330"/>
                    </a:cubicBezTo>
                    <a:cubicBezTo>
                      <a:pt x="391386" y="330668"/>
                      <a:pt x="395595" y="328415"/>
                      <a:pt x="399654" y="325980"/>
                    </a:cubicBezTo>
                    <a:cubicBezTo>
                      <a:pt x="406198" y="322053"/>
                      <a:pt x="418704" y="313280"/>
                      <a:pt x="418704" y="313280"/>
                    </a:cubicBezTo>
                    <a:cubicBezTo>
                      <a:pt x="420821" y="309047"/>
                      <a:pt x="422706" y="304689"/>
                      <a:pt x="425054" y="300580"/>
                    </a:cubicBezTo>
                    <a:cubicBezTo>
                      <a:pt x="426947" y="297267"/>
                      <a:pt x="429697" y="294468"/>
                      <a:pt x="431404" y="291055"/>
                    </a:cubicBezTo>
                    <a:cubicBezTo>
                      <a:pt x="435239" y="283386"/>
                      <a:pt x="433346" y="278071"/>
                      <a:pt x="440929" y="272005"/>
                    </a:cubicBezTo>
                    <a:cubicBezTo>
                      <a:pt x="443542" y="269914"/>
                      <a:pt x="447279" y="269888"/>
                      <a:pt x="450454" y="268830"/>
                    </a:cubicBezTo>
                    <a:cubicBezTo>
                      <a:pt x="451512" y="265655"/>
                      <a:pt x="451773" y="262090"/>
                      <a:pt x="453629" y="259305"/>
                    </a:cubicBezTo>
                    <a:cubicBezTo>
                      <a:pt x="464587" y="242868"/>
                      <a:pt x="467400" y="256092"/>
                      <a:pt x="475854" y="230730"/>
                    </a:cubicBezTo>
                    <a:cubicBezTo>
                      <a:pt x="477971" y="224380"/>
                      <a:pt x="480581" y="218174"/>
                      <a:pt x="482204" y="211680"/>
                    </a:cubicBezTo>
                    <a:cubicBezTo>
                      <a:pt x="483262" y="207447"/>
                      <a:pt x="481175" y="200148"/>
                      <a:pt x="485379" y="198980"/>
                    </a:cubicBezTo>
                    <a:cubicBezTo>
                      <a:pt x="502744" y="194156"/>
                      <a:pt x="521362" y="196863"/>
                      <a:pt x="539354" y="195805"/>
                    </a:cubicBezTo>
                    <a:cubicBezTo>
                      <a:pt x="556375" y="190131"/>
                      <a:pt x="541766" y="194563"/>
                      <a:pt x="564754" y="189455"/>
                    </a:cubicBezTo>
                    <a:cubicBezTo>
                      <a:pt x="569014" y="188508"/>
                      <a:pt x="573258" y="187479"/>
                      <a:pt x="577454" y="186280"/>
                    </a:cubicBezTo>
                    <a:cubicBezTo>
                      <a:pt x="580672" y="185361"/>
                      <a:pt x="583732" y="183917"/>
                      <a:pt x="586979" y="183105"/>
                    </a:cubicBezTo>
                    <a:cubicBezTo>
                      <a:pt x="592214" y="181796"/>
                      <a:pt x="597586" y="181101"/>
                      <a:pt x="602854" y="179930"/>
                    </a:cubicBezTo>
                    <a:cubicBezTo>
                      <a:pt x="607114" y="178983"/>
                      <a:pt x="611374" y="178009"/>
                      <a:pt x="615554" y="176755"/>
                    </a:cubicBezTo>
                    <a:cubicBezTo>
                      <a:pt x="621965" y="174832"/>
                      <a:pt x="634604" y="170405"/>
                      <a:pt x="634604" y="170405"/>
                    </a:cubicBezTo>
                    <a:cubicBezTo>
                      <a:pt x="636721" y="167230"/>
                      <a:pt x="640609" y="164680"/>
                      <a:pt x="640954" y="160880"/>
                    </a:cubicBezTo>
                    <a:cubicBezTo>
                      <a:pt x="641727" y="152382"/>
                      <a:pt x="640948" y="143402"/>
                      <a:pt x="637779" y="135480"/>
                    </a:cubicBezTo>
                    <a:cubicBezTo>
                      <a:pt x="636362" y="131937"/>
                      <a:pt x="631667" y="130837"/>
                      <a:pt x="628254" y="129130"/>
                    </a:cubicBezTo>
                    <a:cubicBezTo>
                      <a:pt x="619271" y="124639"/>
                      <a:pt x="604954" y="124080"/>
                      <a:pt x="596504" y="122780"/>
                    </a:cubicBezTo>
                    <a:cubicBezTo>
                      <a:pt x="590141" y="121801"/>
                      <a:pt x="583804" y="120663"/>
                      <a:pt x="577454" y="119605"/>
                    </a:cubicBezTo>
                    <a:cubicBezTo>
                      <a:pt x="574804" y="79853"/>
                      <a:pt x="577099" y="83085"/>
                      <a:pt x="571104" y="56105"/>
                    </a:cubicBezTo>
                    <a:cubicBezTo>
                      <a:pt x="570157" y="51845"/>
                      <a:pt x="570655" y="46812"/>
                      <a:pt x="567929" y="43405"/>
                    </a:cubicBezTo>
                    <a:cubicBezTo>
                      <a:pt x="565838" y="40792"/>
                      <a:pt x="561579" y="41288"/>
                      <a:pt x="558404" y="40230"/>
                    </a:cubicBezTo>
                    <a:cubicBezTo>
                      <a:pt x="550394" y="28214"/>
                      <a:pt x="542529" y="7951"/>
                      <a:pt x="536179" y="213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madrid">
                <a:extLst>
                  <a:ext uri="{FF2B5EF4-FFF2-40B4-BE49-F238E27FC236}">
                    <a16:creationId xmlns:a16="http://schemas.microsoft.com/office/drawing/2014/main" id="{DB9F1D3E-562D-C60A-7D65-36891A2733EA}"/>
                  </a:ext>
                </a:extLst>
              </p:cNvPr>
              <p:cNvSpPr/>
              <p:nvPr/>
            </p:nvSpPr>
            <p:spPr>
              <a:xfrm>
                <a:off x="2070867" y="1561931"/>
                <a:ext cx="687720" cy="715031"/>
              </a:xfrm>
              <a:custGeom>
                <a:avLst/>
                <a:gdLst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501650 w 688975"/>
                  <a:gd name="connsiteY72" fmla="*/ 68267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42925 w 688975"/>
                  <a:gd name="connsiteY75" fmla="*/ 64774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688975" h="715031">
                    <a:moveTo>
                      <a:pt x="447675" y="46"/>
                    </a:moveTo>
                    <a:cubicBezTo>
                      <a:pt x="438679" y="1104"/>
                      <a:pt x="430958" y="20003"/>
                      <a:pt x="428625" y="25446"/>
                    </a:cubicBezTo>
                    <a:cubicBezTo>
                      <a:pt x="426906" y="29457"/>
                      <a:pt x="426982" y="34060"/>
                      <a:pt x="425450" y="38146"/>
                    </a:cubicBezTo>
                    <a:cubicBezTo>
                      <a:pt x="423788" y="42578"/>
                      <a:pt x="421022" y="46521"/>
                      <a:pt x="419100" y="50846"/>
                    </a:cubicBezTo>
                    <a:cubicBezTo>
                      <a:pt x="414700" y="60747"/>
                      <a:pt x="409505" y="79468"/>
                      <a:pt x="400050" y="85771"/>
                    </a:cubicBezTo>
                    <a:lnTo>
                      <a:pt x="390525" y="92121"/>
                    </a:lnTo>
                    <a:cubicBezTo>
                      <a:pt x="388408" y="95296"/>
                      <a:pt x="386873" y="98948"/>
                      <a:pt x="384175" y="101646"/>
                    </a:cubicBezTo>
                    <a:cubicBezTo>
                      <a:pt x="375076" y="110745"/>
                      <a:pt x="375454" y="106006"/>
                      <a:pt x="365125" y="111171"/>
                    </a:cubicBezTo>
                    <a:cubicBezTo>
                      <a:pt x="361712" y="112878"/>
                      <a:pt x="359186" y="116217"/>
                      <a:pt x="355600" y="117521"/>
                    </a:cubicBezTo>
                    <a:cubicBezTo>
                      <a:pt x="347398" y="120503"/>
                      <a:pt x="330200" y="123871"/>
                      <a:pt x="330200" y="123871"/>
                    </a:cubicBezTo>
                    <a:cubicBezTo>
                      <a:pt x="329142" y="127046"/>
                      <a:pt x="328522" y="130403"/>
                      <a:pt x="327025" y="133396"/>
                    </a:cubicBezTo>
                    <a:cubicBezTo>
                      <a:pt x="325318" y="136809"/>
                      <a:pt x="321882" y="139301"/>
                      <a:pt x="320675" y="142921"/>
                    </a:cubicBezTo>
                    <a:cubicBezTo>
                      <a:pt x="318639" y="149028"/>
                      <a:pt x="318763" y="155658"/>
                      <a:pt x="317500" y="161971"/>
                    </a:cubicBezTo>
                    <a:cubicBezTo>
                      <a:pt x="316644" y="166250"/>
                      <a:pt x="315579" y="170491"/>
                      <a:pt x="314325" y="174671"/>
                    </a:cubicBezTo>
                    <a:cubicBezTo>
                      <a:pt x="312402" y="181082"/>
                      <a:pt x="311688" y="188152"/>
                      <a:pt x="307975" y="193721"/>
                    </a:cubicBezTo>
                    <a:cubicBezTo>
                      <a:pt x="303742" y="200071"/>
                      <a:pt x="301625" y="208538"/>
                      <a:pt x="295275" y="212771"/>
                    </a:cubicBezTo>
                    <a:lnTo>
                      <a:pt x="276225" y="225471"/>
                    </a:lnTo>
                    <a:cubicBezTo>
                      <a:pt x="273050" y="227588"/>
                      <a:pt x="269398" y="229123"/>
                      <a:pt x="266700" y="231821"/>
                    </a:cubicBezTo>
                    <a:cubicBezTo>
                      <a:pt x="259678" y="238843"/>
                      <a:pt x="256491" y="243276"/>
                      <a:pt x="247650" y="247696"/>
                    </a:cubicBezTo>
                    <a:cubicBezTo>
                      <a:pt x="244657" y="249193"/>
                      <a:pt x="241259" y="249696"/>
                      <a:pt x="238125" y="250871"/>
                    </a:cubicBezTo>
                    <a:cubicBezTo>
                      <a:pt x="232789" y="252872"/>
                      <a:pt x="227542" y="255104"/>
                      <a:pt x="222250" y="257221"/>
                    </a:cubicBezTo>
                    <a:cubicBezTo>
                      <a:pt x="219075" y="260396"/>
                      <a:pt x="216461" y="264255"/>
                      <a:pt x="212725" y="266746"/>
                    </a:cubicBezTo>
                    <a:cubicBezTo>
                      <a:pt x="209940" y="268602"/>
                      <a:pt x="204860" y="267015"/>
                      <a:pt x="203200" y="269921"/>
                    </a:cubicBezTo>
                    <a:cubicBezTo>
                      <a:pt x="200006" y="275510"/>
                      <a:pt x="202061" y="282864"/>
                      <a:pt x="200025" y="288971"/>
                    </a:cubicBezTo>
                    <a:cubicBezTo>
                      <a:pt x="196443" y="299717"/>
                      <a:pt x="191965" y="298333"/>
                      <a:pt x="184150" y="304846"/>
                    </a:cubicBezTo>
                    <a:cubicBezTo>
                      <a:pt x="180701" y="307721"/>
                      <a:pt x="177800" y="311196"/>
                      <a:pt x="174625" y="314371"/>
                    </a:cubicBezTo>
                    <a:cubicBezTo>
                      <a:pt x="173567" y="317546"/>
                      <a:pt x="172000" y="320595"/>
                      <a:pt x="171450" y="323896"/>
                    </a:cubicBezTo>
                    <a:cubicBezTo>
                      <a:pt x="169874" y="333349"/>
                      <a:pt x="171550" y="343464"/>
                      <a:pt x="168275" y="352471"/>
                    </a:cubicBezTo>
                    <a:cubicBezTo>
                      <a:pt x="166971" y="356057"/>
                      <a:pt x="162237" y="357271"/>
                      <a:pt x="158750" y="358821"/>
                    </a:cubicBezTo>
                    <a:cubicBezTo>
                      <a:pt x="152633" y="361539"/>
                      <a:pt x="146050" y="363054"/>
                      <a:pt x="139700" y="365171"/>
                    </a:cubicBezTo>
                    <a:cubicBezTo>
                      <a:pt x="136525" y="366229"/>
                      <a:pt x="132960" y="366490"/>
                      <a:pt x="130175" y="368346"/>
                    </a:cubicBezTo>
                    <a:lnTo>
                      <a:pt x="111125" y="381046"/>
                    </a:lnTo>
                    <a:cubicBezTo>
                      <a:pt x="92927" y="408343"/>
                      <a:pt x="117158" y="376219"/>
                      <a:pt x="95250" y="393746"/>
                    </a:cubicBezTo>
                    <a:cubicBezTo>
                      <a:pt x="87667" y="399812"/>
                      <a:pt x="89560" y="405127"/>
                      <a:pt x="85725" y="412796"/>
                    </a:cubicBezTo>
                    <a:cubicBezTo>
                      <a:pt x="84018" y="416209"/>
                      <a:pt x="81492" y="419146"/>
                      <a:pt x="79375" y="422321"/>
                    </a:cubicBezTo>
                    <a:cubicBezTo>
                      <a:pt x="78317" y="426554"/>
                      <a:pt x="77919" y="431010"/>
                      <a:pt x="76200" y="435021"/>
                    </a:cubicBezTo>
                    <a:cubicBezTo>
                      <a:pt x="73228" y="441956"/>
                      <a:pt x="67531" y="448194"/>
                      <a:pt x="60325" y="450896"/>
                    </a:cubicBezTo>
                    <a:cubicBezTo>
                      <a:pt x="55272" y="452791"/>
                      <a:pt x="49742" y="453013"/>
                      <a:pt x="44450" y="454071"/>
                    </a:cubicBezTo>
                    <a:cubicBezTo>
                      <a:pt x="32998" y="461706"/>
                      <a:pt x="24574" y="466422"/>
                      <a:pt x="15875" y="479471"/>
                    </a:cubicBezTo>
                    <a:cubicBezTo>
                      <a:pt x="13758" y="482646"/>
                      <a:pt x="11232" y="485583"/>
                      <a:pt x="9525" y="488996"/>
                    </a:cubicBezTo>
                    <a:cubicBezTo>
                      <a:pt x="-3620" y="515286"/>
                      <a:pt x="18198" y="480749"/>
                      <a:pt x="0" y="508046"/>
                    </a:cubicBezTo>
                    <a:cubicBezTo>
                      <a:pt x="1058" y="524979"/>
                      <a:pt x="-506" y="542284"/>
                      <a:pt x="3175" y="558846"/>
                    </a:cubicBezTo>
                    <a:cubicBezTo>
                      <a:pt x="4003" y="562571"/>
                      <a:pt x="9114" y="563892"/>
                      <a:pt x="12700" y="565196"/>
                    </a:cubicBezTo>
                    <a:cubicBezTo>
                      <a:pt x="26088" y="570065"/>
                      <a:pt x="42959" y="572356"/>
                      <a:pt x="57150" y="574721"/>
                    </a:cubicBezTo>
                    <a:cubicBezTo>
                      <a:pt x="64558" y="573663"/>
                      <a:pt x="72012" y="572885"/>
                      <a:pt x="79375" y="571546"/>
                    </a:cubicBezTo>
                    <a:cubicBezTo>
                      <a:pt x="83668" y="570765"/>
                      <a:pt x="87782" y="569152"/>
                      <a:pt x="92075" y="568371"/>
                    </a:cubicBezTo>
                    <a:cubicBezTo>
                      <a:pt x="99438" y="567032"/>
                      <a:pt x="106892" y="566254"/>
                      <a:pt x="114300" y="565196"/>
                    </a:cubicBezTo>
                    <a:cubicBezTo>
                      <a:pt x="143201" y="555562"/>
                      <a:pt x="97555" y="570340"/>
                      <a:pt x="139700" y="558846"/>
                    </a:cubicBezTo>
                    <a:cubicBezTo>
                      <a:pt x="146158" y="557085"/>
                      <a:pt x="152400" y="554613"/>
                      <a:pt x="158750" y="552496"/>
                    </a:cubicBezTo>
                    <a:lnTo>
                      <a:pt x="168275" y="549321"/>
                    </a:lnTo>
                    <a:cubicBezTo>
                      <a:pt x="171450" y="548263"/>
                      <a:pt x="174479" y="546561"/>
                      <a:pt x="177800" y="546146"/>
                    </a:cubicBezTo>
                    <a:lnTo>
                      <a:pt x="203200" y="542971"/>
                    </a:lnTo>
                    <a:cubicBezTo>
                      <a:pt x="216958" y="544029"/>
                      <a:pt x="230745" y="544773"/>
                      <a:pt x="244475" y="546146"/>
                    </a:cubicBezTo>
                    <a:cubicBezTo>
                      <a:pt x="251921" y="546891"/>
                      <a:pt x="259715" y="546635"/>
                      <a:pt x="266700" y="549321"/>
                    </a:cubicBezTo>
                    <a:cubicBezTo>
                      <a:pt x="273823" y="552061"/>
                      <a:pt x="278510" y="559608"/>
                      <a:pt x="285750" y="562021"/>
                    </a:cubicBezTo>
                    <a:lnTo>
                      <a:pt x="304800" y="568371"/>
                    </a:lnTo>
                    <a:cubicBezTo>
                      <a:pt x="307975" y="569429"/>
                      <a:pt x="311540" y="569690"/>
                      <a:pt x="314325" y="571546"/>
                    </a:cubicBezTo>
                    <a:cubicBezTo>
                      <a:pt x="322888" y="577254"/>
                      <a:pt x="323516" y="578880"/>
                      <a:pt x="333375" y="581071"/>
                    </a:cubicBezTo>
                    <a:cubicBezTo>
                      <a:pt x="339659" y="582468"/>
                      <a:pt x="346180" y="582685"/>
                      <a:pt x="352425" y="584246"/>
                    </a:cubicBezTo>
                    <a:cubicBezTo>
                      <a:pt x="358919" y="585869"/>
                      <a:pt x="365017" y="588835"/>
                      <a:pt x="371475" y="590596"/>
                    </a:cubicBezTo>
                    <a:cubicBezTo>
                      <a:pt x="381568" y="593349"/>
                      <a:pt x="397543" y="594217"/>
                      <a:pt x="406400" y="600121"/>
                    </a:cubicBezTo>
                    <a:lnTo>
                      <a:pt x="415925" y="606471"/>
                    </a:lnTo>
                    <a:cubicBezTo>
                      <a:pt x="423905" y="630412"/>
                      <a:pt x="413140" y="600902"/>
                      <a:pt x="425450" y="625521"/>
                    </a:cubicBezTo>
                    <a:cubicBezTo>
                      <a:pt x="438595" y="651811"/>
                      <a:pt x="416777" y="617274"/>
                      <a:pt x="434975" y="644571"/>
                    </a:cubicBezTo>
                    <a:cubicBezTo>
                      <a:pt x="434552" y="646265"/>
                      <a:pt x="430447" y="664063"/>
                      <a:pt x="428625" y="666796"/>
                    </a:cubicBezTo>
                    <a:cubicBezTo>
                      <a:pt x="426134" y="670532"/>
                      <a:pt x="421975" y="672872"/>
                      <a:pt x="419100" y="676321"/>
                    </a:cubicBezTo>
                    <a:cubicBezTo>
                      <a:pt x="408053" y="689578"/>
                      <a:pt x="418862" y="683809"/>
                      <a:pt x="403225" y="689021"/>
                    </a:cubicBezTo>
                    <a:cubicBezTo>
                      <a:pt x="404283" y="697488"/>
                      <a:pt x="398887" y="710376"/>
                      <a:pt x="406400" y="714421"/>
                    </a:cubicBezTo>
                    <a:cubicBezTo>
                      <a:pt x="409815" y="716260"/>
                      <a:pt x="442394" y="713886"/>
                      <a:pt x="454025" y="708071"/>
                    </a:cubicBezTo>
                    <a:cubicBezTo>
                      <a:pt x="457438" y="706364"/>
                      <a:pt x="460375" y="703838"/>
                      <a:pt x="463550" y="701721"/>
                    </a:cubicBezTo>
                    <a:cubicBezTo>
                      <a:pt x="464608" y="698546"/>
                      <a:pt x="466196" y="694313"/>
                      <a:pt x="466725" y="692196"/>
                    </a:cubicBezTo>
                    <a:cubicBezTo>
                      <a:pt x="467254" y="690079"/>
                      <a:pt x="461433" y="693784"/>
                      <a:pt x="466725" y="689021"/>
                    </a:cubicBezTo>
                    <a:cubicBezTo>
                      <a:pt x="472017" y="684259"/>
                      <a:pt x="489479" y="669971"/>
                      <a:pt x="498475" y="663621"/>
                    </a:cubicBezTo>
                    <a:cubicBezTo>
                      <a:pt x="507471" y="657271"/>
                      <a:pt x="513821" y="653038"/>
                      <a:pt x="520700" y="650921"/>
                    </a:cubicBezTo>
                    <a:cubicBezTo>
                      <a:pt x="527579" y="648804"/>
                      <a:pt x="536046" y="651450"/>
                      <a:pt x="539750" y="650921"/>
                    </a:cubicBezTo>
                    <a:cubicBezTo>
                      <a:pt x="543454" y="650392"/>
                      <a:pt x="540279" y="648804"/>
                      <a:pt x="542925" y="647746"/>
                    </a:cubicBezTo>
                    <a:cubicBezTo>
                      <a:pt x="545571" y="646688"/>
                      <a:pt x="549804" y="644042"/>
                      <a:pt x="555625" y="644571"/>
                    </a:cubicBezTo>
                    <a:cubicBezTo>
                      <a:pt x="561446" y="645100"/>
                      <a:pt x="569913" y="650921"/>
                      <a:pt x="577850" y="650921"/>
                    </a:cubicBezTo>
                    <a:cubicBezTo>
                      <a:pt x="585787" y="650921"/>
                      <a:pt x="594971" y="647331"/>
                      <a:pt x="603250" y="644571"/>
                    </a:cubicBezTo>
                    <a:cubicBezTo>
                      <a:pt x="616915" y="640016"/>
                      <a:pt x="609528" y="642208"/>
                      <a:pt x="625475" y="638221"/>
                    </a:cubicBezTo>
                    <a:cubicBezTo>
                      <a:pt x="627592" y="635046"/>
                      <a:pt x="629127" y="631394"/>
                      <a:pt x="631825" y="628696"/>
                    </a:cubicBezTo>
                    <a:cubicBezTo>
                      <a:pt x="634523" y="625998"/>
                      <a:pt x="638966" y="625326"/>
                      <a:pt x="641350" y="622346"/>
                    </a:cubicBezTo>
                    <a:cubicBezTo>
                      <a:pt x="658877" y="600438"/>
                      <a:pt x="626753" y="624669"/>
                      <a:pt x="654050" y="606471"/>
                    </a:cubicBezTo>
                    <a:cubicBezTo>
                      <a:pt x="658283" y="600121"/>
                      <a:pt x="664337" y="594661"/>
                      <a:pt x="666750" y="587421"/>
                    </a:cubicBezTo>
                    <a:cubicBezTo>
                      <a:pt x="667808" y="584246"/>
                      <a:pt x="668069" y="580681"/>
                      <a:pt x="669925" y="577896"/>
                    </a:cubicBezTo>
                    <a:cubicBezTo>
                      <a:pt x="672416" y="574160"/>
                      <a:pt x="676275" y="571546"/>
                      <a:pt x="679450" y="568371"/>
                    </a:cubicBezTo>
                    <a:cubicBezTo>
                      <a:pt x="680508" y="565196"/>
                      <a:pt x="681128" y="561839"/>
                      <a:pt x="682625" y="558846"/>
                    </a:cubicBezTo>
                    <a:cubicBezTo>
                      <a:pt x="684332" y="555433"/>
                      <a:pt x="688975" y="553137"/>
                      <a:pt x="688975" y="549321"/>
                    </a:cubicBezTo>
                    <a:cubicBezTo>
                      <a:pt x="688975" y="542628"/>
                      <a:pt x="684248" y="536765"/>
                      <a:pt x="682625" y="530271"/>
                    </a:cubicBezTo>
                    <a:cubicBezTo>
                      <a:pt x="681567" y="526038"/>
                      <a:pt x="681615" y="521360"/>
                      <a:pt x="679450" y="517571"/>
                    </a:cubicBezTo>
                    <a:cubicBezTo>
                      <a:pt x="673854" y="507778"/>
                      <a:pt x="669492" y="507902"/>
                      <a:pt x="660400" y="504871"/>
                    </a:cubicBezTo>
                    <a:cubicBezTo>
                      <a:pt x="658283" y="501696"/>
                      <a:pt x="655757" y="498759"/>
                      <a:pt x="654050" y="495346"/>
                    </a:cubicBezTo>
                    <a:cubicBezTo>
                      <a:pt x="650142" y="487530"/>
                      <a:pt x="648919" y="474088"/>
                      <a:pt x="647700" y="466771"/>
                    </a:cubicBezTo>
                    <a:cubicBezTo>
                      <a:pt x="646642" y="447721"/>
                      <a:pt x="648267" y="428330"/>
                      <a:pt x="644525" y="409621"/>
                    </a:cubicBezTo>
                    <a:cubicBezTo>
                      <a:pt x="643777" y="405879"/>
                      <a:pt x="637384" y="406251"/>
                      <a:pt x="635000" y="403271"/>
                    </a:cubicBezTo>
                    <a:cubicBezTo>
                      <a:pt x="622474" y="387614"/>
                      <a:pt x="645465" y="397156"/>
                      <a:pt x="619125" y="390571"/>
                    </a:cubicBezTo>
                    <a:cubicBezTo>
                      <a:pt x="615950" y="388454"/>
                      <a:pt x="612113" y="387093"/>
                      <a:pt x="609600" y="384221"/>
                    </a:cubicBezTo>
                    <a:cubicBezTo>
                      <a:pt x="586241" y="357525"/>
                      <a:pt x="603173" y="374543"/>
                      <a:pt x="593725" y="355646"/>
                    </a:cubicBezTo>
                    <a:cubicBezTo>
                      <a:pt x="592018" y="352233"/>
                      <a:pt x="589082" y="349534"/>
                      <a:pt x="587375" y="346121"/>
                    </a:cubicBezTo>
                    <a:cubicBezTo>
                      <a:pt x="580466" y="332302"/>
                      <a:pt x="588861" y="339312"/>
                      <a:pt x="577850" y="323896"/>
                    </a:cubicBezTo>
                    <a:cubicBezTo>
                      <a:pt x="575240" y="320242"/>
                      <a:pt x="571500" y="317546"/>
                      <a:pt x="568325" y="314371"/>
                    </a:cubicBezTo>
                    <a:cubicBezTo>
                      <a:pt x="565743" y="306624"/>
                      <a:pt x="564955" y="301476"/>
                      <a:pt x="558800" y="295321"/>
                    </a:cubicBezTo>
                    <a:cubicBezTo>
                      <a:pt x="556102" y="292623"/>
                      <a:pt x="552450" y="291088"/>
                      <a:pt x="549275" y="288971"/>
                    </a:cubicBezTo>
                    <a:cubicBezTo>
                      <a:pt x="547158" y="278388"/>
                      <a:pt x="547752" y="266874"/>
                      <a:pt x="542925" y="257221"/>
                    </a:cubicBezTo>
                    <a:cubicBezTo>
                      <a:pt x="537281" y="245932"/>
                      <a:pt x="532841" y="238549"/>
                      <a:pt x="530225" y="225471"/>
                    </a:cubicBezTo>
                    <a:cubicBezTo>
                      <a:pt x="529167" y="220179"/>
                      <a:pt x="528221" y="214864"/>
                      <a:pt x="527050" y="209596"/>
                    </a:cubicBezTo>
                    <a:cubicBezTo>
                      <a:pt x="526103" y="205336"/>
                      <a:pt x="525129" y="201076"/>
                      <a:pt x="523875" y="196896"/>
                    </a:cubicBezTo>
                    <a:cubicBezTo>
                      <a:pt x="521952" y="190485"/>
                      <a:pt x="517525" y="177846"/>
                      <a:pt x="517525" y="177846"/>
                    </a:cubicBezTo>
                    <a:cubicBezTo>
                      <a:pt x="516467" y="170438"/>
                      <a:pt x="514698" y="163096"/>
                      <a:pt x="514350" y="155621"/>
                    </a:cubicBezTo>
                    <a:cubicBezTo>
                      <a:pt x="512579" y="117547"/>
                      <a:pt x="514098" y="79323"/>
                      <a:pt x="511175" y="41321"/>
                    </a:cubicBezTo>
                    <a:cubicBezTo>
                      <a:pt x="510882" y="37516"/>
                      <a:pt x="507756" y="34239"/>
                      <a:pt x="504825" y="31796"/>
                    </a:cubicBezTo>
                    <a:cubicBezTo>
                      <a:pt x="501189" y="28766"/>
                      <a:pt x="496234" y="27794"/>
                      <a:pt x="492125" y="25446"/>
                    </a:cubicBezTo>
                    <a:cubicBezTo>
                      <a:pt x="488812" y="23553"/>
                      <a:pt x="485531" y="21539"/>
                      <a:pt x="482600" y="19096"/>
                    </a:cubicBezTo>
                    <a:cubicBezTo>
                      <a:pt x="479151" y="16221"/>
                      <a:pt x="456671" y="-1012"/>
                      <a:pt x="447675" y="4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vizcaya">
                <a:extLst>
                  <a:ext uri="{FF2B5EF4-FFF2-40B4-BE49-F238E27FC236}">
                    <a16:creationId xmlns:a16="http://schemas.microsoft.com/office/drawing/2014/main" id="{8BC75AE6-581C-2186-0061-583C70363C86}"/>
                  </a:ext>
                </a:extLst>
              </p:cNvPr>
              <p:cNvSpPr/>
              <p:nvPr/>
            </p:nvSpPr>
            <p:spPr>
              <a:xfrm>
                <a:off x="2579172" y="235621"/>
                <a:ext cx="453528" cy="254794"/>
              </a:xfrm>
              <a:custGeom>
                <a:avLst/>
                <a:gdLst>
                  <a:gd name="connsiteX0" fmla="*/ 119062 w 454818"/>
                  <a:gd name="connsiteY0" fmla="*/ 35719 h 254794"/>
                  <a:gd name="connsiteX1" fmla="*/ 140493 w 454818"/>
                  <a:gd name="connsiteY1" fmla="*/ 33337 h 254794"/>
                  <a:gd name="connsiteX2" fmla="*/ 171450 w 454818"/>
                  <a:gd name="connsiteY2" fmla="*/ 26194 h 254794"/>
                  <a:gd name="connsiteX3" fmla="*/ 178593 w 454818"/>
                  <a:gd name="connsiteY3" fmla="*/ 21431 h 254794"/>
                  <a:gd name="connsiteX4" fmla="*/ 195262 w 454818"/>
                  <a:gd name="connsiteY4" fmla="*/ 14287 h 254794"/>
                  <a:gd name="connsiteX5" fmla="*/ 200025 w 454818"/>
                  <a:gd name="connsiteY5" fmla="*/ 7144 h 254794"/>
                  <a:gd name="connsiteX6" fmla="*/ 216693 w 454818"/>
                  <a:gd name="connsiteY6" fmla="*/ 0 h 254794"/>
                  <a:gd name="connsiteX7" fmla="*/ 242887 w 454818"/>
                  <a:gd name="connsiteY7" fmla="*/ 2381 h 254794"/>
                  <a:gd name="connsiteX8" fmla="*/ 278606 w 454818"/>
                  <a:gd name="connsiteY8" fmla="*/ 4762 h 254794"/>
                  <a:gd name="connsiteX9" fmla="*/ 300037 w 454818"/>
                  <a:gd name="connsiteY9" fmla="*/ 7144 h 254794"/>
                  <a:gd name="connsiteX10" fmla="*/ 307181 w 454818"/>
                  <a:gd name="connsiteY10" fmla="*/ 9525 h 254794"/>
                  <a:gd name="connsiteX11" fmla="*/ 321468 w 454818"/>
                  <a:gd name="connsiteY11" fmla="*/ 16669 h 254794"/>
                  <a:gd name="connsiteX12" fmla="*/ 338137 w 454818"/>
                  <a:gd name="connsiteY12" fmla="*/ 19050 h 254794"/>
                  <a:gd name="connsiteX13" fmla="*/ 347662 w 454818"/>
                  <a:gd name="connsiteY13" fmla="*/ 21431 h 254794"/>
                  <a:gd name="connsiteX14" fmla="*/ 381000 w 454818"/>
                  <a:gd name="connsiteY14" fmla="*/ 23812 h 254794"/>
                  <a:gd name="connsiteX15" fmla="*/ 409575 w 454818"/>
                  <a:gd name="connsiteY15" fmla="*/ 26194 h 254794"/>
                  <a:gd name="connsiteX16" fmla="*/ 423862 w 454818"/>
                  <a:gd name="connsiteY16" fmla="*/ 30956 h 254794"/>
                  <a:gd name="connsiteX17" fmla="*/ 431006 w 454818"/>
                  <a:gd name="connsiteY17" fmla="*/ 35719 h 254794"/>
                  <a:gd name="connsiteX18" fmla="*/ 445293 w 454818"/>
                  <a:gd name="connsiteY18" fmla="*/ 40481 h 254794"/>
                  <a:gd name="connsiteX19" fmla="*/ 452437 w 454818"/>
                  <a:gd name="connsiteY19" fmla="*/ 42862 h 254794"/>
                  <a:gd name="connsiteX20" fmla="*/ 454818 w 454818"/>
                  <a:gd name="connsiteY20" fmla="*/ 50006 h 254794"/>
                  <a:gd name="connsiteX21" fmla="*/ 452437 w 454818"/>
                  <a:gd name="connsiteY21" fmla="*/ 59531 h 254794"/>
                  <a:gd name="connsiteX22" fmla="*/ 445293 w 454818"/>
                  <a:gd name="connsiteY22" fmla="*/ 73819 h 254794"/>
                  <a:gd name="connsiteX23" fmla="*/ 438150 w 454818"/>
                  <a:gd name="connsiteY23" fmla="*/ 88106 h 254794"/>
                  <a:gd name="connsiteX24" fmla="*/ 435768 w 454818"/>
                  <a:gd name="connsiteY24" fmla="*/ 95250 h 254794"/>
                  <a:gd name="connsiteX25" fmla="*/ 428625 w 454818"/>
                  <a:gd name="connsiteY25" fmla="*/ 109537 h 254794"/>
                  <a:gd name="connsiteX26" fmla="*/ 423862 w 454818"/>
                  <a:gd name="connsiteY26" fmla="*/ 140494 h 254794"/>
                  <a:gd name="connsiteX27" fmla="*/ 419100 w 454818"/>
                  <a:gd name="connsiteY27" fmla="*/ 169069 h 254794"/>
                  <a:gd name="connsiteX28" fmla="*/ 414337 w 454818"/>
                  <a:gd name="connsiteY28" fmla="*/ 185737 h 254794"/>
                  <a:gd name="connsiteX29" fmla="*/ 400050 w 454818"/>
                  <a:gd name="connsiteY29" fmla="*/ 200025 h 254794"/>
                  <a:gd name="connsiteX30" fmla="*/ 395287 w 454818"/>
                  <a:gd name="connsiteY30" fmla="*/ 207169 h 254794"/>
                  <a:gd name="connsiteX31" fmla="*/ 381000 w 454818"/>
                  <a:gd name="connsiteY31" fmla="*/ 221456 h 254794"/>
                  <a:gd name="connsiteX32" fmla="*/ 357187 w 454818"/>
                  <a:gd name="connsiteY32" fmla="*/ 245269 h 254794"/>
                  <a:gd name="connsiteX33" fmla="*/ 350043 w 454818"/>
                  <a:gd name="connsiteY33" fmla="*/ 247650 h 254794"/>
                  <a:gd name="connsiteX34" fmla="*/ 316706 w 454818"/>
                  <a:gd name="connsiteY34" fmla="*/ 252412 h 254794"/>
                  <a:gd name="connsiteX35" fmla="*/ 309562 w 454818"/>
                  <a:gd name="connsiteY35" fmla="*/ 254794 h 254794"/>
                  <a:gd name="connsiteX36" fmla="*/ 269081 w 454818"/>
                  <a:gd name="connsiteY36" fmla="*/ 250031 h 254794"/>
                  <a:gd name="connsiteX37" fmla="*/ 261937 w 454818"/>
                  <a:gd name="connsiteY37" fmla="*/ 247650 h 254794"/>
                  <a:gd name="connsiteX38" fmla="*/ 250031 w 454818"/>
                  <a:gd name="connsiteY38" fmla="*/ 245269 h 254794"/>
                  <a:gd name="connsiteX39" fmla="*/ 242887 w 454818"/>
                  <a:gd name="connsiteY39" fmla="*/ 240506 h 254794"/>
                  <a:gd name="connsiteX40" fmla="*/ 235743 w 454818"/>
                  <a:gd name="connsiteY40" fmla="*/ 221456 h 254794"/>
                  <a:gd name="connsiteX41" fmla="*/ 230981 w 454818"/>
                  <a:gd name="connsiteY41" fmla="*/ 214312 h 254794"/>
                  <a:gd name="connsiteX42" fmla="*/ 228600 w 454818"/>
                  <a:gd name="connsiteY42" fmla="*/ 192881 h 254794"/>
                  <a:gd name="connsiteX43" fmla="*/ 226218 w 454818"/>
                  <a:gd name="connsiteY43" fmla="*/ 176212 h 254794"/>
                  <a:gd name="connsiteX44" fmla="*/ 216693 w 454818"/>
                  <a:gd name="connsiteY44" fmla="*/ 173831 h 254794"/>
                  <a:gd name="connsiteX45" fmla="*/ 183356 w 454818"/>
                  <a:gd name="connsiteY45" fmla="*/ 176212 h 254794"/>
                  <a:gd name="connsiteX46" fmla="*/ 176212 w 454818"/>
                  <a:gd name="connsiteY46" fmla="*/ 183356 h 254794"/>
                  <a:gd name="connsiteX47" fmla="*/ 166687 w 454818"/>
                  <a:gd name="connsiteY47" fmla="*/ 185737 h 254794"/>
                  <a:gd name="connsiteX48" fmla="*/ 135731 w 454818"/>
                  <a:gd name="connsiteY48" fmla="*/ 173831 h 254794"/>
                  <a:gd name="connsiteX49" fmla="*/ 128587 w 454818"/>
                  <a:gd name="connsiteY49" fmla="*/ 169069 h 254794"/>
                  <a:gd name="connsiteX50" fmla="*/ 123825 w 454818"/>
                  <a:gd name="connsiteY50" fmla="*/ 154781 h 254794"/>
                  <a:gd name="connsiteX51" fmla="*/ 116681 w 454818"/>
                  <a:gd name="connsiteY51" fmla="*/ 140494 h 254794"/>
                  <a:gd name="connsiteX52" fmla="*/ 107156 w 454818"/>
                  <a:gd name="connsiteY52" fmla="*/ 138112 h 254794"/>
                  <a:gd name="connsiteX53" fmla="*/ 50006 w 454818"/>
                  <a:gd name="connsiteY53" fmla="*/ 135731 h 254794"/>
                  <a:gd name="connsiteX54" fmla="*/ 38100 w 454818"/>
                  <a:gd name="connsiteY54" fmla="*/ 142875 h 254794"/>
                  <a:gd name="connsiteX55" fmla="*/ 33337 w 454818"/>
                  <a:gd name="connsiteY55" fmla="*/ 150019 h 254794"/>
                  <a:gd name="connsiteX56" fmla="*/ 26193 w 454818"/>
                  <a:gd name="connsiteY56" fmla="*/ 164306 h 254794"/>
                  <a:gd name="connsiteX57" fmla="*/ 19050 w 454818"/>
                  <a:gd name="connsiteY57" fmla="*/ 169069 h 254794"/>
                  <a:gd name="connsiteX58" fmla="*/ 11906 w 454818"/>
                  <a:gd name="connsiteY58" fmla="*/ 166687 h 254794"/>
                  <a:gd name="connsiteX59" fmla="*/ 4762 w 454818"/>
                  <a:gd name="connsiteY59" fmla="*/ 152400 h 254794"/>
                  <a:gd name="connsiteX60" fmla="*/ 0 w 454818"/>
                  <a:gd name="connsiteY60" fmla="*/ 142875 h 254794"/>
                  <a:gd name="connsiteX61" fmla="*/ 2381 w 454818"/>
                  <a:gd name="connsiteY61" fmla="*/ 123825 h 254794"/>
                  <a:gd name="connsiteX62" fmla="*/ 9525 w 454818"/>
                  <a:gd name="connsiteY62" fmla="*/ 119062 h 254794"/>
                  <a:gd name="connsiteX63" fmla="*/ 23812 w 454818"/>
                  <a:gd name="connsiteY63" fmla="*/ 114300 h 254794"/>
                  <a:gd name="connsiteX64" fmla="*/ 30956 w 454818"/>
                  <a:gd name="connsiteY64" fmla="*/ 111919 h 254794"/>
                  <a:gd name="connsiteX65" fmla="*/ 52387 w 454818"/>
                  <a:gd name="connsiteY65" fmla="*/ 107156 h 254794"/>
                  <a:gd name="connsiteX66" fmla="*/ 66675 w 454818"/>
                  <a:gd name="connsiteY66" fmla="*/ 102394 h 254794"/>
                  <a:gd name="connsiteX67" fmla="*/ 80962 w 454818"/>
                  <a:gd name="connsiteY67" fmla="*/ 97631 h 254794"/>
                  <a:gd name="connsiteX68" fmla="*/ 100012 w 454818"/>
                  <a:gd name="connsiteY68" fmla="*/ 92869 h 254794"/>
                  <a:gd name="connsiteX69" fmla="*/ 121443 w 454818"/>
                  <a:gd name="connsiteY69" fmla="*/ 90487 h 254794"/>
                  <a:gd name="connsiteX70" fmla="*/ 135731 w 454818"/>
                  <a:gd name="connsiteY70" fmla="*/ 80962 h 254794"/>
                  <a:gd name="connsiteX71" fmla="*/ 142875 w 454818"/>
                  <a:gd name="connsiteY71" fmla="*/ 76200 h 254794"/>
                  <a:gd name="connsiteX72" fmla="*/ 140493 w 454818"/>
                  <a:gd name="connsiteY72" fmla="*/ 64294 h 254794"/>
                  <a:gd name="connsiteX73" fmla="*/ 133350 w 454818"/>
                  <a:gd name="connsiteY73" fmla="*/ 59531 h 254794"/>
                  <a:gd name="connsiteX74" fmla="*/ 128587 w 454818"/>
                  <a:gd name="connsiteY74" fmla="*/ 52387 h 254794"/>
                  <a:gd name="connsiteX75" fmla="*/ 119062 w 454818"/>
                  <a:gd name="connsiteY75" fmla="*/ 35719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54818" h="254794">
                    <a:moveTo>
                      <a:pt x="119062" y="35719"/>
                    </a:moveTo>
                    <a:cubicBezTo>
                      <a:pt x="121046" y="32544"/>
                      <a:pt x="133403" y="34519"/>
                      <a:pt x="140493" y="33337"/>
                    </a:cubicBezTo>
                    <a:cubicBezTo>
                      <a:pt x="148706" y="31968"/>
                      <a:pt x="162165" y="28515"/>
                      <a:pt x="171450" y="26194"/>
                    </a:cubicBezTo>
                    <a:cubicBezTo>
                      <a:pt x="173831" y="24606"/>
                      <a:pt x="175963" y="22558"/>
                      <a:pt x="178593" y="21431"/>
                    </a:cubicBezTo>
                    <a:cubicBezTo>
                      <a:pt x="200124" y="12203"/>
                      <a:pt x="177324" y="26246"/>
                      <a:pt x="195262" y="14287"/>
                    </a:cubicBezTo>
                    <a:cubicBezTo>
                      <a:pt x="196850" y="11906"/>
                      <a:pt x="198001" y="9168"/>
                      <a:pt x="200025" y="7144"/>
                    </a:cubicBezTo>
                    <a:cubicBezTo>
                      <a:pt x="205508" y="1661"/>
                      <a:pt x="209404" y="1822"/>
                      <a:pt x="216693" y="0"/>
                    </a:cubicBezTo>
                    <a:lnTo>
                      <a:pt x="242887" y="2381"/>
                    </a:lnTo>
                    <a:cubicBezTo>
                      <a:pt x="254785" y="3296"/>
                      <a:pt x="266714" y="3771"/>
                      <a:pt x="278606" y="4762"/>
                    </a:cubicBezTo>
                    <a:cubicBezTo>
                      <a:pt x="285769" y="5359"/>
                      <a:pt x="292893" y="6350"/>
                      <a:pt x="300037" y="7144"/>
                    </a:cubicBezTo>
                    <a:cubicBezTo>
                      <a:pt x="302418" y="7938"/>
                      <a:pt x="304936" y="8403"/>
                      <a:pt x="307181" y="9525"/>
                    </a:cubicBezTo>
                    <a:cubicBezTo>
                      <a:pt x="316542" y="14205"/>
                      <a:pt x="311497" y="14675"/>
                      <a:pt x="321468" y="16669"/>
                    </a:cubicBezTo>
                    <a:cubicBezTo>
                      <a:pt x="326972" y="17770"/>
                      <a:pt x="332615" y="18046"/>
                      <a:pt x="338137" y="19050"/>
                    </a:cubicBezTo>
                    <a:cubicBezTo>
                      <a:pt x="341357" y="19635"/>
                      <a:pt x="344409" y="21070"/>
                      <a:pt x="347662" y="21431"/>
                    </a:cubicBezTo>
                    <a:cubicBezTo>
                      <a:pt x="358735" y="22661"/>
                      <a:pt x="369892" y="22957"/>
                      <a:pt x="381000" y="23812"/>
                    </a:cubicBezTo>
                    <a:lnTo>
                      <a:pt x="409575" y="26194"/>
                    </a:lnTo>
                    <a:cubicBezTo>
                      <a:pt x="414337" y="27781"/>
                      <a:pt x="419685" y="28171"/>
                      <a:pt x="423862" y="30956"/>
                    </a:cubicBezTo>
                    <a:cubicBezTo>
                      <a:pt x="426243" y="32544"/>
                      <a:pt x="428391" y="34557"/>
                      <a:pt x="431006" y="35719"/>
                    </a:cubicBezTo>
                    <a:cubicBezTo>
                      <a:pt x="435593" y="37758"/>
                      <a:pt x="440531" y="38894"/>
                      <a:pt x="445293" y="40481"/>
                    </a:cubicBezTo>
                    <a:lnTo>
                      <a:pt x="452437" y="42862"/>
                    </a:lnTo>
                    <a:cubicBezTo>
                      <a:pt x="453231" y="45243"/>
                      <a:pt x="454818" y="47496"/>
                      <a:pt x="454818" y="50006"/>
                    </a:cubicBezTo>
                    <a:cubicBezTo>
                      <a:pt x="454818" y="53279"/>
                      <a:pt x="453336" y="56384"/>
                      <a:pt x="452437" y="59531"/>
                    </a:cubicBezTo>
                    <a:cubicBezTo>
                      <a:pt x="449972" y="68158"/>
                      <a:pt x="450512" y="65991"/>
                      <a:pt x="445293" y="73819"/>
                    </a:cubicBezTo>
                    <a:cubicBezTo>
                      <a:pt x="439310" y="91769"/>
                      <a:pt x="447380" y="69646"/>
                      <a:pt x="438150" y="88106"/>
                    </a:cubicBezTo>
                    <a:cubicBezTo>
                      <a:pt x="437027" y="90351"/>
                      <a:pt x="436891" y="93005"/>
                      <a:pt x="435768" y="95250"/>
                    </a:cubicBezTo>
                    <a:cubicBezTo>
                      <a:pt x="426538" y="113710"/>
                      <a:pt x="434608" y="91587"/>
                      <a:pt x="428625" y="109537"/>
                    </a:cubicBezTo>
                    <a:cubicBezTo>
                      <a:pt x="427037" y="119856"/>
                      <a:pt x="425273" y="130149"/>
                      <a:pt x="423862" y="140494"/>
                    </a:cubicBezTo>
                    <a:cubicBezTo>
                      <a:pt x="418312" y="181193"/>
                      <a:pt x="424764" y="149248"/>
                      <a:pt x="419100" y="169069"/>
                    </a:cubicBezTo>
                    <a:cubicBezTo>
                      <a:pt x="418884" y="169825"/>
                      <a:pt x="415625" y="184081"/>
                      <a:pt x="414337" y="185737"/>
                    </a:cubicBezTo>
                    <a:cubicBezTo>
                      <a:pt x="410202" y="191054"/>
                      <a:pt x="403786" y="194421"/>
                      <a:pt x="400050" y="200025"/>
                    </a:cubicBezTo>
                    <a:cubicBezTo>
                      <a:pt x="398462" y="202406"/>
                      <a:pt x="397188" y="205030"/>
                      <a:pt x="395287" y="207169"/>
                    </a:cubicBezTo>
                    <a:cubicBezTo>
                      <a:pt x="390813" y="212203"/>
                      <a:pt x="384736" y="215852"/>
                      <a:pt x="381000" y="221456"/>
                    </a:cubicBezTo>
                    <a:cubicBezTo>
                      <a:pt x="373743" y="232342"/>
                      <a:pt x="370795" y="240734"/>
                      <a:pt x="357187" y="245269"/>
                    </a:cubicBezTo>
                    <a:cubicBezTo>
                      <a:pt x="354806" y="246063"/>
                      <a:pt x="352478" y="247041"/>
                      <a:pt x="350043" y="247650"/>
                    </a:cubicBezTo>
                    <a:cubicBezTo>
                      <a:pt x="337912" y="250682"/>
                      <a:pt x="330042" y="250930"/>
                      <a:pt x="316706" y="252412"/>
                    </a:cubicBezTo>
                    <a:cubicBezTo>
                      <a:pt x="314325" y="253206"/>
                      <a:pt x="312072" y="254794"/>
                      <a:pt x="309562" y="254794"/>
                    </a:cubicBezTo>
                    <a:cubicBezTo>
                      <a:pt x="306485" y="254794"/>
                      <a:pt x="273259" y="250553"/>
                      <a:pt x="269081" y="250031"/>
                    </a:cubicBezTo>
                    <a:cubicBezTo>
                      <a:pt x="266700" y="249237"/>
                      <a:pt x="264372" y="248259"/>
                      <a:pt x="261937" y="247650"/>
                    </a:cubicBezTo>
                    <a:cubicBezTo>
                      <a:pt x="258011" y="246668"/>
                      <a:pt x="253821" y="246690"/>
                      <a:pt x="250031" y="245269"/>
                    </a:cubicBezTo>
                    <a:cubicBezTo>
                      <a:pt x="247351" y="244264"/>
                      <a:pt x="245268" y="242094"/>
                      <a:pt x="242887" y="240506"/>
                    </a:cubicBezTo>
                    <a:cubicBezTo>
                      <a:pt x="231719" y="223752"/>
                      <a:pt x="244571" y="244996"/>
                      <a:pt x="235743" y="221456"/>
                    </a:cubicBezTo>
                    <a:cubicBezTo>
                      <a:pt x="234738" y="218776"/>
                      <a:pt x="232568" y="216693"/>
                      <a:pt x="230981" y="214312"/>
                    </a:cubicBezTo>
                    <a:cubicBezTo>
                      <a:pt x="230187" y="207168"/>
                      <a:pt x="229492" y="200013"/>
                      <a:pt x="228600" y="192881"/>
                    </a:cubicBezTo>
                    <a:cubicBezTo>
                      <a:pt x="227904" y="187312"/>
                      <a:pt x="229193" y="180972"/>
                      <a:pt x="226218" y="176212"/>
                    </a:cubicBezTo>
                    <a:cubicBezTo>
                      <a:pt x="224483" y="173437"/>
                      <a:pt x="219868" y="174625"/>
                      <a:pt x="216693" y="173831"/>
                    </a:cubicBezTo>
                    <a:cubicBezTo>
                      <a:pt x="205581" y="174625"/>
                      <a:pt x="194200" y="173660"/>
                      <a:pt x="183356" y="176212"/>
                    </a:cubicBezTo>
                    <a:cubicBezTo>
                      <a:pt x="180078" y="176983"/>
                      <a:pt x="179136" y="181685"/>
                      <a:pt x="176212" y="183356"/>
                    </a:cubicBezTo>
                    <a:cubicBezTo>
                      <a:pt x="173370" y="184980"/>
                      <a:pt x="169862" y="184943"/>
                      <a:pt x="166687" y="185737"/>
                    </a:cubicBezTo>
                    <a:cubicBezTo>
                      <a:pt x="144350" y="182546"/>
                      <a:pt x="154689" y="186470"/>
                      <a:pt x="135731" y="173831"/>
                    </a:cubicBezTo>
                    <a:lnTo>
                      <a:pt x="128587" y="169069"/>
                    </a:lnTo>
                    <a:lnTo>
                      <a:pt x="123825" y="154781"/>
                    </a:lnTo>
                    <a:cubicBezTo>
                      <a:pt x="122467" y="150707"/>
                      <a:pt x="120636" y="143131"/>
                      <a:pt x="116681" y="140494"/>
                    </a:cubicBezTo>
                    <a:cubicBezTo>
                      <a:pt x="113958" y="138679"/>
                      <a:pt x="110331" y="138906"/>
                      <a:pt x="107156" y="138112"/>
                    </a:cubicBezTo>
                    <a:cubicBezTo>
                      <a:pt x="87300" y="124877"/>
                      <a:pt x="96025" y="128651"/>
                      <a:pt x="50006" y="135731"/>
                    </a:cubicBezTo>
                    <a:cubicBezTo>
                      <a:pt x="45432" y="136435"/>
                      <a:pt x="42069" y="140494"/>
                      <a:pt x="38100" y="142875"/>
                    </a:cubicBezTo>
                    <a:cubicBezTo>
                      <a:pt x="36512" y="145256"/>
                      <a:pt x="34617" y="147459"/>
                      <a:pt x="33337" y="150019"/>
                    </a:cubicBezTo>
                    <a:cubicBezTo>
                      <a:pt x="29462" y="157768"/>
                      <a:pt x="33020" y="157479"/>
                      <a:pt x="26193" y="164306"/>
                    </a:cubicBezTo>
                    <a:cubicBezTo>
                      <a:pt x="24169" y="166330"/>
                      <a:pt x="21431" y="167481"/>
                      <a:pt x="19050" y="169069"/>
                    </a:cubicBezTo>
                    <a:cubicBezTo>
                      <a:pt x="16669" y="168275"/>
                      <a:pt x="13866" y="168255"/>
                      <a:pt x="11906" y="166687"/>
                    </a:cubicBezTo>
                    <a:cubicBezTo>
                      <a:pt x="6930" y="162707"/>
                      <a:pt x="7013" y="157653"/>
                      <a:pt x="4762" y="152400"/>
                    </a:cubicBezTo>
                    <a:cubicBezTo>
                      <a:pt x="3364" y="149137"/>
                      <a:pt x="1587" y="146050"/>
                      <a:pt x="0" y="142875"/>
                    </a:cubicBezTo>
                    <a:cubicBezTo>
                      <a:pt x="794" y="136525"/>
                      <a:pt x="4" y="129767"/>
                      <a:pt x="2381" y="123825"/>
                    </a:cubicBezTo>
                    <a:cubicBezTo>
                      <a:pt x="3444" y="121168"/>
                      <a:pt x="6910" y="120224"/>
                      <a:pt x="9525" y="119062"/>
                    </a:cubicBezTo>
                    <a:cubicBezTo>
                      <a:pt x="14112" y="117023"/>
                      <a:pt x="19050" y="115887"/>
                      <a:pt x="23812" y="114300"/>
                    </a:cubicBezTo>
                    <a:cubicBezTo>
                      <a:pt x="26193" y="113506"/>
                      <a:pt x="28495" y="112411"/>
                      <a:pt x="30956" y="111919"/>
                    </a:cubicBezTo>
                    <a:cubicBezTo>
                      <a:pt x="37747" y="110560"/>
                      <a:pt x="45667" y="109172"/>
                      <a:pt x="52387" y="107156"/>
                    </a:cubicBezTo>
                    <a:cubicBezTo>
                      <a:pt x="57196" y="105714"/>
                      <a:pt x="61912" y="103982"/>
                      <a:pt x="66675" y="102394"/>
                    </a:cubicBezTo>
                    <a:lnTo>
                      <a:pt x="80962" y="97631"/>
                    </a:lnTo>
                    <a:cubicBezTo>
                      <a:pt x="87312" y="96044"/>
                      <a:pt x="93507" y="93592"/>
                      <a:pt x="100012" y="92869"/>
                    </a:cubicBezTo>
                    <a:lnTo>
                      <a:pt x="121443" y="90487"/>
                    </a:lnTo>
                    <a:lnTo>
                      <a:pt x="135731" y="80962"/>
                    </a:lnTo>
                    <a:lnTo>
                      <a:pt x="142875" y="76200"/>
                    </a:lnTo>
                    <a:cubicBezTo>
                      <a:pt x="142081" y="72231"/>
                      <a:pt x="142501" y="67808"/>
                      <a:pt x="140493" y="64294"/>
                    </a:cubicBezTo>
                    <a:cubicBezTo>
                      <a:pt x="139073" y="61809"/>
                      <a:pt x="135374" y="61555"/>
                      <a:pt x="133350" y="59531"/>
                    </a:cubicBezTo>
                    <a:cubicBezTo>
                      <a:pt x="131326" y="57507"/>
                      <a:pt x="130375" y="54622"/>
                      <a:pt x="128587" y="52387"/>
                    </a:cubicBezTo>
                    <a:cubicBezTo>
                      <a:pt x="127185" y="50634"/>
                      <a:pt x="117078" y="38894"/>
                      <a:pt x="119062" y="357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alava">
                <a:extLst>
                  <a:ext uri="{FF2B5EF4-FFF2-40B4-BE49-F238E27FC236}">
                    <a16:creationId xmlns:a16="http://schemas.microsoft.com/office/drawing/2014/main" id="{4461F1A8-03CA-BFDF-2DCE-123B48452953}"/>
                  </a:ext>
                </a:extLst>
              </p:cNvPr>
              <p:cNvSpPr/>
              <p:nvPr/>
            </p:nvSpPr>
            <p:spPr>
              <a:xfrm>
                <a:off x="2731596" y="418977"/>
                <a:ext cx="375657" cy="261965"/>
              </a:xfrm>
              <a:custGeom>
                <a:avLst/>
                <a:gdLst>
                  <a:gd name="connsiteX0" fmla="*/ 111918 w 376959"/>
                  <a:gd name="connsiteY0" fmla="*/ 64294 h 261965"/>
                  <a:gd name="connsiteX1" fmla="*/ 83343 w 376959"/>
                  <a:gd name="connsiteY1" fmla="*/ 52388 h 261965"/>
                  <a:gd name="connsiteX2" fmla="*/ 76200 w 376959"/>
                  <a:gd name="connsiteY2" fmla="*/ 47625 h 261965"/>
                  <a:gd name="connsiteX3" fmla="*/ 69056 w 376959"/>
                  <a:gd name="connsiteY3" fmla="*/ 42863 h 261965"/>
                  <a:gd name="connsiteX4" fmla="*/ 71437 w 376959"/>
                  <a:gd name="connsiteY4" fmla="*/ 16669 h 261965"/>
                  <a:gd name="connsiteX5" fmla="*/ 71437 w 376959"/>
                  <a:gd name="connsiteY5" fmla="*/ 2381 h 261965"/>
                  <a:gd name="connsiteX6" fmla="*/ 64293 w 376959"/>
                  <a:gd name="connsiteY6" fmla="*/ 0 h 261965"/>
                  <a:gd name="connsiteX7" fmla="*/ 30956 w 376959"/>
                  <a:gd name="connsiteY7" fmla="*/ 4763 h 261965"/>
                  <a:gd name="connsiteX8" fmla="*/ 14287 w 376959"/>
                  <a:gd name="connsiteY8" fmla="*/ 9525 h 261965"/>
                  <a:gd name="connsiteX9" fmla="*/ 7143 w 376959"/>
                  <a:gd name="connsiteY9" fmla="*/ 14288 h 261965"/>
                  <a:gd name="connsiteX10" fmla="*/ 0 w 376959"/>
                  <a:gd name="connsiteY10" fmla="*/ 30956 h 261965"/>
                  <a:gd name="connsiteX11" fmla="*/ 2381 w 376959"/>
                  <a:gd name="connsiteY11" fmla="*/ 59531 h 261965"/>
                  <a:gd name="connsiteX12" fmla="*/ 4762 w 376959"/>
                  <a:gd name="connsiteY12" fmla="*/ 66675 h 261965"/>
                  <a:gd name="connsiteX13" fmla="*/ 11906 w 376959"/>
                  <a:gd name="connsiteY13" fmla="*/ 73819 h 261965"/>
                  <a:gd name="connsiteX14" fmla="*/ 14287 w 376959"/>
                  <a:gd name="connsiteY14" fmla="*/ 80963 h 261965"/>
                  <a:gd name="connsiteX15" fmla="*/ 19050 w 376959"/>
                  <a:gd name="connsiteY15" fmla="*/ 88106 h 261965"/>
                  <a:gd name="connsiteX16" fmla="*/ 21431 w 376959"/>
                  <a:gd name="connsiteY16" fmla="*/ 97631 h 261965"/>
                  <a:gd name="connsiteX17" fmla="*/ 26193 w 376959"/>
                  <a:gd name="connsiteY17" fmla="*/ 104775 h 261965"/>
                  <a:gd name="connsiteX18" fmla="*/ 28575 w 376959"/>
                  <a:gd name="connsiteY18" fmla="*/ 111919 h 261965"/>
                  <a:gd name="connsiteX19" fmla="*/ 28575 w 376959"/>
                  <a:gd name="connsiteY19" fmla="*/ 195263 h 261965"/>
                  <a:gd name="connsiteX20" fmla="*/ 33337 w 376959"/>
                  <a:gd name="connsiteY20" fmla="*/ 202406 h 261965"/>
                  <a:gd name="connsiteX21" fmla="*/ 35718 w 376959"/>
                  <a:gd name="connsiteY21" fmla="*/ 209550 h 261965"/>
                  <a:gd name="connsiteX22" fmla="*/ 42862 w 376959"/>
                  <a:gd name="connsiteY22" fmla="*/ 216694 h 261965"/>
                  <a:gd name="connsiteX23" fmla="*/ 52387 w 376959"/>
                  <a:gd name="connsiteY23" fmla="*/ 219075 h 261965"/>
                  <a:gd name="connsiteX24" fmla="*/ 59531 w 376959"/>
                  <a:gd name="connsiteY24" fmla="*/ 221456 h 261965"/>
                  <a:gd name="connsiteX25" fmla="*/ 107156 w 376959"/>
                  <a:gd name="connsiteY25" fmla="*/ 223838 h 261965"/>
                  <a:gd name="connsiteX26" fmla="*/ 114300 w 376959"/>
                  <a:gd name="connsiteY26" fmla="*/ 219075 h 261965"/>
                  <a:gd name="connsiteX27" fmla="*/ 121443 w 376959"/>
                  <a:gd name="connsiteY27" fmla="*/ 216694 h 261965"/>
                  <a:gd name="connsiteX28" fmla="*/ 133350 w 376959"/>
                  <a:gd name="connsiteY28" fmla="*/ 202406 h 261965"/>
                  <a:gd name="connsiteX29" fmla="*/ 147637 w 376959"/>
                  <a:gd name="connsiteY29" fmla="*/ 197644 h 261965"/>
                  <a:gd name="connsiteX30" fmla="*/ 154781 w 376959"/>
                  <a:gd name="connsiteY30" fmla="*/ 192881 h 261965"/>
                  <a:gd name="connsiteX31" fmla="*/ 204787 w 376959"/>
                  <a:gd name="connsiteY31" fmla="*/ 192881 h 261965"/>
                  <a:gd name="connsiteX32" fmla="*/ 214312 w 376959"/>
                  <a:gd name="connsiteY32" fmla="*/ 204788 h 261965"/>
                  <a:gd name="connsiteX33" fmla="*/ 221456 w 376959"/>
                  <a:gd name="connsiteY33" fmla="*/ 209550 h 261965"/>
                  <a:gd name="connsiteX34" fmla="*/ 235743 w 376959"/>
                  <a:gd name="connsiteY34" fmla="*/ 226219 h 261965"/>
                  <a:gd name="connsiteX35" fmla="*/ 245268 w 376959"/>
                  <a:gd name="connsiteY35" fmla="*/ 240506 h 261965"/>
                  <a:gd name="connsiteX36" fmla="*/ 250031 w 376959"/>
                  <a:gd name="connsiteY36" fmla="*/ 247650 h 261965"/>
                  <a:gd name="connsiteX37" fmla="*/ 264318 w 376959"/>
                  <a:gd name="connsiteY37" fmla="*/ 254794 h 261965"/>
                  <a:gd name="connsiteX38" fmla="*/ 295275 w 376959"/>
                  <a:gd name="connsiteY38" fmla="*/ 259556 h 261965"/>
                  <a:gd name="connsiteX39" fmla="*/ 302418 w 376959"/>
                  <a:gd name="connsiteY39" fmla="*/ 261938 h 261965"/>
                  <a:gd name="connsiteX40" fmla="*/ 321468 w 376959"/>
                  <a:gd name="connsiteY40" fmla="*/ 250031 h 261965"/>
                  <a:gd name="connsiteX41" fmla="*/ 335756 w 376959"/>
                  <a:gd name="connsiteY41" fmla="*/ 242888 h 261965"/>
                  <a:gd name="connsiteX42" fmla="*/ 342900 w 376959"/>
                  <a:gd name="connsiteY42" fmla="*/ 238125 h 261965"/>
                  <a:gd name="connsiteX43" fmla="*/ 357187 w 376959"/>
                  <a:gd name="connsiteY43" fmla="*/ 233363 h 261965"/>
                  <a:gd name="connsiteX44" fmla="*/ 361950 w 376959"/>
                  <a:gd name="connsiteY44" fmla="*/ 226219 h 261965"/>
                  <a:gd name="connsiteX45" fmla="*/ 364331 w 376959"/>
                  <a:gd name="connsiteY45" fmla="*/ 219075 h 261965"/>
                  <a:gd name="connsiteX46" fmla="*/ 373856 w 376959"/>
                  <a:gd name="connsiteY46" fmla="*/ 204788 h 261965"/>
                  <a:gd name="connsiteX47" fmla="*/ 371475 w 376959"/>
                  <a:gd name="connsiteY47" fmla="*/ 154781 h 261965"/>
                  <a:gd name="connsiteX48" fmla="*/ 366712 w 376959"/>
                  <a:gd name="connsiteY48" fmla="*/ 147638 h 261965"/>
                  <a:gd name="connsiteX49" fmla="*/ 359568 w 376959"/>
                  <a:gd name="connsiteY49" fmla="*/ 145256 h 261965"/>
                  <a:gd name="connsiteX50" fmla="*/ 328612 w 376959"/>
                  <a:gd name="connsiteY50" fmla="*/ 147638 h 261965"/>
                  <a:gd name="connsiteX51" fmla="*/ 321468 w 376959"/>
                  <a:gd name="connsiteY51" fmla="*/ 150019 h 261965"/>
                  <a:gd name="connsiteX52" fmla="*/ 295275 w 376959"/>
                  <a:gd name="connsiteY52" fmla="*/ 147638 h 261965"/>
                  <a:gd name="connsiteX53" fmla="*/ 280987 w 376959"/>
                  <a:gd name="connsiteY53" fmla="*/ 140494 h 261965"/>
                  <a:gd name="connsiteX54" fmla="*/ 273843 w 376959"/>
                  <a:gd name="connsiteY54" fmla="*/ 126206 h 261965"/>
                  <a:gd name="connsiteX55" fmla="*/ 269081 w 376959"/>
                  <a:gd name="connsiteY55" fmla="*/ 119063 h 261965"/>
                  <a:gd name="connsiteX56" fmla="*/ 264318 w 376959"/>
                  <a:gd name="connsiteY56" fmla="*/ 104775 h 261965"/>
                  <a:gd name="connsiteX57" fmla="*/ 257175 w 376959"/>
                  <a:gd name="connsiteY57" fmla="*/ 54769 h 261965"/>
                  <a:gd name="connsiteX58" fmla="*/ 254793 w 376959"/>
                  <a:gd name="connsiteY58" fmla="*/ 38100 h 261965"/>
                  <a:gd name="connsiteX59" fmla="*/ 252412 w 376959"/>
                  <a:gd name="connsiteY59" fmla="*/ 28575 h 261965"/>
                  <a:gd name="connsiteX60" fmla="*/ 245268 w 376959"/>
                  <a:gd name="connsiteY60" fmla="*/ 26194 h 261965"/>
                  <a:gd name="connsiteX61" fmla="*/ 221456 w 376959"/>
                  <a:gd name="connsiteY61" fmla="*/ 35719 h 261965"/>
                  <a:gd name="connsiteX62" fmla="*/ 214312 w 376959"/>
                  <a:gd name="connsiteY62" fmla="*/ 38100 h 261965"/>
                  <a:gd name="connsiteX63" fmla="*/ 207168 w 376959"/>
                  <a:gd name="connsiteY63" fmla="*/ 40481 h 261965"/>
                  <a:gd name="connsiteX64" fmla="*/ 200025 w 376959"/>
                  <a:gd name="connsiteY64" fmla="*/ 45244 h 261965"/>
                  <a:gd name="connsiteX65" fmla="*/ 195262 w 376959"/>
                  <a:gd name="connsiteY65" fmla="*/ 52388 h 261965"/>
                  <a:gd name="connsiteX66" fmla="*/ 180975 w 376959"/>
                  <a:gd name="connsiteY66" fmla="*/ 64294 h 261965"/>
                  <a:gd name="connsiteX67" fmla="*/ 166687 w 376959"/>
                  <a:gd name="connsiteY67" fmla="*/ 69056 h 261965"/>
                  <a:gd name="connsiteX68" fmla="*/ 145256 w 376959"/>
                  <a:gd name="connsiteY68" fmla="*/ 64294 h 261965"/>
                  <a:gd name="connsiteX69" fmla="*/ 138112 w 376959"/>
                  <a:gd name="connsiteY69" fmla="*/ 59531 h 261965"/>
                  <a:gd name="connsiteX70" fmla="*/ 111918 w 376959"/>
                  <a:gd name="connsiteY70" fmla="*/ 64294 h 26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76959" h="261965">
                    <a:moveTo>
                      <a:pt x="111918" y="64294"/>
                    </a:moveTo>
                    <a:cubicBezTo>
                      <a:pt x="91987" y="60972"/>
                      <a:pt x="101646" y="64591"/>
                      <a:pt x="83343" y="52388"/>
                    </a:cubicBezTo>
                    <a:lnTo>
                      <a:pt x="76200" y="47625"/>
                    </a:lnTo>
                    <a:lnTo>
                      <a:pt x="69056" y="42863"/>
                    </a:lnTo>
                    <a:cubicBezTo>
                      <a:pt x="69850" y="34132"/>
                      <a:pt x="70197" y="25348"/>
                      <a:pt x="71437" y="16669"/>
                    </a:cubicBezTo>
                    <a:cubicBezTo>
                      <a:pt x="72231" y="11113"/>
                      <a:pt x="76993" y="7937"/>
                      <a:pt x="71437" y="2381"/>
                    </a:cubicBezTo>
                    <a:cubicBezTo>
                      <a:pt x="69662" y="606"/>
                      <a:pt x="66674" y="794"/>
                      <a:pt x="64293" y="0"/>
                    </a:cubicBezTo>
                    <a:cubicBezTo>
                      <a:pt x="53181" y="1588"/>
                      <a:pt x="42028" y="2918"/>
                      <a:pt x="30956" y="4763"/>
                    </a:cubicBezTo>
                    <a:cubicBezTo>
                      <a:pt x="24975" y="5760"/>
                      <a:pt x="19950" y="7638"/>
                      <a:pt x="14287" y="9525"/>
                    </a:cubicBezTo>
                    <a:cubicBezTo>
                      <a:pt x="11906" y="11113"/>
                      <a:pt x="9167" y="12264"/>
                      <a:pt x="7143" y="14288"/>
                    </a:cubicBezTo>
                    <a:cubicBezTo>
                      <a:pt x="1662" y="19769"/>
                      <a:pt x="1821" y="23669"/>
                      <a:pt x="0" y="30956"/>
                    </a:cubicBezTo>
                    <a:cubicBezTo>
                      <a:pt x="794" y="40481"/>
                      <a:pt x="1118" y="50057"/>
                      <a:pt x="2381" y="59531"/>
                    </a:cubicBezTo>
                    <a:cubicBezTo>
                      <a:pt x="2713" y="62019"/>
                      <a:pt x="3370" y="64586"/>
                      <a:pt x="4762" y="66675"/>
                    </a:cubicBezTo>
                    <a:cubicBezTo>
                      <a:pt x="6630" y="69477"/>
                      <a:pt x="9525" y="71438"/>
                      <a:pt x="11906" y="73819"/>
                    </a:cubicBezTo>
                    <a:cubicBezTo>
                      <a:pt x="12700" y="76200"/>
                      <a:pt x="13164" y="78718"/>
                      <a:pt x="14287" y="80963"/>
                    </a:cubicBezTo>
                    <a:cubicBezTo>
                      <a:pt x="15567" y="83523"/>
                      <a:pt x="17923" y="85476"/>
                      <a:pt x="19050" y="88106"/>
                    </a:cubicBezTo>
                    <a:cubicBezTo>
                      <a:pt x="20339" y="91114"/>
                      <a:pt x="20142" y="94623"/>
                      <a:pt x="21431" y="97631"/>
                    </a:cubicBezTo>
                    <a:cubicBezTo>
                      <a:pt x="22558" y="100262"/>
                      <a:pt x="24913" y="102215"/>
                      <a:pt x="26193" y="104775"/>
                    </a:cubicBezTo>
                    <a:cubicBezTo>
                      <a:pt x="27316" y="107020"/>
                      <a:pt x="27781" y="109538"/>
                      <a:pt x="28575" y="111919"/>
                    </a:cubicBezTo>
                    <a:cubicBezTo>
                      <a:pt x="27641" y="133387"/>
                      <a:pt x="23700" y="170890"/>
                      <a:pt x="28575" y="195263"/>
                    </a:cubicBezTo>
                    <a:cubicBezTo>
                      <a:pt x="29136" y="198069"/>
                      <a:pt x="31750" y="200025"/>
                      <a:pt x="33337" y="202406"/>
                    </a:cubicBezTo>
                    <a:cubicBezTo>
                      <a:pt x="34131" y="204787"/>
                      <a:pt x="34326" y="207461"/>
                      <a:pt x="35718" y="209550"/>
                    </a:cubicBezTo>
                    <a:cubicBezTo>
                      <a:pt x="37586" y="212352"/>
                      <a:pt x="39938" y="215023"/>
                      <a:pt x="42862" y="216694"/>
                    </a:cubicBezTo>
                    <a:cubicBezTo>
                      <a:pt x="45704" y="218318"/>
                      <a:pt x="49240" y="218176"/>
                      <a:pt x="52387" y="219075"/>
                    </a:cubicBezTo>
                    <a:cubicBezTo>
                      <a:pt x="54801" y="219765"/>
                      <a:pt x="57150" y="220662"/>
                      <a:pt x="59531" y="221456"/>
                    </a:cubicBezTo>
                    <a:cubicBezTo>
                      <a:pt x="76897" y="233034"/>
                      <a:pt x="68657" y="229613"/>
                      <a:pt x="107156" y="223838"/>
                    </a:cubicBezTo>
                    <a:cubicBezTo>
                      <a:pt x="109986" y="223413"/>
                      <a:pt x="111740" y="220355"/>
                      <a:pt x="114300" y="219075"/>
                    </a:cubicBezTo>
                    <a:cubicBezTo>
                      <a:pt x="116545" y="217953"/>
                      <a:pt x="119062" y="217488"/>
                      <a:pt x="121443" y="216694"/>
                    </a:cubicBezTo>
                    <a:cubicBezTo>
                      <a:pt x="124407" y="212248"/>
                      <a:pt x="128497" y="205102"/>
                      <a:pt x="133350" y="202406"/>
                    </a:cubicBezTo>
                    <a:cubicBezTo>
                      <a:pt x="137738" y="199968"/>
                      <a:pt x="147637" y="197644"/>
                      <a:pt x="147637" y="197644"/>
                    </a:cubicBezTo>
                    <a:cubicBezTo>
                      <a:pt x="150018" y="196056"/>
                      <a:pt x="152221" y="194161"/>
                      <a:pt x="154781" y="192881"/>
                    </a:cubicBezTo>
                    <a:cubicBezTo>
                      <a:pt x="169283" y="185630"/>
                      <a:pt x="194863" y="192330"/>
                      <a:pt x="204787" y="192881"/>
                    </a:cubicBezTo>
                    <a:cubicBezTo>
                      <a:pt x="225264" y="206533"/>
                      <a:pt x="201164" y="188354"/>
                      <a:pt x="214312" y="204788"/>
                    </a:cubicBezTo>
                    <a:cubicBezTo>
                      <a:pt x="216100" y="207023"/>
                      <a:pt x="219257" y="207718"/>
                      <a:pt x="221456" y="209550"/>
                    </a:cubicBezTo>
                    <a:cubicBezTo>
                      <a:pt x="228090" y="215078"/>
                      <a:pt x="230488" y="219211"/>
                      <a:pt x="235743" y="226219"/>
                    </a:cubicBezTo>
                    <a:cubicBezTo>
                      <a:pt x="239929" y="238774"/>
                      <a:pt x="235359" y="228615"/>
                      <a:pt x="245268" y="240506"/>
                    </a:cubicBezTo>
                    <a:cubicBezTo>
                      <a:pt x="247100" y="242705"/>
                      <a:pt x="248007" y="245626"/>
                      <a:pt x="250031" y="247650"/>
                    </a:cubicBezTo>
                    <a:cubicBezTo>
                      <a:pt x="253911" y="251530"/>
                      <a:pt x="259153" y="253503"/>
                      <a:pt x="264318" y="254794"/>
                    </a:cubicBezTo>
                    <a:cubicBezTo>
                      <a:pt x="275225" y="257521"/>
                      <a:pt x="283710" y="258111"/>
                      <a:pt x="295275" y="259556"/>
                    </a:cubicBezTo>
                    <a:cubicBezTo>
                      <a:pt x="297656" y="260350"/>
                      <a:pt x="299923" y="262215"/>
                      <a:pt x="302418" y="261938"/>
                    </a:cubicBezTo>
                    <a:cubicBezTo>
                      <a:pt x="322619" y="259694"/>
                      <a:pt x="312098" y="259401"/>
                      <a:pt x="321468" y="250031"/>
                    </a:cubicBezTo>
                    <a:cubicBezTo>
                      <a:pt x="326083" y="245416"/>
                      <a:pt x="329947" y="244824"/>
                      <a:pt x="335756" y="242888"/>
                    </a:cubicBezTo>
                    <a:cubicBezTo>
                      <a:pt x="338137" y="241300"/>
                      <a:pt x="340285" y="239287"/>
                      <a:pt x="342900" y="238125"/>
                    </a:cubicBezTo>
                    <a:cubicBezTo>
                      <a:pt x="347487" y="236086"/>
                      <a:pt x="357187" y="233363"/>
                      <a:pt x="357187" y="233363"/>
                    </a:cubicBezTo>
                    <a:cubicBezTo>
                      <a:pt x="358775" y="230982"/>
                      <a:pt x="360670" y="228779"/>
                      <a:pt x="361950" y="226219"/>
                    </a:cubicBezTo>
                    <a:cubicBezTo>
                      <a:pt x="363073" y="223974"/>
                      <a:pt x="363112" y="221269"/>
                      <a:pt x="364331" y="219075"/>
                    </a:cubicBezTo>
                    <a:cubicBezTo>
                      <a:pt x="367111" y="214072"/>
                      <a:pt x="373856" y="204788"/>
                      <a:pt x="373856" y="204788"/>
                    </a:cubicBezTo>
                    <a:cubicBezTo>
                      <a:pt x="378192" y="183106"/>
                      <a:pt x="378494" y="188121"/>
                      <a:pt x="371475" y="154781"/>
                    </a:cubicBezTo>
                    <a:cubicBezTo>
                      <a:pt x="370885" y="151981"/>
                      <a:pt x="368947" y="149426"/>
                      <a:pt x="366712" y="147638"/>
                    </a:cubicBezTo>
                    <a:cubicBezTo>
                      <a:pt x="364752" y="146070"/>
                      <a:pt x="361949" y="146050"/>
                      <a:pt x="359568" y="145256"/>
                    </a:cubicBezTo>
                    <a:cubicBezTo>
                      <a:pt x="349249" y="146050"/>
                      <a:pt x="338881" y="146354"/>
                      <a:pt x="328612" y="147638"/>
                    </a:cubicBezTo>
                    <a:cubicBezTo>
                      <a:pt x="326121" y="147949"/>
                      <a:pt x="323978" y="150019"/>
                      <a:pt x="321468" y="150019"/>
                    </a:cubicBezTo>
                    <a:cubicBezTo>
                      <a:pt x="312701" y="150019"/>
                      <a:pt x="304006" y="148432"/>
                      <a:pt x="295275" y="147638"/>
                    </a:cubicBezTo>
                    <a:cubicBezTo>
                      <a:pt x="289467" y="145701"/>
                      <a:pt x="285601" y="145108"/>
                      <a:pt x="280987" y="140494"/>
                    </a:cubicBezTo>
                    <a:cubicBezTo>
                      <a:pt x="274166" y="133673"/>
                      <a:pt x="277715" y="133950"/>
                      <a:pt x="273843" y="126206"/>
                    </a:cubicBezTo>
                    <a:cubicBezTo>
                      <a:pt x="272563" y="123647"/>
                      <a:pt x="270668" y="121444"/>
                      <a:pt x="269081" y="119063"/>
                    </a:cubicBezTo>
                    <a:cubicBezTo>
                      <a:pt x="267493" y="114300"/>
                      <a:pt x="265216" y="109714"/>
                      <a:pt x="264318" y="104775"/>
                    </a:cubicBezTo>
                    <a:cubicBezTo>
                      <a:pt x="256310" y="60729"/>
                      <a:pt x="262074" y="96404"/>
                      <a:pt x="257175" y="54769"/>
                    </a:cubicBezTo>
                    <a:cubicBezTo>
                      <a:pt x="256519" y="49195"/>
                      <a:pt x="255797" y="43622"/>
                      <a:pt x="254793" y="38100"/>
                    </a:cubicBezTo>
                    <a:cubicBezTo>
                      <a:pt x="254208" y="34880"/>
                      <a:pt x="254456" y="31131"/>
                      <a:pt x="252412" y="28575"/>
                    </a:cubicBezTo>
                    <a:cubicBezTo>
                      <a:pt x="250844" y="26615"/>
                      <a:pt x="247649" y="26988"/>
                      <a:pt x="245268" y="26194"/>
                    </a:cubicBezTo>
                    <a:cubicBezTo>
                      <a:pt x="231255" y="33200"/>
                      <a:pt x="239107" y="29835"/>
                      <a:pt x="221456" y="35719"/>
                    </a:cubicBezTo>
                    <a:lnTo>
                      <a:pt x="214312" y="38100"/>
                    </a:lnTo>
                    <a:lnTo>
                      <a:pt x="207168" y="40481"/>
                    </a:lnTo>
                    <a:cubicBezTo>
                      <a:pt x="204787" y="42069"/>
                      <a:pt x="202049" y="43220"/>
                      <a:pt x="200025" y="45244"/>
                    </a:cubicBezTo>
                    <a:cubicBezTo>
                      <a:pt x="198001" y="47268"/>
                      <a:pt x="197094" y="50189"/>
                      <a:pt x="195262" y="52388"/>
                    </a:cubicBezTo>
                    <a:cubicBezTo>
                      <a:pt x="191966" y="56343"/>
                      <a:pt x="185930" y="62092"/>
                      <a:pt x="180975" y="64294"/>
                    </a:cubicBezTo>
                    <a:cubicBezTo>
                      <a:pt x="176387" y="66333"/>
                      <a:pt x="166687" y="69056"/>
                      <a:pt x="166687" y="69056"/>
                    </a:cubicBezTo>
                    <a:cubicBezTo>
                      <a:pt x="161202" y="68142"/>
                      <a:pt x="151117" y="67224"/>
                      <a:pt x="145256" y="64294"/>
                    </a:cubicBezTo>
                    <a:cubicBezTo>
                      <a:pt x="142696" y="63014"/>
                      <a:pt x="140672" y="60811"/>
                      <a:pt x="138112" y="59531"/>
                    </a:cubicBezTo>
                    <a:cubicBezTo>
                      <a:pt x="132346" y="56648"/>
                      <a:pt x="131654" y="57150"/>
                      <a:pt x="111918" y="6429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guipuzcoa">
                <a:extLst>
                  <a:ext uri="{FF2B5EF4-FFF2-40B4-BE49-F238E27FC236}">
                    <a16:creationId xmlns:a16="http://schemas.microsoft.com/office/drawing/2014/main" id="{8DE99FD3-0922-F5BC-5DCC-B2C71D29B899}"/>
                  </a:ext>
                </a:extLst>
              </p:cNvPr>
              <p:cNvSpPr/>
              <p:nvPr/>
            </p:nvSpPr>
            <p:spPr>
              <a:xfrm>
                <a:off x="2985068" y="292771"/>
                <a:ext cx="378677" cy="264319"/>
              </a:xfrm>
              <a:custGeom>
                <a:avLst/>
                <a:gdLst>
                  <a:gd name="connsiteX0" fmla="*/ 57150 w 378619"/>
                  <a:gd name="connsiteY0" fmla="*/ 23812 h 264319"/>
                  <a:gd name="connsiteX1" fmla="*/ 116682 w 378619"/>
                  <a:gd name="connsiteY1" fmla="*/ 21431 h 264319"/>
                  <a:gd name="connsiteX2" fmla="*/ 138113 w 378619"/>
                  <a:gd name="connsiteY2" fmla="*/ 16669 h 264319"/>
                  <a:gd name="connsiteX3" fmla="*/ 145257 w 378619"/>
                  <a:gd name="connsiteY3" fmla="*/ 11906 h 264319"/>
                  <a:gd name="connsiteX4" fmla="*/ 159544 w 378619"/>
                  <a:gd name="connsiteY4" fmla="*/ 9525 h 264319"/>
                  <a:gd name="connsiteX5" fmla="*/ 171450 w 378619"/>
                  <a:gd name="connsiteY5" fmla="*/ 7144 h 264319"/>
                  <a:gd name="connsiteX6" fmla="*/ 178594 w 378619"/>
                  <a:gd name="connsiteY6" fmla="*/ 4762 h 264319"/>
                  <a:gd name="connsiteX7" fmla="*/ 211932 w 378619"/>
                  <a:gd name="connsiteY7" fmla="*/ 0 h 264319"/>
                  <a:gd name="connsiteX8" fmla="*/ 307182 w 378619"/>
                  <a:gd name="connsiteY8" fmla="*/ 2381 h 264319"/>
                  <a:gd name="connsiteX9" fmla="*/ 326232 w 378619"/>
                  <a:gd name="connsiteY9" fmla="*/ 14287 h 264319"/>
                  <a:gd name="connsiteX10" fmla="*/ 333375 w 378619"/>
                  <a:gd name="connsiteY10" fmla="*/ 16669 h 264319"/>
                  <a:gd name="connsiteX11" fmla="*/ 340519 w 378619"/>
                  <a:gd name="connsiteY11" fmla="*/ 21431 h 264319"/>
                  <a:gd name="connsiteX12" fmla="*/ 378619 w 378619"/>
                  <a:gd name="connsiteY12" fmla="*/ 28575 h 264319"/>
                  <a:gd name="connsiteX13" fmla="*/ 376238 w 378619"/>
                  <a:gd name="connsiteY13" fmla="*/ 35719 h 264319"/>
                  <a:gd name="connsiteX14" fmla="*/ 361950 w 378619"/>
                  <a:gd name="connsiteY14" fmla="*/ 42862 h 264319"/>
                  <a:gd name="connsiteX15" fmla="*/ 352425 w 378619"/>
                  <a:gd name="connsiteY15" fmla="*/ 54769 h 264319"/>
                  <a:gd name="connsiteX16" fmla="*/ 342900 w 378619"/>
                  <a:gd name="connsiteY16" fmla="*/ 57150 h 264319"/>
                  <a:gd name="connsiteX17" fmla="*/ 338138 w 378619"/>
                  <a:gd name="connsiteY17" fmla="*/ 64294 h 264319"/>
                  <a:gd name="connsiteX18" fmla="*/ 330994 w 378619"/>
                  <a:gd name="connsiteY18" fmla="*/ 66675 h 264319"/>
                  <a:gd name="connsiteX19" fmla="*/ 316707 w 378619"/>
                  <a:gd name="connsiteY19" fmla="*/ 76200 h 264319"/>
                  <a:gd name="connsiteX20" fmla="*/ 307182 w 378619"/>
                  <a:gd name="connsiteY20" fmla="*/ 80962 h 264319"/>
                  <a:gd name="connsiteX21" fmla="*/ 300038 w 378619"/>
                  <a:gd name="connsiteY21" fmla="*/ 88106 h 264319"/>
                  <a:gd name="connsiteX22" fmla="*/ 297657 w 378619"/>
                  <a:gd name="connsiteY22" fmla="*/ 95250 h 264319"/>
                  <a:gd name="connsiteX23" fmla="*/ 283369 w 378619"/>
                  <a:gd name="connsiteY23" fmla="*/ 102394 h 264319"/>
                  <a:gd name="connsiteX24" fmla="*/ 278607 w 378619"/>
                  <a:gd name="connsiteY24" fmla="*/ 109537 h 264319"/>
                  <a:gd name="connsiteX25" fmla="*/ 264319 w 378619"/>
                  <a:gd name="connsiteY25" fmla="*/ 119062 h 264319"/>
                  <a:gd name="connsiteX26" fmla="*/ 257175 w 378619"/>
                  <a:gd name="connsiteY26" fmla="*/ 123825 h 264319"/>
                  <a:gd name="connsiteX27" fmla="*/ 250032 w 378619"/>
                  <a:gd name="connsiteY27" fmla="*/ 128587 h 264319"/>
                  <a:gd name="connsiteX28" fmla="*/ 235744 w 378619"/>
                  <a:gd name="connsiteY28" fmla="*/ 138112 h 264319"/>
                  <a:gd name="connsiteX29" fmla="*/ 221457 w 378619"/>
                  <a:gd name="connsiteY29" fmla="*/ 147637 h 264319"/>
                  <a:gd name="connsiteX30" fmla="*/ 211932 w 378619"/>
                  <a:gd name="connsiteY30" fmla="*/ 157162 h 264319"/>
                  <a:gd name="connsiteX31" fmla="*/ 204788 w 378619"/>
                  <a:gd name="connsiteY31" fmla="*/ 164306 h 264319"/>
                  <a:gd name="connsiteX32" fmla="*/ 197644 w 378619"/>
                  <a:gd name="connsiteY32" fmla="*/ 169069 h 264319"/>
                  <a:gd name="connsiteX33" fmla="*/ 188119 w 378619"/>
                  <a:gd name="connsiteY33" fmla="*/ 180975 h 264319"/>
                  <a:gd name="connsiteX34" fmla="*/ 192882 w 378619"/>
                  <a:gd name="connsiteY34" fmla="*/ 197644 h 264319"/>
                  <a:gd name="connsiteX35" fmla="*/ 188119 w 378619"/>
                  <a:gd name="connsiteY35" fmla="*/ 204787 h 264319"/>
                  <a:gd name="connsiteX36" fmla="*/ 180975 w 378619"/>
                  <a:gd name="connsiteY36" fmla="*/ 211931 h 264319"/>
                  <a:gd name="connsiteX37" fmla="*/ 166688 w 378619"/>
                  <a:gd name="connsiteY37" fmla="*/ 216694 h 264319"/>
                  <a:gd name="connsiteX38" fmla="*/ 123825 w 378619"/>
                  <a:gd name="connsiteY38" fmla="*/ 216694 h 264319"/>
                  <a:gd name="connsiteX39" fmla="*/ 116682 w 378619"/>
                  <a:gd name="connsiteY39" fmla="*/ 238125 h 264319"/>
                  <a:gd name="connsiteX40" fmla="*/ 114300 w 378619"/>
                  <a:gd name="connsiteY40" fmla="*/ 245269 h 264319"/>
                  <a:gd name="connsiteX41" fmla="*/ 107157 w 378619"/>
                  <a:gd name="connsiteY41" fmla="*/ 247650 h 264319"/>
                  <a:gd name="connsiteX42" fmla="*/ 97632 w 378619"/>
                  <a:gd name="connsiteY42" fmla="*/ 254794 h 264319"/>
                  <a:gd name="connsiteX43" fmla="*/ 88107 w 378619"/>
                  <a:gd name="connsiteY43" fmla="*/ 257175 h 264319"/>
                  <a:gd name="connsiteX44" fmla="*/ 71438 w 378619"/>
                  <a:gd name="connsiteY44" fmla="*/ 259556 h 264319"/>
                  <a:gd name="connsiteX45" fmla="*/ 57150 w 378619"/>
                  <a:gd name="connsiteY45" fmla="*/ 261937 h 264319"/>
                  <a:gd name="connsiteX46" fmla="*/ 50007 w 378619"/>
                  <a:gd name="connsiteY46" fmla="*/ 264319 h 264319"/>
                  <a:gd name="connsiteX47" fmla="*/ 33338 w 378619"/>
                  <a:gd name="connsiteY47" fmla="*/ 259556 h 264319"/>
                  <a:gd name="connsiteX48" fmla="*/ 26194 w 378619"/>
                  <a:gd name="connsiteY48" fmla="*/ 245269 h 264319"/>
                  <a:gd name="connsiteX49" fmla="*/ 21432 w 378619"/>
                  <a:gd name="connsiteY49" fmla="*/ 228600 h 264319"/>
                  <a:gd name="connsiteX50" fmla="*/ 9525 w 378619"/>
                  <a:gd name="connsiteY50" fmla="*/ 180975 h 264319"/>
                  <a:gd name="connsiteX51" fmla="*/ 4763 w 378619"/>
                  <a:gd name="connsiteY51" fmla="*/ 166687 h 264319"/>
                  <a:gd name="connsiteX52" fmla="*/ 0 w 378619"/>
                  <a:gd name="connsiteY52" fmla="*/ 150019 h 264319"/>
                  <a:gd name="connsiteX53" fmla="*/ 4763 w 378619"/>
                  <a:gd name="connsiteY53" fmla="*/ 83344 h 264319"/>
                  <a:gd name="connsiteX54" fmla="*/ 7144 w 378619"/>
                  <a:gd name="connsiteY54" fmla="*/ 71437 h 264319"/>
                  <a:gd name="connsiteX55" fmla="*/ 14288 w 378619"/>
                  <a:gd name="connsiteY55" fmla="*/ 64294 h 264319"/>
                  <a:gd name="connsiteX56" fmla="*/ 23813 w 378619"/>
                  <a:gd name="connsiteY56" fmla="*/ 50006 h 264319"/>
                  <a:gd name="connsiteX57" fmla="*/ 30957 w 378619"/>
                  <a:gd name="connsiteY57" fmla="*/ 42862 h 264319"/>
                  <a:gd name="connsiteX58" fmla="*/ 57150 w 378619"/>
                  <a:gd name="connsiteY58" fmla="*/ 23812 h 26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78619" h="264319">
                    <a:moveTo>
                      <a:pt x="57150" y="23812"/>
                    </a:moveTo>
                    <a:cubicBezTo>
                      <a:pt x="71437" y="20240"/>
                      <a:pt x="69207" y="27128"/>
                      <a:pt x="116682" y="21431"/>
                    </a:cubicBezTo>
                    <a:cubicBezTo>
                      <a:pt x="129778" y="19859"/>
                      <a:pt x="128295" y="19941"/>
                      <a:pt x="138113" y="16669"/>
                    </a:cubicBezTo>
                    <a:cubicBezTo>
                      <a:pt x="140494" y="15081"/>
                      <a:pt x="142542" y="12811"/>
                      <a:pt x="145257" y="11906"/>
                    </a:cubicBezTo>
                    <a:cubicBezTo>
                      <a:pt x="149837" y="10379"/>
                      <a:pt x="154794" y="10389"/>
                      <a:pt x="159544" y="9525"/>
                    </a:cubicBezTo>
                    <a:cubicBezTo>
                      <a:pt x="163526" y="8801"/>
                      <a:pt x="167524" y="8126"/>
                      <a:pt x="171450" y="7144"/>
                    </a:cubicBezTo>
                    <a:cubicBezTo>
                      <a:pt x="173885" y="6535"/>
                      <a:pt x="176159" y="5371"/>
                      <a:pt x="178594" y="4762"/>
                    </a:cubicBezTo>
                    <a:cubicBezTo>
                      <a:pt x="190721" y="1730"/>
                      <a:pt x="198603" y="1481"/>
                      <a:pt x="211932" y="0"/>
                    </a:cubicBezTo>
                    <a:cubicBezTo>
                      <a:pt x="243682" y="794"/>
                      <a:pt x="275492" y="268"/>
                      <a:pt x="307182" y="2381"/>
                    </a:cubicBezTo>
                    <a:cubicBezTo>
                      <a:pt x="321028" y="3304"/>
                      <a:pt x="317000" y="8132"/>
                      <a:pt x="326232" y="14287"/>
                    </a:cubicBezTo>
                    <a:cubicBezTo>
                      <a:pt x="328320" y="15679"/>
                      <a:pt x="331130" y="15546"/>
                      <a:pt x="333375" y="16669"/>
                    </a:cubicBezTo>
                    <a:cubicBezTo>
                      <a:pt x="335935" y="17949"/>
                      <a:pt x="337904" y="20269"/>
                      <a:pt x="340519" y="21431"/>
                    </a:cubicBezTo>
                    <a:cubicBezTo>
                      <a:pt x="355327" y="28012"/>
                      <a:pt x="361010" y="26814"/>
                      <a:pt x="378619" y="28575"/>
                    </a:cubicBezTo>
                    <a:cubicBezTo>
                      <a:pt x="377825" y="30956"/>
                      <a:pt x="377806" y="33759"/>
                      <a:pt x="376238" y="35719"/>
                    </a:cubicBezTo>
                    <a:cubicBezTo>
                      <a:pt x="372881" y="39915"/>
                      <a:pt x="366655" y="41294"/>
                      <a:pt x="361950" y="42862"/>
                    </a:cubicBezTo>
                    <a:cubicBezTo>
                      <a:pt x="358775" y="46831"/>
                      <a:pt x="356491" y="51719"/>
                      <a:pt x="352425" y="54769"/>
                    </a:cubicBezTo>
                    <a:cubicBezTo>
                      <a:pt x="349807" y="56733"/>
                      <a:pt x="345623" y="55335"/>
                      <a:pt x="342900" y="57150"/>
                    </a:cubicBezTo>
                    <a:cubicBezTo>
                      <a:pt x="340519" y="58738"/>
                      <a:pt x="340373" y="62506"/>
                      <a:pt x="338138" y="64294"/>
                    </a:cubicBezTo>
                    <a:cubicBezTo>
                      <a:pt x="336178" y="65862"/>
                      <a:pt x="333188" y="65456"/>
                      <a:pt x="330994" y="66675"/>
                    </a:cubicBezTo>
                    <a:cubicBezTo>
                      <a:pt x="325991" y="69455"/>
                      <a:pt x="321827" y="73641"/>
                      <a:pt x="316707" y="76200"/>
                    </a:cubicBezTo>
                    <a:lnTo>
                      <a:pt x="307182" y="80962"/>
                    </a:lnTo>
                    <a:cubicBezTo>
                      <a:pt x="304801" y="83343"/>
                      <a:pt x="301906" y="85304"/>
                      <a:pt x="300038" y="88106"/>
                    </a:cubicBezTo>
                    <a:cubicBezTo>
                      <a:pt x="298646" y="90195"/>
                      <a:pt x="299225" y="93290"/>
                      <a:pt x="297657" y="95250"/>
                    </a:cubicBezTo>
                    <a:cubicBezTo>
                      <a:pt x="294301" y="99445"/>
                      <a:pt x="288073" y="100825"/>
                      <a:pt x="283369" y="102394"/>
                    </a:cubicBezTo>
                    <a:cubicBezTo>
                      <a:pt x="281782" y="104775"/>
                      <a:pt x="280761" y="107653"/>
                      <a:pt x="278607" y="109537"/>
                    </a:cubicBezTo>
                    <a:cubicBezTo>
                      <a:pt x="274299" y="113306"/>
                      <a:pt x="269082" y="115887"/>
                      <a:pt x="264319" y="119062"/>
                    </a:cubicBezTo>
                    <a:lnTo>
                      <a:pt x="257175" y="123825"/>
                    </a:lnTo>
                    <a:cubicBezTo>
                      <a:pt x="254794" y="125412"/>
                      <a:pt x="252055" y="126564"/>
                      <a:pt x="250032" y="128587"/>
                    </a:cubicBezTo>
                    <a:cubicBezTo>
                      <a:pt x="241113" y="137506"/>
                      <a:pt x="246083" y="134666"/>
                      <a:pt x="235744" y="138112"/>
                    </a:cubicBezTo>
                    <a:cubicBezTo>
                      <a:pt x="230982" y="141287"/>
                      <a:pt x="223267" y="142207"/>
                      <a:pt x="221457" y="147637"/>
                    </a:cubicBezTo>
                    <a:cubicBezTo>
                      <a:pt x="218281" y="157162"/>
                      <a:pt x="221456" y="153987"/>
                      <a:pt x="211932" y="157162"/>
                    </a:cubicBezTo>
                    <a:cubicBezTo>
                      <a:pt x="209551" y="159543"/>
                      <a:pt x="207375" y="162150"/>
                      <a:pt x="204788" y="164306"/>
                    </a:cubicBezTo>
                    <a:cubicBezTo>
                      <a:pt x="202589" y="166138"/>
                      <a:pt x="199232" y="166688"/>
                      <a:pt x="197644" y="169069"/>
                    </a:cubicBezTo>
                    <a:cubicBezTo>
                      <a:pt x="188247" y="183165"/>
                      <a:pt x="203282" y="175921"/>
                      <a:pt x="188119" y="180975"/>
                    </a:cubicBezTo>
                    <a:cubicBezTo>
                      <a:pt x="189012" y="183654"/>
                      <a:pt x="193181" y="195554"/>
                      <a:pt x="192882" y="197644"/>
                    </a:cubicBezTo>
                    <a:cubicBezTo>
                      <a:pt x="192477" y="200477"/>
                      <a:pt x="189951" y="202589"/>
                      <a:pt x="188119" y="204787"/>
                    </a:cubicBezTo>
                    <a:cubicBezTo>
                      <a:pt x="185963" y="207374"/>
                      <a:pt x="183919" y="210295"/>
                      <a:pt x="180975" y="211931"/>
                    </a:cubicBezTo>
                    <a:cubicBezTo>
                      <a:pt x="176587" y="214369"/>
                      <a:pt x="166688" y="216694"/>
                      <a:pt x="166688" y="216694"/>
                    </a:cubicBezTo>
                    <a:cubicBezTo>
                      <a:pt x="163841" y="216435"/>
                      <a:pt x="130648" y="211387"/>
                      <a:pt x="123825" y="216694"/>
                    </a:cubicBezTo>
                    <a:cubicBezTo>
                      <a:pt x="123824" y="216695"/>
                      <a:pt x="117873" y="234553"/>
                      <a:pt x="116682" y="238125"/>
                    </a:cubicBezTo>
                    <a:cubicBezTo>
                      <a:pt x="115888" y="240506"/>
                      <a:pt x="116681" y="244475"/>
                      <a:pt x="114300" y="245269"/>
                    </a:cubicBezTo>
                    <a:lnTo>
                      <a:pt x="107157" y="247650"/>
                    </a:lnTo>
                    <a:cubicBezTo>
                      <a:pt x="103982" y="250031"/>
                      <a:pt x="101182" y="253019"/>
                      <a:pt x="97632" y="254794"/>
                    </a:cubicBezTo>
                    <a:cubicBezTo>
                      <a:pt x="94705" y="256258"/>
                      <a:pt x="91327" y="256590"/>
                      <a:pt x="88107" y="257175"/>
                    </a:cubicBezTo>
                    <a:cubicBezTo>
                      <a:pt x="82585" y="258179"/>
                      <a:pt x="76985" y="258703"/>
                      <a:pt x="71438" y="259556"/>
                    </a:cubicBezTo>
                    <a:cubicBezTo>
                      <a:pt x="66666" y="260290"/>
                      <a:pt x="61913" y="261143"/>
                      <a:pt x="57150" y="261937"/>
                    </a:cubicBezTo>
                    <a:cubicBezTo>
                      <a:pt x="54769" y="262731"/>
                      <a:pt x="52517" y="264319"/>
                      <a:pt x="50007" y="264319"/>
                    </a:cubicBezTo>
                    <a:cubicBezTo>
                      <a:pt x="47021" y="264319"/>
                      <a:pt x="36704" y="260678"/>
                      <a:pt x="33338" y="259556"/>
                    </a:cubicBezTo>
                    <a:cubicBezTo>
                      <a:pt x="27353" y="241599"/>
                      <a:pt x="35427" y="263733"/>
                      <a:pt x="26194" y="245269"/>
                    </a:cubicBezTo>
                    <a:cubicBezTo>
                      <a:pt x="24711" y="242304"/>
                      <a:pt x="21901" y="231064"/>
                      <a:pt x="21432" y="228600"/>
                    </a:cubicBezTo>
                    <a:cubicBezTo>
                      <a:pt x="12942" y="184028"/>
                      <a:pt x="22066" y="199786"/>
                      <a:pt x="9525" y="180975"/>
                    </a:cubicBezTo>
                    <a:cubicBezTo>
                      <a:pt x="7938" y="176212"/>
                      <a:pt x="5980" y="171557"/>
                      <a:pt x="4763" y="166687"/>
                    </a:cubicBezTo>
                    <a:cubicBezTo>
                      <a:pt x="1773" y="154727"/>
                      <a:pt x="3417" y="160267"/>
                      <a:pt x="0" y="150019"/>
                    </a:cubicBezTo>
                    <a:cubicBezTo>
                      <a:pt x="3566" y="64472"/>
                      <a:pt x="-2422" y="115679"/>
                      <a:pt x="4763" y="83344"/>
                    </a:cubicBezTo>
                    <a:cubicBezTo>
                      <a:pt x="5641" y="79393"/>
                      <a:pt x="5334" y="75057"/>
                      <a:pt x="7144" y="71437"/>
                    </a:cubicBezTo>
                    <a:cubicBezTo>
                      <a:pt x="8650" y="68425"/>
                      <a:pt x="12221" y="66952"/>
                      <a:pt x="14288" y="64294"/>
                    </a:cubicBezTo>
                    <a:cubicBezTo>
                      <a:pt x="17802" y="59776"/>
                      <a:pt x="19766" y="54053"/>
                      <a:pt x="23813" y="50006"/>
                    </a:cubicBezTo>
                    <a:cubicBezTo>
                      <a:pt x="26194" y="47625"/>
                      <a:pt x="28801" y="45449"/>
                      <a:pt x="30957" y="42862"/>
                    </a:cubicBezTo>
                    <a:cubicBezTo>
                      <a:pt x="32789" y="40664"/>
                      <a:pt x="42863" y="27384"/>
                      <a:pt x="57150" y="23812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la_rioja">
                <a:extLst>
                  <a:ext uri="{FF2B5EF4-FFF2-40B4-BE49-F238E27FC236}">
                    <a16:creationId xmlns:a16="http://schemas.microsoft.com/office/drawing/2014/main" id="{05D9500F-EE80-8E68-BC77-C6869461C0A3}"/>
                  </a:ext>
                </a:extLst>
              </p:cNvPr>
              <p:cNvSpPr/>
              <p:nvPr/>
            </p:nvSpPr>
            <p:spPr>
              <a:xfrm>
                <a:off x="2757768" y="702367"/>
                <a:ext cx="565916" cy="400131"/>
              </a:xfrm>
              <a:custGeom>
                <a:avLst/>
                <a:gdLst>
                  <a:gd name="connsiteX0" fmla="*/ 257200 w 567189"/>
                  <a:gd name="connsiteY0" fmla="*/ 1123 h 384518"/>
                  <a:gd name="connsiteX1" fmla="*/ 173857 w 567189"/>
                  <a:gd name="connsiteY1" fmla="*/ 3504 h 384518"/>
                  <a:gd name="connsiteX2" fmla="*/ 171475 w 567189"/>
                  <a:gd name="connsiteY2" fmla="*/ 10648 h 384518"/>
                  <a:gd name="connsiteX3" fmla="*/ 166713 w 567189"/>
                  <a:gd name="connsiteY3" fmla="*/ 17792 h 384518"/>
                  <a:gd name="connsiteX4" fmla="*/ 152425 w 567189"/>
                  <a:gd name="connsiteY4" fmla="*/ 22554 h 384518"/>
                  <a:gd name="connsiteX5" fmla="*/ 135757 w 567189"/>
                  <a:gd name="connsiteY5" fmla="*/ 27317 h 384518"/>
                  <a:gd name="connsiteX6" fmla="*/ 128613 w 567189"/>
                  <a:gd name="connsiteY6" fmla="*/ 32079 h 384518"/>
                  <a:gd name="connsiteX7" fmla="*/ 119088 w 567189"/>
                  <a:gd name="connsiteY7" fmla="*/ 34461 h 384518"/>
                  <a:gd name="connsiteX8" fmla="*/ 111944 w 567189"/>
                  <a:gd name="connsiteY8" fmla="*/ 36842 h 384518"/>
                  <a:gd name="connsiteX9" fmla="*/ 100038 w 567189"/>
                  <a:gd name="connsiteY9" fmla="*/ 39223 h 384518"/>
                  <a:gd name="connsiteX10" fmla="*/ 92894 w 567189"/>
                  <a:gd name="connsiteY10" fmla="*/ 41604 h 384518"/>
                  <a:gd name="connsiteX11" fmla="*/ 11932 w 567189"/>
                  <a:gd name="connsiteY11" fmla="*/ 46367 h 384518"/>
                  <a:gd name="connsiteX12" fmla="*/ 16694 w 567189"/>
                  <a:gd name="connsiteY12" fmla="*/ 96373 h 384518"/>
                  <a:gd name="connsiteX13" fmla="*/ 21457 w 567189"/>
                  <a:gd name="connsiteY13" fmla="*/ 110661 h 384518"/>
                  <a:gd name="connsiteX14" fmla="*/ 23838 w 567189"/>
                  <a:gd name="connsiteY14" fmla="*/ 117804 h 384518"/>
                  <a:gd name="connsiteX15" fmla="*/ 21457 w 567189"/>
                  <a:gd name="connsiteY15" fmla="*/ 134473 h 384518"/>
                  <a:gd name="connsiteX16" fmla="*/ 14313 w 567189"/>
                  <a:gd name="connsiteY16" fmla="*/ 148761 h 384518"/>
                  <a:gd name="connsiteX17" fmla="*/ 4788 w 567189"/>
                  <a:gd name="connsiteY17" fmla="*/ 165429 h 384518"/>
                  <a:gd name="connsiteX18" fmla="*/ 25 w 567189"/>
                  <a:gd name="connsiteY18" fmla="*/ 179717 h 384518"/>
                  <a:gd name="connsiteX19" fmla="*/ 2407 w 567189"/>
                  <a:gd name="connsiteY19" fmla="*/ 213054 h 384518"/>
                  <a:gd name="connsiteX20" fmla="*/ 4788 w 567189"/>
                  <a:gd name="connsiteY20" fmla="*/ 220198 h 384518"/>
                  <a:gd name="connsiteX21" fmla="*/ 7169 w 567189"/>
                  <a:gd name="connsiteY21" fmla="*/ 232104 h 384518"/>
                  <a:gd name="connsiteX22" fmla="*/ 14313 w 567189"/>
                  <a:gd name="connsiteY22" fmla="*/ 270204 h 384518"/>
                  <a:gd name="connsiteX23" fmla="*/ 19075 w 567189"/>
                  <a:gd name="connsiteY23" fmla="*/ 284492 h 384518"/>
                  <a:gd name="connsiteX24" fmla="*/ 26219 w 567189"/>
                  <a:gd name="connsiteY24" fmla="*/ 291636 h 384518"/>
                  <a:gd name="connsiteX25" fmla="*/ 30982 w 567189"/>
                  <a:gd name="connsiteY25" fmla="*/ 305923 h 384518"/>
                  <a:gd name="connsiteX26" fmla="*/ 33363 w 567189"/>
                  <a:gd name="connsiteY26" fmla="*/ 313067 h 384518"/>
                  <a:gd name="connsiteX27" fmla="*/ 38125 w 567189"/>
                  <a:gd name="connsiteY27" fmla="*/ 334498 h 384518"/>
                  <a:gd name="connsiteX28" fmla="*/ 47650 w 567189"/>
                  <a:gd name="connsiteY28" fmla="*/ 348786 h 384518"/>
                  <a:gd name="connsiteX29" fmla="*/ 54794 w 567189"/>
                  <a:gd name="connsiteY29" fmla="*/ 353548 h 384518"/>
                  <a:gd name="connsiteX30" fmla="*/ 64319 w 567189"/>
                  <a:gd name="connsiteY30" fmla="*/ 365454 h 384518"/>
                  <a:gd name="connsiteX31" fmla="*/ 76225 w 567189"/>
                  <a:gd name="connsiteY31" fmla="*/ 377361 h 384518"/>
                  <a:gd name="connsiteX32" fmla="*/ 80988 w 567189"/>
                  <a:gd name="connsiteY32" fmla="*/ 370217 h 384518"/>
                  <a:gd name="connsiteX33" fmla="*/ 83369 w 567189"/>
                  <a:gd name="connsiteY33" fmla="*/ 363073 h 384518"/>
                  <a:gd name="connsiteX34" fmla="*/ 90513 w 567189"/>
                  <a:gd name="connsiteY34" fmla="*/ 355929 h 384518"/>
                  <a:gd name="connsiteX35" fmla="*/ 100038 w 567189"/>
                  <a:gd name="connsiteY35" fmla="*/ 341642 h 384518"/>
                  <a:gd name="connsiteX36" fmla="*/ 104800 w 567189"/>
                  <a:gd name="connsiteY36" fmla="*/ 334498 h 384518"/>
                  <a:gd name="connsiteX37" fmla="*/ 111944 w 567189"/>
                  <a:gd name="connsiteY37" fmla="*/ 332117 h 384518"/>
                  <a:gd name="connsiteX38" fmla="*/ 119088 w 567189"/>
                  <a:gd name="connsiteY38" fmla="*/ 327354 h 384518"/>
                  <a:gd name="connsiteX39" fmla="*/ 133375 w 567189"/>
                  <a:gd name="connsiteY39" fmla="*/ 324973 h 384518"/>
                  <a:gd name="connsiteX40" fmla="*/ 140519 w 567189"/>
                  <a:gd name="connsiteY40" fmla="*/ 317829 h 384518"/>
                  <a:gd name="connsiteX41" fmla="*/ 157188 w 567189"/>
                  <a:gd name="connsiteY41" fmla="*/ 313067 h 384518"/>
                  <a:gd name="connsiteX42" fmla="*/ 171475 w 567189"/>
                  <a:gd name="connsiteY42" fmla="*/ 308304 h 384518"/>
                  <a:gd name="connsiteX43" fmla="*/ 178619 w 567189"/>
                  <a:gd name="connsiteY43" fmla="*/ 305923 h 384518"/>
                  <a:gd name="connsiteX44" fmla="*/ 183382 w 567189"/>
                  <a:gd name="connsiteY44" fmla="*/ 313067 h 384518"/>
                  <a:gd name="connsiteX45" fmla="*/ 190525 w 567189"/>
                  <a:gd name="connsiteY45" fmla="*/ 370217 h 384518"/>
                  <a:gd name="connsiteX46" fmla="*/ 197669 w 567189"/>
                  <a:gd name="connsiteY46" fmla="*/ 363073 h 384518"/>
                  <a:gd name="connsiteX47" fmla="*/ 204813 w 567189"/>
                  <a:gd name="connsiteY47" fmla="*/ 348786 h 384518"/>
                  <a:gd name="connsiteX48" fmla="*/ 211957 w 567189"/>
                  <a:gd name="connsiteY48" fmla="*/ 344023 h 384518"/>
                  <a:gd name="connsiteX49" fmla="*/ 221482 w 567189"/>
                  <a:gd name="connsiteY49" fmla="*/ 329736 h 384518"/>
                  <a:gd name="connsiteX50" fmla="*/ 226244 w 567189"/>
                  <a:gd name="connsiteY50" fmla="*/ 322592 h 384518"/>
                  <a:gd name="connsiteX51" fmla="*/ 228625 w 567189"/>
                  <a:gd name="connsiteY51" fmla="*/ 315448 h 384518"/>
                  <a:gd name="connsiteX52" fmla="*/ 235769 w 567189"/>
                  <a:gd name="connsiteY52" fmla="*/ 310686 h 384518"/>
                  <a:gd name="connsiteX53" fmla="*/ 240532 w 567189"/>
                  <a:gd name="connsiteY53" fmla="*/ 303542 h 384518"/>
                  <a:gd name="connsiteX54" fmla="*/ 254819 w 567189"/>
                  <a:gd name="connsiteY54" fmla="*/ 296398 h 384518"/>
                  <a:gd name="connsiteX55" fmla="*/ 276250 w 567189"/>
                  <a:gd name="connsiteY55" fmla="*/ 284492 h 384518"/>
                  <a:gd name="connsiteX56" fmla="*/ 283394 w 567189"/>
                  <a:gd name="connsiteY56" fmla="*/ 282111 h 384518"/>
                  <a:gd name="connsiteX57" fmla="*/ 342925 w 567189"/>
                  <a:gd name="connsiteY57" fmla="*/ 286873 h 384518"/>
                  <a:gd name="connsiteX58" fmla="*/ 350069 w 567189"/>
                  <a:gd name="connsiteY58" fmla="*/ 291636 h 384518"/>
                  <a:gd name="connsiteX59" fmla="*/ 376263 w 567189"/>
                  <a:gd name="connsiteY59" fmla="*/ 296398 h 384518"/>
                  <a:gd name="connsiteX60" fmla="*/ 397694 w 567189"/>
                  <a:gd name="connsiteY60" fmla="*/ 303542 h 384518"/>
                  <a:gd name="connsiteX61" fmla="*/ 404838 w 567189"/>
                  <a:gd name="connsiteY61" fmla="*/ 305923 h 384518"/>
                  <a:gd name="connsiteX62" fmla="*/ 419125 w 567189"/>
                  <a:gd name="connsiteY62" fmla="*/ 315448 h 384518"/>
                  <a:gd name="connsiteX63" fmla="*/ 433413 w 567189"/>
                  <a:gd name="connsiteY63" fmla="*/ 327354 h 384518"/>
                  <a:gd name="connsiteX64" fmla="*/ 435794 w 567189"/>
                  <a:gd name="connsiteY64" fmla="*/ 336879 h 384518"/>
                  <a:gd name="connsiteX65" fmla="*/ 440557 w 567189"/>
                  <a:gd name="connsiteY65" fmla="*/ 353548 h 384518"/>
                  <a:gd name="connsiteX66" fmla="*/ 445319 w 567189"/>
                  <a:gd name="connsiteY66" fmla="*/ 374979 h 384518"/>
                  <a:gd name="connsiteX67" fmla="*/ 452463 w 567189"/>
                  <a:gd name="connsiteY67" fmla="*/ 379742 h 384518"/>
                  <a:gd name="connsiteX68" fmla="*/ 466750 w 567189"/>
                  <a:gd name="connsiteY68" fmla="*/ 384504 h 384518"/>
                  <a:gd name="connsiteX69" fmla="*/ 502469 w 567189"/>
                  <a:gd name="connsiteY69" fmla="*/ 377361 h 384518"/>
                  <a:gd name="connsiteX70" fmla="*/ 504850 w 567189"/>
                  <a:gd name="connsiteY70" fmla="*/ 370217 h 384518"/>
                  <a:gd name="connsiteX71" fmla="*/ 509613 w 567189"/>
                  <a:gd name="connsiteY71" fmla="*/ 344023 h 384518"/>
                  <a:gd name="connsiteX72" fmla="*/ 511994 w 567189"/>
                  <a:gd name="connsiteY72" fmla="*/ 336879 h 384518"/>
                  <a:gd name="connsiteX73" fmla="*/ 519138 w 567189"/>
                  <a:gd name="connsiteY73" fmla="*/ 334498 h 384518"/>
                  <a:gd name="connsiteX74" fmla="*/ 526282 w 567189"/>
                  <a:gd name="connsiteY74" fmla="*/ 327354 h 384518"/>
                  <a:gd name="connsiteX75" fmla="*/ 535807 w 567189"/>
                  <a:gd name="connsiteY75" fmla="*/ 324973 h 384518"/>
                  <a:gd name="connsiteX76" fmla="*/ 542950 w 567189"/>
                  <a:gd name="connsiteY76" fmla="*/ 322592 h 384518"/>
                  <a:gd name="connsiteX77" fmla="*/ 550094 w 567189"/>
                  <a:gd name="connsiteY77" fmla="*/ 317829 h 384518"/>
                  <a:gd name="connsiteX78" fmla="*/ 564382 w 567189"/>
                  <a:gd name="connsiteY78" fmla="*/ 310686 h 384518"/>
                  <a:gd name="connsiteX79" fmla="*/ 564382 w 567189"/>
                  <a:gd name="connsiteY79" fmla="*/ 284492 h 384518"/>
                  <a:gd name="connsiteX80" fmla="*/ 562000 w 567189"/>
                  <a:gd name="connsiteY80" fmla="*/ 274967 h 384518"/>
                  <a:gd name="connsiteX81" fmla="*/ 554857 w 567189"/>
                  <a:gd name="connsiteY81" fmla="*/ 270204 h 384518"/>
                  <a:gd name="connsiteX82" fmla="*/ 542950 w 567189"/>
                  <a:gd name="connsiteY82" fmla="*/ 258298 h 384518"/>
                  <a:gd name="connsiteX83" fmla="*/ 528663 w 567189"/>
                  <a:gd name="connsiteY83" fmla="*/ 246392 h 384518"/>
                  <a:gd name="connsiteX84" fmla="*/ 519138 w 567189"/>
                  <a:gd name="connsiteY84" fmla="*/ 236867 h 384518"/>
                  <a:gd name="connsiteX85" fmla="*/ 514375 w 567189"/>
                  <a:gd name="connsiteY85" fmla="*/ 229723 h 384518"/>
                  <a:gd name="connsiteX86" fmla="*/ 504850 w 567189"/>
                  <a:gd name="connsiteY86" fmla="*/ 220198 h 384518"/>
                  <a:gd name="connsiteX87" fmla="*/ 502469 w 567189"/>
                  <a:gd name="connsiteY87" fmla="*/ 213054 h 384518"/>
                  <a:gd name="connsiteX88" fmla="*/ 495325 w 567189"/>
                  <a:gd name="connsiteY88" fmla="*/ 208292 h 384518"/>
                  <a:gd name="connsiteX89" fmla="*/ 492944 w 567189"/>
                  <a:gd name="connsiteY89" fmla="*/ 201148 h 384518"/>
                  <a:gd name="connsiteX90" fmla="*/ 483419 w 567189"/>
                  <a:gd name="connsiteY90" fmla="*/ 186861 h 384518"/>
                  <a:gd name="connsiteX91" fmla="*/ 481038 w 567189"/>
                  <a:gd name="connsiteY91" fmla="*/ 179717 h 384518"/>
                  <a:gd name="connsiteX92" fmla="*/ 466750 w 567189"/>
                  <a:gd name="connsiteY92" fmla="*/ 170192 h 384518"/>
                  <a:gd name="connsiteX93" fmla="*/ 433413 w 567189"/>
                  <a:gd name="connsiteY93" fmla="*/ 172573 h 384518"/>
                  <a:gd name="connsiteX94" fmla="*/ 423888 w 567189"/>
                  <a:gd name="connsiteY94" fmla="*/ 174954 h 384518"/>
                  <a:gd name="connsiteX95" fmla="*/ 383407 w 567189"/>
                  <a:gd name="connsiteY95" fmla="*/ 172573 h 384518"/>
                  <a:gd name="connsiteX96" fmla="*/ 376263 w 567189"/>
                  <a:gd name="connsiteY96" fmla="*/ 167811 h 384518"/>
                  <a:gd name="connsiteX97" fmla="*/ 361975 w 567189"/>
                  <a:gd name="connsiteY97" fmla="*/ 163048 h 384518"/>
                  <a:gd name="connsiteX98" fmla="*/ 357213 w 567189"/>
                  <a:gd name="connsiteY98" fmla="*/ 155904 h 384518"/>
                  <a:gd name="connsiteX99" fmla="*/ 342925 w 567189"/>
                  <a:gd name="connsiteY99" fmla="*/ 148761 h 384518"/>
                  <a:gd name="connsiteX100" fmla="*/ 333400 w 567189"/>
                  <a:gd name="connsiteY100" fmla="*/ 136854 h 384518"/>
                  <a:gd name="connsiteX101" fmla="*/ 326257 w 567189"/>
                  <a:gd name="connsiteY101" fmla="*/ 132092 h 384518"/>
                  <a:gd name="connsiteX102" fmla="*/ 316732 w 567189"/>
                  <a:gd name="connsiteY102" fmla="*/ 115423 h 384518"/>
                  <a:gd name="connsiteX103" fmla="*/ 311969 w 567189"/>
                  <a:gd name="connsiteY103" fmla="*/ 108279 h 384518"/>
                  <a:gd name="connsiteX104" fmla="*/ 304825 w 567189"/>
                  <a:gd name="connsiteY104" fmla="*/ 103517 h 384518"/>
                  <a:gd name="connsiteX105" fmla="*/ 300063 w 567189"/>
                  <a:gd name="connsiteY105" fmla="*/ 84467 h 384518"/>
                  <a:gd name="connsiteX106" fmla="*/ 297682 w 567189"/>
                  <a:gd name="connsiteY106" fmla="*/ 77323 h 384518"/>
                  <a:gd name="connsiteX107" fmla="*/ 295300 w 567189"/>
                  <a:gd name="connsiteY107" fmla="*/ 65417 h 384518"/>
                  <a:gd name="connsiteX108" fmla="*/ 292919 w 567189"/>
                  <a:gd name="connsiteY108" fmla="*/ 58273 h 384518"/>
                  <a:gd name="connsiteX109" fmla="*/ 288157 w 567189"/>
                  <a:gd name="connsiteY109" fmla="*/ 41604 h 384518"/>
                  <a:gd name="connsiteX110" fmla="*/ 271488 w 567189"/>
                  <a:gd name="connsiteY110" fmla="*/ 22554 h 384518"/>
                  <a:gd name="connsiteX111" fmla="*/ 245294 w 567189"/>
                  <a:gd name="connsiteY111" fmla="*/ 17792 h 384518"/>
                  <a:gd name="connsiteX112" fmla="*/ 257200 w 567189"/>
                  <a:gd name="connsiteY112" fmla="*/ 1123 h 38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567189" h="384518">
                    <a:moveTo>
                      <a:pt x="257200" y="1123"/>
                    </a:moveTo>
                    <a:cubicBezTo>
                      <a:pt x="245294" y="-1258"/>
                      <a:pt x="201479" y="435"/>
                      <a:pt x="173857" y="3504"/>
                    </a:cubicBezTo>
                    <a:cubicBezTo>
                      <a:pt x="171362" y="3781"/>
                      <a:pt x="172598" y="8403"/>
                      <a:pt x="171475" y="10648"/>
                    </a:cubicBezTo>
                    <a:cubicBezTo>
                      <a:pt x="170195" y="13208"/>
                      <a:pt x="169140" y="16275"/>
                      <a:pt x="166713" y="17792"/>
                    </a:cubicBezTo>
                    <a:cubicBezTo>
                      <a:pt x="162456" y="20453"/>
                      <a:pt x="157188" y="20966"/>
                      <a:pt x="152425" y="22554"/>
                    </a:cubicBezTo>
                    <a:cubicBezTo>
                      <a:pt x="142162" y="25975"/>
                      <a:pt x="147737" y="24322"/>
                      <a:pt x="135757" y="27317"/>
                    </a:cubicBezTo>
                    <a:cubicBezTo>
                      <a:pt x="133376" y="28904"/>
                      <a:pt x="131243" y="30952"/>
                      <a:pt x="128613" y="32079"/>
                    </a:cubicBezTo>
                    <a:cubicBezTo>
                      <a:pt x="125605" y="33368"/>
                      <a:pt x="122235" y="33562"/>
                      <a:pt x="119088" y="34461"/>
                    </a:cubicBezTo>
                    <a:cubicBezTo>
                      <a:pt x="116674" y="35151"/>
                      <a:pt x="114379" y="36233"/>
                      <a:pt x="111944" y="36842"/>
                    </a:cubicBezTo>
                    <a:cubicBezTo>
                      <a:pt x="108018" y="37824"/>
                      <a:pt x="103964" y="38241"/>
                      <a:pt x="100038" y="39223"/>
                    </a:cubicBezTo>
                    <a:cubicBezTo>
                      <a:pt x="97603" y="39832"/>
                      <a:pt x="95355" y="41112"/>
                      <a:pt x="92894" y="41604"/>
                    </a:cubicBezTo>
                    <a:cubicBezTo>
                      <a:pt x="68277" y="46528"/>
                      <a:pt x="31087" y="45658"/>
                      <a:pt x="11932" y="46367"/>
                    </a:cubicBezTo>
                    <a:cubicBezTo>
                      <a:pt x="12682" y="57625"/>
                      <a:pt x="13141" y="82162"/>
                      <a:pt x="16694" y="96373"/>
                    </a:cubicBezTo>
                    <a:cubicBezTo>
                      <a:pt x="17912" y="101243"/>
                      <a:pt x="19869" y="105898"/>
                      <a:pt x="21457" y="110661"/>
                    </a:cubicBezTo>
                    <a:lnTo>
                      <a:pt x="23838" y="117804"/>
                    </a:lnTo>
                    <a:cubicBezTo>
                      <a:pt x="23044" y="123360"/>
                      <a:pt x="22558" y="128969"/>
                      <a:pt x="21457" y="134473"/>
                    </a:cubicBezTo>
                    <a:cubicBezTo>
                      <a:pt x="19462" y="144445"/>
                      <a:pt x="18994" y="139399"/>
                      <a:pt x="14313" y="148761"/>
                    </a:cubicBezTo>
                    <a:cubicBezTo>
                      <a:pt x="5225" y="166938"/>
                      <a:pt x="22059" y="142402"/>
                      <a:pt x="4788" y="165429"/>
                    </a:cubicBezTo>
                    <a:cubicBezTo>
                      <a:pt x="3200" y="170192"/>
                      <a:pt x="-333" y="174709"/>
                      <a:pt x="25" y="179717"/>
                    </a:cubicBezTo>
                    <a:cubicBezTo>
                      <a:pt x="819" y="190829"/>
                      <a:pt x="1105" y="201990"/>
                      <a:pt x="2407" y="213054"/>
                    </a:cubicBezTo>
                    <a:cubicBezTo>
                      <a:pt x="2700" y="215547"/>
                      <a:pt x="4179" y="217763"/>
                      <a:pt x="4788" y="220198"/>
                    </a:cubicBezTo>
                    <a:cubicBezTo>
                      <a:pt x="5770" y="224124"/>
                      <a:pt x="6466" y="228118"/>
                      <a:pt x="7169" y="232104"/>
                    </a:cubicBezTo>
                    <a:cubicBezTo>
                      <a:pt x="9244" y="243863"/>
                      <a:pt x="10684" y="258104"/>
                      <a:pt x="14313" y="270204"/>
                    </a:cubicBezTo>
                    <a:cubicBezTo>
                      <a:pt x="15755" y="275013"/>
                      <a:pt x="15525" y="280942"/>
                      <a:pt x="19075" y="284492"/>
                    </a:cubicBezTo>
                    <a:lnTo>
                      <a:pt x="26219" y="291636"/>
                    </a:lnTo>
                    <a:lnTo>
                      <a:pt x="30982" y="305923"/>
                    </a:lnTo>
                    <a:cubicBezTo>
                      <a:pt x="31776" y="308304"/>
                      <a:pt x="32950" y="310591"/>
                      <a:pt x="33363" y="313067"/>
                    </a:cubicBezTo>
                    <a:cubicBezTo>
                      <a:pt x="34009" y="316942"/>
                      <a:pt x="35334" y="329474"/>
                      <a:pt x="38125" y="334498"/>
                    </a:cubicBezTo>
                    <a:cubicBezTo>
                      <a:pt x="40905" y="339502"/>
                      <a:pt x="42887" y="345611"/>
                      <a:pt x="47650" y="348786"/>
                    </a:cubicBezTo>
                    <a:lnTo>
                      <a:pt x="54794" y="353548"/>
                    </a:lnTo>
                    <a:cubicBezTo>
                      <a:pt x="59429" y="367456"/>
                      <a:pt x="53548" y="354684"/>
                      <a:pt x="64319" y="365454"/>
                    </a:cubicBezTo>
                    <a:cubicBezTo>
                      <a:pt x="80201" y="381335"/>
                      <a:pt x="57170" y="364655"/>
                      <a:pt x="76225" y="377361"/>
                    </a:cubicBezTo>
                    <a:cubicBezTo>
                      <a:pt x="77813" y="374980"/>
                      <a:pt x="79708" y="372777"/>
                      <a:pt x="80988" y="370217"/>
                    </a:cubicBezTo>
                    <a:cubicBezTo>
                      <a:pt x="82111" y="367972"/>
                      <a:pt x="81977" y="365162"/>
                      <a:pt x="83369" y="363073"/>
                    </a:cubicBezTo>
                    <a:cubicBezTo>
                      <a:pt x="85237" y="360271"/>
                      <a:pt x="88445" y="358587"/>
                      <a:pt x="90513" y="355929"/>
                    </a:cubicBezTo>
                    <a:cubicBezTo>
                      <a:pt x="94027" y="351411"/>
                      <a:pt x="96863" y="346404"/>
                      <a:pt x="100038" y="341642"/>
                    </a:cubicBezTo>
                    <a:cubicBezTo>
                      <a:pt x="101625" y="339261"/>
                      <a:pt x="102085" y="335403"/>
                      <a:pt x="104800" y="334498"/>
                    </a:cubicBezTo>
                    <a:lnTo>
                      <a:pt x="111944" y="332117"/>
                    </a:lnTo>
                    <a:cubicBezTo>
                      <a:pt x="114325" y="330529"/>
                      <a:pt x="116373" y="328259"/>
                      <a:pt x="119088" y="327354"/>
                    </a:cubicBezTo>
                    <a:cubicBezTo>
                      <a:pt x="123668" y="325827"/>
                      <a:pt x="128963" y="326934"/>
                      <a:pt x="133375" y="324973"/>
                    </a:cubicBezTo>
                    <a:cubicBezTo>
                      <a:pt x="136452" y="323605"/>
                      <a:pt x="137717" y="319697"/>
                      <a:pt x="140519" y="317829"/>
                    </a:cubicBezTo>
                    <a:cubicBezTo>
                      <a:pt x="142701" y="316374"/>
                      <a:pt x="155745" y="313500"/>
                      <a:pt x="157188" y="313067"/>
                    </a:cubicBezTo>
                    <a:cubicBezTo>
                      <a:pt x="161996" y="311624"/>
                      <a:pt x="166713" y="309892"/>
                      <a:pt x="171475" y="308304"/>
                    </a:cubicBezTo>
                    <a:lnTo>
                      <a:pt x="178619" y="305923"/>
                    </a:lnTo>
                    <a:cubicBezTo>
                      <a:pt x="180207" y="308304"/>
                      <a:pt x="182220" y="310452"/>
                      <a:pt x="183382" y="313067"/>
                    </a:cubicBezTo>
                    <a:cubicBezTo>
                      <a:pt x="192227" y="332967"/>
                      <a:pt x="189126" y="345040"/>
                      <a:pt x="190525" y="370217"/>
                    </a:cubicBezTo>
                    <a:cubicBezTo>
                      <a:pt x="192906" y="367836"/>
                      <a:pt x="195801" y="365875"/>
                      <a:pt x="197669" y="363073"/>
                    </a:cubicBezTo>
                    <a:cubicBezTo>
                      <a:pt x="205417" y="351451"/>
                      <a:pt x="193570" y="360028"/>
                      <a:pt x="204813" y="348786"/>
                    </a:cubicBezTo>
                    <a:cubicBezTo>
                      <a:pt x="206837" y="346762"/>
                      <a:pt x="209576" y="345611"/>
                      <a:pt x="211957" y="344023"/>
                    </a:cubicBezTo>
                    <a:lnTo>
                      <a:pt x="221482" y="329736"/>
                    </a:lnTo>
                    <a:cubicBezTo>
                      <a:pt x="223069" y="327355"/>
                      <a:pt x="225339" y="325307"/>
                      <a:pt x="226244" y="322592"/>
                    </a:cubicBezTo>
                    <a:cubicBezTo>
                      <a:pt x="227038" y="320211"/>
                      <a:pt x="227057" y="317408"/>
                      <a:pt x="228625" y="315448"/>
                    </a:cubicBezTo>
                    <a:cubicBezTo>
                      <a:pt x="230413" y="313213"/>
                      <a:pt x="233388" y="312273"/>
                      <a:pt x="235769" y="310686"/>
                    </a:cubicBezTo>
                    <a:cubicBezTo>
                      <a:pt x="237357" y="308305"/>
                      <a:pt x="238508" y="305566"/>
                      <a:pt x="240532" y="303542"/>
                    </a:cubicBezTo>
                    <a:cubicBezTo>
                      <a:pt x="245149" y="298924"/>
                      <a:pt x="249007" y="298335"/>
                      <a:pt x="254819" y="296398"/>
                    </a:cubicBezTo>
                    <a:cubicBezTo>
                      <a:pt x="265512" y="285705"/>
                      <a:pt x="258768" y="290319"/>
                      <a:pt x="276250" y="284492"/>
                    </a:cubicBezTo>
                    <a:lnTo>
                      <a:pt x="283394" y="282111"/>
                    </a:lnTo>
                    <a:cubicBezTo>
                      <a:pt x="284553" y="282194"/>
                      <a:pt x="337841" y="285783"/>
                      <a:pt x="342925" y="286873"/>
                    </a:cubicBezTo>
                    <a:cubicBezTo>
                      <a:pt x="345724" y="287473"/>
                      <a:pt x="347438" y="290509"/>
                      <a:pt x="350069" y="291636"/>
                    </a:cubicBezTo>
                    <a:cubicBezTo>
                      <a:pt x="355682" y="294042"/>
                      <a:pt x="372402" y="295847"/>
                      <a:pt x="376263" y="296398"/>
                    </a:cubicBezTo>
                    <a:lnTo>
                      <a:pt x="397694" y="303542"/>
                    </a:lnTo>
                    <a:lnTo>
                      <a:pt x="404838" y="305923"/>
                    </a:lnTo>
                    <a:cubicBezTo>
                      <a:pt x="409600" y="309098"/>
                      <a:pt x="415078" y="311401"/>
                      <a:pt x="419125" y="315448"/>
                    </a:cubicBezTo>
                    <a:cubicBezTo>
                      <a:pt x="428293" y="324616"/>
                      <a:pt x="423467" y="320724"/>
                      <a:pt x="433413" y="327354"/>
                    </a:cubicBezTo>
                    <a:cubicBezTo>
                      <a:pt x="434207" y="330529"/>
                      <a:pt x="434895" y="333732"/>
                      <a:pt x="435794" y="336879"/>
                    </a:cubicBezTo>
                    <a:cubicBezTo>
                      <a:pt x="439770" y="350795"/>
                      <a:pt x="436836" y="336806"/>
                      <a:pt x="440557" y="353548"/>
                    </a:cubicBezTo>
                    <a:cubicBezTo>
                      <a:pt x="440618" y="353823"/>
                      <a:pt x="444351" y="373527"/>
                      <a:pt x="445319" y="374979"/>
                    </a:cubicBezTo>
                    <a:cubicBezTo>
                      <a:pt x="446907" y="377360"/>
                      <a:pt x="449848" y="378580"/>
                      <a:pt x="452463" y="379742"/>
                    </a:cubicBezTo>
                    <a:cubicBezTo>
                      <a:pt x="457050" y="381781"/>
                      <a:pt x="466750" y="384504"/>
                      <a:pt x="466750" y="384504"/>
                    </a:cubicBezTo>
                    <a:cubicBezTo>
                      <a:pt x="472963" y="383986"/>
                      <a:pt x="494921" y="386795"/>
                      <a:pt x="502469" y="377361"/>
                    </a:cubicBezTo>
                    <a:cubicBezTo>
                      <a:pt x="504037" y="375401"/>
                      <a:pt x="504160" y="372631"/>
                      <a:pt x="504850" y="370217"/>
                    </a:cubicBezTo>
                    <a:cubicBezTo>
                      <a:pt x="509559" y="353738"/>
                      <a:pt x="505114" y="366520"/>
                      <a:pt x="509613" y="344023"/>
                    </a:cubicBezTo>
                    <a:cubicBezTo>
                      <a:pt x="510105" y="341562"/>
                      <a:pt x="510219" y="338654"/>
                      <a:pt x="511994" y="336879"/>
                    </a:cubicBezTo>
                    <a:cubicBezTo>
                      <a:pt x="513769" y="335104"/>
                      <a:pt x="516757" y="335292"/>
                      <a:pt x="519138" y="334498"/>
                    </a:cubicBezTo>
                    <a:cubicBezTo>
                      <a:pt x="521519" y="332117"/>
                      <a:pt x="523358" y="329025"/>
                      <a:pt x="526282" y="327354"/>
                    </a:cubicBezTo>
                    <a:cubicBezTo>
                      <a:pt x="529124" y="325730"/>
                      <a:pt x="532660" y="325872"/>
                      <a:pt x="535807" y="324973"/>
                    </a:cubicBezTo>
                    <a:cubicBezTo>
                      <a:pt x="538220" y="324284"/>
                      <a:pt x="540569" y="323386"/>
                      <a:pt x="542950" y="322592"/>
                    </a:cubicBezTo>
                    <a:cubicBezTo>
                      <a:pt x="545331" y="321004"/>
                      <a:pt x="547534" y="319109"/>
                      <a:pt x="550094" y="317829"/>
                    </a:cubicBezTo>
                    <a:cubicBezTo>
                      <a:pt x="569820" y="307966"/>
                      <a:pt x="543899" y="324339"/>
                      <a:pt x="564382" y="310686"/>
                    </a:cubicBezTo>
                    <a:cubicBezTo>
                      <a:pt x="568552" y="298176"/>
                      <a:pt x="567673" y="304236"/>
                      <a:pt x="564382" y="284492"/>
                    </a:cubicBezTo>
                    <a:cubicBezTo>
                      <a:pt x="563844" y="281264"/>
                      <a:pt x="563815" y="277690"/>
                      <a:pt x="562000" y="274967"/>
                    </a:cubicBezTo>
                    <a:cubicBezTo>
                      <a:pt x="560413" y="272586"/>
                      <a:pt x="557238" y="271792"/>
                      <a:pt x="554857" y="270204"/>
                    </a:cubicBezTo>
                    <a:cubicBezTo>
                      <a:pt x="542151" y="251149"/>
                      <a:pt x="558831" y="274180"/>
                      <a:pt x="542950" y="258298"/>
                    </a:cubicBezTo>
                    <a:cubicBezTo>
                      <a:pt x="529489" y="244835"/>
                      <a:pt x="549096" y="256607"/>
                      <a:pt x="528663" y="246392"/>
                    </a:cubicBezTo>
                    <a:cubicBezTo>
                      <a:pt x="523468" y="230806"/>
                      <a:pt x="530683" y="246103"/>
                      <a:pt x="519138" y="236867"/>
                    </a:cubicBezTo>
                    <a:cubicBezTo>
                      <a:pt x="516903" y="235079"/>
                      <a:pt x="515963" y="232104"/>
                      <a:pt x="514375" y="229723"/>
                    </a:cubicBezTo>
                    <a:cubicBezTo>
                      <a:pt x="508026" y="210672"/>
                      <a:pt x="517550" y="232898"/>
                      <a:pt x="504850" y="220198"/>
                    </a:cubicBezTo>
                    <a:cubicBezTo>
                      <a:pt x="503075" y="218423"/>
                      <a:pt x="504037" y="215014"/>
                      <a:pt x="502469" y="213054"/>
                    </a:cubicBezTo>
                    <a:cubicBezTo>
                      <a:pt x="500681" y="210819"/>
                      <a:pt x="497706" y="209879"/>
                      <a:pt x="495325" y="208292"/>
                    </a:cubicBezTo>
                    <a:cubicBezTo>
                      <a:pt x="494531" y="205911"/>
                      <a:pt x="494163" y="203342"/>
                      <a:pt x="492944" y="201148"/>
                    </a:cubicBezTo>
                    <a:cubicBezTo>
                      <a:pt x="490164" y="196145"/>
                      <a:pt x="483419" y="186861"/>
                      <a:pt x="483419" y="186861"/>
                    </a:cubicBezTo>
                    <a:cubicBezTo>
                      <a:pt x="482625" y="184480"/>
                      <a:pt x="482813" y="181492"/>
                      <a:pt x="481038" y="179717"/>
                    </a:cubicBezTo>
                    <a:cubicBezTo>
                      <a:pt x="476991" y="175670"/>
                      <a:pt x="466750" y="170192"/>
                      <a:pt x="466750" y="170192"/>
                    </a:cubicBezTo>
                    <a:cubicBezTo>
                      <a:pt x="455638" y="170986"/>
                      <a:pt x="444486" y="171343"/>
                      <a:pt x="433413" y="172573"/>
                    </a:cubicBezTo>
                    <a:cubicBezTo>
                      <a:pt x="430160" y="172934"/>
                      <a:pt x="427161" y="174954"/>
                      <a:pt x="423888" y="174954"/>
                    </a:cubicBezTo>
                    <a:cubicBezTo>
                      <a:pt x="410371" y="174954"/>
                      <a:pt x="396901" y="173367"/>
                      <a:pt x="383407" y="172573"/>
                    </a:cubicBezTo>
                    <a:cubicBezTo>
                      <a:pt x="381026" y="170986"/>
                      <a:pt x="378878" y="168973"/>
                      <a:pt x="376263" y="167811"/>
                    </a:cubicBezTo>
                    <a:cubicBezTo>
                      <a:pt x="371675" y="165772"/>
                      <a:pt x="361975" y="163048"/>
                      <a:pt x="361975" y="163048"/>
                    </a:cubicBezTo>
                    <a:cubicBezTo>
                      <a:pt x="360388" y="160667"/>
                      <a:pt x="359237" y="157928"/>
                      <a:pt x="357213" y="155904"/>
                    </a:cubicBezTo>
                    <a:cubicBezTo>
                      <a:pt x="352598" y="151289"/>
                      <a:pt x="348734" y="150697"/>
                      <a:pt x="342925" y="148761"/>
                    </a:cubicBezTo>
                    <a:cubicBezTo>
                      <a:pt x="322453" y="135110"/>
                      <a:pt x="346547" y="153287"/>
                      <a:pt x="333400" y="136854"/>
                    </a:cubicBezTo>
                    <a:cubicBezTo>
                      <a:pt x="331612" y="134619"/>
                      <a:pt x="328638" y="133679"/>
                      <a:pt x="326257" y="132092"/>
                    </a:cubicBezTo>
                    <a:cubicBezTo>
                      <a:pt x="322392" y="120500"/>
                      <a:pt x="325741" y="128036"/>
                      <a:pt x="316732" y="115423"/>
                    </a:cubicBezTo>
                    <a:cubicBezTo>
                      <a:pt x="315068" y="113094"/>
                      <a:pt x="313993" y="110303"/>
                      <a:pt x="311969" y="108279"/>
                    </a:cubicBezTo>
                    <a:cubicBezTo>
                      <a:pt x="309945" y="106255"/>
                      <a:pt x="307206" y="105104"/>
                      <a:pt x="304825" y="103517"/>
                    </a:cubicBezTo>
                    <a:cubicBezTo>
                      <a:pt x="299382" y="87187"/>
                      <a:pt x="305809" y="107455"/>
                      <a:pt x="300063" y="84467"/>
                    </a:cubicBezTo>
                    <a:cubicBezTo>
                      <a:pt x="299454" y="82032"/>
                      <a:pt x="298291" y="79758"/>
                      <a:pt x="297682" y="77323"/>
                    </a:cubicBezTo>
                    <a:cubicBezTo>
                      <a:pt x="296700" y="73397"/>
                      <a:pt x="296282" y="69343"/>
                      <a:pt x="295300" y="65417"/>
                    </a:cubicBezTo>
                    <a:cubicBezTo>
                      <a:pt x="294691" y="62982"/>
                      <a:pt x="293609" y="60687"/>
                      <a:pt x="292919" y="58273"/>
                    </a:cubicBezTo>
                    <a:cubicBezTo>
                      <a:pt x="292194" y="55736"/>
                      <a:pt x="289836" y="44626"/>
                      <a:pt x="288157" y="41604"/>
                    </a:cubicBezTo>
                    <a:cubicBezTo>
                      <a:pt x="282663" y="31714"/>
                      <a:pt x="280585" y="27102"/>
                      <a:pt x="271488" y="22554"/>
                    </a:cubicBezTo>
                    <a:cubicBezTo>
                      <a:pt x="264148" y="18884"/>
                      <a:pt x="251857" y="18612"/>
                      <a:pt x="245294" y="17792"/>
                    </a:cubicBezTo>
                    <a:cubicBezTo>
                      <a:pt x="236644" y="14909"/>
                      <a:pt x="269106" y="3504"/>
                      <a:pt x="257200" y="112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navarra">
                <a:extLst>
                  <a:ext uri="{FF2B5EF4-FFF2-40B4-BE49-F238E27FC236}">
                    <a16:creationId xmlns:a16="http://schemas.microsoft.com/office/drawing/2014/main" id="{5A71A02F-51F8-2FB6-8BAE-5D1A8F35BD9B}"/>
                  </a:ext>
                </a:extLst>
              </p:cNvPr>
              <p:cNvSpPr/>
              <p:nvPr/>
            </p:nvSpPr>
            <p:spPr>
              <a:xfrm>
                <a:off x="3013647" y="316583"/>
                <a:ext cx="797690" cy="792957"/>
              </a:xfrm>
              <a:custGeom>
                <a:avLst/>
                <a:gdLst>
                  <a:gd name="connsiteX0" fmla="*/ 345282 w 790766"/>
                  <a:gd name="connsiteY0" fmla="*/ 23813 h 792957"/>
                  <a:gd name="connsiteX1" fmla="*/ 333375 w 790766"/>
                  <a:gd name="connsiteY1" fmla="*/ 35719 h 792957"/>
                  <a:gd name="connsiteX2" fmla="*/ 323850 w 790766"/>
                  <a:gd name="connsiteY2" fmla="*/ 42863 h 792957"/>
                  <a:gd name="connsiteX3" fmla="*/ 302419 w 790766"/>
                  <a:gd name="connsiteY3" fmla="*/ 57150 h 792957"/>
                  <a:gd name="connsiteX4" fmla="*/ 295275 w 790766"/>
                  <a:gd name="connsiteY4" fmla="*/ 61913 h 792957"/>
                  <a:gd name="connsiteX5" fmla="*/ 278607 w 790766"/>
                  <a:gd name="connsiteY5" fmla="*/ 73819 h 792957"/>
                  <a:gd name="connsiteX6" fmla="*/ 261938 w 790766"/>
                  <a:gd name="connsiteY6" fmla="*/ 80963 h 792957"/>
                  <a:gd name="connsiteX7" fmla="*/ 247650 w 790766"/>
                  <a:gd name="connsiteY7" fmla="*/ 88107 h 792957"/>
                  <a:gd name="connsiteX8" fmla="*/ 223838 w 790766"/>
                  <a:gd name="connsiteY8" fmla="*/ 109538 h 792957"/>
                  <a:gd name="connsiteX9" fmla="*/ 216694 w 790766"/>
                  <a:gd name="connsiteY9" fmla="*/ 111919 h 792957"/>
                  <a:gd name="connsiteX10" fmla="*/ 211932 w 790766"/>
                  <a:gd name="connsiteY10" fmla="*/ 121444 h 792957"/>
                  <a:gd name="connsiteX11" fmla="*/ 197644 w 790766"/>
                  <a:gd name="connsiteY11" fmla="*/ 126207 h 792957"/>
                  <a:gd name="connsiteX12" fmla="*/ 190500 w 790766"/>
                  <a:gd name="connsiteY12" fmla="*/ 140494 h 792957"/>
                  <a:gd name="connsiteX13" fmla="*/ 183357 w 790766"/>
                  <a:gd name="connsiteY13" fmla="*/ 142875 h 792957"/>
                  <a:gd name="connsiteX14" fmla="*/ 176213 w 790766"/>
                  <a:gd name="connsiteY14" fmla="*/ 147638 h 792957"/>
                  <a:gd name="connsiteX15" fmla="*/ 169069 w 790766"/>
                  <a:gd name="connsiteY15" fmla="*/ 150019 h 792957"/>
                  <a:gd name="connsiteX16" fmla="*/ 161925 w 790766"/>
                  <a:gd name="connsiteY16" fmla="*/ 176213 h 792957"/>
                  <a:gd name="connsiteX17" fmla="*/ 159544 w 790766"/>
                  <a:gd name="connsiteY17" fmla="*/ 183357 h 792957"/>
                  <a:gd name="connsiteX18" fmla="*/ 152400 w 790766"/>
                  <a:gd name="connsiteY18" fmla="*/ 185738 h 792957"/>
                  <a:gd name="connsiteX19" fmla="*/ 102394 w 790766"/>
                  <a:gd name="connsiteY19" fmla="*/ 195263 h 792957"/>
                  <a:gd name="connsiteX20" fmla="*/ 97632 w 790766"/>
                  <a:gd name="connsiteY20" fmla="*/ 209550 h 792957"/>
                  <a:gd name="connsiteX21" fmla="*/ 95250 w 790766"/>
                  <a:gd name="connsiteY21" fmla="*/ 216694 h 792957"/>
                  <a:gd name="connsiteX22" fmla="*/ 76200 w 790766"/>
                  <a:gd name="connsiteY22" fmla="*/ 223838 h 792957"/>
                  <a:gd name="connsiteX23" fmla="*/ 80963 w 790766"/>
                  <a:gd name="connsiteY23" fmla="*/ 257175 h 792957"/>
                  <a:gd name="connsiteX24" fmla="*/ 83344 w 790766"/>
                  <a:gd name="connsiteY24" fmla="*/ 264319 h 792957"/>
                  <a:gd name="connsiteX25" fmla="*/ 90488 w 790766"/>
                  <a:gd name="connsiteY25" fmla="*/ 269082 h 792957"/>
                  <a:gd name="connsiteX26" fmla="*/ 92869 w 790766"/>
                  <a:gd name="connsiteY26" fmla="*/ 311944 h 792957"/>
                  <a:gd name="connsiteX27" fmla="*/ 85725 w 790766"/>
                  <a:gd name="connsiteY27" fmla="*/ 319088 h 792957"/>
                  <a:gd name="connsiteX28" fmla="*/ 83344 w 790766"/>
                  <a:gd name="connsiteY28" fmla="*/ 326232 h 792957"/>
                  <a:gd name="connsiteX29" fmla="*/ 76200 w 790766"/>
                  <a:gd name="connsiteY29" fmla="*/ 333375 h 792957"/>
                  <a:gd name="connsiteX30" fmla="*/ 69057 w 790766"/>
                  <a:gd name="connsiteY30" fmla="*/ 338138 h 792957"/>
                  <a:gd name="connsiteX31" fmla="*/ 45244 w 790766"/>
                  <a:gd name="connsiteY31" fmla="*/ 345282 h 792957"/>
                  <a:gd name="connsiteX32" fmla="*/ 38100 w 790766"/>
                  <a:gd name="connsiteY32" fmla="*/ 350044 h 792957"/>
                  <a:gd name="connsiteX33" fmla="*/ 30957 w 790766"/>
                  <a:gd name="connsiteY33" fmla="*/ 352425 h 792957"/>
                  <a:gd name="connsiteX34" fmla="*/ 21432 w 790766"/>
                  <a:gd name="connsiteY34" fmla="*/ 366713 h 792957"/>
                  <a:gd name="connsiteX35" fmla="*/ 16669 w 790766"/>
                  <a:gd name="connsiteY35" fmla="*/ 373857 h 792957"/>
                  <a:gd name="connsiteX36" fmla="*/ 4763 w 790766"/>
                  <a:gd name="connsiteY36" fmla="*/ 395288 h 792957"/>
                  <a:gd name="connsiteX37" fmla="*/ 0 w 790766"/>
                  <a:gd name="connsiteY37" fmla="*/ 402432 h 792957"/>
                  <a:gd name="connsiteX38" fmla="*/ 2382 w 790766"/>
                  <a:gd name="connsiteY38" fmla="*/ 426244 h 792957"/>
                  <a:gd name="connsiteX39" fmla="*/ 16669 w 790766"/>
                  <a:gd name="connsiteY39" fmla="*/ 435769 h 792957"/>
                  <a:gd name="connsiteX40" fmla="*/ 28575 w 790766"/>
                  <a:gd name="connsiteY40" fmla="*/ 450057 h 792957"/>
                  <a:gd name="connsiteX41" fmla="*/ 42863 w 790766"/>
                  <a:gd name="connsiteY41" fmla="*/ 478632 h 792957"/>
                  <a:gd name="connsiteX42" fmla="*/ 47625 w 790766"/>
                  <a:gd name="connsiteY42" fmla="*/ 485775 h 792957"/>
                  <a:gd name="connsiteX43" fmla="*/ 50007 w 790766"/>
                  <a:gd name="connsiteY43" fmla="*/ 495300 h 792957"/>
                  <a:gd name="connsiteX44" fmla="*/ 57150 w 790766"/>
                  <a:gd name="connsiteY44" fmla="*/ 500063 h 792957"/>
                  <a:gd name="connsiteX45" fmla="*/ 69057 w 790766"/>
                  <a:gd name="connsiteY45" fmla="*/ 519113 h 792957"/>
                  <a:gd name="connsiteX46" fmla="*/ 80963 w 790766"/>
                  <a:gd name="connsiteY46" fmla="*/ 531019 h 792957"/>
                  <a:gd name="connsiteX47" fmla="*/ 88107 w 790766"/>
                  <a:gd name="connsiteY47" fmla="*/ 540544 h 792957"/>
                  <a:gd name="connsiteX48" fmla="*/ 104775 w 790766"/>
                  <a:gd name="connsiteY48" fmla="*/ 550069 h 792957"/>
                  <a:gd name="connsiteX49" fmla="*/ 111919 w 790766"/>
                  <a:gd name="connsiteY49" fmla="*/ 552450 h 792957"/>
                  <a:gd name="connsiteX50" fmla="*/ 183357 w 790766"/>
                  <a:gd name="connsiteY50" fmla="*/ 557213 h 792957"/>
                  <a:gd name="connsiteX51" fmla="*/ 197644 w 790766"/>
                  <a:gd name="connsiteY51" fmla="*/ 566738 h 792957"/>
                  <a:gd name="connsiteX52" fmla="*/ 211932 w 790766"/>
                  <a:gd name="connsiteY52" fmla="*/ 573882 h 792957"/>
                  <a:gd name="connsiteX53" fmla="*/ 219075 w 790766"/>
                  <a:gd name="connsiteY53" fmla="*/ 581025 h 792957"/>
                  <a:gd name="connsiteX54" fmla="*/ 226219 w 790766"/>
                  <a:gd name="connsiteY54" fmla="*/ 585788 h 792957"/>
                  <a:gd name="connsiteX55" fmla="*/ 238125 w 790766"/>
                  <a:gd name="connsiteY55" fmla="*/ 597694 h 792957"/>
                  <a:gd name="connsiteX56" fmla="*/ 245269 w 790766"/>
                  <a:gd name="connsiteY56" fmla="*/ 611982 h 792957"/>
                  <a:gd name="connsiteX57" fmla="*/ 252413 w 790766"/>
                  <a:gd name="connsiteY57" fmla="*/ 614363 h 792957"/>
                  <a:gd name="connsiteX58" fmla="*/ 264319 w 790766"/>
                  <a:gd name="connsiteY58" fmla="*/ 626269 h 792957"/>
                  <a:gd name="connsiteX59" fmla="*/ 276225 w 790766"/>
                  <a:gd name="connsiteY59" fmla="*/ 635794 h 792957"/>
                  <a:gd name="connsiteX60" fmla="*/ 280988 w 790766"/>
                  <a:gd name="connsiteY60" fmla="*/ 642938 h 792957"/>
                  <a:gd name="connsiteX61" fmla="*/ 288132 w 790766"/>
                  <a:gd name="connsiteY61" fmla="*/ 647700 h 792957"/>
                  <a:gd name="connsiteX62" fmla="*/ 297657 w 790766"/>
                  <a:gd name="connsiteY62" fmla="*/ 661988 h 792957"/>
                  <a:gd name="connsiteX63" fmla="*/ 302419 w 790766"/>
                  <a:gd name="connsiteY63" fmla="*/ 669132 h 792957"/>
                  <a:gd name="connsiteX64" fmla="*/ 307182 w 790766"/>
                  <a:gd name="connsiteY64" fmla="*/ 683419 h 792957"/>
                  <a:gd name="connsiteX65" fmla="*/ 304800 w 790766"/>
                  <a:gd name="connsiteY65" fmla="*/ 700088 h 792957"/>
                  <a:gd name="connsiteX66" fmla="*/ 297657 w 790766"/>
                  <a:gd name="connsiteY66" fmla="*/ 704850 h 792957"/>
                  <a:gd name="connsiteX67" fmla="*/ 280988 w 790766"/>
                  <a:gd name="connsiteY67" fmla="*/ 709613 h 792957"/>
                  <a:gd name="connsiteX68" fmla="*/ 273844 w 790766"/>
                  <a:gd name="connsiteY68" fmla="*/ 711994 h 792957"/>
                  <a:gd name="connsiteX69" fmla="*/ 261938 w 790766"/>
                  <a:gd name="connsiteY69" fmla="*/ 726282 h 792957"/>
                  <a:gd name="connsiteX70" fmla="*/ 266700 w 790766"/>
                  <a:gd name="connsiteY70" fmla="*/ 742950 h 792957"/>
                  <a:gd name="connsiteX71" fmla="*/ 273844 w 790766"/>
                  <a:gd name="connsiteY71" fmla="*/ 747713 h 792957"/>
                  <a:gd name="connsiteX72" fmla="*/ 290513 w 790766"/>
                  <a:gd name="connsiteY72" fmla="*/ 766763 h 792957"/>
                  <a:gd name="connsiteX73" fmla="*/ 304800 w 790766"/>
                  <a:gd name="connsiteY73" fmla="*/ 762000 h 792957"/>
                  <a:gd name="connsiteX74" fmla="*/ 311944 w 790766"/>
                  <a:gd name="connsiteY74" fmla="*/ 759619 h 792957"/>
                  <a:gd name="connsiteX75" fmla="*/ 319088 w 790766"/>
                  <a:gd name="connsiteY75" fmla="*/ 764382 h 792957"/>
                  <a:gd name="connsiteX76" fmla="*/ 333375 w 790766"/>
                  <a:gd name="connsiteY76" fmla="*/ 769144 h 792957"/>
                  <a:gd name="connsiteX77" fmla="*/ 335757 w 790766"/>
                  <a:gd name="connsiteY77" fmla="*/ 776288 h 792957"/>
                  <a:gd name="connsiteX78" fmla="*/ 342900 w 790766"/>
                  <a:gd name="connsiteY78" fmla="*/ 781050 h 792957"/>
                  <a:gd name="connsiteX79" fmla="*/ 364332 w 790766"/>
                  <a:gd name="connsiteY79" fmla="*/ 788194 h 792957"/>
                  <a:gd name="connsiteX80" fmla="*/ 378619 w 790766"/>
                  <a:gd name="connsiteY80" fmla="*/ 792957 h 792957"/>
                  <a:gd name="connsiteX81" fmla="*/ 490538 w 790766"/>
                  <a:gd name="connsiteY81" fmla="*/ 790575 h 792957"/>
                  <a:gd name="connsiteX82" fmla="*/ 495300 w 790766"/>
                  <a:gd name="connsiteY82" fmla="*/ 783432 h 792957"/>
                  <a:gd name="connsiteX83" fmla="*/ 500063 w 790766"/>
                  <a:gd name="connsiteY83" fmla="*/ 769144 h 792957"/>
                  <a:gd name="connsiteX84" fmla="*/ 502444 w 790766"/>
                  <a:gd name="connsiteY84" fmla="*/ 759619 h 792957"/>
                  <a:gd name="connsiteX85" fmla="*/ 507207 w 790766"/>
                  <a:gd name="connsiteY85" fmla="*/ 726282 h 792957"/>
                  <a:gd name="connsiteX86" fmla="*/ 511969 w 790766"/>
                  <a:gd name="connsiteY86" fmla="*/ 709613 h 792957"/>
                  <a:gd name="connsiteX87" fmla="*/ 509588 w 790766"/>
                  <a:gd name="connsiteY87" fmla="*/ 676275 h 792957"/>
                  <a:gd name="connsiteX88" fmla="*/ 488157 w 790766"/>
                  <a:gd name="connsiteY88" fmla="*/ 664369 h 792957"/>
                  <a:gd name="connsiteX89" fmla="*/ 481013 w 790766"/>
                  <a:gd name="connsiteY89" fmla="*/ 659607 h 792957"/>
                  <a:gd name="connsiteX90" fmla="*/ 478632 w 790766"/>
                  <a:gd name="connsiteY90" fmla="*/ 652463 h 792957"/>
                  <a:gd name="connsiteX91" fmla="*/ 473869 w 790766"/>
                  <a:gd name="connsiteY91" fmla="*/ 609600 h 792957"/>
                  <a:gd name="connsiteX92" fmla="*/ 471488 w 790766"/>
                  <a:gd name="connsiteY92" fmla="*/ 576263 h 792957"/>
                  <a:gd name="connsiteX93" fmla="*/ 476250 w 790766"/>
                  <a:gd name="connsiteY93" fmla="*/ 516732 h 792957"/>
                  <a:gd name="connsiteX94" fmla="*/ 481013 w 790766"/>
                  <a:gd name="connsiteY94" fmla="*/ 502444 h 792957"/>
                  <a:gd name="connsiteX95" fmla="*/ 483394 w 790766"/>
                  <a:gd name="connsiteY95" fmla="*/ 495300 h 792957"/>
                  <a:gd name="connsiteX96" fmla="*/ 497682 w 790766"/>
                  <a:gd name="connsiteY96" fmla="*/ 481013 h 792957"/>
                  <a:gd name="connsiteX97" fmla="*/ 500063 w 790766"/>
                  <a:gd name="connsiteY97" fmla="*/ 473869 h 792957"/>
                  <a:gd name="connsiteX98" fmla="*/ 507207 w 790766"/>
                  <a:gd name="connsiteY98" fmla="*/ 471488 h 792957"/>
                  <a:gd name="connsiteX99" fmla="*/ 516732 w 790766"/>
                  <a:gd name="connsiteY99" fmla="*/ 464344 h 792957"/>
                  <a:gd name="connsiteX100" fmla="*/ 528638 w 790766"/>
                  <a:gd name="connsiteY100" fmla="*/ 454819 h 792957"/>
                  <a:gd name="connsiteX101" fmla="*/ 535782 w 790766"/>
                  <a:gd name="connsiteY101" fmla="*/ 445294 h 792957"/>
                  <a:gd name="connsiteX102" fmla="*/ 547688 w 790766"/>
                  <a:gd name="connsiteY102" fmla="*/ 438150 h 792957"/>
                  <a:gd name="connsiteX103" fmla="*/ 559594 w 790766"/>
                  <a:gd name="connsiteY103" fmla="*/ 428625 h 792957"/>
                  <a:gd name="connsiteX104" fmla="*/ 578644 w 790766"/>
                  <a:gd name="connsiteY104" fmla="*/ 416719 h 792957"/>
                  <a:gd name="connsiteX105" fmla="*/ 604838 w 790766"/>
                  <a:gd name="connsiteY105" fmla="*/ 392907 h 792957"/>
                  <a:gd name="connsiteX106" fmla="*/ 611982 w 790766"/>
                  <a:gd name="connsiteY106" fmla="*/ 390525 h 792957"/>
                  <a:gd name="connsiteX107" fmla="*/ 614363 w 790766"/>
                  <a:gd name="connsiteY107" fmla="*/ 383382 h 792957"/>
                  <a:gd name="connsiteX108" fmla="*/ 628650 w 790766"/>
                  <a:gd name="connsiteY108" fmla="*/ 376238 h 792957"/>
                  <a:gd name="connsiteX109" fmla="*/ 642938 w 790766"/>
                  <a:gd name="connsiteY109" fmla="*/ 366713 h 792957"/>
                  <a:gd name="connsiteX110" fmla="*/ 650082 w 790766"/>
                  <a:gd name="connsiteY110" fmla="*/ 361950 h 792957"/>
                  <a:gd name="connsiteX111" fmla="*/ 654844 w 790766"/>
                  <a:gd name="connsiteY111" fmla="*/ 354807 h 792957"/>
                  <a:gd name="connsiteX112" fmla="*/ 661988 w 790766"/>
                  <a:gd name="connsiteY112" fmla="*/ 350044 h 792957"/>
                  <a:gd name="connsiteX113" fmla="*/ 671513 w 790766"/>
                  <a:gd name="connsiteY113" fmla="*/ 340519 h 792957"/>
                  <a:gd name="connsiteX114" fmla="*/ 678657 w 790766"/>
                  <a:gd name="connsiteY114" fmla="*/ 330994 h 792957"/>
                  <a:gd name="connsiteX115" fmla="*/ 692944 w 790766"/>
                  <a:gd name="connsiteY115" fmla="*/ 319088 h 792957"/>
                  <a:gd name="connsiteX116" fmla="*/ 704850 w 790766"/>
                  <a:gd name="connsiteY116" fmla="*/ 307182 h 792957"/>
                  <a:gd name="connsiteX117" fmla="*/ 723900 w 790766"/>
                  <a:gd name="connsiteY117" fmla="*/ 283369 h 792957"/>
                  <a:gd name="connsiteX118" fmla="*/ 742950 w 790766"/>
                  <a:gd name="connsiteY118" fmla="*/ 269082 h 792957"/>
                  <a:gd name="connsiteX119" fmla="*/ 759619 w 790766"/>
                  <a:gd name="connsiteY119" fmla="*/ 252413 h 792957"/>
                  <a:gd name="connsiteX120" fmla="*/ 783432 w 790766"/>
                  <a:gd name="connsiteY120" fmla="*/ 230982 h 792957"/>
                  <a:gd name="connsiteX121" fmla="*/ 785813 w 790766"/>
                  <a:gd name="connsiteY121" fmla="*/ 223838 h 792957"/>
                  <a:gd name="connsiteX122" fmla="*/ 790575 w 790766"/>
                  <a:gd name="connsiteY122" fmla="*/ 216694 h 792957"/>
                  <a:gd name="connsiteX123" fmla="*/ 778669 w 790766"/>
                  <a:gd name="connsiteY123" fmla="*/ 188119 h 792957"/>
                  <a:gd name="connsiteX124" fmla="*/ 769144 w 790766"/>
                  <a:gd name="connsiteY124" fmla="*/ 173832 h 792957"/>
                  <a:gd name="connsiteX125" fmla="*/ 742950 w 790766"/>
                  <a:gd name="connsiteY125" fmla="*/ 166688 h 792957"/>
                  <a:gd name="connsiteX126" fmla="*/ 678657 w 790766"/>
                  <a:gd name="connsiteY126" fmla="*/ 169069 h 792957"/>
                  <a:gd name="connsiteX127" fmla="*/ 602457 w 790766"/>
                  <a:gd name="connsiteY127" fmla="*/ 164307 h 792957"/>
                  <a:gd name="connsiteX128" fmla="*/ 595313 w 790766"/>
                  <a:gd name="connsiteY128" fmla="*/ 161925 h 792957"/>
                  <a:gd name="connsiteX129" fmla="*/ 581025 w 790766"/>
                  <a:gd name="connsiteY129" fmla="*/ 152400 h 792957"/>
                  <a:gd name="connsiteX130" fmla="*/ 564357 w 790766"/>
                  <a:gd name="connsiteY130" fmla="*/ 147638 h 792957"/>
                  <a:gd name="connsiteX131" fmla="*/ 557213 w 790766"/>
                  <a:gd name="connsiteY131" fmla="*/ 142875 h 792957"/>
                  <a:gd name="connsiteX132" fmla="*/ 542925 w 790766"/>
                  <a:gd name="connsiteY132" fmla="*/ 135732 h 792957"/>
                  <a:gd name="connsiteX133" fmla="*/ 523875 w 790766"/>
                  <a:gd name="connsiteY133" fmla="*/ 107157 h 792957"/>
                  <a:gd name="connsiteX134" fmla="*/ 519113 w 790766"/>
                  <a:gd name="connsiteY134" fmla="*/ 100013 h 792957"/>
                  <a:gd name="connsiteX135" fmla="*/ 509588 w 790766"/>
                  <a:gd name="connsiteY135" fmla="*/ 85725 h 792957"/>
                  <a:gd name="connsiteX136" fmla="*/ 497682 w 790766"/>
                  <a:gd name="connsiteY136" fmla="*/ 73819 h 792957"/>
                  <a:gd name="connsiteX137" fmla="*/ 490538 w 790766"/>
                  <a:gd name="connsiteY137" fmla="*/ 59532 h 792957"/>
                  <a:gd name="connsiteX138" fmla="*/ 485775 w 790766"/>
                  <a:gd name="connsiteY138" fmla="*/ 38100 h 792957"/>
                  <a:gd name="connsiteX139" fmla="*/ 483394 w 790766"/>
                  <a:gd name="connsiteY139" fmla="*/ 26194 h 792957"/>
                  <a:gd name="connsiteX140" fmla="*/ 481013 w 790766"/>
                  <a:gd name="connsiteY140" fmla="*/ 16669 h 792957"/>
                  <a:gd name="connsiteX141" fmla="*/ 466725 w 790766"/>
                  <a:gd name="connsiteY141" fmla="*/ 9525 h 792957"/>
                  <a:gd name="connsiteX142" fmla="*/ 438150 w 790766"/>
                  <a:gd name="connsiteY142" fmla="*/ 0 h 792957"/>
                  <a:gd name="connsiteX143" fmla="*/ 407194 w 790766"/>
                  <a:gd name="connsiteY143" fmla="*/ 4763 h 792957"/>
                  <a:gd name="connsiteX144" fmla="*/ 383382 w 790766"/>
                  <a:gd name="connsiteY144" fmla="*/ 11907 h 792957"/>
                  <a:gd name="connsiteX145" fmla="*/ 345282 w 790766"/>
                  <a:gd name="connsiteY145" fmla="*/ 23813 h 7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90766" h="792957">
                    <a:moveTo>
                      <a:pt x="345282" y="23813"/>
                    </a:moveTo>
                    <a:cubicBezTo>
                      <a:pt x="336948" y="27782"/>
                      <a:pt x="337570" y="31990"/>
                      <a:pt x="333375" y="35719"/>
                    </a:cubicBezTo>
                    <a:cubicBezTo>
                      <a:pt x="330409" y="38356"/>
                      <a:pt x="327101" y="40587"/>
                      <a:pt x="323850" y="42863"/>
                    </a:cubicBezTo>
                    <a:cubicBezTo>
                      <a:pt x="323777" y="42914"/>
                      <a:pt x="306028" y="54744"/>
                      <a:pt x="302419" y="57150"/>
                    </a:cubicBezTo>
                    <a:cubicBezTo>
                      <a:pt x="300038" y="58738"/>
                      <a:pt x="297565" y="60196"/>
                      <a:pt x="295275" y="61913"/>
                    </a:cubicBezTo>
                    <a:cubicBezTo>
                      <a:pt x="291185" y="64981"/>
                      <a:pt x="283483" y="71033"/>
                      <a:pt x="278607" y="73819"/>
                    </a:cubicBezTo>
                    <a:cubicBezTo>
                      <a:pt x="243951" y="93623"/>
                      <a:pt x="288632" y="67618"/>
                      <a:pt x="261938" y="80963"/>
                    </a:cubicBezTo>
                    <a:cubicBezTo>
                      <a:pt x="243465" y="90198"/>
                      <a:pt x="265614" y="82117"/>
                      <a:pt x="247650" y="88107"/>
                    </a:cubicBezTo>
                    <a:cubicBezTo>
                      <a:pt x="241482" y="94275"/>
                      <a:pt x="232958" y="104978"/>
                      <a:pt x="223838" y="109538"/>
                    </a:cubicBezTo>
                    <a:cubicBezTo>
                      <a:pt x="221593" y="110661"/>
                      <a:pt x="219075" y="111125"/>
                      <a:pt x="216694" y="111919"/>
                    </a:cubicBezTo>
                    <a:cubicBezTo>
                      <a:pt x="215107" y="115094"/>
                      <a:pt x="214772" y="119314"/>
                      <a:pt x="211932" y="121444"/>
                    </a:cubicBezTo>
                    <a:cubicBezTo>
                      <a:pt x="207916" y="124456"/>
                      <a:pt x="197644" y="126207"/>
                      <a:pt x="197644" y="126207"/>
                    </a:cubicBezTo>
                    <a:cubicBezTo>
                      <a:pt x="196075" y="130914"/>
                      <a:pt x="194697" y="137136"/>
                      <a:pt x="190500" y="140494"/>
                    </a:cubicBezTo>
                    <a:cubicBezTo>
                      <a:pt x="188540" y="142062"/>
                      <a:pt x="185738" y="142081"/>
                      <a:pt x="183357" y="142875"/>
                    </a:cubicBezTo>
                    <a:cubicBezTo>
                      <a:pt x="180976" y="144463"/>
                      <a:pt x="178773" y="146358"/>
                      <a:pt x="176213" y="147638"/>
                    </a:cubicBezTo>
                    <a:cubicBezTo>
                      <a:pt x="173968" y="148761"/>
                      <a:pt x="170528" y="147976"/>
                      <a:pt x="169069" y="150019"/>
                    </a:cubicBezTo>
                    <a:cubicBezTo>
                      <a:pt x="165142" y="155517"/>
                      <a:pt x="163587" y="169567"/>
                      <a:pt x="161925" y="176213"/>
                    </a:cubicBezTo>
                    <a:cubicBezTo>
                      <a:pt x="161316" y="178648"/>
                      <a:pt x="161319" y="181582"/>
                      <a:pt x="159544" y="183357"/>
                    </a:cubicBezTo>
                    <a:cubicBezTo>
                      <a:pt x="157769" y="185132"/>
                      <a:pt x="154781" y="184944"/>
                      <a:pt x="152400" y="185738"/>
                    </a:cubicBezTo>
                    <a:cubicBezTo>
                      <a:pt x="130213" y="207928"/>
                      <a:pt x="169553" y="171758"/>
                      <a:pt x="102394" y="195263"/>
                    </a:cubicBezTo>
                    <a:cubicBezTo>
                      <a:pt x="97656" y="196921"/>
                      <a:pt x="99219" y="204788"/>
                      <a:pt x="97632" y="209550"/>
                    </a:cubicBezTo>
                    <a:cubicBezTo>
                      <a:pt x="96838" y="211931"/>
                      <a:pt x="97581" y="215762"/>
                      <a:pt x="95250" y="216694"/>
                    </a:cubicBezTo>
                    <a:cubicBezTo>
                      <a:pt x="81013" y="222389"/>
                      <a:pt x="87399" y="220105"/>
                      <a:pt x="76200" y="223838"/>
                    </a:cubicBezTo>
                    <a:cubicBezTo>
                      <a:pt x="77682" y="237170"/>
                      <a:pt x="77931" y="245046"/>
                      <a:pt x="80963" y="257175"/>
                    </a:cubicBezTo>
                    <a:cubicBezTo>
                      <a:pt x="81572" y="259610"/>
                      <a:pt x="81776" y="262359"/>
                      <a:pt x="83344" y="264319"/>
                    </a:cubicBezTo>
                    <a:cubicBezTo>
                      <a:pt x="85132" y="266554"/>
                      <a:pt x="88107" y="267494"/>
                      <a:pt x="90488" y="269082"/>
                    </a:cubicBezTo>
                    <a:cubicBezTo>
                      <a:pt x="98923" y="285953"/>
                      <a:pt x="99612" y="283286"/>
                      <a:pt x="92869" y="311944"/>
                    </a:cubicBezTo>
                    <a:cubicBezTo>
                      <a:pt x="92098" y="315222"/>
                      <a:pt x="88106" y="316707"/>
                      <a:pt x="85725" y="319088"/>
                    </a:cubicBezTo>
                    <a:cubicBezTo>
                      <a:pt x="84931" y="321469"/>
                      <a:pt x="84736" y="324143"/>
                      <a:pt x="83344" y="326232"/>
                    </a:cubicBezTo>
                    <a:cubicBezTo>
                      <a:pt x="81476" y="329034"/>
                      <a:pt x="78787" y="331219"/>
                      <a:pt x="76200" y="333375"/>
                    </a:cubicBezTo>
                    <a:cubicBezTo>
                      <a:pt x="74002" y="335207"/>
                      <a:pt x="71672" y="336976"/>
                      <a:pt x="69057" y="338138"/>
                    </a:cubicBezTo>
                    <a:cubicBezTo>
                      <a:pt x="61611" y="341447"/>
                      <a:pt x="53154" y="343304"/>
                      <a:pt x="45244" y="345282"/>
                    </a:cubicBezTo>
                    <a:cubicBezTo>
                      <a:pt x="42863" y="346869"/>
                      <a:pt x="40660" y="348764"/>
                      <a:pt x="38100" y="350044"/>
                    </a:cubicBezTo>
                    <a:cubicBezTo>
                      <a:pt x="35855" y="351166"/>
                      <a:pt x="32732" y="350650"/>
                      <a:pt x="30957" y="352425"/>
                    </a:cubicBezTo>
                    <a:cubicBezTo>
                      <a:pt x="26910" y="356473"/>
                      <a:pt x="24607" y="361950"/>
                      <a:pt x="21432" y="366713"/>
                    </a:cubicBezTo>
                    <a:lnTo>
                      <a:pt x="16669" y="373857"/>
                    </a:lnTo>
                    <a:cubicBezTo>
                      <a:pt x="12478" y="386430"/>
                      <a:pt x="15680" y="378913"/>
                      <a:pt x="4763" y="395288"/>
                    </a:cubicBezTo>
                    <a:lnTo>
                      <a:pt x="0" y="402432"/>
                    </a:lnTo>
                    <a:cubicBezTo>
                      <a:pt x="794" y="410369"/>
                      <a:pt x="-1185" y="419109"/>
                      <a:pt x="2382" y="426244"/>
                    </a:cubicBezTo>
                    <a:cubicBezTo>
                      <a:pt x="4942" y="431363"/>
                      <a:pt x="12622" y="431722"/>
                      <a:pt x="16669" y="435769"/>
                    </a:cubicBezTo>
                    <a:cubicBezTo>
                      <a:pt x="21157" y="440257"/>
                      <a:pt x="25922" y="444088"/>
                      <a:pt x="28575" y="450057"/>
                    </a:cubicBezTo>
                    <a:cubicBezTo>
                      <a:pt x="41718" y="479629"/>
                      <a:pt x="23062" y="448930"/>
                      <a:pt x="42863" y="478632"/>
                    </a:cubicBezTo>
                    <a:lnTo>
                      <a:pt x="47625" y="485775"/>
                    </a:lnTo>
                    <a:cubicBezTo>
                      <a:pt x="48419" y="488950"/>
                      <a:pt x="48192" y="492577"/>
                      <a:pt x="50007" y="495300"/>
                    </a:cubicBezTo>
                    <a:cubicBezTo>
                      <a:pt x="51594" y="497681"/>
                      <a:pt x="55633" y="497636"/>
                      <a:pt x="57150" y="500063"/>
                    </a:cubicBezTo>
                    <a:cubicBezTo>
                      <a:pt x="71318" y="522732"/>
                      <a:pt x="52890" y="508334"/>
                      <a:pt x="69057" y="519113"/>
                    </a:cubicBezTo>
                    <a:cubicBezTo>
                      <a:pt x="81753" y="538160"/>
                      <a:pt x="65091" y="515148"/>
                      <a:pt x="80963" y="531019"/>
                    </a:cubicBezTo>
                    <a:cubicBezTo>
                      <a:pt x="83769" y="533825"/>
                      <a:pt x="85301" y="537738"/>
                      <a:pt x="88107" y="540544"/>
                    </a:cubicBezTo>
                    <a:cubicBezTo>
                      <a:pt x="91099" y="543536"/>
                      <a:pt x="101503" y="548667"/>
                      <a:pt x="104775" y="550069"/>
                    </a:cubicBezTo>
                    <a:cubicBezTo>
                      <a:pt x="107082" y="551058"/>
                      <a:pt x="109505" y="551760"/>
                      <a:pt x="111919" y="552450"/>
                    </a:cubicBezTo>
                    <a:cubicBezTo>
                      <a:pt x="137217" y="559679"/>
                      <a:pt x="145076" y="555741"/>
                      <a:pt x="183357" y="557213"/>
                    </a:cubicBezTo>
                    <a:cubicBezTo>
                      <a:pt x="195911" y="561398"/>
                      <a:pt x="185751" y="556828"/>
                      <a:pt x="197644" y="566738"/>
                    </a:cubicBezTo>
                    <a:cubicBezTo>
                      <a:pt x="203797" y="571866"/>
                      <a:pt x="204774" y="571495"/>
                      <a:pt x="211932" y="573882"/>
                    </a:cubicBezTo>
                    <a:cubicBezTo>
                      <a:pt x="214313" y="576263"/>
                      <a:pt x="216488" y="578869"/>
                      <a:pt x="219075" y="581025"/>
                    </a:cubicBezTo>
                    <a:cubicBezTo>
                      <a:pt x="221274" y="582857"/>
                      <a:pt x="224195" y="583764"/>
                      <a:pt x="226219" y="585788"/>
                    </a:cubicBezTo>
                    <a:cubicBezTo>
                      <a:pt x="242093" y="601662"/>
                      <a:pt x="219079" y="584996"/>
                      <a:pt x="238125" y="597694"/>
                    </a:cubicBezTo>
                    <a:cubicBezTo>
                      <a:pt x="239694" y="602398"/>
                      <a:pt x="241074" y="608626"/>
                      <a:pt x="245269" y="611982"/>
                    </a:cubicBezTo>
                    <a:cubicBezTo>
                      <a:pt x="247229" y="613550"/>
                      <a:pt x="250032" y="613569"/>
                      <a:pt x="252413" y="614363"/>
                    </a:cubicBezTo>
                    <a:cubicBezTo>
                      <a:pt x="265109" y="633410"/>
                      <a:pt x="248447" y="610398"/>
                      <a:pt x="264319" y="626269"/>
                    </a:cubicBezTo>
                    <a:cubicBezTo>
                      <a:pt x="275091" y="637040"/>
                      <a:pt x="262318" y="631158"/>
                      <a:pt x="276225" y="635794"/>
                    </a:cubicBezTo>
                    <a:cubicBezTo>
                      <a:pt x="277813" y="638175"/>
                      <a:pt x="278964" y="640914"/>
                      <a:pt x="280988" y="642938"/>
                    </a:cubicBezTo>
                    <a:cubicBezTo>
                      <a:pt x="283012" y="644962"/>
                      <a:pt x="286247" y="645546"/>
                      <a:pt x="288132" y="647700"/>
                    </a:cubicBezTo>
                    <a:cubicBezTo>
                      <a:pt x="291901" y="652008"/>
                      <a:pt x="294482" y="657225"/>
                      <a:pt x="297657" y="661988"/>
                    </a:cubicBezTo>
                    <a:cubicBezTo>
                      <a:pt x="299244" y="664369"/>
                      <a:pt x="301514" y="666417"/>
                      <a:pt x="302419" y="669132"/>
                    </a:cubicBezTo>
                    <a:lnTo>
                      <a:pt x="307182" y="683419"/>
                    </a:lnTo>
                    <a:cubicBezTo>
                      <a:pt x="306388" y="688975"/>
                      <a:pt x="307080" y="694959"/>
                      <a:pt x="304800" y="700088"/>
                    </a:cubicBezTo>
                    <a:cubicBezTo>
                      <a:pt x="303638" y="702703"/>
                      <a:pt x="300216" y="703570"/>
                      <a:pt x="297657" y="704850"/>
                    </a:cubicBezTo>
                    <a:cubicBezTo>
                      <a:pt x="293846" y="706756"/>
                      <a:pt x="284555" y="708594"/>
                      <a:pt x="280988" y="709613"/>
                    </a:cubicBezTo>
                    <a:cubicBezTo>
                      <a:pt x="278574" y="710303"/>
                      <a:pt x="276225" y="711200"/>
                      <a:pt x="273844" y="711994"/>
                    </a:cubicBezTo>
                    <a:cubicBezTo>
                      <a:pt x="271828" y="714010"/>
                      <a:pt x="262491" y="722413"/>
                      <a:pt x="261938" y="726282"/>
                    </a:cubicBezTo>
                    <a:cubicBezTo>
                      <a:pt x="261886" y="726645"/>
                      <a:pt x="265617" y="741596"/>
                      <a:pt x="266700" y="742950"/>
                    </a:cubicBezTo>
                    <a:cubicBezTo>
                      <a:pt x="268488" y="745185"/>
                      <a:pt x="271463" y="746125"/>
                      <a:pt x="273844" y="747713"/>
                    </a:cubicBezTo>
                    <a:cubicBezTo>
                      <a:pt x="284957" y="764381"/>
                      <a:pt x="278607" y="758825"/>
                      <a:pt x="290513" y="766763"/>
                    </a:cubicBezTo>
                    <a:lnTo>
                      <a:pt x="304800" y="762000"/>
                    </a:lnTo>
                    <a:lnTo>
                      <a:pt x="311944" y="759619"/>
                    </a:lnTo>
                    <a:cubicBezTo>
                      <a:pt x="314325" y="761207"/>
                      <a:pt x="316473" y="763220"/>
                      <a:pt x="319088" y="764382"/>
                    </a:cubicBezTo>
                    <a:cubicBezTo>
                      <a:pt x="323675" y="766421"/>
                      <a:pt x="333375" y="769144"/>
                      <a:pt x="333375" y="769144"/>
                    </a:cubicBezTo>
                    <a:cubicBezTo>
                      <a:pt x="334169" y="771525"/>
                      <a:pt x="334189" y="774328"/>
                      <a:pt x="335757" y="776288"/>
                    </a:cubicBezTo>
                    <a:cubicBezTo>
                      <a:pt x="337545" y="778523"/>
                      <a:pt x="340341" y="779770"/>
                      <a:pt x="342900" y="781050"/>
                    </a:cubicBezTo>
                    <a:cubicBezTo>
                      <a:pt x="354842" y="787021"/>
                      <a:pt x="352959" y="784782"/>
                      <a:pt x="364332" y="788194"/>
                    </a:cubicBezTo>
                    <a:cubicBezTo>
                      <a:pt x="369140" y="789637"/>
                      <a:pt x="378619" y="792957"/>
                      <a:pt x="378619" y="792957"/>
                    </a:cubicBezTo>
                    <a:cubicBezTo>
                      <a:pt x="415925" y="792163"/>
                      <a:pt x="453347" y="793611"/>
                      <a:pt x="490538" y="790575"/>
                    </a:cubicBezTo>
                    <a:cubicBezTo>
                      <a:pt x="493390" y="790342"/>
                      <a:pt x="494138" y="786047"/>
                      <a:pt x="495300" y="783432"/>
                    </a:cubicBezTo>
                    <a:cubicBezTo>
                      <a:pt x="497339" y="778844"/>
                      <a:pt x="498846" y="774014"/>
                      <a:pt x="500063" y="769144"/>
                    </a:cubicBezTo>
                    <a:cubicBezTo>
                      <a:pt x="500857" y="765969"/>
                      <a:pt x="501906" y="762847"/>
                      <a:pt x="502444" y="759619"/>
                    </a:cubicBezTo>
                    <a:cubicBezTo>
                      <a:pt x="504289" y="748547"/>
                      <a:pt x="504124" y="737075"/>
                      <a:pt x="507207" y="726282"/>
                    </a:cubicBezTo>
                    <a:lnTo>
                      <a:pt x="511969" y="709613"/>
                    </a:lnTo>
                    <a:cubicBezTo>
                      <a:pt x="511175" y="698500"/>
                      <a:pt x="513626" y="686658"/>
                      <a:pt x="509588" y="676275"/>
                    </a:cubicBezTo>
                    <a:cubicBezTo>
                      <a:pt x="505964" y="666955"/>
                      <a:pt x="495139" y="667860"/>
                      <a:pt x="488157" y="664369"/>
                    </a:cubicBezTo>
                    <a:cubicBezTo>
                      <a:pt x="485597" y="663089"/>
                      <a:pt x="483394" y="661194"/>
                      <a:pt x="481013" y="659607"/>
                    </a:cubicBezTo>
                    <a:cubicBezTo>
                      <a:pt x="480219" y="657226"/>
                      <a:pt x="479124" y="654924"/>
                      <a:pt x="478632" y="652463"/>
                    </a:cubicBezTo>
                    <a:cubicBezTo>
                      <a:pt x="476344" y="641026"/>
                      <a:pt x="474673" y="619653"/>
                      <a:pt x="473869" y="609600"/>
                    </a:cubicBezTo>
                    <a:cubicBezTo>
                      <a:pt x="472981" y="598495"/>
                      <a:pt x="472282" y="587375"/>
                      <a:pt x="471488" y="576263"/>
                    </a:cubicBezTo>
                    <a:cubicBezTo>
                      <a:pt x="472787" y="548979"/>
                      <a:pt x="470065" y="537349"/>
                      <a:pt x="476250" y="516732"/>
                    </a:cubicBezTo>
                    <a:cubicBezTo>
                      <a:pt x="477693" y="511923"/>
                      <a:pt x="479425" y="507207"/>
                      <a:pt x="481013" y="502444"/>
                    </a:cubicBezTo>
                    <a:cubicBezTo>
                      <a:pt x="481807" y="500063"/>
                      <a:pt x="481619" y="497075"/>
                      <a:pt x="483394" y="495300"/>
                    </a:cubicBezTo>
                    <a:lnTo>
                      <a:pt x="497682" y="481013"/>
                    </a:lnTo>
                    <a:cubicBezTo>
                      <a:pt x="498476" y="478632"/>
                      <a:pt x="498288" y="475644"/>
                      <a:pt x="500063" y="473869"/>
                    </a:cubicBezTo>
                    <a:cubicBezTo>
                      <a:pt x="501838" y="472094"/>
                      <a:pt x="505028" y="472733"/>
                      <a:pt x="507207" y="471488"/>
                    </a:cubicBezTo>
                    <a:cubicBezTo>
                      <a:pt x="510653" y="469519"/>
                      <a:pt x="513557" y="466725"/>
                      <a:pt x="516732" y="464344"/>
                    </a:cubicBezTo>
                    <a:cubicBezTo>
                      <a:pt x="531314" y="442469"/>
                      <a:pt x="511387" y="469194"/>
                      <a:pt x="528638" y="454819"/>
                    </a:cubicBezTo>
                    <a:cubicBezTo>
                      <a:pt x="531687" y="452278"/>
                      <a:pt x="532795" y="447907"/>
                      <a:pt x="535782" y="445294"/>
                    </a:cubicBezTo>
                    <a:cubicBezTo>
                      <a:pt x="539265" y="442246"/>
                      <a:pt x="543896" y="440804"/>
                      <a:pt x="547688" y="438150"/>
                    </a:cubicBezTo>
                    <a:cubicBezTo>
                      <a:pt x="551852" y="435235"/>
                      <a:pt x="555430" y="431540"/>
                      <a:pt x="559594" y="428625"/>
                    </a:cubicBezTo>
                    <a:cubicBezTo>
                      <a:pt x="560216" y="428190"/>
                      <a:pt x="576145" y="418991"/>
                      <a:pt x="578644" y="416719"/>
                    </a:cubicBezTo>
                    <a:cubicBezTo>
                      <a:pt x="585725" y="410281"/>
                      <a:pt x="594681" y="397986"/>
                      <a:pt x="604838" y="392907"/>
                    </a:cubicBezTo>
                    <a:cubicBezTo>
                      <a:pt x="607083" y="391784"/>
                      <a:pt x="609601" y="391319"/>
                      <a:pt x="611982" y="390525"/>
                    </a:cubicBezTo>
                    <a:cubicBezTo>
                      <a:pt x="612776" y="388144"/>
                      <a:pt x="612795" y="385342"/>
                      <a:pt x="614363" y="383382"/>
                    </a:cubicBezTo>
                    <a:cubicBezTo>
                      <a:pt x="617721" y="379185"/>
                      <a:pt x="623943" y="377807"/>
                      <a:pt x="628650" y="376238"/>
                    </a:cubicBezTo>
                    <a:lnTo>
                      <a:pt x="642938" y="366713"/>
                    </a:lnTo>
                    <a:lnTo>
                      <a:pt x="650082" y="361950"/>
                    </a:lnTo>
                    <a:cubicBezTo>
                      <a:pt x="651669" y="359569"/>
                      <a:pt x="652821" y="356830"/>
                      <a:pt x="654844" y="354807"/>
                    </a:cubicBezTo>
                    <a:cubicBezTo>
                      <a:pt x="656868" y="352783"/>
                      <a:pt x="660200" y="352279"/>
                      <a:pt x="661988" y="350044"/>
                    </a:cubicBezTo>
                    <a:cubicBezTo>
                      <a:pt x="671224" y="338499"/>
                      <a:pt x="655927" y="345714"/>
                      <a:pt x="671513" y="340519"/>
                    </a:cubicBezTo>
                    <a:cubicBezTo>
                      <a:pt x="673894" y="337344"/>
                      <a:pt x="675851" y="333800"/>
                      <a:pt x="678657" y="330994"/>
                    </a:cubicBezTo>
                    <a:cubicBezTo>
                      <a:pt x="697390" y="312261"/>
                      <a:pt x="673434" y="342499"/>
                      <a:pt x="692944" y="319088"/>
                    </a:cubicBezTo>
                    <a:cubicBezTo>
                      <a:pt x="702866" y="307182"/>
                      <a:pt x="691755" y="315912"/>
                      <a:pt x="704850" y="307182"/>
                    </a:cubicBezTo>
                    <a:cubicBezTo>
                      <a:pt x="710471" y="298752"/>
                      <a:pt x="715950" y="289873"/>
                      <a:pt x="723900" y="283369"/>
                    </a:cubicBezTo>
                    <a:cubicBezTo>
                      <a:pt x="730043" y="278343"/>
                      <a:pt x="737337" y="274695"/>
                      <a:pt x="742950" y="269082"/>
                    </a:cubicBezTo>
                    <a:cubicBezTo>
                      <a:pt x="748506" y="263526"/>
                      <a:pt x="753081" y="256772"/>
                      <a:pt x="759619" y="252413"/>
                    </a:cubicBezTo>
                    <a:cubicBezTo>
                      <a:pt x="778136" y="240069"/>
                      <a:pt x="770331" y="247358"/>
                      <a:pt x="783432" y="230982"/>
                    </a:cubicBezTo>
                    <a:cubicBezTo>
                      <a:pt x="784226" y="228601"/>
                      <a:pt x="784691" y="226083"/>
                      <a:pt x="785813" y="223838"/>
                    </a:cubicBezTo>
                    <a:cubicBezTo>
                      <a:pt x="787093" y="221278"/>
                      <a:pt x="790259" y="219538"/>
                      <a:pt x="790575" y="216694"/>
                    </a:cubicBezTo>
                    <a:cubicBezTo>
                      <a:pt x="791999" y="203879"/>
                      <a:pt x="785246" y="197985"/>
                      <a:pt x="778669" y="188119"/>
                    </a:cubicBezTo>
                    <a:cubicBezTo>
                      <a:pt x="778668" y="188117"/>
                      <a:pt x="769147" y="173833"/>
                      <a:pt x="769144" y="173832"/>
                    </a:cubicBezTo>
                    <a:cubicBezTo>
                      <a:pt x="751017" y="167789"/>
                      <a:pt x="759780" y="170053"/>
                      <a:pt x="742950" y="166688"/>
                    </a:cubicBezTo>
                    <a:cubicBezTo>
                      <a:pt x="721519" y="167482"/>
                      <a:pt x="700103" y="169069"/>
                      <a:pt x="678657" y="169069"/>
                    </a:cubicBezTo>
                    <a:cubicBezTo>
                      <a:pt x="645734" y="169069"/>
                      <a:pt x="631144" y="167175"/>
                      <a:pt x="602457" y="164307"/>
                    </a:cubicBezTo>
                    <a:cubicBezTo>
                      <a:pt x="600076" y="163513"/>
                      <a:pt x="597507" y="163144"/>
                      <a:pt x="595313" y="161925"/>
                    </a:cubicBezTo>
                    <a:cubicBezTo>
                      <a:pt x="590309" y="159145"/>
                      <a:pt x="586578" y="153788"/>
                      <a:pt x="581025" y="152400"/>
                    </a:cubicBezTo>
                    <a:cubicBezTo>
                      <a:pt x="569065" y="149410"/>
                      <a:pt x="574605" y="151054"/>
                      <a:pt x="564357" y="147638"/>
                    </a:cubicBezTo>
                    <a:cubicBezTo>
                      <a:pt x="561976" y="146050"/>
                      <a:pt x="559773" y="144155"/>
                      <a:pt x="557213" y="142875"/>
                    </a:cubicBezTo>
                    <a:cubicBezTo>
                      <a:pt x="537487" y="133012"/>
                      <a:pt x="563408" y="149385"/>
                      <a:pt x="542925" y="135732"/>
                    </a:cubicBezTo>
                    <a:lnTo>
                      <a:pt x="523875" y="107157"/>
                    </a:lnTo>
                    <a:cubicBezTo>
                      <a:pt x="522287" y="104776"/>
                      <a:pt x="520018" y="102728"/>
                      <a:pt x="519113" y="100013"/>
                    </a:cubicBezTo>
                    <a:cubicBezTo>
                      <a:pt x="514929" y="87460"/>
                      <a:pt x="519497" y="97615"/>
                      <a:pt x="509588" y="85725"/>
                    </a:cubicBezTo>
                    <a:cubicBezTo>
                      <a:pt x="499666" y="73819"/>
                      <a:pt x="510778" y="82551"/>
                      <a:pt x="497682" y="73819"/>
                    </a:cubicBezTo>
                    <a:cubicBezTo>
                      <a:pt x="491692" y="55854"/>
                      <a:pt x="499774" y="78004"/>
                      <a:pt x="490538" y="59532"/>
                    </a:cubicBezTo>
                    <a:cubicBezTo>
                      <a:pt x="487540" y="53536"/>
                      <a:pt x="486820" y="43844"/>
                      <a:pt x="485775" y="38100"/>
                    </a:cubicBezTo>
                    <a:cubicBezTo>
                      <a:pt x="485051" y="34118"/>
                      <a:pt x="484272" y="30145"/>
                      <a:pt x="483394" y="26194"/>
                    </a:cubicBezTo>
                    <a:cubicBezTo>
                      <a:pt x="482684" y="22999"/>
                      <a:pt x="483327" y="18983"/>
                      <a:pt x="481013" y="16669"/>
                    </a:cubicBezTo>
                    <a:cubicBezTo>
                      <a:pt x="477248" y="12904"/>
                      <a:pt x="471156" y="12479"/>
                      <a:pt x="466725" y="9525"/>
                    </a:cubicBezTo>
                    <a:cubicBezTo>
                      <a:pt x="447163" y="-3516"/>
                      <a:pt x="478589" y="4495"/>
                      <a:pt x="438150" y="0"/>
                    </a:cubicBezTo>
                    <a:cubicBezTo>
                      <a:pt x="423061" y="1677"/>
                      <a:pt x="419323" y="1124"/>
                      <a:pt x="407194" y="4763"/>
                    </a:cubicBezTo>
                    <a:cubicBezTo>
                      <a:pt x="401177" y="6568"/>
                      <a:pt x="390361" y="10910"/>
                      <a:pt x="383382" y="11907"/>
                    </a:cubicBezTo>
                    <a:cubicBezTo>
                      <a:pt x="381025" y="12244"/>
                      <a:pt x="353616" y="19844"/>
                      <a:pt x="345282" y="2381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soria">
                <a:extLst>
                  <a:ext uri="{FF2B5EF4-FFF2-40B4-BE49-F238E27FC236}">
                    <a16:creationId xmlns:a16="http://schemas.microsoft.com/office/drawing/2014/main" id="{0BCEF451-1F9A-07F8-5C67-1ABCB879E938}"/>
                  </a:ext>
                </a:extLst>
              </p:cNvPr>
              <p:cNvSpPr/>
              <p:nvPr/>
            </p:nvSpPr>
            <p:spPr>
              <a:xfrm>
                <a:off x="2555812" y="993652"/>
                <a:ext cx="776178" cy="593725"/>
              </a:xfrm>
              <a:custGeom>
                <a:avLst/>
                <a:gdLst>
                  <a:gd name="connsiteX0" fmla="*/ 640894 w 777419"/>
                  <a:gd name="connsiteY0" fmla="*/ 82550 h 593725"/>
                  <a:gd name="connsiteX1" fmla="*/ 625019 w 777419"/>
                  <a:gd name="connsiteY1" fmla="*/ 66675 h 593725"/>
                  <a:gd name="connsiteX2" fmla="*/ 615494 w 777419"/>
                  <a:gd name="connsiteY2" fmla="*/ 47625 h 593725"/>
                  <a:gd name="connsiteX3" fmla="*/ 577394 w 777419"/>
                  <a:gd name="connsiteY3" fmla="*/ 28575 h 593725"/>
                  <a:gd name="connsiteX4" fmla="*/ 564694 w 777419"/>
                  <a:gd name="connsiteY4" fmla="*/ 22225 h 593725"/>
                  <a:gd name="connsiteX5" fmla="*/ 542469 w 777419"/>
                  <a:gd name="connsiteY5" fmla="*/ 6350 h 593725"/>
                  <a:gd name="connsiteX6" fmla="*/ 523419 w 777419"/>
                  <a:gd name="connsiteY6" fmla="*/ 0 h 593725"/>
                  <a:gd name="connsiteX7" fmla="*/ 501194 w 777419"/>
                  <a:gd name="connsiteY7" fmla="*/ 3175 h 593725"/>
                  <a:gd name="connsiteX8" fmla="*/ 498019 w 777419"/>
                  <a:gd name="connsiteY8" fmla="*/ 12700 h 593725"/>
                  <a:gd name="connsiteX9" fmla="*/ 475794 w 777419"/>
                  <a:gd name="connsiteY9" fmla="*/ 19050 h 593725"/>
                  <a:gd name="connsiteX10" fmla="*/ 437694 w 777419"/>
                  <a:gd name="connsiteY10" fmla="*/ 38100 h 593725"/>
                  <a:gd name="connsiteX11" fmla="*/ 412294 w 777419"/>
                  <a:gd name="connsiteY11" fmla="*/ 44450 h 593725"/>
                  <a:gd name="connsiteX12" fmla="*/ 386894 w 777419"/>
                  <a:gd name="connsiteY12" fmla="*/ 57150 h 593725"/>
                  <a:gd name="connsiteX13" fmla="*/ 383719 w 777419"/>
                  <a:gd name="connsiteY13" fmla="*/ 66675 h 593725"/>
                  <a:gd name="connsiteX14" fmla="*/ 380544 w 777419"/>
                  <a:gd name="connsiteY14" fmla="*/ 85725 h 593725"/>
                  <a:gd name="connsiteX15" fmla="*/ 361494 w 777419"/>
                  <a:gd name="connsiteY15" fmla="*/ 66675 h 593725"/>
                  <a:gd name="connsiteX16" fmla="*/ 358319 w 777419"/>
                  <a:gd name="connsiteY16" fmla="*/ 50800 h 593725"/>
                  <a:gd name="connsiteX17" fmla="*/ 355144 w 777419"/>
                  <a:gd name="connsiteY17" fmla="*/ 41275 h 593725"/>
                  <a:gd name="connsiteX18" fmla="*/ 345619 w 777419"/>
                  <a:gd name="connsiteY18" fmla="*/ 38100 h 593725"/>
                  <a:gd name="connsiteX19" fmla="*/ 297994 w 777419"/>
                  <a:gd name="connsiteY19" fmla="*/ 47625 h 593725"/>
                  <a:gd name="connsiteX20" fmla="*/ 291644 w 777419"/>
                  <a:gd name="connsiteY20" fmla="*/ 57150 h 593725"/>
                  <a:gd name="connsiteX21" fmla="*/ 288469 w 777419"/>
                  <a:gd name="connsiteY21" fmla="*/ 66675 h 593725"/>
                  <a:gd name="connsiteX22" fmla="*/ 285294 w 777419"/>
                  <a:gd name="connsiteY22" fmla="*/ 88900 h 593725"/>
                  <a:gd name="connsiteX23" fmla="*/ 282119 w 777419"/>
                  <a:gd name="connsiteY23" fmla="*/ 98425 h 593725"/>
                  <a:gd name="connsiteX24" fmla="*/ 228144 w 777419"/>
                  <a:gd name="connsiteY24" fmla="*/ 107950 h 593725"/>
                  <a:gd name="connsiteX25" fmla="*/ 221794 w 777419"/>
                  <a:gd name="connsiteY25" fmla="*/ 117475 h 593725"/>
                  <a:gd name="connsiteX26" fmla="*/ 212269 w 777419"/>
                  <a:gd name="connsiteY26" fmla="*/ 123825 h 593725"/>
                  <a:gd name="connsiteX27" fmla="*/ 202744 w 777419"/>
                  <a:gd name="connsiteY27" fmla="*/ 142875 h 593725"/>
                  <a:gd name="connsiteX28" fmla="*/ 193219 w 777419"/>
                  <a:gd name="connsiteY28" fmla="*/ 146050 h 593725"/>
                  <a:gd name="connsiteX29" fmla="*/ 180519 w 777419"/>
                  <a:gd name="connsiteY29" fmla="*/ 174625 h 593725"/>
                  <a:gd name="connsiteX30" fmla="*/ 107494 w 777419"/>
                  <a:gd name="connsiteY30" fmla="*/ 184150 h 593725"/>
                  <a:gd name="connsiteX31" fmla="*/ 101144 w 777419"/>
                  <a:gd name="connsiteY31" fmla="*/ 193675 h 593725"/>
                  <a:gd name="connsiteX32" fmla="*/ 85269 w 777419"/>
                  <a:gd name="connsiteY32" fmla="*/ 209550 h 593725"/>
                  <a:gd name="connsiteX33" fmla="*/ 82094 w 777419"/>
                  <a:gd name="connsiteY33" fmla="*/ 222250 h 593725"/>
                  <a:gd name="connsiteX34" fmla="*/ 75744 w 777419"/>
                  <a:gd name="connsiteY34" fmla="*/ 231775 h 593725"/>
                  <a:gd name="connsiteX35" fmla="*/ 82094 w 777419"/>
                  <a:gd name="connsiteY35" fmla="*/ 250825 h 593725"/>
                  <a:gd name="connsiteX36" fmla="*/ 85269 w 777419"/>
                  <a:gd name="connsiteY36" fmla="*/ 260350 h 593725"/>
                  <a:gd name="connsiteX37" fmla="*/ 75744 w 777419"/>
                  <a:gd name="connsiteY37" fmla="*/ 266700 h 593725"/>
                  <a:gd name="connsiteX38" fmla="*/ 47169 w 777419"/>
                  <a:gd name="connsiteY38" fmla="*/ 282575 h 593725"/>
                  <a:gd name="connsiteX39" fmla="*/ 37644 w 777419"/>
                  <a:gd name="connsiteY39" fmla="*/ 292100 h 593725"/>
                  <a:gd name="connsiteX40" fmla="*/ 31294 w 777419"/>
                  <a:gd name="connsiteY40" fmla="*/ 301625 h 593725"/>
                  <a:gd name="connsiteX41" fmla="*/ 9069 w 777419"/>
                  <a:gd name="connsiteY41" fmla="*/ 307975 h 593725"/>
                  <a:gd name="connsiteX42" fmla="*/ 5894 w 777419"/>
                  <a:gd name="connsiteY42" fmla="*/ 346075 h 593725"/>
                  <a:gd name="connsiteX43" fmla="*/ 18594 w 777419"/>
                  <a:gd name="connsiteY43" fmla="*/ 352425 h 593725"/>
                  <a:gd name="connsiteX44" fmla="*/ 28119 w 777419"/>
                  <a:gd name="connsiteY44" fmla="*/ 396875 h 593725"/>
                  <a:gd name="connsiteX45" fmla="*/ 34469 w 777419"/>
                  <a:gd name="connsiteY45" fmla="*/ 406400 h 593725"/>
                  <a:gd name="connsiteX46" fmla="*/ 43994 w 777419"/>
                  <a:gd name="connsiteY46" fmla="*/ 438150 h 593725"/>
                  <a:gd name="connsiteX47" fmla="*/ 47169 w 777419"/>
                  <a:gd name="connsiteY47" fmla="*/ 447675 h 593725"/>
                  <a:gd name="connsiteX48" fmla="*/ 50344 w 777419"/>
                  <a:gd name="connsiteY48" fmla="*/ 457200 h 593725"/>
                  <a:gd name="connsiteX49" fmla="*/ 56694 w 777419"/>
                  <a:gd name="connsiteY49" fmla="*/ 466725 h 593725"/>
                  <a:gd name="connsiteX50" fmla="*/ 59869 w 777419"/>
                  <a:gd name="connsiteY50" fmla="*/ 476250 h 593725"/>
                  <a:gd name="connsiteX51" fmla="*/ 69394 w 777419"/>
                  <a:gd name="connsiteY51" fmla="*/ 479425 h 593725"/>
                  <a:gd name="connsiteX52" fmla="*/ 88444 w 777419"/>
                  <a:gd name="connsiteY52" fmla="*/ 482600 h 593725"/>
                  <a:gd name="connsiteX53" fmla="*/ 107494 w 777419"/>
                  <a:gd name="connsiteY53" fmla="*/ 488950 h 593725"/>
                  <a:gd name="connsiteX54" fmla="*/ 117019 w 777419"/>
                  <a:gd name="connsiteY54" fmla="*/ 492125 h 593725"/>
                  <a:gd name="connsiteX55" fmla="*/ 142419 w 777419"/>
                  <a:gd name="connsiteY55" fmla="*/ 498475 h 593725"/>
                  <a:gd name="connsiteX56" fmla="*/ 155119 w 777419"/>
                  <a:gd name="connsiteY56" fmla="*/ 501650 h 593725"/>
                  <a:gd name="connsiteX57" fmla="*/ 174169 w 777419"/>
                  <a:gd name="connsiteY57" fmla="*/ 508000 h 593725"/>
                  <a:gd name="connsiteX58" fmla="*/ 196394 w 777419"/>
                  <a:gd name="connsiteY58" fmla="*/ 514350 h 593725"/>
                  <a:gd name="connsiteX59" fmla="*/ 266244 w 777419"/>
                  <a:gd name="connsiteY59" fmla="*/ 511175 h 593725"/>
                  <a:gd name="connsiteX60" fmla="*/ 285294 w 777419"/>
                  <a:gd name="connsiteY60" fmla="*/ 498475 h 593725"/>
                  <a:gd name="connsiteX61" fmla="*/ 304344 w 777419"/>
                  <a:gd name="connsiteY61" fmla="*/ 488950 h 593725"/>
                  <a:gd name="connsiteX62" fmla="*/ 320219 w 777419"/>
                  <a:gd name="connsiteY62" fmla="*/ 492125 h 593725"/>
                  <a:gd name="connsiteX63" fmla="*/ 339269 w 777419"/>
                  <a:gd name="connsiteY63" fmla="*/ 504825 h 593725"/>
                  <a:gd name="connsiteX64" fmla="*/ 351969 w 777419"/>
                  <a:gd name="connsiteY64" fmla="*/ 508000 h 593725"/>
                  <a:gd name="connsiteX65" fmla="*/ 361494 w 777419"/>
                  <a:gd name="connsiteY65" fmla="*/ 511175 h 593725"/>
                  <a:gd name="connsiteX66" fmla="*/ 383719 w 777419"/>
                  <a:gd name="connsiteY66" fmla="*/ 514350 h 593725"/>
                  <a:gd name="connsiteX67" fmla="*/ 428169 w 777419"/>
                  <a:gd name="connsiteY67" fmla="*/ 520700 h 593725"/>
                  <a:gd name="connsiteX68" fmla="*/ 437694 w 777419"/>
                  <a:gd name="connsiteY68" fmla="*/ 523875 h 593725"/>
                  <a:gd name="connsiteX69" fmla="*/ 444044 w 777419"/>
                  <a:gd name="connsiteY69" fmla="*/ 542925 h 593725"/>
                  <a:gd name="connsiteX70" fmla="*/ 447219 w 777419"/>
                  <a:gd name="connsiteY70" fmla="*/ 558800 h 593725"/>
                  <a:gd name="connsiteX71" fmla="*/ 463094 w 777419"/>
                  <a:gd name="connsiteY71" fmla="*/ 574675 h 593725"/>
                  <a:gd name="connsiteX72" fmla="*/ 507544 w 777419"/>
                  <a:gd name="connsiteY72" fmla="*/ 584200 h 593725"/>
                  <a:gd name="connsiteX73" fmla="*/ 529769 w 777419"/>
                  <a:gd name="connsiteY73" fmla="*/ 590550 h 593725"/>
                  <a:gd name="connsiteX74" fmla="*/ 548819 w 777419"/>
                  <a:gd name="connsiteY74" fmla="*/ 593725 h 593725"/>
                  <a:gd name="connsiteX75" fmla="*/ 644069 w 777419"/>
                  <a:gd name="connsiteY75" fmla="*/ 590550 h 593725"/>
                  <a:gd name="connsiteX76" fmla="*/ 647244 w 777419"/>
                  <a:gd name="connsiteY76" fmla="*/ 581025 h 593725"/>
                  <a:gd name="connsiteX77" fmla="*/ 653594 w 777419"/>
                  <a:gd name="connsiteY77" fmla="*/ 571500 h 593725"/>
                  <a:gd name="connsiteX78" fmla="*/ 625019 w 777419"/>
                  <a:gd name="connsiteY78" fmla="*/ 555625 h 593725"/>
                  <a:gd name="connsiteX79" fmla="*/ 618669 w 777419"/>
                  <a:gd name="connsiteY79" fmla="*/ 546100 h 593725"/>
                  <a:gd name="connsiteX80" fmla="*/ 612319 w 777419"/>
                  <a:gd name="connsiteY80" fmla="*/ 523875 h 593725"/>
                  <a:gd name="connsiteX81" fmla="*/ 605969 w 777419"/>
                  <a:gd name="connsiteY81" fmla="*/ 514350 h 593725"/>
                  <a:gd name="connsiteX82" fmla="*/ 609144 w 777419"/>
                  <a:gd name="connsiteY82" fmla="*/ 504825 h 593725"/>
                  <a:gd name="connsiteX83" fmla="*/ 615494 w 777419"/>
                  <a:gd name="connsiteY83" fmla="*/ 476250 h 593725"/>
                  <a:gd name="connsiteX84" fmla="*/ 621844 w 777419"/>
                  <a:gd name="connsiteY84" fmla="*/ 457200 h 593725"/>
                  <a:gd name="connsiteX85" fmla="*/ 637719 w 777419"/>
                  <a:gd name="connsiteY85" fmla="*/ 422275 h 593725"/>
                  <a:gd name="connsiteX86" fmla="*/ 656769 w 777419"/>
                  <a:gd name="connsiteY86" fmla="*/ 409575 h 593725"/>
                  <a:gd name="connsiteX87" fmla="*/ 694869 w 777419"/>
                  <a:gd name="connsiteY87" fmla="*/ 406400 h 593725"/>
                  <a:gd name="connsiteX88" fmla="*/ 688519 w 777419"/>
                  <a:gd name="connsiteY88" fmla="*/ 355600 h 593725"/>
                  <a:gd name="connsiteX89" fmla="*/ 682169 w 777419"/>
                  <a:gd name="connsiteY89" fmla="*/ 336550 h 593725"/>
                  <a:gd name="connsiteX90" fmla="*/ 678994 w 777419"/>
                  <a:gd name="connsiteY90" fmla="*/ 327025 h 593725"/>
                  <a:gd name="connsiteX91" fmla="*/ 688519 w 777419"/>
                  <a:gd name="connsiteY91" fmla="*/ 288925 h 593725"/>
                  <a:gd name="connsiteX92" fmla="*/ 713919 w 777419"/>
                  <a:gd name="connsiteY92" fmla="*/ 282575 h 593725"/>
                  <a:gd name="connsiteX93" fmla="*/ 732969 w 777419"/>
                  <a:gd name="connsiteY93" fmla="*/ 276225 h 593725"/>
                  <a:gd name="connsiteX94" fmla="*/ 742494 w 777419"/>
                  <a:gd name="connsiteY94" fmla="*/ 273050 h 593725"/>
                  <a:gd name="connsiteX95" fmla="*/ 752019 w 777419"/>
                  <a:gd name="connsiteY95" fmla="*/ 269875 h 593725"/>
                  <a:gd name="connsiteX96" fmla="*/ 774244 w 777419"/>
                  <a:gd name="connsiteY96" fmla="*/ 244475 h 593725"/>
                  <a:gd name="connsiteX97" fmla="*/ 777419 w 777419"/>
                  <a:gd name="connsiteY97" fmla="*/ 234950 h 593725"/>
                  <a:gd name="connsiteX98" fmla="*/ 771069 w 777419"/>
                  <a:gd name="connsiteY98" fmla="*/ 200025 h 593725"/>
                  <a:gd name="connsiteX99" fmla="*/ 761544 w 777419"/>
                  <a:gd name="connsiteY99" fmla="*/ 161925 h 593725"/>
                  <a:gd name="connsiteX100" fmla="*/ 755194 w 777419"/>
                  <a:gd name="connsiteY100" fmla="*/ 136525 h 593725"/>
                  <a:gd name="connsiteX101" fmla="*/ 752019 w 777419"/>
                  <a:gd name="connsiteY101" fmla="*/ 120650 h 593725"/>
                  <a:gd name="connsiteX102" fmla="*/ 745669 w 777419"/>
                  <a:gd name="connsiteY102" fmla="*/ 111125 h 593725"/>
                  <a:gd name="connsiteX103" fmla="*/ 736144 w 777419"/>
                  <a:gd name="connsiteY103" fmla="*/ 104775 h 593725"/>
                  <a:gd name="connsiteX104" fmla="*/ 732969 w 777419"/>
                  <a:gd name="connsiteY104" fmla="*/ 95250 h 593725"/>
                  <a:gd name="connsiteX105" fmla="*/ 720269 w 777419"/>
                  <a:gd name="connsiteY105" fmla="*/ 79375 h 593725"/>
                  <a:gd name="connsiteX106" fmla="*/ 701219 w 777419"/>
                  <a:gd name="connsiteY106" fmla="*/ 85725 h 593725"/>
                  <a:gd name="connsiteX107" fmla="*/ 678994 w 777419"/>
                  <a:gd name="connsiteY107" fmla="*/ 95250 h 593725"/>
                  <a:gd name="connsiteX108" fmla="*/ 640894 w 777419"/>
                  <a:gd name="connsiteY108" fmla="*/ 82550 h 59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777419" h="593725">
                    <a:moveTo>
                      <a:pt x="640894" y="82550"/>
                    </a:moveTo>
                    <a:cubicBezTo>
                      <a:pt x="631898" y="77788"/>
                      <a:pt x="629509" y="72662"/>
                      <a:pt x="625019" y="66675"/>
                    </a:cubicBezTo>
                    <a:cubicBezTo>
                      <a:pt x="614519" y="52675"/>
                      <a:pt x="630677" y="60910"/>
                      <a:pt x="615494" y="47625"/>
                    </a:cubicBezTo>
                    <a:cubicBezTo>
                      <a:pt x="591230" y="26394"/>
                      <a:pt x="603373" y="41564"/>
                      <a:pt x="577394" y="28575"/>
                    </a:cubicBezTo>
                    <a:lnTo>
                      <a:pt x="564694" y="22225"/>
                    </a:lnTo>
                    <a:cubicBezTo>
                      <a:pt x="555599" y="8582"/>
                      <a:pt x="561266" y="13185"/>
                      <a:pt x="542469" y="6350"/>
                    </a:cubicBezTo>
                    <a:cubicBezTo>
                      <a:pt x="536179" y="4063"/>
                      <a:pt x="523419" y="0"/>
                      <a:pt x="523419" y="0"/>
                    </a:cubicBezTo>
                    <a:cubicBezTo>
                      <a:pt x="516011" y="1058"/>
                      <a:pt x="507887" y="-172"/>
                      <a:pt x="501194" y="3175"/>
                    </a:cubicBezTo>
                    <a:cubicBezTo>
                      <a:pt x="498201" y="4672"/>
                      <a:pt x="500386" y="10333"/>
                      <a:pt x="498019" y="12700"/>
                    </a:cubicBezTo>
                    <a:cubicBezTo>
                      <a:pt x="496501" y="14218"/>
                      <a:pt x="475904" y="19023"/>
                      <a:pt x="475794" y="19050"/>
                    </a:cubicBezTo>
                    <a:cubicBezTo>
                      <a:pt x="457170" y="31466"/>
                      <a:pt x="458726" y="32842"/>
                      <a:pt x="437694" y="38100"/>
                    </a:cubicBezTo>
                    <a:lnTo>
                      <a:pt x="412294" y="44450"/>
                    </a:lnTo>
                    <a:cubicBezTo>
                      <a:pt x="405121" y="65969"/>
                      <a:pt x="416080" y="42557"/>
                      <a:pt x="386894" y="57150"/>
                    </a:cubicBezTo>
                    <a:cubicBezTo>
                      <a:pt x="383901" y="58647"/>
                      <a:pt x="384445" y="63408"/>
                      <a:pt x="383719" y="66675"/>
                    </a:cubicBezTo>
                    <a:cubicBezTo>
                      <a:pt x="382322" y="72959"/>
                      <a:pt x="381602" y="79375"/>
                      <a:pt x="380544" y="85725"/>
                    </a:cubicBezTo>
                    <a:cubicBezTo>
                      <a:pt x="374194" y="79375"/>
                      <a:pt x="363255" y="75481"/>
                      <a:pt x="361494" y="66675"/>
                    </a:cubicBezTo>
                    <a:cubicBezTo>
                      <a:pt x="360436" y="61383"/>
                      <a:pt x="359628" y="56035"/>
                      <a:pt x="358319" y="50800"/>
                    </a:cubicBezTo>
                    <a:cubicBezTo>
                      <a:pt x="357507" y="47553"/>
                      <a:pt x="357511" y="43642"/>
                      <a:pt x="355144" y="41275"/>
                    </a:cubicBezTo>
                    <a:cubicBezTo>
                      <a:pt x="352777" y="38908"/>
                      <a:pt x="348794" y="39158"/>
                      <a:pt x="345619" y="38100"/>
                    </a:cubicBezTo>
                    <a:cubicBezTo>
                      <a:pt x="328162" y="39555"/>
                      <a:pt x="310803" y="34816"/>
                      <a:pt x="297994" y="47625"/>
                    </a:cubicBezTo>
                    <a:cubicBezTo>
                      <a:pt x="295296" y="50323"/>
                      <a:pt x="293351" y="53737"/>
                      <a:pt x="291644" y="57150"/>
                    </a:cubicBezTo>
                    <a:cubicBezTo>
                      <a:pt x="290147" y="60143"/>
                      <a:pt x="289527" y="63500"/>
                      <a:pt x="288469" y="66675"/>
                    </a:cubicBezTo>
                    <a:cubicBezTo>
                      <a:pt x="287411" y="74083"/>
                      <a:pt x="286762" y="81562"/>
                      <a:pt x="285294" y="88900"/>
                    </a:cubicBezTo>
                    <a:cubicBezTo>
                      <a:pt x="284638" y="92182"/>
                      <a:pt x="284842" y="96480"/>
                      <a:pt x="282119" y="98425"/>
                    </a:cubicBezTo>
                    <a:cubicBezTo>
                      <a:pt x="270398" y="106797"/>
                      <a:pt x="237568" y="107093"/>
                      <a:pt x="228144" y="107950"/>
                    </a:cubicBezTo>
                    <a:cubicBezTo>
                      <a:pt x="226027" y="111125"/>
                      <a:pt x="224492" y="114777"/>
                      <a:pt x="221794" y="117475"/>
                    </a:cubicBezTo>
                    <a:cubicBezTo>
                      <a:pt x="219096" y="120173"/>
                      <a:pt x="214653" y="120845"/>
                      <a:pt x="212269" y="123825"/>
                    </a:cubicBezTo>
                    <a:cubicBezTo>
                      <a:pt x="202044" y="136607"/>
                      <a:pt x="217613" y="130980"/>
                      <a:pt x="202744" y="142875"/>
                    </a:cubicBezTo>
                    <a:cubicBezTo>
                      <a:pt x="200131" y="144966"/>
                      <a:pt x="196394" y="144992"/>
                      <a:pt x="193219" y="146050"/>
                    </a:cubicBezTo>
                    <a:cubicBezTo>
                      <a:pt x="192165" y="149211"/>
                      <a:pt x="186875" y="170653"/>
                      <a:pt x="180519" y="174625"/>
                    </a:cubicBezTo>
                    <a:cubicBezTo>
                      <a:pt x="162993" y="185579"/>
                      <a:pt x="118011" y="183531"/>
                      <a:pt x="107494" y="184150"/>
                    </a:cubicBezTo>
                    <a:cubicBezTo>
                      <a:pt x="105377" y="187325"/>
                      <a:pt x="103842" y="190977"/>
                      <a:pt x="101144" y="193675"/>
                    </a:cubicBezTo>
                    <a:cubicBezTo>
                      <a:pt x="79977" y="214842"/>
                      <a:pt x="102202" y="184150"/>
                      <a:pt x="85269" y="209550"/>
                    </a:cubicBezTo>
                    <a:cubicBezTo>
                      <a:pt x="84211" y="213783"/>
                      <a:pt x="83813" y="218239"/>
                      <a:pt x="82094" y="222250"/>
                    </a:cubicBezTo>
                    <a:cubicBezTo>
                      <a:pt x="80591" y="225757"/>
                      <a:pt x="75744" y="227959"/>
                      <a:pt x="75744" y="231775"/>
                    </a:cubicBezTo>
                    <a:cubicBezTo>
                      <a:pt x="75744" y="238468"/>
                      <a:pt x="79977" y="244475"/>
                      <a:pt x="82094" y="250825"/>
                    </a:cubicBezTo>
                    <a:lnTo>
                      <a:pt x="85269" y="260350"/>
                    </a:lnTo>
                    <a:cubicBezTo>
                      <a:pt x="82094" y="262467"/>
                      <a:pt x="79157" y="264993"/>
                      <a:pt x="75744" y="266700"/>
                    </a:cubicBezTo>
                    <a:cubicBezTo>
                      <a:pt x="59774" y="274685"/>
                      <a:pt x="67191" y="262553"/>
                      <a:pt x="47169" y="282575"/>
                    </a:cubicBezTo>
                    <a:cubicBezTo>
                      <a:pt x="43994" y="285750"/>
                      <a:pt x="40519" y="288651"/>
                      <a:pt x="37644" y="292100"/>
                    </a:cubicBezTo>
                    <a:cubicBezTo>
                      <a:pt x="35201" y="295031"/>
                      <a:pt x="34274" y="299241"/>
                      <a:pt x="31294" y="301625"/>
                    </a:cubicBezTo>
                    <a:cubicBezTo>
                      <a:pt x="29224" y="303281"/>
                      <a:pt x="9899" y="307768"/>
                      <a:pt x="9069" y="307975"/>
                    </a:cubicBezTo>
                    <a:cubicBezTo>
                      <a:pt x="35" y="321526"/>
                      <a:pt x="-4312" y="323622"/>
                      <a:pt x="5894" y="346075"/>
                    </a:cubicBezTo>
                    <a:cubicBezTo>
                      <a:pt x="7853" y="350384"/>
                      <a:pt x="14361" y="350308"/>
                      <a:pt x="18594" y="352425"/>
                    </a:cubicBezTo>
                    <a:cubicBezTo>
                      <a:pt x="33727" y="375124"/>
                      <a:pt x="17558" y="347588"/>
                      <a:pt x="28119" y="396875"/>
                    </a:cubicBezTo>
                    <a:cubicBezTo>
                      <a:pt x="28919" y="400606"/>
                      <a:pt x="32352" y="403225"/>
                      <a:pt x="34469" y="406400"/>
                    </a:cubicBezTo>
                    <a:cubicBezTo>
                      <a:pt x="39267" y="425594"/>
                      <a:pt x="36264" y="414960"/>
                      <a:pt x="43994" y="438150"/>
                    </a:cubicBezTo>
                    <a:lnTo>
                      <a:pt x="47169" y="447675"/>
                    </a:lnTo>
                    <a:cubicBezTo>
                      <a:pt x="48227" y="450850"/>
                      <a:pt x="48488" y="454415"/>
                      <a:pt x="50344" y="457200"/>
                    </a:cubicBezTo>
                    <a:cubicBezTo>
                      <a:pt x="52461" y="460375"/>
                      <a:pt x="54987" y="463312"/>
                      <a:pt x="56694" y="466725"/>
                    </a:cubicBezTo>
                    <a:cubicBezTo>
                      <a:pt x="58191" y="469718"/>
                      <a:pt x="57502" y="473883"/>
                      <a:pt x="59869" y="476250"/>
                    </a:cubicBezTo>
                    <a:cubicBezTo>
                      <a:pt x="62236" y="478617"/>
                      <a:pt x="66127" y="478699"/>
                      <a:pt x="69394" y="479425"/>
                    </a:cubicBezTo>
                    <a:cubicBezTo>
                      <a:pt x="75678" y="480822"/>
                      <a:pt x="82199" y="481039"/>
                      <a:pt x="88444" y="482600"/>
                    </a:cubicBezTo>
                    <a:cubicBezTo>
                      <a:pt x="94938" y="484223"/>
                      <a:pt x="101144" y="486833"/>
                      <a:pt x="107494" y="488950"/>
                    </a:cubicBezTo>
                    <a:cubicBezTo>
                      <a:pt x="110669" y="490008"/>
                      <a:pt x="113737" y="491469"/>
                      <a:pt x="117019" y="492125"/>
                    </a:cubicBezTo>
                    <a:cubicBezTo>
                      <a:pt x="149294" y="498580"/>
                      <a:pt x="119639" y="491966"/>
                      <a:pt x="142419" y="498475"/>
                    </a:cubicBezTo>
                    <a:cubicBezTo>
                      <a:pt x="146615" y="499674"/>
                      <a:pt x="150939" y="500396"/>
                      <a:pt x="155119" y="501650"/>
                    </a:cubicBezTo>
                    <a:cubicBezTo>
                      <a:pt x="161530" y="503573"/>
                      <a:pt x="167675" y="506377"/>
                      <a:pt x="174169" y="508000"/>
                    </a:cubicBezTo>
                    <a:cubicBezTo>
                      <a:pt x="190116" y="511987"/>
                      <a:pt x="182729" y="509795"/>
                      <a:pt x="196394" y="514350"/>
                    </a:cubicBezTo>
                    <a:cubicBezTo>
                      <a:pt x="219677" y="513292"/>
                      <a:pt x="243300" y="515272"/>
                      <a:pt x="266244" y="511175"/>
                    </a:cubicBezTo>
                    <a:cubicBezTo>
                      <a:pt x="273757" y="509833"/>
                      <a:pt x="278944" y="502708"/>
                      <a:pt x="285294" y="498475"/>
                    </a:cubicBezTo>
                    <a:cubicBezTo>
                      <a:pt x="297604" y="490269"/>
                      <a:pt x="291199" y="493332"/>
                      <a:pt x="304344" y="488950"/>
                    </a:cubicBezTo>
                    <a:cubicBezTo>
                      <a:pt x="309636" y="490008"/>
                      <a:pt x="315306" y="489892"/>
                      <a:pt x="320219" y="492125"/>
                    </a:cubicBezTo>
                    <a:cubicBezTo>
                      <a:pt x="327167" y="495283"/>
                      <a:pt x="331865" y="502974"/>
                      <a:pt x="339269" y="504825"/>
                    </a:cubicBezTo>
                    <a:cubicBezTo>
                      <a:pt x="343502" y="505883"/>
                      <a:pt x="347773" y="506801"/>
                      <a:pt x="351969" y="508000"/>
                    </a:cubicBezTo>
                    <a:cubicBezTo>
                      <a:pt x="355187" y="508919"/>
                      <a:pt x="358212" y="510519"/>
                      <a:pt x="361494" y="511175"/>
                    </a:cubicBezTo>
                    <a:cubicBezTo>
                      <a:pt x="368832" y="512643"/>
                      <a:pt x="376301" y="513361"/>
                      <a:pt x="383719" y="514350"/>
                    </a:cubicBezTo>
                    <a:cubicBezTo>
                      <a:pt x="395734" y="515952"/>
                      <a:pt x="415621" y="517911"/>
                      <a:pt x="428169" y="520700"/>
                    </a:cubicBezTo>
                    <a:cubicBezTo>
                      <a:pt x="431436" y="521426"/>
                      <a:pt x="434519" y="522817"/>
                      <a:pt x="437694" y="523875"/>
                    </a:cubicBezTo>
                    <a:cubicBezTo>
                      <a:pt x="439811" y="530225"/>
                      <a:pt x="442731" y="536361"/>
                      <a:pt x="444044" y="542925"/>
                    </a:cubicBezTo>
                    <a:cubicBezTo>
                      <a:pt x="445102" y="548217"/>
                      <a:pt x="445324" y="553747"/>
                      <a:pt x="447219" y="558800"/>
                    </a:cubicBezTo>
                    <a:cubicBezTo>
                      <a:pt x="449971" y="566138"/>
                      <a:pt x="456109" y="571571"/>
                      <a:pt x="463094" y="574675"/>
                    </a:cubicBezTo>
                    <a:cubicBezTo>
                      <a:pt x="480797" y="582543"/>
                      <a:pt x="487538" y="581699"/>
                      <a:pt x="507544" y="584200"/>
                    </a:cubicBezTo>
                    <a:cubicBezTo>
                      <a:pt x="516622" y="587226"/>
                      <a:pt x="519802" y="588557"/>
                      <a:pt x="529769" y="590550"/>
                    </a:cubicBezTo>
                    <a:cubicBezTo>
                      <a:pt x="536082" y="591813"/>
                      <a:pt x="542469" y="592667"/>
                      <a:pt x="548819" y="593725"/>
                    </a:cubicBezTo>
                    <a:cubicBezTo>
                      <a:pt x="580569" y="592667"/>
                      <a:pt x="612563" y="594615"/>
                      <a:pt x="644069" y="590550"/>
                    </a:cubicBezTo>
                    <a:cubicBezTo>
                      <a:pt x="647388" y="590122"/>
                      <a:pt x="645747" y="584018"/>
                      <a:pt x="647244" y="581025"/>
                    </a:cubicBezTo>
                    <a:cubicBezTo>
                      <a:pt x="648951" y="577612"/>
                      <a:pt x="651477" y="574675"/>
                      <a:pt x="653594" y="571500"/>
                    </a:cubicBezTo>
                    <a:cubicBezTo>
                      <a:pt x="631759" y="556944"/>
                      <a:pt x="641784" y="561213"/>
                      <a:pt x="625019" y="555625"/>
                    </a:cubicBezTo>
                    <a:cubicBezTo>
                      <a:pt x="622902" y="552450"/>
                      <a:pt x="620376" y="549513"/>
                      <a:pt x="618669" y="546100"/>
                    </a:cubicBezTo>
                    <a:cubicBezTo>
                      <a:pt x="612490" y="533743"/>
                      <a:pt x="618423" y="538117"/>
                      <a:pt x="612319" y="523875"/>
                    </a:cubicBezTo>
                    <a:cubicBezTo>
                      <a:pt x="610816" y="520368"/>
                      <a:pt x="608086" y="517525"/>
                      <a:pt x="605969" y="514350"/>
                    </a:cubicBezTo>
                    <a:cubicBezTo>
                      <a:pt x="607027" y="511175"/>
                      <a:pt x="608332" y="508072"/>
                      <a:pt x="609144" y="504825"/>
                    </a:cubicBezTo>
                    <a:cubicBezTo>
                      <a:pt x="613676" y="486698"/>
                      <a:pt x="610605" y="492547"/>
                      <a:pt x="615494" y="476250"/>
                    </a:cubicBezTo>
                    <a:cubicBezTo>
                      <a:pt x="617417" y="469839"/>
                      <a:pt x="620531" y="463764"/>
                      <a:pt x="621844" y="457200"/>
                    </a:cubicBezTo>
                    <a:cubicBezTo>
                      <a:pt x="624382" y="444512"/>
                      <a:pt x="625044" y="430725"/>
                      <a:pt x="637719" y="422275"/>
                    </a:cubicBezTo>
                    <a:cubicBezTo>
                      <a:pt x="644069" y="418042"/>
                      <a:pt x="649164" y="410209"/>
                      <a:pt x="656769" y="409575"/>
                    </a:cubicBezTo>
                    <a:lnTo>
                      <a:pt x="694869" y="406400"/>
                    </a:lnTo>
                    <a:cubicBezTo>
                      <a:pt x="692739" y="380843"/>
                      <a:pt x="694303" y="374880"/>
                      <a:pt x="688519" y="355600"/>
                    </a:cubicBezTo>
                    <a:cubicBezTo>
                      <a:pt x="686596" y="349189"/>
                      <a:pt x="684286" y="342900"/>
                      <a:pt x="682169" y="336550"/>
                    </a:cubicBezTo>
                    <a:lnTo>
                      <a:pt x="678994" y="327025"/>
                    </a:lnTo>
                    <a:cubicBezTo>
                      <a:pt x="680089" y="317168"/>
                      <a:pt x="677849" y="297461"/>
                      <a:pt x="688519" y="288925"/>
                    </a:cubicBezTo>
                    <a:cubicBezTo>
                      <a:pt x="691841" y="286267"/>
                      <a:pt x="713019" y="282820"/>
                      <a:pt x="713919" y="282575"/>
                    </a:cubicBezTo>
                    <a:cubicBezTo>
                      <a:pt x="720377" y="280814"/>
                      <a:pt x="726619" y="278342"/>
                      <a:pt x="732969" y="276225"/>
                    </a:cubicBezTo>
                    <a:lnTo>
                      <a:pt x="742494" y="273050"/>
                    </a:lnTo>
                    <a:lnTo>
                      <a:pt x="752019" y="269875"/>
                    </a:lnTo>
                    <a:cubicBezTo>
                      <a:pt x="766836" y="247650"/>
                      <a:pt x="758369" y="255058"/>
                      <a:pt x="774244" y="244475"/>
                    </a:cubicBezTo>
                    <a:cubicBezTo>
                      <a:pt x="775302" y="241300"/>
                      <a:pt x="777419" y="238297"/>
                      <a:pt x="777419" y="234950"/>
                    </a:cubicBezTo>
                    <a:cubicBezTo>
                      <a:pt x="777419" y="230272"/>
                      <a:pt x="772101" y="205703"/>
                      <a:pt x="771069" y="200025"/>
                    </a:cubicBezTo>
                    <a:cubicBezTo>
                      <a:pt x="759992" y="139100"/>
                      <a:pt x="777002" y="223757"/>
                      <a:pt x="761544" y="161925"/>
                    </a:cubicBezTo>
                    <a:cubicBezTo>
                      <a:pt x="759427" y="153458"/>
                      <a:pt x="756906" y="145083"/>
                      <a:pt x="755194" y="136525"/>
                    </a:cubicBezTo>
                    <a:cubicBezTo>
                      <a:pt x="754136" y="131233"/>
                      <a:pt x="753914" y="125703"/>
                      <a:pt x="752019" y="120650"/>
                    </a:cubicBezTo>
                    <a:cubicBezTo>
                      <a:pt x="750679" y="117077"/>
                      <a:pt x="748367" y="113823"/>
                      <a:pt x="745669" y="111125"/>
                    </a:cubicBezTo>
                    <a:cubicBezTo>
                      <a:pt x="742971" y="108427"/>
                      <a:pt x="739319" y="106892"/>
                      <a:pt x="736144" y="104775"/>
                    </a:cubicBezTo>
                    <a:cubicBezTo>
                      <a:pt x="735086" y="101600"/>
                      <a:pt x="735060" y="97863"/>
                      <a:pt x="732969" y="95250"/>
                    </a:cubicBezTo>
                    <a:cubicBezTo>
                      <a:pt x="716556" y="74734"/>
                      <a:pt x="728249" y="103316"/>
                      <a:pt x="720269" y="79375"/>
                    </a:cubicBezTo>
                    <a:cubicBezTo>
                      <a:pt x="713919" y="81492"/>
                      <a:pt x="707336" y="83007"/>
                      <a:pt x="701219" y="85725"/>
                    </a:cubicBezTo>
                    <a:cubicBezTo>
                      <a:pt x="673028" y="98254"/>
                      <a:pt x="712589" y="86851"/>
                      <a:pt x="678994" y="95250"/>
                    </a:cubicBezTo>
                    <a:cubicBezTo>
                      <a:pt x="658900" y="91901"/>
                      <a:pt x="649890" y="87312"/>
                      <a:pt x="640894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4" name="guadalajara">
                <a:extLst>
                  <a:ext uri="{FF2B5EF4-FFF2-40B4-BE49-F238E27FC236}">
                    <a16:creationId xmlns:a16="http://schemas.microsoft.com/office/drawing/2014/main" id="{B6EF2235-C4A5-6461-1BFA-1C0EB4CF17FA}"/>
                  </a:ext>
                </a:extLst>
              </p:cNvPr>
              <p:cNvSpPr/>
              <p:nvPr/>
            </p:nvSpPr>
            <p:spPr>
              <a:xfrm>
                <a:off x="2532769" y="1485777"/>
                <a:ext cx="951644" cy="647700"/>
              </a:xfrm>
              <a:custGeom>
                <a:avLst/>
                <a:gdLst>
                  <a:gd name="connsiteX0" fmla="*/ 673458 w 952858"/>
                  <a:gd name="connsiteY0" fmla="*/ 88900 h 647700"/>
                  <a:gd name="connsiteX1" fmla="*/ 657583 w 952858"/>
                  <a:gd name="connsiteY1" fmla="*/ 98425 h 647700"/>
                  <a:gd name="connsiteX2" fmla="*/ 600433 w 952858"/>
                  <a:gd name="connsiteY2" fmla="*/ 92075 h 647700"/>
                  <a:gd name="connsiteX3" fmla="*/ 543283 w 952858"/>
                  <a:gd name="connsiteY3" fmla="*/ 95250 h 647700"/>
                  <a:gd name="connsiteX4" fmla="*/ 533758 w 952858"/>
                  <a:gd name="connsiteY4" fmla="*/ 98425 h 647700"/>
                  <a:gd name="connsiteX5" fmla="*/ 498833 w 952858"/>
                  <a:gd name="connsiteY5" fmla="*/ 95250 h 647700"/>
                  <a:gd name="connsiteX6" fmla="*/ 479783 w 952858"/>
                  <a:gd name="connsiteY6" fmla="*/ 85725 h 647700"/>
                  <a:gd name="connsiteX7" fmla="*/ 470258 w 952858"/>
                  <a:gd name="connsiteY7" fmla="*/ 79375 h 647700"/>
                  <a:gd name="connsiteX8" fmla="*/ 467083 w 952858"/>
                  <a:gd name="connsiteY8" fmla="*/ 69850 h 647700"/>
                  <a:gd name="connsiteX9" fmla="*/ 463908 w 952858"/>
                  <a:gd name="connsiteY9" fmla="*/ 53975 h 647700"/>
                  <a:gd name="connsiteX10" fmla="*/ 444858 w 952858"/>
                  <a:gd name="connsiteY10" fmla="*/ 47625 h 647700"/>
                  <a:gd name="connsiteX11" fmla="*/ 435333 w 952858"/>
                  <a:gd name="connsiteY11" fmla="*/ 44450 h 647700"/>
                  <a:gd name="connsiteX12" fmla="*/ 394058 w 952858"/>
                  <a:gd name="connsiteY12" fmla="*/ 38100 h 647700"/>
                  <a:gd name="connsiteX13" fmla="*/ 365483 w 952858"/>
                  <a:gd name="connsiteY13" fmla="*/ 22225 h 647700"/>
                  <a:gd name="connsiteX14" fmla="*/ 359133 w 952858"/>
                  <a:gd name="connsiteY14" fmla="*/ 12700 h 647700"/>
                  <a:gd name="connsiteX15" fmla="*/ 340083 w 952858"/>
                  <a:gd name="connsiteY15" fmla="*/ 0 h 647700"/>
                  <a:gd name="connsiteX16" fmla="*/ 279758 w 952858"/>
                  <a:gd name="connsiteY16" fmla="*/ 3175 h 647700"/>
                  <a:gd name="connsiteX17" fmla="*/ 267058 w 952858"/>
                  <a:gd name="connsiteY17" fmla="*/ 19050 h 647700"/>
                  <a:gd name="connsiteX18" fmla="*/ 241658 w 952858"/>
                  <a:gd name="connsiteY18" fmla="*/ 22225 h 647700"/>
                  <a:gd name="connsiteX19" fmla="*/ 197208 w 952858"/>
                  <a:gd name="connsiteY19" fmla="*/ 19050 h 647700"/>
                  <a:gd name="connsiteX20" fmla="*/ 178158 w 952858"/>
                  <a:gd name="connsiteY20" fmla="*/ 12700 h 647700"/>
                  <a:gd name="connsiteX21" fmla="*/ 162283 w 952858"/>
                  <a:gd name="connsiteY21" fmla="*/ 9525 h 647700"/>
                  <a:gd name="connsiteX22" fmla="*/ 127358 w 952858"/>
                  <a:gd name="connsiteY22" fmla="*/ 31750 h 647700"/>
                  <a:gd name="connsiteX23" fmla="*/ 127358 w 952858"/>
                  <a:gd name="connsiteY23" fmla="*/ 31750 h 647700"/>
                  <a:gd name="connsiteX24" fmla="*/ 57508 w 952858"/>
                  <a:gd name="connsiteY24" fmla="*/ 41275 h 647700"/>
                  <a:gd name="connsiteX25" fmla="*/ 32108 w 952858"/>
                  <a:gd name="connsiteY25" fmla="*/ 50800 h 647700"/>
                  <a:gd name="connsiteX26" fmla="*/ 3533 w 952858"/>
                  <a:gd name="connsiteY26" fmla="*/ 63500 h 647700"/>
                  <a:gd name="connsiteX27" fmla="*/ 358 w 952858"/>
                  <a:gd name="connsiteY27" fmla="*/ 73025 h 647700"/>
                  <a:gd name="connsiteX28" fmla="*/ 9883 w 952858"/>
                  <a:gd name="connsiteY28" fmla="*/ 76200 h 647700"/>
                  <a:gd name="connsiteX29" fmla="*/ 19408 w 952858"/>
                  <a:gd name="connsiteY29" fmla="*/ 82550 h 647700"/>
                  <a:gd name="connsiteX30" fmla="*/ 32108 w 952858"/>
                  <a:gd name="connsiteY30" fmla="*/ 111125 h 647700"/>
                  <a:gd name="connsiteX31" fmla="*/ 35283 w 952858"/>
                  <a:gd name="connsiteY31" fmla="*/ 120650 h 647700"/>
                  <a:gd name="connsiteX32" fmla="*/ 41633 w 952858"/>
                  <a:gd name="connsiteY32" fmla="*/ 215900 h 647700"/>
                  <a:gd name="connsiteX33" fmla="*/ 44808 w 952858"/>
                  <a:gd name="connsiteY33" fmla="*/ 231775 h 647700"/>
                  <a:gd name="connsiteX34" fmla="*/ 57508 w 952858"/>
                  <a:gd name="connsiteY34" fmla="*/ 276225 h 647700"/>
                  <a:gd name="connsiteX35" fmla="*/ 63858 w 952858"/>
                  <a:gd name="connsiteY35" fmla="*/ 292100 h 647700"/>
                  <a:gd name="connsiteX36" fmla="*/ 70208 w 952858"/>
                  <a:gd name="connsiteY36" fmla="*/ 301625 h 647700"/>
                  <a:gd name="connsiteX37" fmla="*/ 76558 w 952858"/>
                  <a:gd name="connsiteY37" fmla="*/ 320675 h 647700"/>
                  <a:gd name="connsiteX38" fmla="*/ 79733 w 952858"/>
                  <a:gd name="connsiteY38" fmla="*/ 330200 h 647700"/>
                  <a:gd name="connsiteX39" fmla="*/ 82908 w 952858"/>
                  <a:gd name="connsiteY39" fmla="*/ 339725 h 647700"/>
                  <a:gd name="connsiteX40" fmla="*/ 86083 w 952858"/>
                  <a:gd name="connsiteY40" fmla="*/ 365125 h 647700"/>
                  <a:gd name="connsiteX41" fmla="*/ 92433 w 952858"/>
                  <a:gd name="connsiteY41" fmla="*/ 396875 h 647700"/>
                  <a:gd name="connsiteX42" fmla="*/ 98783 w 952858"/>
                  <a:gd name="connsiteY42" fmla="*/ 406400 h 647700"/>
                  <a:gd name="connsiteX43" fmla="*/ 101958 w 952858"/>
                  <a:gd name="connsiteY43" fmla="*/ 415925 h 647700"/>
                  <a:gd name="connsiteX44" fmla="*/ 117833 w 952858"/>
                  <a:gd name="connsiteY44" fmla="*/ 419100 h 647700"/>
                  <a:gd name="connsiteX45" fmla="*/ 136883 w 952858"/>
                  <a:gd name="connsiteY45" fmla="*/ 431800 h 647700"/>
                  <a:gd name="connsiteX46" fmla="*/ 152758 w 952858"/>
                  <a:gd name="connsiteY46" fmla="*/ 450850 h 647700"/>
                  <a:gd name="connsiteX47" fmla="*/ 162283 w 952858"/>
                  <a:gd name="connsiteY47" fmla="*/ 457200 h 647700"/>
                  <a:gd name="connsiteX48" fmla="*/ 171808 w 952858"/>
                  <a:gd name="connsiteY48" fmla="*/ 476250 h 647700"/>
                  <a:gd name="connsiteX49" fmla="*/ 181333 w 952858"/>
                  <a:gd name="connsiteY49" fmla="*/ 479425 h 647700"/>
                  <a:gd name="connsiteX50" fmla="*/ 187683 w 952858"/>
                  <a:gd name="connsiteY50" fmla="*/ 498475 h 647700"/>
                  <a:gd name="connsiteX51" fmla="*/ 190858 w 952858"/>
                  <a:gd name="connsiteY51" fmla="*/ 508000 h 647700"/>
                  <a:gd name="connsiteX52" fmla="*/ 194033 w 952858"/>
                  <a:gd name="connsiteY52" fmla="*/ 533400 h 647700"/>
                  <a:gd name="connsiteX53" fmla="*/ 200383 w 952858"/>
                  <a:gd name="connsiteY53" fmla="*/ 555625 h 647700"/>
                  <a:gd name="connsiteX54" fmla="*/ 206733 w 952858"/>
                  <a:gd name="connsiteY54" fmla="*/ 590550 h 647700"/>
                  <a:gd name="connsiteX55" fmla="*/ 216258 w 952858"/>
                  <a:gd name="connsiteY55" fmla="*/ 600075 h 647700"/>
                  <a:gd name="connsiteX56" fmla="*/ 235308 w 952858"/>
                  <a:gd name="connsiteY56" fmla="*/ 638175 h 647700"/>
                  <a:gd name="connsiteX57" fmla="*/ 254358 w 952858"/>
                  <a:gd name="connsiteY57" fmla="*/ 647700 h 647700"/>
                  <a:gd name="connsiteX58" fmla="*/ 263883 w 952858"/>
                  <a:gd name="connsiteY58" fmla="*/ 644525 h 647700"/>
                  <a:gd name="connsiteX59" fmla="*/ 273408 w 952858"/>
                  <a:gd name="connsiteY59" fmla="*/ 612775 h 647700"/>
                  <a:gd name="connsiteX60" fmla="*/ 276583 w 952858"/>
                  <a:gd name="connsiteY60" fmla="*/ 603250 h 647700"/>
                  <a:gd name="connsiteX61" fmla="*/ 295633 w 952858"/>
                  <a:gd name="connsiteY61" fmla="*/ 590550 h 647700"/>
                  <a:gd name="connsiteX62" fmla="*/ 298808 w 952858"/>
                  <a:gd name="connsiteY62" fmla="*/ 581025 h 647700"/>
                  <a:gd name="connsiteX63" fmla="*/ 321033 w 952858"/>
                  <a:gd name="connsiteY63" fmla="*/ 555625 h 647700"/>
                  <a:gd name="connsiteX64" fmla="*/ 324208 w 952858"/>
                  <a:gd name="connsiteY64" fmla="*/ 546100 h 647700"/>
                  <a:gd name="connsiteX65" fmla="*/ 327383 w 952858"/>
                  <a:gd name="connsiteY65" fmla="*/ 527050 h 647700"/>
                  <a:gd name="connsiteX66" fmla="*/ 346433 w 952858"/>
                  <a:gd name="connsiteY66" fmla="*/ 514350 h 647700"/>
                  <a:gd name="connsiteX67" fmla="*/ 444858 w 952858"/>
                  <a:gd name="connsiteY67" fmla="*/ 504825 h 647700"/>
                  <a:gd name="connsiteX68" fmla="*/ 454383 w 952858"/>
                  <a:gd name="connsiteY68" fmla="*/ 463550 h 647700"/>
                  <a:gd name="connsiteX69" fmla="*/ 479783 w 952858"/>
                  <a:gd name="connsiteY69" fmla="*/ 447675 h 647700"/>
                  <a:gd name="connsiteX70" fmla="*/ 489308 w 952858"/>
                  <a:gd name="connsiteY70" fmla="*/ 441325 h 647700"/>
                  <a:gd name="connsiteX71" fmla="*/ 521058 w 952858"/>
                  <a:gd name="connsiteY71" fmla="*/ 434975 h 647700"/>
                  <a:gd name="connsiteX72" fmla="*/ 536933 w 952858"/>
                  <a:gd name="connsiteY72" fmla="*/ 431800 h 647700"/>
                  <a:gd name="connsiteX73" fmla="*/ 565508 w 952858"/>
                  <a:gd name="connsiteY73" fmla="*/ 415925 h 647700"/>
                  <a:gd name="connsiteX74" fmla="*/ 575033 w 952858"/>
                  <a:gd name="connsiteY74" fmla="*/ 409575 h 647700"/>
                  <a:gd name="connsiteX75" fmla="*/ 584558 w 952858"/>
                  <a:gd name="connsiteY75" fmla="*/ 403225 h 647700"/>
                  <a:gd name="connsiteX76" fmla="*/ 594083 w 952858"/>
                  <a:gd name="connsiteY76" fmla="*/ 396875 h 647700"/>
                  <a:gd name="connsiteX77" fmla="*/ 600433 w 952858"/>
                  <a:gd name="connsiteY77" fmla="*/ 387350 h 647700"/>
                  <a:gd name="connsiteX78" fmla="*/ 629008 w 952858"/>
                  <a:gd name="connsiteY78" fmla="*/ 377825 h 647700"/>
                  <a:gd name="connsiteX79" fmla="*/ 638533 w 952858"/>
                  <a:gd name="connsiteY79" fmla="*/ 374650 h 647700"/>
                  <a:gd name="connsiteX80" fmla="*/ 648058 w 952858"/>
                  <a:gd name="connsiteY80" fmla="*/ 371475 h 647700"/>
                  <a:gd name="connsiteX81" fmla="*/ 667108 w 952858"/>
                  <a:gd name="connsiteY81" fmla="*/ 374650 h 647700"/>
                  <a:gd name="connsiteX82" fmla="*/ 673458 w 952858"/>
                  <a:gd name="connsiteY82" fmla="*/ 384175 h 647700"/>
                  <a:gd name="connsiteX83" fmla="*/ 682983 w 952858"/>
                  <a:gd name="connsiteY83" fmla="*/ 390525 h 647700"/>
                  <a:gd name="connsiteX84" fmla="*/ 695683 w 952858"/>
                  <a:gd name="connsiteY84" fmla="*/ 419100 h 647700"/>
                  <a:gd name="connsiteX85" fmla="*/ 698858 w 952858"/>
                  <a:gd name="connsiteY85" fmla="*/ 428625 h 647700"/>
                  <a:gd name="connsiteX86" fmla="*/ 711558 w 952858"/>
                  <a:gd name="connsiteY86" fmla="*/ 441325 h 647700"/>
                  <a:gd name="connsiteX87" fmla="*/ 721083 w 952858"/>
                  <a:gd name="connsiteY87" fmla="*/ 460375 h 647700"/>
                  <a:gd name="connsiteX88" fmla="*/ 759183 w 952858"/>
                  <a:gd name="connsiteY88" fmla="*/ 479425 h 647700"/>
                  <a:gd name="connsiteX89" fmla="*/ 768708 w 952858"/>
                  <a:gd name="connsiteY89" fmla="*/ 482600 h 647700"/>
                  <a:gd name="connsiteX90" fmla="*/ 778233 w 952858"/>
                  <a:gd name="connsiteY90" fmla="*/ 485775 h 647700"/>
                  <a:gd name="connsiteX91" fmla="*/ 800458 w 952858"/>
                  <a:gd name="connsiteY91" fmla="*/ 495300 h 647700"/>
                  <a:gd name="connsiteX92" fmla="*/ 816333 w 952858"/>
                  <a:gd name="connsiteY92" fmla="*/ 511175 h 647700"/>
                  <a:gd name="connsiteX93" fmla="*/ 819508 w 952858"/>
                  <a:gd name="connsiteY93" fmla="*/ 520700 h 647700"/>
                  <a:gd name="connsiteX94" fmla="*/ 838558 w 952858"/>
                  <a:gd name="connsiteY94" fmla="*/ 530225 h 647700"/>
                  <a:gd name="connsiteX95" fmla="*/ 851258 w 952858"/>
                  <a:gd name="connsiteY95" fmla="*/ 514350 h 647700"/>
                  <a:gd name="connsiteX96" fmla="*/ 857608 w 952858"/>
                  <a:gd name="connsiteY96" fmla="*/ 504825 h 647700"/>
                  <a:gd name="connsiteX97" fmla="*/ 867133 w 952858"/>
                  <a:gd name="connsiteY97" fmla="*/ 469900 h 647700"/>
                  <a:gd name="connsiteX98" fmla="*/ 863958 w 952858"/>
                  <a:gd name="connsiteY98" fmla="*/ 412750 h 647700"/>
                  <a:gd name="connsiteX99" fmla="*/ 860783 w 952858"/>
                  <a:gd name="connsiteY99" fmla="*/ 400050 h 647700"/>
                  <a:gd name="connsiteX100" fmla="*/ 870308 w 952858"/>
                  <a:gd name="connsiteY100" fmla="*/ 403225 h 647700"/>
                  <a:gd name="connsiteX101" fmla="*/ 883008 w 952858"/>
                  <a:gd name="connsiteY101" fmla="*/ 406400 h 647700"/>
                  <a:gd name="connsiteX102" fmla="*/ 921108 w 952858"/>
                  <a:gd name="connsiteY102" fmla="*/ 393700 h 647700"/>
                  <a:gd name="connsiteX103" fmla="*/ 924283 w 952858"/>
                  <a:gd name="connsiteY103" fmla="*/ 381000 h 647700"/>
                  <a:gd name="connsiteX104" fmla="*/ 927458 w 952858"/>
                  <a:gd name="connsiteY104" fmla="*/ 288925 h 647700"/>
                  <a:gd name="connsiteX105" fmla="*/ 930633 w 952858"/>
                  <a:gd name="connsiteY105" fmla="*/ 279400 h 647700"/>
                  <a:gd name="connsiteX106" fmla="*/ 940158 w 952858"/>
                  <a:gd name="connsiteY106" fmla="*/ 269875 h 647700"/>
                  <a:gd name="connsiteX107" fmla="*/ 949683 w 952858"/>
                  <a:gd name="connsiteY107" fmla="*/ 250825 h 647700"/>
                  <a:gd name="connsiteX108" fmla="*/ 952858 w 952858"/>
                  <a:gd name="connsiteY108" fmla="*/ 241300 h 647700"/>
                  <a:gd name="connsiteX109" fmla="*/ 949683 w 952858"/>
                  <a:gd name="connsiteY109" fmla="*/ 206375 h 647700"/>
                  <a:gd name="connsiteX110" fmla="*/ 940158 w 952858"/>
                  <a:gd name="connsiteY110" fmla="*/ 196850 h 647700"/>
                  <a:gd name="connsiteX111" fmla="*/ 921108 w 952858"/>
                  <a:gd name="connsiteY111" fmla="*/ 190500 h 647700"/>
                  <a:gd name="connsiteX112" fmla="*/ 911583 w 952858"/>
                  <a:gd name="connsiteY112" fmla="*/ 187325 h 647700"/>
                  <a:gd name="connsiteX113" fmla="*/ 883008 w 952858"/>
                  <a:gd name="connsiteY113" fmla="*/ 177800 h 647700"/>
                  <a:gd name="connsiteX114" fmla="*/ 873483 w 952858"/>
                  <a:gd name="connsiteY114" fmla="*/ 174625 h 647700"/>
                  <a:gd name="connsiteX115" fmla="*/ 863958 w 952858"/>
                  <a:gd name="connsiteY115" fmla="*/ 171450 h 647700"/>
                  <a:gd name="connsiteX116" fmla="*/ 857608 w 952858"/>
                  <a:gd name="connsiteY116" fmla="*/ 161925 h 647700"/>
                  <a:gd name="connsiteX117" fmla="*/ 848083 w 952858"/>
                  <a:gd name="connsiteY117" fmla="*/ 158750 h 647700"/>
                  <a:gd name="connsiteX118" fmla="*/ 829033 w 952858"/>
                  <a:gd name="connsiteY118" fmla="*/ 142875 h 647700"/>
                  <a:gd name="connsiteX119" fmla="*/ 816333 w 952858"/>
                  <a:gd name="connsiteY119" fmla="*/ 123825 h 647700"/>
                  <a:gd name="connsiteX120" fmla="*/ 809983 w 952858"/>
                  <a:gd name="connsiteY120" fmla="*/ 114300 h 647700"/>
                  <a:gd name="connsiteX121" fmla="*/ 797283 w 952858"/>
                  <a:gd name="connsiteY121" fmla="*/ 107950 h 647700"/>
                  <a:gd name="connsiteX122" fmla="*/ 790933 w 952858"/>
                  <a:gd name="connsiteY122" fmla="*/ 98425 h 647700"/>
                  <a:gd name="connsiteX123" fmla="*/ 762358 w 952858"/>
                  <a:gd name="connsiteY123" fmla="*/ 85725 h 647700"/>
                  <a:gd name="connsiteX124" fmla="*/ 752833 w 952858"/>
                  <a:gd name="connsiteY124" fmla="*/ 82550 h 647700"/>
                  <a:gd name="connsiteX125" fmla="*/ 727433 w 952858"/>
                  <a:gd name="connsiteY125" fmla="*/ 66675 h 647700"/>
                  <a:gd name="connsiteX126" fmla="*/ 717908 w 952858"/>
                  <a:gd name="connsiteY126" fmla="*/ 63500 h 647700"/>
                  <a:gd name="connsiteX127" fmla="*/ 679808 w 952858"/>
                  <a:gd name="connsiteY127" fmla="*/ 66675 h 647700"/>
                  <a:gd name="connsiteX128" fmla="*/ 673458 w 952858"/>
                  <a:gd name="connsiteY128" fmla="*/ 889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952858" h="647700">
                    <a:moveTo>
                      <a:pt x="673458" y="88900"/>
                    </a:moveTo>
                    <a:cubicBezTo>
                      <a:pt x="669754" y="94192"/>
                      <a:pt x="663712" y="97704"/>
                      <a:pt x="657583" y="98425"/>
                    </a:cubicBezTo>
                    <a:cubicBezTo>
                      <a:pt x="644535" y="99960"/>
                      <a:pt x="616158" y="94696"/>
                      <a:pt x="600433" y="92075"/>
                    </a:cubicBezTo>
                    <a:cubicBezTo>
                      <a:pt x="581383" y="93133"/>
                      <a:pt x="562276" y="93441"/>
                      <a:pt x="543283" y="95250"/>
                    </a:cubicBezTo>
                    <a:cubicBezTo>
                      <a:pt x="539951" y="95567"/>
                      <a:pt x="537105" y="98425"/>
                      <a:pt x="533758" y="98425"/>
                    </a:cubicBezTo>
                    <a:cubicBezTo>
                      <a:pt x="522068" y="98425"/>
                      <a:pt x="510475" y="96308"/>
                      <a:pt x="498833" y="95250"/>
                    </a:cubicBezTo>
                    <a:cubicBezTo>
                      <a:pt x="471536" y="77052"/>
                      <a:pt x="506073" y="98870"/>
                      <a:pt x="479783" y="85725"/>
                    </a:cubicBezTo>
                    <a:cubicBezTo>
                      <a:pt x="476370" y="84018"/>
                      <a:pt x="473433" y="81492"/>
                      <a:pt x="470258" y="79375"/>
                    </a:cubicBezTo>
                    <a:cubicBezTo>
                      <a:pt x="469200" y="76200"/>
                      <a:pt x="467895" y="73097"/>
                      <a:pt x="467083" y="69850"/>
                    </a:cubicBezTo>
                    <a:cubicBezTo>
                      <a:pt x="465774" y="64615"/>
                      <a:pt x="467724" y="57791"/>
                      <a:pt x="463908" y="53975"/>
                    </a:cubicBezTo>
                    <a:cubicBezTo>
                      <a:pt x="459175" y="49242"/>
                      <a:pt x="451208" y="49742"/>
                      <a:pt x="444858" y="47625"/>
                    </a:cubicBezTo>
                    <a:cubicBezTo>
                      <a:pt x="441683" y="46567"/>
                      <a:pt x="438615" y="45106"/>
                      <a:pt x="435333" y="44450"/>
                    </a:cubicBezTo>
                    <a:cubicBezTo>
                      <a:pt x="411091" y="39602"/>
                      <a:pt x="424813" y="41944"/>
                      <a:pt x="394058" y="38100"/>
                    </a:cubicBezTo>
                    <a:cubicBezTo>
                      <a:pt x="375653" y="31965"/>
                      <a:pt x="376451" y="35386"/>
                      <a:pt x="365483" y="22225"/>
                    </a:cubicBezTo>
                    <a:cubicBezTo>
                      <a:pt x="363040" y="19294"/>
                      <a:pt x="362005" y="15213"/>
                      <a:pt x="359133" y="12700"/>
                    </a:cubicBezTo>
                    <a:cubicBezTo>
                      <a:pt x="353390" y="7674"/>
                      <a:pt x="340083" y="0"/>
                      <a:pt x="340083" y="0"/>
                    </a:cubicBezTo>
                    <a:cubicBezTo>
                      <a:pt x="319975" y="1058"/>
                      <a:pt x="299710" y="454"/>
                      <a:pt x="279758" y="3175"/>
                    </a:cubicBezTo>
                    <a:cubicBezTo>
                      <a:pt x="247196" y="7615"/>
                      <a:pt x="289202" y="9208"/>
                      <a:pt x="267058" y="19050"/>
                    </a:cubicBezTo>
                    <a:cubicBezTo>
                      <a:pt x="259261" y="22515"/>
                      <a:pt x="250125" y="21167"/>
                      <a:pt x="241658" y="22225"/>
                    </a:cubicBezTo>
                    <a:cubicBezTo>
                      <a:pt x="226841" y="21167"/>
                      <a:pt x="211898" y="21254"/>
                      <a:pt x="197208" y="19050"/>
                    </a:cubicBezTo>
                    <a:cubicBezTo>
                      <a:pt x="190589" y="18057"/>
                      <a:pt x="184722" y="14013"/>
                      <a:pt x="178158" y="12700"/>
                    </a:cubicBezTo>
                    <a:lnTo>
                      <a:pt x="162283" y="9525"/>
                    </a:lnTo>
                    <a:cubicBezTo>
                      <a:pt x="137602" y="14461"/>
                      <a:pt x="150224" y="8884"/>
                      <a:pt x="127358" y="31750"/>
                    </a:cubicBezTo>
                    <a:lnTo>
                      <a:pt x="127358" y="31750"/>
                    </a:lnTo>
                    <a:cubicBezTo>
                      <a:pt x="92212" y="43465"/>
                      <a:pt x="114988" y="37682"/>
                      <a:pt x="57508" y="41275"/>
                    </a:cubicBezTo>
                    <a:cubicBezTo>
                      <a:pt x="19873" y="48802"/>
                      <a:pt x="58864" y="38908"/>
                      <a:pt x="32108" y="50800"/>
                    </a:cubicBezTo>
                    <a:cubicBezTo>
                      <a:pt x="-1897" y="65913"/>
                      <a:pt x="25089" y="49129"/>
                      <a:pt x="3533" y="63500"/>
                    </a:cubicBezTo>
                    <a:cubicBezTo>
                      <a:pt x="2475" y="66675"/>
                      <a:pt x="-1139" y="70032"/>
                      <a:pt x="358" y="73025"/>
                    </a:cubicBezTo>
                    <a:cubicBezTo>
                      <a:pt x="1855" y="76018"/>
                      <a:pt x="6890" y="74703"/>
                      <a:pt x="9883" y="76200"/>
                    </a:cubicBezTo>
                    <a:cubicBezTo>
                      <a:pt x="13296" y="77907"/>
                      <a:pt x="16233" y="80433"/>
                      <a:pt x="19408" y="82550"/>
                    </a:cubicBezTo>
                    <a:cubicBezTo>
                      <a:pt x="29471" y="97644"/>
                      <a:pt x="24551" y="88455"/>
                      <a:pt x="32108" y="111125"/>
                    </a:cubicBezTo>
                    <a:lnTo>
                      <a:pt x="35283" y="120650"/>
                    </a:lnTo>
                    <a:cubicBezTo>
                      <a:pt x="37400" y="152400"/>
                      <a:pt x="38915" y="184196"/>
                      <a:pt x="41633" y="215900"/>
                    </a:cubicBezTo>
                    <a:cubicBezTo>
                      <a:pt x="42094" y="221277"/>
                      <a:pt x="43595" y="226517"/>
                      <a:pt x="44808" y="231775"/>
                    </a:cubicBezTo>
                    <a:cubicBezTo>
                      <a:pt x="48092" y="246007"/>
                      <a:pt x="51995" y="262441"/>
                      <a:pt x="57508" y="276225"/>
                    </a:cubicBezTo>
                    <a:cubicBezTo>
                      <a:pt x="59625" y="281517"/>
                      <a:pt x="61309" y="287002"/>
                      <a:pt x="63858" y="292100"/>
                    </a:cubicBezTo>
                    <a:cubicBezTo>
                      <a:pt x="65565" y="295513"/>
                      <a:pt x="68658" y="298138"/>
                      <a:pt x="70208" y="301625"/>
                    </a:cubicBezTo>
                    <a:cubicBezTo>
                      <a:pt x="72926" y="307742"/>
                      <a:pt x="74441" y="314325"/>
                      <a:pt x="76558" y="320675"/>
                    </a:cubicBezTo>
                    <a:lnTo>
                      <a:pt x="79733" y="330200"/>
                    </a:lnTo>
                    <a:lnTo>
                      <a:pt x="82908" y="339725"/>
                    </a:lnTo>
                    <a:cubicBezTo>
                      <a:pt x="83966" y="348192"/>
                      <a:pt x="84955" y="356667"/>
                      <a:pt x="86083" y="365125"/>
                    </a:cubicBezTo>
                    <a:cubicBezTo>
                      <a:pt x="87147" y="373103"/>
                      <a:pt x="88047" y="388104"/>
                      <a:pt x="92433" y="396875"/>
                    </a:cubicBezTo>
                    <a:cubicBezTo>
                      <a:pt x="94140" y="400288"/>
                      <a:pt x="97076" y="402987"/>
                      <a:pt x="98783" y="406400"/>
                    </a:cubicBezTo>
                    <a:cubicBezTo>
                      <a:pt x="100280" y="409393"/>
                      <a:pt x="99173" y="414069"/>
                      <a:pt x="101958" y="415925"/>
                    </a:cubicBezTo>
                    <a:cubicBezTo>
                      <a:pt x="106448" y="418918"/>
                      <a:pt x="112541" y="418042"/>
                      <a:pt x="117833" y="419100"/>
                    </a:cubicBezTo>
                    <a:cubicBezTo>
                      <a:pt x="124183" y="423333"/>
                      <a:pt x="132650" y="425450"/>
                      <a:pt x="136883" y="431800"/>
                    </a:cubicBezTo>
                    <a:cubicBezTo>
                      <a:pt x="143127" y="441166"/>
                      <a:pt x="143591" y="443210"/>
                      <a:pt x="152758" y="450850"/>
                    </a:cubicBezTo>
                    <a:cubicBezTo>
                      <a:pt x="155689" y="453293"/>
                      <a:pt x="159108" y="455083"/>
                      <a:pt x="162283" y="457200"/>
                    </a:cubicBezTo>
                    <a:cubicBezTo>
                      <a:pt x="164375" y="463475"/>
                      <a:pt x="166213" y="471774"/>
                      <a:pt x="171808" y="476250"/>
                    </a:cubicBezTo>
                    <a:cubicBezTo>
                      <a:pt x="174421" y="478341"/>
                      <a:pt x="178158" y="478367"/>
                      <a:pt x="181333" y="479425"/>
                    </a:cubicBezTo>
                    <a:lnTo>
                      <a:pt x="187683" y="498475"/>
                    </a:lnTo>
                    <a:lnTo>
                      <a:pt x="190858" y="508000"/>
                    </a:lnTo>
                    <a:cubicBezTo>
                      <a:pt x="191916" y="516467"/>
                      <a:pt x="192630" y="524984"/>
                      <a:pt x="194033" y="533400"/>
                    </a:cubicBezTo>
                    <a:cubicBezTo>
                      <a:pt x="195362" y="541373"/>
                      <a:pt x="197867" y="548076"/>
                      <a:pt x="200383" y="555625"/>
                    </a:cubicBezTo>
                    <a:cubicBezTo>
                      <a:pt x="200518" y="556702"/>
                      <a:pt x="202215" y="583773"/>
                      <a:pt x="206733" y="590550"/>
                    </a:cubicBezTo>
                    <a:cubicBezTo>
                      <a:pt x="209224" y="594286"/>
                      <a:pt x="213083" y="596900"/>
                      <a:pt x="216258" y="600075"/>
                    </a:cubicBezTo>
                    <a:cubicBezTo>
                      <a:pt x="219880" y="610942"/>
                      <a:pt x="224757" y="631141"/>
                      <a:pt x="235308" y="638175"/>
                    </a:cubicBezTo>
                    <a:cubicBezTo>
                      <a:pt x="247618" y="646381"/>
                      <a:pt x="241213" y="643318"/>
                      <a:pt x="254358" y="647700"/>
                    </a:cubicBezTo>
                    <a:cubicBezTo>
                      <a:pt x="257533" y="646642"/>
                      <a:pt x="261938" y="647248"/>
                      <a:pt x="263883" y="644525"/>
                    </a:cubicBezTo>
                    <a:cubicBezTo>
                      <a:pt x="267476" y="639495"/>
                      <a:pt x="271307" y="620130"/>
                      <a:pt x="273408" y="612775"/>
                    </a:cubicBezTo>
                    <a:cubicBezTo>
                      <a:pt x="274327" y="609557"/>
                      <a:pt x="274216" y="605617"/>
                      <a:pt x="276583" y="603250"/>
                    </a:cubicBezTo>
                    <a:cubicBezTo>
                      <a:pt x="281979" y="597854"/>
                      <a:pt x="295633" y="590550"/>
                      <a:pt x="295633" y="590550"/>
                    </a:cubicBezTo>
                    <a:cubicBezTo>
                      <a:pt x="296691" y="587375"/>
                      <a:pt x="296717" y="583638"/>
                      <a:pt x="298808" y="581025"/>
                    </a:cubicBezTo>
                    <a:cubicBezTo>
                      <a:pt x="313625" y="562504"/>
                      <a:pt x="308333" y="593725"/>
                      <a:pt x="321033" y="555625"/>
                    </a:cubicBezTo>
                    <a:cubicBezTo>
                      <a:pt x="322091" y="552450"/>
                      <a:pt x="323482" y="549367"/>
                      <a:pt x="324208" y="546100"/>
                    </a:cubicBezTo>
                    <a:cubicBezTo>
                      <a:pt x="325605" y="539816"/>
                      <a:pt x="323691" y="532324"/>
                      <a:pt x="327383" y="527050"/>
                    </a:cubicBezTo>
                    <a:cubicBezTo>
                      <a:pt x="331760" y="520798"/>
                      <a:pt x="339607" y="517763"/>
                      <a:pt x="346433" y="514350"/>
                    </a:cubicBezTo>
                    <a:cubicBezTo>
                      <a:pt x="384709" y="495212"/>
                      <a:pt x="354403" y="508175"/>
                      <a:pt x="444858" y="504825"/>
                    </a:cubicBezTo>
                    <a:cubicBezTo>
                      <a:pt x="459658" y="482624"/>
                      <a:pt x="443719" y="509761"/>
                      <a:pt x="454383" y="463550"/>
                    </a:cubicBezTo>
                    <a:cubicBezTo>
                      <a:pt x="457845" y="448548"/>
                      <a:pt x="468692" y="455069"/>
                      <a:pt x="479783" y="447675"/>
                    </a:cubicBezTo>
                    <a:cubicBezTo>
                      <a:pt x="482958" y="445558"/>
                      <a:pt x="485895" y="443032"/>
                      <a:pt x="489308" y="441325"/>
                    </a:cubicBezTo>
                    <a:cubicBezTo>
                      <a:pt x="498436" y="436761"/>
                      <a:pt x="512283" y="436438"/>
                      <a:pt x="521058" y="434975"/>
                    </a:cubicBezTo>
                    <a:cubicBezTo>
                      <a:pt x="526381" y="434088"/>
                      <a:pt x="531698" y="433109"/>
                      <a:pt x="536933" y="431800"/>
                    </a:cubicBezTo>
                    <a:cubicBezTo>
                      <a:pt x="550345" y="428447"/>
                      <a:pt x="551319" y="425384"/>
                      <a:pt x="565508" y="415925"/>
                    </a:cubicBezTo>
                    <a:lnTo>
                      <a:pt x="575033" y="409575"/>
                    </a:lnTo>
                    <a:lnTo>
                      <a:pt x="584558" y="403225"/>
                    </a:lnTo>
                    <a:lnTo>
                      <a:pt x="594083" y="396875"/>
                    </a:lnTo>
                    <a:cubicBezTo>
                      <a:pt x="596200" y="393700"/>
                      <a:pt x="597197" y="389372"/>
                      <a:pt x="600433" y="387350"/>
                    </a:cubicBezTo>
                    <a:lnTo>
                      <a:pt x="629008" y="377825"/>
                    </a:lnTo>
                    <a:lnTo>
                      <a:pt x="638533" y="374650"/>
                    </a:lnTo>
                    <a:lnTo>
                      <a:pt x="648058" y="371475"/>
                    </a:lnTo>
                    <a:cubicBezTo>
                      <a:pt x="654408" y="372533"/>
                      <a:pt x="661350" y="371771"/>
                      <a:pt x="667108" y="374650"/>
                    </a:cubicBezTo>
                    <a:cubicBezTo>
                      <a:pt x="670521" y="376357"/>
                      <a:pt x="670760" y="381477"/>
                      <a:pt x="673458" y="384175"/>
                    </a:cubicBezTo>
                    <a:cubicBezTo>
                      <a:pt x="676156" y="386873"/>
                      <a:pt x="679808" y="388408"/>
                      <a:pt x="682983" y="390525"/>
                    </a:cubicBezTo>
                    <a:cubicBezTo>
                      <a:pt x="693046" y="405619"/>
                      <a:pt x="688126" y="396430"/>
                      <a:pt x="695683" y="419100"/>
                    </a:cubicBezTo>
                    <a:cubicBezTo>
                      <a:pt x="696741" y="422275"/>
                      <a:pt x="696491" y="426258"/>
                      <a:pt x="698858" y="428625"/>
                    </a:cubicBezTo>
                    <a:lnTo>
                      <a:pt x="711558" y="441325"/>
                    </a:lnTo>
                    <a:cubicBezTo>
                      <a:pt x="713823" y="448119"/>
                      <a:pt x="715290" y="455306"/>
                      <a:pt x="721083" y="460375"/>
                    </a:cubicBezTo>
                    <a:cubicBezTo>
                      <a:pt x="736233" y="473632"/>
                      <a:pt x="741198" y="473430"/>
                      <a:pt x="759183" y="479425"/>
                    </a:cubicBezTo>
                    <a:lnTo>
                      <a:pt x="768708" y="482600"/>
                    </a:lnTo>
                    <a:cubicBezTo>
                      <a:pt x="771883" y="483658"/>
                      <a:pt x="775448" y="483919"/>
                      <a:pt x="778233" y="485775"/>
                    </a:cubicBezTo>
                    <a:cubicBezTo>
                      <a:pt x="791389" y="494546"/>
                      <a:pt x="784056" y="491200"/>
                      <a:pt x="800458" y="495300"/>
                    </a:cubicBezTo>
                    <a:cubicBezTo>
                      <a:pt x="809983" y="501650"/>
                      <a:pt x="811041" y="500592"/>
                      <a:pt x="816333" y="511175"/>
                    </a:cubicBezTo>
                    <a:cubicBezTo>
                      <a:pt x="817830" y="514168"/>
                      <a:pt x="817417" y="518087"/>
                      <a:pt x="819508" y="520700"/>
                    </a:cubicBezTo>
                    <a:cubicBezTo>
                      <a:pt x="823984" y="526295"/>
                      <a:pt x="832283" y="528133"/>
                      <a:pt x="838558" y="530225"/>
                    </a:cubicBezTo>
                    <a:cubicBezTo>
                      <a:pt x="854771" y="524821"/>
                      <a:pt x="843949" y="531404"/>
                      <a:pt x="851258" y="514350"/>
                    </a:cubicBezTo>
                    <a:cubicBezTo>
                      <a:pt x="852761" y="510843"/>
                      <a:pt x="856058" y="508312"/>
                      <a:pt x="857608" y="504825"/>
                    </a:cubicBezTo>
                    <a:cubicBezTo>
                      <a:pt x="863467" y="491642"/>
                      <a:pt x="864417" y="483481"/>
                      <a:pt x="867133" y="469900"/>
                    </a:cubicBezTo>
                    <a:cubicBezTo>
                      <a:pt x="866075" y="450850"/>
                      <a:pt x="865685" y="431751"/>
                      <a:pt x="863958" y="412750"/>
                    </a:cubicBezTo>
                    <a:cubicBezTo>
                      <a:pt x="863563" y="408404"/>
                      <a:pt x="858362" y="403681"/>
                      <a:pt x="860783" y="400050"/>
                    </a:cubicBezTo>
                    <a:cubicBezTo>
                      <a:pt x="862639" y="397265"/>
                      <a:pt x="867061" y="402413"/>
                      <a:pt x="870308" y="403225"/>
                    </a:cubicBezTo>
                    <a:lnTo>
                      <a:pt x="883008" y="406400"/>
                    </a:lnTo>
                    <a:cubicBezTo>
                      <a:pt x="917746" y="403242"/>
                      <a:pt x="915244" y="414223"/>
                      <a:pt x="921108" y="393700"/>
                    </a:cubicBezTo>
                    <a:cubicBezTo>
                      <a:pt x="922307" y="389504"/>
                      <a:pt x="923225" y="385233"/>
                      <a:pt x="924283" y="381000"/>
                    </a:cubicBezTo>
                    <a:cubicBezTo>
                      <a:pt x="925341" y="350308"/>
                      <a:pt x="925542" y="319575"/>
                      <a:pt x="927458" y="288925"/>
                    </a:cubicBezTo>
                    <a:cubicBezTo>
                      <a:pt x="927667" y="285585"/>
                      <a:pt x="928777" y="282185"/>
                      <a:pt x="930633" y="279400"/>
                    </a:cubicBezTo>
                    <a:cubicBezTo>
                      <a:pt x="933124" y="275664"/>
                      <a:pt x="936983" y="273050"/>
                      <a:pt x="940158" y="269875"/>
                    </a:cubicBezTo>
                    <a:cubicBezTo>
                      <a:pt x="948138" y="245934"/>
                      <a:pt x="937373" y="275444"/>
                      <a:pt x="949683" y="250825"/>
                    </a:cubicBezTo>
                    <a:cubicBezTo>
                      <a:pt x="951180" y="247832"/>
                      <a:pt x="951800" y="244475"/>
                      <a:pt x="952858" y="241300"/>
                    </a:cubicBezTo>
                    <a:cubicBezTo>
                      <a:pt x="951800" y="229658"/>
                      <a:pt x="952894" y="217615"/>
                      <a:pt x="949683" y="206375"/>
                    </a:cubicBezTo>
                    <a:cubicBezTo>
                      <a:pt x="948449" y="202058"/>
                      <a:pt x="944083" y="199031"/>
                      <a:pt x="940158" y="196850"/>
                    </a:cubicBezTo>
                    <a:cubicBezTo>
                      <a:pt x="934307" y="193599"/>
                      <a:pt x="927458" y="192617"/>
                      <a:pt x="921108" y="190500"/>
                    </a:cubicBezTo>
                    <a:lnTo>
                      <a:pt x="911583" y="187325"/>
                    </a:lnTo>
                    <a:lnTo>
                      <a:pt x="883008" y="177800"/>
                    </a:lnTo>
                    <a:lnTo>
                      <a:pt x="873483" y="174625"/>
                    </a:lnTo>
                    <a:lnTo>
                      <a:pt x="863958" y="171450"/>
                    </a:lnTo>
                    <a:cubicBezTo>
                      <a:pt x="861841" y="168275"/>
                      <a:pt x="860588" y="164309"/>
                      <a:pt x="857608" y="161925"/>
                    </a:cubicBezTo>
                    <a:cubicBezTo>
                      <a:pt x="854995" y="159834"/>
                      <a:pt x="851076" y="160247"/>
                      <a:pt x="848083" y="158750"/>
                    </a:cubicBezTo>
                    <a:cubicBezTo>
                      <a:pt x="841412" y="155415"/>
                      <a:pt x="833501" y="148620"/>
                      <a:pt x="829033" y="142875"/>
                    </a:cubicBezTo>
                    <a:cubicBezTo>
                      <a:pt x="824348" y="136851"/>
                      <a:pt x="820566" y="130175"/>
                      <a:pt x="816333" y="123825"/>
                    </a:cubicBezTo>
                    <a:cubicBezTo>
                      <a:pt x="814216" y="120650"/>
                      <a:pt x="813396" y="116007"/>
                      <a:pt x="809983" y="114300"/>
                    </a:cubicBezTo>
                    <a:lnTo>
                      <a:pt x="797283" y="107950"/>
                    </a:lnTo>
                    <a:cubicBezTo>
                      <a:pt x="795166" y="104775"/>
                      <a:pt x="793631" y="101123"/>
                      <a:pt x="790933" y="98425"/>
                    </a:cubicBezTo>
                    <a:cubicBezTo>
                      <a:pt x="783386" y="90878"/>
                      <a:pt x="771789" y="88869"/>
                      <a:pt x="762358" y="85725"/>
                    </a:cubicBezTo>
                    <a:lnTo>
                      <a:pt x="752833" y="82550"/>
                    </a:lnTo>
                    <a:cubicBezTo>
                      <a:pt x="742770" y="67456"/>
                      <a:pt x="750103" y="74232"/>
                      <a:pt x="727433" y="66675"/>
                    </a:cubicBezTo>
                    <a:lnTo>
                      <a:pt x="717908" y="63500"/>
                    </a:lnTo>
                    <a:cubicBezTo>
                      <a:pt x="705208" y="64558"/>
                      <a:pt x="692454" y="65094"/>
                      <a:pt x="679808" y="66675"/>
                    </a:cubicBezTo>
                    <a:cubicBezTo>
                      <a:pt x="675478" y="67216"/>
                      <a:pt x="677162" y="83608"/>
                      <a:pt x="673458" y="889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cuenca">
                <a:extLst>
                  <a:ext uri="{FF2B5EF4-FFF2-40B4-BE49-F238E27FC236}">
                    <a16:creationId xmlns:a16="http://schemas.microsoft.com/office/drawing/2014/main" id="{1D8DAEAB-E7FF-9529-1983-7418720E52F7}"/>
                  </a:ext>
                </a:extLst>
              </p:cNvPr>
              <p:cNvSpPr/>
              <p:nvPr/>
            </p:nvSpPr>
            <p:spPr>
              <a:xfrm>
                <a:off x="2714130" y="1866777"/>
                <a:ext cx="914593" cy="819150"/>
              </a:xfrm>
              <a:custGeom>
                <a:avLst/>
                <a:gdLst>
                  <a:gd name="connsiteX0" fmla="*/ 911225 w 915813"/>
                  <a:gd name="connsiteY0" fmla="*/ 381000 h 819150"/>
                  <a:gd name="connsiteX1" fmla="*/ 898525 w 915813"/>
                  <a:gd name="connsiteY1" fmla="*/ 365125 h 819150"/>
                  <a:gd name="connsiteX2" fmla="*/ 879475 w 915813"/>
                  <a:gd name="connsiteY2" fmla="*/ 358775 h 819150"/>
                  <a:gd name="connsiteX3" fmla="*/ 847725 w 915813"/>
                  <a:gd name="connsiteY3" fmla="*/ 352425 h 819150"/>
                  <a:gd name="connsiteX4" fmla="*/ 825500 w 915813"/>
                  <a:gd name="connsiteY4" fmla="*/ 336550 h 819150"/>
                  <a:gd name="connsiteX5" fmla="*/ 822325 w 915813"/>
                  <a:gd name="connsiteY5" fmla="*/ 327025 h 819150"/>
                  <a:gd name="connsiteX6" fmla="*/ 806450 w 915813"/>
                  <a:gd name="connsiteY6" fmla="*/ 307975 h 819150"/>
                  <a:gd name="connsiteX7" fmla="*/ 803275 w 915813"/>
                  <a:gd name="connsiteY7" fmla="*/ 298450 h 819150"/>
                  <a:gd name="connsiteX8" fmla="*/ 790575 w 915813"/>
                  <a:gd name="connsiteY8" fmla="*/ 276225 h 819150"/>
                  <a:gd name="connsiteX9" fmla="*/ 781050 w 915813"/>
                  <a:gd name="connsiteY9" fmla="*/ 263525 h 819150"/>
                  <a:gd name="connsiteX10" fmla="*/ 771525 w 915813"/>
                  <a:gd name="connsiteY10" fmla="*/ 254000 h 819150"/>
                  <a:gd name="connsiteX11" fmla="*/ 762000 w 915813"/>
                  <a:gd name="connsiteY11" fmla="*/ 241300 h 819150"/>
                  <a:gd name="connsiteX12" fmla="*/ 736600 w 915813"/>
                  <a:gd name="connsiteY12" fmla="*/ 228600 h 819150"/>
                  <a:gd name="connsiteX13" fmla="*/ 720725 w 915813"/>
                  <a:gd name="connsiteY13" fmla="*/ 219075 h 819150"/>
                  <a:gd name="connsiteX14" fmla="*/ 711200 w 915813"/>
                  <a:gd name="connsiteY14" fmla="*/ 215900 h 819150"/>
                  <a:gd name="connsiteX15" fmla="*/ 701675 w 915813"/>
                  <a:gd name="connsiteY15" fmla="*/ 209550 h 819150"/>
                  <a:gd name="connsiteX16" fmla="*/ 688975 w 915813"/>
                  <a:gd name="connsiteY16" fmla="*/ 200025 h 819150"/>
                  <a:gd name="connsiteX17" fmla="*/ 676275 w 915813"/>
                  <a:gd name="connsiteY17" fmla="*/ 196850 h 819150"/>
                  <a:gd name="connsiteX18" fmla="*/ 650875 w 915813"/>
                  <a:gd name="connsiteY18" fmla="*/ 174625 h 819150"/>
                  <a:gd name="connsiteX19" fmla="*/ 638175 w 915813"/>
                  <a:gd name="connsiteY19" fmla="*/ 155575 h 819150"/>
                  <a:gd name="connsiteX20" fmla="*/ 631825 w 915813"/>
                  <a:gd name="connsiteY20" fmla="*/ 146050 h 819150"/>
                  <a:gd name="connsiteX21" fmla="*/ 628650 w 915813"/>
                  <a:gd name="connsiteY21" fmla="*/ 136525 h 819150"/>
                  <a:gd name="connsiteX22" fmla="*/ 609600 w 915813"/>
                  <a:gd name="connsiteY22" fmla="*/ 130175 h 819150"/>
                  <a:gd name="connsiteX23" fmla="*/ 600075 w 915813"/>
                  <a:gd name="connsiteY23" fmla="*/ 123825 h 819150"/>
                  <a:gd name="connsiteX24" fmla="*/ 590550 w 915813"/>
                  <a:gd name="connsiteY24" fmla="*/ 114300 h 819150"/>
                  <a:gd name="connsiteX25" fmla="*/ 574675 w 915813"/>
                  <a:gd name="connsiteY25" fmla="*/ 111125 h 819150"/>
                  <a:gd name="connsiteX26" fmla="*/ 555625 w 915813"/>
                  <a:gd name="connsiteY26" fmla="*/ 98425 h 819150"/>
                  <a:gd name="connsiteX27" fmla="*/ 533400 w 915813"/>
                  <a:gd name="connsiteY27" fmla="*/ 79375 h 819150"/>
                  <a:gd name="connsiteX28" fmla="*/ 527050 w 915813"/>
                  <a:gd name="connsiteY28" fmla="*/ 69850 h 819150"/>
                  <a:gd name="connsiteX29" fmla="*/ 520700 w 915813"/>
                  <a:gd name="connsiteY29" fmla="*/ 50800 h 819150"/>
                  <a:gd name="connsiteX30" fmla="*/ 514350 w 915813"/>
                  <a:gd name="connsiteY30" fmla="*/ 25400 h 819150"/>
                  <a:gd name="connsiteX31" fmla="*/ 508000 w 915813"/>
                  <a:gd name="connsiteY31" fmla="*/ 15875 h 819150"/>
                  <a:gd name="connsiteX32" fmla="*/ 488950 w 915813"/>
                  <a:gd name="connsiteY32" fmla="*/ 9525 h 819150"/>
                  <a:gd name="connsiteX33" fmla="*/ 469900 w 915813"/>
                  <a:gd name="connsiteY33" fmla="*/ 0 h 819150"/>
                  <a:gd name="connsiteX34" fmla="*/ 428625 w 915813"/>
                  <a:gd name="connsiteY34" fmla="*/ 3175 h 819150"/>
                  <a:gd name="connsiteX35" fmla="*/ 409575 w 915813"/>
                  <a:gd name="connsiteY35" fmla="*/ 9525 h 819150"/>
                  <a:gd name="connsiteX36" fmla="*/ 387350 w 915813"/>
                  <a:gd name="connsiteY36" fmla="*/ 31750 h 819150"/>
                  <a:gd name="connsiteX37" fmla="*/ 374650 w 915813"/>
                  <a:gd name="connsiteY37" fmla="*/ 34925 h 819150"/>
                  <a:gd name="connsiteX38" fmla="*/ 365125 w 915813"/>
                  <a:gd name="connsiteY38" fmla="*/ 41275 h 819150"/>
                  <a:gd name="connsiteX39" fmla="*/ 352425 w 915813"/>
                  <a:gd name="connsiteY39" fmla="*/ 47625 h 819150"/>
                  <a:gd name="connsiteX40" fmla="*/ 346075 w 915813"/>
                  <a:gd name="connsiteY40" fmla="*/ 57150 h 819150"/>
                  <a:gd name="connsiteX41" fmla="*/ 260350 w 915813"/>
                  <a:gd name="connsiteY41" fmla="*/ 66675 h 819150"/>
                  <a:gd name="connsiteX42" fmla="*/ 250825 w 915813"/>
                  <a:gd name="connsiteY42" fmla="*/ 133350 h 819150"/>
                  <a:gd name="connsiteX43" fmla="*/ 241300 w 915813"/>
                  <a:gd name="connsiteY43" fmla="*/ 139700 h 819150"/>
                  <a:gd name="connsiteX44" fmla="*/ 180975 w 915813"/>
                  <a:gd name="connsiteY44" fmla="*/ 133350 h 819150"/>
                  <a:gd name="connsiteX45" fmla="*/ 171450 w 915813"/>
                  <a:gd name="connsiteY45" fmla="*/ 130175 h 819150"/>
                  <a:gd name="connsiteX46" fmla="*/ 161925 w 915813"/>
                  <a:gd name="connsiteY46" fmla="*/ 133350 h 819150"/>
                  <a:gd name="connsiteX47" fmla="*/ 158750 w 915813"/>
                  <a:gd name="connsiteY47" fmla="*/ 142875 h 819150"/>
                  <a:gd name="connsiteX48" fmla="*/ 152400 w 915813"/>
                  <a:gd name="connsiteY48" fmla="*/ 152400 h 819150"/>
                  <a:gd name="connsiteX49" fmla="*/ 142875 w 915813"/>
                  <a:gd name="connsiteY49" fmla="*/ 174625 h 819150"/>
                  <a:gd name="connsiteX50" fmla="*/ 123825 w 915813"/>
                  <a:gd name="connsiteY50" fmla="*/ 187325 h 819150"/>
                  <a:gd name="connsiteX51" fmla="*/ 117475 w 915813"/>
                  <a:gd name="connsiteY51" fmla="*/ 206375 h 819150"/>
                  <a:gd name="connsiteX52" fmla="*/ 114300 w 915813"/>
                  <a:gd name="connsiteY52" fmla="*/ 215900 h 819150"/>
                  <a:gd name="connsiteX53" fmla="*/ 101600 w 915813"/>
                  <a:gd name="connsiteY53" fmla="*/ 231775 h 819150"/>
                  <a:gd name="connsiteX54" fmla="*/ 82550 w 915813"/>
                  <a:gd name="connsiteY54" fmla="*/ 234950 h 819150"/>
                  <a:gd name="connsiteX55" fmla="*/ 76200 w 915813"/>
                  <a:gd name="connsiteY55" fmla="*/ 260350 h 819150"/>
                  <a:gd name="connsiteX56" fmla="*/ 69850 w 915813"/>
                  <a:gd name="connsiteY56" fmla="*/ 269875 h 819150"/>
                  <a:gd name="connsiteX57" fmla="*/ 41275 w 915813"/>
                  <a:gd name="connsiteY57" fmla="*/ 273050 h 819150"/>
                  <a:gd name="connsiteX58" fmla="*/ 34925 w 915813"/>
                  <a:gd name="connsiteY58" fmla="*/ 282575 h 819150"/>
                  <a:gd name="connsiteX59" fmla="*/ 22225 w 915813"/>
                  <a:gd name="connsiteY59" fmla="*/ 292100 h 819150"/>
                  <a:gd name="connsiteX60" fmla="*/ 19050 w 915813"/>
                  <a:gd name="connsiteY60" fmla="*/ 301625 h 819150"/>
                  <a:gd name="connsiteX61" fmla="*/ 0 w 915813"/>
                  <a:gd name="connsiteY61" fmla="*/ 320675 h 819150"/>
                  <a:gd name="connsiteX62" fmla="*/ 3175 w 915813"/>
                  <a:gd name="connsiteY62" fmla="*/ 381000 h 819150"/>
                  <a:gd name="connsiteX63" fmla="*/ 6350 w 915813"/>
                  <a:gd name="connsiteY63" fmla="*/ 390525 h 819150"/>
                  <a:gd name="connsiteX64" fmla="*/ 15875 w 915813"/>
                  <a:gd name="connsiteY64" fmla="*/ 396875 h 819150"/>
                  <a:gd name="connsiteX65" fmla="*/ 22225 w 915813"/>
                  <a:gd name="connsiteY65" fmla="*/ 415925 h 819150"/>
                  <a:gd name="connsiteX66" fmla="*/ 28575 w 915813"/>
                  <a:gd name="connsiteY66" fmla="*/ 454025 h 819150"/>
                  <a:gd name="connsiteX67" fmla="*/ 31750 w 915813"/>
                  <a:gd name="connsiteY67" fmla="*/ 463550 h 819150"/>
                  <a:gd name="connsiteX68" fmla="*/ 41275 w 915813"/>
                  <a:gd name="connsiteY68" fmla="*/ 469900 h 819150"/>
                  <a:gd name="connsiteX69" fmla="*/ 50800 w 915813"/>
                  <a:gd name="connsiteY69" fmla="*/ 488950 h 819150"/>
                  <a:gd name="connsiteX70" fmla="*/ 53975 w 915813"/>
                  <a:gd name="connsiteY70" fmla="*/ 498475 h 819150"/>
                  <a:gd name="connsiteX71" fmla="*/ 60325 w 915813"/>
                  <a:gd name="connsiteY71" fmla="*/ 508000 h 819150"/>
                  <a:gd name="connsiteX72" fmla="*/ 63500 w 915813"/>
                  <a:gd name="connsiteY72" fmla="*/ 517525 h 819150"/>
                  <a:gd name="connsiteX73" fmla="*/ 76200 w 915813"/>
                  <a:gd name="connsiteY73" fmla="*/ 536575 h 819150"/>
                  <a:gd name="connsiteX74" fmla="*/ 85725 w 915813"/>
                  <a:gd name="connsiteY74" fmla="*/ 558800 h 819150"/>
                  <a:gd name="connsiteX75" fmla="*/ 95250 w 915813"/>
                  <a:gd name="connsiteY75" fmla="*/ 622300 h 819150"/>
                  <a:gd name="connsiteX76" fmla="*/ 104775 w 915813"/>
                  <a:gd name="connsiteY76" fmla="*/ 641350 h 819150"/>
                  <a:gd name="connsiteX77" fmla="*/ 107950 w 915813"/>
                  <a:gd name="connsiteY77" fmla="*/ 650875 h 819150"/>
                  <a:gd name="connsiteX78" fmla="*/ 117475 w 915813"/>
                  <a:gd name="connsiteY78" fmla="*/ 688975 h 819150"/>
                  <a:gd name="connsiteX79" fmla="*/ 123825 w 915813"/>
                  <a:gd name="connsiteY79" fmla="*/ 711200 h 819150"/>
                  <a:gd name="connsiteX80" fmla="*/ 130175 w 915813"/>
                  <a:gd name="connsiteY80" fmla="*/ 720725 h 819150"/>
                  <a:gd name="connsiteX81" fmla="*/ 142875 w 915813"/>
                  <a:gd name="connsiteY81" fmla="*/ 736600 h 819150"/>
                  <a:gd name="connsiteX82" fmla="*/ 149225 w 915813"/>
                  <a:gd name="connsiteY82" fmla="*/ 746125 h 819150"/>
                  <a:gd name="connsiteX83" fmla="*/ 152400 w 915813"/>
                  <a:gd name="connsiteY83" fmla="*/ 755650 h 819150"/>
                  <a:gd name="connsiteX84" fmla="*/ 168275 w 915813"/>
                  <a:gd name="connsiteY84" fmla="*/ 762000 h 819150"/>
                  <a:gd name="connsiteX85" fmla="*/ 196850 w 915813"/>
                  <a:gd name="connsiteY85" fmla="*/ 777875 h 819150"/>
                  <a:gd name="connsiteX86" fmla="*/ 250825 w 915813"/>
                  <a:gd name="connsiteY86" fmla="*/ 784225 h 819150"/>
                  <a:gd name="connsiteX87" fmla="*/ 295275 w 915813"/>
                  <a:gd name="connsiteY87" fmla="*/ 790575 h 819150"/>
                  <a:gd name="connsiteX88" fmla="*/ 314325 w 915813"/>
                  <a:gd name="connsiteY88" fmla="*/ 796925 h 819150"/>
                  <a:gd name="connsiteX89" fmla="*/ 327025 w 915813"/>
                  <a:gd name="connsiteY89" fmla="*/ 800100 h 819150"/>
                  <a:gd name="connsiteX90" fmla="*/ 346075 w 915813"/>
                  <a:gd name="connsiteY90" fmla="*/ 806450 h 819150"/>
                  <a:gd name="connsiteX91" fmla="*/ 365125 w 915813"/>
                  <a:gd name="connsiteY91" fmla="*/ 812800 h 819150"/>
                  <a:gd name="connsiteX92" fmla="*/ 374650 w 915813"/>
                  <a:gd name="connsiteY92" fmla="*/ 815975 h 819150"/>
                  <a:gd name="connsiteX93" fmla="*/ 412750 w 915813"/>
                  <a:gd name="connsiteY93" fmla="*/ 819150 h 819150"/>
                  <a:gd name="connsiteX94" fmla="*/ 450850 w 915813"/>
                  <a:gd name="connsiteY94" fmla="*/ 815975 h 819150"/>
                  <a:gd name="connsiteX95" fmla="*/ 460375 w 915813"/>
                  <a:gd name="connsiteY95" fmla="*/ 812800 h 819150"/>
                  <a:gd name="connsiteX96" fmla="*/ 473075 w 915813"/>
                  <a:gd name="connsiteY96" fmla="*/ 809625 h 819150"/>
                  <a:gd name="connsiteX97" fmla="*/ 501650 w 915813"/>
                  <a:gd name="connsiteY97" fmla="*/ 790575 h 819150"/>
                  <a:gd name="connsiteX98" fmla="*/ 511175 w 915813"/>
                  <a:gd name="connsiteY98" fmla="*/ 784225 h 819150"/>
                  <a:gd name="connsiteX99" fmla="*/ 520700 w 915813"/>
                  <a:gd name="connsiteY99" fmla="*/ 781050 h 819150"/>
                  <a:gd name="connsiteX100" fmla="*/ 549275 w 915813"/>
                  <a:gd name="connsiteY100" fmla="*/ 784225 h 819150"/>
                  <a:gd name="connsiteX101" fmla="*/ 558800 w 915813"/>
                  <a:gd name="connsiteY101" fmla="*/ 787400 h 819150"/>
                  <a:gd name="connsiteX102" fmla="*/ 568325 w 915813"/>
                  <a:gd name="connsiteY102" fmla="*/ 796925 h 819150"/>
                  <a:gd name="connsiteX103" fmla="*/ 581025 w 915813"/>
                  <a:gd name="connsiteY103" fmla="*/ 800100 h 819150"/>
                  <a:gd name="connsiteX104" fmla="*/ 600075 w 915813"/>
                  <a:gd name="connsiteY104" fmla="*/ 806450 h 819150"/>
                  <a:gd name="connsiteX105" fmla="*/ 619125 w 915813"/>
                  <a:gd name="connsiteY105" fmla="*/ 796925 h 819150"/>
                  <a:gd name="connsiteX106" fmla="*/ 641350 w 915813"/>
                  <a:gd name="connsiteY106" fmla="*/ 768350 h 819150"/>
                  <a:gd name="connsiteX107" fmla="*/ 650875 w 915813"/>
                  <a:gd name="connsiteY107" fmla="*/ 758825 h 819150"/>
                  <a:gd name="connsiteX108" fmla="*/ 654050 w 915813"/>
                  <a:gd name="connsiteY108" fmla="*/ 746125 h 819150"/>
                  <a:gd name="connsiteX109" fmla="*/ 660400 w 915813"/>
                  <a:gd name="connsiteY109" fmla="*/ 727075 h 819150"/>
                  <a:gd name="connsiteX110" fmla="*/ 666750 w 915813"/>
                  <a:gd name="connsiteY110" fmla="*/ 708025 h 819150"/>
                  <a:gd name="connsiteX111" fmla="*/ 669925 w 915813"/>
                  <a:gd name="connsiteY111" fmla="*/ 698500 h 819150"/>
                  <a:gd name="connsiteX112" fmla="*/ 679450 w 915813"/>
                  <a:gd name="connsiteY112" fmla="*/ 695325 h 819150"/>
                  <a:gd name="connsiteX113" fmla="*/ 768350 w 915813"/>
                  <a:gd name="connsiteY113" fmla="*/ 698500 h 819150"/>
                  <a:gd name="connsiteX114" fmla="*/ 781050 w 915813"/>
                  <a:gd name="connsiteY114" fmla="*/ 695325 h 819150"/>
                  <a:gd name="connsiteX115" fmla="*/ 784225 w 915813"/>
                  <a:gd name="connsiteY115" fmla="*/ 669925 h 819150"/>
                  <a:gd name="connsiteX116" fmla="*/ 787400 w 915813"/>
                  <a:gd name="connsiteY116" fmla="*/ 593725 h 819150"/>
                  <a:gd name="connsiteX117" fmla="*/ 793750 w 915813"/>
                  <a:gd name="connsiteY117" fmla="*/ 584200 h 819150"/>
                  <a:gd name="connsiteX118" fmla="*/ 806450 w 915813"/>
                  <a:gd name="connsiteY118" fmla="*/ 581025 h 819150"/>
                  <a:gd name="connsiteX119" fmla="*/ 825500 w 915813"/>
                  <a:gd name="connsiteY119" fmla="*/ 565150 h 819150"/>
                  <a:gd name="connsiteX120" fmla="*/ 838200 w 915813"/>
                  <a:gd name="connsiteY120" fmla="*/ 561975 h 819150"/>
                  <a:gd name="connsiteX121" fmla="*/ 847725 w 915813"/>
                  <a:gd name="connsiteY121" fmla="*/ 555625 h 819150"/>
                  <a:gd name="connsiteX122" fmla="*/ 866775 w 915813"/>
                  <a:gd name="connsiteY122" fmla="*/ 549275 h 819150"/>
                  <a:gd name="connsiteX123" fmla="*/ 876300 w 915813"/>
                  <a:gd name="connsiteY123" fmla="*/ 542925 h 819150"/>
                  <a:gd name="connsiteX124" fmla="*/ 885825 w 915813"/>
                  <a:gd name="connsiteY124" fmla="*/ 533400 h 819150"/>
                  <a:gd name="connsiteX125" fmla="*/ 895350 w 915813"/>
                  <a:gd name="connsiteY125" fmla="*/ 530225 h 819150"/>
                  <a:gd name="connsiteX126" fmla="*/ 904875 w 915813"/>
                  <a:gd name="connsiteY126" fmla="*/ 523875 h 819150"/>
                  <a:gd name="connsiteX127" fmla="*/ 911225 w 915813"/>
                  <a:gd name="connsiteY127" fmla="*/ 514350 h 819150"/>
                  <a:gd name="connsiteX128" fmla="*/ 911225 w 915813"/>
                  <a:gd name="connsiteY128" fmla="*/ 444500 h 819150"/>
                  <a:gd name="connsiteX129" fmla="*/ 911225 w 915813"/>
                  <a:gd name="connsiteY129" fmla="*/ 381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915813" h="819150">
                    <a:moveTo>
                      <a:pt x="911225" y="381000"/>
                    </a:moveTo>
                    <a:cubicBezTo>
                      <a:pt x="909108" y="367771"/>
                      <a:pt x="904077" y="369011"/>
                      <a:pt x="898525" y="365125"/>
                    </a:cubicBezTo>
                    <a:cubicBezTo>
                      <a:pt x="893041" y="361287"/>
                      <a:pt x="885825" y="360892"/>
                      <a:pt x="879475" y="358775"/>
                    </a:cubicBezTo>
                    <a:cubicBezTo>
                      <a:pt x="862850" y="353233"/>
                      <a:pt x="873263" y="356073"/>
                      <a:pt x="847725" y="352425"/>
                    </a:cubicBezTo>
                    <a:cubicBezTo>
                      <a:pt x="835679" y="348410"/>
                      <a:pt x="834917" y="349733"/>
                      <a:pt x="825500" y="336550"/>
                    </a:cubicBezTo>
                    <a:cubicBezTo>
                      <a:pt x="823555" y="333827"/>
                      <a:pt x="823822" y="330018"/>
                      <a:pt x="822325" y="327025"/>
                    </a:cubicBezTo>
                    <a:cubicBezTo>
                      <a:pt x="817905" y="318184"/>
                      <a:pt x="813472" y="314997"/>
                      <a:pt x="806450" y="307975"/>
                    </a:cubicBezTo>
                    <a:cubicBezTo>
                      <a:pt x="805392" y="304800"/>
                      <a:pt x="804593" y="301526"/>
                      <a:pt x="803275" y="298450"/>
                    </a:cubicBezTo>
                    <a:cubicBezTo>
                      <a:pt x="799289" y="289148"/>
                      <a:pt x="796269" y="284197"/>
                      <a:pt x="790575" y="276225"/>
                    </a:cubicBezTo>
                    <a:cubicBezTo>
                      <a:pt x="787499" y="271919"/>
                      <a:pt x="784494" y="267543"/>
                      <a:pt x="781050" y="263525"/>
                    </a:cubicBezTo>
                    <a:cubicBezTo>
                      <a:pt x="778128" y="260116"/>
                      <a:pt x="774447" y="257409"/>
                      <a:pt x="771525" y="254000"/>
                    </a:cubicBezTo>
                    <a:cubicBezTo>
                      <a:pt x="768081" y="249982"/>
                      <a:pt x="766280" y="244412"/>
                      <a:pt x="762000" y="241300"/>
                    </a:cubicBezTo>
                    <a:cubicBezTo>
                      <a:pt x="754344" y="235732"/>
                      <a:pt x="744717" y="233470"/>
                      <a:pt x="736600" y="228600"/>
                    </a:cubicBezTo>
                    <a:cubicBezTo>
                      <a:pt x="731308" y="225425"/>
                      <a:pt x="726245" y="221835"/>
                      <a:pt x="720725" y="219075"/>
                    </a:cubicBezTo>
                    <a:cubicBezTo>
                      <a:pt x="717732" y="217578"/>
                      <a:pt x="714193" y="217397"/>
                      <a:pt x="711200" y="215900"/>
                    </a:cubicBezTo>
                    <a:cubicBezTo>
                      <a:pt x="707787" y="214193"/>
                      <a:pt x="704780" y="211768"/>
                      <a:pt x="701675" y="209550"/>
                    </a:cubicBezTo>
                    <a:cubicBezTo>
                      <a:pt x="697369" y="206474"/>
                      <a:pt x="693708" y="202392"/>
                      <a:pt x="688975" y="200025"/>
                    </a:cubicBezTo>
                    <a:cubicBezTo>
                      <a:pt x="685072" y="198074"/>
                      <a:pt x="680508" y="197908"/>
                      <a:pt x="676275" y="196850"/>
                    </a:cubicBezTo>
                    <a:cubicBezTo>
                      <a:pt x="658283" y="169863"/>
                      <a:pt x="687917" y="211667"/>
                      <a:pt x="650875" y="174625"/>
                    </a:cubicBezTo>
                    <a:cubicBezTo>
                      <a:pt x="645479" y="169229"/>
                      <a:pt x="642408" y="161925"/>
                      <a:pt x="638175" y="155575"/>
                    </a:cubicBezTo>
                    <a:cubicBezTo>
                      <a:pt x="636058" y="152400"/>
                      <a:pt x="633032" y="149670"/>
                      <a:pt x="631825" y="146050"/>
                    </a:cubicBezTo>
                    <a:cubicBezTo>
                      <a:pt x="630767" y="142875"/>
                      <a:pt x="631373" y="138470"/>
                      <a:pt x="628650" y="136525"/>
                    </a:cubicBezTo>
                    <a:cubicBezTo>
                      <a:pt x="623203" y="132634"/>
                      <a:pt x="615169" y="133888"/>
                      <a:pt x="609600" y="130175"/>
                    </a:cubicBezTo>
                    <a:cubicBezTo>
                      <a:pt x="606425" y="128058"/>
                      <a:pt x="603006" y="126268"/>
                      <a:pt x="600075" y="123825"/>
                    </a:cubicBezTo>
                    <a:cubicBezTo>
                      <a:pt x="596626" y="120950"/>
                      <a:pt x="594566" y="116308"/>
                      <a:pt x="590550" y="114300"/>
                    </a:cubicBezTo>
                    <a:cubicBezTo>
                      <a:pt x="585723" y="111887"/>
                      <a:pt x="579967" y="112183"/>
                      <a:pt x="574675" y="111125"/>
                    </a:cubicBezTo>
                    <a:lnTo>
                      <a:pt x="555625" y="98425"/>
                    </a:lnTo>
                    <a:cubicBezTo>
                      <a:pt x="544390" y="90935"/>
                      <a:pt x="543665" y="91351"/>
                      <a:pt x="533400" y="79375"/>
                    </a:cubicBezTo>
                    <a:cubicBezTo>
                      <a:pt x="530917" y="76478"/>
                      <a:pt x="528600" y="73337"/>
                      <a:pt x="527050" y="69850"/>
                    </a:cubicBezTo>
                    <a:cubicBezTo>
                      <a:pt x="524332" y="63733"/>
                      <a:pt x="522323" y="57294"/>
                      <a:pt x="520700" y="50800"/>
                    </a:cubicBezTo>
                    <a:cubicBezTo>
                      <a:pt x="518583" y="42333"/>
                      <a:pt x="519191" y="32662"/>
                      <a:pt x="514350" y="25400"/>
                    </a:cubicBezTo>
                    <a:cubicBezTo>
                      <a:pt x="512233" y="22225"/>
                      <a:pt x="511236" y="17897"/>
                      <a:pt x="508000" y="15875"/>
                    </a:cubicBezTo>
                    <a:cubicBezTo>
                      <a:pt x="502324" y="12327"/>
                      <a:pt x="494519" y="13238"/>
                      <a:pt x="488950" y="9525"/>
                    </a:cubicBezTo>
                    <a:cubicBezTo>
                      <a:pt x="476640" y="1319"/>
                      <a:pt x="483045" y="4382"/>
                      <a:pt x="469900" y="0"/>
                    </a:cubicBezTo>
                    <a:cubicBezTo>
                      <a:pt x="456142" y="1058"/>
                      <a:pt x="442255" y="1023"/>
                      <a:pt x="428625" y="3175"/>
                    </a:cubicBezTo>
                    <a:cubicBezTo>
                      <a:pt x="422013" y="4219"/>
                      <a:pt x="409575" y="9525"/>
                      <a:pt x="409575" y="9525"/>
                    </a:cubicBezTo>
                    <a:cubicBezTo>
                      <a:pt x="396518" y="29111"/>
                      <a:pt x="403458" y="27148"/>
                      <a:pt x="387350" y="31750"/>
                    </a:cubicBezTo>
                    <a:cubicBezTo>
                      <a:pt x="383154" y="32949"/>
                      <a:pt x="378883" y="33867"/>
                      <a:pt x="374650" y="34925"/>
                    </a:cubicBezTo>
                    <a:cubicBezTo>
                      <a:pt x="371475" y="37042"/>
                      <a:pt x="368438" y="39382"/>
                      <a:pt x="365125" y="41275"/>
                    </a:cubicBezTo>
                    <a:cubicBezTo>
                      <a:pt x="361016" y="43623"/>
                      <a:pt x="356061" y="44595"/>
                      <a:pt x="352425" y="47625"/>
                    </a:cubicBezTo>
                    <a:cubicBezTo>
                      <a:pt x="349494" y="50068"/>
                      <a:pt x="349311" y="55128"/>
                      <a:pt x="346075" y="57150"/>
                    </a:cubicBezTo>
                    <a:cubicBezTo>
                      <a:pt x="326203" y="69570"/>
                      <a:pt x="266276" y="66393"/>
                      <a:pt x="260350" y="66675"/>
                    </a:cubicBezTo>
                    <a:cubicBezTo>
                      <a:pt x="240901" y="95849"/>
                      <a:pt x="266791" y="53521"/>
                      <a:pt x="250825" y="133350"/>
                    </a:cubicBezTo>
                    <a:cubicBezTo>
                      <a:pt x="250077" y="137092"/>
                      <a:pt x="244475" y="137583"/>
                      <a:pt x="241300" y="139700"/>
                    </a:cubicBezTo>
                    <a:cubicBezTo>
                      <a:pt x="214929" y="137816"/>
                      <a:pt x="202892" y="138829"/>
                      <a:pt x="180975" y="133350"/>
                    </a:cubicBezTo>
                    <a:cubicBezTo>
                      <a:pt x="177728" y="132538"/>
                      <a:pt x="174625" y="131233"/>
                      <a:pt x="171450" y="130175"/>
                    </a:cubicBezTo>
                    <a:cubicBezTo>
                      <a:pt x="168275" y="131233"/>
                      <a:pt x="164292" y="130983"/>
                      <a:pt x="161925" y="133350"/>
                    </a:cubicBezTo>
                    <a:cubicBezTo>
                      <a:pt x="159558" y="135717"/>
                      <a:pt x="160247" y="139882"/>
                      <a:pt x="158750" y="142875"/>
                    </a:cubicBezTo>
                    <a:cubicBezTo>
                      <a:pt x="157043" y="146288"/>
                      <a:pt x="154107" y="148987"/>
                      <a:pt x="152400" y="152400"/>
                    </a:cubicBezTo>
                    <a:cubicBezTo>
                      <a:pt x="145491" y="166219"/>
                      <a:pt x="153886" y="159209"/>
                      <a:pt x="142875" y="174625"/>
                    </a:cubicBezTo>
                    <a:cubicBezTo>
                      <a:pt x="135443" y="185030"/>
                      <a:pt x="134286" y="183838"/>
                      <a:pt x="123825" y="187325"/>
                    </a:cubicBezTo>
                    <a:lnTo>
                      <a:pt x="117475" y="206375"/>
                    </a:lnTo>
                    <a:lnTo>
                      <a:pt x="114300" y="215900"/>
                    </a:lnTo>
                    <a:cubicBezTo>
                      <a:pt x="111268" y="224996"/>
                      <a:pt x="112371" y="228185"/>
                      <a:pt x="101600" y="231775"/>
                    </a:cubicBezTo>
                    <a:cubicBezTo>
                      <a:pt x="95493" y="233811"/>
                      <a:pt x="88900" y="233892"/>
                      <a:pt x="82550" y="234950"/>
                    </a:cubicBezTo>
                    <a:cubicBezTo>
                      <a:pt x="80433" y="243417"/>
                      <a:pt x="81041" y="253088"/>
                      <a:pt x="76200" y="260350"/>
                    </a:cubicBezTo>
                    <a:cubicBezTo>
                      <a:pt x="74083" y="263525"/>
                      <a:pt x="73436" y="268571"/>
                      <a:pt x="69850" y="269875"/>
                    </a:cubicBezTo>
                    <a:cubicBezTo>
                      <a:pt x="60843" y="273150"/>
                      <a:pt x="50800" y="271992"/>
                      <a:pt x="41275" y="273050"/>
                    </a:cubicBezTo>
                    <a:cubicBezTo>
                      <a:pt x="39158" y="276225"/>
                      <a:pt x="37623" y="279877"/>
                      <a:pt x="34925" y="282575"/>
                    </a:cubicBezTo>
                    <a:cubicBezTo>
                      <a:pt x="31183" y="286317"/>
                      <a:pt x="25613" y="288035"/>
                      <a:pt x="22225" y="292100"/>
                    </a:cubicBezTo>
                    <a:cubicBezTo>
                      <a:pt x="20082" y="294671"/>
                      <a:pt x="20710" y="298719"/>
                      <a:pt x="19050" y="301625"/>
                    </a:cubicBezTo>
                    <a:cubicBezTo>
                      <a:pt x="11780" y="314348"/>
                      <a:pt x="10651" y="313574"/>
                      <a:pt x="0" y="320675"/>
                    </a:cubicBezTo>
                    <a:cubicBezTo>
                      <a:pt x="1058" y="340783"/>
                      <a:pt x="1352" y="360947"/>
                      <a:pt x="3175" y="381000"/>
                    </a:cubicBezTo>
                    <a:cubicBezTo>
                      <a:pt x="3478" y="384333"/>
                      <a:pt x="4259" y="387912"/>
                      <a:pt x="6350" y="390525"/>
                    </a:cubicBezTo>
                    <a:cubicBezTo>
                      <a:pt x="8734" y="393505"/>
                      <a:pt x="12700" y="394758"/>
                      <a:pt x="15875" y="396875"/>
                    </a:cubicBezTo>
                    <a:cubicBezTo>
                      <a:pt x="17992" y="403225"/>
                      <a:pt x="21125" y="409323"/>
                      <a:pt x="22225" y="415925"/>
                    </a:cubicBezTo>
                    <a:cubicBezTo>
                      <a:pt x="24342" y="428625"/>
                      <a:pt x="24504" y="441811"/>
                      <a:pt x="28575" y="454025"/>
                    </a:cubicBezTo>
                    <a:cubicBezTo>
                      <a:pt x="29633" y="457200"/>
                      <a:pt x="29659" y="460937"/>
                      <a:pt x="31750" y="463550"/>
                    </a:cubicBezTo>
                    <a:cubicBezTo>
                      <a:pt x="34134" y="466530"/>
                      <a:pt x="38100" y="467783"/>
                      <a:pt x="41275" y="469900"/>
                    </a:cubicBezTo>
                    <a:cubicBezTo>
                      <a:pt x="49255" y="493841"/>
                      <a:pt x="38490" y="464331"/>
                      <a:pt x="50800" y="488950"/>
                    </a:cubicBezTo>
                    <a:cubicBezTo>
                      <a:pt x="52297" y="491943"/>
                      <a:pt x="52478" y="495482"/>
                      <a:pt x="53975" y="498475"/>
                    </a:cubicBezTo>
                    <a:cubicBezTo>
                      <a:pt x="55682" y="501888"/>
                      <a:pt x="58618" y="504587"/>
                      <a:pt x="60325" y="508000"/>
                    </a:cubicBezTo>
                    <a:cubicBezTo>
                      <a:pt x="61822" y="510993"/>
                      <a:pt x="61875" y="514599"/>
                      <a:pt x="63500" y="517525"/>
                    </a:cubicBezTo>
                    <a:cubicBezTo>
                      <a:pt x="67206" y="524196"/>
                      <a:pt x="72787" y="529749"/>
                      <a:pt x="76200" y="536575"/>
                    </a:cubicBezTo>
                    <a:cubicBezTo>
                      <a:pt x="84047" y="552268"/>
                      <a:pt x="81053" y="544785"/>
                      <a:pt x="85725" y="558800"/>
                    </a:cubicBezTo>
                    <a:cubicBezTo>
                      <a:pt x="88951" y="587830"/>
                      <a:pt x="88736" y="591904"/>
                      <a:pt x="95250" y="622300"/>
                    </a:cubicBezTo>
                    <a:cubicBezTo>
                      <a:pt x="98243" y="636266"/>
                      <a:pt x="98152" y="628105"/>
                      <a:pt x="104775" y="641350"/>
                    </a:cubicBezTo>
                    <a:cubicBezTo>
                      <a:pt x="106272" y="644343"/>
                      <a:pt x="107069" y="647646"/>
                      <a:pt x="107950" y="650875"/>
                    </a:cubicBezTo>
                    <a:lnTo>
                      <a:pt x="117475" y="688975"/>
                    </a:lnTo>
                    <a:cubicBezTo>
                      <a:pt x="118492" y="693044"/>
                      <a:pt x="121548" y="706645"/>
                      <a:pt x="123825" y="711200"/>
                    </a:cubicBezTo>
                    <a:cubicBezTo>
                      <a:pt x="125532" y="714613"/>
                      <a:pt x="128058" y="717550"/>
                      <a:pt x="130175" y="720725"/>
                    </a:cubicBezTo>
                    <a:cubicBezTo>
                      <a:pt x="136760" y="747065"/>
                      <a:pt x="127218" y="724074"/>
                      <a:pt x="142875" y="736600"/>
                    </a:cubicBezTo>
                    <a:cubicBezTo>
                      <a:pt x="145855" y="738984"/>
                      <a:pt x="147518" y="742712"/>
                      <a:pt x="149225" y="746125"/>
                    </a:cubicBezTo>
                    <a:cubicBezTo>
                      <a:pt x="150722" y="749118"/>
                      <a:pt x="149829" y="753507"/>
                      <a:pt x="152400" y="755650"/>
                    </a:cubicBezTo>
                    <a:cubicBezTo>
                      <a:pt x="156778" y="759299"/>
                      <a:pt x="163272" y="759271"/>
                      <a:pt x="168275" y="762000"/>
                    </a:cubicBezTo>
                    <a:cubicBezTo>
                      <a:pt x="179079" y="767893"/>
                      <a:pt x="184922" y="776086"/>
                      <a:pt x="196850" y="777875"/>
                    </a:cubicBezTo>
                    <a:cubicBezTo>
                      <a:pt x="214765" y="780562"/>
                      <a:pt x="232858" y="781907"/>
                      <a:pt x="250825" y="784225"/>
                    </a:cubicBezTo>
                    <a:cubicBezTo>
                      <a:pt x="265669" y="786140"/>
                      <a:pt x="295275" y="790575"/>
                      <a:pt x="295275" y="790575"/>
                    </a:cubicBezTo>
                    <a:cubicBezTo>
                      <a:pt x="301625" y="792692"/>
                      <a:pt x="307831" y="795302"/>
                      <a:pt x="314325" y="796925"/>
                    </a:cubicBezTo>
                    <a:cubicBezTo>
                      <a:pt x="318558" y="797983"/>
                      <a:pt x="322845" y="798846"/>
                      <a:pt x="327025" y="800100"/>
                    </a:cubicBezTo>
                    <a:cubicBezTo>
                      <a:pt x="333436" y="802023"/>
                      <a:pt x="339725" y="804333"/>
                      <a:pt x="346075" y="806450"/>
                    </a:cubicBezTo>
                    <a:lnTo>
                      <a:pt x="365125" y="812800"/>
                    </a:lnTo>
                    <a:cubicBezTo>
                      <a:pt x="368300" y="813858"/>
                      <a:pt x="371315" y="815697"/>
                      <a:pt x="374650" y="815975"/>
                    </a:cubicBezTo>
                    <a:lnTo>
                      <a:pt x="412750" y="819150"/>
                    </a:lnTo>
                    <a:cubicBezTo>
                      <a:pt x="425450" y="818092"/>
                      <a:pt x="438218" y="817659"/>
                      <a:pt x="450850" y="815975"/>
                    </a:cubicBezTo>
                    <a:cubicBezTo>
                      <a:pt x="454167" y="815533"/>
                      <a:pt x="457157" y="813719"/>
                      <a:pt x="460375" y="812800"/>
                    </a:cubicBezTo>
                    <a:cubicBezTo>
                      <a:pt x="464571" y="811601"/>
                      <a:pt x="468842" y="810683"/>
                      <a:pt x="473075" y="809625"/>
                    </a:cubicBezTo>
                    <a:lnTo>
                      <a:pt x="501650" y="790575"/>
                    </a:lnTo>
                    <a:cubicBezTo>
                      <a:pt x="504825" y="788458"/>
                      <a:pt x="507555" y="785432"/>
                      <a:pt x="511175" y="784225"/>
                    </a:cubicBezTo>
                    <a:lnTo>
                      <a:pt x="520700" y="781050"/>
                    </a:lnTo>
                    <a:cubicBezTo>
                      <a:pt x="530225" y="782108"/>
                      <a:pt x="539822" y="782649"/>
                      <a:pt x="549275" y="784225"/>
                    </a:cubicBezTo>
                    <a:cubicBezTo>
                      <a:pt x="552576" y="784775"/>
                      <a:pt x="556015" y="785544"/>
                      <a:pt x="558800" y="787400"/>
                    </a:cubicBezTo>
                    <a:cubicBezTo>
                      <a:pt x="562536" y="789891"/>
                      <a:pt x="564426" y="794697"/>
                      <a:pt x="568325" y="796925"/>
                    </a:cubicBezTo>
                    <a:cubicBezTo>
                      <a:pt x="572114" y="799090"/>
                      <a:pt x="576845" y="798846"/>
                      <a:pt x="581025" y="800100"/>
                    </a:cubicBezTo>
                    <a:cubicBezTo>
                      <a:pt x="587436" y="802023"/>
                      <a:pt x="600075" y="806450"/>
                      <a:pt x="600075" y="806450"/>
                    </a:cubicBezTo>
                    <a:cubicBezTo>
                      <a:pt x="609621" y="803268"/>
                      <a:pt x="610919" y="803764"/>
                      <a:pt x="619125" y="796925"/>
                    </a:cubicBezTo>
                    <a:cubicBezTo>
                      <a:pt x="645937" y="774581"/>
                      <a:pt x="605949" y="803751"/>
                      <a:pt x="641350" y="768350"/>
                    </a:cubicBezTo>
                    <a:lnTo>
                      <a:pt x="650875" y="758825"/>
                    </a:lnTo>
                    <a:cubicBezTo>
                      <a:pt x="651933" y="754592"/>
                      <a:pt x="652796" y="750305"/>
                      <a:pt x="654050" y="746125"/>
                    </a:cubicBezTo>
                    <a:cubicBezTo>
                      <a:pt x="655973" y="739714"/>
                      <a:pt x="658283" y="733425"/>
                      <a:pt x="660400" y="727075"/>
                    </a:cubicBezTo>
                    <a:lnTo>
                      <a:pt x="666750" y="708025"/>
                    </a:lnTo>
                    <a:cubicBezTo>
                      <a:pt x="667808" y="704850"/>
                      <a:pt x="666750" y="699558"/>
                      <a:pt x="669925" y="698500"/>
                    </a:cubicBezTo>
                    <a:lnTo>
                      <a:pt x="679450" y="695325"/>
                    </a:lnTo>
                    <a:cubicBezTo>
                      <a:pt x="709083" y="696383"/>
                      <a:pt x="738698" y="698500"/>
                      <a:pt x="768350" y="698500"/>
                    </a:cubicBezTo>
                    <a:cubicBezTo>
                      <a:pt x="772714" y="698500"/>
                      <a:pt x="778931" y="699139"/>
                      <a:pt x="781050" y="695325"/>
                    </a:cubicBezTo>
                    <a:cubicBezTo>
                      <a:pt x="785194" y="687866"/>
                      <a:pt x="783167" y="678392"/>
                      <a:pt x="784225" y="669925"/>
                    </a:cubicBezTo>
                    <a:cubicBezTo>
                      <a:pt x="785283" y="644525"/>
                      <a:pt x="784593" y="618992"/>
                      <a:pt x="787400" y="593725"/>
                    </a:cubicBezTo>
                    <a:cubicBezTo>
                      <a:pt x="787821" y="589932"/>
                      <a:pt x="790575" y="586317"/>
                      <a:pt x="793750" y="584200"/>
                    </a:cubicBezTo>
                    <a:cubicBezTo>
                      <a:pt x="797381" y="581779"/>
                      <a:pt x="802217" y="582083"/>
                      <a:pt x="806450" y="581025"/>
                    </a:cubicBezTo>
                    <a:cubicBezTo>
                      <a:pt x="812171" y="575304"/>
                      <a:pt x="817764" y="568465"/>
                      <a:pt x="825500" y="565150"/>
                    </a:cubicBezTo>
                    <a:cubicBezTo>
                      <a:pt x="829511" y="563431"/>
                      <a:pt x="833967" y="563033"/>
                      <a:pt x="838200" y="561975"/>
                    </a:cubicBezTo>
                    <a:cubicBezTo>
                      <a:pt x="841375" y="559858"/>
                      <a:pt x="844238" y="557175"/>
                      <a:pt x="847725" y="555625"/>
                    </a:cubicBezTo>
                    <a:cubicBezTo>
                      <a:pt x="853842" y="552907"/>
                      <a:pt x="861206" y="552988"/>
                      <a:pt x="866775" y="549275"/>
                    </a:cubicBezTo>
                    <a:cubicBezTo>
                      <a:pt x="869950" y="547158"/>
                      <a:pt x="873369" y="545368"/>
                      <a:pt x="876300" y="542925"/>
                    </a:cubicBezTo>
                    <a:cubicBezTo>
                      <a:pt x="879749" y="540050"/>
                      <a:pt x="882089" y="535891"/>
                      <a:pt x="885825" y="533400"/>
                    </a:cubicBezTo>
                    <a:cubicBezTo>
                      <a:pt x="888610" y="531544"/>
                      <a:pt x="892357" y="531722"/>
                      <a:pt x="895350" y="530225"/>
                    </a:cubicBezTo>
                    <a:cubicBezTo>
                      <a:pt x="898763" y="528518"/>
                      <a:pt x="901700" y="525992"/>
                      <a:pt x="904875" y="523875"/>
                    </a:cubicBezTo>
                    <a:cubicBezTo>
                      <a:pt x="906992" y="520700"/>
                      <a:pt x="909518" y="517763"/>
                      <a:pt x="911225" y="514350"/>
                    </a:cubicBezTo>
                    <a:cubicBezTo>
                      <a:pt x="921217" y="494366"/>
                      <a:pt x="911873" y="456159"/>
                      <a:pt x="911225" y="444500"/>
                    </a:cubicBezTo>
                    <a:cubicBezTo>
                      <a:pt x="910225" y="426505"/>
                      <a:pt x="913342" y="394229"/>
                      <a:pt x="911225" y="3810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huesca">
                <a:extLst>
                  <a:ext uri="{FF2B5EF4-FFF2-40B4-BE49-F238E27FC236}">
                    <a16:creationId xmlns:a16="http://schemas.microsoft.com/office/drawing/2014/main" id="{0C559B75-1BCF-5511-A13F-9A4C77839B7F}"/>
                  </a:ext>
                </a:extLst>
              </p:cNvPr>
              <p:cNvSpPr/>
              <p:nvPr/>
            </p:nvSpPr>
            <p:spPr>
              <a:xfrm>
                <a:off x="3671301" y="566615"/>
                <a:ext cx="794466" cy="842962"/>
              </a:xfrm>
              <a:custGeom>
                <a:avLst/>
                <a:gdLst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404812 w 764381"/>
                  <a:gd name="connsiteY85" fmla="*/ 714375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57187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47661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64381" h="842962">
                    <a:moveTo>
                      <a:pt x="673893" y="57150"/>
                    </a:moveTo>
                    <a:cubicBezTo>
                      <a:pt x="665559" y="55959"/>
                      <a:pt x="656338" y="59879"/>
                      <a:pt x="647700" y="61912"/>
                    </a:cubicBezTo>
                    <a:cubicBezTo>
                      <a:pt x="642813" y="63062"/>
                      <a:pt x="638175" y="65087"/>
                      <a:pt x="633412" y="66675"/>
                    </a:cubicBezTo>
                    <a:cubicBezTo>
                      <a:pt x="631031" y="67469"/>
                      <a:pt x="628729" y="68564"/>
                      <a:pt x="626268" y="69056"/>
                    </a:cubicBezTo>
                    <a:lnTo>
                      <a:pt x="614362" y="71437"/>
                    </a:lnTo>
                    <a:cubicBezTo>
                      <a:pt x="611981" y="70643"/>
                      <a:pt x="608786" y="71016"/>
                      <a:pt x="607218" y="69056"/>
                    </a:cubicBezTo>
                    <a:cubicBezTo>
                      <a:pt x="594943" y="53712"/>
                      <a:pt x="621530" y="62719"/>
                      <a:pt x="595312" y="45243"/>
                    </a:cubicBezTo>
                    <a:cubicBezTo>
                      <a:pt x="584800" y="38236"/>
                      <a:pt x="590974" y="41042"/>
                      <a:pt x="576262" y="38100"/>
                    </a:cubicBezTo>
                    <a:cubicBezTo>
                      <a:pt x="567531" y="38894"/>
                      <a:pt x="558747" y="39241"/>
                      <a:pt x="550068" y="40481"/>
                    </a:cubicBezTo>
                    <a:cubicBezTo>
                      <a:pt x="542791" y="41520"/>
                      <a:pt x="542069" y="44032"/>
                      <a:pt x="535781" y="47625"/>
                    </a:cubicBezTo>
                    <a:cubicBezTo>
                      <a:pt x="514632" y="59710"/>
                      <a:pt x="536518" y="45545"/>
                      <a:pt x="519112" y="57150"/>
                    </a:cubicBezTo>
                    <a:cubicBezTo>
                      <a:pt x="475371" y="55248"/>
                      <a:pt x="431965" y="51994"/>
                      <a:pt x="388143" y="57150"/>
                    </a:cubicBezTo>
                    <a:cubicBezTo>
                      <a:pt x="385301" y="57484"/>
                      <a:pt x="385616" y="62505"/>
                      <a:pt x="383381" y="64293"/>
                    </a:cubicBezTo>
                    <a:cubicBezTo>
                      <a:pt x="381421" y="65861"/>
                      <a:pt x="378618" y="65881"/>
                      <a:pt x="376237" y="66675"/>
                    </a:cubicBezTo>
                    <a:cubicBezTo>
                      <a:pt x="373856" y="65881"/>
                      <a:pt x="370868" y="66068"/>
                      <a:pt x="369093" y="64293"/>
                    </a:cubicBezTo>
                    <a:cubicBezTo>
                      <a:pt x="360876" y="56076"/>
                      <a:pt x="373726" y="57367"/>
                      <a:pt x="361950" y="50006"/>
                    </a:cubicBezTo>
                    <a:cubicBezTo>
                      <a:pt x="359828" y="48680"/>
                      <a:pt x="345151" y="44715"/>
                      <a:pt x="340518" y="42862"/>
                    </a:cubicBezTo>
                    <a:cubicBezTo>
                      <a:pt x="336549" y="41275"/>
                      <a:pt x="332614" y="39601"/>
                      <a:pt x="328612" y="38100"/>
                    </a:cubicBezTo>
                    <a:cubicBezTo>
                      <a:pt x="326262" y="37219"/>
                      <a:pt x="323713" y="36841"/>
                      <a:pt x="321468" y="35718"/>
                    </a:cubicBezTo>
                    <a:cubicBezTo>
                      <a:pt x="318909" y="34438"/>
                      <a:pt x="316940" y="32118"/>
                      <a:pt x="314325" y="30956"/>
                    </a:cubicBezTo>
                    <a:cubicBezTo>
                      <a:pt x="304435" y="26560"/>
                      <a:pt x="298319" y="25849"/>
                      <a:pt x="288131" y="23812"/>
                    </a:cubicBezTo>
                    <a:cubicBezTo>
                      <a:pt x="285750" y="22225"/>
                      <a:pt x="283547" y="20330"/>
                      <a:pt x="280987" y="19050"/>
                    </a:cubicBezTo>
                    <a:cubicBezTo>
                      <a:pt x="278742" y="17927"/>
                      <a:pt x="276257" y="17358"/>
                      <a:pt x="273843" y="16668"/>
                    </a:cubicBezTo>
                    <a:cubicBezTo>
                      <a:pt x="254592" y="11167"/>
                      <a:pt x="253594" y="13826"/>
                      <a:pt x="223837" y="11906"/>
                    </a:cubicBezTo>
                    <a:lnTo>
                      <a:pt x="190500" y="9525"/>
                    </a:lnTo>
                    <a:cubicBezTo>
                      <a:pt x="187325" y="8731"/>
                      <a:pt x="184039" y="8292"/>
                      <a:pt x="180975" y="7143"/>
                    </a:cubicBezTo>
                    <a:cubicBezTo>
                      <a:pt x="177651" y="5897"/>
                      <a:pt x="174894" y="3242"/>
                      <a:pt x="171450" y="2381"/>
                    </a:cubicBezTo>
                    <a:cubicBezTo>
                      <a:pt x="165242" y="829"/>
                      <a:pt x="158750" y="794"/>
                      <a:pt x="152400" y="0"/>
                    </a:cubicBezTo>
                    <a:cubicBezTo>
                      <a:pt x="132556" y="1587"/>
                      <a:pt x="112589" y="2042"/>
                      <a:pt x="92868" y="4762"/>
                    </a:cubicBezTo>
                    <a:cubicBezTo>
                      <a:pt x="89351" y="5247"/>
                      <a:pt x="86667" y="8279"/>
                      <a:pt x="83343" y="9525"/>
                    </a:cubicBezTo>
                    <a:cubicBezTo>
                      <a:pt x="80279" y="10674"/>
                      <a:pt x="76965" y="11007"/>
                      <a:pt x="73818" y="11906"/>
                    </a:cubicBezTo>
                    <a:cubicBezTo>
                      <a:pt x="71405" y="12595"/>
                      <a:pt x="69056" y="13493"/>
                      <a:pt x="66675" y="14287"/>
                    </a:cubicBezTo>
                    <a:cubicBezTo>
                      <a:pt x="62624" y="26438"/>
                      <a:pt x="66879" y="17224"/>
                      <a:pt x="57150" y="28575"/>
                    </a:cubicBezTo>
                    <a:cubicBezTo>
                      <a:pt x="54567" y="31588"/>
                      <a:pt x="53308" y="35899"/>
                      <a:pt x="50006" y="38100"/>
                    </a:cubicBezTo>
                    <a:cubicBezTo>
                      <a:pt x="45829" y="40885"/>
                      <a:pt x="35718" y="42862"/>
                      <a:pt x="35718" y="42862"/>
                    </a:cubicBezTo>
                    <a:cubicBezTo>
                      <a:pt x="29750" y="47338"/>
                      <a:pt x="23695" y="51178"/>
                      <a:pt x="19050" y="57150"/>
                    </a:cubicBezTo>
                    <a:cubicBezTo>
                      <a:pt x="15536" y="61668"/>
                      <a:pt x="11335" y="66007"/>
                      <a:pt x="9525" y="71437"/>
                    </a:cubicBezTo>
                    <a:cubicBezTo>
                      <a:pt x="3857" y="88440"/>
                      <a:pt x="7547" y="81548"/>
                      <a:pt x="0" y="92868"/>
                    </a:cubicBezTo>
                    <a:cubicBezTo>
                      <a:pt x="794" y="103981"/>
                      <a:pt x="1079" y="115141"/>
                      <a:pt x="2381" y="126206"/>
                    </a:cubicBezTo>
                    <a:cubicBezTo>
                      <a:pt x="2674" y="128699"/>
                      <a:pt x="4349" y="130874"/>
                      <a:pt x="4762" y="133350"/>
                    </a:cubicBezTo>
                    <a:cubicBezTo>
                      <a:pt x="8469" y="155592"/>
                      <a:pt x="5238" y="149541"/>
                      <a:pt x="9525" y="166687"/>
                    </a:cubicBezTo>
                    <a:cubicBezTo>
                      <a:pt x="11951" y="176389"/>
                      <a:pt x="11494" y="171921"/>
                      <a:pt x="16668" y="180975"/>
                    </a:cubicBezTo>
                    <a:cubicBezTo>
                      <a:pt x="18429" y="184057"/>
                      <a:pt x="19670" y="187418"/>
                      <a:pt x="21431" y="190500"/>
                    </a:cubicBezTo>
                    <a:cubicBezTo>
                      <a:pt x="22851" y="192985"/>
                      <a:pt x="25031" y="195028"/>
                      <a:pt x="26193" y="197643"/>
                    </a:cubicBezTo>
                    <a:cubicBezTo>
                      <a:pt x="29507" y="205100"/>
                      <a:pt x="31358" y="213537"/>
                      <a:pt x="33337" y="221456"/>
                    </a:cubicBezTo>
                    <a:cubicBezTo>
                      <a:pt x="32543" y="240506"/>
                      <a:pt x="30250" y="259553"/>
                      <a:pt x="30956" y="278606"/>
                    </a:cubicBezTo>
                    <a:cubicBezTo>
                      <a:pt x="31062" y="281466"/>
                      <a:pt x="33291" y="284233"/>
                      <a:pt x="35718" y="285750"/>
                    </a:cubicBezTo>
                    <a:cubicBezTo>
                      <a:pt x="39975" y="288411"/>
                      <a:pt x="45136" y="289295"/>
                      <a:pt x="50006" y="290512"/>
                    </a:cubicBezTo>
                    <a:cubicBezTo>
                      <a:pt x="61966" y="293502"/>
                      <a:pt x="56426" y="291858"/>
                      <a:pt x="66675" y="295275"/>
                    </a:cubicBezTo>
                    <a:cubicBezTo>
                      <a:pt x="73681" y="309288"/>
                      <a:pt x="70316" y="301436"/>
                      <a:pt x="76200" y="319087"/>
                    </a:cubicBezTo>
                    <a:cubicBezTo>
                      <a:pt x="76994" y="321468"/>
                      <a:pt x="77189" y="324142"/>
                      <a:pt x="78581" y="326231"/>
                    </a:cubicBezTo>
                    <a:lnTo>
                      <a:pt x="88106" y="340518"/>
                    </a:lnTo>
                    <a:cubicBezTo>
                      <a:pt x="87312" y="352424"/>
                      <a:pt x="87687" y="364467"/>
                      <a:pt x="85725" y="376237"/>
                    </a:cubicBezTo>
                    <a:cubicBezTo>
                      <a:pt x="85254" y="379060"/>
                      <a:pt x="82089" y="380750"/>
                      <a:pt x="80962" y="383381"/>
                    </a:cubicBezTo>
                    <a:cubicBezTo>
                      <a:pt x="71735" y="404909"/>
                      <a:pt x="85776" y="382114"/>
                      <a:pt x="73818" y="400050"/>
                    </a:cubicBezTo>
                    <a:cubicBezTo>
                      <a:pt x="73024" y="402431"/>
                      <a:pt x="72559" y="404948"/>
                      <a:pt x="71437" y="407193"/>
                    </a:cubicBezTo>
                    <a:cubicBezTo>
                      <a:pt x="70157" y="409753"/>
                      <a:pt x="66894" y="411484"/>
                      <a:pt x="66675" y="414337"/>
                    </a:cubicBezTo>
                    <a:cubicBezTo>
                      <a:pt x="64929" y="437039"/>
                      <a:pt x="65298" y="434393"/>
                      <a:pt x="76200" y="445293"/>
                    </a:cubicBezTo>
                    <a:cubicBezTo>
                      <a:pt x="78851" y="453248"/>
                      <a:pt x="78969" y="452992"/>
                      <a:pt x="80962" y="461962"/>
                    </a:cubicBezTo>
                    <a:cubicBezTo>
                      <a:pt x="83737" y="474449"/>
                      <a:pt x="84550" y="486590"/>
                      <a:pt x="92868" y="497681"/>
                    </a:cubicBezTo>
                    <a:cubicBezTo>
                      <a:pt x="107525" y="517224"/>
                      <a:pt x="92530" y="499432"/>
                      <a:pt x="107156" y="511968"/>
                    </a:cubicBezTo>
                    <a:cubicBezTo>
                      <a:pt x="130914" y="532331"/>
                      <a:pt x="99961" y="510346"/>
                      <a:pt x="130968" y="531018"/>
                    </a:cubicBezTo>
                    <a:cubicBezTo>
                      <a:pt x="132556" y="533399"/>
                      <a:pt x="133350" y="536574"/>
                      <a:pt x="135731" y="538162"/>
                    </a:cubicBezTo>
                    <a:cubicBezTo>
                      <a:pt x="138454" y="539977"/>
                      <a:pt x="142121" y="539603"/>
                      <a:pt x="145256" y="540543"/>
                    </a:cubicBezTo>
                    <a:cubicBezTo>
                      <a:pt x="172206" y="548629"/>
                      <a:pt x="147694" y="544319"/>
                      <a:pt x="188118" y="547687"/>
                    </a:cubicBezTo>
                    <a:cubicBezTo>
                      <a:pt x="193838" y="549117"/>
                      <a:pt x="200675" y="549691"/>
                      <a:pt x="204787" y="554831"/>
                    </a:cubicBezTo>
                    <a:cubicBezTo>
                      <a:pt x="206355" y="556791"/>
                      <a:pt x="206179" y="559668"/>
                      <a:pt x="207168" y="561975"/>
                    </a:cubicBezTo>
                    <a:cubicBezTo>
                      <a:pt x="219685" y="591180"/>
                      <a:pt x="204743" y="554745"/>
                      <a:pt x="216693" y="578643"/>
                    </a:cubicBezTo>
                    <a:cubicBezTo>
                      <a:pt x="217816" y="580888"/>
                      <a:pt x="218194" y="583437"/>
                      <a:pt x="219075" y="585787"/>
                    </a:cubicBezTo>
                    <a:cubicBezTo>
                      <a:pt x="220576" y="589789"/>
                      <a:pt x="221790" y="593941"/>
                      <a:pt x="223837" y="597693"/>
                    </a:cubicBezTo>
                    <a:cubicBezTo>
                      <a:pt x="226578" y="602718"/>
                      <a:pt x="230187" y="607218"/>
                      <a:pt x="233362" y="611981"/>
                    </a:cubicBezTo>
                    <a:lnTo>
                      <a:pt x="238125" y="619125"/>
                    </a:lnTo>
                    <a:cubicBezTo>
                      <a:pt x="243079" y="638945"/>
                      <a:pt x="237047" y="619353"/>
                      <a:pt x="245268" y="635793"/>
                    </a:cubicBezTo>
                    <a:cubicBezTo>
                      <a:pt x="246391" y="638038"/>
                      <a:pt x="245875" y="641162"/>
                      <a:pt x="247650" y="642937"/>
                    </a:cubicBezTo>
                    <a:cubicBezTo>
                      <a:pt x="251697" y="646984"/>
                      <a:pt x="256384" y="651074"/>
                      <a:pt x="261937" y="652462"/>
                    </a:cubicBezTo>
                    <a:cubicBezTo>
                      <a:pt x="264995" y="653227"/>
                      <a:pt x="275185" y="655515"/>
                      <a:pt x="278606" y="657225"/>
                    </a:cubicBezTo>
                    <a:cubicBezTo>
                      <a:pt x="281166" y="658505"/>
                      <a:pt x="283190" y="660707"/>
                      <a:pt x="285750" y="661987"/>
                    </a:cubicBezTo>
                    <a:cubicBezTo>
                      <a:pt x="292399" y="665311"/>
                      <a:pt x="303420" y="665872"/>
                      <a:pt x="309562" y="666750"/>
                    </a:cubicBezTo>
                    <a:cubicBezTo>
                      <a:pt x="327028" y="675482"/>
                      <a:pt x="326231" y="670718"/>
                      <a:pt x="330993" y="673893"/>
                    </a:cubicBezTo>
                    <a:cubicBezTo>
                      <a:pt x="335755" y="677068"/>
                      <a:pt x="333374" y="684212"/>
                      <a:pt x="338137" y="685800"/>
                    </a:cubicBezTo>
                    <a:cubicBezTo>
                      <a:pt x="342900" y="684212"/>
                      <a:pt x="350838" y="681037"/>
                      <a:pt x="352425" y="681037"/>
                    </a:cubicBezTo>
                    <a:cubicBezTo>
                      <a:pt x="354012" y="681037"/>
                      <a:pt x="350042" y="685006"/>
                      <a:pt x="347661" y="685800"/>
                    </a:cubicBezTo>
                    <a:cubicBezTo>
                      <a:pt x="345280" y="686594"/>
                      <a:pt x="340518" y="685402"/>
                      <a:pt x="338137" y="685799"/>
                    </a:cubicBezTo>
                    <a:cubicBezTo>
                      <a:pt x="335756" y="686196"/>
                      <a:pt x="331390" y="685006"/>
                      <a:pt x="333374" y="688181"/>
                    </a:cubicBezTo>
                    <a:cubicBezTo>
                      <a:pt x="335358" y="691356"/>
                      <a:pt x="342106" y="697706"/>
                      <a:pt x="350043" y="704850"/>
                    </a:cubicBezTo>
                    <a:cubicBezTo>
                      <a:pt x="357981" y="711994"/>
                      <a:pt x="370871" y="715850"/>
                      <a:pt x="380999" y="731044"/>
                    </a:cubicBezTo>
                    <a:cubicBezTo>
                      <a:pt x="381793" y="758031"/>
                      <a:pt x="402430" y="783034"/>
                      <a:pt x="407193" y="795337"/>
                    </a:cubicBezTo>
                    <a:cubicBezTo>
                      <a:pt x="411956" y="807640"/>
                      <a:pt x="408111" y="801935"/>
                      <a:pt x="409575" y="804862"/>
                    </a:cubicBezTo>
                    <a:cubicBezTo>
                      <a:pt x="411350" y="808412"/>
                      <a:pt x="414442" y="811136"/>
                      <a:pt x="416718" y="814387"/>
                    </a:cubicBezTo>
                    <a:cubicBezTo>
                      <a:pt x="420000" y="819076"/>
                      <a:pt x="423683" y="823555"/>
                      <a:pt x="426243" y="828675"/>
                    </a:cubicBezTo>
                    <a:cubicBezTo>
                      <a:pt x="427831" y="831850"/>
                      <a:pt x="428496" y="835690"/>
                      <a:pt x="431006" y="838200"/>
                    </a:cubicBezTo>
                    <a:cubicBezTo>
                      <a:pt x="432781" y="839975"/>
                      <a:pt x="435674" y="840168"/>
                      <a:pt x="438150" y="840581"/>
                    </a:cubicBezTo>
                    <a:cubicBezTo>
                      <a:pt x="445240" y="841763"/>
                      <a:pt x="452437" y="842168"/>
                      <a:pt x="459581" y="842962"/>
                    </a:cubicBezTo>
                    <a:cubicBezTo>
                      <a:pt x="465137" y="842168"/>
                      <a:pt x="470874" y="842194"/>
                      <a:pt x="476250" y="840581"/>
                    </a:cubicBezTo>
                    <a:cubicBezTo>
                      <a:pt x="487159" y="837308"/>
                      <a:pt x="480420" y="835121"/>
                      <a:pt x="488156" y="828675"/>
                    </a:cubicBezTo>
                    <a:cubicBezTo>
                      <a:pt x="490883" y="826403"/>
                      <a:pt x="494599" y="825673"/>
                      <a:pt x="497681" y="823912"/>
                    </a:cubicBezTo>
                    <a:cubicBezTo>
                      <a:pt x="500166" y="822492"/>
                      <a:pt x="502195" y="820277"/>
                      <a:pt x="504825" y="819150"/>
                    </a:cubicBezTo>
                    <a:cubicBezTo>
                      <a:pt x="507833" y="817861"/>
                      <a:pt x="511203" y="817667"/>
                      <a:pt x="514350" y="816768"/>
                    </a:cubicBezTo>
                    <a:cubicBezTo>
                      <a:pt x="516763" y="816078"/>
                      <a:pt x="519080" y="815076"/>
                      <a:pt x="521493" y="814387"/>
                    </a:cubicBezTo>
                    <a:cubicBezTo>
                      <a:pt x="542431" y="808405"/>
                      <a:pt x="521027" y="815336"/>
                      <a:pt x="538162" y="809625"/>
                    </a:cubicBezTo>
                    <a:cubicBezTo>
                      <a:pt x="540543" y="808037"/>
                      <a:pt x="542746" y="806142"/>
                      <a:pt x="545306" y="804862"/>
                    </a:cubicBezTo>
                    <a:cubicBezTo>
                      <a:pt x="551928" y="801551"/>
                      <a:pt x="564838" y="797558"/>
                      <a:pt x="571500" y="795337"/>
                    </a:cubicBezTo>
                    <a:cubicBezTo>
                      <a:pt x="573881" y="794543"/>
                      <a:pt x="576167" y="793369"/>
                      <a:pt x="578643" y="792956"/>
                    </a:cubicBezTo>
                    <a:cubicBezTo>
                      <a:pt x="583406" y="792162"/>
                      <a:pt x="588196" y="791522"/>
                      <a:pt x="592931" y="790575"/>
                    </a:cubicBezTo>
                    <a:cubicBezTo>
                      <a:pt x="600398" y="789081"/>
                      <a:pt x="602797" y="788079"/>
                      <a:pt x="609600" y="785812"/>
                    </a:cubicBezTo>
                    <a:cubicBezTo>
                      <a:pt x="613384" y="780136"/>
                      <a:pt x="622899" y="766356"/>
                      <a:pt x="626268" y="759618"/>
                    </a:cubicBezTo>
                    <a:cubicBezTo>
                      <a:pt x="627390" y="757373"/>
                      <a:pt x="627856" y="754856"/>
                      <a:pt x="628650" y="752475"/>
                    </a:cubicBezTo>
                    <a:cubicBezTo>
                      <a:pt x="630525" y="728099"/>
                      <a:pt x="634620" y="691304"/>
                      <a:pt x="628650" y="669131"/>
                    </a:cubicBezTo>
                    <a:cubicBezTo>
                      <a:pt x="627162" y="663604"/>
                      <a:pt x="614362" y="659606"/>
                      <a:pt x="614362" y="659606"/>
                    </a:cubicBezTo>
                    <a:cubicBezTo>
                      <a:pt x="610367" y="647619"/>
                      <a:pt x="608846" y="646302"/>
                      <a:pt x="614362" y="628650"/>
                    </a:cubicBezTo>
                    <a:cubicBezTo>
                      <a:pt x="616069" y="623187"/>
                      <a:pt x="620712" y="619125"/>
                      <a:pt x="623887" y="614362"/>
                    </a:cubicBezTo>
                    <a:cubicBezTo>
                      <a:pt x="625475" y="611981"/>
                      <a:pt x="627370" y="609778"/>
                      <a:pt x="628650" y="607218"/>
                    </a:cubicBezTo>
                    <a:cubicBezTo>
                      <a:pt x="630237" y="604043"/>
                      <a:pt x="631349" y="600581"/>
                      <a:pt x="633412" y="597693"/>
                    </a:cubicBezTo>
                    <a:cubicBezTo>
                      <a:pt x="635369" y="594953"/>
                      <a:pt x="638400" y="593137"/>
                      <a:pt x="640556" y="590550"/>
                    </a:cubicBezTo>
                    <a:cubicBezTo>
                      <a:pt x="642388" y="588351"/>
                      <a:pt x="643164" y="585291"/>
                      <a:pt x="645318" y="583406"/>
                    </a:cubicBezTo>
                    <a:cubicBezTo>
                      <a:pt x="649626" y="579637"/>
                      <a:pt x="654843" y="577056"/>
                      <a:pt x="659606" y="573881"/>
                    </a:cubicBezTo>
                    <a:lnTo>
                      <a:pt x="673893" y="564356"/>
                    </a:lnTo>
                    <a:lnTo>
                      <a:pt x="681037" y="561975"/>
                    </a:lnTo>
                    <a:cubicBezTo>
                      <a:pt x="702095" y="546181"/>
                      <a:pt x="692557" y="550197"/>
                      <a:pt x="707231" y="545306"/>
                    </a:cubicBezTo>
                    <a:cubicBezTo>
                      <a:pt x="711993" y="542131"/>
                      <a:pt x="718343" y="540543"/>
                      <a:pt x="721518" y="535781"/>
                    </a:cubicBezTo>
                    <a:lnTo>
                      <a:pt x="731043" y="521493"/>
                    </a:lnTo>
                    <a:cubicBezTo>
                      <a:pt x="733661" y="511022"/>
                      <a:pt x="734892" y="507492"/>
                      <a:pt x="735806" y="495300"/>
                    </a:cubicBezTo>
                    <a:cubicBezTo>
                      <a:pt x="737768" y="469131"/>
                      <a:pt x="738503" y="442879"/>
                      <a:pt x="740568" y="416718"/>
                    </a:cubicBezTo>
                    <a:cubicBezTo>
                      <a:pt x="740887" y="412683"/>
                      <a:pt x="741885" y="408717"/>
                      <a:pt x="742950" y="404812"/>
                    </a:cubicBezTo>
                    <a:cubicBezTo>
                      <a:pt x="744931" y="397547"/>
                      <a:pt x="747712" y="390525"/>
                      <a:pt x="750093" y="383381"/>
                    </a:cubicBezTo>
                    <a:cubicBezTo>
                      <a:pt x="750887" y="381000"/>
                      <a:pt x="751866" y="378672"/>
                      <a:pt x="752475" y="376237"/>
                    </a:cubicBezTo>
                    <a:cubicBezTo>
                      <a:pt x="753269" y="373062"/>
                      <a:pt x="753916" y="369847"/>
                      <a:pt x="754856" y="366712"/>
                    </a:cubicBezTo>
                    <a:cubicBezTo>
                      <a:pt x="754878" y="366639"/>
                      <a:pt x="760797" y="348889"/>
                      <a:pt x="762000" y="345281"/>
                    </a:cubicBezTo>
                    <a:lnTo>
                      <a:pt x="764381" y="338137"/>
                    </a:lnTo>
                    <a:cubicBezTo>
                      <a:pt x="763587" y="327025"/>
                      <a:pt x="763302" y="315864"/>
                      <a:pt x="762000" y="304800"/>
                    </a:cubicBezTo>
                    <a:cubicBezTo>
                      <a:pt x="761707" y="302307"/>
                      <a:pt x="760163" y="300106"/>
                      <a:pt x="759618" y="297656"/>
                    </a:cubicBezTo>
                    <a:cubicBezTo>
                      <a:pt x="758571" y="292943"/>
                      <a:pt x="757770" y="288167"/>
                      <a:pt x="757237" y="283368"/>
                    </a:cubicBezTo>
                    <a:cubicBezTo>
                      <a:pt x="756182" y="273868"/>
                      <a:pt x="755807" y="264304"/>
                      <a:pt x="754856" y="254793"/>
                    </a:cubicBezTo>
                    <a:cubicBezTo>
                      <a:pt x="754219" y="248425"/>
                      <a:pt x="753029" y="242118"/>
                      <a:pt x="752475" y="235743"/>
                    </a:cubicBezTo>
                    <a:cubicBezTo>
                      <a:pt x="751441" y="223855"/>
                      <a:pt x="751781" y="211838"/>
                      <a:pt x="750093" y="200025"/>
                    </a:cubicBezTo>
                    <a:cubicBezTo>
                      <a:pt x="748536" y="189126"/>
                      <a:pt x="743610" y="182869"/>
                      <a:pt x="738187" y="173831"/>
                    </a:cubicBezTo>
                    <a:cubicBezTo>
                      <a:pt x="735120" y="140093"/>
                      <a:pt x="732696" y="157380"/>
                      <a:pt x="740568" y="135731"/>
                    </a:cubicBezTo>
                    <a:cubicBezTo>
                      <a:pt x="742284" y="131013"/>
                      <a:pt x="745331" y="121443"/>
                      <a:pt x="745331" y="121443"/>
                    </a:cubicBezTo>
                    <a:cubicBezTo>
                      <a:pt x="744537" y="114299"/>
                      <a:pt x="745619" y="106686"/>
                      <a:pt x="742950" y="100012"/>
                    </a:cubicBezTo>
                    <a:cubicBezTo>
                      <a:pt x="742018" y="97681"/>
                      <a:pt x="738051" y="98754"/>
                      <a:pt x="735806" y="97631"/>
                    </a:cubicBezTo>
                    <a:cubicBezTo>
                      <a:pt x="733246" y="96351"/>
                      <a:pt x="730861" y="94700"/>
                      <a:pt x="728662" y="92868"/>
                    </a:cubicBezTo>
                    <a:cubicBezTo>
                      <a:pt x="726075" y="90712"/>
                      <a:pt x="724105" y="87881"/>
                      <a:pt x="721518" y="85725"/>
                    </a:cubicBezTo>
                    <a:cubicBezTo>
                      <a:pt x="719320" y="83893"/>
                      <a:pt x="716399" y="82986"/>
                      <a:pt x="714375" y="80962"/>
                    </a:cubicBezTo>
                    <a:cubicBezTo>
                      <a:pt x="711569" y="78156"/>
                      <a:pt x="710461" y="73744"/>
                      <a:pt x="707231" y="71437"/>
                    </a:cubicBezTo>
                    <a:cubicBezTo>
                      <a:pt x="704568" y="69535"/>
                      <a:pt x="700881" y="69850"/>
                      <a:pt x="697706" y="69056"/>
                    </a:cubicBezTo>
                    <a:cubicBezTo>
                      <a:pt x="691698" y="60044"/>
                      <a:pt x="682227" y="58341"/>
                      <a:pt x="673893" y="571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zaragoza">
                <a:extLst>
                  <a:ext uri="{FF2B5EF4-FFF2-40B4-BE49-F238E27FC236}">
                    <a16:creationId xmlns:a16="http://schemas.microsoft.com/office/drawing/2014/main" id="{38CB534B-AA76-F6FD-B059-826153437BAB}"/>
                  </a:ext>
                </a:extLst>
              </p:cNvPr>
              <p:cNvSpPr/>
              <p:nvPr/>
            </p:nvSpPr>
            <p:spPr>
              <a:xfrm>
                <a:off x="3168453" y="676121"/>
                <a:ext cx="1149978" cy="1019206"/>
              </a:xfrm>
              <a:custGeom>
                <a:avLst/>
                <a:gdLst>
                  <a:gd name="connsiteX0" fmla="*/ 497681 w 1143000"/>
                  <a:gd name="connsiteY0" fmla="*/ 31 h 1019206"/>
                  <a:gd name="connsiteX1" fmla="*/ 466725 w 1143000"/>
                  <a:gd name="connsiteY1" fmla="*/ 19081 h 1019206"/>
                  <a:gd name="connsiteX2" fmla="*/ 459581 w 1143000"/>
                  <a:gd name="connsiteY2" fmla="*/ 23844 h 1019206"/>
                  <a:gd name="connsiteX3" fmla="*/ 452437 w 1143000"/>
                  <a:gd name="connsiteY3" fmla="*/ 26225 h 1019206"/>
                  <a:gd name="connsiteX4" fmla="*/ 433387 w 1143000"/>
                  <a:gd name="connsiteY4" fmla="*/ 33369 h 1019206"/>
                  <a:gd name="connsiteX5" fmla="*/ 385762 w 1143000"/>
                  <a:gd name="connsiteY5" fmla="*/ 38131 h 1019206"/>
                  <a:gd name="connsiteX6" fmla="*/ 373856 w 1143000"/>
                  <a:gd name="connsiteY6" fmla="*/ 45275 h 1019206"/>
                  <a:gd name="connsiteX7" fmla="*/ 366712 w 1143000"/>
                  <a:gd name="connsiteY7" fmla="*/ 47656 h 1019206"/>
                  <a:gd name="connsiteX8" fmla="*/ 371475 w 1143000"/>
                  <a:gd name="connsiteY8" fmla="*/ 73850 h 1019206"/>
                  <a:gd name="connsiteX9" fmla="*/ 359568 w 1143000"/>
                  <a:gd name="connsiteY9" fmla="*/ 83375 h 1019206"/>
                  <a:gd name="connsiteX10" fmla="*/ 352425 w 1143000"/>
                  <a:gd name="connsiteY10" fmla="*/ 90519 h 1019206"/>
                  <a:gd name="connsiteX11" fmla="*/ 342900 w 1143000"/>
                  <a:gd name="connsiteY11" fmla="*/ 95281 h 1019206"/>
                  <a:gd name="connsiteX12" fmla="*/ 338137 w 1143000"/>
                  <a:gd name="connsiteY12" fmla="*/ 107187 h 1019206"/>
                  <a:gd name="connsiteX13" fmla="*/ 335756 w 1143000"/>
                  <a:gd name="connsiteY13" fmla="*/ 114331 h 1019206"/>
                  <a:gd name="connsiteX14" fmla="*/ 328612 w 1143000"/>
                  <a:gd name="connsiteY14" fmla="*/ 121475 h 1019206"/>
                  <a:gd name="connsiteX15" fmla="*/ 321468 w 1143000"/>
                  <a:gd name="connsiteY15" fmla="*/ 135762 h 1019206"/>
                  <a:gd name="connsiteX16" fmla="*/ 319087 w 1143000"/>
                  <a:gd name="connsiteY16" fmla="*/ 176244 h 1019206"/>
                  <a:gd name="connsiteX17" fmla="*/ 316706 w 1143000"/>
                  <a:gd name="connsiteY17" fmla="*/ 188150 h 1019206"/>
                  <a:gd name="connsiteX18" fmla="*/ 311943 w 1143000"/>
                  <a:gd name="connsiteY18" fmla="*/ 195294 h 1019206"/>
                  <a:gd name="connsiteX19" fmla="*/ 311943 w 1143000"/>
                  <a:gd name="connsiteY19" fmla="*/ 269112 h 1019206"/>
                  <a:gd name="connsiteX20" fmla="*/ 321468 w 1143000"/>
                  <a:gd name="connsiteY20" fmla="*/ 285781 h 1019206"/>
                  <a:gd name="connsiteX21" fmla="*/ 330993 w 1143000"/>
                  <a:gd name="connsiteY21" fmla="*/ 300069 h 1019206"/>
                  <a:gd name="connsiteX22" fmla="*/ 342900 w 1143000"/>
                  <a:gd name="connsiteY22" fmla="*/ 319119 h 1019206"/>
                  <a:gd name="connsiteX23" fmla="*/ 347662 w 1143000"/>
                  <a:gd name="connsiteY23" fmla="*/ 333406 h 1019206"/>
                  <a:gd name="connsiteX24" fmla="*/ 350043 w 1143000"/>
                  <a:gd name="connsiteY24" fmla="*/ 340550 h 1019206"/>
                  <a:gd name="connsiteX25" fmla="*/ 354806 w 1143000"/>
                  <a:gd name="connsiteY25" fmla="*/ 347694 h 1019206"/>
                  <a:gd name="connsiteX26" fmla="*/ 352425 w 1143000"/>
                  <a:gd name="connsiteY26" fmla="*/ 373887 h 1019206"/>
                  <a:gd name="connsiteX27" fmla="*/ 350043 w 1143000"/>
                  <a:gd name="connsiteY27" fmla="*/ 383412 h 1019206"/>
                  <a:gd name="connsiteX28" fmla="*/ 340518 w 1143000"/>
                  <a:gd name="connsiteY28" fmla="*/ 397700 h 1019206"/>
                  <a:gd name="connsiteX29" fmla="*/ 338137 w 1143000"/>
                  <a:gd name="connsiteY29" fmla="*/ 423894 h 1019206"/>
                  <a:gd name="connsiteX30" fmla="*/ 314325 w 1143000"/>
                  <a:gd name="connsiteY30" fmla="*/ 431037 h 1019206"/>
                  <a:gd name="connsiteX31" fmla="*/ 269081 w 1143000"/>
                  <a:gd name="connsiteY31" fmla="*/ 435800 h 1019206"/>
                  <a:gd name="connsiteX32" fmla="*/ 261937 w 1143000"/>
                  <a:gd name="connsiteY32" fmla="*/ 438181 h 1019206"/>
                  <a:gd name="connsiteX33" fmla="*/ 226218 w 1143000"/>
                  <a:gd name="connsiteY33" fmla="*/ 431037 h 1019206"/>
                  <a:gd name="connsiteX34" fmla="*/ 219075 w 1143000"/>
                  <a:gd name="connsiteY34" fmla="*/ 428656 h 1019206"/>
                  <a:gd name="connsiteX35" fmla="*/ 211931 w 1143000"/>
                  <a:gd name="connsiteY35" fmla="*/ 426275 h 1019206"/>
                  <a:gd name="connsiteX36" fmla="*/ 204787 w 1143000"/>
                  <a:gd name="connsiteY36" fmla="*/ 421512 h 1019206"/>
                  <a:gd name="connsiteX37" fmla="*/ 197643 w 1143000"/>
                  <a:gd name="connsiteY37" fmla="*/ 419131 h 1019206"/>
                  <a:gd name="connsiteX38" fmla="*/ 188118 w 1143000"/>
                  <a:gd name="connsiteY38" fmla="*/ 414369 h 1019206"/>
                  <a:gd name="connsiteX39" fmla="*/ 180975 w 1143000"/>
                  <a:gd name="connsiteY39" fmla="*/ 409606 h 1019206"/>
                  <a:gd name="connsiteX40" fmla="*/ 164306 w 1143000"/>
                  <a:gd name="connsiteY40" fmla="*/ 404844 h 1019206"/>
                  <a:gd name="connsiteX41" fmla="*/ 157162 w 1143000"/>
                  <a:gd name="connsiteY41" fmla="*/ 402462 h 1019206"/>
                  <a:gd name="connsiteX42" fmla="*/ 145256 w 1143000"/>
                  <a:gd name="connsiteY42" fmla="*/ 409606 h 1019206"/>
                  <a:gd name="connsiteX43" fmla="*/ 142875 w 1143000"/>
                  <a:gd name="connsiteY43" fmla="*/ 440562 h 1019206"/>
                  <a:gd name="connsiteX44" fmla="*/ 145256 w 1143000"/>
                  <a:gd name="connsiteY44" fmla="*/ 490569 h 1019206"/>
                  <a:gd name="connsiteX45" fmla="*/ 147637 w 1143000"/>
                  <a:gd name="connsiteY45" fmla="*/ 504856 h 1019206"/>
                  <a:gd name="connsiteX46" fmla="*/ 152400 w 1143000"/>
                  <a:gd name="connsiteY46" fmla="*/ 512000 h 1019206"/>
                  <a:gd name="connsiteX47" fmla="*/ 157162 w 1143000"/>
                  <a:gd name="connsiteY47" fmla="*/ 528669 h 1019206"/>
                  <a:gd name="connsiteX48" fmla="*/ 164306 w 1143000"/>
                  <a:gd name="connsiteY48" fmla="*/ 535812 h 1019206"/>
                  <a:gd name="connsiteX49" fmla="*/ 166687 w 1143000"/>
                  <a:gd name="connsiteY49" fmla="*/ 585819 h 1019206"/>
                  <a:gd name="connsiteX50" fmla="*/ 159543 w 1143000"/>
                  <a:gd name="connsiteY50" fmla="*/ 588200 h 1019206"/>
                  <a:gd name="connsiteX51" fmla="*/ 147637 w 1143000"/>
                  <a:gd name="connsiteY51" fmla="*/ 595344 h 1019206"/>
                  <a:gd name="connsiteX52" fmla="*/ 140493 w 1143000"/>
                  <a:gd name="connsiteY52" fmla="*/ 597725 h 1019206"/>
                  <a:gd name="connsiteX53" fmla="*/ 119062 w 1143000"/>
                  <a:gd name="connsiteY53" fmla="*/ 602487 h 1019206"/>
                  <a:gd name="connsiteX54" fmla="*/ 104775 w 1143000"/>
                  <a:gd name="connsiteY54" fmla="*/ 612012 h 1019206"/>
                  <a:gd name="connsiteX55" fmla="*/ 83343 w 1143000"/>
                  <a:gd name="connsiteY55" fmla="*/ 619156 h 1019206"/>
                  <a:gd name="connsiteX56" fmla="*/ 78581 w 1143000"/>
                  <a:gd name="connsiteY56" fmla="*/ 650112 h 1019206"/>
                  <a:gd name="connsiteX57" fmla="*/ 76200 w 1143000"/>
                  <a:gd name="connsiteY57" fmla="*/ 664400 h 1019206"/>
                  <a:gd name="connsiteX58" fmla="*/ 71437 w 1143000"/>
                  <a:gd name="connsiteY58" fmla="*/ 678687 h 1019206"/>
                  <a:gd name="connsiteX59" fmla="*/ 69056 w 1143000"/>
                  <a:gd name="connsiteY59" fmla="*/ 735837 h 1019206"/>
                  <a:gd name="connsiteX60" fmla="*/ 61912 w 1143000"/>
                  <a:gd name="connsiteY60" fmla="*/ 742981 h 1019206"/>
                  <a:gd name="connsiteX61" fmla="*/ 54768 w 1143000"/>
                  <a:gd name="connsiteY61" fmla="*/ 745362 h 1019206"/>
                  <a:gd name="connsiteX62" fmla="*/ 26193 w 1143000"/>
                  <a:gd name="connsiteY62" fmla="*/ 750125 h 1019206"/>
                  <a:gd name="connsiteX63" fmla="*/ 19050 w 1143000"/>
                  <a:gd name="connsiteY63" fmla="*/ 759650 h 1019206"/>
                  <a:gd name="connsiteX64" fmla="*/ 9525 w 1143000"/>
                  <a:gd name="connsiteY64" fmla="*/ 797750 h 1019206"/>
                  <a:gd name="connsiteX65" fmla="*/ 0 w 1143000"/>
                  <a:gd name="connsiteY65" fmla="*/ 819181 h 1019206"/>
                  <a:gd name="connsiteX66" fmla="*/ 2381 w 1143000"/>
                  <a:gd name="connsiteY66" fmla="*/ 847756 h 1019206"/>
                  <a:gd name="connsiteX67" fmla="*/ 9525 w 1143000"/>
                  <a:gd name="connsiteY67" fmla="*/ 854900 h 1019206"/>
                  <a:gd name="connsiteX68" fmla="*/ 23812 w 1143000"/>
                  <a:gd name="connsiteY68" fmla="*/ 864425 h 1019206"/>
                  <a:gd name="connsiteX69" fmla="*/ 28575 w 1143000"/>
                  <a:gd name="connsiteY69" fmla="*/ 871569 h 1019206"/>
                  <a:gd name="connsiteX70" fmla="*/ 38100 w 1143000"/>
                  <a:gd name="connsiteY70" fmla="*/ 876331 h 1019206"/>
                  <a:gd name="connsiteX71" fmla="*/ 45243 w 1143000"/>
                  <a:gd name="connsiteY71" fmla="*/ 881094 h 1019206"/>
                  <a:gd name="connsiteX72" fmla="*/ 69056 w 1143000"/>
                  <a:gd name="connsiteY72" fmla="*/ 878712 h 1019206"/>
                  <a:gd name="connsiteX73" fmla="*/ 83343 w 1143000"/>
                  <a:gd name="connsiteY73" fmla="*/ 873950 h 1019206"/>
                  <a:gd name="connsiteX74" fmla="*/ 90487 w 1143000"/>
                  <a:gd name="connsiteY74" fmla="*/ 871569 h 1019206"/>
                  <a:gd name="connsiteX75" fmla="*/ 111918 w 1143000"/>
                  <a:gd name="connsiteY75" fmla="*/ 881094 h 1019206"/>
                  <a:gd name="connsiteX76" fmla="*/ 126206 w 1143000"/>
                  <a:gd name="connsiteY76" fmla="*/ 897762 h 1019206"/>
                  <a:gd name="connsiteX77" fmla="*/ 140493 w 1143000"/>
                  <a:gd name="connsiteY77" fmla="*/ 907287 h 1019206"/>
                  <a:gd name="connsiteX78" fmla="*/ 152400 w 1143000"/>
                  <a:gd name="connsiteY78" fmla="*/ 921575 h 1019206"/>
                  <a:gd name="connsiteX79" fmla="*/ 169068 w 1143000"/>
                  <a:gd name="connsiteY79" fmla="*/ 935862 h 1019206"/>
                  <a:gd name="connsiteX80" fmla="*/ 190500 w 1143000"/>
                  <a:gd name="connsiteY80" fmla="*/ 945387 h 1019206"/>
                  <a:gd name="connsiteX81" fmla="*/ 202406 w 1143000"/>
                  <a:gd name="connsiteY81" fmla="*/ 959675 h 1019206"/>
                  <a:gd name="connsiteX82" fmla="*/ 207168 w 1143000"/>
                  <a:gd name="connsiteY82" fmla="*/ 966819 h 1019206"/>
                  <a:gd name="connsiteX83" fmla="*/ 214312 w 1143000"/>
                  <a:gd name="connsiteY83" fmla="*/ 969200 h 1019206"/>
                  <a:gd name="connsiteX84" fmla="*/ 221456 w 1143000"/>
                  <a:gd name="connsiteY84" fmla="*/ 973962 h 1019206"/>
                  <a:gd name="connsiteX85" fmla="*/ 233362 w 1143000"/>
                  <a:gd name="connsiteY85" fmla="*/ 985869 h 1019206"/>
                  <a:gd name="connsiteX86" fmla="*/ 238125 w 1143000"/>
                  <a:gd name="connsiteY86" fmla="*/ 993012 h 1019206"/>
                  <a:gd name="connsiteX87" fmla="*/ 252412 w 1143000"/>
                  <a:gd name="connsiteY87" fmla="*/ 1000156 h 1019206"/>
                  <a:gd name="connsiteX88" fmla="*/ 266700 w 1143000"/>
                  <a:gd name="connsiteY88" fmla="*/ 1009681 h 1019206"/>
                  <a:gd name="connsiteX89" fmla="*/ 283368 w 1143000"/>
                  <a:gd name="connsiteY89" fmla="*/ 1019206 h 1019206"/>
                  <a:gd name="connsiteX90" fmla="*/ 297656 w 1143000"/>
                  <a:gd name="connsiteY90" fmla="*/ 1016825 h 1019206"/>
                  <a:gd name="connsiteX91" fmla="*/ 302418 w 1143000"/>
                  <a:gd name="connsiteY91" fmla="*/ 1007300 h 1019206"/>
                  <a:gd name="connsiteX92" fmla="*/ 316706 w 1143000"/>
                  <a:gd name="connsiteY92" fmla="*/ 993012 h 1019206"/>
                  <a:gd name="connsiteX93" fmla="*/ 319087 w 1143000"/>
                  <a:gd name="connsiteY93" fmla="*/ 985869 h 1019206"/>
                  <a:gd name="connsiteX94" fmla="*/ 323850 w 1143000"/>
                  <a:gd name="connsiteY94" fmla="*/ 966819 h 1019206"/>
                  <a:gd name="connsiteX95" fmla="*/ 328612 w 1143000"/>
                  <a:gd name="connsiteY95" fmla="*/ 959675 h 1019206"/>
                  <a:gd name="connsiteX96" fmla="*/ 326231 w 1143000"/>
                  <a:gd name="connsiteY96" fmla="*/ 952531 h 1019206"/>
                  <a:gd name="connsiteX97" fmla="*/ 338137 w 1143000"/>
                  <a:gd name="connsiteY97" fmla="*/ 943006 h 1019206"/>
                  <a:gd name="connsiteX98" fmla="*/ 342900 w 1143000"/>
                  <a:gd name="connsiteY98" fmla="*/ 933481 h 1019206"/>
                  <a:gd name="connsiteX99" fmla="*/ 357187 w 1143000"/>
                  <a:gd name="connsiteY99" fmla="*/ 928719 h 1019206"/>
                  <a:gd name="connsiteX100" fmla="*/ 373856 w 1143000"/>
                  <a:gd name="connsiteY100" fmla="*/ 916812 h 1019206"/>
                  <a:gd name="connsiteX101" fmla="*/ 381000 w 1143000"/>
                  <a:gd name="connsiteY101" fmla="*/ 912050 h 1019206"/>
                  <a:gd name="connsiteX102" fmla="*/ 428625 w 1143000"/>
                  <a:gd name="connsiteY102" fmla="*/ 909669 h 1019206"/>
                  <a:gd name="connsiteX103" fmla="*/ 459581 w 1143000"/>
                  <a:gd name="connsiteY103" fmla="*/ 907287 h 1019206"/>
                  <a:gd name="connsiteX104" fmla="*/ 466725 w 1143000"/>
                  <a:gd name="connsiteY104" fmla="*/ 902525 h 1019206"/>
                  <a:gd name="connsiteX105" fmla="*/ 488156 w 1143000"/>
                  <a:gd name="connsiteY105" fmla="*/ 897762 h 1019206"/>
                  <a:gd name="connsiteX106" fmla="*/ 521493 w 1143000"/>
                  <a:gd name="connsiteY106" fmla="*/ 900144 h 1019206"/>
                  <a:gd name="connsiteX107" fmla="*/ 523875 w 1143000"/>
                  <a:gd name="connsiteY107" fmla="*/ 907287 h 1019206"/>
                  <a:gd name="connsiteX108" fmla="*/ 531018 w 1143000"/>
                  <a:gd name="connsiteY108" fmla="*/ 909669 h 1019206"/>
                  <a:gd name="connsiteX109" fmla="*/ 538162 w 1143000"/>
                  <a:gd name="connsiteY109" fmla="*/ 914431 h 1019206"/>
                  <a:gd name="connsiteX110" fmla="*/ 561975 w 1143000"/>
                  <a:gd name="connsiteY110" fmla="*/ 912050 h 1019206"/>
                  <a:gd name="connsiteX111" fmla="*/ 566737 w 1143000"/>
                  <a:gd name="connsiteY111" fmla="*/ 904906 h 1019206"/>
                  <a:gd name="connsiteX112" fmla="*/ 581025 w 1143000"/>
                  <a:gd name="connsiteY112" fmla="*/ 895381 h 1019206"/>
                  <a:gd name="connsiteX113" fmla="*/ 588168 w 1143000"/>
                  <a:gd name="connsiteY113" fmla="*/ 890619 h 1019206"/>
                  <a:gd name="connsiteX114" fmla="*/ 602456 w 1143000"/>
                  <a:gd name="connsiteY114" fmla="*/ 885856 h 1019206"/>
                  <a:gd name="connsiteX115" fmla="*/ 607218 w 1143000"/>
                  <a:gd name="connsiteY115" fmla="*/ 878712 h 1019206"/>
                  <a:gd name="connsiteX116" fmla="*/ 621506 w 1143000"/>
                  <a:gd name="connsiteY116" fmla="*/ 871569 h 1019206"/>
                  <a:gd name="connsiteX117" fmla="*/ 640556 w 1143000"/>
                  <a:gd name="connsiteY117" fmla="*/ 862044 h 1019206"/>
                  <a:gd name="connsiteX118" fmla="*/ 654843 w 1143000"/>
                  <a:gd name="connsiteY118" fmla="*/ 854900 h 1019206"/>
                  <a:gd name="connsiteX119" fmla="*/ 661987 w 1143000"/>
                  <a:gd name="connsiteY119" fmla="*/ 850137 h 1019206"/>
                  <a:gd name="connsiteX120" fmla="*/ 666750 w 1143000"/>
                  <a:gd name="connsiteY120" fmla="*/ 842994 h 1019206"/>
                  <a:gd name="connsiteX121" fmla="*/ 676275 w 1143000"/>
                  <a:gd name="connsiteY121" fmla="*/ 838231 h 1019206"/>
                  <a:gd name="connsiteX122" fmla="*/ 692943 w 1143000"/>
                  <a:gd name="connsiteY122" fmla="*/ 816800 h 1019206"/>
                  <a:gd name="connsiteX123" fmla="*/ 697706 w 1143000"/>
                  <a:gd name="connsiteY123" fmla="*/ 809656 h 1019206"/>
                  <a:gd name="connsiteX124" fmla="*/ 714375 w 1143000"/>
                  <a:gd name="connsiteY124" fmla="*/ 802512 h 1019206"/>
                  <a:gd name="connsiteX125" fmla="*/ 726281 w 1143000"/>
                  <a:gd name="connsiteY125" fmla="*/ 792987 h 1019206"/>
                  <a:gd name="connsiteX126" fmla="*/ 740568 w 1143000"/>
                  <a:gd name="connsiteY126" fmla="*/ 783462 h 1019206"/>
                  <a:gd name="connsiteX127" fmla="*/ 790575 w 1143000"/>
                  <a:gd name="connsiteY127" fmla="*/ 785844 h 1019206"/>
                  <a:gd name="connsiteX128" fmla="*/ 797718 w 1143000"/>
                  <a:gd name="connsiteY128" fmla="*/ 788225 h 1019206"/>
                  <a:gd name="connsiteX129" fmla="*/ 809625 w 1143000"/>
                  <a:gd name="connsiteY129" fmla="*/ 795369 h 1019206"/>
                  <a:gd name="connsiteX130" fmla="*/ 814387 w 1143000"/>
                  <a:gd name="connsiteY130" fmla="*/ 802512 h 1019206"/>
                  <a:gd name="connsiteX131" fmla="*/ 821531 w 1143000"/>
                  <a:gd name="connsiteY131" fmla="*/ 807275 h 1019206"/>
                  <a:gd name="connsiteX132" fmla="*/ 831056 w 1143000"/>
                  <a:gd name="connsiteY132" fmla="*/ 819181 h 1019206"/>
                  <a:gd name="connsiteX133" fmla="*/ 833437 w 1143000"/>
                  <a:gd name="connsiteY133" fmla="*/ 826325 h 1019206"/>
                  <a:gd name="connsiteX134" fmla="*/ 840581 w 1143000"/>
                  <a:gd name="connsiteY134" fmla="*/ 831087 h 1019206"/>
                  <a:gd name="connsiteX135" fmla="*/ 919162 w 1143000"/>
                  <a:gd name="connsiteY135" fmla="*/ 833469 h 1019206"/>
                  <a:gd name="connsiteX136" fmla="*/ 933450 w 1143000"/>
                  <a:gd name="connsiteY136" fmla="*/ 842994 h 1019206"/>
                  <a:gd name="connsiteX137" fmla="*/ 938212 w 1143000"/>
                  <a:gd name="connsiteY137" fmla="*/ 857281 h 1019206"/>
                  <a:gd name="connsiteX138" fmla="*/ 947737 w 1143000"/>
                  <a:gd name="connsiteY138" fmla="*/ 871569 h 1019206"/>
                  <a:gd name="connsiteX139" fmla="*/ 950118 w 1143000"/>
                  <a:gd name="connsiteY139" fmla="*/ 878712 h 1019206"/>
                  <a:gd name="connsiteX140" fmla="*/ 964406 w 1143000"/>
                  <a:gd name="connsiteY140" fmla="*/ 883475 h 1019206"/>
                  <a:gd name="connsiteX141" fmla="*/ 985837 w 1143000"/>
                  <a:gd name="connsiteY141" fmla="*/ 895381 h 1019206"/>
                  <a:gd name="connsiteX142" fmla="*/ 1004887 w 1143000"/>
                  <a:gd name="connsiteY142" fmla="*/ 900144 h 1019206"/>
                  <a:gd name="connsiteX143" fmla="*/ 1012031 w 1143000"/>
                  <a:gd name="connsiteY143" fmla="*/ 902525 h 1019206"/>
                  <a:gd name="connsiteX144" fmla="*/ 1031081 w 1143000"/>
                  <a:gd name="connsiteY144" fmla="*/ 900144 h 1019206"/>
                  <a:gd name="connsiteX145" fmla="*/ 1045368 w 1143000"/>
                  <a:gd name="connsiteY145" fmla="*/ 888237 h 1019206"/>
                  <a:gd name="connsiteX146" fmla="*/ 1052512 w 1143000"/>
                  <a:gd name="connsiteY146" fmla="*/ 883475 h 1019206"/>
                  <a:gd name="connsiteX147" fmla="*/ 1057275 w 1143000"/>
                  <a:gd name="connsiteY147" fmla="*/ 876331 h 1019206"/>
                  <a:gd name="connsiteX148" fmla="*/ 1071562 w 1143000"/>
                  <a:gd name="connsiteY148" fmla="*/ 864425 h 1019206"/>
                  <a:gd name="connsiteX149" fmla="*/ 1081087 w 1143000"/>
                  <a:gd name="connsiteY149" fmla="*/ 862044 h 1019206"/>
                  <a:gd name="connsiteX150" fmla="*/ 1088231 w 1143000"/>
                  <a:gd name="connsiteY150" fmla="*/ 859662 h 1019206"/>
                  <a:gd name="connsiteX151" fmla="*/ 1109662 w 1143000"/>
                  <a:gd name="connsiteY151" fmla="*/ 854900 h 1019206"/>
                  <a:gd name="connsiteX152" fmla="*/ 1116806 w 1143000"/>
                  <a:gd name="connsiteY152" fmla="*/ 845375 h 1019206"/>
                  <a:gd name="connsiteX153" fmla="*/ 1123950 w 1143000"/>
                  <a:gd name="connsiteY153" fmla="*/ 833469 h 1019206"/>
                  <a:gd name="connsiteX154" fmla="*/ 1131093 w 1143000"/>
                  <a:gd name="connsiteY154" fmla="*/ 826325 h 1019206"/>
                  <a:gd name="connsiteX155" fmla="*/ 1138237 w 1143000"/>
                  <a:gd name="connsiteY155" fmla="*/ 785844 h 1019206"/>
                  <a:gd name="connsiteX156" fmla="*/ 1143000 w 1143000"/>
                  <a:gd name="connsiteY156" fmla="*/ 754887 h 1019206"/>
                  <a:gd name="connsiteX157" fmla="*/ 1140618 w 1143000"/>
                  <a:gd name="connsiteY157" fmla="*/ 695356 h 1019206"/>
                  <a:gd name="connsiteX158" fmla="*/ 1135856 w 1143000"/>
                  <a:gd name="connsiteY158" fmla="*/ 688212 h 1019206"/>
                  <a:gd name="connsiteX159" fmla="*/ 1133475 w 1143000"/>
                  <a:gd name="connsiteY159" fmla="*/ 681069 h 1019206"/>
                  <a:gd name="connsiteX160" fmla="*/ 1123950 w 1143000"/>
                  <a:gd name="connsiteY160" fmla="*/ 678687 h 1019206"/>
                  <a:gd name="connsiteX161" fmla="*/ 1107281 w 1143000"/>
                  <a:gd name="connsiteY161" fmla="*/ 685831 h 1019206"/>
                  <a:gd name="connsiteX162" fmla="*/ 1090612 w 1143000"/>
                  <a:gd name="connsiteY162" fmla="*/ 707262 h 1019206"/>
                  <a:gd name="connsiteX163" fmla="*/ 1083468 w 1143000"/>
                  <a:gd name="connsiteY163" fmla="*/ 712025 h 1019206"/>
                  <a:gd name="connsiteX164" fmla="*/ 1066800 w 1143000"/>
                  <a:gd name="connsiteY164" fmla="*/ 714406 h 1019206"/>
                  <a:gd name="connsiteX165" fmla="*/ 1050131 w 1143000"/>
                  <a:gd name="connsiteY165" fmla="*/ 721550 h 1019206"/>
                  <a:gd name="connsiteX166" fmla="*/ 1042987 w 1143000"/>
                  <a:gd name="connsiteY166" fmla="*/ 726312 h 1019206"/>
                  <a:gd name="connsiteX167" fmla="*/ 1012031 w 1143000"/>
                  <a:gd name="connsiteY167" fmla="*/ 728694 h 1019206"/>
                  <a:gd name="connsiteX168" fmla="*/ 1002506 w 1143000"/>
                  <a:gd name="connsiteY168" fmla="*/ 731075 h 1019206"/>
                  <a:gd name="connsiteX169" fmla="*/ 995362 w 1143000"/>
                  <a:gd name="connsiteY169" fmla="*/ 733456 h 1019206"/>
                  <a:gd name="connsiteX170" fmla="*/ 947737 w 1143000"/>
                  <a:gd name="connsiteY170" fmla="*/ 731075 h 1019206"/>
                  <a:gd name="connsiteX171" fmla="*/ 945356 w 1143000"/>
                  <a:gd name="connsiteY171" fmla="*/ 721550 h 1019206"/>
                  <a:gd name="connsiteX172" fmla="*/ 928687 w 1143000"/>
                  <a:gd name="connsiteY172" fmla="*/ 702500 h 1019206"/>
                  <a:gd name="connsiteX173" fmla="*/ 919162 w 1143000"/>
                  <a:gd name="connsiteY173" fmla="*/ 681069 h 1019206"/>
                  <a:gd name="connsiteX174" fmla="*/ 909637 w 1143000"/>
                  <a:gd name="connsiteY174" fmla="*/ 666781 h 1019206"/>
                  <a:gd name="connsiteX175" fmla="*/ 902493 w 1143000"/>
                  <a:gd name="connsiteY175" fmla="*/ 662019 h 1019206"/>
                  <a:gd name="connsiteX176" fmla="*/ 897731 w 1143000"/>
                  <a:gd name="connsiteY176" fmla="*/ 635825 h 1019206"/>
                  <a:gd name="connsiteX177" fmla="*/ 892968 w 1143000"/>
                  <a:gd name="connsiteY177" fmla="*/ 621537 h 1019206"/>
                  <a:gd name="connsiteX178" fmla="*/ 883443 w 1143000"/>
                  <a:gd name="connsiteY178" fmla="*/ 616775 h 1019206"/>
                  <a:gd name="connsiteX179" fmla="*/ 876300 w 1143000"/>
                  <a:gd name="connsiteY179" fmla="*/ 612012 h 1019206"/>
                  <a:gd name="connsiteX180" fmla="*/ 864393 w 1143000"/>
                  <a:gd name="connsiteY180" fmla="*/ 607250 h 1019206"/>
                  <a:gd name="connsiteX181" fmla="*/ 842962 w 1143000"/>
                  <a:gd name="connsiteY181" fmla="*/ 595344 h 1019206"/>
                  <a:gd name="connsiteX182" fmla="*/ 838200 w 1143000"/>
                  <a:gd name="connsiteY182" fmla="*/ 588200 h 1019206"/>
                  <a:gd name="connsiteX183" fmla="*/ 809625 w 1143000"/>
                  <a:gd name="connsiteY183" fmla="*/ 576294 h 1019206"/>
                  <a:gd name="connsiteX184" fmla="*/ 797718 w 1143000"/>
                  <a:gd name="connsiteY184" fmla="*/ 569150 h 1019206"/>
                  <a:gd name="connsiteX185" fmla="*/ 781050 w 1143000"/>
                  <a:gd name="connsiteY185" fmla="*/ 564387 h 1019206"/>
                  <a:gd name="connsiteX186" fmla="*/ 766762 w 1143000"/>
                  <a:gd name="connsiteY186" fmla="*/ 554862 h 1019206"/>
                  <a:gd name="connsiteX187" fmla="*/ 759618 w 1143000"/>
                  <a:gd name="connsiteY187" fmla="*/ 538194 h 1019206"/>
                  <a:gd name="connsiteX188" fmla="*/ 754856 w 1143000"/>
                  <a:gd name="connsiteY188" fmla="*/ 523906 h 1019206"/>
                  <a:gd name="connsiteX189" fmla="*/ 752475 w 1143000"/>
                  <a:gd name="connsiteY189" fmla="*/ 512000 h 1019206"/>
                  <a:gd name="connsiteX190" fmla="*/ 731043 w 1143000"/>
                  <a:gd name="connsiteY190" fmla="*/ 488187 h 1019206"/>
                  <a:gd name="connsiteX191" fmla="*/ 721518 w 1143000"/>
                  <a:gd name="connsiteY191" fmla="*/ 478662 h 1019206"/>
                  <a:gd name="connsiteX192" fmla="*/ 719137 w 1143000"/>
                  <a:gd name="connsiteY192" fmla="*/ 471519 h 1019206"/>
                  <a:gd name="connsiteX193" fmla="*/ 711993 w 1143000"/>
                  <a:gd name="connsiteY193" fmla="*/ 464375 h 1019206"/>
                  <a:gd name="connsiteX194" fmla="*/ 690562 w 1143000"/>
                  <a:gd name="connsiteY194" fmla="*/ 459612 h 1019206"/>
                  <a:gd name="connsiteX195" fmla="*/ 681037 w 1143000"/>
                  <a:gd name="connsiteY195" fmla="*/ 454850 h 1019206"/>
                  <a:gd name="connsiteX196" fmla="*/ 673893 w 1143000"/>
                  <a:gd name="connsiteY196" fmla="*/ 445325 h 1019206"/>
                  <a:gd name="connsiteX197" fmla="*/ 657225 w 1143000"/>
                  <a:gd name="connsiteY197" fmla="*/ 431037 h 1019206"/>
                  <a:gd name="connsiteX198" fmla="*/ 647700 w 1143000"/>
                  <a:gd name="connsiteY198" fmla="*/ 428656 h 1019206"/>
                  <a:gd name="connsiteX199" fmla="*/ 640556 w 1143000"/>
                  <a:gd name="connsiteY199" fmla="*/ 419131 h 1019206"/>
                  <a:gd name="connsiteX200" fmla="*/ 626268 w 1143000"/>
                  <a:gd name="connsiteY200" fmla="*/ 411987 h 1019206"/>
                  <a:gd name="connsiteX201" fmla="*/ 616743 w 1143000"/>
                  <a:gd name="connsiteY201" fmla="*/ 400081 h 1019206"/>
                  <a:gd name="connsiteX202" fmla="*/ 609600 w 1143000"/>
                  <a:gd name="connsiteY202" fmla="*/ 392937 h 1019206"/>
                  <a:gd name="connsiteX203" fmla="*/ 604837 w 1143000"/>
                  <a:gd name="connsiteY203" fmla="*/ 378650 h 1019206"/>
                  <a:gd name="connsiteX204" fmla="*/ 595312 w 1143000"/>
                  <a:gd name="connsiteY204" fmla="*/ 361981 h 1019206"/>
                  <a:gd name="connsiteX205" fmla="*/ 592931 w 1143000"/>
                  <a:gd name="connsiteY205" fmla="*/ 354837 h 1019206"/>
                  <a:gd name="connsiteX206" fmla="*/ 581025 w 1143000"/>
                  <a:gd name="connsiteY206" fmla="*/ 338169 h 1019206"/>
                  <a:gd name="connsiteX207" fmla="*/ 576262 w 1143000"/>
                  <a:gd name="connsiteY207" fmla="*/ 319119 h 1019206"/>
                  <a:gd name="connsiteX208" fmla="*/ 578643 w 1143000"/>
                  <a:gd name="connsiteY208" fmla="*/ 300069 h 1019206"/>
                  <a:gd name="connsiteX209" fmla="*/ 585787 w 1143000"/>
                  <a:gd name="connsiteY209" fmla="*/ 292925 h 1019206"/>
                  <a:gd name="connsiteX210" fmla="*/ 590550 w 1143000"/>
                  <a:gd name="connsiteY210" fmla="*/ 281019 h 1019206"/>
                  <a:gd name="connsiteX211" fmla="*/ 595312 w 1143000"/>
                  <a:gd name="connsiteY211" fmla="*/ 266731 h 1019206"/>
                  <a:gd name="connsiteX212" fmla="*/ 597693 w 1143000"/>
                  <a:gd name="connsiteY212" fmla="*/ 259587 h 1019206"/>
                  <a:gd name="connsiteX213" fmla="*/ 588168 w 1143000"/>
                  <a:gd name="connsiteY213" fmla="*/ 202437 h 1019206"/>
                  <a:gd name="connsiteX214" fmla="*/ 581025 w 1143000"/>
                  <a:gd name="connsiteY214" fmla="*/ 200056 h 1019206"/>
                  <a:gd name="connsiteX215" fmla="*/ 576262 w 1143000"/>
                  <a:gd name="connsiteY215" fmla="*/ 192912 h 1019206"/>
                  <a:gd name="connsiteX216" fmla="*/ 559593 w 1143000"/>
                  <a:gd name="connsiteY216" fmla="*/ 181006 h 1019206"/>
                  <a:gd name="connsiteX217" fmla="*/ 557212 w 1143000"/>
                  <a:gd name="connsiteY217" fmla="*/ 166719 h 1019206"/>
                  <a:gd name="connsiteX218" fmla="*/ 554831 w 1143000"/>
                  <a:gd name="connsiteY218" fmla="*/ 157194 h 1019206"/>
                  <a:gd name="connsiteX219" fmla="*/ 552450 w 1143000"/>
                  <a:gd name="connsiteY219" fmla="*/ 133381 h 1019206"/>
                  <a:gd name="connsiteX220" fmla="*/ 542925 w 1143000"/>
                  <a:gd name="connsiteY220" fmla="*/ 114331 h 1019206"/>
                  <a:gd name="connsiteX221" fmla="*/ 533400 w 1143000"/>
                  <a:gd name="connsiteY221" fmla="*/ 100044 h 1019206"/>
                  <a:gd name="connsiteX222" fmla="*/ 531018 w 1143000"/>
                  <a:gd name="connsiteY222" fmla="*/ 92900 h 1019206"/>
                  <a:gd name="connsiteX223" fmla="*/ 526256 w 1143000"/>
                  <a:gd name="connsiteY223" fmla="*/ 85756 h 1019206"/>
                  <a:gd name="connsiteX224" fmla="*/ 523875 w 1143000"/>
                  <a:gd name="connsiteY224" fmla="*/ 57181 h 1019206"/>
                  <a:gd name="connsiteX225" fmla="*/ 516731 w 1143000"/>
                  <a:gd name="connsiteY225" fmla="*/ 38131 h 1019206"/>
                  <a:gd name="connsiteX226" fmla="*/ 509587 w 1143000"/>
                  <a:gd name="connsiteY226" fmla="*/ 33369 h 1019206"/>
                  <a:gd name="connsiteX227" fmla="*/ 507206 w 1143000"/>
                  <a:gd name="connsiteY227" fmla="*/ 26225 h 1019206"/>
                  <a:gd name="connsiteX228" fmla="*/ 509587 w 1143000"/>
                  <a:gd name="connsiteY228" fmla="*/ 14319 h 1019206"/>
                  <a:gd name="connsiteX229" fmla="*/ 497681 w 1143000"/>
                  <a:gd name="connsiteY229" fmla="*/ 31 h 101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1143000" h="1019206">
                    <a:moveTo>
                      <a:pt x="497681" y="31"/>
                    </a:moveTo>
                    <a:cubicBezTo>
                      <a:pt x="490537" y="825"/>
                      <a:pt x="476999" y="12659"/>
                      <a:pt x="466725" y="19081"/>
                    </a:cubicBezTo>
                    <a:cubicBezTo>
                      <a:pt x="464298" y="20598"/>
                      <a:pt x="462296" y="22939"/>
                      <a:pt x="459581" y="23844"/>
                    </a:cubicBezTo>
                    <a:cubicBezTo>
                      <a:pt x="457200" y="24638"/>
                      <a:pt x="454682" y="25103"/>
                      <a:pt x="452437" y="26225"/>
                    </a:cubicBezTo>
                    <a:cubicBezTo>
                      <a:pt x="439507" y="32689"/>
                      <a:pt x="451519" y="31193"/>
                      <a:pt x="433387" y="33369"/>
                    </a:cubicBezTo>
                    <a:cubicBezTo>
                      <a:pt x="417546" y="35270"/>
                      <a:pt x="401637" y="36544"/>
                      <a:pt x="385762" y="38131"/>
                    </a:cubicBezTo>
                    <a:cubicBezTo>
                      <a:pt x="381793" y="40512"/>
                      <a:pt x="377996" y="43205"/>
                      <a:pt x="373856" y="45275"/>
                    </a:cubicBezTo>
                    <a:cubicBezTo>
                      <a:pt x="371611" y="46398"/>
                      <a:pt x="367257" y="45206"/>
                      <a:pt x="366712" y="47656"/>
                    </a:cubicBezTo>
                    <a:cubicBezTo>
                      <a:pt x="364916" y="55736"/>
                      <a:pt x="368829" y="65915"/>
                      <a:pt x="371475" y="73850"/>
                    </a:cubicBezTo>
                    <a:cubicBezTo>
                      <a:pt x="367506" y="77025"/>
                      <a:pt x="363393" y="80028"/>
                      <a:pt x="359568" y="83375"/>
                    </a:cubicBezTo>
                    <a:cubicBezTo>
                      <a:pt x="357034" y="85593"/>
                      <a:pt x="355165" y="88562"/>
                      <a:pt x="352425" y="90519"/>
                    </a:cubicBezTo>
                    <a:cubicBezTo>
                      <a:pt x="349537" y="92582"/>
                      <a:pt x="346075" y="93694"/>
                      <a:pt x="342900" y="95281"/>
                    </a:cubicBezTo>
                    <a:cubicBezTo>
                      <a:pt x="341312" y="99250"/>
                      <a:pt x="339638" y="103185"/>
                      <a:pt x="338137" y="107187"/>
                    </a:cubicBezTo>
                    <a:cubicBezTo>
                      <a:pt x="337256" y="109537"/>
                      <a:pt x="337148" y="112242"/>
                      <a:pt x="335756" y="114331"/>
                    </a:cubicBezTo>
                    <a:cubicBezTo>
                      <a:pt x="333888" y="117133"/>
                      <a:pt x="330768" y="118888"/>
                      <a:pt x="328612" y="121475"/>
                    </a:cubicBezTo>
                    <a:cubicBezTo>
                      <a:pt x="323485" y="127628"/>
                      <a:pt x="323855" y="128605"/>
                      <a:pt x="321468" y="135762"/>
                    </a:cubicBezTo>
                    <a:cubicBezTo>
                      <a:pt x="320674" y="149256"/>
                      <a:pt x="320311" y="162782"/>
                      <a:pt x="319087" y="176244"/>
                    </a:cubicBezTo>
                    <a:cubicBezTo>
                      <a:pt x="318721" y="180275"/>
                      <a:pt x="318127" y="184360"/>
                      <a:pt x="316706" y="188150"/>
                    </a:cubicBezTo>
                    <a:cubicBezTo>
                      <a:pt x="315701" y="190830"/>
                      <a:pt x="313531" y="192913"/>
                      <a:pt x="311943" y="195294"/>
                    </a:cubicBezTo>
                    <a:cubicBezTo>
                      <a:pt x="302694" y="223041"/>
                      <a:pt x="308015" y="204302"/>
                      <a:pt x="311943" y="269112"/>
                    </a:cubicBezTo>
                    <a:cubicBezTo>
                      <a:pt x="312748" y="282400"/>
                      <a:pt x="312469" y="279781"/>
                      <a:pt x="321468" y="285781"/>
                    </a:cubicBezTo>
                    <a:cubicBezTo>
                      <a:pt x="324643" y="290544"/>
                      <a:pt x="329183" y="294639"/>
                      <a:pt x="330993" y="300069"/>
                    </a:cubicBezTo>
                    <a:cubicBezTo>
                      <a:pt x="336661" y="317071"/>
                      <a:pt x="331579" y="311571"/>
                      <a:pt x="342900" y="319119"/>
                    </a:cubicBezTo>
                    <a:lnTo>
                      <a:pt x="347662" y="333406"/>
                    </a:lnTo>
                    <a:cubicBezTo>
                      <a:pt x="348456" y="335787"/>
                      <a:pt x="348651" y="338462"/>
                      <a:pt x="350043" y="340550"/>
                    </a:cubicBezTo>
                    <a:lnTo>
                      <a:pt x="354806" y="347694"/>
                    </a:lnTo>
                    <a:cubicBezTo>
                      <a:pt x="354012" y="356425"/>
                      <a:pt x="353584" y="365197"/>
                      <a:pt x="352425" y="373887"/>
                    </a:cubicBezTo>
                    <a:cubicBezTo>
                      <a:pt x="351992" y="377131"/>
                      <a:pt x="351507" y="380485"/>
                      <a:pt x="350043" y="383412"/>
                    </a:cubicBezTo>
                    <a:cubicBezTo>
                      <a:pt x="347483" y="388532"/>
                      <a:pt x="340518" y="397700"/>
                      <a:pt x="340518" y="397700"/>
                    </a:cubicBezTo>
                    <a:cubicBezTo>
                      <a:pt x="339724" y="406431"/>
                      <a:pt x="342293" y="416175"/>
                      <a:pt x="338137" y="423894"/>
                    </a:cubicBezTo>
                    <a:cubicBezTo>
                      <a:pt x="337108" y="425805"/>
                      <a:pt x="318052" y="429972"/>
                      <a:pt x="314325" y="431037"/>
                    </a:cubicBezTo>
                    <a:cubicBezTo>
                      <a:pt x="291005" y="437700"/>
                      <a:pt x="330493" y="431962"/>
                      <a:pt x="269081" y="435800"/>
                    </a:cubicBezTo>
                    <a:cubicBezTo>
                      <a:pt x="266700" y="436594"/>
                      <a:pt x="264447" y="438181"/>
                      <a:pt x="261937" y="438181"/>
                    </a:cubicBezTo>
                    <a:cubicBezTo>
                      <a:pt x="244321" y="438181"/>
                      <a:pt x="241175" y="436023"/>
                      <a:pt x="226218" y="431037"/>
                    </a:cubicBezTo>
                    <a:lnTo>
                      <a:pt x="219075" y="428656"/>
                    </a:lnTo>
                    <a:lnTo>
                      <a:pt x="211931" y="426275"/>
                    </a:lnTo>
                    <a:cubicBezTo>
                      <a:pt x="209550" y="424687"/>
                      <a:pt x="207347" y="422792"/>
                      <a:pt x="204787" y="421512"/>
                    </a:cubicBezTo>
                    <a:cubicBezTo>
                      <a:pt x="202542" y="420389"/>
                      <a:pt x="199950" y="420120"/>
                      <a:pt x="197643" y="419131"/>
                    </a:cubicBezTo>
                    <a:cubicBezTo>
                      <a:pt x="194380" y="417733"/>
                      <a:pt x="191200" y="416130"/>
                      <a:pt x="188118" y="414369"/>
                    </a:cubicBezTo>
                    <a:cubicBezTo>
                      <a:pt x="185633" y="412949"/>
                      <a:pt x="183535" y="410886"/>
                      <a:pt x="180975" y="409606"/>
                    </a:cubicBezTo>
                    <a:cubicBezTo>
                      <a:pt x="177170" y="407703"/>
                      <a:pt x="167865" y="405861"/>
                      <a:pt x="164306" y="404844"/>
                    </a:cubicBezTo>
                    <a:cubicBezTo>
                      <a:pt x="161892" y="404154"/>
                      <a:pt x="159543" y="403256"/>
                      <a:pt x="157162" y="402462"/>
                    </a:cubicBezTo>
                    <a:cubicBezTo>
                      <a:pt x="153193" y="404843"/>
                      <a:pt x="146881" y="405272"/>
                      <a:pt x="145256" y="409606"/>
                    </a:cubicBezTo>
                    <a:cubicBezTo>
                      <a:pt x="141622" y="419296"/>
                      <a:pt x="142875" y="430213"/>
                      <a:pt x="142875" y="440562"/>
                    </a:cubicBezTo>
                    <a:cubicBezTo>
                      <a:pt x="142875" y="457250"/>
                      <a:pt x="144023" y="473927"/>
                      <a:pt x="145256" y="490569"/>
                    </a:cubicBezTo>
                    <a:cubicBezTo>
                      <a:pt x="145613" y="495384"/>
                      <a:pt x="146110" y="500276"/>
                      <a:pt x="147637" y="504856"/>
                    </a:cubicBezTo>
                    <a:cubicBezTo>
                      <a:pt x="148542" y="507571"/>
                      <a:pt x="150812" y="509619"/>
                      <a:pt x="152400" y="512000"/>
                    </a:cubicBezTo>
                    <a:cubicBezTo>
                      <a:pt x="152717" y="513269"/>
                      <a:pt x="155796" y="526620"/>
                      <a:pt x="157162" y="528669"/>
                    </a:cubicBezTo>
                    <a:cubicBezTo>
                      <a:pt x="159030" y="531471"/>
                      <a:pt x="161925" y="533431"/>
                      <a:pt x="164306" y="535812"/>
                    </a:cubicBezTo>
                    <a:cubicBezTo>
                      <a:pt x="171046" y="556035"/>
                      <a:pt x="173669" y="557893"/>
                      <a:pt x="166687" y="585819"/>
                    </a:cubicBezTo>
                    <a:cubicBezTo>
                      <a:pt x="166078" y="588254"/>
                      <a:pt x="161788" y="587077"/>
                      <a:pt x="159543" y="588200"/>
                    </a:cubicBezTo>
                    <a:cubicBezTo>
                      <a:pt x="155403" y="590270"/>
                      <a:pt x="151777" y="593274"/>
                      <a:pt x="147637" y="595344"/>
                    </a:cubicBezTo>
                    <a:cubicBezTo>
                      <a:pt x="145392" y="596467"/>
                      <a:pt x="142907" y="597035"/>
                      <a:pt x="140493" y="597725"/>
                    </a:cubicBezTo>
                    <a:cubicBezTo>
                      <a:pt x="132646" y="599967"/>
                      <a:pt x="127246" y="600850"/>
                      <a:pt x="119062" y="602487"/>
                    </a:cubicBezTo>
                    <a:cubicBezTo>
                      <a:pt x="110692" y="615044"/>
                      <a:pt x="119127" y="605861"/>
                      <a:pt x="104775" y="612012"/>
                    </a:cubicBezTo>
                    <a:cubicBezTo>
                      <a:pt x="83467" y="621144"/>
                      <a:pt x="117572" y="613452"/>
                      <a:pt x="83343" y="619156"/>
                    </a:cubicBezTo>
                    <a:cubicBezTo>
                      <a:pt x="78336" y="664224"/>
                      <a:pt x="83736" y="624332"/>
                      <a:pt x="78581" y="650112"/>
                    </a:cubicBezTo>
                    <a:cubicBezTo>
                      <a:pt x="77634" y="654847"/>
                      <a:pt x="77371" y="659716"/>
                      <a:pt x="76200" y="664400"/>
                    </a:cubicBezTo>
                    <a:cubicBezTo>
                      <a:pt x="74982" y="669270"/>
                      <a:pt x="73025" y="673925"/>
                      <a:pt x="71437" y="678687"/>
                    </a:cubicBezTo>
                    <a:cubicBezTo>
                      <a:pt x="70643" y="697737"/>
                      <a:pt x="71850" y="716976"/>
                      <a:pt x="69056" y="735837"/>
                    </a:cubicBezTo>
                    <a:cubicBezTo>
                      <a:pt x="68562" y="739168"/>
                      <a:pt x="64714" y="741113"/>
                      <a:pt x="61912" y="742981"/>
                    </a:cubicBezTo>
                    <a:cubicBezTo>
                      <a:pt x="59823" y="744373"/>
                      <a:pt x="57182" y="744672"/>
                      <a:pt x="54768" y="745362"/>
                    </a:cubicBezTo>
                    <a:cubicBezTo>
                      <a:pt x="42525" y="748860"/>
                      <a:pt x="41666" y="748191"/>
                      <a:pt x="26193" y="750125"/>
                    </a:cubicBezTo>
                    <a:cubicBezTo>
                      <a:pt x="23812" y="753300"/>
                      <a:pt x="20825" y="756100"/>
                      <a:pt x="19050" y="759650"/>
                    </a:cubicBezTo>
                    <a:cubicBezTo>
                      <a:pt x="11916" y="773918"/>
                      <a:pt x="14966" y="781428"/>
                      <a:pt x="9525" y="797750"/>
                    </a:cubicBezTo>
                    <a:cubicBezTo>
                      <a:pt x="3857" y="814752"/>
                      <a:pt x="7546" y="807860"/>
                      <a:pt x="0" y="819181"/>
                    </a:cubicBezTo>
                    <a:cubicBezTo>
                      <a:pt x="794" y="828706"/>
                      <a:pt x="-82" y="838521"/>
                      <a:pt x="2381" y="847756"/>
                    </a:cubicBezTo>
                    <a:cubicBezTo>
                      <a:pt x="3249" y="851010"/>
                      <a:pt x="6867" y="852832"/>
                      <a:pt x="9525" y="854900"/>
                    </a:cubicBezTo>
                    <a:cubicBezTo>
                      <a:pt x="14043" y="858414"/>
                      <a:pt x="23812" y="864425"/>
                      <a:pt x="23812" y="864425"/>
                    </a:cubicBezTo>
                    <a:cubicBezTo>
                      <a:pt x="25400" y="866806"/>
                      <a:pt x="26376" y="869737"/>
                      <a:pt x="28575" y="871569"/>
                    </a:cubicBezTo>
                    <a:cubicBezTo>
                      <a:pt x="31302" y="873841"/>
                      <a:pt x="35018" y="874570"/>
                      <a:pt x="38100" y="876331"/>
                    </a:cubicBezTo>
                    <a:cubicBezTo>
                      <a:pt x="40585" y="877751"/>
                      <a:pt x="42862" y="879506"/>
                      <a:pt x="45243" y="881094"/>
                    </a:cubicBezTo>
                    <a:cubicBezTo>
                      <a:pt x="53181" y="880300"/>
                      <a:pt x="61215" y="880182"/>
                      <a:pt x="69056" y="878712"/>
                    </a:cubicBezTo>
                    <a:cubicBezTo>
                      <a:pt x="73990" y="877787"/>
                      <a:pt x="78581" y="875537"/>
                      <a:pt x="83343" y="873950"/>
                    </a:cubicBezTo>
                    <a:lnTo>
                      <a:pt x="90487" y="871569"/>
                    </a:lnTo>
                    <a:cubicBezTo>
                      <a:pt x="97566" y="873928"/>
                      <a:pt x="106255" y="875431"/>
                      <a:pt x="111918" y="881094"/>
                    </a:cubicBezTo>
                    <a:cubicBezTo>
                      <a:pt x="129937" y="899113"/>
                      <a:pt x="97768" y="875011"/>
                      <a:pt x="126206" y="897762"/>
                    </a:cubicBezTo>
                    <a:cubicBezTo>
                      <a:pt x="130675" y="901338"/>
                      <a:pt x="140493" y="907287"/>
                      <a:pt x="140493" y="907287"/>
                    </a:cubicBezTo>
                    <a:cubicBezTo>
                      <a:pt x="144495" y="919291"/>
                      <a:pt x="140290" y="911194"/>
                      <a:pt x="152400" y="921575"/>
                    </a:cubicBezTo>
                    <a:cubicBezTo>
                      <a:pt x="159075" y="927297"/>
                      <a:pt x="160707" y="931682"/>
                      <a:pt x="169068" y="935862"/>
                    </a:cubicBezTo>
                    <a:cubicBezTo>
                      <a:pt x="203077" y="952866"/>
                      <a:pt x="169484" y="931379"/>
                      <a:pt x="190500" y="945387"/>
                    </a:cubicBezTo>
                    <a:cubicBezTo>
                      <a:pt x="200716" y="965822"/>
                      <a:pt x="188943" y="946211"/>
                      <a:pt x="202406" y="959675"/>
                    </a:cubicBezTo>
                    <a:cubicBezTo>
                      <a:pt x="204430" y="961699"/>
                      <a:pt x="204933" y="965031"/>
                      <a:pt x="207168" y="966819"/>
                    </a:cubicBezTo>
                    <a:cubicBezTo>
                      <a:pt x="209128" y="968387"/>
                      <a:pt x="212067" y="968078"/>
                      <a:pt x="214312" y="969200"/>
                    </a:cubicBezTo>
                    <a:cubicBezTo>
                      <a:pt x="216872" y="970480"/>
                      <a:pt x="219075" y="972375"/>
                      <a:pt x="221456" y="973962"/>
                    </a:cubicBezTo>
                    <a:cubicBezTo>
                      <a:pt x="234149" y="993004"/>
                      <a:pt x="217493" y="970001"/>
                      <a:pt x="233362" y="985869"/>
                    </a:cubicBezTo>
                    <a:cubicBezTo>
                      <a:pt x="235386" y="987893"/>
                      <a:pt x="236101" y="990988"/>
                      <a:pt x="238125" y="993012"/>
                    </a:cubicBezTo>
                    <a:cubicBezTo>
                      <a:pt x="242743" y="997630"/>
                      <a:pt x="246600" y="998219"/>
                      <a:pt x="252412" y="1000156"/>
                    </a:cubicBezTo>
                    <a:cubicBezTo>
                      <a:pt x="275206" y="1022950"/>
                      <a:pt x="246019" y="995893"/>
                      <a:pt x="266700" y="1009681"/>
                    </a:cubicBezTo>
                    <a:cubicBezTo>
                      <a:pt x="283724" y="1021031"/>
                      <a:pt x="263222" y="1014170"/>
                      <a:pt x="283368" y="1019206"/>
                    </a:cubicBezTo>
                    <a:cubicBezTo>
                      <a:pt x="288131" y="1018412"/>
                      <a:pt x="293562" y="1019384"/>
                      <a:pt x="297656" y="1016825"/>
                    </a:cubicBezTo>
                    <a:cubicBezTo>
                      <a:pt x="300666" y="1014944"/>
                      <a:pt x="300537" y="1010310"/>
                      <a:pt x="302418" y="1007300"/>
                    </a:cubicBezTo>
                    <a:cubicBezTo>
                      <a:pt x="308747" y="997174"/>
                      <a:pt x="308086" y="998759"/>
                      <a:pt x="316706" y="993012"/>
                    </a:cubicBezTo>
                    <a:cubicBezTo>
                      <a:pt x="317500" y="990631"/>
                      <a:pt x="318427" y="988290"/>
                      <a:pt x="319087" y="985869"/>
                    </a:cubicBezTo>
                    <a:cubicBezTo>
                      <a:pt x="320809" y="979554"/>
                      <a:pt x="320220" y="972265"/>
                      <a:pt x="323850" y="966819"/>
                    </a:cubicBezTo>
                    <a:lnTo>
                      <a:pt x="328612" y="959675"/>
                    </a:lnTo>
                    <a:cubicBezTo>
                      <a:pt x="327818" y="957294"/>
                      <a:pt x="325818" y="955007"/>
                      <a:pt x="326231" y="952531"/>
                    </a:cubicBezTo>
                    <a:cubicBezTo>
                      <a:pt x="327498" y="944927"/>
                      <a:pt x="332564" y="944863"/>
                      <a:pt x="338137" y="943006"/>
                    </a:cubicBezTo>
                    <a:cubicBezTo>
                      <a:pt x="339725" y="939831"/>
                      <a:pt x="340060" y="935611"/>
                      <a:pt x="342900" y="933481"/>
                    </a:cubicBezTo>
                    <a:cubicBezTo>
                      <a:pt x="346916" y="930469"/>
                      <a:pt x="357187" y="928719"/>
                      <a:pt x="357187" y="928719"/>
                    </a:cubicBezTo>
                    <a:cubicBezTo>
                      <a:pt x="374042" y="917481"/>
                      <a:pt x="353154" y="931599"/>
                      <a:pt x="373856" y="916812"/>
                    </a:cubicBezTo>
                    <a:cubicBezTo>
                      <a:pt x="376185" y="915149"/>
                      <a:pt x="378162" y="912420"/>
                      <a:pt x="381000" y="912050"/>
                    </a:cubicBezTo>
                    <a:cubicBezTo>
                      <a:pt x="396761" y="909994"/>
                      <a:pt x="412759" y="910631"/>
                      <a:pt x="428625" y="909669"/>
                    </a:cubicBezTo>
                    <a:cubicBezTo>
                      <a:pt x="438955" y="909043"/>
                      <a:pt x="449262" y="908081"/>
                      <a:pt x="459581" y="907287"/>
                    </a:cubicBezTo>
                    <a:cubicBezTo>
                      <a:pt x="461962" y="905700"/>
                      <a:pt x="464165" y="903805"/>
                      <a:pt x="466725" y="902525"/>
                    </a:cubicBezTo>
                    <a:cubicBezTo>
                      <a:pt x="472587" y="899594"/>
                      <a:pt x="482670" y="898677"/>
                      <a:pt x="488156" y="897762"/>
                    </a:cubicBezTo>
                    <a:cubicBezTo>
                      <a:pt x="499268" y="898556"/>
                      <a:pt x="510728" y="897273"/>
                      <a:pt x="521493" y="900144"/>
                    </a:cubicBezTo>
                    <a:cubicBezTo>
                      <a:pt x="523918" y="900791"/>
                      <a:pt x="522100" y="905512"/>
                      <a:pt x="523875" y="907287"/>
                    </a:cubicBezTo>
                    <a:cubicBezTo>
                      <a:pt x="525650" y="909062"/>
                      <a:pt x="528773" y="908546"/>
                      <a:pt x="531018" y="909669"/>
                    </a:cubicBezTo>
                    <a:cubicBezTo>
                      <a:pt x="533578" y="910949"/>
                      <a:pt x="535781" y="912844"/>
                      <a:pt x="538162" y="914431"/>
                    </a:cubicBezTo>
                    <a:cubicBezTo>
                      <a:pt x="546100" y="913637"/>
                      <a:pt x="554407" y="914573"/>
                      <a:pt x="561975" y="912050"/>
                    </a:cubicBezTo>
                    <a:cubicBezTo>
                      <a:pt x="564690" y="911145"/>
                      <a:pt x="564583" y="906791"/>
                      <a:pt x="566737" y="904906"/>
                    </a:cubicBezTo>
                    <a:cubicBezTo>
                      <a:pt x="571045" y="901137"/>
                      <a:pt x="576262" y="898556"/>
                      <a:pt x="581025" y="895381"/>
                    </a:cubicBezTo>
                    <a:cubicBezTo>
                      <a:pt x="583406" y="893794"/>
                      <a:pt x="585453" y="891524"/>
                      <a:pt x="588168" y="890619"/>
                    </a:cubicBezTo>
                    <a:lnTo>
                      <a:pt x="602456" y="885856"/>
                    </a:lnTo>
                    <a:cubicBezTo>
                      <a:pt x="604043" y="883475"/>
                      <a:pt x="605194" y="880736"/>
                      <a:pt x="607218" y="878712"/>
                    </a:cubicBezTo>
                    <a:cubicBezTo>
                      <a:pt x="611833" y="874097"/>
                      <a:pt x="615697" y="873505"/>
                      <a:pt x="621506" y="871569"/>
                    </a:cubicBezTo>
                    <a:cubicBezTo>
                      <a:pt x="638058" y="860534"/>
                      <a:pt x="617254" y="873695"/>
                      <a:pt x="640556" y="862044"/>
                    </a:cubicBezTo>
                    <a:cubicBezTo>
                      <a:pt x="659023" y="852810"/>
                      <a:pt x="636887" y="860885"/>
                      <a:pt x="654843" y="854900"/>
                    </a:cubicBezTo>
                    <a:cubicBezTo>
                      <a:pt x="657224" y="853312"/>
                      <a:pt x="659963" y="852161"/>
                      <a:pt x="661987" y="850137"/>
                    </a:cubicBezTo>
                    <a:cubicBezTo>
                      <a:pt x="664011" y="848113"/>
                      <a:pt x="664551" y="844826"/>
                      <a:pt x="666750" y="842994"/>
                    </a:cubicBezTo>
                    <a:cubicBezTo>
                      <a:pt x="669477" y="840722"/>
                      <a:pt x="673100" y="839819"/>
                      <a:pt x="676275" y="838231"/>
                    </a:cubicBezTo>
                    <a:cubicBezTo>
                      <a:pt x="687465" y="827039"/>
                      <a:pt x="681550" y="833889"/>
                      <a:pt x="692943" y="816800"/>
                    </a:cubicBezTo>
                    <a:cubicBezTo>
                      <a:pt x="694531" y="814419"/>
                      <a:pt x="695146" y="810936"/>
                      <a:pt x="697706" y="809656"/>
                    </a:cubicBezTo>
                    <a:cubicBezTo>
                      <a:pt x="709476" y="803771"/>
                      <a:pt x="703864" y="806017"/>
                      <a:pt x="714375" y="802512"/>
                    </a:cubicBezTo>
                    <a:cubicBezTo>
                      <a:pt x="725023" y="786540"/>
                      <a:pt x="712480" y="802187"/>
                      <a:pt x="726281" y="792987"/>
                    </a:cubicBezTo>
                    <a:cubicBezTo>
                      <a:pt x="744120" y="781095"/>
                      <a:pt x="723582" y="789126"/>
                      <a:pt x="740568" y="783462"/>
                    </a:cubicBezTo>
                    <a:cubicBezTo>
                      <a:pt x="757237" y="784256"/>
                      <a:pt x="773945" y="784458"/>
                      <a:pt x="790575" y="785844"/>
                    </a:cubicBezTo>
                    <a:cubicBezTo>
                      <a:pt x="793076" y="786052"/>
                      <a:pt x="795473" y="787103"/>
                      <a:pt x="797718" y="788225"/>
                    </a:cubicBezTo>
                    <a:cubicBezTo>
                      <a:pt x="801858" y="790295"/>
                      <a:pt x="805656" y="792988"/>
                      <a:pt x="809625" y="795369"/>
                    </a:cubicBezTo>
                    <a:cubicBezTo>
                      <a:pt x="811212" y="797750"/>
                      <a:pt x="812364" y="800489"/>
                      <a:pt x="814387" y="802512"/>
                    </a:cubicBezTo>
                    <a:cubicBezTo>
                      <a:pt x="816411" y="804536"/>
                      <a:pt x="819743" y="805040"/>
                      <a:pt x="821531" y="807275"/>
                    </a:cubicBezTo>
                    <a:cubicBezTo>
                      <a:pt x="834674" y="823704"/>
                      <a:pt x="810585" y="805536"/>
                      <a:pt x="831056" y="819181"/>
                    </a:cubicBezTo>
                    <a:cubicBezTo>
                      <a:pt x="831850" y="821562"/>
                      <a:pt x="831869" y="824365"/>
                      <a:pt x="833437" y="826325"/>
                    </a:cubicBezTo>
                    <a:cubicBezTo>
                      <a:pt x="835225" y="828560"/>
                      <a:pt x="837729" y="830849"/>
                      <a:pt x="840581" y="831087"/>
                    </a:cubicBezTo>
                    <a:cubicBezTo>
                      <a:pt x="866696" y="833263"/>
                      <a:pt x="892968" y="832675"/>
                      <a:pt x="919162" y="833469"/>
                    </a:cubicBezTo>
                    <a:cubicBezTo>
                      <a:pt x="923925" y="836644"/>
                      <a:pt x="931640" y="837564"/>
                      <a:pt x="933450" y="842994"/>
                    </a:cubicBezTo>
                    <a:cubicBezTo>
                      <a:pt x="935037" y="847756"/>
                      <a:pt x="935428" y="853104"/>
                      <a:pt x="938212" y="857281"/>
                    </a:cubicBezTo>
                    <a:cubicBezTo>
                      <a:pt x="941387" y="862044"/>
                      <a:pt x="945927" y="866139"/>
                      <a:pt x="947737" y="871569"/>
                    </a:cubicBezTo>
                    <a:cubicBezTo>
                      <a:pt x="948531" y="873950"/>
                      <a:pt x="948076" y="877253"/>
                      <a:pt x="950118" y="878712"/>
                    </a:cubicBezTo>
                    <a:cubicBezTo>
                      <a:pt x="954203" y="881630"/>
                      <a:pt x="960101" y="880892"/>
                      <a:pt x="964406" y="883475"/>
                    </a:cubicBezTo>
                    <a:cubicBezTo>
                      <a:pt x="971936" y="887993"/>
                      <a:pt x="977863" y="891964"/>
                      <a:pt x="985837" y="895381"/>
                    </a:cubicBezTo>
                    <a:cubicBezTo>
                      <a:pt x="993454" y="898645"/>
                      <a:pt x="995947" y="897909"/>
                      <a:pt x="1004887" y="900144"/>
                    </a:cubicBezTo>
                    <a:cubicBezTo>
                      <a:pt x="1007322" y="900753"/>
                      <a:pt x="1009650" y="901731"/>
                      <a:pt x="1012031" y="902525"/>
                    </a:cubicBezTo>
                    <a:cubicBezTo>
                      <a:pt x="1018381" y="901731"/>
                      <a:pt x="1024907" y="901828"/>
                      <a:pt x="1031081" y="900144"/>
                    </a:cubicBezTo>
                    <a:cubicBezTo>
                      <a:pt x="1036355" y="898706"/>
                      <a:pt x="1041698" y="891295"/>
                      <a:pt x="1045368" y="888237"/>
                    </a:cubicBezTo>
                    <a:cubicBezTo>
                      <a:pt x="1047567" y="886405"/>
                      <a:pt x="1050131" y="885062"/>
                      <a:pt x="1052512" y="883475"/>
                    </a:cubicBezTo>
                    <a:cubicBezTo>
                      <a:pt x="1054100" y="881094"/>
                      <a:pt x="1055443" y="878530"/>
                      <a:pt x="1057275" y="876331"/>
                    </a:cubicBezTo>
                    <a:cubicBezTo>
                      <a:pt x="1060455" y="872514"/>
                      <a:pt x="1066703" y="866507"/>
                      <a:pt x="1071562" y="864425"/>
                    </a:cubicBezTo>
                    <a:cubicBezTo>
                      <a:pt x="1074570" y="863136"/>
                      <a:pt x="1077940" y="862943"/>
                      <a:pt x="1081087" y="862044"/>
                    </a:cubicBezTo>
                    <a:cubicBezTo>
                      <a:pt x="1083501" y="861354"/>
                      <a:pt x="1085781" y="860207"/>
                      <a:pt x="1088231" y="859662"/>
                    </a:cubicBezTo>
                    <a:cubicBezTo>
                      <a:pt x="1113387" y="854071"/>
                      <a:pt x="1093574" y="860262"/>
                      <a:pt x="1109662" y="854900"/>
                    </a:cubicBezTo>
                    <a:cubicBezTo>
                      <a:pt x="1112043" y="851725"/>
                      <a:pt x="1114604" y="848677"/>
                      <a:pt x="1116806" y="845375"/>
                    </a:cubicBezTo>
                    <a:cubicBezTo>
                      <a:pt x="1119373" y="841524"/>
                      <a:pt x="1121173" y="837172"/>
                      <a:pt x="1123950" y="833469"/>
                    </a:cubicBezTo>
                    <a:cubicBezTo>
                      <a:pt x="1125970" y="830775"/>
                      <a:pt x="1128712" y="828706"/>
                      <a:pt x="1131093" y="826325"/>
                    </a:cubicBezTo>
                    <a:cubicBezTo>
                      <a:pt x="1135483" y="808769"/>
                      <a:pt x="1134650" y="813345"/>
                      <a:pt x="1138237" y="785844"/>
                    </a:cubicBezTo>
                    <a:cubicBezTo>
                      <a:pt x="1142183" y="755589"/>
                      <a:pt x="1137681" y="770840"/>
                      <a:pt x="1143000" y="754887"/>
                    </a:cubicBezTo>
                    <a:cubicBezTo>
                      <a:pt x="1142206" y="735043"/>
                      <a:pt x="1142734" y="715103"/>
                      <a:pt x="1140618" y="695356"/>
                    </a:cubicBezTo>
                    <a:cubicBezTo>
                      <a:pt x="1140313" y="692510"/>
                      <a:pt x="1137136" y="690772"/>
                      <a:pt x="1135856" y="688212"/>
                    </a:cubicBezTo>
                    <a:cubicBezTo>
                      <a:pt x="1134734" y="685967"/>
                      <a:pt x="1135435" y="682637"/>
                      <a:pt x="1133475" y="681069"/>
                    </a:cubicBezTo>
                    <a:cubicBezTo>
                      <a:pt x="1130919" y="679024"/>
                      <a:pt x="1127125" y="679481"/>
                      <a:pt x="1123950" y="678687"/>
                    </a:cubicBezTo>
                    <a:cubicBezTo>
                      <a:pt x="1117668" y="680258"/>
                      <a:pt x="1111884" y="680570"/>
                      <a:pt x="1107281" y="685831"/>
                    </a:cubicBezTo>
                    <a:cubicBezTo>
                      <a:pt x="1092978" y="702177"/>
                      <a:pt x="1103516" y="696509"/>
                      <a:pt x="1090612" y="707262"/>
                    </a:cubicBezTo>
                    <a:cubicBezTo>
                      <a:pt x="1088413" y="709094"/>
                      <a:pt x="1086209" y="711203"/>
                      <a:pt x="1083468" y="712025"/>
                    </a:cubicBezTo>
                    <a:cubicBezTo>
                      <a:pt x="1078092" y="713638"/>
                      <a:pt x="1072356" y="713612"/>
                      <a:pt x="1066800" y="714406"/>
                    </a:cubicBezTo>
                    <a:cubicBezTo>
                      <a:pt x="1048869" y="726361"/>
                      <a:pt x="1071654" y="712327"/>
                      <a:pt x="1050131" y="721550"/>
                    </a:cubicBezTo>
                    <a:cubicBezTo>
                      <a:pt x="1047500" y="722677"/>
                      <a:pt x="1045800" y="725785"/>
                      <a:pt x="1042987" y="726312"/>
                    </a:cubicBezTo>
                    <a:cubicBezTo>
                      <a:pt x="1032815" y="728219"/>
                      <a:pt x="1022350" y="727900"/>
                      <a:pt x="1012031" y="728694"/>
                    </a:cubicBezTo>
                    <a:cubicBezTo>
                      <a:pt x="1008856" y="729488"/>
                      <a:pt x="1005653" y="730176"/>
                      <a:pt x="1002506" y="731075"/>
                    </a:cubicBezTo>
                    <a:cubicBezTo>
                      <a:pt x="1000092" y="731765"/>
                      <a:pt x="997872" y="733456"/>
                      <a:pt x="995362" y="733456"/>
                    </a:cubicBezTo>
                    <a:cubicBezTo>
                      <a:pt x="979467" y="733456"/>
                      <a:pt x="963612" y="731869"/>
                      <a:pt x="947737" y="731075"/>
                    </a:cubicBezTo>
                    <a:cubicBezTo>
                      <a:pt x="946943" y="727900"/>
                      <a:pt x="946820" y="724477"/>
                      <a:pt x="945356" y="721550"/>
                    </a:cubicBezTo>
                    <a:cubicBezTo>
                      <a:pt x="942077" y="714992"/>
                      <a:pt x="933598" y="707411"/>
                      <a:pt x="928687" y="702500"/>
                    </a:cubicBezTo>
                    <a:cubicBezTo>
                      <a:pt x="925488" y="692901"/>
                      <a:pt x="925593" y="692093"/>
                      <a:pt x="919162" y="681069"/>
                    </a:cubicBezTo>
                    <a:cubicBezTo>
                      <a:pt x="916278" y="676125"/>
                      <a:pt x="914400" y="669956"/>
                      <a:pt x="909637" y="666781"/>
                    </a:cubicBezTo>
                    <a:lnTo>
                      <a:pt x="902493" y="662019"/>
                    </a:lnTo>
                    <a:cubicBezTo>
                      <a:pt x="900817" y="650283"/>
                      <a:pt x="900792" y="646030"/>
                      <a:pt x="897731" y="635825"/>
                    </a:cubicBezTo>
                    <a:cubicBezTo>
                      <a:pt x="896288" y="631016"/>
                      <a:pt x="897458" y="623782"/>
                      <a:pt x="892968" y="621537"/>
                    </a:cubicBezTo>
                    <a:cubicBezTo>
                      <a:pt x="889793" y="619950"/>
                      <a:pt x="886525" y="618536"/>
                      <a:pt x="883443" y="616775"/>
                    </a:cubicBezTo>
                    <a:cubicBezTo>
                      <a:pt x="880958" y="615355"/>
                      <a:pt x="878860" y="613292"/>
                      <a:pt x="876300" y="612012"/>
                    </a:cubicBezTo>
                    <a:cubicBezTo>
                      <a:pt x="872477" y="610100"/>
                      <a:pt x="868146" y="609297"/>
                      <a:pt x="864393" y="607250"/>
                    </a:cubicBezTo>
                    <a:cubicBezTo>
                      <a:pt x="838657" y="593213"/>
                      <a:pt x="859641" y="600903"/>
                      <a:pt x="842962" y="595344"/>
                    </a:cubicBezTo>
                    <a:cubicBezTo>
                      <a:pt x="841375" y="592963"/>
                      <a:pt x="840614" y="589736"/>
                      <a:pt x="838200" y="588200"/>
                    </a:cubicBezTo>
                    <a:cubicBezTo>
                      <a:pt x="792440" y="559080"/>
                      <a:pt x="831258" y="587111"/>
                      <a:pt x="809625" y="576294"/>
                    </a:cubicBezTo>
                    <a:cubicBezTo>
                      <a:pt x="805485" y="574224"/>
                      <a:pt x="801858" y="571220"/>
                      <a:pt x="797718" y="569150"/>
                    </a:cubicBezTo>
                    <a:cubicBezTo>
                      <a:pt x="794304" y="567443"/>
                      <a:pt x="784098" y="565149"/>
                      <a:pt x="781050" y="564387"/>
                    </a:cubicBezTo>
                    <a:cubicBezTo>
                      <a:pt x="776287" y="561212"/>
                      <a:pt x="771070" y="558631"/>
                      <a:pt x="766762" y="554862"/>
                    </a:cubicBezTo>
                    <a:cubicBezTo>
                      <a:pt x="761129" y="549933"/>
                      <a:pt x="761614" y="544848"/>
                      <a:pt x="759618" y="538194"/>
                    </a:cubicBezTo>
                    <a:cubicBezTo>
                      <a:pt x="758175" y="533386"/>
                      <a:pt x="755840" y="528829"/>
                      <a:pt x="754856" y="523906"/>
                    </a:cubicBezTo>
                    <a:cubicBezTo>
                      <a:pt x="754062" y="519937"/>
                      <a:pt x="754394" y="515563"/>
                      <a:pt x="752475" y="512000"/>
                    </a:cubicBezTo>
                    <a:cubicBezTo>
                      <a:pt x="737592" y="484361"/>
                      <a:pt x="744387" y="499625"/>
                      <a:pt x="731043" y="488187"/>
                    </a:cubicBezTo>
                    <a:cubicBezTo>
                      <a:pt x="727634" y="485265"/>
                      <a:pt x="724693" y="481837"/>
                      <a:pt x="721518" y="478662"/>
                    </a:cubicBezTo>
                    <a:cubicBezTo>
                      <a:pt x="720724" y="476281"/>
                      <a:pt x="720529" y="473607"/>
                      <a:pt x="719137" y="471519"/>
                    </a:cubicBezTo>
                    <a:cubicBezTo>
                      <a:pt x="717269" y="468717"/>
                      <a:pt x="714795" y="466243"/>
                      <a:pt x="711993" y="464375"/>
                    </a:cubicBezTo>
                    <a:cubicBezTo>
                      <a:pt x="708086" y="461770"/>
                      <a:pt x="692288" y="459900"/>
                      <a:pt x="690562" y="459612"/>
                    </a:cubicBezTo>
                    <a:cubicBezTo>
                      <a:pt x="687387" y="458025"/>
                      <a:pt x="683732" y="457160"/>
                      <a:pt x="681037" y="454850"/>
                    </a:cubicBezTo>
                    <a:cubicBezTo>
                      <a:pt x="678024" y="452267"/>
                      <a:pt x="676699" y="448131"/>
                      <a:pt x="673893" y="445325"/>
                    </a:cubicBezTo>
                    <a:cubicBezTo>
                      <a:pt x="668719" y="440150"/>
                      <a:pt x="663399" y="434966"/>
                      <a:pt x="657225" y="431037"/>
                    </a:cubicBezTo>
                    <a:cubicBezTo>
                      <a:pt x="654464" y="429280"/>
                      <a:pt x="650875" y="429450"/>
                      <a:pt x="647700" y="428656"/>
                    </a:cubicBezTo>
                    <a:cubicBezTo>
                      <a:pt x="645319" y="425481"/>
                      <a:pt x="643362" y="421937"/>
                      <a:pt x="640556" y="419131"/>
                    </a:cubicBezTo>
                    <a:cubicBezTo>
                      <a:pt x="635941" y="414516"/>
                      <a:pt x="632077" y="413924"/>
                      <a:pt x="626268" y="411987"/>
                    </a:cubicBezTo>
                    <a:cubicBezTo>
                      <a:pt x="623093" y="408018"/>
                      <a:pt x="620090" y="403906"/>
                      <a:pt x="616743" y="400081"/>
                    </a:cubicBezTo>
                    <a:cubicBezTo>
                      <a:pt x="614526" y="397547"/>
                      <a:pt x="611235" y="395881"/>
                      <a:pt x="609600" y="392937"/>
                    </a:cubicBezTo>
                    <a:cubicBezTo>
                      <a:pt x="607162" y="388549"/>
                      <a:pt x="607082" y="383140"/>
                      <a:pt x="604837" y="378650"/>
                    </a:cubicBezTo>
                    <a:cubicBezTo>
                      <a:pt x="598795" y="366565"/>
                      <a:pt x="602044" y="372078"/>
                      <a:pt x="595312" y="361981"/>
                    </a:cubicBezTo>
                    <a:cubicBezTo>
                      <a:pt x="594518" y="359600"/>
                      <a:pt x="594176" y="357016"/>
                      <a:pt x="592931" y="354837"/>
                    </a:cubicBezTo>
                    <a:cubicBezTo>
                      <a:pt x="588612" y="347279"/>
                      <a:pt x="584713" y="345545"/>
                      <a:pt x="581025" y="338169"/>
                    </a:cubicBezTo>
                    <a:cubicBezTo>
                      <a:pt x="578582" y="333284"/>
                      <a:pt x="577169" y="323653"/>
                      <a:pt x="576262" y="319119"/>
                    </a:cubicBezTo>
                    <a:cubicBezTo>
                      <a:pt x="577056" y="312769"/>
                      <a:pt x="576456" y="306083"/>
                      <a:pt x="578643" y="300069"/>
                    </a:cubicBezTo>
                    <a:cubicBezTo>
                      <a:pt x="579794" y="296904"/>
                      <a:pt x="584002" y="295781"/>
                      <a:pt x="585787" y="292925"/>
                    </a:cubicBezTo>
                    <a:cubicBezTo>
                      <a:pt x="588053" y="289300"/>
                      <a:pt x="589089" y="285036"/>
                      <a:pt x="590550" y="281019"/>
                    </a:cubicBezTo>
                    <a:cubicBezTo>
                      <a:pt x="592266" y="276301"/>
                      <a:pt x="593725" y="271494"/>
                      <a:pt x="595312" y="266731"/>
                    </a:cubicBezTo>
                    <a:lnTo>
                      <a:pt x="597693" y="259587"/>
                    </a:lnTo>
                    <a:cubicBezTo>
                      <a:pt x="596690" y="238531"/>
                      <a:pt x="606801" y="214860"/>
                      <a:pt x="588168" y="202437"/>
                    </a:cubicBezTo>
                    <a:cubicBezTo>
                      <a:pt x="586080" y="201045"/>
                      <a:pt x="583406" y="200850"/>
                      <a:pt x="581025" y="200056"/>
                    </a:cubicBezTo>
                    <a:cubicBezTo>
                      <a:pt x="579437" y="197675"/>
                      <a:pt x="578591" y="194576"/>
                      <a:pt x="576262" y="192912"/>
                    </a:cubicBezTo>
                    <a:cubicBezTo>
                      <a:pt x="555873" y="178349"/>
                      <a:pt x="570628" y="197558"/>
                      <a:pt x="559593" y="181006"/>
                    </a:cubicBezTo>
                    <a:cubicBezTo>
                      <a:pt x="558799" y="176244"/>
                      <a:pt x="558159" y="171453"/>
                      <a:pt x="557212" y="166719"/>
                    </a:cubicBezTo>
                    <a:cubicBezTo>
                      <a:pt x="556570" y="163510"/>
                      <a:pt x="555294" y="160434"/>
                      <a:pt x="554831" y="157194"/>
                    </a:cubicBezTo>
                    <a:cubicBezTo>
                      <a:pt x="553703" y="149297"/>
                      <a:pt x="554015" y="141203"/>
                      <a:pt x="552450" y="133381"/>
                    </a:cubicBezTo>
                    <a:cubicBezTo>
                      <a:pt x="549705" y="119655"/>
                      <a:pt x="547995" y="124471"/>
                      <a:pt x="542925" y="114331"/>
                    </a:cubicBezTo>
                    <a:cubicBezTo>
                      <a:pt x="536034" y="100548"/>
                      <a:pt x="546938" y="113582"/>
                      <a:pt x="533400" y="100044"/>
                    </a:cubicBezTo>
                    <a:cubicBezTo>
                      <a:pt x="532606" y="97663"/>
                      <a:pt x="532141" y="95145"/>
                      <a:pt x="531018" y="92900"/>
                    </a:cubicBezTo>
                    <a:cubicBezTo>
                      <a:pt x="529738" y="90340"/>
                      <a:pt x="526817" y="88562"/>
                      <a:pt x="526256" y="85756"/>
                    </a:cubicBezTo>
                    <a:cubicBezTo>
                      <a:pt x="524382" y="76384"/>
                      <a:pt x="524992" y="66674"/>
                      <a:pt x="523875" y="57181"/>
                    </a:cubicBezTo>
                    <a:cubicBezTo>
                      <a:pt x="522967" y="49460"/>
                      <a:pt x="522299" y="43699"/>
                      <a:pt x="516731" y="38131"/>
                    </a:cubicBezTo>
                    <a:cubicBezTo>
                      <a:pt x="514707" y="36107"/>
                      <a:pt x="511968" y="34956"/>
                      <a:pt x="509587" y="33369"/>
                    </a:cubicBezTo>
                    <a:cubicBezTo>
                      <a:pt x="508793" y="30988"/>
                      <a:pt x="507206" y="28735"/>
                      <a:pt x="507206" y="26225"/>
                    </a:cubicBezTo>
                    <a:cubicBezTo>
                      <a:pt x="507206" y="22178"/>
                      <a:pt x="508922" y="18311"/>
                      <a:pt x="509587" y="14319"/>
                    </a:cubicBezTo>
                    <a:cubicBezTo>
                      <a:pt x="509718" y="13536"/>
                      <a:pt x="504825" y="-763"/>
                      <a:pt x="497681" y="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lerida">
                <a:extLst>
                  <a:ext uri="{FF2B5EF4-FFF2-40B4-BE49-F238E27FC236}">
                    <a16:creationId xmlns:a16="http://schemas.microsoft.com/office/drawing/2014/main" id="{2858E076-4225-427C-6428-CFC518B9DB9A}"/>
                  </a:ext>
                </a:extLst>
              </p:cNvPr>
              <p:cNvSpPr/>
              <p:nvPr/>
            </p:nvSpPr>
            <p:spPr>
              <a:xfrm>
                <a:off x="4311286" y="519930"/>
                <a:ext cx="635891" cy="921209"/>
              </a:xfrm>
              <a:custGeom>
                <a:avLst/>
                <a:gdLst>
                  <a:gd name="connsiteX0" fmla="*/ 607219 w 635794"/>
                  <a:gd name="connsiteY0" fmla="*/ 175272 h 921209"/>
                  <a:gd name="connsiteX1" fmla="*/ 578644 w 635794"/>
                  <a:gd name="connsiteY1" fmla="*/ 177653 h 921209"/>
                  <a:gd name="connsiteX2" fmla="*/ 564356 w 635794"/>
                  <a:gd name="connsiteY2" fmla="*/ 184797 h 921209"/>
                  <a:gd name="connsiteX3" fmla="*/ 557212 w 635794"/>
                  <a:gd name="connsiteY3" fmla="*/ 191941 h 921209"/>
                  <a:gd name="connsiteX4" fmla="*/ 542925 w 635794"/>
                  <a:gd name="connsiteY4" fmla="*/ 194322 h 921209"/>
                  <a:gd name="connsiteX5" fmla="*/ 528637 w 635794"/>
                  <a:gd name="connsiteY5" fmla="*/ 199085 h 921209"/>
                  <a:gd name="connsiteX6" fmla="*/ 514350 w 635794"/>
                  <a:gd name="connsiteY6" fmla="*/ 203847 h 921209"/>
                  <a:gd name="connsiteX7" fmla="*/ 507206 w 635794"/>
                  <a:gd name="connsiteY7" fmla="*/ 206228 h 921209"/>
                  <a:gd name="connsiteX8" fmla="*/ 500062 w 635794"/>
                  <a:gd name="connsiteY8" fmla="*/ 208610 h 921209"/>
                  <a:gd name="connsiteX9" fmla="*/ 485775 w 635794"/>
                  <a:gd name="connsiteY9" fmla="*/ 203847 h 921209"/>
                  <a:gd name="connsiteX10" fmla="*/ 483394 w 635794"/>
                  <a:gd name="connsiteY10" fmla="*/ 196703 h 921209"/>
                  <a:gd name="connsiteX11" fmla="*/ 478631 w 635794"/>
                  <a:gd name="connsiteY11" fmla="*/ 165747 h 921209"/>
                  <a:gd name="connsiteX12" fmla="*/ 476250 w 635794"/>
                  <a:gd name="connsiteY12" fmla="*/ 144316 h 921209"/>
                  <a:gd name="connsiteX13" fmla="*/ 473869 w 635794"/>
                  <a:gd name="connsiteY13" fmla="*/ 134791 h 921209"/>
                  <a:gd name="connsiteX14" fmla="*/ 471487 w 635794"/>
                  <a:gd name="connsiteY14" fmla="*/ 122885 h 921209"/>
                  <a:gd name="connsiteX15" fmla="*/ 473869 w 635794"/>
                  <a:gd name="connsiteY15" fmla="*/ 72878 h 921209"/>
                  <a:gd name="connsiteX16" fmla="*/ 476250 w 635794"/>
                  <a:gd name="connsiteY16" fmla="*/ 65735 h 921209"/>
                  <a:gd name="connsiteX17" fmla="*/ 481012 w 635794"/>
                  <a:gd name="connsiteY17" fmla="*/ 58591 h 921209"/>
                  <a:gd name="connsiteX18" fmla="*/ 471487 w 635794"/>
                  <a:gd name="connsiteY18" fmla="*/ 63353 h 921209"/>
                  <a:gd name="connsiteX19" fmla="*/ 450056 w 635794"/>
                  <a:gd name="connsiteY19" fmla="*/ 70497 h 921209"/>
                  <a:gd name="connsiteX20" fmla="*/ 431006 w 635794"/>
                  <a:gd name="connsiteY20" fmla="*/ 77641 h 921209"/>
                  <a:gd name="connsiteX21" fmla="*/ 423862 w 635794"/>
                  <a:gd name="connsiteY21" fmla="*/ 82403 h 921209"/>
                  <a:gd name="connsiteX22" fmla="*/ 411956 w 635794"/>
                  <a:gd name="connsiteY22" fmla="*/ 94310 h 921209"/>
                  <a:gd name="connsiteX23" fmla="*/ 409575 w 635794"/>
                  <a:gd name="connsiteY23" fmla="*/ 103835 h 921209"/>
                  <a:gd name="connsiteX24" fmla="*/ 402431 w 635794"/>
                  <a:gd name="connsiteY24" fmla="*/ 99072 h 921209"/>
                  <a:gd name="connsiteX25" fmla="*/ 390525 w 635794"/>
                  <a:gd name="connsiteY25" fmla="*/ 77641 h 921209"/>
                  <a:gd name="connsiteX26" fmla="*/ 388144 w 635794"/>
                  <a:gd name="connsiteY26" fmla="*/ 70497 h 921209"/>
                  <a:gd name="connsiteX27" fmla="*/ 314325 w 635794"/>
                  <a:gd name="connsiteY27" fmla="*/ 65735 h 921209"/>
                  <a:gd name="connsiteX28" fmla="*/ 300037 w 635794"/>
                  <a:gd name="connsiteY28" fmla="*/ 75260 h 921209"/>
                  <a:gd name="connsiteX29" fmla="*/ 285750 w 635794"/>
                  <a:gd name="connsiteY29" fmla="*/ 82403 h 921209"/>
                  <a:gd name="connsiteX30" fmla="*/ 273844 w 635794"/>
                  <a:gd name="connsiteY30" fmla="*/ 77641 h 921209"/>
                  <a:gd name="connsiteX31" fmla="*/ 266700 w 635794"/>
                  <a:gd name="connsiteY31" fmla="*/ 75260 h 921209"/>
                  <a:gd name="connsiteX32" fmla="*/ 261937 w 635794"/>
                  <a:gd name="connsiteY32" fmla="*/ 68116 h 921209"/>
                  <a:gd name="connsiteX33" fmla="*/ 247650 w 635794"/>
                  <a:gd name="connsiteY33" fmla="*/ 60972 h 921209"/>
                  <a:gd name="connsiteX34" fmla="*/ 238125 w 635794"/>
                  <a:gd name="connsiteY34" fmla="*/ 49066 h 921209"/>
                  <a:gd name="connsiteX35" fmla="*/ 233362 w 635794"/>
                  <a:gd name="connsiteY35" fmla="*/ 41922 h 921209"/>
                  <a:gd name="connsiteX36" fmla="*/ 226219 w 635794"/>
                  <a:gd name="connsiteY36" fmla="*/ 37160 h 921209"/>
                  <a:gd name="connsiteX37" fmla="*/ 180975 w 635794"/>
                  <a:gd name="connsiteY37" fmla="*/ 30016 h 921209"/>
                  <a:gd name="connsiteX38" fmla="*/ 107156 w 635794"/>
                  <a:gd name="connsiteY38" fmla="*/ 27635 h 921209"/>
                  <a:gd name="connsiteX39" fmla="*/ 102394 w 635794"/>
                  <a:gd name="connsiteY39" fmla="*/ 10966 h 921209"/>
                  <a:gd name="connsiteX40" fmla="*/ 100012 w 635794"/>
                  <a:gd name="connsiteY40" fmla="*/ 3822 h 921209"/>
                  <a:gd name="connsiteX41" fmla="*/ 92869 w 635794"/>
                  <a:gd name="connsiteY41" fmla="*/ 1441 h 921209"/>
                  <a:gd name="connsiteX42" fmla="*/ 47625 w 635794"/>
                  <a:gd name="connsiteY42" fmla="*/ 10966 h 921209"/>
                  <a:gd name="connsiteX43" fmla="*/ 45244 w 635794"/>
                  <a:gd name="connsiteY43" fmla="*/ 18110 h 921209"/>
                  <a:gd name="connsiteX44" fmla="*/ 50006 w 635794"/>
                  <a:gd name="connsiteY44" fmla="*/ 58591 h 921209"/>
                  <a:gd name="connsiteX45" fmla="*/ 54769 w 635794"/>
                  <a:gd name="connsiteY45" fmla="*/ 65735 h 921209"/>
                  <a:gd name="connsiteX46" fmla="*/ 59531 w 635794"/>
                  <a:gd name="connsiteY46" fmla="*/ 80022 h 921209"/>
                  <a:gd name="connsiteX47" fmla="*/ 61912 w 635794"/>
                  <a:gd name="connsiteY47" fmla="*/ 94310 h 921209"/>
                  <a:gd name="connsiteX48" fmla="*/ 66675 w 635794"/>
                  <a:gd name="connsiteY48" fmla="*/ 101453 h 921209"/>
                  <a:gd name="connsiteX49" fmla="*/ 80962 w 635794"/>
                  <a:gd name="connsiteY49" fmla="*/ 115741 h 921209"/>
                  <a:gd name="connsiteX50" fmla="*/ 95250 w 635794"/>
                  <a:gd name="connsiteY50" fmla="*/ 120503 h 921209"/>
                  <a:gd name="connsiteX51" fmla="*/ 102394 w 635794"/>
                  <a:gd name="connsiteY51" fmla="*/ 122885 h 921209"/>
                  <a:gd name="connsiteX52" fmla="*/ 119062 w 635794"/>
                  <a:gd name="connsiteY52" fmla="*/ 127647 h 921209"/>
                  <a:gd name="connsiteX53" fmla="*/ 126206 w 635794"/>
                  <a:gd name="connsiteY53" fmla="*/ 132410 h 921209"/>
                  <a:gd name="connsiteX54" fmla="*/ 135731 w 635794"/>
                  <a:gd name="connsiteY54" fmla="*/ 146697 h 921209"/>
                  <a:gd name="connsiteX55" fmla="*/ 138112 w 635794"/>
                  <a:gd name="connsiteY55" fmla="*/ 158603 h 921209"/>
                  <a:gd name="connsiteX56" fmla="*/ 130969 w 635794"/>
                  <a:gd name="connsiteY56" fmla="*/ 225278 h 921209"/>
                  <a:gd name="connsiteX57" fmla="*/ 128587 w 635794"/>
                  <a:gd name="connsiteY57" fmla="*/ 232422 h 921209"/>
                  <a:gd name="connsiteX58" fmla="*/ 130969 w 635794"/>
                  <a:gd name="connsiteY58" fmla="*/ 256235 h 921209"/>
                  <a:gd name="connsiteX59" fmla="*/ 135731 w 635794"/>
                  <a:gd name="connsiteY59" fmla="*/ 263378 h 921209"/>
                  <a:gd name="connsiteX60" fmla="*/ 138112 w 635794"/>
                  <a:gd name="connsiteY60" fmla="*/ 337197 h 921209"/>
                  <a:gd name="connsiteX61" fmla="*/ 140494 w 635794"/>
                  <a:gd name="connsiteY61" fmla="*/ 363391 h 921209"/>
                  <a:gd name="connsiteX62" fmla="*/ 145256 w 635794"/>
                  <a:gd name="connsiteY62" fmla="*/ 377678 h 921209"/>
                  <a:gd name="connsiteX63" fmla="*/ 150019 w 635794"/>
                  <a:gd name="connsiteY63" fmla="*/ 403872 h 921209"/>
                  <a:gd name="connsiteX64" fmla="*/ 147637 w 635794"/>
                  <a:gd name="connsiteY64" fmla="*/ 439591 h 921209"/>
                  <a:gd name="connsiteX65" fmla="*/ 135731 w 635794"/>
                  <a:gd name="connsiteY65" fmla="*/ 453878 h 921209"/>
                  <a:gd name="connsiteX66" fmla="*/ 128587 w 635794"/>
                  <a:gd name="connsiteY66" fmla="*/ 465785 h 921209"/>
                  <a:gd name="connsiteX67" fmla="*/ 123825 w 635794"/>
                  <a:gd name="connsiteY67" fmla="*/ 472928 h 921209"/>
                  <a:gd name="connsiteX68" fmla="*/ 121444 w 635794"/>
                  <a:gd name="connsiteY68" fmla="*/ 480072 h 921209"/>
                  <a:gd name="connsiteX69" fmla="*/ 111919 w 635794"/>
                  <a:gd name="connsiteY69" fmla="*/ 489597 h 921209"/>
                  <a:gd name="connsiteX70" fmla="*/ 116681 w 635794"/>
                  <a:gd name="connsiteY70" fmla="*/ 537222 h 921209"/>
                  <a:gd name="connsiteX71" fmla="*/ 109537 w 635794"/>
                  <a:gd name="connsiteY71" fmla="*/ 570560 h 921209"/>
                  <a:gd name="connsiteX72" fmla="*/ 102394 w 635794"/>
                  <a:gd name="connsiteY72" fmla="*/ 575322 h 921209"/>
                  <a:gd name="connsiteX73" fmla="*/ 92869 w 635794"/>
                  <a:gd name="connsiteY73" fmla="*/ 589610 h 921209"/>
                  <a:gd name="connsiteX74" fmla="*/ 83344 w 635794"/>
                  <a:gd name="connsiteY74" fmla="*/ 606278 h 921209"/>
                  <a:gd name="connsiteX75" fmla="*/ 76200 w 635794"/>
                  <a:gd name="connsiteY75" fmla="*/ 608660 h 921209"/>
                  <a:gd name="connsiteX76" fmla="*/ 64294 w 635794"/>
                  <a:gd name="connsiteY76" fmla="*/ 620566 h 921209"/>
                  <a:gd name="connsiteX77" fmla="*/ 59531 w 635794"/>
                  <a:gd name="connsiteY77" fmla="*/ 627710 h 921209"/>
                  <a:gd name="connsiteX78" fmla="*/ 52387 w 635794"/>
                  <a:gd name="connsiteY78" fmla="*/ 632472 h 921209"/>
                  <a:gd name="connsiteX79" fmla="*/ 45244 w 635794"/>
                  <a:gd name="connsiteY79" fmla="*/ 639616 h 921209"/>
                  <a:gd name="connsiteX80" fmla="*/ 40481 w 635794"/>
                  <a:gd name="connsiteY80" fmla="*/ 646760 h 921209"/>
                  <a:gd name="connsiteX81" fmla="*/ 33337 w 635794"/>
                  <a:gd name="connsiteY81" fmla="*/ 649141 h 921209"/>
                  <a:gd name="connsiteX82" fmla="*/ 16669 w 635794"/>
                  <a:gd name="connsiteY82" fmla="*/ 665810 h 921209"/>
                  <a:gd name="connsiteX83" fmla="*/ 11906 w 635794"/>
                  <a:gd name="connsiteY83" fmla="*/ 672953 h 921209"/>
                  <a:gd name="connsiteX84" fmla="*/ 2381 w 635794"/>
                  <a:gd name="connsiteY84" fmla="*/ 680097 h 921209"/>
                  <a:gd name="connsiteX85" fmla="*/ 0 w 635794"/>
                  <a:gd name="connsiteY85" fmla="*/ 687241 h 921209"/>
                  <a:gd name="connsiteX86" fmla="*/ 2381 w 635794"/>
                  <a:gd name="connsiteY86" fmla="*/ 706291 h 921209"/>
                  <a:gd name="connsiteX87" fmla="*/ 7144 w 635794"/>
                  <a:gd name="connsiteY87" fmla="*/ 720578 h 921209"/>
                  <a:gd name="connsiteX88" fmla="*/ 9525 w 635794"/>
                  <a:gd name="connsiteY88" fmla="*/ 727722 h 921209"/>
                  <a:gd name="connsiteX89" fmla="*/ 14287 w 635794"/>
                  <a:gd name="connsiteY89" fmla="*/ 734866 h 921209"/>
                  <a:gd name="connsiteX90" fmla="*/ 16669 w 635794"/>
                  <a:gd name="connsiteY90" fmla="*/ 751535 h 921209"/>
                  <a:gd name="connsiteX91" fmla="*/ 19050 w 635794"/>
                  <a:gd name="connsiteY91" fmla="*/ 763441 h 921209"/>
                  <a:gd name="connsiteX92" fmla="*/ 21431 w 635794"/>
                  <a:gd name="connsiteY92" fmla="*/ 787253 h 921209"/>
                  <a:gd name="connsiteX93" fmla="*/ 19050 w 635794"/>
                  <a:gd name="connsiteY93" fmla="*/ 830116 h 921209"/>
                  <a:gd name="connsiteX94" fmla="*/ 16669 w 635794"/>
                  <a:gd name="connsiteY94" fmla="*/ 837260 h 921209"/>
                  <a:gd name="connsiteX95" fmla="*/ 7144 w 635794"/>
                  <a:gd name="connsiteY95" fmla="*/ 851547 h 921209"/>
                  <a:gd name="connsiteX96" fmla="*/ 9525 w 635794"/>
                  <a:gd name="connsiteY96" fmla="*/ 920603 h 921209"/>
                  <a:gd name="connsiteX97" fmla="*/ 14287 w 635794"/>
                  <a:gd name="connsiteY97" fmla="*/ 913460 h 921209"/>
                  <a:gd name="connsiteX98" fmla="*/ 21431 w 635794"/>
                  <a:gd name="connsiteY98" fmla="*/ 908697 h 921209"/>
                  <a:gd name="connsiteX99" fmla="*/ 30956 w 635794"/>
                  <a:gd name="connsiteY99" fmla="*/ 899172 h 921209"/>
                  <a:gd name="connsiteX100" fmla="*/ 35719 w 635794"/>
                  <a:gd name="connsiteY100" fmla="*/ 892028 h 921209"/>
                  <a:gd name="connsiteX101" fmla="*/ 45244 w 635794"/>
                  <a:gd name="connsiteY101" fmla="*/ 887266 h 921209"/>
                  <a:gd name="connsiteX102" fmla="*/ 97631 w 635794"/>
                  <a:gd name="connsiteY102" fmla="*/ 880122 h 921209"/>
                  <a:gd name="connsiteX103" fmla="*/ 192881 w 635794"/>
                  <a:gd name="connsiteY103" fmla="*/ 884885 h 921209"/>
                  <a:gd name="connsiteX104" fmla="*/ 200025 w 635794"/>
                  <a:gd name="connsiteY104" fmla="*/ 887266 h 921209"/>
                  <a:gd name="connsiteX105" fmla="*/ 207169 w 635794"/>
                  <a:gd name="connsiteY105" fmla="*/ 894410 h 921209"/>
                  <a:gd name="connsiteX106" fmla="*/ 242887 w 635794"/>
                  <a:gd name="connsiteY106" fmla="*/ 896791 h 921209"/>
                  <a:gd name="connsiteX107" fmla="*/ 254794 w 635794"/>
                  <a:gd name="connsiteY107" fmla="*/ 887266 h 921209"/>
                  <a:gd name="connsiteX108" fmla="*/ 269081 w 635794"/>
                  <a:gd name="connsiteY108" fmla="*/ 880122 h 921209"/>
                  <a:gd name="connsiteX109" fmla="*/ 273844 w 635794"/>
                  <a:gd name="connsiteY109" fmla="*/ 872978 h 921209"/>
                  <a:gd name="connsiteX110" fmla="*/ 280987 w 635794"/>
                  <a:gd name="connsiteY110" fmla="*/ 870597 h 921209"/>
                  <a:gd name="connsiteX111" fmla="*/ 285750 w 635794"/>
                  <a:gd name="connsiteY111" fmla="*/ 861072 h 921209"/>
                  <a:gd name="connsiteX112" fmla="*/ 290512 w 635794"/>
                  <a:gd name="connsiteY112" fmla="*/ 853928 h 921209"/>
                  <a:gd name="connsiteX113" fmla="*/ 292894 w 635794"/>
                  <a:gd name="connsiteY113" fmla="*/ 846785 h 921209"/>
                  <a:gd name="connsiteX114" fmla="*/ 300037 w 635794"/>
                  <a:gd name="connsiteY114" fmla="*/ 839641 h 921209"/>
                  <a:gd name="connsiteX115" fmla="*/ 304800 w 635794"/>
                  <a:gd name="connsiteY115" fmla="*/ 832497 h 921209"/>
                  <a:gd name="connsiteX116" fmla="*/ 316706 w 635794"/>
                  <a:gd name="connsiteY116" fmla="*/ 818210 h 921209"/>
                  <a:gd name="connsiteX117" fmla="*/ 326231 w 635794"/>
                  <a:gd name="connsiteY117" fmla="*/ 806303 h 921209"/>
                  <a:gd name="connsiteX118" fmla="*/ 328612 w 635794"/>
                  <a:gd name="connsiteY118" fmla="*/ 799160 h 921209"/>
                  <a:gd name="connsiteX119" fmla="*/ 340519 w 635794"/>
                  <a:gd name="connsiteY119" fmla="*/ 777728 h 921209"/>
                  <a:gd name="connsiteX120" fmla="*/ 342900 w 635794"/>
                  <a:gd name="connsiteY120" fmla="*/ 765822 h 921209"/>
                  <a:gd name="connsiteX121" fmla="*/ 340519 w 635794"/>
                  <a:gd name="connsiteY121" fmla="*/ 746772 h 921209"/>
                  <a:gd name="connsiteX122" fmla="*/ 335756 w 635794"/>
                  <a:gd name="connsiteY122" fmla="*/ 730103 h 921209"/>
                  <a:gd name="connsiteX123" fmla="*/ 338137 w 635794"/>
                  <a:gd name="connsiteY123" fmla="*/ 720578 h 921209"/>
                  <a:gd name="connsiteX124" fmla="*/ 345281 w 635794"/>
                  <a:gd name="connsiteY124" fmla="*/ 718197 h 921209"/>
                  <a:gd name="connsiteX125" fmla="*/ 438150 w 635794"/>
                  <a:gd name="connsiteY125" fmla="*/ 715816 h 921209"/>
                  <a:gd name="connsiteX126" fmla="*/ 447675 w 635794"/>
                  <a:gd name="connsiteY126" fmla="*/ 701528 h 921209"/>
                  <a:gd name="connsiteX127" fmla="*/ 454819 w 635794"/>
                  <a:gd name="connsiteY127" fmla="*/ 687241 h 921209"/>
                  <a:gd name="connsiteX128" fmla="*/ 457200 w 635794"/>
                  <a:gd name="connsiteY128" fmla="*/ 625328 h 921209"/>
                  <a:gd name="connsiteX129" fmla="*/ 459581 w 635794"/>
                  <a:gd name="connsiteY129" fmla="*/ 615803 h 921209"/>
                  <a:gd name="connsiteX130" fmla="*/ 461962 w 635794"/>
                  <a:gd name="connsiteY130" fmla="*/ 608660 h 921209"/>
                  <a:gd name="connsiteX131" fmla="*/ 483394 w 635794"/>
                  <a:gd name="connsiteY131" fmla="*/ 584847 h 921209"/>
                  <a:gd name="connsiteX132" fmla="*/ 490537 w 635794"/>
                  <a:gd name="connsiteY132" fmla="*/ 580085 h 921209"/>
                  <a:gd name="connsiteX133" fmla="*/ 497681 w 635794"/>
                  <a:gd name="connsiteY133" fmla="*/ 577703 h 921209"/>
                  <a:gd name="connsiteX134" fmla="*/ 504825 w 635794"/>
                  <a:gd name="connsiteY134" fmla="*/ 572941 h 921209"/>
                  <a:gd name="connsiteX135" fmla="*/ 521494 w 635794"/>
                  <a:gd name="connsiteY135" fmla="*/ 568178 h 921209"/>
                  <a:gd name="connsiteX136" fmla="*/ 538162 w 635794"/>
                  <a:gd name="connsiteY136" fmla="*/ 556272 h 921209"/>
                  <a:gd name="connsiteX137" fmla="*/ 547687 w 635794"/>
                  <a:gd name="connsiteY137" fmla="*/ 551510 h 921209"/>
                  <a:gd name="connsiteX138" fmla="*/ 554831 w 635794"/>
                  <a:gd name="connsiteY138" fmla="*/ 544366 h 921209"/>
                  <a:gd name="connsiteX139" fmla="*/ 554831 w 635794"/>
                  <a:gd name="connsiteY139" fmla="*/ 513410 h 921209"/>
                  <a:gd name="connsiteX140" fmla="*/ 538162 w 635794"/>
                  <a:gd name="connsiteY140" fmla="*/ 501503 h 921209"/>
                  <a:gd name="connsiteX141" fmla="*/ 533400 w 635794"/>
                  <a:gd name="connsiteY141" fmla="*/ 494360 h 921209"/>
                  <a:gd name="connsiteX142" fmla="*/ 526256 w 635794"/>
                  <a:gd name="connsiteY142" fmla="*/ 489597 h 921209"/>
                  <a:gd name="connsiteX143" fmla="*/ 523875 w 635794"/>
                  <a:gd name="connsiteY143" fmla="*/ 470547 h 921209"/>
                  <a:gd name="connsiteX144" fmla="*/ 526256 w 635794"/>
                  <a:gd name="connsiteY144" fmla="*/ 451497 h 921209"/>
                  <a:gd name="connsiteX145" fmla="*/ 528637 w 635794"/>
                  <a:gd name="connsiteY145" fmla="*/ 444353 h 921209"/>
                  <a:gd name="connsiteX146" fmla="*/ 547687 w 635794"/>
                  <a:gd name="connsiteY146" fmla="*/ 420541 h 921209"/>
                  <a:gd name="connsiteX147" fmla="*/ 552450 w 635794"/>
                  <a:gd name="connsiteY147" fmla="*/ 406253 h 921209"/>
                  <a:gd name="connsiteX148" fmla="*/ 554831 w 635794"/>
                  <a:gd name="connsiteY148" fmla="*/ 399110 h 921209"/>
                  <a:gd name="connsiteX149" fmla="*/ 557212 w 635794"/>
                  <a:gd name="connsiteY149" fmla="*/ 389585 h 921209"/>
                  <a:gd name="connsiteX150" fmla="*/ 561975 w 635794"/>
                  <a:gd name="connsiteY150" fmla="*/ 375297 h 921209"/>
                  <a:gd name="connsiteX151" fmla="*/ 566737 w 635794"/>
                  <a:gd name="connsiteY151" fmla="*/ 353866 h 921209"/>
                  <a:gd name="connsiteX152" fmla="*/ 571500 w 635794"/>
                  <a:gd name="connsiteY152" fmla="*/ 344341 h 921209"/>
                  <a:gd name="connsiteX153" fmla="*/ 578644 w 635794"/>
                  <a:gd name="connsiteY153" fmla="*/ 339578 h 921209"/>
                  <a:gd name="connsiteX154" fmla="*/ 581025 w 635794"/>
                  <a:gd name="connsiteY154" fmla="*/ 289572 h 921209"/>
                  <a:gd name="connsiteX155" fmla="*/ 585787 w 635794"/>
                  <a:gd name="connsiteY155" fmla="*/ 282428 h 921209"/>
                  <a:gd name="connsiteX156" fmla="*/ 588169 w 635794"/>
                  <a:gd name="connsiteY156" fmla="*/ 275285 h 921209"/>
                  <a:gd name="connsiteX157" fmla="*/ 602456 w 635794"/>
                  <a:gd name="connsiteY157" fmla="*/ 265760 h 921209"/>
                  <a:gd name="connsiteX158" fmla="*/ 616744 w 635794"/>
                  <a:gd name="connsiteY158" fmla="*/ 258616 h 921209"/>
                  <a:gd name="connsiteX159" fmla="*/ 631031 w 635794"/>
                  <a:gd name="connsiteY159" fmla="*/ 246710 h 921209"/>
                  <a:gd name="connsiteX160" fmla="*/ 635794 w 635794"/>
                  <a:gd name="connsiteY160" fmla="*/ 232422 h 921209"/>
                  <a:gd name="connsiteX161" fmla="*/ 633412 w 635794"/>
                  <a:gd name="connsiteY161" fmla="*/ 220516 h 921209"/>
                  <a:gd name="connsiteX162" fmla="*/ 628650 w 635794"/>
                  <a:gd name="connsiteY162" fmla="*/ 213372 h 921209"/>
                  <a:gd name="connsiteX163" fmla="*/ 626269 w 635794"/>
                  <a:gd name="connsiteY163" fmla="*/ 206228 h 921209"/>
                  <a:gd name="connsiteX164" fmla="*/ 614362 w 635794"/>
                  <a:gd name="connsiteY164" fmla="*/ 191941 h 921209"/>
                  <a:gd name="connsiteX165" fmla="*/ 607219 w 635794"/>
                  <a:gd name="connsiteY165" fmla="*/ 175272 h 921209"/>
                  <a:gd name="connsiteX166" fmla="*/ 607219 w 635794"/>
                  <a:gd name="connsiteY166" fmla="*/ 175272 h 92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635794" h="921209">
                    <a:moveTo>
                      <a:pt x="607219" y="175272"/>
                    </a:moveTo>
                    <a:cubicBezTo>
                      <a:pt x="602457" y="175669"/>
                      <a:pt x="588118" y="176390"/>
                      <a:pt x="578644" y="177653"/>
                    </a:cubicBezTo>
                    <a:cubicBezTo>
                      <a:pt x="573532" y="178335"/>
                      <a:pt x="568177" y="181613"/>
                      <a:pt x="564356" y="184797"/>
                    </a:cubicBezTo>
                    <a:cubicBezTo>
                      <a:pt x="561769" y="186953"/>
                      <a:pt x="560289" y="190573"/>
                      <a:pt x="557212" y="191941"/>
                    </a:cubicBezTo>
                    <a:cubicBezTo>
                      <a:pt x="552800" y="193902"/>
                      <a:pt x="547609" y="193151"/>
                      <a:pt x="542925" y="194322"/>
                    </a:cubicBezTo>
                    <a:cubicBezTo>
                      <a:pt x="538055" y="195540"/>
                      <a:pt x="533400" y="197497"/>
                      <a:pt x="528637" y="199085"/>
                    </a:cubicBezTo>
                    <a:lnTo>
                      <a:pt x="514350" y="203847"/>
                    </a:lnTo>
                    <a:lnTo>
                      <a:pt x="507206" y="206228"/>
                    </a:lnTo>
                    <a:lnTo>
                      <a:pt x="500062" y="208610"/>
                    </a:lnTo>
                    <a:cubicBezTo>
                      <a:pt x="495300" y="207022"/>
                      <a:pt x="489860" y="206765"/>
                      <a:pt x="485775" y="203847"/>
                    </a:cubicBezTo>
                    <a:cubicBezTo>
                      <a:pt x="483733" y="202388"/>
                      <a:pt x="483776" y="199184"/>
                      <a:pt x="483394" y="196703"/>
                    </a:cubicBezTo>
                    <a:cubicBezTo>
                      <a:pt x="478131" y="162500"/>
                      <a:pt x="484362" y="182943"/>
                      <a:pt x="478631" y="165747"/>
                    </a:cubicBezTo>
                    <a:cubicBezTo>
                      <a:pt x="477837" y="158603"/>
                      <a:pt x="477343" y="151420"/>
                      <a:pt x="476250" y="144316"/>
                    </a:cubicBezTo>
                    <a:cubicBezTo>
                      <a:pt x="475752" y="141081"/>
                      <a:pt x="474579" y="137986"/>
                      <a:pt x="473869" y="134791"/>
                    </a:cubicBezTo>
                    <a:cubicBezTo>
                      <a:pt x="472991" y="130840"/>
                      <a:pt x="472281" y="126854"/>
                      <a:pt x="471487" y="122885"/>
                    </a:cubicBezTo>
                    <a:cubicBezTo>
                      <a:pt x="472281" y="106216"/>
                      <a:pt x="472483" y="89508"/>
                      <a:pt x="473869" y="72878"/>
                    </a:cubicBezTo>
                    <a:cubicBezTo>
                      <a:pt x="474077" y="70377"/>
                      <a:pt x="475128" y="67980"/>
                      <a:pt x="476250" y="65735"/>
                    </a:cubicBezTo>
                    <a:cubicBezTo>
                      <a:pt x="477530" y="63175"/>
                      <a:pt x="483572" y="59871"/>
                      <a:pt x="481012" y="58591"/>
                    </a:cubicBezTo>
                    <a:cubicBezTo>
                      <a:pt x="477837" y="57003"/>
                      <a:pt x="474800" y="62079"/>
                      <a:pt x="471487" y="63353"/>
                    </a:cubicBezTo>
                    <a:cubicBezTo>
                      <a:pt x="464459" y="66056"/>
                      <a:pt x="456791" y="67129"/>
                      <a:pt x="450056" y="70497"/>
                    </a:cubicBezTo>
                    <a:cubicBezTo>
                      <a:pt x="437604" y="76724"/>
                      <a:pt x="443975" y="74399"/>
                      <a:pt x="431006" y="77641"/>
                    </a:cubicBezTo>
                    <a:cubicBezTo>
                      <a:pt x="428625" y="79228"/>
                      <a:pt x="425886" y="80379"/>
                      <a:pt x="423862" y="82403"/>
                    </a:cubicBezTo>
                    <a:cubicBezTo>
                      <a:pt x="407983" y="98282"/>
                      <a:pt x="431011" y="81606"/>
                      <a:pt x="411956" y="94310"/>
                    </a:cubicBezTo>
                    <a:cubicBezTo>
                      <a:pt x="411162" y="97485"/>
                      <a:pt x="412502" y="102372"/>
                      <a:pt x="409575" y="103835"/>
                    </a:cubicBezTo>
                    <a:cubicBezTo>
                      <a:pt x="407015" y="105115"/>
                      <a:pt x="403948" y="101499"/>
                      <a:pt x="402431" y="99072"/>
                    </a:cubicBezTo>
                    <a:cubicBezTo>
                      <a:pt x="383007" y="67993"/>
                      <a:pt x="410340" y="97456"/>
                      <a:pt x="390525" y="77641"/>
                    </a:cubicBezTo>
                    <a:cubicBezTo>
                      <a:pt x="389731" y="75260"/>
                      <a:pt x="389536" y="72586"/>
                      <a:pt x="388144" y="70497"/>
                    </a:cubicBezTo>
                    <a:cubicBezTo>
                      <a:pt x="372721" y="47362"/>
                      <a:pt x="335193" y="64989"/>
                      <a:pt x="314325" y="65735"/>
                    </a:cubicBezTo>
                    <a:cubicBezTo>
                      <a:pt x="301771" y="69919"/>
                      <a:pt x="311928" y="65350"/>
                      <a:pt x="300037" y="75260"/>
                    </a:cubicBezTo>
                    <a:cubicBezTo>
                      <a:pt x="293882" y="80389"/>
                      <a:pt x="292910" y="80017"/>
                      <a:pt x="285750" y="82403"/>
                    </a:cubicBezTo>
                    <a:cubicBezTo>
                      <a:pt x="281781" y="80816"/>
                      <a:pt x="277846" y="79142"/>
                      <a:pt x="273844" y="77641"/>
                    </a:cubicBezTo>
                    <a:cubicBezTo>
                      <a:pt x="271494" y="76760"/>
                      <a:pt x="268660" y="76828"/>
                      <a:pt x="266700" y="75260"/>
                    </a:cubicBezTo>
                    <a:cubicBezTo>
                      <a:pt x="264465" y="73472"/>
                      <a:pt x="263961" y="70140"/>
                      <a:pt x="261937" y="68116"/>
                    </a:cubicBezTo>
                    <a:cubicBezTo>
                      <a:pt x="257320" y="63498"/>
                      <a:pt x="253462" y="62909"/>
                      <a:pt x="247650" y="60972"/>
                    </a:cubicBezTo>
                    <a:cubicBezTo>
                      <a:pt x="243015" y="47064"/>
                      <a:pt x="248896" y="59836"/>
                      <a:pt x="238125" y="49066"/>
                    </a:cubicBezTo>
                    <a:cubicBezTo>
                      <a:pt x="236101" y="47042"/>
                      <a:pt x="235386" y="43946"/>
                      <a:pt x="233362" y="41922"/>
                    </a:cubicBezTo>
                    <a:cubicBezTo>
                      <a:pt x="231339" y="39899"/>
                      <a:pt x="228834" y="38322"/>
                      <a:pt x="226219" y="37160"/>
                    </a:cubicBezTo>
                    <a:cubicBezTo>
                      <a:pt x="210201" y="30041"/>
                      <a:pt x="200265" y="30893"/>
                      <a:pt x="180975" y="30016"/>
                    </a:cubicBezTo>
                    <a:cubicBezTo>
                      <a:pt x="156381" y="28898"/>
                      <a:pt x="131762" y="28429"/>
                      <a:pt x="107156" y="27635"/>
                    </a:cubicBezTo>
                    <a:cubicBezTo>
                      <a:pt x="101440" y="10486"/>
                      <a:pt x="108382" y="31923"/>
                      <a:pt x="102394" y="10966"/>
                    </a:cubicBezTo>
                    <a:cubicBezTo>
                      <a:pt x="101704" y="8552"/>
                      <a:pt x="101787" y="5597"/>
                      <a:pt x="100012" y="3822"/>
                    </a:cubicBezTo>
                    <a:cubicBezTo>
                      <a:pt x="98237" y="2047"/>
                      <a:pt x="95250" y="2235"/>
                      <a:pt x="92869" y="1441"/>
                    </a:cubicBezTo>
                    <a:cubicBezTo>
                      <a:pt x="64444" y="3113"/>
                      <a:pt x="56727" y="-7240"/>
                      <a:pt x="47625" y="10966"/>
                    </a:cubicBezTo>
                    <a:cubicBezTo>
                      <a:pt x="46503" y="13211"/>
                      <a:pt x="46038" y="15729"/>
                      <a:pt x="45244" y="18110"/>
                    </a:cubicBezTo>
                    <a:cubicBezTo>
                      <a:pt x="45620" y="23370"/>
                      <a:pt x="44595" y="47768"/>
                      <a:pt x="50006" y="58591"/>
                    </a:cubicBezTo>
                    <a:cubicBezTo>
                      <a:pt x="51286" y="61151"/>
                      <a:pt x="53181" y="63354"/>
                      <a:pt x="54769" y="65735"/>
                    </a:cubicBezTo>
                    <a:cubicBezTo>
                      <a:pt x="56356" y="70497"/>
                      <a:pt x="58314" y="75152"/>
                      <a:pt x="59531" y="80022"/>
                    </a:cubicBezTo>
                    <a:cubicBezTo>
                      <a:pt x="60702" y="84706"/>
                      <a:pt x="60385" y="89729"/>
                      <a:pt x="61912" y="94310"/>
                    </a:cubicBezTo>
                    <a:cubicBezTo>
                      <a:pt x="62817" y="97025"/>
                      <a:pt x="64774" y="99314"/>
                      <a:pt x="66675" y="101453"/>
                    </a:cubicBezTo>
                    <a:cubicBezTo>
                      <a:pt x="71150" y="106487"/>
                      <a:pt x="74572" y="113611"/>
                      <a:pt x="80962" y="115741"/>
                    </a:cubicBezTo>
                    <a:lnTo>
                      <a:pt x="95250" y="120503"/>
                    </a:lnTo>
                    <a:cubicBezTo>
                      <a:pt x="97631" y="121297"/>
                      <a:pt x="99959" y="122276"/>
                      <a:pt x="102394" y="122885"/>
                    </a:cubicBezTo>
                    <a:cubicBezTo>
                      <a:pt x="114354" y="125875"/>
                      <a:pt x="108814" y="124231"/>
                      <a:pt x="119062" y="127647"/>
                    </a:cubicBezTo>
                    <a:cubicBezTo>
                      <a:pt x="121443" y="129235"/>
                      <a:pt x="124321" y="130256"/>
                      <a:pt x="126206" y="132410"/>
                    </a:cubicBezTo>
                    <a:cubicBezTo>
                      <a:pt x="129975" y="136717"/>
                      <a:pt x="135731" y="146697"/>
                      <a:pt x="135731" y="146697"/>
                    </a:cubicBezTo>
                    <a:cubicBezTo>
                      <a:pt x="136525" y="150666"/>
                      <a:pt x="138112" y="154556"/>
                      <a:pt x="138112" y="158603"/>
                    </a:cubicBezTo>
                    <a:cubicBezTo>
                      <a:pt x="138112" y="174285"/>
                      <a:pt x="136936" y="207381"/>
                      <a:pt x="130969" y="225278"/>
                    </a:cubicBezTo>
                    <a:lnTo>
                      <a:pt x="128587" y="232422"/>
                    </a:lnTo>
                    <a:cubicBezTo>
                      <a:pt x="129381" y="240360"/>
                      <a:pt x="129175" y="248462"/>
                      <a:pt x="130969" y="256235"/>
                    </a:cubicBezTo>
                    <a:cubicBezTo>
                      <a:pt x="131612" y="259023"/>
                      <a:pt x="135480" y="260527"/>
                      <a:pt x="135731" y="263378"/>
                    </a:cubicBezTo>
                    <a:cubicBezTo>
                      <a:pt x="137895" y="287902"/>
                      <a:pt x="136941" y="312606"/>
                      <a:pt x="138112" y="337197"/>
                    </a:cubicBezTo>
                    <a:cubicBezTo>
                      <a:pt x="138529" y="345954"/>
                      <a:pt x="138970" y="354757"/>
                      <a:pt x="140494" y="363391"/>
                    </a:cubicBezTo>
                    <a:cubicBezTo>
                      <a:pt x="141366" y="368335"/>
                      <a:pt x="144272" y="372756"/>
                      <a:pt x="145256" y="377678"/>
                    </a:cubicBezTo>
                    <a:cubicBezTo>
                      <a:pt x="148584" y="394319"/>
                      <a:pt x="146971" y="385593"/>
                      <a:pt x="150019" y="403872"/>
                    </a:cubicBezTo>
                    <a:cubicBezTo>
                      <a:pt x="149225" y="415778"/>
                      <a:pt x="149599" y="427821"/>
                      <a:pt x="147637" y="439591"/>
                    </a:cubicBezTo>
                    <a:cubicBezTo>
                      <a:pt x="146843" y="444354"/>
                      <a:pt x="138032" y="450810"/>
                      <a:pt x="135731" y="453878"/>
                    </a:cubicBezTo>
                    <a:cubicBezTo>
                      <a:pt x="132954" y="457581"/>
                      <a:pt x="131040" y="461860"/>
                      <a:pt x="128587" y="465785"/>
                    </a:cubicBezTo>
                    <a:cubicBezTo>
                      <a:pt x="127070" y="468212"/>
                      <a:pt x="125412" y="470547"/>
                      <a:pt x="123825" y="472928"/>
                    </a:cubicBezTo>
                    <a:cubicBezTo>
                      <a:pt x="123031" y="475309"/>
                      <a:pt x="122903" y="478029"/>
                      <a:pt x="121444" y="480072"/>
                    </a:cubicBezTo>
                    <a:cubicBezTo>
                      <a:pt x="118834" y="483726"/>
                      <a:pt x="112292" y="485122"/>
                      <a:pt x="111919" y="489597"/>
                    </a:cubicBezTo>
                    <a:cubicBezTo>
                      <a:pt x="110594" y="505496"/>
                      <a:pt x="115094" y="521347"/>
                      <a:pt x="116681" y="537222"/>
                    </a:cubicBezTo>
                    <a:cubicBezTo>
                      <a:pt x="115515" y="550051"/>
                      <a:pt x="118682" y="561415"/>
                      <a:pt x="109537" y="570560"/>
                    </a:cubicBezTo>
                    <a:cubicBezTo>
                      <a:pt x="107514" y="572583"/>
                      <a:pt x="104775" y="573735"/>
                      <a:pt x="102394" y="575322"/>
                    </a:cubicBezTo>
                    <a:cubicBezTo>
                      <a:pt x="99219" y="580085"/>
                      <a:pt x="95814" y="584702"/>
                      <a:pt x="92869" y="589610"/>
                    </a:cubicBezTo>
                    <a:cubicBezTo>
                      <a:pt x="91247" y="592312"/>
                      <a:pt x="86511" y="603744"/>
                      <a:pt x="83344" y="606278"/>
                    </a:cubicBezTo>
                    <a:cubicBezTo>
                      <a:pt x="81384" y="607846"/>
                      <a:pt x="78581" y="607866"/>
                      <a:pt x="76200" y="608660"/>
                    </a:cubicBezTo>
                    <a:cubicBezTo>
                      <a:pt x="63496" y="627712"/>
                      <a:pt x="80171" y="604687"/>
                      <a:pt x="64294" y="620566"/>
                    </a:cubicBezTo>
                    <a:cubicBezTo>
                      <a:pt x="62270" y="622590"/>
                      <a:pt x="61555" y="625686"/>
                      <a:pt x="59531" y="627710"/>
                    </a:cubicBezTo>
                    <a:cubicBezTo>
                      <a:pt x="57507" y="629734"/>
                      <a:pt x="54586" y="630640"/>
                      <a:pt x="52387" y="632472"/>
                    </a:cubicBezTo>
                    <a:cubicBezTo>
                      <a:pt x="49800" y="634628"/>
                      <a:pt x="47400" y="637029"/>
                      <a:pt x="45244" y="639616"/>
                    </a:cubicBezTo>
                    <a:cubicBezTo>
                      <a:pt x="43412" y="641815"/>
                      <a:pt x="42716" y="644972"/>
                      <a:pt x="40481" y="646760"/>
                    </a:cubicBezTo>
                    <a:cubicBezTo>
                      <a:pt x="38521" y="648328"/>
                      <a:pt x="35718" y="648347"/>
                      <a:pt x="33337" y="649141"/>
                    </a:cubicBezTo>
                    <a:cubicBezTo>
                      <a:pt x="22420" y="665516"/>
                      <a:pt x="29242" y="661617"/>
                      <a:pt x="16669" y="665810"/>
                    </a:cubicBezTo>
                    <a:cubicBezTo>
                      <a:pt x="15081" y="668191"/>
                      <a:pt x="13930" y="670929"/>
                      <a:pt x="11906" y="672953"/>
                    </a:cubicBezTo>
                    <a:cubicBezTo>
                      <a:pt x="9100" y="675759"/>
                      <a:pt x="4922" y="677048"/>
                      <a:pt x="2381" y="680097"/>
                    </a:cubicBezTo>
                    <a:cubicBezTo>
                      <a:pt x="774" y="682025"/>
                      <a:pt x="794" y="684860"/>
                      <a:pt x="0" y="687241"/>
                    </a:cubicBezTo>
                    <a:cubicBezTo>
                      <a:pt x="794" y="693591"/>
                      <a:pt x="1040" y="700034"/>
                      <a:pt x="2381" y="706291"/>
                    </a:cubicBezTo>
                    <a:cubicBezTo>
                      <a:pt x="3433" y="711200"/>
                      <a:pt x="5556" y="715816"/>
                      <a:pt x="7144" y="720578"/>
                    </a:cubicBezTo>
                    <a:cubicBezTo>
                      <a:pt x="7938" y="722959"/>
                      <a:pt x="8133" y="725633"/>
                      <a:pt x="9525" y="727722"/>
                    </a:cubicBezTo>
                    <a:lnTo>
                      <a:pt x="14287" y="734866"/>
                    </a:lnTo>
                    <a:cubicBezTo>
                      <a:pt x="15081" y="740422"/>
                      <a:pt x="15746" y="745999"/>
                      <a:pt x="16669" y="751535"/>
                    </a:cubicBezTo>
                    <a:cubicBezTo>
                      <a:pt x="17334" y="755527"/>
                      <a:pt x="18515" y="759429"/>
                      <a:pt x="19050" y="763441"/>
                    </a:cubicBezTo>
                    <a:cubicBezTo>
                      <a:pt x="20104" y="771348"/>
                      <a:pt x="20637" y="779316"/>
                      <a:pt x="21431" y="787253"/>
                    </a:cubicBezTo>
                    <a:cubicBezTo>
                      <a:pt x="20637" y="801541"/>
                      <a:pt x="20407" y="815871"/>
                      <a:pt x="19050" y="830116"/>
                    </a:cubicBezTo>
                    <a:cubicBezTo>
                      <a:pt x="18812" y="832615"/>
                      <a:pt x="17888" y="835066"/>
                      <a:pt x="16669" y="837260"/>
                    </a:cubicBezTo>
                    <a:cubicBezTo>
                      <a:pt x="13889" y="842263"/>
                      <a:pt x="7144" y="851547"/>
                      <a:pt x="7144" y="851547"/>
                    </a:cubicBezTo>
                    <a:cubicBezTo>
                      <a:pt x="7938" y="874566"/>
                      <a:pt x="6885" y="897722"/>
                      <a:pt x="9525" y="920603"/>
                    </a:cubicBezTo>
                    <a:cubicBezTo>
                      <a:pt x="9853" y="923446"/>
                      <a:pt x="12264" y="915483"/>
                      <a:pt x="14287" y="913460"/>
                    </a:cubicBezTo>
                    <a:cubicBezTo>
                      <a:pt x="16311" y="911436"/>
                      <a:pt x="19050" y="910285"/>
                      <a:pt x="21431" y="908697"/>
                    </a:cubicBezTo>
                    <a:cubicBezTo>
                      <a:pt x="26626" y="893111"/>
                      <a:pt x="19411" y="908408"/>
                      <a:pt x="30956" y="899172"/>
                    </a:cubicBezTo>
                    <a:cubicBezTo>
                      <a:pt x="33191" y="897384"/>
                      <a:pt x="33520" y="893860"/>
                      <a:pt x="35719" y="892028"/>
                    </a:cubicBezTo>
                    <a:cubicBezTo>
                      <a:pt x="38446" y="889756"/>
                      <a:pt x="41831" y="888241"/>
                      <a:pt x="45244" y="887266"/>
                    </a:cubicBezTo>
                    <a:cubicBezTo>
                      <a:pt x="64378" y="881799"/>
                      <a:pt x="77580" y="881793"/>
                      <a:pt x="97631" y="880122"/>
                    </a:cubicBezTo>
                    <a:cubicBezTo>
                      <a:pt x="124359" y="880886"/>
                      <a:pt x="162556" y="877303"/>
                      <a:pt x="192881" y="884885"/>
                    </a:cubicBezTo>
                    <a:cubicBezTo>
                      <a:pt x="195316" y="885494"/>
                      <a:pt x="197644" y="886472"/>
                      <a:pt x="200025" y="887266"/>
                    </a:cubicBezTo>
                    <a:cubicBezTo>
                      <a:pt x="202406" y="889647"/>
                      <a:pt x="204582" y="892254"/>
                      <a:pt x="207169" y="894410"/>
                    </a:cubicBezTo>
                    <a:cubicBezTo>
                      <a:pt x="219520" y="904703"/>
                      <a:pt x="220628" y="898646"/>
                      <a:pt x="242887" y="896791"/>
                    </a:cubicBezTo>
                    <a:cubicBezTo>
                      <a:pt x="256793" y="892156"/>
                      <a:pt x="244025" y="898036"/>
                      <a:pt x="254794" y="887266"/>
                    </a:cubicBezTo>
                    <a:cubicBezTo>
                      <a:pt x="259411" y="882648"/>
                      <a:pt x="263269" y="882059"/>
                      <a:pt x="269081" y="880122"/>
                    </a:cubicBezTo>
                    <a:cubicBezTo>
                      <a:pt x="270669" y="877741"/>
                      <a:pt x="271609" y="874766"/>
                      <a:pt x="273844" y="872978"/>
                    </a:cubicBezTo>
                    <a:cubicBezTo>
                      <a:pt x="275804" y="871410"/>
                      <a:pt x="279212" y="872372"/>
                      <a:pt x="280987" y="870597"/>
                    </a:cubicBezTo>
                    <a:cubicBezTo>
                      <a:pt x="283497" y="868087"/>
                      <a:pt x="283989" y="864154"/>
                      <a:pt x="285750" y="861072"/>
                    </a:cubicBezTo>
                    <a:cubicBezTo>
                      <a:pt x="287170" y="858587"/>
                      <a:pt x="289232" y="856488"/>
                      <a:pt x="290512" y="853928"/>
                    </a:cubicBezTo>
                    <a:cubicBezTo>
                      <a:pt x="291635" y="851683"/>
                      <a:pt x="291502" y="848873"/>
                      <a:pt x="292894" y="846785"/>
                    </a:cubicBezTo>
                    <a:cubicBezTo>
                      <a:pt x="294762" y="843983"/>
                      <a:pt x="297881" y="842228"/>
                      <a:pt x="300037" y="839641"/>
                    </a:cubicBezTo>
                    <a:cubicBezTo>
                      <a:pt x="301869" y="837442"/>
                      <a:pt x="302968" y="834696"/>
                      <a:pt x="304800" y="832497"/>
                    </a:cubicBezTo>
                    <a:cubicBezTo>
                      <a:pt x="320077" y="814165"/>
                      <a:pt x="304884" y="835943"/>
                      <a:pt x="316706" y="818210"/>
                    </a:cubicBezTo>
                    <a:cubicBezTo>
                      <a:pt x="322690" y="800256"/>
                      <a:pt x="313922" y="821689"/>
                      <a:pt x="326231" y="806303"/>
                    </a:cubicBezTo>
                    <a:cubicBezTo>
                      <a:pt x="327799" y="804343"/>
                      <a:pt x="327393" y="801354"/>
                      <a:pt x="328612" y="799160"/>
                    </a:cubicBezTo>
                    <a:cubicBezTo>
                      <a:pt x="336670" y="784655"/>
                      <a:pt x="337580" y="789481"/>
                      <a:pt x="340519" y="777728"/>
                    </a:cubicBezTo>
                    <a:cubicBezTo>
                      <a:pt x="341501" y="773802"/>
                      <a:pt x="342106" y="769791"/>
                      <a:pt x="342900" y="765822"/>
                    </a:cubicBezTo>
                    <a:cubicBezTo>
                      <a:pt x="342106" y="759472"/>
                      <a:pt x="341571" y="753084"/>
                      <a:pt x="340519" y="746772"/>
                    </a:cubicBezTo>
                    <a:cubicBezTo>
                      <a:pt x="339523" y="740799"/>
                      <a:pt x="337641" y="735760"/>
                      <a:pt x="335756" y="730103"/>
                    </a:cubicBezTo>
                    <a:cubicBezTo>
                      <a:pt x="336550" y="726928"/>
                      <a:pt x="336093" y="723134"/>
                      <a:pt x="338137" y="720578"/>
                    </a:cubicBezTo>
                    <a:cubicBezTo>
                      <a:pt x="339705" y="718618"/>
                      <a:pt x="342774" y="718316"/>
                      <a:pt x="345281" y="718197"/>
                    </a:cubicBezTo>
                    <a:cubicBezTo>
                      <a:pt x="376212" y="716724"/>
                      <a:pt x="407194" y="716610"/>
                      <a:pt x="438150" y="715816"/>
                    </a:cubicBezTo>
                    <a:cubicBezTo>
                      <a:pt x="451693" y="702273"/>
                      <a:pt x="440783" y="715313"/>
                      <a:pt x="447675" y="701528"/>
                    </a:cubicBezTo>
                    <a:cubicBezTo>
                      <a:pt x="456911" y="683056"/>
                      <a:pt x="448829" y="705206"/>
                      <a:pt x="454819" y="687241"/>
                    </a:cubicBezTo>
                    <a:cubicBezTo>
                      <a:pt x="455613" y="666603"/>
                      <a:pt x="455826" y="645935"/>
                      <a:pt x="457200" y="625328"/>
                    </a:cubicBezTo>
                    <a:cubicBezTo>
                      <a:pt x="457418" y="622063"/>
                      <a:pt x="458682" y="618950"/>
                      <a:pt x="459581" y="615803"/>
                    </a:cubicBezTo>
                    <a:cubicBezTo>
                      <a:pt x="460270" y="613390"/>
                      <a:pt x="460840" y="610905"/>
                      <a:pt x="461962" y="608660"/>
                    </a:cubicBezTo>
                    <a:cubicBezTo>
                      <a:pt x="465961" y="600663"/>
                      <a:pt x="478767" y="587932"/>
                      <a:pt x="483394" y="584847"/>
                    </a:cubicBezTo>
                    <a:cubicBezTo>
                      <a:pt x="485775" y="583260"/>
                      <a:pt x="487978" y="581365"/>
                      <a:pt x="490537" y="580085"/>
                    </a:cubicBezTo>
                    <a:cubicBezTo>
                      <a:pt x="492782" y="578962"/>
                      <a:pt x="495436" y="578826"/>
                      <a:pt x="497681" y="577703"/>
                    </a:cubicBezTo>
                    <a:cubicBezTo>
                      <a:pt x="500241" y="576423"/>
                      <a:pt x="502194" y="574068"/>
                      <a:pt x="504825" y="572941"/>
                    </a:cubicBezTo>
                    <a:cubicBezTo>
                      <a:pt x="515517" y="568359"/>
                      <a:pt x="512218" y="572816"/>
                      <a:pt x="521494" y="568178"/>
                    </a:cubicBezTo>
                    <a:cubicBezTo>
                      <a:pt x="526534" y="565658"/>
                      <a:pt x="533844" y="558971"/>
                      <a:pt x="538162" y="556272"/>
                    </a:cubicBezTo>
                    <a:cubicBezTo>
                      <a:pt x="541172" y="554391"/>
                      <a:pt x="544512" y="553097"/>
                      <a:pt x="547687" y="551510"/>
                    </a:cubicBezTo>
                    <a:cubicBezTo>
                      <a:pt x="550068" y="549129"/>
                      <a:pt x="552963" y="547168"/>
                      <a:pt x="554831" y="544366"/>
                    </a:cubicBezTo>
                    <a:cubicBezTo>
                      <a:pt x="560034" y="536561"/>
                      <a:pt x="556508" y="517771"/>
                      <a:pt x="554831" y="513410"/>
                    </a:cubicBezTo>
                    <a:cubicBezTo>
                      <a:pt x="554322" y="512086"/>
                      <a:pt x="540455" y="503032"/>
                      <a:pt x="538162" y="501503"/>
                    </a:cubicBezTo>
                    <a:cubicBezTo>
                      <a:pt x="536575" y="499122"/>
                      <a:pt x="535423" y="496383"/>
                      <a:pt x="533400" y="494360"/>
                    </a:cubicBezTo>
                    <a:cubicBezTo>
                      <a:pt x="531376" y="492336"/>
                      <a:pt x="527319" y="492254"/>
                      <a:pt x="526256" y="489597"/>
                    </a:cubicBezTo>
                    <a:cubicBezTo>
                      <a:pt x="523879" y="483655"/>
                      <a:pt x="524669" y="476897"/>
                      <a:pt x="523875" y="470547"/>
                    </a:cubicBezTo>
                    <a:cubicBezTo>
                      <a:pt x="524669" y="464197"/>
                      <a:pt x="525111" y="457793"/>
                      <a:pt x="526256" y="451497"/>
                    </a:cubicBezTo>
                    <a:cubicBezTo>
                      <a:pt x="526705" y="449027"/>
                      <a:pt x="527418" y="446547"/>
                      <a:pt x="528637" y="444353"/>
                    </a:cubicBezTo>
                    <a:cubicBezTo>
                      <a:pt x="536146" y="430837"/>
                      <a:pt x="537650" y="430578"/>
                      <a:pt x="547687" y="420541"/>
                    </a:cubicBezTo>
                    <a:lnTo>
                      <a:pt x="552450" y="406253"/>
                    </a:lnTo>
                    <a:cubicBezTo>
                      <a:pt x="553244" y="403872"/>
                      <a:pt x="554222" y="401545"/>
                      <a:pt x="554831" y="399110"/>
                    </a:cubicBezTo>
                    <a:cubicBezTo>
                      <a:pt x="555625" y="395935"/>
                      <a:pt x="556272" y="392720"/>
                      <a:pt x="557212" y="389585"/>
                    </a:cubicBezTo>
                    <a:cubicBezTo>
                      <a:pt x="558655" y="384776"/>
                      <a:pt x="561150" y="380249"/>
                      <a:pt x="561975" y="375297"/>
                    </a:cubicBezTo>
                    <a:cubicBezTo>
                      <a:pt x="563401" y="366738"/>
                      <a:pt x="563540" y="361325"/>
                      <a:pt x="566737" y="353866"/>
                    </a:cubicBezTo>
                    <a:cubicBezTo>
                      <a:pt x="568135" y="350603"/>
                      <a:pt x="569227" y="347068"/>
                      <a:pt x="571500" y="344341"/>
                    </a:cubicBezTo>
                    <a:cubicBezTo>
                      <a:pt x="573332" y="342142"/>
                      <a:pt x="576263" y="341166"/>
                      <a:pt x="578644" y="339578"/>
                    </a:cubicBezTo>
                    <a:cubicBezTo>
                      <a:pt x="579438" y="322909"/>
                      <a:pt x="578955" y="306131"/>
                      <a:pt x="581025" y="289572"/>
                    </a:cubicBezTo>
                    <a:cubicBezTo>
                      <a:pt x="581380" y="286732"/>
                      <a:pt x="584507" y="284988"/>
                      <a:pt x="585787" y="282428"/>
                    </a:cubicBezTo>
                    <a:cubicBezTo>
                      <a:pt x="586910" y="280183"/>
                      <a:pt x="586394" y="277060"/>
                      <a:pt x="588169" y="275285"/>
                    </a:cubicBezTo>
                    <a:cubicBezTo>
                      <a:pt x="592216" y="271238"/>
                      <a:pt x="597694" y="268935"/>
                      <a:pt x="602456" y="265760"/>
                    </a:cubicBezTo>
                    <a:cubicBezTo>
                      <a:pt x="611689" y="259604"/>
                      <a:pt x="606884" y="261902"/>
                      <a:pt x="616744" y="258616"/>
                    </a:cubicBezTo>
                    <a:cubicBezTo>
                      <a:pt x="621188" y="255653"/>
                      <a:pt x="628336" y="251560"/>
                      <a:pt x="631031" y="246710"/>
                    </a:cubicBezTo>
                    <a:cubicBezTo>
                      <a:pt x="633469" y="242322"/>
                      <a:pt x="635794" y="232422"/>
                      <a:pt x="635794" y="232422"/>
                    </a:cubicBezTo>
                    <a:cubicBezTo>
                      <a:pt x="635000" y="228453"/>
                      <a:pt x="634833" y="224306"/>
                      <a:pt x="633412" y="220516"/>
                    </a:cubicBezTo>
                    <a:cubicBezTo>
                      <a:pt x="632407" y="217836"/>
                      <a:pt x="629930" y="215932"/>
                      <a:pt x="628650" y="213372"/>
                    </a:cubicBezTo>
                    <a:cubicBezTo>
                      <a:pt x="627528" y="211127"/>
                      <a:pt x="627392" y="208473"/>
                      <a:pt x="626269" y="206228"/>
                    </a:cubicBezTo>
                    <a:cubicBezTo>
                      <a:pt x="622955" y="199600"/>
                      <a:pt x="619626" y="197205"/>
                      <a:pt x="614362" y="191941"/>
                    </a:cubicBezTo>
                    <a:cubicBezTo>
                      <a:pt x="609408" y="172122"/>
                      <a:pt x="615439" y="191713"/>
                      <a:pt x="607219" y="175272"/>
                    </a:cubicBezTo>
                    <a:lnTo>
                      <a:pt x="607219" y="175272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gerona">
                <a:extLst>
                  <a:ext uri="{FF2B5EF4-FFF2-40B4-BE49-F238E27FC236}">
                    <a16:creationId xmlns:a16="http://schemas.microsoft.com/office/drawing/2014/main" id="{B164C1EA-DF28-5A7D-1D00-68B6B8E12863}"/>
                  </a:ext>
                </a:extLst>
              </p:cNvPr>
              <p:cNvSpPr/>
              <p:nvPr/>
            </p:nvSpPr>
            <p:spPr>
              <a:xfrm>
                <a:off x="4913834" y="635671"/>
                <a:ext cx="678771" cy="497681"/>
              </a:xfrm>
              <a:custGeom>
                <a:avLst/>
                <a:gdLst>
                  <a:gd name="connsiteX0" fmla="*/ 664369 w 678667"/>
                  <a:gd name="connsiteY0" fmla="*/ 188119 h 497681"/>
                  <a:gd name="connsiteX1" fmla="*/ 676275 w 678667"/>
                  <a:gd name="connsiteY1" fmla="*/ 180975 h 497681"/>
                  <a:gd name="connsiteX2" fmla="*/ 678656 w 678667"/>
                  <a:gd name="connsiteY2" fmla="*/ 173831 h 497681"/>
                  <a:gd name="connsiteX3" fmla="*/ 673894 w 678667"/>
                  <a:gd name="connsiteY3" fmla="*/ 128587 h 497681"/>
                  <a:gd name="connsiteX4" fmla="*/ 664369 w 678667"/>
                  <a:gd name="connsiteY4" fmla="*/ 114300 h 497681"/>
                  <a:gd name="connsiteX5" fmla="*/ 659606 w 678667"/>
                  <a:gd name="connsiteY5" fmla="*/ 107156 h 497681"/>
                  <a:gd name="connsiteX6" fmla="*/ 654844 w 678667"/>
                  <a:gd name="connsiteY6" fmla="*/ 100012 h 497681"/>
                  <a:gd name="connsiteX7" fmla="*/ 640556 w 678667"/>
                  <a:gd name="connsiteY7" fmla="*/ 88106 h 497681"/>
                  <a:gd name="connsiteX8" fmla="*/ 633413 w 678667"/>
                  <a:gd name="connsiteY8" fmla="*/ 80962 h 497681"/>
                  <a:gd name="connsiteX9" fmla="*/ 619125 w 678667"/>
                  <a:gd name="connsiteY9" fmla="*/ 69056 h 497681"/>
                  <a:gd name="connsiteX10" fmla="*/ 616744 w 678667"/>
                  <a:gd name="connsiteY10" fmla="*/ 61912 h 497681"/>
                  <a:gd name="connsiteX11" fmla="*/ 607219 w 678667"/>
                  <a:gd name="connsiteY11" fmla="*/ 47625 h 497681"/>
                  <a:gd name="connsiteX12" fmla="*/ 602456 w 678667"/>
                  <a:gd name="connsiteY12" fmla="*/ 35719 h 497681"/>
                  <a:gd name="connsiteX13" fmla="*/ 595313 w 678667"/>
                  <a:gd name="connsiteY13" fmla="*/ 21431 h 497681"/>
                  <a:gd name="connsiteX14" fmla="*/ 588169 w 678667"/>
                  <a:gd name="connsiteY14" fmla="*/ 16669 h 497681"/>
                  <a:gd name="connsiteX15" fmla="*/ 581025 w 678667"/>
                  <a:gd name="connsiteY15" fmla="*/ 9525 h 497681"/>
                  <a:gd name="connsiteX16" fmla="*/ 566738 w 678667"/>
                  <a:gd name="connsiteY16" fmla="*/ 0 h 497681"/>
                  <a:gd name="connsiteX17" fmla="*/ 514350 w 678667"/>
                  <a:gd name="connsiteY17" fmla="*/ 2381 h 497681"/>
                  <a:gd name="connsiteX18" fmla="*/ 485775 w 678667"/>
                  <a:gd name="connsiteY18" fmla="*/ 9525 h 497681"/>
                  <a:gd name="connsiteX19" fmla="*/ 466725 w 678667"/>
                  <a:gd name="connsiteY19" fmla="*/ 11906 h 497681"/>
                  <a:gd name="connsiteX20" fmla="*/ 438150 w 678667"/>
                  <a:gd name="connsiteY20" fmla="*/ 26194 h 497681"/>
                  <a:gd name="connsiteX21" fmla="*/ 431006 w 678667"/>
                  <a:gd name="connsiteY21" fmla="*/ 30956 h 497681"/>
                  <a:gd name="connsiteX22" fmla="*/ 426244 w 678667"/>
                  <a:gd name="connsiteY22" fmla="*/ 38100 h 497681"/>
                  <a:gd name="connsiteX23" fmla="*/ 395288 w 678667"/>
                  <a:gd name="connsiteY23" fmla="*/ 47625 h 497681"/>
                  <a:gd name="connsiteX24" fmla="*/ 385763 w 678667"/>
                  <a:gd name="connsiteY24" fmla="*/ 50006 h 497681"/>
                  <a:gd name="connsiteX25" fmla="*/ 371475 w 678667"/>
                  <a:gd name="connsiteY25" fmla="*/ 54769 h 497681"/>
                  <a:gd name="connsiteX26" fmla="*/ 364331 w 678667"/>
                  <a:gd name="connsiteY26" fmla="*/ 61912 h 497681"/>
                  <a:gd name="connsiteX27" fmla="*/ 352425 w 678667"/>
                  <a:gd name="connsiteY27" fmla="*/ 76200 h 497681"/>
                  <a:gd name="connsiteX28" fmla="*/ 340519 w 678667"/>
                  <a:gd name="connsiteY28" fmla="*/ 97631 h 497681"/>
                  <a:gd name="connsiteX29" fmla="*/ 335756 w 678667"/>
                  <a:gd name="connsiteY29" fmla="*/ 104775 h 497681"/>
                  <a:gd name="connsiteX30" fmla="*/ 316706 w 678667"/>
                  <a:gd name="connsiteY30" fmla="*/ 109537 h 497681"/>
                  <a:gd name="connsiteX31" fmla="*/ 276225 w 678667"/>
                  <a:gd name="connsiteY31" fmla="*/ 107156 h 497681"/>
                  <a:gd name="connsiteX32" fmla="*/ 261938 w 678667"/>
                  <a:gd name="connsiteY32" fmla="*/ 95250 h 497681"/>
                  <a:gd name="connsiteX33" fmla="*/ 254794 w 678667"/>
                  <a:gd name="connsiteY33" fmla="*/ 92869 h 497681"/>
                  <a:gd name="connsiteX34" fmla="*/ 247650 w 678667"/>
                  <a:gd name="connsiteY34" fmla="*/ 88106 h 497681"/>
                  <a:gd name="connsiteX35" fmla="*/ 238125 w 678667"/>
                  <a:gd name="connsiteY35" fmla="*/ 85725 h 497681"/>
                  <a:gd name="connsiteX36" fmla="*/ 221456 w 678667"/>
                  <a:gd name="connsiteY36" fmla="*/ 80962 h 497681"/>
                  <a:gd name="connsiteX37" fmla="*/ 216694 w 678667"/>
                  <a:gd name="connsiteY37" fmla="*/ 73819 h 497681"/>
                  <a:gd name="connsiteX38" fmla="*/ 202406 w 678667"/>
                  <a:gd name="connsiteY38" fmla="*/ 71437 h 497681"/>
                  <a:gd name="connsiteX39" fmla="*/ 173831 w 678667"/>
                  <a:gd name="connsiteY39" fmla="*/ 69056 h 497681"/>
                  <a:gd name="connsiteX40" fmla="*/ 161925 w 678667"/>
                  <a:gd name="connsiteY40" fmla="*/ 71437 h 497681"/>
                  <a:gd name="connsiteX41" fmla="*/ 152400 w 678667"/>
                  <a:gd name="connsiteY41" fmla="*/ 85725 h 497681"/>
                  <a:gd name="connsiteX42" fmla="*/ 142875 w 678667"/>
                  <a:gd name="connsiteY42" fmla="*/ 90487 h 497681"/>
                  <a:gd name="connsiteX43" fmla="*/ 138113 w 678667"/>
                  <a:gd name="connsiteY43" fmla="*/ 97631 h 497681"/>
                  <a:gd name="connsiteX44" fmla="*/ 130969 w 678667"/>
                  <a:gd name="connsiteY44" fmla="*/ 100012 h 497681"/>
                  <a:gd name="connsiteX45" fmla="*/ 128588 w 678667"/>
                  <a:gd name="connsiteY45" fmla="*/ 107156 h 497681"/>
                  <a:gd name="connsiteX46" fmla="*/ 111919 w 678667"/>
                  <a:gd name="connsiteY46" fmla="*/ 121444 h 497681"/>
                  <a:gd name="connsiteX47" fmla="*/ 83344 w 678667"/>
                  <a:gd name="connsiteY47" fmla="*/ 119062 h 497681"/>
                  <a:gd name="connsiteX48" fmla="*/ 76200 w 678667"/>
                  <a:gd name="connsiteY48" fmla="*/ 111919 h 497681"/>
                  <a:gd name="connsiteX49" fmla="*/ 66675 w 678667"/>
                  <a:gd name="connsiteY49" fmla="*/ 107156 h 497681"/>
                  <a:gd name="connsiteX50" fmla="*/ 50006 w 678667"/>
                  <a:gd name="connsiteY50" fmla="*/ 97631 h 497681"/>
                  <a:gd name="connsiteX51" fmla="*/ 19050 w 678667"/>
                  <a:gd name="connsiteY51" fmla="*/ 100012 h 497681"/>
                  <a:gd name="connsiteX52" fmla="*/ 16669 w 678667"/>
                  <a:gd name="connsiteY52" fmla="*/ 107156 h 497681"/>
                  <a:gd name="connsiteX53" fmla="*/ 14288 w 678667"/>
                  <a:gd name="connsiteY53" fmla="*/ 150019 h 497681"/>
                  <a:gd name="connsiteX54" fmla="*/ 0 w 678667"/>
                  <a:gd name="connsiteY54" fmla="*/ 164306 h 497681"/>
                  <a:gd name="connsiteX55" fmla="*/ 2381 w 678667"/>
                  <a:gd name="connsiteY55" fmla="*/ 171450 h 497681"/>
                  <a:gd name="connsiteX56" fmla="*/ 16669 w 678667"/>
                  <a:gd name="connsiteY56" fmla="*/ 185737 h 497681"/>
                  <a:gd name="connsiteX57" fmla="*/ 23813 w 678667"/>
                  <a:gd name="connsiteY57" fmla="*/ 188119 h 497681"/>
                  <a:gd name="connsiteX58" fmla="*/ 45244 w 678667"/>
                  <a:gd name="connsiteY58" fmla="*/ 185737 h 497681"/>
                  <a:gd name="connsiteX59" fmla="*/ 61913 w 678667"/>
                  <a:gd name="connsiteY59" fmla="*/ 178594 h 497681"/>
                  <a:gd name="connsiteX60" fmla="*/ 78581 w 678667"/>
                  <a:gd name="connsiteY60" fmla="*/ 173831 h 497681"/>
                  <a:gd name="connsiteX61" fmla="*/ 85725 w 678667"/>
                  <a:gd name="connsiteY61" fmla="*/ 169069 h 497681"/>
                  <a:gd name="connsiteX62" fmla="*/ 116681 w 678667"/>
                  <a:gd name="connsiteY62" fmla="*/ 169069 h 497681"/>
                  <a:gd name="connsiteX63" fmla="*/ 121444 w 678667"/>
                  <a:gd name="connsiteY63" fmla="*/ 176212 h 497681"/>
                  <a:gd name="connsiteX64" fmla="*/ 128588 w 678667"/>
                  <a:gd name="connsiteY64" fmla="*/ 192881 h 497681"/>
                  <a:gd name="connsiteX65" fmla="*/ 133350 w 678667"/>
                  <a:gd name="connsiteY65" fmla="*/ 207169 h 497681"/>
                  <a:gd name="connsiteX66" fmla="*/ 135731 w 678667"/>
                  <a:gd name="connsiteY66" fmla="*/ 257175 h 497681"/>
                  <a:gd name="connsiteX67" fmla="*/ 142875 w 678667"/>
                  <a:gd name="connsiteY67" fmla="*/ 259556 h 497681"/>
                  <a:gd name="connsiteX68" fmla="*/ 154781 w 678667"/>
                  <a:gd name="connsiteY68" fmla="*/ 261937 h 497681"/>
                  <a:gd name="connsiteX69" fmla="*/ 204788 w 678667"/>
                  <a:gd name="connsiteY69" fmla="*/ 264319 h 497681"/>
                  <a:gd name="connsiteX70" fmla="*/ 238125 w 678667"/>
                  <a:gd name="connsiteY70" fmla="*/ 269081 h 497681"/>
                  <a:gd name="connsiteX71" fmla="*/ 247650 w 678667"/>
                  <a:gd name="connsiteY71" fmla="*/ 271462 h 497681"/>
                  <a:gd name="connsiteX72" fmla="*/ 285750 w 678667"/>
                  <a:gd name="connsiteY72" fmla="*/ 278606 h 497681"/>
                  <a:gd name="connsiteX73" fmla="*/ 300038 w 678667"/>
                  <a:gd name="connsiteY73" fmla="*/ 283369 h 497681"/>
                  <a:gd name="connsiteX74" fmla="*/ 309563 w 678667"/>
                  <a:gd name="connsiteY74" fmla="*/ 285750 h 497681"/>
                  <a:gd name="connsiteX75" fmla="*/ 314325 w 678667"/>
                  <a:gd name="connsiteY75" fmla="*/ 300037 h 497681"/>
                  <a:gd name="connsiteX76" fmla="*/ 323850 w 678667"/>
                  <a:gd name="connsiteY76" fmla="*/ 314325 h 497681"/>
                  <a:gd name="connsiteX77" fmla="*/ 321469 w 678667"/>
                  <a:gd name="connsiteY77" fmla="*/ 347662 h 497681"/>
                  <a:gd name="connsiteX78" fmla="*/ 319088 w 678667"/>
                  <a:gd name="connsiteY78" fmla="*/ 354806 h 497681"/>
                  <a:gd name="connsiteX79" fmla="*/ 316706 w 678667"/>
                  <a:gd name="connsiteY79" fmla="*/ 364331 h 497681"/>
                  <a:gd name="connsiteX80" fmla="*/ 309563 w 678667"/>
                  <a:gd name="connsiteY80" fmla="*/ 378619 h 497681"/>
                  <a:gd name="connsiteX81" fmla="*/ 300038 w 678667"/>
                  <a:gd name="connsiteY81" fmla="*/ 381000 h 497681"/>
                  <a:gd name="connsiteX82" fmla="*/ 292894 w 678667"/>
                  <a:gd name="connsiteY82" fmla="*/ 385762 h 497681"/>
                  <a:gd name="connsiteX83" fmla="*/ 285750 w 678667"/>
                  <a:gd name="connsiteY83" fmla="*/ 388144 h 497681"/>
                  <a:gd name="connsiteX84" fmla="*/ 283369 w 678667"/>
                  <a:gd name="connsiteY84" fmla="*/ 395287 h 497681"/>
                  <a:gd name="connsiteX85" fmla="*/ 290513 w 678667"/>
                  <a:gd name="connsiteY85" fmla="*/ 440531 h 497681"/>
                  <a:gd name="connsiteX86" fmla="*/ 297656 w 678667"/>
                  <a:gd name="connsiteY86" fmla="*/ 445294 h 497681"/>
                  <a:gd name="connsiteX87" fmla="*/ 307181 w 678667"/>
                  <a:gd name="connsiteY87" fmla="*/ 457200 h 497681"/>
                  <a:gd name="connsiteX88" fmla="*/ 314325 w 678667"/>
                  <a:gd name="connsiteY88" fmla="*/ 464344 h 497681"/>
                  <a:gd name="connsiteX89" fmla="*/ 338138 w 678667"/>
                  <a:gd name="connsiteY89" fmla="*/ 473869 h 497681"/>
                  <a:gd name="connsiteX90" fmla="*/ 357188 w 678667"/>
                  <a:gd name="connsiteY90" fmla="*/ 481012 h 497681"/>
                  <a:gd name="connsiteX91" fmla="*/ 366713 w 678667"/>
                  <a:gd name="connsiteY91" fmla="*/ 483394 h 497681"/>
                  <a:gd name="connsiteX92" fmla="*/ 373856 w 678667"/>
                  <a:gd name="connsiteY92" fmla="*/ 488156 h 497681"/>
                  <a:gd name="connsiteX93" fmla="*/ 385763 w 678667"/>
                  <a:gd name="connsiteY93" fmla="*/ 490537 h 497681"/>
                  <a:gd name="connsiteX94" fmla="*/ 481013 w 678667"/>
                  <a:gd name="connsiteY94" fmla="*/ 492919 h 497681"/>
                  <a:gd name="connsiteX95" fmla="*/ 492919 w 678667"/>
                  <a:gd name="connsiteY95" fmla="*/ 495300 h 497681"/>
                  <a:gd name="connsiteX96" fmla="*/ 500063 w 678667"/>
                  <a:gd name="connsiteY96" fmla="*/ 497681 h 497681"/>
                  <a:gd name="connsiteX97" fmla="*/ 514350 w 678667"/>
                  <a:gd name="connsiteY97" fmla="*/ 495300 h 497681"/>
                  <a:gd name="connsiteX98" fmla="*/ 521494 w 678667"/>
                  <a:gd name="connsiteY98" fmla="*/ 478631 h 497681"/>
                  <a:gd name="connsiteX99" fmla="*/ 528638 w 678667"/>
                  <a:gd name="connsiteY99" fmla="*/ 473869 h 497681"/>
                  <a:gd name="connsiteX100" fmla="*/ 538163 w 678667"/>
                  <a:gd name="connsiteY100" fmla="*/ 450056 h 497681"/>
                  <a:gd name="connsiteX101" fmla="*/ 547688 w 678667"/>
                  <a:gd name="connsiteY101" fmla="*/ 445294 h 497681"/>
                  <a:gd name="connsiteX102" fmla="*/ 569119 w 678667"/>
                  <a:gd name="connsiteY102" fmla="*/ 428625 h 497681"/>
                  <a:gd name="connsiteX103" fmla="*/ 595313 w 678667"/>
                  <a:gd name="connsiteY103" fmla="*/ 423862 h 497681"/>
                  <a:gd name="connsiteX104" fmla="*/ 633413 w 678667"/>
                  <a:gd name="connsiteY104" fmla="*/ 419100 h 497681"/>
                  <a:gd name="connsiteX105" fmla="*/ 635794 w 678667"/>
                  <a:gd name="connsiteY105" fmla="*/ 411956 h 497681"/>
                  <a:gd name="connsiteX106" fmla="*/ 640556 w 678667"/>
                  <a:gd name="connsiteY106" fmla="*/ 350044 h 497681"/>
                  <a:gd name="connsiteX107" fmla="*/ 645319 w 678667"/>
                  <a:gd name="connsiteY107" fmla="*/ 340519 h 497681"/>
                  <a:gd name="connsiteX108" fmla="*/ 652463 w 678667"/>
                  <a:gd name="connsiteY108" fmla="*/ 314325 h 497681"/>
                  <a:gd name="connsiteX109" fmla="*/ 657225 w 678667"/>
                  <a:gd name="connsiteY109" fmla="*/ 307181 h 497681"/>
                  <a:gd name="connsiteX110" fmla="*/ 661988 w 678667"/>
                  <a:gd name="connsiteY110" fmla="*/ 290512 h 497681"/>
                  <a:gd name="connsiteX111" fmla="*/ 659606 w 678667"/>
                  <a:gd name="connsiteY111" fmla="*/ 242887 h 497681"/>
                  <a:gd name="connsiteX112" fmla="*/ 650081 w 678667"/>
                  <a:gd name="connsiteY112" fmla="*/ 228600 h 497681"/>
                  <a:gd name="connsiteX113" fmla="*/ 652463 w 678667"/>
                  <a:gd name="connsiteY113" fmla="*/ 197644 h 497681"/>
                  <a:gd name="connsiteX114" fmla="*/ 654844 w 678667"/>
                  <a:gd name="connsiteY114" fmla="*/ 180975 h 497681"/>
                  <a:gd name="connsiteX115" fmla="*/ 664369 w 678667"/>
                  <a:gd name="connsiteY115" fmla="*/ 188119 h 49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678667" h="497681">
                    <a:moveTo>
                      <a:pt x="664369" y="188119"/>
                    </a:moveTo>
                    <a:cubicBezTo>
                      <a:pt x="667941" y="188119"/>
                      <a:pt x="673002" y="184248"/>
                      <a:pt x="676275" y="180975"/>
                    </a:cubicBezTo>
                    <a:cubicBezTo>
                      <a:pt x="678050" y="179200"/>
                      <a:pt x="678770" y="176339"/>
                      <a:pt x="678656" y="173831"/>
                    </a:cubicBezTo>
                    <a:cubicBezTo>
                      <a:pt x="677967" y="158682"/>
                      <a:pt x="677433" y="143333"/>
                      <a:pt x="673894" y="128587"/>
                    </a:cubicBezTo>
                    <a:cubicBezTo>
                      <a:pt x="672558" y="123021"/>
                      <a:pt x="667544" y="119062"/>
                      <a:pt x="664369" y="114300"/>
                    </a:cubicBezTo>
                    <a:lnTo>
                      <a:pt x="659606" y="107156"/>
                    </a:lnTo>
                    <a:cubicBezTo>
                      <a:pt x="658019" y="104775"/>
                      <a:pt x="656868" y="102036"/>
                      <a:pt x="654844" y="100012"/>
                    </a:cubicBezTo>
                    <a:cubicBezTo>
                      <a:pt x="633956" y="79127"/>
                      <a:pt x="660463" y="104697"/>
                      <a:pt x="640556" y="88106"/>
                    </a:cubicBezTo>
                    <a:cubicBezTo>
                      <a:pt x="637969" y="85950"/>
                      <a:pt x="636000" y="83118"/>
                      <a:pt x="633413" y="80962"/>
                    </a:cubicBezTo>
                    <a:cubicBezTo>
                      <a:pt x="613514" y="64379"/>
                      <a:pt x="640005" y="89936"/>
                      <a:pt x="619125" y="69056"/>
                    </a:cubicBezTo>
                    <a:cubicBezTo>
                      <a:pt x="618331" y="66675"/>
                      <a:pt x="617963" y="64106"/>
                      <a:pt x="616744" y="61912"/>
                    </a:cubicBezTo>
                    <a:cubicBezTo>
                      <a:pt x="613964" y="56909"/>
                      <a:pt x="609345" y="52939"/>
                      <a:pt x="607219" y="47625"/>
                    </a:cubicBezTo>
                    <a:cubicBezTo>
                      <a:pt x="605631" y="43656"/>
                      <a:pt x="603957" y="39721"/>
                      <a:pt x="602456" y="35719"/>
                    </a:cubicBezTo>
                    <a:cubicBezTo>
                      <a:pt x="600132" y="29522"/>
                      <a:pt x="600371" y="26489"/>
                      <a:pt x="595313" y="21431"/>
                    </a:cubicBezTo>
                    <a:cubicBezTo>
                      <a:pt x="593289" y="19407"/>
                      <a:pt x="590368" y="18501"/>
                      <a:pt x="588169" y="16669"/>
                    </a:cubicBezTo>
                    <a:cubicBezTo>
                      <a:pt x="585582" y="14513"/>
                      <a:pt x="583683" y="11593"/>
                      <a:pt x="581025" y="9525"/>
                    </a:cubicBezTo>
                    <a:cubicBezTo>
                      <a:pt x="576507" y="6011"/>
                      <a:pt x="566738" y="0"/>
                      <a:pt x="566738" y="0"/>
                    </a:cubicBezTo>
                    <a:cubicBezTo>
                      <a:pt x="549275" y="794"/>
                      <a:pt x="531711" y="339"/>
                      <a:pt x="514350" y="2381"/>
                    </a:cubicBezTo>
                    <a:cubicBezTo>
                      <a:pt x="504599" y="3528"/>
                      <a:pt x="495517" y="8307"/>
                      <a:pt x="485775" y="9525"/>
                    </a:cubicBezTo>
                    <a:lnTo>
                      <a:pt x="466725" y="11906"/>
                    </a:lnTo>
                    <a:cubicBezTo>
                      <a:pt x="447007" y="18480"/>
                      <a:pt x="456616" y="13884"/>
                      <a:pt x="438150" y="26194"/>
                    </a:cubicBezTo>
                    <a:lnTo>
                      <a:pt x="431006" y="30956"/>
                    </a:lnTo>
                    <a:cubicBezTo>
                      <a:pt x="429419" y="33337"/>
                      <a:pt x="428268" y="36076"/>
                      <a:pt x="426244" y="38100"/>
                    </a:cubicBezTo>
                    <a:cubicBezTo>
                      <a:pt x="418034" y="46310"/>
                      <a:pt x="405703" y="45732"/>
                      <a:pt x="395288" y="47625"/>
                    </a:cubicBezTo>
                    <a:cubicBezTo>
                      <a:pt x="392068" y="48210"/>
                      <a:pt x="388898" y="49066"/>
                      <a:pt x="385763" y="50006"/>
                    </a:cubicBezTo>
                    <a:cubicBezTo>
                      <a:pt x="380954" y="51449"/>
                      <a:pt x="371475" y="54769"/>
                      <a:pt x="371475" y="54769"/>
                    </a:cubicBezTo>
                    <a:cubicBezTo>
                      <a:pt x="369094" y="57150"/>
                      <a:pt x="366487" y="59325"/>
                      <a:pt x="364331" y="61912"/>
                    </a:cubicBezTo>
                    <a:cubicBezTo>
                      <a:pt x="347748" y="81811"/>
                      <a:pt x="373305" y="55320"/>
                      <a:pt x="352425" y="76200"/>
                    </a:cubicBezTo>
                    <a:cubicBezTo>
                      <a:pt x="344828" y="98994"/>
                      <a:pt x="352400" y="83374"/>
                      <a:pt x="340519" y="97631"/>
                    </a:cubicBezTo>
                    <a:cubicBezTo>
                      <a:pt x="338687" y="99830"/>
                      <a:pt x="338316" y="103495"/>
                      <a:pt x="335756" y="104775"/>
                    </a:cubicBezTo>
                    <a:cubicBezTo>
                      <a:pt x="329902" y="107702"/>
                      <a:pt x="316706" y="109537"/>
                      <a:pt x="316706" y="109537"/>
                    </a:cubicBezTo>
                    <a:cubicBezTo>
                      <a:pt x="303212" y="108743"/>
                      <a:pt x="289592" y="109161"/>
                      <a:pt x="276225" y="107156"/>
                    </a:cubicBezTo>
                    <a:cubicBezTo>
                      <a:pt x="271195" y="106402"/>
                      <a:pt x="265320" y="97504"/>
                      <a:pt x="261938" y="95250"/>
                    </a:cubicBezTo>
                    <a:cubicBezTo>
                      <a:pt x="259849" y="93858"/>
                      <a:pt x="257175" y="93663"/>
                      <a:pt x="254794" y="92869"/>
                    </a:cubicBezTo>
                    <a:cubicBezTo>
                      <a:pt x="252413" y="91281"/>
                      <a:pt x="250281" y="89233"/>
                      <a:pt x="247650" y="88106"/>
                    </a:cubicBezTo>
                    <a:cubicBezTo>
                      <a:pt x="244642" y="86817"/>
                      <a:pt x="241272" y="86624"/>
                      <a:pt x="238125" y="85725"/>
                    </a:cubicBezTo>
                    <a:cubicBezTo>
                      <a:pt x="214171" y="78882"/>
                      <a:pt x="251285" y="88422"/>
                      <a:pt x="221456" y="80962"/>
                    </a:cubicBezTo>
                    <a:cubicBezTo>
                      <a:pt x="219869" y="78581"/>
                      <a:pt x="219253" y="75099"/>
                      <a:pt x="216694" y="73819"/>
                    </a:cubicBezTo>
                    <a:cubicBezTo>
                      <a:pt x="212375" y="71660"/>
                      <a:pt x="207205" y="71970"/>
                      <a:pt x="202406" y="71437"/>
                    </a:cubicBezTo>
                    <a:cubicBezTo>
                      <a:pt x="192906" y="70381"/>
                      <a:pt x="183356" y="69850"/>
                      <a:pt x="173831" y="69056"/>
                    </a:cubicBezTo>
                    <a:cubicBezTo>
                      <a:pt x="169862" y="69850"/>
                      <a:pt x="165120" y="68952"/>
                      <a:pt x="161925" y="71437"/>
                    </a:cubicBezTo>
                    <a:cubicBezTo>
                      <a:pt x="157407" y="74951"/>
                      <a:pt x="157520" y="83165"/>
                      <a:pt x="152400" y="85725"/>
                    </a:cubicBezTo>
                    <a:lnTo>
                      <a:pt x="142875" y="90487"/>
                    </a:lnTo>
                    <a:cubicBezTo>
                      <a:pt x="141288" y="92868"/>
                      <a:pt x="140348" y="95843"/>
                      <a:pt x="138113" y="97631"/>
                    </a:cubicBezTo>
                    <a:cubicBezTo>
                      <a:pt x="136153" y="99199"/>
                      <a:pt x="132744" y="98237"/>
                      <a:pt x="130969" y="100012"/>
                    </a:cubicBezTo>
                    <a:cubicBezTo>
                      <a:pt x="129194" y="101787"/>
                      <a:pt x="130047" y="105113"/>
                      <a:pt x="128588" y="107156"/>
                    </a:cubicBezTo>
                    <a:cubicBezTo>
                      <a:pt x="123339" y="114504"/>
                      <a:pt x="118783" y="116868"/>
                      <a:pt x="111919" y="121444"/>
                    </a:cubicBezTo>
                    <a:cubicBezTo>
                      <a:pt x="102394" y="120650"/>
                      <a:pt x="92579" y="121525"/>
                      <a:pt x="83344" y="119062"/>
                    </a:cubicBezTo>
                    <a:cubicBezTo>
                      <a:pt x="80090" y="118194"/>
                      <a:pt x="78940" y="113876"/>
                      <a:pt x="76200" y="111919"/>
                    </a:cubicBezTo>
                    <a:cubicBezTo>
                      <a:pt x="73311" y="109856"/>
                      <a:pt x="69685" y="109037"/>
                      <a:pt x="66675" y="107156"/>
                    </a:cubicBezTo>
                    <a:cubicBezTo>
                      <a:pt x="50201" y="96859"/>
                      <a:pt x="64040" y="102308"/>
                      <a:pt x="50006" y="97631"/>
                    </a:cubicBezTo>
                    <a:cubicBezTo>
                      <a:pt x="39687" y="98425"/>
                      <a:pt x="29001" y="97169"/>
                      <a:pt x="19050" y="100012"/>
                    </a:cubicBezTo>
                    <a:cubicBezTo>
                      <a:pt x="16636" y="100702"/>
                      <a:pt x="16907" y="104657"/>
                      <a:pt x="16669" y="107156"/>
                    </a:cubicBezTo>
                    <a:cubicBezTo>
                      <a:pt x="15312" y="121401"/>
                      <a:pt x="18295" y="136282"/>
                      <a:pt x="14288" y="150019"/>
                    </a:cubicBezTo>
                    <a:cubicBezTo>
                      <a:pt x="12402" y="156485"/>
                      <a:pt x="0" y="164306"/>
                      <a:pt x="0" y="164306"/>
                    </a:cubicBezTo>
                    <a:cubicBezTo>
                      <a:pt x="794" y="166687"/>
                      <a:pt x="1136" y="169271"/>
                      <a:pt x="2381" y="171450"/>
                    </a:cubicBezTo>
                    <a:cubicBezTo>
                      <a:pt x="6358" y="178409"/>
                      <a:pt x="9745" y="182275"/>
                      <a:pt x="16669" y="185737"/>
                    </a:cubicBezTo>
                    <a:cubicBezTo>
                      <a:pt x="18914" y="186860"/>
                      <a:pt x="21432" y="187325"/>
                      <a:pt x="23813" y="188119"/>
                    </a:cubicBezTo>
                    <a:cubicBezTo>
                      <a:pt x="30957" y="187325"/>
                      <a:pt x="38154" y="186919"/>
                      <a:pt x="45244" y="185737"/>
                    </a:cubicBezTo>
                    <a:cubicBezTo>
                      <a:pt x="51336" y="184721"/>
                      <a:pt x="56392" y="180960"/>
                      <a:pt x="61913" y="178594"/>
                    </a:cubicBezTo>
                    <a:cubicBezTo>
                      <a:pt x="66703" y="176541"/>
                      <a:pt x="73737" y="175042"/>
                      <a:pt x="78581" y="173831"/>
                    </a:cubicBezTo>
                    <a:cubicBezTo>
                      <a:pt x="80962" y="172244"/>
                      <a:pt x="83165" y="170349"/>
                      <a:pt x="85725" y="169069"/>
                    </a:cubicBezTo>
                    <a:cubicBezTo>
                      <a:pt x="96352" y="163755"/>
                      <a:pt x="103349" y="167735"/>
                      <a:pt x="116681" y="169069"/>
                    </a:cubicBezTo>
                    <a:cubicBezTo>
                      <a:pt x="118269" y="171450"/>
                      <a:pt x="120317" y="173582"/>
                      <a:pt x="121444" y="176212"/>
                    </a:cubicBezTo>
                    <a:cubicBezTo>
                      <a:pt x="130672" y="197743"/>
                      <a:pt x="116629" y="174943"/>
                      <a:pt x="128588" y="192881"/>
                    </a:cubicBezTo>
                    <a:cubicBezTo>
                      <a:pt x="130175" y="197644"/>
                      <a:pt x="133111" y="202154"/>
                      <a:pt x="133350" y="207169"/>
                    </a:cubicBezTo>
                    <a:cubicBezTo>
                      <a:pt x="134144" y="223838"/>
                      <a:pt x="132746" y="240757"/>
                      <a:pt x="135731" y="257175"/>
                    </a:cubicBezTo>
                    <a:cubicBezTo>
                      <a:pt x="136180" y="259645"/>
                      <a:pt x="140440" y="258947"/>
                      <a:pt x="142875" y="259556"/>
                    </a:cubicBezTo>
                    <a:cubicBezTo>
                      <a:pt x="146801" y="260538"/>
                      <a:pt x="150746" y="261627"/>
                      <a:pt x="154781" y="261937"/>
                    </a:cubicBezTo>
                    <a:cubicBezTo>
                      <a:pt x="171420" y="263217"/>
                      <a:pt x="188119" y="263525"/>
                      <a:pt x="204788" y="264319"/>
                    </a:cubicBezTo>
                    <a:cubicBezTo>
                      <a:pt x="221990" y="270053"/>
                      <a:pt x="203346" y="264444"/>
                      <a:pt x="238125" y="269081"/>
                    </a:cubicBezTo>
                    <a:cubicBezTo>
                      <a:pt x="241369" y="269513"/>
                      <a:pt x="244450" y="270776"/>
                      <a:pt x="247650" y="271462"/>
                    </a:cubicBezTo>
                    <a:cubicBezTo>
                      <a:pt x="267643" y="275746"/>
                      <a:pt x="268580" y="275745"/>
                      <a:pt x="285750" y="278606"/>
                    </a:cubicBezTo>
                    <a:cubicBezTo>
                      <a:pt x="290513" y="280194"/>
                      <a:pt x="295229" y="281926"/>
                      <a:pt x="300038" y="283369"/>
                    </a:cubicBezTo>
                    <a:cubicBezTo>
                      <a:pt x="303173" y="284309"/>
                      <a:pt x="307433" y="283265"/>
                      <a:pt x="309563" y="285750"/>
                    </a:cubicBezTo>
                    <a:cubicBezTo>
                      <a:pt x="312830" y="289561"/>
                      <a:pt x="311541" y="295860"/>
                      <a:pt x="314325" y="300037"/>
                    </a:cubicBezTo>
                    <a:lnTo>
                      <a:pt x="323850" y="314325"/>
                    </a:lnTo>
                    <a:cubicBezTo>
                      <a:pt x="323056" y="325437"/>
                      <a:pt x="322771" y="336598"/>
                      <a:pt x="321469" y="347662"/>
                    </a:cubicBezTo>
                    <a:cubicBezTo>
                      <a:pt x="321176" y="350155"/>
                      <a:pt x="319778" y="352392"/>
                      <a:pt x="319088" y="354806"/>
                    </a:cubicBezTo>
                    <a:cubicBezTo>
                      <a:pt x="318189" y="357953"/>
                      <a:pt x="317605" y="361184"/>
                      <a:pt x="316706" y="364331"/>
                    </a:cubicBezTo>
                    <a:cubicBezTo>
                      <a:pt x="315587" y="368246"/>
                      <a:pt x="313246" y="376163"/>
                      <a:pt x="309563" y="378619"/>
                    </a:cubicBezTo>
                    <a:cubicBezTo>
                      <a:pt x="306840" y="380434"/>
                      <a:pt x="303213" y="380206"/>
                      <a:pt x="300038" y="381000"/>
                    </a:cubicBezTo>
                    <a:cubicBezTo>
                      <a:pt x="297657" y="382587"/>
                      <a:pt x="295454" y="384482"/>
                      <a:pt x="292894" y="385762"/>
                    </a:cubicBezTo>
                    <a:cubicBezTo>
                      <a:pt x="290649" y="386885"/>
                      <a:pt x="287525" y="386369"/>
                      <a:pt x="285750" y="388144"/>
                    </a:cubicBezTo>
                    <a:cubicBezTo>
                      <a:pt x="283975" y="389919"/>
                      <a:pt x="284163" y="392906"/>
                      <a:pt x="283369" y="395287"/>
                    </a:cubicBezTo>
                    <a:cubicBezTo>
                      <a:pt x="284030" y="404543"/>
                      <a:pt x="282389" y="429156"/>
                      <a:pt x="290513" y="440531"/>
                    </a:cubicBezTo>
                    <a:cubicBezTo>
                      <a:pt x="292176" y="442860"/>
                      <a:pt x="295275" y="443706"/>
                      <a:pt x="297656" y="445294"/>
                    </a:cubicBezTo>
                    <a:cubicBezTo>
                      <a:pt x="301566" y="457020"/>
                      <a:pt x="297239" y="448915"/>
                      <a:pt x="307181" y="457200"/>
                    </a:cubicBezTo>
                    <a:cubicBezTo>
                      <a:pt x="309768" y="459356"/>
                      <a:pt x="311523" y="462476"/>
                      <a:pt x="314325" y="464344"/>
                    </a:cubicBezTo>
                    <a:cubicBezTo>
                      <a:pt x="326245" y="472290"/>
                      <a:pt x="326702" y="470601"/>
                      <a:pt x="338138" y="473869"/>
                    </a:cubicBezTo>
                    <a:cubicBezTo>
                      <a:pt x="349840" y="477213"/>
                      <a:pt x="342093" y="475980"/>
                      <a:pt x="357188" y="481012"/>
                    </a:cubicBezTo>
                    <a:cubicBezTo>
                      <a:pt x="360293" y="482047"/>
                      <a:pt x="363538" y="482600"/>
                      <a:pt x="366713" y="483394"/>
                    </a:cubicBezTo>
                    <a:cubicBezTo>
                      <a:pt x="369094" y="484981"/>
                      <a:pt x="371177" y="487151"/>
                      <a:pt x="373856" y="488156"/>
                    </a:cubicBezTo>
                    <a:cubicBezTo>
                      <a:pt x="377646" y="489577"/>
                      <a:pt x="381719" y="490357"/>
                      <a:pt x="385763" y="490537"/>
                    </a:cubicBezTo>
                    <a:cubicBezTo>
                      <a:pt x="417492" y="491947"/>
                      <a:pt x="449263" y="492125"/>
                      <a:pt x="481013" y="492919"/>
                    </a:cubicBezTo>
                    <a:cubicBezTo>
                      <a:pt x="484982" y="493713"/>
                      <a:pt x="488993" y="494318"/>
                      <a:pt x="492919" y="495300"/>
                    </a:cubicBezTo>
                    <a:cubicBezTo>
                      <a:pt x="495354" y="495909"/>
                      <a:pt x="497553" y="497681"/>
                      <a:pt x="500063" y="497681"/>
                    </a:cubicBezTo>
                    <a:cubicBezTo>
                      <a:pt x="504891" y="497681"/>
                      <a:pt x="509588" y="496094"/>
                      <a:pt x="514350" y="495300"/>
                    </a:cubicBezTo>
                    <a:cubicBezTo>
                      <a:pt x="516172" y="488013"/>
                      <a:pt x="516012" y="484113"/>
                      <a:pt x="521494" y="478631"/>
                    </a:cubicBezTo>
                    <a:cubicBezTo>
                      <a:pt x="523518" y="476607"/>
                      <a:pt x="526257" y="475456"/>
                      <a:pt x="528638" y="473869"/>
                    </a:cubicBezTo>
                    <a:cubicBezTo>
                      <a:pt x="529569" y="471076"/>
                      <a:pt x="534658" y="453561"/>
                      <a:pt x="538163" y="450056"/>
                    </a:cubicBezTo>
                    <a:cubicBezTo>
                      <a:pt x="540673" y="447546"/>
                      <a:pt x="544513" y="446881"/>
                      <a:pt x="547688" y="445294"/>
                    </a:cubicBezTo>
                    <a:cubicBezTo>
                      <a:pt x="553014" y="439967"/>
                      <a:pt x="561996" y="430049"/>
                      <a:pt x="569119" y="428625"/>
                    </a:cubicBezTo>
                    <a:cubicBezTo>
                      <a:pt x="578450" y="426759"/>
                      <a:pt x="585753" y="425166"/>
                      <a:pt x="595313" y="423862"/>
                    </a:cubicBezTo>
                    <a:cubicBezTo>
                      <a:pt x="607994" y="422133"/>
                      <a:pt x="620713" y="420687"/>
                      <a:pt x="633413" y="419100"/>
                    </a:cubicBezTo>
                    <a:cubicBezTo>
                      <a:pt x="634207" y="416719"/>
                      <a:pt x="635544" y="414454"/>
                      <a:pt x="635794" y="411956"/>
                    </a:cubicBezTo>
                    <a:cubicBezTo>
                      <a:pt x="636060" y="409295"/>
                      <a:pt x="638031" y="360983"/>
                      <a:pt x="640556" y="350044"/>
                    </a:cubicBezTo>
                    <a:cubicBezTo>
                      <a:pt x="641354" y="346585"/>
                      <a:pt x="643731" y="343694"/>
                      <a:pt x="645319" y="340519"/>
                    </a:cubicBezTo>
                    <a:cubicBezTo>
                      <a:pt x="646597" y="334126"/>
                      <a:pt x="649008" y="319508"/>
                      <a:pt x="652463" y="314325"/>
                    </a:cubicBezTo>
                    <a:cubicBezTo>
                      <a:pt x="654050" y="311944"/>
                      <a:pt x="655945" y="309741"/>
                      <a:pt x="657225" y="307181"/>
                    </a:cubicBezTo>
                    <a:cubicBezTo>
                      <a:pt x="658931" y="303768"/>
                      <a:pt x="661226" y="293559"/>
                      <a:pt x="661988" y="290512"/>
                    </a:cubicBezTo>
                    <a:cubicBezTo>
                      <a:pt x="661194" y="274637"/>
                      <a:pt x="662608" y="258496"/>
                      <a:pt x="659606" y="242887"/>
                    </a:cubicBezTo>
                    <a:cubicBezTo>
                      <a:pt x="658525" y="237266"/>
                      <a:pt x="650081" y="228600"/>
                      <a:pt x="650081" y="228600"/>
                    </a:cubicBezTo>
                    <a:cubicBezTo>
                      <a:pt x="645015" y="213400"/>
                      <a:pt x="647612" y="225131"/>
                      <a:pt x="652463" y="197644"/>
                    </a:cubicBezTo>
                    <a:cubicBezTo>
                      <a:pt x="653438" y="192117"/>
                      <a:pt x="653991" y="186522"/>
                      <a:pt x="654844" y="180975"/>
                    </a:cubicBezTo>
                    <a:cubicBezTo>
                      <a:pt x="657747" y="162104"/>
                      <a:pt x="660797" y="188119"/>
                      <a:pt x="664369" y="1881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barcelona">
                <a:extLst>
                  <a:ext uri="{FF2B5EF4-FFF2-40B4-BE49-F238E27FC236}">
                    <a16:creationId xmlns:a16="http://schemas.microsoft.com/office/drawing/2014/main" id="{09527B87-D72F-8A84-2322-ED6AB15B15E1}"/>
                  </a:ext>
                </a:extLst>
              </p:cNvPr>
              <p:cNvSpPr/>
              <p:nvPr/>
            </p:nvSpPr>
            <p:spPr>
              <a:xfrm>
                <a:off x="4779795" y="802358"/>
                <a:ext cx="634896" cy="659607"/>
              </a:xfrm>
              <a:custGeom>
                <a:avLst/>
                <a:gdLst>
                  <a:gd name="connsiteX0" fmla="*/ 605507 w 634799"/>
                  <a:gd name="connsiteY0" fmla="*/ 359569 h 659607"/>
                  <a:gd name="connsiteX1" fmla="*/ 588838 w 634799"/>
                  <a:gd name="connsiteY1" fmla="*/ 371475 h 659607"/>
                  <a:gd name="connsiteX2" fmla="*/ 579313 w 634799"/>
                  <a:gd name="connsiteY2" fmla="*/ 376238 h 659607"/>
                  <a:gd name="connsiteX3" fmla="*/ 565025 w 634799"/>
                  <a:gd name="connsiteY3" fmla="*/ 385763 h 659607"/>
                  <a:gd name="connsiteX4" fmla="*/ 548357 w 634799"/>
                  <a:gd name="connsiteY4" fmla="*/ 392907 h 659607"/>
                  <a:gd name="connsiteX5" fmla="*/ 541213 w 634799"/>
                  <a:gd name="connsiteY5" fmla="*/ 400050 h 659607"/>
                  <a:gd name="connsiteX6" fmla="*/ 534069 w 634799"/>
                  <a:gd name="connsiteY6" fmla="*/ 402432 h 659607"/>
                  <a:gd name="connsiteX7" fmla="*/ 522163 w 634799"/>
                  <a:gd name="connsiteY7" fmla="*/ 409575 h 659607"/>
                  <a:gd name="connsiteX8" fmla="*/ 515019 w 634799"/>
                  <a:gd name="connsiteY8" fmla="*/ 414338 h 659607"/>
                  <a:gd name="connsiteX9" fmla="*/ 505494 w 634799"/>
                  <a:gd name="connsiteY9" fmla="*/ 416719 h 659607"/>
                  <a:gd name="connsiteX10" fmla="*/ 484063 w 634799"/>
                  <a:gd name="connsiteY10" fmla="*/ 423863 h 659607"/>
                  <a:gd name="connsiteX11" fmla="*/ 469775 w 634799"/>
                  <a:gd name="connsiteY11" fmla="*/ 428625 h 659607"/>
                  <a:gd name="connsiteX12" fmla="*/ 462632 w 634799"/>
                  <a:gd name="connsiteY12" fmla="*/ 433388 h 659607"/>
                  <a:gd name="connsiteX13" fmla="*/ 455488 w 634799"/>
                  <a:gd name="connsiteY13" fmla="*/ 435769 h 659607"/>
                  <a:gd name="connsiteX14" fmla="*/ 450725 w 634799"/>
                  <a:gd name="connsiteY14" fmla="*/ 442913 h 659607"/>
                  <a:gd name="connsiteX15" fmla="*/ 443582 w 634799"/>
                  <a:gd name="connsiteY15" fmla="*/ 459582 h 659607"/>
                  <a:gd name="connsiteX16" fmla="*/ 441200 w 634799"/>
                  <a:gd name="connsiteY16" fmla="*/ 466725 h 659607"/>
                  <a:gd name="connsiteX17" fmla="*/ 431675 w 634799"/>
                  <a:gd name="connsiteY17" fmla="*/ 471488 h 659607"/>
                  <a:gd name="connsiteX18" fmla="*/ 429294 w 634799"/>
                  <a:gd name="connsiteY18" fmla="*/ 478632 h 659607"/>
                  <a:gd name="connsiteX19" fmla="*/ 419769 w 634799"/>
                  <a:gd name="connsiteY19" fmla="*/ 495300 h 659607"/>
                  <a:gd name="connsiteX20" fmla="*/ 410244 w 634799"/>
                  <a:gd name="connsiteY20" fmla="*/ 507207 h 659607"/>
                  <a:gd name="connsiteX21" fmla="*/ 395957 w 634799"/>
                  <a:gd name="connsiteY21" fmla="*/ 521494 h 659607"/>
                  <a:gd name="connsiteX22" fmla="*/ 388813 w 634799"/>
                  <a:gd name="connsiteY22" fmla="*/ 528638 h 659607"/>
                  <a:gd name="connsiteX23" fmla="*/ 381669 w 634799"/>
                  <a:gd name="connsiteY23" fmla="*/ 533400 h 659607"/>
                  <a:gd name="connsiteX24" fmla="*/ 360238 w 634799"/>
                  <a:gd name="connsiteY24" fmla="*/ 545307 h 659607"/>
                  <a:gd name="connsiteX25" fmla="*/ 353094 w 634799"/>
                  <a:gd name="connsiteY25" fmla="*/ 552450 h 659607"/>
                  <a:gd name="connsiteX26" fmla="*/ 348332 w 634799"/>
                  <a:gd name="connsiteY26" fmla="*/ 559594 h 659607"/>
                  <a:gd name="connsiteX27" fmla="*/ 334044 w 634799"/>
                  <a:gd name="connsiteY27" fmla="*/ 573882 h 659607"/>
                  <a:gd name="connsiteX28" fmla="*/ 326900 w 634799"/>
                  <a:gd name="connsiteY28" fmla="*/ 581025 h 659607"/>
                  <a:gd name="connsiteX29" fmla="*/ 312613 w 634799"/>
                  <a:gd name="connsiteY29" fmla="*/ 590550 h 659607"/>
                  <a:gd name="connsiteX30" fmla="*/ 307850 w 634799"/>
                  <a:gd name="connsiteY30" fmla="*/ 597694 h 659607"/>
                  <a:gd name="connsiteX31" fmla="*/ 300707 w 634799"/>
                  <a:gd name="connsiteY31" fmla="*/ 604838 h 659607"/>
                  <a:gd name="connsiteX32" fmla="*/ 288800 w 634799"/>
                  <a:gd name="connsiteY32" fmla="*/ 611982 h 659607"/>
                  <a:gd name="connsiteX33" fmla="*/ 274513 w 634799"/>
                  <a:gd name="connsiteY33" fmla="*/ 619125 h 659607"/>
                  <a:gd name="connsiteX34" fmla="*/ 255463 w 634799"/>
                  <a:gd name="connsiteY34" fmla="*/ 631032 h 659607"/>
                  <a:gd name="connsiteX35" fmla="*/ 241175 w 634799"/>
                  <a:gd name="connsiteY35" fmla="*/ 635794 h 659607"/>
                  <a:gd name="connsiteX36" fmla="*/ 234032 w 634799"/>
                  <a:gd name="connsiteY36" fmla="*/ 640557 h 659607"/>
                  <a:gd name="connsiteX37" fmla="*/ 214982 w 634799"/>
                  <a:gd name="connsiteY37" fmla="*/ 647700 h 659607"/>
                  <a:gd name="connsiteX38" fmla="*/ 207838 w 634799"/>
                  <a:gd name="connsiteY38" fmla="*/ 652463 h 659607"/>
                  <a:gd name="connsiteX39" fmla="*/ 198313 w 634799"/>
                  <a:gd name="connsiteY39" fmla="*/ 654844 h 659607"/>
                  <a:gd name="connsiteX40" fmla="*/ 179263 w 634799"/>
                  <a:gd name="connsiteY40" fmla="*/ 659607 h 659607"/>
                  <a:gd name="connsiteX41" fmla="*/ 143544 w 634799"/>
                  <a:gd name="connsiteY41" fmla="*/ 657225 h 659607"/>
                  <a:gd name="connsiteX42" fmla="*/ 136400 w 634799"/>
                  <a:gd name="connsiteY42" fmla="*/ 654844 h 659607"/>
                  <a:gd name="connsiteX43" fmla="*/ 129257 w 634799"/>
                  <a:gd name="connsiteY43" fmla="*/ 640557 h 659607"/>
                  <a:gd name="connsiteX44" fmla="*/ 126875 w 634799"/>
                  <a:gd name="connsiteY44" fmla="*/ 626269 h 659607"/>
                  <a:gd name="connsiteX45" fmla="*/ 124494 w 634799"/>
                  <a:gd name="connsiteY45" fmla="*/ 609600 h 659607"/>
                  <a:gd name="connsiteX46" fmla="*/ 119732 w 634799"/>
                  <a:gd name="connsiteY46" fmla="*/ 602457 h 659607"/>
                  <a:gd name="connsiteX47" fmla="*/ 112588 w 634799"/>
                  <a:gd name="connsiteY47" fmla="*/ 588169 h 659607"/>
                  <a:gd name="connsiteX48" fmla="*/ 110207 w 634799"/>
                  <a:gd name="connsiteY48" fmla="*/ 576263 h 659607"/>
                  <a:gd name="connsiteX49" fmla="*/ 103063 w 634799"/>
                  <a:gd name="connsiteY49" fmla="*/ 571500 h 659607"/>
                  <a:gd name="connsiteX50" fmla="*/ 95919 w 634799"/>
                  <a:gd name="connsiteY50" fmla="*/ 561975 h 659607"/>
                  <a:gd name="connsiteX51" fmla="*/ 79250 w 634799"/>
                  <a:gd name="connsiteY51" fmla="*/ 547688 h 659607"/>
                  <a:gd name="connsiteX52" fmla="*/ 64963 w 634799"/>
                  <a:gd name="connsiteY52" fmla="*/ 542925 h 659607"/>
                  <a:gd name="connsiteX53" fmla="*/ 31625 w 634799"/>
                  <a:gd name="connsiteY53" fmla="*/ 523875 h 659607"/>
                  <a:gd name="connsiteX54" fmla="*/ 26863 w 634799"/>
                  <a:gd name="connsiteY54" fmla="*/ 516732 h 659607"/>
                  <a:gd name="connsiteX55" fmla="*/ 22100 w 634799"/>
                  <a:gd name="connsiteY55" fmla="*/ 502444 h 659607"/>
                  <a:gd name="connsiteX56" fmla="*/ 14957 w 634799"/>
                  <a:gd name="connsiteY56" fmla="*/ 469107 h 659607"/>
                  <a:gd name="connsiteX57" fmla="*/ 12575 w 634799"/>
                  <a:gd name="connsiteY57" fmla="*/ 454819 h 659607"/>
                  <a:gd name="connsiteX58" fmla="*/ 10194 w 634799"/>
                  <a:gd name="connsiteY58" fmla="*/ 445294 h 659607"/>
                  <a:gd name="connsiteX59" fmla="*/ 5432 w 634799"/>
                  <a:gd name="connsiteY59" fmla="*/ 438150 h 659607"/>
                  <a:gd name="connsiteX60" fmla="*/ 3050 w 634799"/>
                  <a:gd name="connsiteY60" fmla="*/ 431007 h 659607"/>
                  <a:gd name="connsiteX61" fmla="*/ 3050 w 634799"/>
                  <a:gd name="connsiteY61" fmla="*/ 366713 h 659607"/>
                  <a:gd name="connsiteX62" fmla="*/ 5432 w 634799"/>
                  <a:gd name="connsiteY62" fmla="*/ 333375 h 659607"/>
                  <a:gd name="connsiteX63" fmla="*/ 7813 w 634799"/>
                  <a:gd name="connsiteY63" fmla="*/ 326232 h 659607"/>
                  <a:gd name="connsiteX64" fmla="*/ 14957 w 634799"/>
                  <a:gd name="connsiteY64" fmla="*/ 316707 h 659607"/>
                  <a:gd name="connsiteX65" fmla="*/ 24482 w 634799"/>
                  <a:gd name="connsiteY65" fmla="*/ 307182 h 659607"/>
                  <a:gd name="connsiteX66" fmla="*/ 38769 w 634799"/>
                  <a:gd name="connsiteY66" fmla="*/ 297657 h 659607"/>
                  <a:gd name="connsiteX67" fmla="*/ 53057 w 634799"/>
                  <a:gd name="connsiteY67" fmla="*/ 285750 h 659607"/>
                  <a:gd name="connsiteX68" fmla="*/ 64963 w 634799"/>
                  <a:gd name="connsiteY68" fmla="*/ 283369 h 659607"/>
                  <a:gd name="connsiteX69" fmla="*/ 72107 w 634799"/>
                  <a:gd name="connsiteY69" fmla="*/ 278607 h 659607"/>
                  <a:gd name="connsiteX70" fmla="*/ 86394 w 634799"/>
                  <a:gd name="connsiteY70" fmla="*/ 271463 h 659607"/>
                  <a:gd name="connsiteX71" fmla="*/ 88775 w 634799"/>
                  <a:gd name="connsiteY71" fmla="*/ 264319 h 659607"/>
                  <a:gd name="connsiteX72" fmla="*/ 93538 w 634799"/>
                  <a:gd name="connsiteY72" fmla="*/ 257175 h 659607"/>
                  <a:gd name="connsiteX73" fmla="*/ 95919 w 634799"/>
                  <a:gd name="connsiteY73" fmla="*/ 233363 h 659607"/>
                  <a:gd name="connsiteX74" fmla="*/ 91157 w 634799"/>
                  <a:gd name="connsiteY74" fmla="*/ 216694 h 659607"/>
                  <a:gd name="connsiteX75" fmla="*/ 84013 w 634799"/>
                  <a:gd name="connsiteY75" fmla="*/ 211932 h 659607"/>
                  <a:gd name="connsiteX76" fmla="*/ 79250 w 634799"/>
                  <a:gd name="connsiteY76" fmla="*/ 204788 h 659607"/>
                  <a:gd name="connsiteX77" fmla="*/ 72107 w 634799"/>
                  <a:gd name="connsiteY77" fmla="*/ 202407 h 659607"/>
                  <a:gd name="connsiteX78" fmla="*/ 74488 w 634799"/>
                  <a:gd name="connsiteY78" fmla="*/ 180975 h 659607"/>
                  <a:gd name="connsiteX79" fmla="*/ 81632 w 634799"/>
                  <a:gd name="connsiteY79" fmla="*/ 154782 h 659607"/>
                  <a:gd name="connsiteX80" fmla="*/ 88775 w 634799"/>
                  <a:gd name="connsiteY80" fmla="*/ 138113 h 659607"/>
                  <a:gd name="connsiteX81" fmla="*/ 95919 w 634799"/>
                  <a:gd name="connsiteY81" fmla="*/ 114300 h 659607"/>
                  <a:gd name="connsiteX82" fmla="*/ 98300 w 634799"/>
                  <a:gd name="connsiteY82" fmla="*/ 107157 h 659607"/>
                  <a:gd name="connsiteX83" fmla="*/ 103063 w 634799"/>
                  <a:gd name="connsiteY83" fmla="*/ 57150 h 659607"/>
                  <a:gd name="connsiteX84" fmla="*/ 107825 w 634799"/>
                  <a:gd name="connsiteY84" fmla="*/ 42863 h 659607"/>
                  <a:gd name="connsiteX85" fmla="*/ 110207 w 634799"/>
                  <a:gd name="connsiteY85" fmla="*/ 35719 h 659607"/>
                  <a:gd name="connsiteX86" fmla="*/ 114969 w 634799"/>
                  <a:gd name="connsiteY86" fmla="*/ 26194 h 659607"/>
                  <a:gd name="connsiteX87" fmla="*/ 122113 w 634799"/>
                  <a:gd name="connsiteY87" fmla="*/ 11907 h 659607"/>
                  <a:gd name="connsiteX88" fmla="*/ 129257 w 634799"/>
                  <a:gd name="connsiteY88" fmla="*/ 9525 h 659607"/>
                  <a:gd name="connsiteX89" fmla="*/ 207838 w 634799"/>
                  <a:gd name="connsiteY89" fmla="*/ 7144 h 659607"/>
                  <a:gd name="connsiteX90" fmla="*/ 248319 w 634799"/>
                  <a:gd name="connsiteY90" fmla="*/ 0 h 659607"/>
                  <a:gd name="connsiteX91" fmla="*/ 255463 w 634799"/>
                  <a:gd name="connsiteY91" fmla="*/ 2382 h 659607"/>
                  <a:gd name="connsiteX92" fmla="*/ 262607 w 634799"/>
                  <a:gd name="connsiteY92" fmla="*/ 19050 h 659607"/>
                  <a:gd name="connsiteX93" fmla="*/ 264988 w 634799"/>
                  <a:gd name="connsiteY93" fmla="*/ 50007 h 659607"/>
                  <a:gd name="connsiteX94" fmla="*/ 267369 w 634799"/>
                  <a:gd name="connsiteY94" fmla="*/ 57150 h 659607"/>
                  <a:gd name="connsiteX95" fmla="*/ 274513 w 634799"/>
                  <a:gd name="connsiteY95" fmla="*/ 59532 h 659607"/>
                  <a:gd name="connsiteX96" fmla="*/ 281657 w 634799"/>
                  <a:gd name="connsiteY96" fmla="*/ 64294 h 659607"/>
                  <a:gd name="connsiteX97" fmla="*/ 286419 w 634799"/>
                  <a:gd name="connsiteY97" fmla="*/ 83344 h 659607"/>
                  <a:gd name="connsiteX98" fmla="*/ 291182 w 634799"/>
                  <a:gd name="connsiteY98" fmla="*/ 90488 h 659607"/>
                  <a:gd name="connsiteX99" fmla="*/ 300707 w 634799"/>
                  <a:gd name="connsiteY99" fmla="*/ 95250 h 659607"/>
                  <a:gd name="connsiteX100" fmla="*/ 398338 w 634799"/>
                  <a:gd name="connsiteY100" fmla="*/ 97632 h 659607"/>
                  <a:gd name="connsiteX101" fmla="*/ 419769 w 634799"/>
                  <a:gd name="connsiteY101" fmla="*/ 104775 h 659607"/>
                  <a:gd name="connsiteX102" fmla="*/ 426913 w 634799"/>
                  <a:gd name="connsiteY102" fmla="*/ 107157 h 659607"/>
                  <a:gd name="connsiteX103" fmla="*/ 436438 w 634799"/>
                  <a:gd name="connsiteY103" fmla="*/ 109538 h 659607"/>
                  <a:gd name="connsiteX104" fmla="*/ 443582 w 634799"/>
                  <a:gd name="connsiteY104" fmla="*/ 114300 h 659607"/>
                  <a:gd name="connsiteX105" fmla="*/ 467394 w 634799"/>
                  <a:gd name="connsiteY105" fmla="*/ 121444 h 659607"/>
                  <a:gd name="connsiteX106" fmla="*/ 469775 w 634799"/>
                  <a:gd name="connsiteY106" fmla="*/ 128588 h 659607"/>
                  <a:gd name="connsiteX107" fmla="*/ 467394 w 634799"/>
                  <a:gd name="connsiteY107" fmla="*/ 183357 h 659607"/>
                  <a:gd name="connsiteX108" fmla="*/ 457869 w 634799"/>
                  <a:gd name="connsiteY108" fmla="*/ 207169 h 659607"/>
                  <a:gd name="connsiteX109" fmla="*/ 445963 w 634799"/>
                  <a:gd name="connsiteY109" fmla="*/ 228600 h 659607"/>
                  <a:gd name="connsiteX110" fmla="*/ 438819 w 634799"/>
                  <a:gd name="connsiteY110" fmla="*/ 230982 h 659607"/>
                  <a:gd name="connsiteX111" fmla="*/ 436438 w 634799"/>
                  <a:gd name="connsiteY111" fmla="*/ 238125 h 659607"/>
                  <a:gd name="connsiteX112" fmla="*/ 436438 w 634799"/>
                  <a:gd name="connsiteY112" fmla="*/ 280988 h 659607"/>
                  <a:gd name="connsiteX113" fmla="*/ 441200 w 634799"/>
                  <a:gd name="connsiteY113" fmla="*/ 288132 h 659607"/>
                  <a:gd name="connsiteX114" fmla="*/ 448344 w 634799"/>
                  <a:gd name="connsiteY114" fmla="*/ 290513 h 659607"/>
                  <a:gd name="connsiteX115" fmla="*/ 455488 w 634799"/>
                  <a:gd name="connsiteY115" fmla="*/ 295275 h 659607"/>
                  <a:gd name="connsiteX116" fmla="*/ 469775 w 634799"/>
                  <a:gd name="connsiteY116" fmla="*/ 300038 h 659607"/>
                  <a:gd name="connsiteX117" fmla="*/ 476919 w 634799"/>
                  <a:gd name="connsiteY117" fmla="*/ 302419 h 659607"/>
                  <a:gd name="connsiteX118" fmla="*/ 486444 w 634799"/>
                  <a:gd name="connsiteY118" fmla="*/ 304800 h 659607"/>
                  <a:gd name="connsiteX119" fmla="*/ 500732 w 634799"/>
                  <a:gd name="connsiteY119" fmla="*/ 309563 h 659607"/>
                  <a:gd name="connsiteX120" fmla="*/ 507875 w 634799"/>
                  <a:gd name="connsiteY120" fmla="*/ 311944 h 659607"/>
                  <a:gd name="connsiteX121" fmla="*/ 517400 w 634799"/>
                  <a:gd name="connsiteY121" fmla="*/ 314325 h 659607"/>
                  <a:gd name="connsiteX122" fmla="*/ 524544 w 634799"/>
                  <a:gd name="connsiteY122" fmla="*/ 316707 h 659607"/>
                  <a:gd name="connsiteX123" fmla="*/ 536450 w 634799"/>
                  <a:gd name="connsiteY123" fmla="*/ 319088 h 659607"/>
                  <a:gd name="connsiteX124" fmla="*/ 555500 w 634799"/>
                  <a:gd name="connsiteY124" fmla="*/ 323850 h 659607"/>
                  <a:gd name="connsiteX125" fmla="*/ 605507 w 634799"/>
                  <a:gd name="connsiteY125" fmla="*/ 326232 h 659607"/>
                  <a:gd name="connsiteX126" fmla="*/ 629319 w 634799"/>
                  <a:gd name="connsiteY126" fmla="*/ 328613 h 659607"/>
                  <a:gd name="connsiteX127" fmla="*/ 605507 w 634799"/>
                  <a:gd name="connsiteY127" fmla="*/ 359569 h 65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34799" h="659607">
                    <a:moveTo>
                      <a:pt x="605507" y="359569"/>
                    </a:moveTo>
                    <a:cubicBezTo>
                      <a:pt x="598760" y="366713"/>
                      <a:pt x="606945" y="356385"/>
                      <a:pt x="588838" y="371475"/>
                    </a:cubicBezTo>
                    <a:cubicBezTo>
                      <a:pt x="586111" y="373748"/>
                      <a:pt x="582357" y="374412"/>
                      <a:pt x="579313" y="376238"/>
                    </a:cubicBezTo>
                    <a:cubicBezTo>
                      <a:pt x="574405" y="379183"/>
                      <a:pt x="570455" y="383953"/>
                      <a:pt x="565025" y="385763"/>
                    </a:cubicBezTo>
                    <a:cubicBezTo>
                      <a:pt x="559194" y="387707"/>
                      <a:pt x="553508" y="389228"/>
                      <a:pt x="548357" y="392907"/>
                    </a:cubicBezTo>
                    <a:cubicBezTo>
                      <a:pt x="545617" y="394864"/>
                      <a:pt x="544015" y="398182"/>
                      <a:pt x="541213" y="400050"/>
                    </a:cubicBezTo>
                    <a:cubicBezTo>
                      <a:pt x="539124" y="401442"/>
                      <a:pt x="536314" y="401309"/>
                      <a:pt x="534069" y="402432"/>
                    </a:cubicBezTo>
                    <a:cubicBezTo>
                      <a:pt x="529929" y="404502"/>
                      <a:pt x="526088" y="407122"/>
                      <a:pt x="522163" y="409575"/>
                    </a:cubicBezTo>
                    <a:cubicBezTo>
                      <a:pt x="519736" y="411092"/>
                      <a:pt x="517650" y="413211"/>
                      <a:pt x="515019" y="414338"/>
                    </a:cubicBezTo>
                    <a:cubicBezTo>
                      <a:pt x="512011" y="415627"/>
                      <a:pt x="508629" y="415779"/>
                      <a:pt x="505494" y="416719"/>
                    </a:cubicBezTo>
                    <a:cubicBezTo>
                      <a:pt x="498281" y="418883"/>
                      <a:pt x="491207" y="421482"/>
                      <a:pt x="484063" y="423863"/>
                    </a:cubicBezTo>
                    <a:lnTo>
                      <a:pt x="469775" y="428625"/>
                    </a:lnTo>
                    <a:cubicBezTo>
                      <a:pt x="467394" y="430213"/>
                      <a:pt x="465192" y="432108"/>
                      <a:pt x="462632" y="433388"/>
                    </a:cubicBezTo>
                    <a:cubicBezTo>
                      <a:pt x="460387" y="434511"/>
                      <a:pt x="457448" y="434201"/>
                      <a:pt x="455488" y="435769"/>
                    </a:cubicBezTo>
                    <a:cubicBezTo>
                      <a:pt x="453253" y="437557"/>
                      <a:pt x="452313" y="440532"/>
                      <a:pt x="450725" y="442913"/>
                    </a:cubicBezTo>
                    <a:cubicBezTo>
                      <a:pt x="445145" y="459654"/>
                      <a:pt x="452403" y="439002"/>
                      <a:pt x="443582" y="459582"/>
                    </a:cubicBezTo>
                    <a:cubicBezTo>
                      <a:pt x="442593" y="461889"/>
                      <a:pt x="442975" y="464950"/>
                      <a:pt x="441200" y="466725"/>
                    </a:cubicBezTo>
                    <a:cubicBezTo>
                      <a:pt x="438690" y="469235"/>
                      <a:pt x="434850" y="469900"/>
                      <a:pt x="431675" y="471488"/>
                    </a:cubicBezTo>
                    <a:cubicBezTo>
                      <a:pt x="430881" y="473869"/>
                      <a:pt x="430283" y="476325"/>
                      <a:pt x="429294" y="478632"/>
                    </a:cubicBezTo>
                    <a:cubicBezTo>
                      <a:pt x="425668" y="487094"/>
                      <a:pt x="424554" y="488124"/>
                      <a:pt x="419769" y="495300"/>
                    </a:cubicBezTo>
                    <a:cubicBezTo>
                      <a:pt x="415631" y="507716"/>
                      <a:pt x="420448" y="498137"/>
                      <a:pt x="410244" y="507207"/>
                    </a:cubicBezTo>
                    <a:cubicBezTo>
                      <a:pt x="405210" y="511681"/>
                      <a:pt x="400719" y="516732"/>
                      <a:pt x="395957" y="521494"/>
                    </a:cubicBezTo>
                    <a:cubicBezTo>
                      <a:pt x="393576" y="523875"/>
                      <a:pt x="391615" y="526770"/>
                      <a:pt x="388813" y="528638"/>
                    </a:cubicBezTo>
                    <a:cubicBezTo>
                      <a:pt x="386432" y="530225"/>
                      <a:pt x="384229" y="532120"/>
                      <a:pt x="381669" y="533400"/>
                    </a:cubicBezTo>
                    <a:cubicBezTo>
                      <a:pt x="369692" y="539389"/>
                      <a:pt x="375253" y="530294"/>
                      <a:pt x="360238" y="545307"/>
                    </a:cubicBezTo>
                    <a:cubicBezTo>
                      <a:pt x="357857" y="547688"/>
                      <a:pt x="355250" y="549863"/>
                      <a:pt x="353094" y="552450"/>
                    </a:cubicBezTo>
                    <a:cubicBezTo>
                      <a:pt x="351262" y="554649"/>
                      <a:pt x="350233" y="557455"/>
                      <a:pt x="348332" y="559594"/>
                    </a:cubicBezTo>
                    <a:cubicBezTo>
                      <a:pt x="343857" y="564628"/>
                      <a:pt x="338807" y="569119"/>
                      <a:pt x="334044" y="573882"/>
                    </a:cubicBezTo>
                    <a:lnTo>
                      <a:pt x="326900" y="581025"/>
                    </a:lnTo>
                    <a:cubicBezTo>
                      <a:pt x="321877" y="596097"/>
                      <a:pt x="329177" y="581085"/>
                      <a:pt x="312613" y="590550"/>
                    </a:cubicBezTo>
                    <a:cubicBezTo>
                      <a:pt x="310128" y="591970"/>
                      <a:pt x="309682" y="595495"/>
                      <a:pt x="307850" y="597694"/>
                    </a:cubicBezTo>
                    <a:cubicBezTo>
                      <a:pt x="305694" y="600281"/>
                      <a:pt x="303401" y="602817"/>
                      <a:pt x="300707" y="604838"/>
                    </a:cubicBezTo>
                    <a:cubicBezTo>
                      <a:pt x="297004" y="607615"/>
                      <a:pt x="292725" y="609529"/>
                      <a:pt x="288800" y="611982"/>
                    </a:cubicBezTo>
                    <a:cubicBezTo>
                      <a:pt x="278249" y="618576"/>
                      <a:pt x="285529" y="615454"/>
                      <a:pt x="274513" y="619125"/>
                    </a:cubicBezTo>
                    <a:cubicBezTo>
                      <a:pt x="269608" y="622396"/>
                      <a:pt x="259976" y="628981"/>
                      <a:pt x="255463" y="631032"/>
                    </a:cubicBezTo>
                    <a:cubicBezTo>
                      <a:pt x="250893" y="633109"/>
                      <a:pt x="241175" y="635794"/>
                      <a:pt x="241175" y="635794"/>
                    </a:cubicBezTo>
                    <a:cubicBezTo>
                      <a:pt x="238794" y="637382"/>
                      <a:pt x="236592" y="639277"/>
                      <a:pt x="234032" y="640557"/>
                    </a:cubicBezTo>
                    <a:cubicBezTo>
                      <a:pt x="228343" y="643402"/>
                      <a:pt x="221161" y="645640"/>
                      <a:pt x="214982" y="647700"/>
                    </a:cubicBezTo>
                    <a:cubicBezTo>
                      <a:pt x="212601" y="649288"/>
                      <a:pt x="210469" y="651336"/>
                      <a:pt x="207838" y="652463"/>
                    </a:cubicBezTo>
                    <a:cubicBezTo>
                      <a:pt x="204830" y="653752"/>
                      <a:pt x="201508" y="654134"/>
                      <a:pt x="198313" y="654844"/>
                    </a:cubicBezTo>
                    <a:cubicBezTo>
                      <a:pt x="181075" y="658674"/>
                      <a:pt x="192027" y="655351"/>
                      <a:pt x="179263" y="659607"/>
                    </a:cubicBezTo>
                    <a:cubicBezTo>
                      <a:pt x="167357" y="658813"/>
                      <a:pt x="155404" y="658543"/>
                      <a:pt x="143544" y="657225"/>
                    </a:cubicBezTo>
                    <a:cubicBezTo>
                      <a:pt x="141049" y="656948"/>
                      <a:pt x="138360" y="656412"/>
                      <a:pt x="136400" y="654844"/>
                    </a:cubicBezTo>
                    <a:cubicBezTo>
                      <a:pt x="132929" y="652068"/>
                      <a:pt x="130190" y="644753"/>
                      <a:pt x="129257" y="640557"/>
                    </a:cubicBezTo>
                    <a:cubicBezTo>
                      <a:pt x="128209" y="635844"/>
                      <a:pt x="127609" y="631041"/>
                      <a:pt x="126875" y="626269"/>
                    </a:cubicBezTo>
                    <a:cubicBezTo>
                      <a:pt x="126021" y="620722"/>
                      <a:pt x="126107" y="614976"/>
                      <a:pt x="124494" y="609600"/>
                    </a:cubicBezTo>
                    <a:cubicBezTo>
                      <a:pt x="123672" y="606859"/>
                      <a:pt x="121012" y="605016"/>
                      <a:pt x="119732" y="602457"/>
                    </a:cubicBezTo>
                    <a:cubicBezTo>
                      <a:pt x="109870" y="582735"/>
                      <a:pt x="126238" y="608647"/>
                      <a:pt x="112588" y="588169"/>
                    </a:cubicBezTo>
                    <a:cubicBezTo>
                      <a:pt x="111794" y="584200"/>
                      <a:pt x="112215" y="579777"/>
                      <a:pt x="110207" y="576263"/>
                    </a:cubicBezTo>
                    <a:cubicBezTo>
                      <a:pt x="108787" y="573778"/>
                      <a:pt x="105087" y="573524"/>
                      <a:pt x="103063" y="571500"/>
                    </a:cubicBezTo>
                    <a:cubicBezTo>
                      <a:pt x="100257" y="568694"/>
                      <a:pt x="98532" y="564962"/>
                      <a:pt x="95919" y="561975"/>
                    </a:cubicBezTo>
                    <a:cubicBezTo>
                      <a:pt x="92162" y="557681"/>
                      <a:pt x="85164" y="550317"/>
                      <a:pt x="79250" y="547688"/>
                    </a:cubicBezTo>
                    <a:cubicBezTo>
                      <a:pt x="74663" y="545649"/>
                      <a:pt x="69076" y="545804"/>
                      <a:pt x="64963" y="542925"/>
                    </a:cubicBezTo>
                    <a:cubicBezTo>
                      <a:pt x="38469" y="524380"/>
                      <a:pt x="50549" y="528608"/>
                      <a:pt x="31625" y="523875"/>
                    </a:cubicBezTo>
                    <a:cubicBezTo>
                      <a:pt x="30038" y="521494"/>
                      <a:pt x="28025" y="519347"/>
                      <a:pt x="26863" y="516732"/>
                    </a:cubicBezTo>
                    <a:cubicBezTo>
                      <a:pt x="24824" y="512144"/>
                      <a:pt x="23317" y="507314"/>
                      <a:pt x="22100" y="502444"/>
                    </a:cubicBezTo>
                    <a:cubicBezTo>
                      <a:pt x="18847" y="489432"/>
                      <a:pt x="17662" y="485331"/>
                      <a:pt x="14957" y="469107"/>
                    </a:cubicBezTo>
                    <a:cubicBezTo>
                      <a:pt x="14163" y="464344"/>
                      <a:pt x="13522" y="459554"/>
                      <a:pt x="12575" y="454819"/>
                    </a:cubicBezTo>
                    <a:cubicBezTo>
                      <a:pt x="11933" y="451610"/>
                      <a:pt x="11483" y="448302"/>
                      <a:pt x="10194" y="445294"/>
                    </a:cubicBezTo>
                    <a:cubicBezTo>
                      <a:pt x="9067" y="442663"/>
                      <a:pt x="6712" y="440710"/>
                      <a:pt x="5432" y="438150"/>
                    </a:cubicBezTo>
                    <a:cubicBezTo>
                      <a:pt x="4309" y="435905"/>
                      <a:pt x="3844" y="433388"/>
                      <a:pt x="3050" y="431007"/>
                    </a:cubicBezTo>
                    <a:cubicBezTo>
                      <a:pt x="-1961" y="400934"/>
                      <a:pt x="50" y="419206"/>
                      <a:pt x="3050" y="366713"/>
                    </a:cubicBezTo>
                    <a:cubicBezTo>
                      <a:pt x="3686" y="355590"/>
                      <a:pt x="4130" y="344440"/>
                      <a:pt x="5432" y="333375"/>
                    </a:cubicBezTo>
                    <a:cubicBezTo>
                      <a:pt x="5725" y="330882"/>
                      <a:pt x="6568" y="328411"/>
                      <a:pt x="7813" y="326232"/>
                    </a:cubicBezTo>
                    <a:cubicBezTo>
                      <a:pt x="9782" y="322786"/>
                      <a:pt x="12576" y="319882"/>
                      <a:pt x="14957" y="316707"/>
                    </a:cubicBezTo>
                    <a:cubicBezTo>
                      <a:pt x="19492" y="303099"/>
                      <a:pt x="13596" y="314440"/>
                      <a:pt x="24482" y="307182"/>
                    </a:cubicBezTo>
                    <a:cubicBezTo>
                      <a:pt x="42319" y="295290"/>
                      <a:pt x="21782" y="303319"/>
                      <a:pt x="38769" y="297657"/>
                    </a:cubicBezTo>
                    <a:cubicBezTo>
                      <a:pt x="42475" y="293951"/>
                      <a:pt x="47753" y="287739"/>
                      <a:pt x="53057" y="285750"/>
                    </a:cubicBezTo>
                    <a:cubicBezTo>
                      <a:pt x="56847" y="284329"/>
                      <a:pt x="60994" y="284163"/>
                      <a:pt x="64963" y="283369"/>
                    </a:cubicBezTo>
                    <a:cubicBezTo>
                      <a:pt x="67344" y="281782"/>
                      <a:pt x="69547" y="279887"/>
                      <a:pt x="72107" y="278607"/>
                    </a:cubicBezTo>
                    <a:cubicBezTo>
                      <a:pt x="91824" y="268748"/>
                      <a:pt x="65920" y="285111"/>
                      <a:pt x="86394" y="271463"/>
                    </a:cubicBezTo>
                    <a:cubicBezTo>
                      <a:pt x="87188" y="269082"/>
                      <a:pt x="87652" y="266564"/>
                      <a:pt x="88775" y="264319"/>
                    </a:cubicBezTo>
                    <a:cubicBezTo>
                      <a:pt x="90055" y="261759"/>
                      <a:pt x="92894" y="259964"/>
                      <a:pt x="93538" y="257175"/>
                    </a:cubicBezTo>
                    <a:cubicBezTo>
                      <a:pt x="95332" y="249402"/>
                      <a:pt x="95125" y="241300"/>
                      <a:pt x="95919" y="233363"/>
                    </a:cubicBezTo>
                    <a:cubicBezTo>
                      <a:pt x="95764" y="232741"/>
                      <a:pt x="92399" y="218246"/>
                      <a:pt x="91157" y="216694"/>
                    </a:cubicBezTo>
                    <a:cubicBezTo>
                      <a:pt x="89369" y="214459"/>
                      <a:pt x="86394" y="213519"/>
                      <a:pt x="84013" y="211932"/>
                    </a:cubicBezTo>
                    <a:cubicBezTo>
                      <a:pt x="82425" y="209551"/>
                      <a:pt x="81485" y="206576"/>
                      <a:pt x="79250" y="204788"/>
                    </a:cubicBezTo>
                    <a:cubicBezTo>
                      <a:pt x="77290" y="203220"/>
                      <a:pt x="72599" y="204868"/>
                      <a:pt x="72107" y="202407"/>
                    </a:cubicBezTo>
                    <a:cubicBezTo>
                      <a:pt x="70697" y="195359"/>
                      <a:pt x="73472" y="188091"/>
                      <a:pt x="74488" y="180975"/>
                    </a:cubicBezTo>
                    <a:cubicBezTo>
                      <a:pt x="77235" y="161745"/>
                      <a:pt x="76356" y="175887"/>
                      <a:pt x="81632" y="154782"/>
                    </a:cubicBezTo>
                    <a:cubicBezTo>
                      <a:pt x="84707" y="142481"/>
                      <a:pt x="82198" y="147980"/>
                      <a:pt x="88775" y="138113"/>
                    </a:cubicBezTo>
                    <a:cubicBezTo>
                      <a:pt x="92374" y="123720"/>
                      <a:pt x="90123" y="131690"/>
                      <a:pt x="95919" y="114300"/>
                    </a:cubicBezTo>
                    <a:lnTo>
                      <a:pt x="98300" y="107157"/>
                    </a:lnTo>
                    <a:cubicBezTo>
                      <a:pt x="99888" y="90488"/>
                      <a:pt x="97768" y="73035"/>
                      <a:pt x="103063" y="57150"/>
                    </a:cubicBezTo>
                    <a:lnTo>
                      <a:pt x="107825" y="42863"/>
                    </a:lnTo>
                    <a:cubicBezTo>
                      <a:pt x="108619" y="40482"/>
                      <a:pt x="109084" y="37964"/>
                      <a:pt x="110207" y="35719"/>
                    </a:cubicBezTo>
                    <a:cubicBezTo>
                      <a:pt x="111794" y="32544"/>
                      <a:pt x="113571" y="29457"/>
                      <a:pt x="114969" y="26194"/>
                    </a:cubicBezTo>
                    <a:cubicBezTo>
                      <a:pt x="117220" y="20941"/>
                      <a:pt x="117137" y="15887"/>
                      <a:pt x="122113" y="11907"/>
                    </a:cubicBezTo>
                    <a:cubicBezTo>
                      <a:pt x="124073" y="10339"/>
                      <a:pt x="126751" y="9664"/>
                      <a:pt x="129257" y="9525"/>
                    </a:cubicBezTo>
                    <a:cubicBezTo>
                      <a:pt x="155422" y="8071"/>
                      <a:pt x="181644" y="7938"/>
                      <a:pt x="207838" y="7144"/>
                    </a:cubicBezTo>
                    <a:cubicBezTo>
                      <a:pt x="230443" y="-390"/>
                      <a:pt x="217126" y="2837"/>
                      <a:pt x="248319" y="0"/>
                    </a:cubicBezTo>
                    <a:cubicBezTo>
                      <a:pt x="250700" y="794"/>
                      <a:pt x="253503" y="814"/>
                      <a:pt x="255463" y="2382"/>
                    </a:cubicBezTo>
                    <a:cubicBezTo>
                      <a:pt x="260601" y="6493"/>
                      <a:pt x="261177" y="13331"/>
                      <a:pt x="262607" y="19050"/>
                    </a:cubicBezTo>
                    <a:cubicBezTo>
                      <a:pt x="263401" y="29369"/>
                      <a:pt x="263704" y="39737"/>
                      <a:pt x="264988" y="50007"/>
                    </a:cubicBezTo>
                    <a:cubicBezTo>
                      <a:pt x="265299" y="52497"/>
                      <a:pt x="265594" y="55375"/>
                      <a:pt x="267369" y="57150"/>
                    </a:cubicBezTo>
                    <a:cubicBezTo>
                      <a:pt x="269144" y="58925"/>
                      <a:pt x="272268" y="58409"/>
                      <a:pt x="274513" y="59532"/>
                    </a:cubicBezTo>
                    <a:cubicBezTo>
                      <a:pt x="277073" y="60812"/>
                      <a:pt x="279276" y="62707"/>
                      <a:pt x="281657" y="64294"/>
                    </a:cubicBezTo>
                    <a:cubicBezTo>
                      <a:pt x="283244" y="70644"/>
                      <a:pt x="282788" y="77898"/>
                      <a:pt x="286419" y="83344"/>
                    </a:cubicBezTo>
                    <a:cubicBezTo>
                      <a:pt x="288007" y="85725"/>
                      <a:pt x="288983" y="88656"/>
                      <a:pt x="291182" y="90488"/>
                    </a:cubicBezTo>
                    <a:cubicBezTo>
                      <a:pt x="293909" y="92760"/>
                      <a:pt x="297165" y="95014"/>
                      <a:pt x="300707" y="95250"/>
                    </a:cubicBezTo>
                    <a:cubicBezTo>
                      <a:pt x="333188" y="97415"/>
                      <a:pt x="365794" y="96838"/>
                      <a:pt x="398338" y="97632"/>
                    </a:cubicBezTo>
                    <a:lnTo>
                      <a:pt x="419769" y="104775"/>
                    </a:lnTo>
                    <a:cubicBezTo>
                      <a:pt x="422150" y="105569"/>
                      <a:pt x="424478" y="106548"/>
                      <a:pt x="426913" y="107157"/>
                    </a:cubicBezTo>
                    <a:lnTo>
                      <a:pt x="436438" y="109538"/>
                    </a:lnTo>
                    <a:cubicBezTo>
                      <a:pt x="438819" y="111125"/>
                      <a:pt x="440967" y="113138"/>
                      <a:pt x="443582" y="114300"/>
                    </a:cubicBezTo>
                    <a:cubicBezTo>
                      <a:pt x="451041" y="117615"/>
                      <a:pt x="459474" y="119464"/>
                      <a:pt x="467394" y="121444"/>
                    </a:cubicBezTo>
                    <a:cubicBezTo>
                      <a:pt x="468188" y="123825"/>
                      <a:pt x="469775" y="126078"/>
                      <a:pt x="469775" y="128588"/>
                    </a:cubicBezTo>
                    <a:cubicBezTo>
                      <a:pt x="469775" y="146862"/>
                      <a:pt x="469274" y="165180"/>
                      <a:pt x="467394" y="183357"/>
                    </a:cubicBezTo>
                    <a:cubicBezTo>
                      <a:pt x="466408" y="192887"/>
                      <a:pt x="461413" y="198900"/>
                      <a:pt x="457869" y="207169"/>
                    </a:cubicBezTo>
                    <a:cubicBezTo>
                      <a:pt x="455073" y="213693"/>
                      <a:pt x="453700" y="226020"/>
                      <a:pt x="445963" y="228600"/>
                    </a:cubicBezTo>
                    <a:lnTo>
                      <a:pt x="438819" y="230982"/>
                    </a:lnTo>
                    <a:cubicBezTo>
                      <a:pt x="438025" y="233363"/>
                      <a:pt x="437127" y="235712"/>
                      <a:pt x="436438" y="238125"/>
                    </a:cubicBezTo>
                    <a:cubicBezTo>
                      <a:pt x="431776" y="254443"/>
                      <a:pt x="432391" y="258055"/>
                      <a:pt x="436438" y="280988"/>
                    </a:cubicBezTo>
                    <a:cubicBezTo>
                      <a:pt x="436935" y="283806"/>
                      <a:pt x="438965" y="286344"/>
                      <a:pt x="441200" y="288132"/>
                    </a:cubicBezTo>
                    <a:cubicBezTo>
                      <a:pt x="443160" y="289700"/>
                      <a:pt x="446099" y="289391"/>
                      <a:pt x="448344" y="290513"/>
                    </a:cubicBezTo>
                    <a:cubicBezTo>
                      <a:pt x="450904" y="291793"/>
                      <a:pt x="452873" y="294113"/>
                      <a:pt x="455488" y="295275"/>
                    </a:cubicBezTo>
                    <a:cubicBezTo>
                      <a:pt x="460075" y="297314"/>
                      <a:pt x="465013" y="298450"/>
                      <a:pt x="469775" y="300038"/>
                    </a:cubicBezTo>
                    <a:cubicBezTo>
                      <a:pt x="472156" y="300832"/>
                      <a:pt x="474484" y="301810"/>
                      <a:pt x="476919" y="302419"/>
                    </a:cubicBezTo>
                    <a:cubicBezTo>
                      <a:pt x="480094" y="303213"/>
                      <a:pt x="483309" y="303860"/>
                      <a:pt x="486444" y="304800"/>
                    </a:cubicBezTo>
                    <a:cubicBezTo>
                      <a:pt x="491253" y="306243"/>
                      <a:pt x="495969" y="307975"/>
                      <a:pt x="500732" y="309563"/>
                    </a:cubicBezTo>
                    <a:cubicBezTo>
                      <a:pt x="503113" y="310357"/>
                      <a:pt x="505440" y="311335"/>
                      <a:pt x="507875" y="311944"/>
                    </a:cubicBezTo>
                    <a:cubicBezTo>
                      <a:pt x="511050" y="312738"/>
                      <a:pt x="514253" y="313426"/>
                      <a:pt x="517400" y="314325"/>
                    </a:cubicBezTo>
                    <a:cubicBezTo>
                      <a:pt x="519814" y="315015"/>
                      <a:pt x="522109" y="316098"/>
                      <a:pt x="524544" y="316707"/>
                    </a:cubicBezTo>
                    <a:cubicBezTo>
                      <a:pt x="528470" y="317689"/>
                      <a:pt x="532506" y="318178"/>
                      <a:pt x="536450" y="319088"/>
                    </a:cubicBezTo>
                    <a:cubicBezTo>
                      <a:pt x="542828" y="320560"/>
                      <a:pt x="548989" y="323176"/>
                      <a:pt x="555500" y="323850"/>
                    </a:cubicBezTo>
                    <a:cubicBezTo>
                      <a:pt x="572099" y="325567"/>
                      <a:pt x="588838" y="325438"/>
                      <a:pt x="605507" y="326232"/>
                    </a:cubicBezTo>
                    <a:cubicBezTo>
                      <a:pt x="613444" y="327026"/>
                      <a:pt x="621412" y="327559"/>
                      <a:pt x="629319" y="328613"/>
                    </a:cubicBezTo>
                    <a:cubicBezTo>
                      <a:pt x="648346" y="331150"/>
                      <a:pt x="612254" y="352425"/>
                      <a:pt x="605507" y="35956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tarragona">
                <a:extLst>
                  <a:ext uri="{FF2B5EF4-FFF2-40B4-BE49-F238E27FC236}">
                    <a16:creationId xmlns:a16="http://schemas.microsoft.com/office/drawing/2014/main" id="{23003D34-6EF2-3FBF-8901-852C2CC50073}"/>
                  </a:ext>
                </a:extLst>
              </p:cNvPr>
              <p:cNvSpPr/>
              <p:nvPr/>
            </p:nvSpPr>
            <p:spPr>
              <a:xfrm>
                <a:off x="4246982" y="1240508"/>
                <a:ext cx="648568" cy="638175"/>
              </a:xfrm>
              <a:custGeom>
                <a:avLst/>
                <a:gdLst>
                  <a:gd name="connsiteX0" fmla="*/ 647700 w 648469"/>
                  <a:gd name="connsiteY0" fmla="*/ 223838 h 638175"/>
                  <a:gd name="connsiteX1" fmla="*/ 645319 w 648469"/>
                  <a:gd name="connsiteY1" fmla="*/ 209550 h 638175"/>
                  <a:gd name="connsiteX2" fmla="*/ 642938 w 648469"/>
                  <a:gd name="connsiteY2" fmla="*/ 200025 h 638175"/>
                  <a:gd name="connsiteX3" fmla="*/ 638175 w 648469"/>
                  <a:gd name="connsiteY3" fmla="*/ 176213 h 638175"/>
                  <a:gd name="connsiteX4" fmla="*/ 633413 w 648469"/>
                  <a:gd name="connsiteY4" fmla="*/ 161925 h 638175"/>
                  <a:gd name="connsiteX5" fmla="*/ 631031 w 648469"/>
                  <a:gd name="connsiteY5" fmla="*/ 154782 h 638175"/>
                  <a:gd name="connsiteX6" fmla="*/ 616744 w 648469"/>
                  <a:gd name="connsiteY6" fmla="*/ 147638 h 638175"/>
                  <a:gd name="connsiteX7" fmla="*/ 611981 w 648469"/>
                  <a:gd name="connsiteY7" fmla="*/ 140494 h 638175"/>
                  <a:gd name="connsiteX8" fmla="*/ 609600 w 648469"/>
                  <a:gd name="connsiteY8" fmla="*/ 133350 h 638175"/>
                  <a:gd name="connsiteX9" fmla="*/ 600075 w 648469"/>
                  <a:gd name="connsiteY9" fmla="*/ 119063 h 638175"/>
                  <a:gd name="connsiteX10" fmla="*/ 588169 w 648469"/>
                  <a:gd name="connsiteY10" fmla="*/ 102394 h 638175"/>
                  <a:gd name="connsiteX11" fmla="*/ 581025 w 648469"/>
                  <a:gd name="connsiteY11" fmla="*/ 95250 h 638175"/>
                  <a:gd name="connsiteX12" fmla="*/ 564356 w 648469"/>
                  <a:gd name="connsiteY12" fmla="*/ 73819 h 638175"/>
                  <a:gd name="connsiteX13" fmla="*/ 557213 w 648469"/>
                  <a:gd name="connsiteY13" fmla="*/ 71438 h 638175"/>
                  <a:gd name="connsiteX14" fmla="*/ 552450 w 648469"/>
                  <a:gd name="connsiteY14" fmla="*/ 64294 h 638175"/>
                  <a:gd name="connsiteX15" fmla="*/ 540544 w 648469"/>
                  <a:gd name="connsiteY15" fmla="*/ 50007 h 638175"/>
                  <a:gd name="connsiteX16" fmla="*/ 538163 w 648469"/>
                  <a:gd name="connsiteY16" fmla="*/ 38100 h 638175"/>
                  <a:gd name="connsiteX17" fmla="*/ 535781 w 648469"/>
                  <a:gd name="connsiteY17" fmla="*/ 16669 h 638175"/>
                  <a:gd name="connsiteX18" fmla="*/ 521494 w 648469"/>
                  <a:gd name="connsiteY18" fmla="*/ 14288 h 638175"/>
                  <a:gd name="connsiteX19" fmla="*/ 514350 w 648469"/>
                  <a:gd name="connsiteY19" fmla="*/ 11907 h 638175"/>
                  <a:gd name="connsiteX20" fmla="*/ 490538 w 648469"/>
                  <a:gd name="connsiteY20" fmla="*/ 9525 h 638175"/>
                  <a:gd name="connsiteX21" fmla="*/ 478631 w 648469"/>
                  <a:gd name="connsiteY21" fmla="*/ 7144 h 638175"/>
                  <a:gd name="connsiteX22" fmla="*/ 450056 w 648469"/>
                  <a:gd name="connsiteY22" fmla="*/ 4763 h 638175"/>
                  <a:gd name="connsiteX23" fmla="*/ 409575 w 648469"/>
                  <a:gd name="connsiteY23" fmla="*/ 0 h 638175"/>
                  <a:gd name="connsiteX24" fmla="*/ 400050 w 648469"/>
                  <a:gd name="connsiteY24" fmla="*/ 2382 h 638175"/>
                  <a:gd name="connsiteX25" fmla="*/ 404813 w 648469"/>
                  <a:gd name="connsiteY25" fmla="*/ 11907 h 638175"/>
                  <a:gd name="connsiteX26" fmla="*/ 409575 w 648469"/>
                  <a:gd name="connsiteY26" fmla="*/ 40482 h 638175"/>
                  <a:gd name="connsiteX27" fmla="*/ 407194 w 648469"/>
                  <a:gd name="connsiteY27" fmla="*/ 59532 h 638175"/>
                  <a:gd name="connsiteX28" fmla="*/ 392906 w 648469"/>
                  <a:gd name="connsiteY28" fmla="*/ 88107 h 638175"/>
                  <a:gd name="connsiteX29" fmla="*/ 388144 w 648469"/>
                  <a:gd name="connsiteY29" fmla="*/ 95250 h 638175"/>
                  <a:gd name="connsiteX30" fmla="*/ 381000 w 648469"/>
                  <a:gd name="connsiteY30" fmla="*/ 100013 h 638175"/>
                  <a:gd name="connsiteX31" fmla="*/ 366713 w 648469"/>
                  <a:gd name="connsiteY31" fmla="*/ 128588 h 638175"/>
                  <a:gd name="connsiteX32" fmla="*/ 359569 w 648469"/>
                  <a:gd name="connsiteY32" fmla="*/ 133350 h 638175"/>
                  <a:gd name="connsiteX33" fmla="*/ 350044 w 648469"/>
                  <a:gd name="connsiteY33" fmla="*/ 145257 h 638175"/>
                  <a:gd name="connsiteX34" fmla="*/ 338138 w 648469"/>
                  <a:gd name="connsiteY34" fmla="*/ 154782 h 638175"/>
                  <a:gd name="connsiteX35" fmla="*/ 330994 w 648469"/>
                  <a:gd name="connsiteY35" fmla="*/ 161925 h 638175"/>
                  <a:gd name="connsiteX36" fmla="*/ 323850 w 648469"/>
                  <a:gd name="connsiteY36" fmla="*/ 166688 h 638175"/>
                  <a:gd name="connsiteX37" fmla="*/ 319088 w 648469"/>
                  <a:gd name="connsiteY37" fmla="*/ 173832 h 638175"/>
                  <a:gd name="connsiteX38" fmla="*/ 302419 w 648469"/>
                  <a:gd name="connsiteY38" fmla="*/ 180975 h 638175"/>
                  <a:gd name="connsiteX39" fmla="*/ 271463 w 648469"/>
                  <a:gd name="connsiteY39" fmla="*/ 183357 h 638175"/>
                  <a:gd name="connsiteX40" fmla="*/ 264319 w 648469"/>
                  <a:gd name="connsiteY40" fmla="*/ 178594 h 638175"/>
                  <a:gd name="connsiteX41" fmla="*/ 240506 w 648469"/>
                  <a:gd name="connsiteY41" fmla="*/ 171450 h 638175"/>
                  <a:gd name="connsiteX42" fmla="*/ 216694 w 648469"/>
                  <a:gd name="connsiteY42" fmla="*/ 166688 h 638175"/>
                  <a:gd name="connsiteX43" fmla="*/ 190500 w 648469"/>
                  <a:gd name="connsiteY43" fmla="*/ 169069 h 638175"/>
                  <a:gd name="connsiteX44" fmla="*/ 180975 w 648469"/>
                  <a:gd name="connsiteY44" fmla="*/ 171450 h 638175"/>
                  <a:gd name="connsiteX45" fmla="*/ 154781 w 648469"/>
                  <a:gd name="connsiteY45" fmla="*/ 173832 h 638175"/>
                  <a:gd name="connsiteX46" fmla="*/ 145256 w 648469"/>
                  <a:gd name="connsiteY46" fmla="*/ 176213 h 638175"/>
                  <a:gd name="connsiteX47" fmla="*/ 138113 w 648469"/>
                  <a:gd name="connsiteY47" fmla="*/ 178594 h 638175"/>
                  <a:gd name="connsiteX48" fmla="*/ 107156 w 648469"/>
                  <a:gd name="connsiteY48" fmla="*/ 180975 h 638175"/>
                  <a:gd name="connsiteX49" fmla="*/ 92869 w 648469"/>
                  <a:gd name="connsiteY49" fmla="*/ 183357 h 638175"/>
                  <a:gd name="connsiteX50" fmla="*/ 90488 w 648469"/>
                  <a:gd name="connsiteY50" fmla="*/ 192882 h 638175"/>
                  <a:gd name="connsiteX51" fmla="*/ 85725 w 648469"/>
                  <a:gd name="connsiteY51" fmla="*/ 200025 h 638175"/>
                  <a:gd name="connsiteX52" fmla="*/ 78581 w 648469"/>
                  <a:gd name="connsiteY52" fmla="*/ 230982 h 638175"/>
                  <a:gd name="connsiteX53" fmla="*/ 76200 w 648469"/>
                  <a:gd name="connsiteY53" fmla="*/ 242888 h 638175"/>
                  <a:gd name="connsiteX54" fmla="*/ 69056 w 648469"/>
                  <a:gd name="connsiteY54" fmla="*/ 247650 h 638175"/>
                  <a:gd name="connsiteX55" fmla="*/ 64294 w 648469"/>
                  <a:gd name="connsiteY55" fmla="*/ 254794 h 638175"/>
                  <a:gd name="connsiteX56" fmla="*/ 61913 w 648469"/>
                  <a:gd name="connsiteY56" fmla="*/ 261938 h 638175"/>
                  <a:gd name="connsiteX57" fmla="*/ 47625 w 648469"/>
                  <a:gd name="connsiteY57" fmla="*/ 269082 h 638175"/>
                  <a:gd name="connsiteX58" fmla="*/ 45244 w 648469"/>
                  <a:gd name="connsiteY58" fmla="*/ 276225 h 638175"/>
                  <a:gd name="connsiteX59" fmla="*/ 38100 w 648469"/>
                  <a:gd name="connsiteY59" fmla="*/ 280988 h 638175"/>
                  <a:gd name="connsiteX60" fmla="*/ 11906 w 648469"/>
                  <a:gd name="connsiteY60" fmla="*/ 292894 h 638175"/>
                  <a:gd name="connsiteX61" fmla="*/ 4763 w 648469"/>
                  <a:gd name="connsiteY61" fmla="*/ 300038 h 638175"/>
                  <a:gd name="connsiteX62" fmla="*/ 0 w 648469"/>
                  <a:gd name="connsiteY62" fmla="*/ 319088 h 638175"/>
                  <a:gd name="connsiteX63" fmla="*/ 2381 w 648469"/>
                  <a:gd name="connsiteY63" fmla="*/ 330994 h 638175"/>
                  <a:gd name="connsiteX64" fmla="*/ 4763 w 648469"/>
                  <a:gd name="connsiteY64" fmla="*/ 345282 h 638175"/>
                  <a:gd name="connsiteX65" fmla="*/ 14288 w 648469"/>
                  <a:gd name="connsiteY65" fmla="*/ 359569 h 638175"/>
                  <a:gd name="connsiteX66" fmla="*/ 19050 w 648469"/>
                  <a:gd name="connsiteY66" fmla="*/ 366713 h 638175"/>
                  <a:gd name="connsiteX67" fmla="*/ 21431 w 648469"/>
                  <a:gd name="connsiteY67" fmla="*/ 376238 h 638175"/>
                  <a:gd name="connsiteX68" fmla="*/ 28575 w 648469"/>
                  <a:gd name="connsiteY68" fmla="*/ 397669 h 638175"/>
                  <a:gd name="connsiteX69" fmla="*/ 30956 w 648469"/>
                  <a:gd name="connsiteY69" fmla="*/ 404813 h 638175"/>
                  <a:gd name="connsiteX70" fmla="*/ 33338 w 648469"/>
                  <a:gd name="connsiteY70" fmla="*/ 411957 h 638175"/>
                  <a:gd name="connsiteX71" fmla="*/ 30956 w 648469"/>
                  <a:gd name="connsiteY71" fmla="*/ 426244 h 638175"/>
                  <a:gd name="connsiteX72" fmla="*/ 28575 w 648469"/>
                  <a:gd name="connsiteY72" fmla="*/ 433388 h 638175"/>
                  <a:gd name="connsiteX73" fmla="*/ 30956 w 648469"/>
                  <a:gd name="connsiteY73" fmla="*/ 507207 h 638175"/>
                  <a:gd name="connsiteX74" fmla="*/ 45244 w 648469"/>
                  <a:gd name="connsiteY74" fmla="*/ 535782 h 638175"/>
                  <a:gd name="connsiteX75" fmla="*/ 54769 w 648469"/>
                  <a:gd name="connsiteY75" fmla="*/ 550069 h 638175"/>
                  <a:gd name="connsiteX76" fmla="*/ 59531 w 648469"/>
                  <a:gd name="connsiteY76" fmla="*/ 557213 h 638175"/>
                  <a:gd name="connsiteX77" fmla="*/ 66675 w 648469"/>
                  <a:gd name="connsiteY77" fmla="*/ 564357 h 638175"/>
                  <a:gd name="connsiteX78" fmla="*/ 83344 w 648469"/>
                  <a:gd name="connsiteY78" fmla="*/ 583407 h 638175"/>
                  <a:gd name="connsiteX79" fmla="*/ 85725 w 648469"/>
                  <a:gd name="connsiteY79" fmla="*/ 592932 h 638175"/>
                  <a:gd name="connsiteX80" fmla="*/ 92869 w 648469"/>
                  <a:gd name="connsiteY80" fmla="*/ 597694 h 638175"/>
                  <a:gd name="connsiteX81" fmla="*/ 97631 w 648469"/>
                  <a:gd name="connsiteY81" fmla="*/ 604838 h 638175"/>
                  <a:gd name="connsiteX82" fmla="*/ 111919 w 648469"/>
                  <a:gd name="connsiteY82" fmla="*/ 614363 h 638175"/>
                  <a:gd name="connsiteX83" fmla="*/ 119063 w 648469"/>
                  <a:gd name="connsiteY83" fmla="*/ 621507 h 638175"/>
                  <a:gd name="connsiteX84" fmla="*/ 123825 w 648469"/>
                  <a:gd name="connsiteY84" fmla="*/ 628650 h 638175"/>
                  <a:gd name="connsiteX85" fmla="*/ 130969 w 648469"/>
                  <a:gd name="connsiteY85" fmla="*/ 631032 h 638175"/>
                  <a:gd name="connsiteX86" fmla="*/ 147638 w 648469"/>
                  <a:gd name="connsiteY86" fmla="*/ 638175 h 638175"/>
                  <a:gd name="connsiteX87" fmla="*/ 159544 w 648469"/>
                  <a:gd name="connsiteY87" fmla="*/ 616744 h 638175"/>
                  <a:gd name="connsiteX88" fmla="*/ 159544 w 648469"/>
                  <a:gd name="connsiteY88" fmla="*/ 616744 h 638175"/>
                  <a:gd name="connsiteX89" fmla="*/ 166688 w 648469"/>
                  <a:gd name="connsiteY89" fmla="*/ 611982 h 638175"/>
                  <a:gd name="connsiteX90" fmla="*/ 169069 w 648469"/>
                  <a:gd name="connsiteY90" fmla="*/ 604838 h 638175"/>
                  <a:gd name="connsiteX91" fmla="*/ 183356 w 648469"/>
                  <a:gd name="connsiteY91" fmla="*/ 600075 h 638175"/>
                  <a:gd name="connsiteX92" fmla="*/ 228600 w 648469"/>
                  <a:gd name="connsiteY92" fmla="*/ 604838 h 638175"/>
                  <a:gd name="connsiteX93" fmla="*/ 240506 w 648469"/>
                  <a:gd name="connsiteY93" fmla="*/ 607219 h 638175"/>
                  <a:gd name="connsiteX94" fmla="*/ 247650 w 648469"/>
                  <a:gd name="connsiteY94" fmla="*/ 611982 h 638175"/>
                  <a:gd name="connsiteX95" fmla="*/ 261938 w 648469"/>
                  <a:gd name="connsiteY95" fmla="*/ 600075 h 638175"/>
                  <a:gd name="connsiteX96" fmla="*/ 271463 w 648469"/>
                  <a:gd name="connsiteY96" fmla="*/ 585788 h 638175"/>
                  <a:gd name="connsiteX97" fmla="*/ 280988 w 648469"/>
                  <a:gd name="connsiteY97" fmla="*/ 581025 h 638175"/>
                  <a:gd name="connsiteX98" fmla="*/ 288131 w 648469"/>
                  <a:gd name="connsiteY98" fmla="*/ 576263 h 638175"/>
                  <a:gd name="connsiteX99" fmla="*/ 292894 w 648469"/>
                  <a:gd name="connsiteY99" fmla="*/ 569119 h 638175"/>
                  <a:gd name="connsiteX100" fmla="*/ 300038 w 648469"/>
                  <a:gd name="connsiteY100" fmla="*/ 564357 h 638175"/>
                  <a:gd name="connsiteX101" fmla="*/ 302419 w 648469"/>
                  <a:gd name="connsiteY101" fmla="*/ 554832 h 638175"/>
                  <a:gd name="connsiteX102" fmla="*/ 304800 w 648469"/>
                  <a:gd name="connsiteY102" fmla="*/ 538163 h 638175"/>
                  <a:gd name="connsiteX103" fmla="*/ 302419 w 648469"/>
                  <a:gd name="connsiteY103" fmla="*/ 511969 h 638175"/>
                  <a:gd name="connsiteX104" fmla="*/ 280988 w 648469"/>
                  <a:gd name="connsiteY104" fmla="*/ 495300 h 638175"/>
                  <a:gd name="connsiteX105" fmla="*/ 273844 w 648469"/>
                  <a:gd name="connsiteY105" fmla="*/ 488157 h 638175"/>
                  <a:gd name="connsiteX106" fmla="*/ 273844 w 648469"/>
                  <a:gd name="connsiteY106" fmla="*/ 447675 h 638175"/>
                  <a:gd name="connsiteX107" fmla="*/ 276225 w 648469"/>
                  <a:gd name="connsiteY107" fmla="*/ 440532 h 638175"/>
                  <a:gd name="connsiteX108" fmla="*/ 300038 w 648469"/>
                  <a:gd name="connsiteY108" fmla="*/ 428625 h 638175"/>
                  <a:gd name="connsiteX109" fmla="*/ 314325 w 648469"/>
                  <a:gd name="connsiteY109" fmla="*/ 421482 h 638175"/>
                  <a:gd name="connsiteX110" fmla="*/ 323850 w 648469"/>
                  <a:gd name="connsiteY110" fmla="*/ 411957 h 638175"/>
                  <a:gd name="connsiteX111" fmla="*/ 326231 w 648469"/>
                  <a:gd name="connsiteY111" fmla="*/ 404813 h 638175"/>
                  <a:gd name="connsiteX112" fmla="*/ 335756 w 648469"/>
                  <a:gd name="connsiteY112" fmla="*/ 390525 h 638175"/>
                  <a:gd name="connsiteX113" fmla="*/ 340519 w 648469"/>
                  <a:gd name="connsiteY113" fmla="*/ 383382 h 638175"/>
                  <a:gd name="connsiteX114" fmla="*/ 345281 w 648469"/>
                  <a:gd name="connsiteY114" fmla="*/ 364332 h 638175"/>
                  <a:gd name="connsiteX115" fmla="*/ 352425 w 648469"/>
                  <a:gd name="connsiteY115" fmla="*/ 357188 h 638175"/>
                  <a:gd name="connsiteX116" fmla="*/ 373856 w 648469"/>
                  <a:gd name="connsiteY116" fmla="*/ 350044 h 638175"/>
                  <a:gd name="connsiteX117" fmla="*/ 388144 w 648469"/>
                  <a:gd name="connsiteY117" fmla="*/ 345282 h 638175"/>
                  <a:gd name="connsiteX118" fmla="*/ 409575 w 648469"/>
                  <a:gd name="connsiteY118" fmla="*/ 338138 h 638175"/>
                  <a:gd name="connsiteX119" fmla="*/ 416719 w 648469"/>
                  <a:gd name="connsiteY119" fmla="*/ 335757 h 638175"/>
                  <a:gd name="connsiteX120" fmla="*/ 426244 w 648469"/>
                  <a:gd name="connsiteY120" fmla="*/ 323850 h 638175"/>
                  <a:gd name="connsiteX121" fmla="*/ 428625 w 648469"/>
                  <a:gd name="connsiteY121" fmla="*/ 316707 h 638175"/>
                  <a:gd name="connsiteX122" fmla="*/ 433388 w 648469"/>
                  <a:gd name="connsiteY122" fmla="*/ 309563 h 638175"/>
                  <a:gd name="connsiteX123" fmla="*/ 435769 w 648469"/>
                  <a:gd name="connsiteY123" fmla="*/ 302419 h 638175"/>
                  <a:gd name="connsiteX124" fmla="*/ 442913 w 648469"/>
                  <a:gd name="connsiteY124" fmla="*/ 297657 h 638175"/>
                  <a:gd name="connsiteX125" fmla="*/ 495300 w 648469"/>
                  <a:gd name="connsiteY125" fmla="*/ 295275 h 638175"/>
                  <a:gd name="connsiteX126" fmla="*/ 514350 w 648469"/>
                  <a:gd name="connsiteY126" fmla="*/ 288132 h 638175"/>
                  <a:gd name="connsiteX127" fmla="*/ 521494 w 648469"/>
                  <a:gd name="connsiteY127" fmla="*/ 285750 h 638175"/>
                  <a:gd name="connsiteX128" fmla="*/ 535781 w 648469"/>
                  <a:gd name="connsiteY128" fmla="*/ 276225 h 638175"/>
                  <a:gd name="connsiteX129" fmla="*/ 559594 w 648469"/>
                  <a:gd name="connsiteY129" fmla="*/ 269082 h 638175"/>
                  <a:gd name="connsiteX130" fmla="*/ 566738 w 648469"/>
                  <a:gd name="connsiteY130" fmla="*/ 266700 h 638175"/>
                  <a:gd name="connsiteX131" fmla="*/ 573881 w 648469"/>
                  <a:gd name="connsiteY131" fmla="*/ 264319 h 638175"/>
                  <a:gd name="connsiteX132" fmla="*/ 602456 w 648469"/>
                  <a:gd name="connsiteY132" fmla="*/ 250032 h 638175"/>
                  <a:gd name="connsiteX133" fmla="*/ 609600 w 648469"/>
                  <a:gd name="connsiteY133" fmla="*/ 247650 h 638175"/>
                  <a:gd name="connsiteX134" fmla="*/ 626269 w 648469"/>
                  <a:gd name="connsiteY134" fmla="*/ 230982 h 638175"/>
                  <a:gd name="connsiteX135" fmla="*/ 631031 w 648469"/>
                  <a:gd name="connsiteY135" fmla="*/ 223838 h 638175"/>
                  <a:gd name="connsiteX136" fmla="*/ 647700 w 648469"/>
                  <a:gd name="connsiteY136" fmla="*/ 223838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648469" h="638175">
                    <a:moveTo>
                      <a:pt x="647700" y="223838"/>
                    </a:moveTo>
                    <a:cubicBezTo>
                      <a:pt x="650081" y="221457"/>
                      <a:pt x="646266" y="214285"/>
                      <a:pt x="645319" y="209550"/>
                    </a:cubicBezTo>
                    <a:cubicBezTo>
                      <a:pt x="644677" y="206341"/>
                      <a:pt x="643580" y="203234"/>
                      <a:pt x="642938" y="200025"/>
                    </a:cubicBezTo>
                    <a:cubicBezTo>
                      <a:pt x="640364" y="187159"/>
                      <a:pt x="641492" y="187271"/>
                      <a:pt x="638175" y="176213"/>
                    </a:cubicBezTo>
                    <a:cubicBezTo>
                      <a:pt x="636733" y="171404"/>
                      <a:pt x="635001" y="166688"/>
                      <a:pt x="633413" y="161925"/>
                    </a:cubicBezTo>
                    <a:cubicBezTo>
                      <a:pt x="632619" y="159544"/>
                      <a:pt x="633119" y="156174"/>
                      <a:pt x="631031" y="154782"/>
                    </a:cubicBezTo>
                    <a:cubicBezTo>
                      <a:pt x="621800" y="148626"/>
                      <a:pt x="626603" y="150924"/>
                      <a:pt x="616744" y="147638"/>
                    </a:cubicBezTo>
                    <a:cubicBezTo>
                      <a:pt x="615156" y="145257"/>
                      <a:pt x="613261" y="143054"/>
                      <a:pt x="611981" y="140494"/>
                    </a:cubicBezTo>
                    <a:cubicBezTo>
                      <a:pt x="610858" y="138249"/>
                      <a:pt x="610819" y="135544"/>
                      <a:pt x="609600" y="133350"/>
                    </a:cubicBezTo>
                    <a:cubicBezTo>
                      <a:pt x="606820" y="128347"/>
                      <a:pt x="603250" y="123825"/>
                      <a:pt x="600075" y="119063"/>
                    </a:cubicBezTo>
                    <a:cubicBezTo>
                      <a:pt x="596302" y="113403"/>
                      <a:pt x="592606" y="107570"/>
                      <a:pt x="588169" y="102394"/>
                    </a:cubicBezTo>
                    <a:cubicBezTo>
                      <a:pt x="585977" y="99837"/>
                      <a:pt x="583093" y="97908"/>
                      <a:pt x="581025" y="95250"/>
                    </a:cubicBezTo>
                    <a:cubicBezTo>
                      <a:pt x="575930" y="88700"/>
                      <a:pt x="571842" y="78810"/>
                      <a:pt x="564356" y="73819"/>
                    </a:cubicBezTo>
                    <a:cubicBezTo>
                      <a:pt x="562268" y="72427"/>
                      <a:pt x="559594" y="72232"/>
                      <a:pt x="557213" y="71438"/>
                    </a:cubicBezTo>
                    <a:cubicBezTo>
                      <a:pt x="555625" y="69057"/>
                      <a:pt x="554282" y="66493"/>
                      <a:pt x="552450" y="64294"/>
                    </a:cubicBezTo>
                    <a:cubicBezTo>
                      <a:pt x="537173" y="45962"/>
                      <a:pt x="552366" y="67740"/>
                      <a:pt x="540544" y="50007"/>
                    </a:cubicBezTo>
                    <a:cubicBezTo>
                      <a:pt x="539750" y="46038"/>
                      <a:pt x="538735" y="42107"/>
                      <a:pt x="538163" y="38100"/>
                    </a:cubicBezTo>
                    <a:cubicBezTo>
                      <a:pt x="537146" y="30985"/>
                      <a:pt x="539903" y="22557"/>
                      <a:pt x="535781" y="16669"/>
                    </a:cubicBezTo>
                    <a:cubicBezTo>
                      <a:pt x="533012" y="12714"/>
                      <a:pt x="526207" y="15335"/>
                      <a:pt x="521494" y="14288"/>
                    </a:cubicBezTo>
                    <a:cubicBezTo>
                      <a:pt x="519044" y="13744"/>
                      <a:pt x="516831" y="12289"/>
                      <a:pt x="514350" y="11907"/>
                    </a:cubicBezTo>
                    <a:cubicBezTo>
                      <a:pt x="506466" y="10694"/>
                      <a:pt x="498445" y="10579"/>
                      <a:pt x="490538" y="9525"/>
                    </a:cubicBezTo>
                    <a:cubicBezTo>
                      <a:pt x="486526" y="8990"/>
                      <a:pt x="482651" y="7617"/>
                      <a:pt x="478631" y="7144"/>
                    </a:cubicBezTo>
                    <a:cubicBezTo>
                      <a:pt x="469138" y="6027"/>
                      <a:pt x="459563" y="5747"/>
                      <a:pt x="450056" y="4763"/>
                    </a:cubicBezTo>
                    <a:cubicBezTo>
                      <a:pt x="436541" y="3365"/>
                      <a:pt x="423069" y="1588"/>
                      <a:pt x="409575" y="0"/>
                    </a:cubicBezTo>
                    <a:cubicBezTo>
                      <a:pt x="406400" y="794"/>
                      <a:pt x="401265" y="-657"/>
                      <a:pt x="400050" y="2382"/>
                    </a:cubicBezTo>
                    <a:cubicBezTo>
                      <a:pt x="398732" y="5678"/>
                      <a:pt x="403952" y="8463"/>
                      <a:pt x="404813" y="11907"/>
                    </a:cubicBezTo>
                    <a:cubicBezTo>
                      <a:pt x="407155" y="21275"/>
                      <a:pt x="409575" y="40482"/>
                      <a:pt x="409575" y="40482"/>
                    </a:cubicBezTo>
                    <a:cubicBezTo>
                      <a:pt x="408781" y="46832"/>
                      <a:pt x="408535" y="53275"/>
                      <a:pt x="407194" y="59532"/>
                    </a:cubicBezTo>
                    <a:cubicBezTo>
                      <a:pt x="404081" y="74058"/>
                      <a:pt x="401270" y="75561"/>
                      <a:pt x="392906" y="88107"/>
                    </a:cubicBezTo>
                    <a:cubicBezTo>
                      <a:pt x="391319" y="90488"/>
                      <a:pt x="390525" y="93663"/>
                      <a:pt x="388144" y="95250"/>
                    </a:cubicBezTo>
                    <a:lnTo>
                      <a:pt x="381000" y="100013"/>
                    </a:lnTo>
                    <a:cubicBezTo>
                      <a:pt x="378284" y="108162"/>
                      <a:pt x="374626" y="123313"/>
                      <a:pt x="366713" y="128588"/>
                    </a:cubicBezTo>
                    <a:lnTo>
                      <a:pt x="359569" y="133350"/>
                    </a:lnTo>
                    <a:cubicBezTo>
                      <a:pt x="354934" y="147256"/>
                      <a:pt x="360814" y="134488"/>
                      <a:pt x="350044" y="145257"/>
                    </a:cubicBezTo>
                    <a:cubicBezTo>
                      <a:pt x="339273" y="156028"/>
                      <a:pt x="352044" y="150145"/>
                      <a:pt x="338138" y="154782"/>
                    </a:cubicBezTo>
                    <a:cubicBezTo>
                      <a:pt x="335757" y="157163"/>
                      <a:pt x="333581" y="159769"/>
                      <a:pt x="330994" y="161925"/>
                    </a:cubicBezTo>
                    <a:cubicBezTo>
                      <a:pt x="328795" y="163757"/>
                      <a:pt x="325874" y="164664"/>
                      <a:pt x="323850" y="166688"/>
                    </a:cubicBezTo>
                    <a:cubicBezTo>
                      <a:pt x="321826" y="168712"/>
                      <a:pt x="321287" y="172000"/>
                      <a:pt x="319088" y="173832"/>
                    </a:cubicBezTo>
                    <a:cubicBezTo>
                      <a:pt x="315165" y="177101"/>
                      <a:pt x="307381" y="179321"/>
                      <a:pt x="302419" y="180975"/>
                    </a:cubicBezTo>
                    <a:cubicBezTo>
                      <a:pt x="290032" y="189234"/>
                      <a:pt x="294238" y="188613"/>
                      <a:pt x="271463" y="183357"/>
                    </a:cubicBezTo>
                    <a:cubicBezTo>
                      <a:pt x="268674" y="182713"/>
                      <a:pt x="266934" y="179756"/>
                      <a:pt x="264319" y="178594"/>
                    </a:cubicBezTo>
                    <a:cubicBezTo>
                      <a:pt x="254144" y="174072"/>
                      <a:pt x="250196" y="174219"/>
                      <a:pt x="240506" y="171450"/>
                    </a:cubicBezTo>
                    <a:cubicBezTo>
                      <a:pt x="223888" y="166701"/>
                      <a:pt x="245129" y="170750"/>
                      <a:pt x="216694" y="166688"/>
                    </a:cubicBezTo>
                    <a:cubicBezTo>
                      <a:pt x="207963" y="167482"/>
                      <a:pt x="199190" y="167910"/>
                      <a:pt x="190500" y="169069"/>
                    </a:cubicBezTo>
                    <a:cubicBezTo>
                      <a:pt x="187256" y="169501"/>
                      <a:pt x="184219" y="171017"/>
                      <a:pt x="180975" y="171450"/>
                    </a:cubicBezTo>
                    <a:cubicBezTo>
                      <a:pt x="172285" y="172609"/>
                      <a:pt x="163512" y="173038"/>
                      <a:pt x="154781" y="173832"/>
                    </a:cubicBezTo>
                    <a:cubicBezTo>
                      <a:pt x="151606" y="174626"/>
                      <a:pt x="148403" y="175314"/>
                      <a:pt x="145256" y="176213"/>
                    </a:cubicBezTo>
                    <a:cubicBezTo>
                      <a:pt x="142843" y="176902"/>
                      <a:pt x="140603" y="178283"/>
                      <a:pt x="138113" y="178594"/>
                    </a:cubicBezTo>
                    <a:cubicBezTo>
                      <a:pt x="127843" y="179878"/>
                      <a:pt x="117475" y="180181"/>
                      <a:pt x="107156" y="180975"/>
                    </a:cubicBezTo>
                    <a:cubicBezTo>
                      <a:pt x="102394" y="181769"/>
                      <a:pt x="96798" y="180551"/>
                      <a:pt x="92869" y="183357"/>
                    </a:cubicBezTo>
                    <a:cubicBezTo>
                      <a:pt x="90206" y="185259"/>
                      <a:pt x="91777" y="189874"/>
                      <a:pt x="90488" y="192882"/>
                    </a:cubicBezTo>
                    <a:cubicBezTo>
                      <a:pt x="89361" y="195512"/>
                      <a:pt x="87313" y="197644"/>
                      <a:pt x="85725" y="200025"/>
                    </a:cubicBezTo>
                    <a:cubicBezTo>
                      <a:pt x="80785" y="214848"/>
                      <a:pt x="83836" y="204710"/>
                      <a:pt x="78581" y="230982"/>
                    </a:cubicBezTo>
                    <a:cubicBezTo>
                      <a:pt x="77787" y="234951"/>
                      <a:pt x="79568" y="240643"/>
                      <a:pt x="76200" y="242888"/>
                    </a:cubicBezTo>
                    <a:lnTo>
                      <a:pt x="69056" y="247650"/>
                    </a:lnTo>
                    <a:cubicBezTo>
                      <a:pt x="67469" y="250031"/>
                      <a:pt x="65574" y="252234"/>
                      <a:pt x="64294" y="254794"/>
                    </a:cubicBezTo>
                    <a:cubicBezTo>
                      <a:pt x="63172" y="257039"/>
                      <a:pt x="63481" y="259978"/>
                      <a:pt x="61913" y="261938"/>
                    </a:cubicBezTo>
                    <a:cubicBezTo>
                      <a:pt x="58557" y="266133"/>
                      <a:pt x="52329" y="267513"/>
                      <a:pt x="47625" y="269082"/>
                    </a:cubicBezTo>
                    <a:cubicBezTo>
                      <a:pt x="46831" y="271463"/>
                      <a:pt x="46812" y="274265"/>
                      <a:pt x="45244" y="276225"/>
                    </a:cubicBezTo>
                    <a:cubicBezTo>
                      <a:pt x="43456" y="278460"/>
                      <a:pt x="40613" y="279617"/>
                      <a:pt x="38100" y="280988"/>
                    </a:cubicBezTo>
                    <a:cubicBezTo>
                      <a:pt x="21368" y="290115"/>
                      <a:pt x="24172" y="288806"/>
                      <a:pt x="11906" y="292894"/>
                    </a:cubicBezTo>
                    <a:cubicBezTo>
                      <a:pt x="9525" y="295275"/>
                      <a:pt x="6631" y="297236"/>
                      <a:pt x="4763" y="300038"/>
                    </a:cubicBezTo>
                    <a:cubicBezTo>
                      <a:pt x="2669" y="303179"/>
                      <a:pt x="344" y="317365"/>
                      <a:pt x="0" y="319088"/>
                    </a:cubicBezTo>
                    <a:cubicBezTo>
                      <a:pt x="794" y="323057"/>
                      <a:pt x="1657" y="327012"/>
                      <a:pt x="2381" y="330994"/>
                    </a:cubicBezTo>
                    <a:cubicBezTo>
                      <a:pt x="3245" y="335745"/>
                      <a:pt x="2906" y="340825"/>
                      <a:pt x="4763" y="345282"/>
                    </a:cubicBezTo>
                    <a:cubicBezTo>
                      <a:pt x="6965" y="350565"/>
                      <a:pt x="11113" y="354807"/>
                      <a:pt x="14288" y="359569"/>
                    </a:cubicBezTo>
                    <a:lnTo>
                      <a:pt x="19050" y="366713"/>
                    </a:lnTo>
                    <a:cubicBezTo>
                      <a:pt x="19844" y="369888"/>
                      <a:pt x="20491" y="373103"/>
                      <a:pt x="21431" y="376238"/>
                    </a:cubicBezTo>
                    <a:cubicBezTo>
                      <a:pt x="23595" y="383451"/>
                      <a:pt x="26194" y="390525"/>
                      <a:pt x="28575" y="397669"/>
                    </a:cubicBezTo>
                    <a:lnTo>
                      <a:pt x="30956" y="404813"/>
                    </a:lnTo>
                    <a:lnTo>
                      <a:pt x="33338" y="411957"/>
                    </a:lnTo>
                    <a:cubicBezTo>
                      <a:pt x="32544" y="416719"/>
                      <a:pt x="32003" y="421531"/>
                      <a:pt x="30956" y="426244"/>
                    </a:cubicBezTo>
                    <a:cubicBezTo>
                      <a:pt x="30411" y="428694"/>
                      <a:pt x="28575" y="430878"/>
                      <a:pt x="28575" y="433388"/>
                    </a:cubicBezTo>
                    <a:cubicBezTo>
                      <a:pt x="28575" y="458007"/>
                      <a:pt x="28966" y="482668"/>
                      <a:pt x="30956" y="507207"/>
                    </a:cubicBezTo>
                    <a:cubicBezTo>
                      <a:pt x="31866" y="518429"/>
                      <a:pt x="39392" y="527004"/>
                      <a:pt x="45244" y="535782"/>
                    </a:cubicBezTo>
                    <a:lnTo>
                      <a:pt x="54769" y="550069"/>
                    </a:lnTo>
                    <a:cubicBezTo>
                      <a:pt x="56356" y="552450"/>
                      <a:pt x="57507" y="555189"/>
                      <a:pt x="59531" y="557213"/>
                    </a:cubicBezTo>
                    <a:cubicBezTo>
                      <a:pt x="61912" y="559594"/>
                      <a:pt x="64607" y="561699"/>
                      <a:pt x="66675" y="564357"/>
                    </a:cubicBezTo>
                    <a:cubicBezTo>
                      <a:pt x="81634" y="583590"/>
                      <a:pt x="69514" y="574186"/>
                      <a:pt x="83344" y="583407"/>
                    </a:cubicBezTo>
                    <a:cubicBezTo>
                      <a:pt x="84138" y="586582"/>
                      <a:pt x="83910" y="590209"/>
                      <a:pt x="85725" y="592932"/>
                    </a:cubicBezTo>
                    <a:cubicBezTo>
                      <a:pt x="87313" y="595313"/>
                      <a:pt x="90845" y="595670"/>
                      <a:pt x="92869" y="597694"/>
                    </a:cubicBezTo>
                    <a:cubicBezTo>
                      <a:pt x="94893" y="599718"/>
                      <a:pt x="95477" y="602953"/>
                      <a:pt x="97631" y="604838"/>
                    </a:cubicBezTo>
                    <a:cubicBezTo>
                      <a:pt x="101939" y="608607"/>
                      <a:pt x="107872" y="610316"/>
                      <a:pt x="111919" y="614363"/>
                    </a:cubicBezTo>
                    <a:cubicBezTo>
                      <a:pt x="114300" y="616744"/>
                      <a:pt x="116907" y="618920"/>
                      <a:pt x="119063" y="621507"/>
                    </a:cubicBezTo>
                    <a:cubicBezTo>
                      <a:pt x="120895" y="623705"/>
                      <a:pt x="121590" y="626862"/>
                      <a:pt x="123825" y="628650"/>
                    </a:cubicBezTo>
                    <a:cubicBezTo>
                      <a:pt x="125785" y="630218"/>
                      <a:pt x="128724" y="629909"/>
                      <a:pt x="130969" y="631032"/>
                    </a:cubicBezTo>
                    <a:cubicBezTo>
                      <a:pt x="147410" y="639252"/>
                      <a:pt x="127819" y="633221"/>
                      <a:pt x="147638" y="638175"/>
                    </a:cubicBezTo>
                    <a:cubicBezTo>
                      <a:pt x="160991" y="633724"/>
                      <a:pt x="154172" y="638229"/>
                      <a:pt x="159544" y="616744"/>
                    </a:cubicBezTo>
                    <a:lnTo>
                      <a:pt x="159544" y="616744"/>
                    </a:lnTo>
                    <a:lnTo>
                      <a:pt x="166688" y="611982"/>
                    </a:lnTo>
                    <a:cubicBezTo>
                      <a:pt x="167482" y="609601"/>
                      <a:pt x="167027" y="606297"/>
                      <a:pt x="169069" y="604838"/>
                    </a:cubicBezTo>
                    <a:cubicBezTo>
                      <a:pt x="173154" y="601920"/>
                      <a:pt x="183356" y="600075"/>
                      <a:pt x="183356" y="600075"/>
                    </a:cubicBezTo>
                    <a:lnTo>
                      <a:pt x="228600" y="604838"/>
                    </a:lnTo>
                    <a:cubicBezTo>
                      <a:pt x="232616" y="605340"/>
                      <a:pt x="236716" y="605798"/>
                      <a:pt x="240506" y="607219"/>
                    </a:cubicBezTo>
                    <a:cubicBezTo>
                      <a:pt x="243186" y="608224"/>
                      <a:pt x="245269" y="610394"/>
                      <a:pt x="247650" y="611982"/>
                    </a:cubicBezTo>
                    <a:cubicBezTo>
                      <a:pt x="252921" y="608468"/>
                      <a:pt x="258271" y="605575"/>
                      <a:pt x="261938" y="600075"/>
                    </a:cubicBezTo>
                    <a:cubicBezTo>
                      <a:pt x="269547" y="588662"/>
                      <a:pt x="256959" y="596149"/>
                      <a:pt x="271463" y="585788"/>
                    </a:cubicBezTo>
                    <a:cubicBezTo>
                      <a:pt x="274352" y="583725"/>
                      <a:pt x="277906" y="582786"/>
                      <a:pt x="280988" y="581025"/>
                    </a:cubicBezTo>
                    <a:cubicBezTo>
                      <a:pt x="283473" y="579605"/>
                      <a:pt x="285750" y="577850"/>
                      <a:pt x="288131" y="576263"/>
                    </a:cubicBezTo>
                    <a:cubicBezTo>
                      <a:pt x="289719" y="573882"/>
                      <a:pt x="290870" y="571143"/>
                      <a:pt x="292894" y="569119"/>
                    </a:cubicBezTo>
                    <a:cubicBezTo>
                      <a:pt x="294918" y="567095"/>
                      <a:pt x="298450" y="566738"/>
                      <a:pt x="300038" y="564357"/>
                    </a:cubicBezTo>
                    <a:cubicBezTo>
                      <a:pt x="301853" y="561634"/>
                      <a:pt x="301834" y="558052"/>
                      <a:pt x="302419" y="554832"/>
                    </a:cubicBezTo>
                    <a:cubicBezTo>
                      <a:pt x="303423" y="549310"/>
                      <a:pt x="304006" y="543719"/>
                      <a:pt x="304800" y="538163"/>
                    </a:cubicBezTo>
                    <a:cubicBezTo>
                      <a:pt x="304006" y="529432"/>
                      <a:pt x="305757" y="520076"/>
                      <a:pt x="302419" y="511969"/>
                    </a:cubicBezTo>
                    <a:cubicBezTo>
                      <a:pt x="297309" y="499560"/>
                      <a:pt x="290439" y="498452"/>
                      <a:pt x="280988" y="495300"/>
                    </a:cubicBezTo>
                    <a:cubicBezTo>
                      <a:pt x="278607" y="492919"/>
                      <a:pt x="275712" y="490959"/>
                      <a:pt x="273844" y="488157"/>
                    </a:cubicBezTo>
                    <a:cubicBezTo>
                      <a:pt x="267372" y="478449"/>
                      <a:pt x="273808" y="447985"/>
                      <a:pt x="273844" y="447675"/>
                    </a:cubicBezTo>
                    <a:cubicBezTo>
                      <a:pt x="274137" y="445182"/>
                      <a:pt x="274618" y="442460"/>
                      <a:pt x="276225" y="440532"/>
                    </a:cubicBezTo>
                    <a:cubicBezTo>
                      <a:pt x="287261" y="427289"/>
                      <a:pt x="285154" y="438548"/>
                      <a:pt x="300038" y="428625"/>
                    </a:cubicBezTo>
                    <a:cubicBezTo>
                      <a:pt x="309270" y="422471"/>
                      <a:pt x="304466" y="424768"/>
                      <a:pt x="314325" y="421482"/>
                    </a:cubicBezTo>
                    <a:cubicBezTo>
                      <a:pt x="317500" y="418307"/>
                      <a:pt x="321240" y="415611"/>
                      <a:pt x="323850" y="411957"/>
                    </a:cubicBezTo>
                    <a:cubicBezTo>
                      <a:pt x="325309" y="409914"/>
                      <a:pt x="325012" y="407007"/>
                      <a:pt x="326231" y="404813"/>
                    </a:cubicBezTo>
                    <a:cubicBezTo>
                      <a:pt x="329011" y="399809"/>
                      <a:pt x="332581" y="395288"/>
                      <a:pt x="335756" y="390525"/>
                    </a:cubicBezTo>
                    <a:lnTo>
                      <a:pt x="340519" y="383382"/>
                    </a:lnTo>
                    <a:cubicBezTo>
                      <a:pt x="340862" y="381665"/>
                      <a:pt x="343189" y="367470"/>
                      <a:pt x="345281" y="364332"/>
                    </a:cubicBezTo>
                    <a:cubicBezTo>
                      <a:pt x="347149" y="361530"/>
                      <a:pt x="349569" y="358973"/>
                      <a:pt x="352425" y="357188"/>
                    </a:cubicBezTo>
                    <a:cubicBezTo>
                      <a:pt x="359772" y="352596"/>
                      <a:pt x="366001" y="352400"/>
                      <a:pt x="373856" y="350044"/>
                    </a:cubicBezTo>
                    <a:cubicBezTo>
                      <a:pt x="378665" y="348602"/>
                      <a:pt x="383381" y="346870"/>
                      <a:pt x="388144" y="345282"/>
                    </a:cubicBezTo>
                    <a:lnTo>
                      <a:pt x="409575" y="338138"/>
                    </a:lnTo>
                    <a:lnTo>
                      <a:pt x="416719" y="335757"/>
                    </a:lnTo>
                    <a:cubicBezTo>
                      <a:pt x="422703" y="317803"/>
                      <a:pt x="413935" y="339236"/>
                      <a:pt x="426244" y="323850"/>
                    </a:cubicBezTo>
                    <a:cubicBezTo>
                      <a:pt x="427812" y="321890"/>
                      <a:pt x="427503" y="318952"/>
                      <a:pt x="428625" y="316707"/>
                    </a:cubicBezTo>
                    <a:cubicBezTo>
                      <a:pt x="429905" y="314147"/>
                      <a:pt x="431800" y="311944"/>
                      <a:pt x="433388" y="309563"/>
                    </a:cubicBezTo>
                    <a:cubicBezTo>
                      <a:pt x="434182" y="307182"/>
                      <a:pt x="434201" y="304379"/>
                      <a:pt x="435769" y="302419"/>
                    </a:cubicBezTo>
                    <a:cubicBezTo>
                      <a:pt x="437557" y="300184"/>
                      <a:pt x="440072" y="297998"/>
                      <a:pt x="442913" y="297657"/>
                    </a:cubicBezTo>
                    <a:cubicBezTo>
                      <a:pt x="460269" y="295574"/>
                      <a:pt x="477838" y="296069"/>
                      <a:pt x="495300" y="295275"/>
                    </a:cubicBezTo>
                    <a:cubicBezTo>
                      <a:pt x="518266" y="290682"/>
                      <a:pt x="498002" y="296306"/>
                      <a:pt x="514350" y="288132"/>
                    </a:cubicBezTo>
                    <a:cubicBezTo>
                      <a:pt x="516595" y="287009"/>
                      <a:pt x="519300" y="286969"/>
                      <a:pt x="521494" y="285750"/>
                    </a:cubicBezTo>
                    <a:cubicBezTo>
                      <a:pt x="526497" y="282970"/>
                      <a:pt x="530228" y="277613"/>
                      <a:pt x="535781" y="276225"/>
                    </a:cubicBezTo>
                    <a:cubicBezTo>
                      <a:pt x="550170" y="272628"/>
                      <a:pt x="542211" y="274876"/>
                      <a:pt x="559594" y="269082"/>
                    </a:cubicBezTo>
                    <a:lnTo>
                      <a:pt x="566738" y="266700"/>
                    </a:lnTo>
                    <a:cubicBezTo>
                      <a:pt x="569119" y="265906"/>
                      <a:pt x="571793" y="265711"/>
                      <a:pt x="573881" y="264319"/>
                    </a:cubicBezTo>
                    <a:cubicBezTo>
                      <a:pt x="592348" y="252008"/>
                      <a:pt x="582736" y="256605"/>
                      <a:pt x="602456" y="250032"/>
                    </a:cubicBezTo>
                    <a:lnTo>
                      <a:pt x="609600" y="247650"/>
                    </a:lnTo>
                    <a:cubicBezTo>
                      <a:pt x="620517" y="231274"/>
                      <a:pt x="613695" y="235173"/>
                      <a:pt x="626269" y="230982"/>
                    </a:cubicBezTo>
                    <a:cubicBezTo>
                      <a:pt x="627856" y="228601"/>
                      <a:pt x="628796" y="225626"/>
                      <a:pt x="631031" y="223838"/>
                    </a:cubicBezTo>
                    <a:cubicBezTo>
                      <a:pt x="643291" y="214030"/>
                      <a:pt x="645319" y="226219"/>
                      <a:pt x="647700" y="22383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teruel">
                <a:extLst>
                  <a:ext uri="{FF2B5EF4-FFF2-40B4-BE49-F238E27FC236}">
                    <a16:creationId xmlns:a16="http://schemas.microsoft.com/office/drawing/2014/main" id="{312918E2-BE2B-D421-126F-D37C63053E78}"/>
                  </a:ext>
                </a:extLst>
              </p:cNvPr>
              <p:cNvSpPr/>
              <p:nvPr/>
            </p:nvSpPr>
            <p:spPr>
              <a:xfrm>
                <a:off x="3370805" y="1473871"/>
                <a:ext cx="909520" cy="800100"/>
              </a:xfrm>
              <a:custGeom>
                <a:avLst/>
                <a:gdLst>
                  <a:gd name="connsiteX0" fmla="*/ 857335 w 902579"/>
                  <a:gd name="connsiteY0" fmla="*/ 85725 h 800100"/>
                  <a:gd name="connsiteX1" fmla="*/ 840666 w 902579"/>
                  <a:gd name="connsiteY1" fmla="*/ 90487 h 800100"/>
                  <a:gd name="connsiteX2" fmla="*/ 833522 w 902579"/>
                  <a:gd name="connsiteY2" fmla="*/ 92869 h 800100"/>
                  <a:gd name="connsiteX3" fmla="*/ 812091 w 902579"/>
                  <a:gd name="connsiteY3" fmla="*/ 109537 h 800100"/>
                  <a:gd name="connsiteX4" fmla="*/ 807329 w 902579"/>
                  <a:gd name="connsiteY4" fmla="*/ 116681 h 800100"/>
                  <a:gd name="connsiteX5" fmla="*/ 778754 w 902579"/>
                  <a:gd name="connsiteY5" fmla="*/ 111919 h 800100"/>
                  <a:gd name="connsiteX6" fmla="*/ 764466 w 902579"/>
                  <a:gd name="connsiteY6" fmla="*/ 102394 h 800100"/>
                  <a:gd name="connsiteX7" fmla="*/ 752560 w 902579"/>
                  <a:gd name="connsiteY7" fmla="*/ 92869 h 800100"/>
                  <a:gd name="connsiteX8" fmla="*/ 728747 w 902579"/>
                  <a:gd name="connsiteY8" fmla="*/ 76200 h 800100"/>
                  <a:gd name="connsiteX9" fmla="*/ 721604 w 902579"/>
                  <a:gd name="connsiteY9" fmla="*/ 73819 h 800100"/>
                  <a:gd name="connsiteX10" fmla="*/ 716841 w 902579"/>
                  <a:gd name="connsiteY10" fmla="*/ 66675 h 800100"/>
                  <a:gd name="connsiteX11" fmla="*/ 709697 w 902579"/>
                  <a:gd name="connsiteY11" fmla="*/ 61912 h 800100"/>
                  <a:gd name="connsiteX12" fmla="*/ 669216 w 902579"/>
                  <a:gd name="connsiteY12" fmla="*/ 54769 h 800100"/>
                  <a:gd name="connsiteX13" fmla="*/ 652547 w 902579"/>
                  <a:gd name="connsiteY13" fmla="*/ 52387 h 800100"/>
                  <a:gd name="connsiteX14" fmla="*/ 647785 w 902579"/>
                  <a:gd name="connsiteY14" fmla="*/ 45244 h 800100"/>
                  <a:gd name="connsiteX15" fmla="*/ 640641 w 902579"/>
                  <a:gd name="connsiteY15" fmla="*/ 28575 h 800100"/>
                  <a:gd name="connsiteX16" fmla="*/ 633497 w 902579"/>
                  <a:gd name="connsiteY16" fmla="*/ 23812 h 800100"/>
                  <a:gd name="connsiteX17" fmla="*/ 612066 w 902579"/>
                  <a:gd name="connsiteY17" fmla="*/ 7144 h 800100"/>
                  <a:gd name="connsiteX18" fmla="*/ 566822 w 902579"/>
                  <a:gd name="connsiteY18" fmla="*/ 2381 h 800100"/>
                  <a:gd name="connsiteX19" fmla="*/ 547772 w 902579"/>
                  <a:gd name="connsiteY19" fmla="*/ 0 h 800100"/>
                  <a:gd name="connsiteX20" fmla="*/ 516816 w 902579"/>
                  <a:gd name="connsiteY20" fmla="*/ 4762 h 800100"/>
                  <a:gd name="connsiteX21" fmla="*/ 509672 w 902579"/>
                  <a:gd name="connsiteY21" fmla="*/ 9525 h 800100"/>
                  <a:gd name="connsiteX22" fmla="*/ 493004 w 902579"/>
                  <a:gd name="connsiteY22" fmla="*/ 14287 h 800100"/>
                  <a:gd name="connsiteX23" fmla="*/ 471572 w 902579"/>
                  <a:gd name="connsiteY23" fmla="*/ 19050 h 800100"/>
                  <a:gd name="connsiteX24" fmla="*/ 457285 w 902579"/>
                  <a:gd name="connsiteY24" fmla="*/ 23812 h 800100"/>
                  <a:gd name="connsiteX25" fmla="*/ 454904 w 902579"/>
                  <a:gd name="connsiteY25" fmla="*/ 30956 h 800100"/>
                  <a:gd name="connsiteX26" fmla="*/ 450141 w 902579"/>
                  <a:gd name="connsiteY26" fmla="*/ 54769 h 800100"/>
                  <a:gd name="connsiteX27" fmla="*/ 447760 w 902579"/>
                  <a:gd name="connsiteY27" fmla="*/ 61912 h 800100"/>
                  <a:gd name="connsiteX28" fmla="*/ 433472 w 902579"/>
                  <a:gd name="connsiteY28" fmla="*/ 73819 h 800100"/>
                  <a:gd name="connsiteX29" fmla="*/ 428710 w 902579"/>
                  <a:gd name="connsiteY29" fmla="*/ 80962 h 800100"/>
                  <a:gd name="connsiteX30" fmla="*/ 409660 w 902579"/>
                  <a:gd name="connsiteY30" fmla="*/ 85725 h 800100"/>
                  <a:gd name="connsiteX31" fmla="*/ 402516 w 902579"/>
                  <a:gd name="connsiteY31" fmla="*/ 90487 h 800100"/>
                  <a:gd name="connsiteX32" fmla="*/ 392991 w 902579"/>
                  <a:gd name="connsiteY32" fmla="*/ 92869 h 800100"/>
                  <a:gd name="connsiteX33" fmla="*/ 385847 w 902579"/>
                  <a:gd name="connsiteY33" fmla="*/ 95250 h 800100"/>
                  <a:gd name="connsiteX34" fmla="*/ 364416 w 902579"/>
                  <a:gd name="connsiteY34" fmla="*/ 107156 h 800100"/>
                  <a:gd name="connsiteX35" fmla="*/ 338222 w 902579"/>
                  <a:gd name="connsiteY35" fmla="*/ 104775 h 800100"/>
                  <a:gd name="connsiteX36" fmla="*/ 331079 w 902579"/>
                  <a:gd name="connsiteY36" fmla="*/ 102394 h 800100"/>
                  <a:gd name="connsiteX37" fmla="*/ 321554 w 902579"/>
                  <a:gd name="connsiteY37" fmla="*/ 100012 h 800100"/>
                  <a:gd name="connsiteX38" fmla="*/ 290597 w 902579"/>
                  <a:gd name="connsiteY38" fmla="*/ 97631 h 800100"/>
                  <a:gd name="connsiteX39" fmla="*/ 233447 w 902579"/>
                  <a:gd name="connsiteY39" fmla="*/ 100012 h 800100"/>
                  <a:gd name="connsiteX40" fmla="*/ 219160 w 902579"/>
                  <a:gd name="connsiteY40" fmla="*/ 104775 h 800100"/>
                  <a:gd name="connsiteX41" fmla="*/ 212016 w 902579"/>
                  <a:gd name="connsiteY41" fmla="*/ 107156 h 800100"/>
                  <a:gd name="connsiteX42" fmla="*/ 190585 w 902579"/>
                  <a:gd name="connsiteY42" fmla="*/ 116681 h 800100"/>
                  <a:gd name="connsiteX43" fmla="*/ 183441 w 902579"/>
                  <a:gd name="connsiteY43" fmla="*/ 119062 h 800100"/>
                  <a:gd name="connsiteX44" fmla="*/ 176297 w 902579"/>
                  <a:gd name="connsiteY44" fmla="*/ 123825 h 800100"/>
                  <a:gd name="connsiteX45" fmla="*/ 157247 w 902579"/>
                  <a:gd name="connsiteY45" fmla="*/ 130969 h 800100"/>
                  <a:gd name="connsiteX46" fmla="*/ 147722 w 902579"/>
                  <a:gd name="connsiteY46" fmla="*/ 133350 h 800100"/>
                  <a:gd name="connsiteX47" fmla="*/ 133435 w 902579"/>
                  <a:gd name="connsiteY47" fmla="*/ 138112 h 800100"/>
                  <a:gd name="connsiteX48" fmla="*/ 128672 w 902579"/>
                  <a:gd name="connsiteY48" fmla="*/ 147637 h 800100"/>
                  <a:gd name="connsiteX49" fmla="*/ 123910 w 902579"/>
                  <a:gd name="connsiteY49" fmla="*/ 154781 h 800100"/>
                  <a:gd name="connsiteX50" fmla="*/ 116766 w 902579"/>
                  <a:gd name="connsiteY50" fmla="*/ 171450 h 800100"/>
                  <a:gd name="connsiteX51" fmla="*/ 107241 w 902579"/>
                  <a:gd name="connsiteY51" fmla="*/ 192881 h 800100"/>
                  <a:gd name="connsiteX52" fmla="*/ 109622 w 902579"/>
                  <a:gd name="connsiteY52" fmla="*/ 219075 h 800100"/>
                  <a:gd name="connsiteX53" fmla="*/ 112004 w 902579"/>
                  <a:gd name="connsiteY53" fmla="*/ 235744 h 800100"/>
                  <a:gd name="connsiteX54" fmla="*/ 107241 w 902579"/>
                  <a:gd name="connsiteY54" fmla="*/ 261937 h 800100"/>
                  <a:gd name="connsiteX55" fmla="*/ 104860 w 902579"/>
                  <a:gd name="connsiteY55" fmla="*/ 278606 h 800100"/>
                  <a:gd name="connsiteX56" fmla="*/ 102479 w 902579"/>
                  <a:gd name="connsiteY56" fmla="*/ 285750 h 800100"/>
                  <a:gd name="connsiteX57" fmla="*/ 100097 w 902579"/>
                  <a:gd name="connsiteY57" fmla="*/ 295275 h 800100"/>
                  <a:gd name="connsiteX58" fmla="*/ 90572 w 902579"/>
                  <a:gd name="connsiteY58" fmla="*/ 309562 h 800100"/>
                  <a:gd name="connsiteX59" fmla="*/ 88191 w 902579"/>
                  <a:gd name="connsiteY59" fmla="*/ 335756 h 800100"/>
                  <a:gd name="connsiteX60" fmla="*/ 85810 w 902579"/>
                  <a:gd name="connsiteY60" fmla="*/ 381000 h 800100"/>
                  <a:gd name="connsiteX61" fmla="*/ 83429 w 902579"/>
                  <a:gd name="connsiteY61" fmla="*/ 397669 h 800100"/>
                  <a:gd name="connsiteX62" fmla="*/ 81047 w 902579"/>
                  <a:gd name="connsiteY62" fmla="*/ 404812 h 800100"/>
                  <a:gd name="connsiteX63" fmla="*/ 76285 w 902579"/>
                  <a:gd name="connsiteY63" fmla="*/ 411956 h 800100"/>
                  <a:gd name="connsiteX64" fmla="*/ 69141 w 902579"/>
                  <a:gd name="connsiteY64" fmla="*/ 416719 h 800100"/>
                  <a:gd name="connsiteX65" fmla="*/ 35804 w 902579"/>
                  <a:gd name="connsiteY65" fmla="*/ 423862 h 800100"/>
                  <a:gd name="connsiteX66" fmla="*/ 31041 w 902579"/>
                  <a:gd name="connsiteY66" fmla="*/ 431006 h 800100"/>
                  <a:gd name="connsiteX67" fmla="*/ 26279 w 902579"/>
                  <a:gd name="connsiteY67" fmla="*/ 459581 h 800100"/>
                  <a:gd name="connsiteX68" fmla="*/ 23897 w 902579"/>
                  <a:gd name="connsiteY68" fmla="*/ 466725 h 800100"/>
                  <a:gd name="connsiteX69" fmla="*/ 19135 w 902579"/>
                  <a:gd name="connsiteY69" fmla="*/ 502444 h 800100"/>
                  <a:gd name="connsiteX70" fmla="*/ 16754 w 902579"/>
                  <a:gd name="connsiteY70" fmla="*/ 509587 h 800100"/>
                  <a:gd name="connsiteX71" fmla="*/ 7229 w 902579"/>
                  <a:gd name="connsiteY71" fmla="*/ 514350 h 800100"/>
                  <a:gd name="connsiteX72" fmla="*/ 85 w 902579"/>
                  <a:gd name="connsiteY72" fmla="*/ 519112 h 800100"/>
                  <a:gd name="connsiteX73" fmla="*/ 4847 w 902579"/>
                  <a:gd name="connsiteY73" fmla="*/ 566737 h 800100"/>
                  <a:gd name="connsiteX74" fmla="*/ 9610 w 902579"/>
                  <a:gd name="connsiteY74" fmla="*/ 573881 h 800100"/>
                  <a:gd name="connsiteX75" fmla="*/ 21516 w 902579"/>
                  <a:gd name="connsiteY75" fmla="*/ 590550 h 800100"/>
                  <a:gd name="connsiteX76" fmla="*/ 35804 w 902579"/>
                  <a:gd name="connsiteY76" fmla="*/ 600075 h 800100"/>
                  <a:gd name="connsiteX77" fmla="*/ 50091 w 902579"/>
                  <a:gd name="connsiteY77" fmla="*/ 609600 h 800100"/>
                  <a:gd name="connsiteX78" fmla="*/ 66760 w 902579"/>
                  <a:gd name="connsiteY78" fmla="*/ 611981 h 800100"/>
                  <a:gd name="connsiteX79" fmla="*/ 76285 w 902579"/>
                  <a:gd name="connsiteY79" fmla="*/ 614362 h 800100"/>
                  <a:gd name="connsiteX80" fmla="*/ 95335 w 902579"/>
                  <a:gd name="connsiteY80" fmla="*/ 616744 h 800100"/>
                  <a:gd name="connsiteX81" fmla="*/ 100097 w 902579"/>
                  <a:gd name="connsiteY81" fmla="*/ 623887 h 800100"/>
                  <a:gd name="connsiteX82" fmla="*/ 107241 w 902579"/>
                  <a:gd name="connsiteY82" fmla="*/ 628650 h 800100"/>
                  <a:gd name="connsiteX83" fmla="*/ 116766 w 902579"/>
                  <a:gd name="connsiteY83" fmla="*/ 642937 h 800100"/>
                  <a:gd name="connsiteX84" fmla="*/ 121529 w 902579"/>
                  <a:gd name="connsiteY84" fmla="*/ 650081 h 800100"/>
                  <a:gd name="connsiteX85" fmla="*/ 131054 w 902579"/>
                  <a:gd name="connsiteY85" fmla="*/ 664369 h 800100"/>
                  <a:gd name="connsiteX86" fmla="*/ 135816 w 902579"/>
                  <a:gd name="connsiteY86" fmla="*/ 671512 h 800100"/>
                  <a:gd name="connsiteX87" fmla="*/ 142960 w 902579"/>
                  <a:gd name="connsiteY87" fmla="*/ 673894 h 800100"/>
                  <a:gd name="connsiteX88" fmla="*/ 162010 w 902579"/>
                  <a:gd name="connsiteY88" fmla="*/ 678656 h 800100"/>
                  <a:gd name="connsiteX89" fmla="*/ 183441 w 902579"/>
                  <a:gd name="connsiteY89" fmla="*/ 669131 h 800100"/>
                  <a:gd name="connsiteX90" fmla="*/ 185822 w 902579"/>
                  <a:gd name="connsiteY90" fmla="*/ 650081 h 800100"/>
                  <a:gd name="connsiteX91" fmla="*/ 207254 w 902579"/>
                  <a:gd name="connsiteY91" fmla="*/ 631031 h 800100"/>
                  <a:gd name="connsiteX92" fmla="*/ 238210 w 902579"/>
                  <a:gd name="connsiteY92" fmla="*/ 633412 h 800100"/>
                  <a:gd name="connsiteX93" fmla="*/ 245354 w 902579"/>
                  <a:gd name="connsiteY93" fmla="*/ 647700 h 800100"/>
                  <a:gd name="connsiteX94" fmla="*/ 254879 w 902579"/>
                  <a:gd name="connsiteY94" fmla="*/ 661987 h 800100"/>
                  <a:gd name="connsiteX95" fmla="*/ 259641 w 902579"/>
                  <a:gd name="connsiteY95" fmla="*/ 669131 h 800100"/>
                  <a:gd name="connsiteX96" fmla="*/ 269166 w 902579"/>
                  <a:gd name="connsiteY96" fmla="*/ 673894 h 800100"/>
                  <a:gd name="connsiteX97" fmla="*/ 276310 w 902579"/>
                  <a:gd name="connsiteY97" fmla="*/ 676275 h 800100"/>
                  <a:gd name="connsiteX98" fmla="*/ 283454 w 902579"/>
                  <a:gd name="connsiteY98" fmla="*/ 681037 h 800100"/>
                  <a:gd name="connsiteX99" fmla="*/ 292979 w 902579"/>
                  <a:gd name="connsiteY99" fmla="*/ 678656 h 800100"/>
                  <a:gd name="connsiteX100" fmla="*/ 304885 w 902579"/>
                  <a:gd name="connsiteY100" fmla="*/ 669131 h 800100"/>
                  <a:gd name="connsiteX101" fmla="*/ 321554 w 902579"/>
                  <a:gd name="connsiteY101" fmla="*/ 671512 h 800100"/>
                  <a:gd name="connsiteX102" fmla="*/ 326316 w 902579"/>
                  <a:gd name="connsiteY102" fmla="*/ 685800 h 800100"/>
                  <a:gd name="connsiteX103" fmla="*/ 321554 w 902579"/>
                  <a:gd name="connsiteY103" fmla="*/ 716756 h 800100"/>
                  <a:gd name="connsiteX104" fmla="*/ 316791 w 902579"/>
                  <a:gd name="connsiteY104" fmla="*/ 723900 h 800100"/>
                  <a:gd name="connsiteX105" fmla="*/ 326316 w 902579"/>
                  <a:gd name="connsiteY105" fmla="*/ 735806 h 800100"/>
                  <a:gd name="connsiteX106" fmla="*/ 338222 w 902579"/>
                  <a:gd name="connsiteY106" fmla="*/ 750094 h 800100"/>
                  <a:gd name="connsiteX107" fmla="*/ 347747 w 902579"/>
                  <a:gd name="connsiteY107" fmla="*/ 752475 h 800100"/>
                  <a:gd name="connsiteX108" fmla="*/ 364416 w 902579"/>
                  <a:gd name="connsiteY108" fmla="*/ 757237 h 800100"/>
                  <a:gd name="connsiteX109" fmla="*/ 371560 w 902579"/>
                  <a:gd name="connsiteY109" fmla="*/ 762000 h 800100"/>
                  <a:gd name="connsiteX110" fmla="*/ 381085 w 902579"/>
                  <a:gd name="connsiteY110" fmla="*/ 776287 h 800100"/>
                  <a:gd name="connsiteX111" fmla="*/ 388229 w 902579"/>
                  <a:gd name="connsiteY111" fmla="*/ 781050 h 800100"/>
                  <a:gd name="connsiteX112" fmla="*/ 402516 w 902579"/>
                  <a:gd name="connsiteY112" fmla="*/ 792956 h 800100"/>
                  <a:gd name="connsiteX113" fmla="*/ 409660 w 902579"/>
                  <a:gd name="connsiteY113" fmla="*/ 795337 h 800100"/>
                  <a:gd name="connsiteX114" fmla="*/ 419185 w 902579"/>
                  <a:gd name="connsiteY114" fmla="*/ 800100 h 800100"/>
                  <a:gd name="connsiteX115" fmla="*/ 435854 w 902579"/>
                  <a:gd name="connsiteY115" fmla="*/ 790575 h 800100"/>
                  <a:gd name="connsiteX116" fmla="*/ 431091 w 902579"/>
                  <a:gd name="connsiteY116" fmla="*/ 776287 h 800100"/>
                  <a:gd name="connsiteX117" fmla="*/ 428710 w 902579"/>
                  <a:gd name="connsiteY117" fmla="*/ 769144 h 800100"/>
                  <a:gd name="connsiteX118" fmla="*/ 431091 w 902579"/>
                  <a:gd name="connsiteY118" fmla="*/ 759619 h 800100"/>
                  <a:gd name="connsiteX119" fmla="*/ 459666 w 902579"/>
                  <a:gd name="connsiteY119" fmla="*/ 740569 h 800100"/>
                  <a:gd name="connsiteX120" fmla="*/ 483479 w 902579"/>
                  <a:gd name="connsiteY120" fmla="*/ 733425 h 800100"/>
                  <a:gd name="connsiteX121" fmla="*/ 497766 w 902579"/>
                  <a:gd name="connsiteY121" fmla="*/ 731044 h 800100"/>
                  <a:gd name="connsiteX122" fmla="*/ 509672 w 902579"/>
                  <a:gd name="connsiteY122" fmla="*/ 709612 h 800100"/>
                  <a:gd name="connsiteX123" fmla="*/ 512054 w 902579"/>
                  <a:gd name="connsiteY123" fmla="*/ 683419 h 800100"/>
                  <a:gd name="connsiteX124" fmla="*/ 519197 w 902579"/>
                  <a:gd name="connsiteY124" fmla="*/ 676275 h 800100"/>
                  <a:gd name="connsiteX125" fmla="*/ 523960 w 902579"/>
                  <a:gd name="connsiteY125" fmla="*/ 669131 h 800100"/>
                  <a:gd name="connsiteX126" fmla="*/ 533485 w 902579"/>
                  <a:gd name="connsiteY126" fmla="*/ 654844 h 800100"/>
                  <a:gd name="connsiteX127" fmla="*/ 535866 w 902579"/>
                  <a:gd name="connsiteY127" fmla="*/ 647700 h 800100"/>
                  <a:gd name="connsiteX128" fmla="*/ 540629 w 902579"/>
                  <a:gd name="connsiteY128" fmla="*/ 640556 h 800100"/>
                  <a:gd name="connsiteX129" fmla="*/ 554916 w 902579"/>
                  <a:gd name="connsiteY129" fmla="*/ 633412 h 800100"/>
                  <a:gd name="connsiteX130" fmla="*/ 562060 w 902579"/>
                  <a:gd name="connsiteY130" fmla="*/ 626269 h 800100"/>
                  <a:gd name="connsiteX131" fmla="*/ 578729 w 902579"/>
                  <a:gd name="connsiteY131" fmla="*/ 614362 h 800100"/>
                  <a:gd name="connsiteX132" fmla="*/ 590635 w 902579"/>
                  <a:gd name="connsiteY132" fmla="*/ 602456 h 800100"/>
                  <a:gd name="connsiteX133" fmla="*/ 602541 w 902579"/>
                  <a:gd name="connsiteY133" fmla="*/ 588169 h 800100"/>
                  <a:gd name="connsiteX134" fmla="*/ 614447 w 902579"/>
                  <a:gd name="connsiteY134" fmla="*/ 583406 h 800100"/>
                  <a:gd name="connsiteX135" fmla="*/ 628735 w 902579"/>
                  <a:gd name="connsiteY135" fmla="*/ 561975 h 800100"/>
                  <a:gd name="connsiteX136" fmla="*/ 633497 w 902579"/>
                  <a:gd name="connsiteY136" fmla="*/ 554831 h 800100"/>
                  <a:gd name="connsiteX137" fmla="*/ 635879 w 902579"/>
                  <a:gd name="connsiteY137" fmla="*/ 547687 h 800100"/>
                  <a:gd name="connsiteX138" fmla="*/ 643022 w 902579"/>
                  <a:gd name="connsiteY138" fmla="*/ 545306 h 800100"/>
                  <a:gd name="connsiteX139" fmla="*/ 652547 w 902579"/>
                  <a:gd name="connsiteY139" fmla="*/ 531019 h 800100"/>
                  <a:gd name="connsiteX140" fmla="*/ 659691 w 902579"/>
                  <a:gd name="connsiteY140" fmla="*/ 516731 h 800100"/>
                  <a:gd name="connsiteX141" fmla="*/ 666835 w 902579"/>
                  <a:gd name="connsiteY141" fmla="*/ 502444 h 800100"/>
                  <a:gd name="connsiteX142" fmla="*/ 671597 w 902579"/>
                  <a:gd name="connsiteY142" fmla="*/ 488156 h 800100"/>
                  <a:gd name="connsiteX143" fmla="*/ 673979 w 902579"/>
                  <a:gd name="connsiteY143" fmla="*/ 481012 h 800100"/>
                  <a:gd name="connsiteX144" fmla="*/ 669216 w 902579"/>
                  <a:gd name="connsiteY144" fmla="*/ 426244 h 800100"/>
                  <a:gd name="connsiteX145" fmla="*/ 664454 w 902579"/>
                  <a:gd name="connsiteY145" fmla="*/ 411956 h 800100"/>
                  <a:gd name="connsiteX146" fmla="*/ 659691 w 902579"/>
                  <a:gd name="connsiteY146" fmla="*/ 388144 h 800100"/>
                  <a:gd name="connsiteX147" fmla="*/ 654929 w 902579"/>
                  <a:gd name="connsiteY147" fmla="*/ 381000 h 800100"/>
                  <a:gd name="connsiteX148" fmla="*/ 666835 w 902579"/>
                  <a:gd name="connsiteY148" fmla="*/ 323850 h 800100"/>
                  <a:gd name="connsiteX149" fmla="*/ 673979 w 902579"/>
                  <a:gd name="connsiteY149" fmla="*/ 319087 h 800100"/>
                  <a:gd name="connsiteX150" fmla="*/ 685885 w 902579"/>
                  <a:gd name="connsiteY150" fmla="*/ 304800 h 800100"/>
                  <a:gd name="connsiteX151" fmla="*/ 690647 w 902579"/>
                  <a:gd name="connsiteY151" fmla="*/ 297656 h 800100"/>
                  <a:gd name="connsiteX152" fmla="*/ 697791 w 902579"/>
                  <a:gd name="connsiteY152" fmla="*/ 295275 h 800100"/>
                  <a:gd name="connsiteX153" fmla="*/ 704935 w 902579"/>
                  <a:gd name="connsiteY153" fmla="*/ 288131 h 800100"/>
                  <a:gd name="connsiteX154" fmla="*/ 719222 w 902579"/>
                  <a:gd name="connsiteY154" fmla="*/ 283369 h 800100"/>
                  <a:gd name="connsiteX155" fmla="*/ 766847 w 902579"/>
                  <a:gd name="connsiteY155" fmla="*/ 288131 h 800100"/>
                  <a:gd name="connsiteX156" fmla="*/ 773991 w 902579"/>
                  <a:gd name="connsiteY156" fmla="*/ 292894 h 800100"/>
                  <a:gd name="connsiteX157" fmla="*/ 788279 w 902579"/>
                  <a:gd name="connsiteY157" fmla="*/ 297656 h 800100"/>
                  <a:gd name="connsiteX158" fmla="*/ 871622 w 902579"/>
                  <a:gd name="connsiteY158" fmla="*/ 295275 h 800100"/>
                  <a:gd name="connsiteX159" fmla="*/ 885910 w 902579"/>
                  <a:gd name="connsiteY159" fmla="*/ 290512 h 800100"/>
                  <a:gd name="connsiteX160" fmla="*/ 897816 w 902579"/>
                  <a:gd name="connsiteY160" fmla="*/ 269081 h 800100"/>
                  <a:gd name="connsiteX161" fmla="*/ 900197 w 902579"/>
                  <a:gd name="connsiteY161" fmla="*/ 261937 h 800100"/>
                  <a:gd name="connsiteX162" fmla="*/ 902579 w 902579"/>
                  <a:gd name="connsiteY162" fmla="*/ 254794 h 800100"/>
                  <a:gd name="connsiteX163" fmla="*/ 897816 w 902579"/>
                  <a:gd name="connsiteY163" fmla="*/ 204787 h 800100"/>
                  <a:gd name="connsiteX164" fmla="*/ 890672 w 902579"/>
                  <a:gd name="connsiteY164" fmla="*/ 188119 h 800100"/>
                  <a:gd name="connsiteX165" fmla="*/ 888291 w 902579"/>
                  <a:gd name="connsiteY165" fmla="*/ 180975 h 800100"/>
                  <a:gd name="connsiteX166" fmla="*/ 883529 w 902579"/>
                  <a:gd name="connsiteY166" fmla="*/ 154781 h 800100"/>
                  <a:gd name="connsiteX167" fmla="*/ 876385 w 902579"/>
                  <a:gd name="connsiteY167" fmla="*/ 126206 h 800100"/>
                  <a:gd name="connsiteX168" fmla="*/ 871622 w 902579"/>
                  <a:gd name="connsiteY168" fmla="*/ 119062 h 800100"/>
                  <a:gd name="connsiteX169" fmla="*/ 857335 w 902579"/>
                  <a:gd name="connsiteY169" fmla="*/ 8572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902579" h="800100">
                    <a:moveTo>
                      <a:pt x="857335" y="85725"/>
                    </a:moveTo>
                    <a:cubicBezTo>
                      <a:pt x="852176" y="80962"/>
                      <a:pt x="846201" y="88827"/>
                      <a:pt x="840666" y="90487"/>
                    </a:cubicBezTo>
                    <a:cubicBezTo>
                      <a:pt x="838262" y="91208"/>
                      <a:pt x="835716" y="91650"/>
                      <a:pt x="833522" y="92869"/>
                    </a:cubicBezTo>
                    <a:cubicBezTo>
                      <a:pt x="825287" y="97444"/>
                      <a:pt x="818074" y="102358"/>
                      <a:pt x="812091" y="109537"/>
                    </a:cubicBezTo>
                    <a:cubicBezTo>
                      <a:pt x="810259" y="111736"/>
                      <a:pt x="808916" y="114300"/>
                      <a:pt x="807329" y="116681"/>
                    </a:cubicBezTo>
                    <a:cubicBezTo>
                      <a:pt x="807183" y="116663"/>
                      <a:pt x="783159" y="114436"/>
                      <a:pt x="778754" y="111919"/>
                    </a:cubicBezTo>
                    <a:cubicBezTo>
                      <a:pt x="753783" y="97650"/>
                      <a:pt x="786769" y="109827"/>
                      <a:pt x="764466" y="102394"/>
                    </a:cubicBezTo>
                    <a:cubicBezTo>
                      <a:pt x="755430" y="88838"/>
                      <a:pt x="764947" y="99947"/>
                      <a:pt x="752560" y="92869"/>
                    </a:cubicBezTo>
                    <a:cubicBezTo>
                      <a:pt x="744950" y="88520"/>
                      <a:pt x="736971" y="78941"/>
                      <a:pt x="728747" y="76200"/>
                    </a:cubicBezTo>
                    <a:lnTo>
                      <a:pt x="721604" y="73819"/>
                    </a:lnTo>
                    <a:cubicBezTo>
                      <a:pt x="720016" y="71438"/>
                      <a:pt x="718865" y="68699"/>
                      <a:pt x="716841" y="66675"/>
                    </a:cubicBezTo>
                    <a:cubicBezTo>
                      <a:pt x="714817" y="64651"/>
                      <a:pt x="712312" y="63074"/>
                      <a:pt x="709697" y="61912"/>
                    </a:cubicBezTo>
                    <a:cubicBezTo>
                      <a:pt x="693546" y="54734"/>
                      <a:pt x="689139" y="56983"/>
                      <a:pt x="669216" y="54769"/>
                    </a:cubicBezTo>
                    <a:cubicBezTo>
                      <a:pt x="663638" y="54149"/>
                      <a:pt x="658103" y="53181"/>
                      <a:pt x="652547" y="52387"/>
                    </a:cubicBezTo>
                    <a:cubicBezTo>
                      <a:pt x="650960" y="50006"/>
                      <a:pt x="648912" y="47874"/>
                      <a:pt x="647785" y="45244"/>
                    </a:cubicBezTo>
                    <a:cubicBezTo>
                      <a:pt x="643686" y="35679"/>
                      <a:pt x="648115" y="36049"/>
                      <a:pt x="640641" y="28575"/>
                    </a:cubicBezTo>
                    <a:cubicBezTo>
                      <a:pt x="638617" y="26551"/>
                      <a:pt x="635696" y="25644"/>
                      <a:pt x="633497" y="23812"/>
                    </a:cubicBezTo>
                    <a:cubicBezTo>
                      <a:pt x="626289" y="17805"/>
                      <a:pt x="622386" y="9725"/>
                      <a:pt x="612066" y="7144"/>
                    </a:cubicBezTo>
                    <a:cubicBezTo>
                      <a:pt x="589635" y="1534"/>
                      <a:pt x="610655" y="6192"/>
                      <a:pt x="566822" y="2381"/>
                    </a:cubicBezTo>
                    <a:cubicBezTo>
                      <a:pt x="560447" y="1827"/>
                      <a:pt x="554122" y="794"/>
                      <a:pt x="547772" y="0"/>
                    </a:cubicBezTo>
                    <a:cubicBezTo>
                      <a:pt x="546489" y="183"/>
                      <a:pt x="519292" y="3937"/>
                      <a:pt x="516816" y="4762"/>
                    </a:cubicBezTo>
                    <a:cubicBezTo>
                      <a:pt x="514101" y="5667"/>
                      <a:pt x="512232" y="8245"/>
                      <a:pt x="509672" y="9525"/>
                    </a:cubicBezTo>
                    <a:cubicBezTo>
                      <a:pt x="506490" y="11116"/>
                      <a:pt x="495751" y="13677"/>
                      <a:pt x="493004" y="14287"/>
                    </a:cubicBezTo>
                    <a:cubicBezTo>
                      <a:pt x="484275" y="16227"/>
                      <a:pt x="479860" y="16564"/>
                      <a:pt x="471572" y="19050"/>
                    </a:cubicBezTo>
                    <a:cubicBezTo>
                      <a:pt x="466764" y="20492"/>
                      <a:pt x="457285" y="23812"/>
                      <a:pt x="457285" y="23812"/>
                    </a:cubicBezTo>
                    <a:cubicBezTo>
                      <a:pt x="456491" y="26193"/>
                      <a:pt x="455449" y="28506"/>
                      <a:pt x="454904" y="30956"/>
                    </a:cubicBezTo>
                    <a:cubicBezTo>
                      <a:pt x="450228" y="51997"/>
                      <a:pt x="454883" y="38171"/>
                      <a:pt x="450141" y="54769"/>
                    </a:cubicBezTo>
                    <a:cubicBezTo>
                      <a:pt x="449452" y="57182"/>
                      <a:pt x="449152" y="59824"/>
                      <a:pt x="447760" y="61912"/>
                    </a:cubicBezTo>
                    <a:cubicBezTo>
                      <a:pt x="444093" y="67412"/>
                      <a:pt x="438743" y="70305"/>
                      <a:pt x="433472" y="73819"/>
                    </a:cubicBezTo>
                    <a:cubicBezTo>
                      <a:pt x="431885" y="76200"/>
                      <a:pt x="430945" y="79174"/>
                      <a:pt x="428710" y="80962"/>
                    </a:cubicBezTo>
                    <a:cubicBezTo>
                      <a:pt x="426267" y="82916"/>
                      <a:pt x="410257" y="85606"/>
                      <a:pt x="409660" y="85725"/>
                    </a:cubicBezTo>
                    <a:cubicBezTo>
                      <a:pt x="407279" y="87312"/>
                      <a:pt x="405146" y="89360"/>
                      <a:pt x="402516" y="90487"/>
                    </a:cubicBezTo>
                    <a:cubicBezTo>
                      <a:pt x="399508" y="91776"/>
                      <a:pt x="396138" y="91970"/>
                      <a:pt x="392991" y="92869"/>
                    </a:cubicBezTo>
                    <a:cubicBezTo>
                      <a:pt x="390577" y="93559"/>
                      <a:pt x="388228" y="94456"/>
                      <a:pt x="385847" y="95250"/>
                    </a:cubicBezTo>
                    <a:cubicBezTo>
                      <a:pt x="369471" y="106167"/>
                      <a:pt x="376990" y="102965"/>
                      <a:pt x="364416" y="107156"/>
                    </a:cubicBezTo>
                    <a:cubicBezTo>
                      <a:pt x="355685" y="106362"/>
                      <a:pt x="346901" y="106015"/>
                      <a:pt x="338222" y="104775"/>
                    </a:cubicBezTo>
                    <a:cubicBezTo>
                      <a:pt x="335737" y="104420"/>
                      <a:pt x="333492" y="103084"/>
                      <a:pt x="331079" y="102394"/>
                    </a:cubicBezTo>
                    <a:cubicBezTo>
                      <a:pt x="327932" y="101495"/>
                      <a:pt x="324804" y="100394"/>
                      <a:pt x="321554" y="100012"/>
                    </a:cubicBezTo>
                    <a:cubicBezTo>
                      <a:pt x="311275" y="98803"/>
                      <a:pt x="300916" y="98425"/>
                      <a:pt x="290597" y="97631"/>
                    </a:cubicBezTo>
                    <a:cubicBezTo>
                      <a:pt x="271547" y="98425"/>
                      <a:pt x="252419" y="98115"/>
                      <a:pt x="233447" y="100012"/>
                    </a:cubicBezTo>
                    <a:cubicBezTo>
                      <a:pt x="228452" y="100512"/>
                      <a:pt x="223922" y="103187"/>
                      <a:pt x="219160" y="104775"/>
                    </a:cubicBezTo>
                    <a:lnTo>
                      <a:pt x="212016" y="107156"/>
                    </a:lnTo>
                    <a:cubicBezTo>
                      <a:pt x="200696" y="114704"/>
                      <a:pt x="207587" y="111014"/>
                      <a:pt x="190585" y="116681"/>
                    </a:cubicBezTo>
                    <a:lnTo>
                      <a:pt x="183441" y="119062"/>
                    </a:lnTo>
                    <a:cubicBezTo>
                      <a:pt x="181060" y="120650"/>
                      <a:pt x="178857" y="122545"/>
                      <a:pt x="176297" y="123825"/>
                    </a:cubicBezTo>
                    <a:cubicBezTo>
                      <a:pt x="172951" y="125498"/>
                      <a:pt x="162050" y="129597"/>
                      <a:pt x="157247" y="130969"/>
                    </a:cubicBezTo>
                    <a:cubicBezTo>
                      <a:pt x="154100" y="131868"/>
                      <a:pt x="150857" y="132410"/>
                      <a:pt x="147722" y="133350"/>
                    </a:cubicBezTo>
                    <a:cubicBezTo>
                      <a:pt x="142914" y="134792"/>
                      <a:pt x="133435" y="138112"/>
                      <a:pt x="133435" y="138112"/>
                    </a:cubicBezTo>
                    <a:cubicBezTo>
                      <a:pt x="131847" y="141287"/>
                      <a:pt x="130433" y="144555"/>
                      <a:pt x="128672" y="147637"/>
                    </a:cubicBezTo>
                    <a:cubicBezTo>
                      <a:pt x="127252" y="150122"/>
                      <a:pt x="125037" y="152150"/>
                      <a:pt x="123910" y="154781"/>
                    </a:cubicBezTo>
                    <a:cubicBezTo>
                      <a:pt x="114687" y="176304"/>
                      <a:pt x="128721" y="153519"/>
                      <a:pt x="116766" y="171450"/>
                    </a:cubicBezTo>
                    <a:cubicBezTo>
                      <a:pt x="111099" y="188452"/>
                      <a:pt x="114789" y="181560"/>
                      <a:pt x="107241" y="192881"/>
                    </a:cubicBezTo>
                    <a:cubicBezTo>
                      <a:pt x="108035" y="201612"/>
                      <a:pt x="108654" y="210361"/>
                      <a:pt x="109622" y="219075"/>
                    </a:cubicBezTo>
                    <a:cubicBezTo>
                      <a:pt x="110242" y="224653"/>
                      <a:pt x="112315" y="230140"/>
                      <a:pt x="112004" y="235744"/>
                    </a:cubicBezTo>
                    <a:cubicBezTo>
                      <a:pt x="111512" y="244605"/>
                      <a:pt x="108700" y="253184"/>
                      <a:pt x="107241" y="261937"/>
                    </a:cubicBezTo>
                    <a:cubicBezTo>
                      <a:pt x="106318" y="267473"/>
                      <a:pt x="105961" y="273102"/>
                      <a:pt x="104860" y="278606"/>
                    </a:cubicBezTo>
                    <a:cubicBezTo>
                      <a:pt x="104368" y="281067"/>
                      <a:pt x="103169" y="283336"/>
                      <a:pt x="102479" y="285750"/>
                    </a:cubicBezTo>
                    <a:cubicBezTo>
                      <a:pt x="101580" y="288897"/>
                      <a:pt x="101561" y="292348"/>
                      <a:pt x="100097" y="295275"/>
                    </a:cubicBezTo>
                    <a:cubicBezTo>
                      <a:pt x="97537" y="300394"/>
                      <a:pt x="90572" y="309562"/>
                      <a:pt x="90572" y="309562"/>
                    </a:cubicBezTo>
                    <a:cubicBezTo>
                      <a:pt x="84530" y="327690"/>
                      <a:pt x="84826" y="318927"/>
                      <a:pt x="88191" y="335756"/>
                    </a:cubicBezTo>
                    <a:cubicBezTo>
                      <a:pt x="87397" y="350837"/>
                      <a:pt x="86968" y="365942"/>
                      <a:pt x="85810" y="381000"/>
                    </a:cubicBezTo>
                    <a:cubicBezTo>
                      <a:pt x="85380" y="386596"/>
                      <a:pt x="84530" y="392165"/>
                      <a:pt x="83429" y="397669"/>
                    </a:cubicBezTo>
                    <a:cubicBezTo>
                      <a:pt x="82937" y="400130"/>
                      <a:pt x="82170" y="402567"/>
                      <a:pt x="81047" y="404812"/>
                    </a:cubicBezTo>
                    <a:cubicBezTo>
                      <a:pt x="79767" y="407372"/>
                      <a:pt x="78309" y="409932"/>
                      <a:pt x="76285" y="411956"/>
                    </a:cubicBezTo>
                    <a:cubicBezTo>
                      <a:pt x="74261" y="413980"/>
                      <a:pt x="71756" y="415557"/>
                      <a:pt x="69141" y="416719"/>
                    </a:cubicBezTo>
                    <a:cubicBezTo>
                      <a:pt x="55865" y="422619"/>
                      <a:pt x="50806" y="421987"/>
                      <a:pt x="35804" y="423862"/>
                    </a:cubicBezTo>
                    <a:cubicBezTo>
                      <a:pt x="34216" y="426243"/>
                      <a:pt x="32046" y="428326"/>
                      <a:pt x="31041" y="431006"/>
                    </a:cubicBezTo>
                    <a:cubicBezTo>
                      <a:pt x="29215" y="435874"/>
                      <a:pt x="26936" y="456299"/>
                      <a:pt x="26279" y="459581"/>
                    </a:cubicBezTo>
                    <a:cubicBezTo>
                      <a:pt x="25787" y="462042"/>
                      <a:pt x="24691" y="464344"/>
                      <a:pt x="23897" y="466725"/>
                    </a:cubicBezTo>
                    <a:cubicBezTo>
                      <a:pt x="22410" y="481600"/>
                      <a:pt x="22422" y="489293"/>
                      <a:pt x="19135" y="502444"/>
                    </a:cubicBezTo>
                    <a:cubicBezTo>
                      <a:pt x="18526" y="504879"/>
                      <a:pt x="18529" y="507812"/>
                      <a:pt x="16754" y="509587"/>
                    </a:cubicBezTo>
                    <a:cubicBezTo>
                      <a:pt x="14244" y="512097"/>
                      <a:pt x="10311" y="512589"/>
                      <a:pt x="7229" y="514350"/>
                    </a:cubicBezTo>
                    <a:cubicBezTo>
                      <a:pt x="4744" y="515770"/>
                      <a:pt x="2466" y="517525"/>
                      <a:pt x="85" y="519112"/>
                    </a:cubicBezTo>
                    <a:cubicBezTo>
                      <a:pt x="224" y="521470"/>
                      <a:pt x="-1365" y="554314"/>
                      <a:pt x="4847" y="566737"/>
                    </a:cubicBezTo>
                    <a:cubicBezTo>
                      <a:pt x="6127" y="569297"/>
                      <a:pt x="8022" y="571500"/>
                      <a:pt x="9610" y="573881"/>
                    </a:cubicBezTo>
                    <a:cubicBezTo>
                      <a:pt x="15166" y="590550"/>
                      <a:pt x="9609" y="586582"/>
                      <a:pt x="21516" y="590550"/>
                    </a:cubicBezTo>
                    <a:cubicBezTo>
                      <a:pt x="37372" y="606406"/>
                      <a:pt x="20295" y="591459"/>
                      <a:pt x="35804" y="600075"/>
                    </a:cubicBezTo>
                    <a:cubicBezTo>
                      <a:pt x="40807" y="602855"/>
                      <a:pt x="44425" y="608791"/>
                      <a:pt x="50091" y="609600"/>
                    </a:cubicBezTo>
                    <a:cubicBezTo>
                      <a:pt x="55647" y="610394"/>
                      <a:pt x="61238" y="610977"/>
                      <a:pt x="66760" y="611981"/>
                    </a:cubicBezTo>
                    <a:cubicBezTo>
                      <a:pt x="69980" y="612566"/>
                      <a:pt x="73057" y="613824"/>
                      <a:pt x="76285" y="614362"/>
                    </a:cubicBezTo>
                    <a:cubicBezTo>
                      <a:pt x="82597" y="615414"/>
                      <a:pt x="88985" y="615950"/>
                      <a:pt x="95335" y="616744"/>
                    </a:cubicBezTo>
                    <a:cubicBezTo>
                      <a:pt x="96922" y="619125"/>
                      <a:pt x="98074" y="621864"/>
                      <a:pt x="100097" y="623887"/>
                    </a:cubicBezTo>
                    <a:cubicBezTo>
                      <a:pt x="102121" y="625911"/>
                      <a:pt x="105356" y="626496"/>
                      <a:pt x="107241" y="628650"/>
                    </a:cubicBezTo>
                    <a:cubicBezTo>
                      <a:pt x="111010" y="632957"/>
                      <a:pt x="113591" y="638175"/>
                      <a:pt x="116766" y="642937"/>
                    </a:cubicBezTo>
                    <a:lnTo>
                      <a:pt x="121529" y="650081"/>
                    </a:lnTo>
                    <a:cubicBezTo>
                      <a:pt x="125713" y="662635"/>
                      <a:pt x="121144" y="652478"/>
                      <a:pt x="131054" y="664369"/>
                    </a:cubicBezTo>
                    <a:cubicBezTo>
                      <a:pt x="132886" y="666567"/>
                      <a:pt x="133581" y="669724"/>
                      <a:pt x="135816" y="671512"/>
                    </a:cubicBezTo>
                    <a:cubicBezTo>
                      <a:pt x="137776" y="673080"/>
                      <a:pt x="140525" y="673285"/>
                      <a:pt x="142960" y="673894"/>
                    </a:cubicBezTo>
                    <a:lnTo>
                      <a:pt x="162010" y="678656"/>
                    </a:lnTo>
                    <a:cubicBezTo>
                      <a:pt x="169365" y="677430"/>
                      <a:pt x="180035" y="678497"/>
                      <a:pt x="183441" y="669131"/>
                    </a:cubicBezTo>
                    <a:cubicBezTo>
                      <a:pt x="185628" y="663117"/>
                      <a:pt x="182960" y="655805"/>
                      <a:pt x="185822" y="650081"/>
                    </a:cubicBezTo>
                    <a:cubicBezTo>
                      <a:pt x="189899" y="641928"/>
                      <a:pt x="199705" y="636064"/>
                      <a:pt x="207254" y="631031"/>
                    </a:cubicBezTo>
                    <a:cubicBezTo>
                      <a:pt x="217573" y="631825"/>
                      <a:pt x="228210" y="630745"/>
                      <a:pt x="238210" y="633412"/>
                    </a:cubicBezTo>
                    <a:cubicBezTo>
                      <a:pt x="242344" y="634515"/>
                      <a:pt x="243838" y="644972"/>
                      <a:pt x="245354" y="647700"/>
                    </a:cubicBezTo>
                    <a:cubicBezTo>
                      <a:pt x="248134" y="652703"/>
                      <a:pt x="251704" y="657225"/>
                      <a:pt x="254879" y="661987"/>
                    </a:cubicBezTo>
                    <a:cubicBezTo>
                      <a:pt x="256466" y="664368"/>
                      <a:pt x="257081" y="667851"/>
                      <a:pt x="259641" y="669131"/>
                    </a:cubicBezTo>
                    <a:cubicBezTo>
                      <a:pt x="262816" y="670719"/>
                      <a:pt x="265903" y="672496"/>
                      <a:pt x="269166" y="673894"/>
                    </a:cubicBezTo>
                    <a:cubicBezTo>
                      <a:pt x="271473" y="674883"/>
                      <a:pt x="274065" y="675153"/>
                      <a:pt x="276310" y="676275"/>
                    </a:cubicBezTo>
                    <a:cubicBezTo>
                      <a:pt x="278870" y="677555"/>
                      <a:pt x="281073" y="679450"/>
                      <a:pt x="283454" y="681037"/>
                    </a:cubicBezTo>
                    <a:cubicBezTo>
                      <a:pt x="286629" y="680243"/>
                      <a:pt x="290256" y="680471"/>
                      <a:pt x="292979" y="678656"/>
                    </a:cubicBezTo>
                    <a:cubicBezTo>
                      <a:pt x="314519" y="664295"/>
                      <a:pt x="281531" y="676914"/>
                      <a:pt x="304885" y="669131"/>
                    </a:cubicBezTo>
                    <a:cubicBezTo>
                      <a:pt x="310441" y="669925"/>
                      <a:pt x="317124" y="668066"/>
                      <a:pt x="321554" y="671512"/>
                    </a:cubicBezTo>
                    <a:cubicBezTo>
                      <a:pt x="325517" y="674594"/>
                      <a:pt x="326316" y="685800"/>
                      <a:pt x="326316" y="685800"/>
                    </a:cubicBezTo>
                    <a:cubicBezTo>
                      <a:pt x="325634" y="692624"/>
                      <a:pt x="325844" y="708176"/>
                      <a:pt x="321554" y="716756"/>
                    </a:cubicBezTo>
                    <a:cubicBezTo>
                      <a:pt x="320274" y="719316"/>
                      <a:pt x="318379" y="721519"/>
                      <a:pt x="316791" y="723900"/>
                    </a:cubicBezTo>
                    <a:cubicBezTo>
                      <a:pt x="321426" y="737808"/>
                      <a:pt x="315545" y="725036"/>
                      <a:pt x="326316" y="735806"/>
                    </a:cubicBezTo>
                    <a:cubicBezTo>
                      <a:pt x="332890" y="742379"/>
                      <a:pt x="329123" y="744894"/>
                      <a:pt x="338222" y="750094"/>
                    </a:cubicBezTo>
                    <a:cubicBezTo>
                      <a:pt x="341063" y="751718"/>
                      <a:pt x="344600" y="751576"/>
                      <a:pt x="347747" y="752475"/>
                    </a:cubicBezTo>
                    <a:cubicBezTo>
                      <a:pt x="371660" y="759307"/>
                      <a:pt x="334640" y="749794"/>
                      <a:pt x="364416" y="757237"/>
                    </a:cubicBezTo>
                    <a:cubicBezTo>
                      <a:pt x="366797" y="758825"/>
                      <a:pt x="369675" y="759846"/>
                      <a:pt x="371560" y="762000"/>
                    </a:cubicBezTo>
                    <a:cubicBezTo>
                      <a:pt x="375329" y="766307"/>
                      <a:pt x="376323" y="773112"/>
                      <a:pt x="381085" y="776287"/>
                    </a:cubicBezTo>
                    <a:cubicBezTo>
                      <a:pt x="383466" y="777875"/>
                      <a:pt x="386030" y="779218"/>
                      <a:pt x="388229" y="781050"/>
                    </a:cubicBezTo>
                    <a:cubicBezTo>
                      <a:pt x="396130" y="787635"/>
                      <a:pt x="393645" y="788521"/>
                      <a:pt x="402516" y="792956"/>
                    </a:cubicBezTo>
                    <a:cubicBezTo>
                      <a:pt x="404761" y="794078"/>
                      <a:pt x="407353" y="794348"/>
                      <a:pt x="409660" y="795337"/>
                    </a:cubicBezTo>
                    <a:cubicBezTo>
                      <a:pt x="412923" y="796735"/>
                      <a:pt x="416010" y="798512"/>
                      <a:pt x="419185" y="800100"/>
                    </a:cubicBezTo>
                    <a:cubicBezTo>
                      <a:pt x="423987" y="799140"/>
                      <a:pt x="435854" y="799685"/>
                      <a:pt x="435854" y="790575"/>
                    </a:cubicBezTo>
                    <a:cubicBezTo>
                      <a:pt x="435854" y="785555"/>
                      <a:pt x="432679" y="781050"/>
                      <a:pt x="431091" y="776287"/>
                    </a:cubicBezTo>
                    <a:lnTo>
                      <a:pt x="428710" y="769144"/>
                    </a:lnTo>
                    <a:cubicBezTo>
                      <a:pt x="429504" y="765969"/>
                      <a:pt x="429214" y="762300"/>
                      <a:pt x="431091" y="759619"/>
                    </a:cubicBezTo>
                    <a:cubicBezTo>
                      <a:pt x="441949" y="744107"/>
                      <a:pt x="444191" y="745728"/>
                      <a:pt x="459666" y="740569"/>
                    </a:cubicBezTo>
                    <a:cubicBezTo>
                      <a:pt x="467561" y="737937"/>
                      <a:pt x="475293" y="735062"/>
                      <a:pt x="483479" y="733425"/>
                    </a:cubicBezTo>
                    <a:cubicBezTo>
                      <a:pt x="488213" y="732478"/>
                      <a:pt x="493004" y="731838"/>
                      <a:pt x="497766" y="731044"/>
                    </a:cubicBezTo>
                    <a:cubicBezTo>
                      <a:pt x="508683" y="714667"/>
                      <a:pt x="505481" y="722186"/>
                      <a:pt x="509672" y="709612"/>
                    </a:cubicBezTo>
                    <a:cubicBezTo>
                      <a:pt x="510466" y="700881"/>
                      <a:pt x="509645" y="691849"/>
                      <a:pt x="512054" y="683419"/>
                    </a:cubicBezTo>
                    <a:cubicBezTo>
                      <a:pt x="512979" y="680181"/>
                      <a:pt x="517041" y="678862"/>
                      <a:pt x="519197" y="676275"/>
                    </a:cubicBezTo>
                    <a:cubicBezTo>
                      <a:pt x="521029" y="674076"/>
                      <a:pt x="522372" y="671512"/>
                      <a:pt x="523960" y="669131"/>
                    </a:cubicBezTo>
                    <a:cubicBezTo>
                      <a:pt x="529622" y="652144"/>
                      <a:pt x="521593" y="672681"/>
                      <a:pt x="533485" y="654844"/>
                    </a:cubicBezTo>
                    <a:cubicBezTo>
                      <a:pt x="534877" y="652755"/>
                      <a:pt x="534743" y="649945"/>
                      <a:pt x="535866" y="647700"/>
                    </a:cubicBezTo>
                    <a:cubicBezTo>
                      <a:pt x="537146" y="645140"/>
                      <a:pt x="538605" y="642580"/>
                      <a:pt x="540629" y="640556"/>
                    </a:cubicBezTo>
                    <a:cubicBezTo>
                      <a:pt x="545244" y="635941"/>
                      <a:pt x="549107" y="635349"/>
                      <a:pt x="554916" y="633412"/>
                    </a:cubicBezTo>
                    <a:cubicBezTo>
                      <a:pt x="557297" y="631031"/>
                      <a:pt x="559503" y="628460"/>
                      <a:pt x="562060" y="626269"/>
                    </a:cubicBezTo>
                    <a:cubicBezTo>
                      <a:pt x="567230" y="621838"/>
                      <a:pt x="573075" y="618132"/>
                      <a:pt x="578729" y="614362"/>
                    </a:cubicBezTo>
                    <a:cubicBezTo>
                      <a:pt x="591429" y="595312"/>
                      <a:pt x="574758" y="618334"/>
                      <a:pt x="590635" y="602456"/>
                    </a:cubicBezTo>
                    <a:cubicBezTo>
                      <a:pt x="598318" y="594773"/>
                      <a:pt x="592134" y="594673"/>
                      <a:pt x="602541" y="588169"/>
                    </a:cubicBezTo>
                    <a:cubicBezTo>
                      <a:pt x="606166" y="585904"/>
                      <a:pt x="610478" y="584994"/>
                      <a:pt x="614447" y="583406"/>
                    </a:cubicBezTo>
                    <a:lnTo>
                      <a:pt x="628735" y="561975"/>
                    </a:lnTo>
                    <a:cubicBezTo>
                      <a:pt x="630322" y="559594"/>
                      <a:pt x="632592" y="557546"/>
                      <a:pt x="633497" y="554831"/>
                    </a:cubicBezTo>
                    <a:cubicBezTo>
                      <a:pt x="634291" y="552450"/>
                      <a:pt x="634104" y="549462"/>
                      <a:pt x="635879" y="547687"/>
                    </a:cubicBezTo>
                    <a:cubicBezTo>
                      <a:pt x="637654" y="545912"/>
                      <a:pt x="640641" y="546100"/>
                      <a:pt x="643022" y="545306"/>
                    </a:cubicBezTo>
                    <a:cubicBezTo>
                      <a:pt x="646197" y="540544"/>
                      <a:pt x="650737" y="536449"/>
                      <a:pt x="652547" y="531019"/>
                    </a:cubicBezTo>
                    <a:cubicBezTo>
                      <a:pt x="658537" y="513055"/>
                      <a:pt x="650456" y="535204"/>
                      <a:pt x="659691" y="516731"/>
                    </a:cubicBezTo>
                    <a:cubicBezTo>
                      <a:pt x="669542" y="497027"/>
                      <a:pt x="653195" y="522900"/>
                      <a:pt x="666835" y="502444"/>
                    </a:cubicBezTo>
                    <a:lnTo>
                      <a:pt x="671597" y="488156"/>
                    </a:lnTo>
                    <a:lnTo>
                      <a:pt x="673979" y="481012"/>
                    </a:lnTo>
                    <a:cubicBezTo>
                      <a:pt x="673574" y="475344"/>
                      <a:pt x="671221" y="436271"/>
                      <a:pt x="669216" y="426244"/>
                    </a:cubicBezTo>
                    <a:cubicBezTo>
                      <a:pt x="668232" y="421321"/>
                      <a:pt x="665672" y="416826"/>
                      <a:pt x="664454" y="411956"/>
                    </a:cubicBezTo>
                    <a:cubicBezTo>
                      <a:pt x="663274" y="407235"/>
                      <a:pt x="662063" y="393680"/>
                      <a:pt x="659691" y="388144"/>
                    </a:cubicBezTo>
                    <a:cubicBezTo>
                      <a:pt x="658564" y="385513"/>
                      <a:pt x="656516" y="383381"/>
                      <a:pt x="654929" y="381000"/>
                    </a:cubicBezTo>
                    <a:cubicBezTo>
                      <a:pt x="655529" y="370199"/>
                      <a:pt x="650212" y="334933"/>
                      <a:pt x="666835" y="323850"/>
                    </a:cubicBezTo>
                    <a:lnTo>
                      <a:pt x="673979" y="319087"/>
                    </a:lnTo>
                    <a:cubicBezTo>
                      <a:pt x="685805" y="301348"/>
                      <a:pt x="670602" y="323140"/>
                      <a:pt x="685885" y="304800"/>
                    </a:cubicBezTo>
                    <a:cubicBezTo>
                      <a:pt x="687717" y="302601"/>
                      <a:pt x="688412" y="299444"/>
                      <a:pt x="690647" y="297656"/>
                    </a:cubicBezTo>
                    <a:cubicBezTo>
                      <a:pt x="692607" y="296088"/>
                      <a:pt x="695410" y="296069"/>
                      <a:pt x="697791" y="295275"/>
                    </a:cubicBezTo>
                    <a:cubicBezTo>
                      <a:pt x="700172" y="292894"/>
                      <a:pt x="701991" y="289766"/>
                      <a:pt x="704935" y="288131"/>
                    </a:cubicBezTo>
                    <a:cubicBezTo>
                      <a:pt x="709323" y="285693"/>
                      <a:pt x="719222" y="283369"/>
                      <a:pt x="719222" y="283369"/>
                    </a:cubicBezTo>
                    <a:cubicBezTo>
                      <a:pt x="721580" y="283508"/>
                      <a:pt x="754424" y="281919"/>
                      <a:pt x="766847" y="288131"/>
                    </a:cubicBezTo>
                    <a:cubicBezTo>
                      <a:pt x="769407" y="289411"/>
                      <a:pt x="771376" y="291732"/>
                      <a:pt x="773991" y="292894"/>
                    </a:cubicBezTo>
                    <a:cubicBezTo>
                      <a:pt x="778579" y="294933"/>
                      <a:pt x="788279" y="297656"/>
                      <a:pt x="788279" y="297656"/>
                    </a:cubicBezTo>
                    <a:cubicBezTo>
                      <a:pt x="816060" y="296862"/>
                      <a:pt x="843904" y="297303"/>
                      <a:pt x="871622" y="295275"/>
                    </a:cubicBezTo>
                    <a:cubicBezTo>
                      <a:pt x="876629" y="294909"/>
                      <a:pt x="885910" y="290512"/>
                      <a:pt x="885910" y="290512"/>
                    </a:cubicBezTo>
                    <a:cubicBezTo>
                      <a:pt x="896604" y="279819"/>
                      <a:pt x="891989" y="286564"/>
                      <a:pt x="897816" y="269081"/>
                    </a:cubicBezTo>
                    <a:lnTo>
                      <a:pt x="900197" y="261937"/>
                    </a:lnTo>
                    <a:lnTo>
                      <a:pt x="902579" y="254794"/>
                    </a:lnTo>
                    <a:cubicBezTo>
                      <a:pt x="901543" y="240300"/>
                      <a:pt x="900893" y="220171"/>
                      <a:pt x="897816" y="204787"/>
                    </a:cubicBezTo>
                    <a:cubicBezTo>
                      <a:pt x="896420" y="197806"/>
                      <a:pt x="893577" y="194897"/>
                      <a:pt x="890672" y="188119"/>
                    </a:cubicBezTo>
                    <a:cubicBezTo>
                      <a:pt x="889683" y="185812"/>
                      <a:pt x="888981" y="183389"/>
                      <a:pt x="888291" y="180975"/>
                    </a:cubicBezTo>
                    <a:cubicBezTo>
                      <a:pt x="884895" y="169089"/>
                      <a:pt x="885778" y="169400"/>
                      <a:pt x="883529" y="154781"/>
                    </a:cubicBezTo>
                    <a:cubicBezTo>
                      <a:pt x="882458" y="147822"/>
                      <a:pt x="880452" y="132306"/>
                      <a:pt x="876385" y="126206"/>
                    </a:cubicBezTo>
                    <a:cubicBezTo>
                      <a:pt x="874797" y="123825"/>
                      <a:pt x="873646" y="121086"/>
                      <a:pt x="871622" y="119062"/>
                    </a:cubicBezTo>
                    <a:cubicBezTo>
                      <a:pt x="869599" y="117039"/>
                      <a:pt x="862494" y="90488"/>
                      <a:pt x="857335" y="857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castellon">
                <a:extLst>
                  <a:ext uri="{FF2B5EF4-FFF2-40B4-BE49-F238E27FC236}">
                    <a16:creationId xmlns:a16="http://schemas.microsoft.com/office/drawing/2014/main" id="{312B361F-9CEF-BF6C-59D0-464A7C90160A}"/>
                  </a:ext>
                </a:extLst>
              </p:cNvPr>
              <p:cNvSpPr/>
              <p:nvPr/>
            </p:nvSpPr>
            <p:spPr>
              <a:xfrm>
                <a:off x="3806088" y="1766765"/>
                <a:ext cx="576646" cy="614821"/>
              </a:xfrm>
              <a:custGeom>
                <a:avLst/>
                <a:gdLst>
                  <a:gd name="connsiteX0" fmla="*/ 576558 w 576558"/>
                  <a:gd name="connsiteY0" fmla="*/ 111918 h 614821"/>
                  <a:gd name="connsiteX1" fmla="*/ 564652 w 576558"/>
                  <a:gd name="connsiteY1" fmla="*/ 92868 h 614821"/>
                  <a:gd name="connsiteX2" fmla="*/ 557508 w 576558"/>
                  <a:gd name="connsiteY2" fmla="*/ 85725 h 614821"/>
                  <a:gd name="connsiteX3" fmla="*/ 545602 w 576558"/>
                  <a:gd name="connsiteY3" fmla="*/ 69056 h 614821"/>
                  <a:gd name="connsiteX4" fmla="*/ 521790 w 576558"/>
                  <a:gd name="connsiteY4" fmla="*/ 59531 h 614821"/>
                  <a:gd name="connsiteX5" fmla="*/ 517027 w 576558"/>
                  <a:gd name="connsiteY5" fmla="*/ 52387 h 614821"/>
                  <a:gd name="connsiteX6" fmla="*/ 509883 w 576558"/>
                  <a:gd name="connsiteY6" fmla="*/ 50006 h 614821"/>
                  <a:gd name="connsiteX7" fmla="*/ 493215 w 576558"/>
                  <a:gd name="connsiteY7" fmla="*/ 45243 h 614821"/>
                  <a:gd name="connsiteX8" fmla="*/ 476546 w 576558"/>
                  <a:gd name="connsiteY8" fmla="*/ 33337 h 614821"/>
                  <a:gd name="connsiteX9" fmla="*/ 469402 w 576558"/>
                  <a:gd name="connsiteY9" fmla="*/ 30956 h 614821"/>
                  <a:gd name="connsiteX10" fmla="*/ 428921 w 576558"/>
                  <a:gd name="connsiteY10" fmla="*/ 21431 h 614821"/>
                  <a:gd name="connsiteX11" fmla="*/ 417015 w 576558"/>
                  <a:gd name="connsiteY11" fmla="*/ 19050 h 614821"/>
                  <a:gd name="connsiteX12" fmla="*/ 374152 w 576558"/>
                  <a:gd name="connsiteY12" fmla="*/ 14287 h 614821"/>
                  <a:gd name="connsiteX13" fmla="*/ 364627 w 576558"/>
                  <a:gd name="connsiteY13" fmla="*/ 11906 h 614821"/>
                  <a:gd name="connsiteX14" fmla="*/ 357483 w 576558"/>
                  <a:gd name="connsiteY14" fmla="*/ 4762 h 614821"/>
                  <a:gd name="connsiteX15" fmla="*/ 324146 w 576558"/>
                  <a:gd name="connsiteY15" fmla="*/ 0 h 614821"/>
                  <a:gd name="connsiteX16" fmla="*/ 290808 w 576558"/>
                  <a:gd name="connsiteY16" fmla="*/ 4762 h 614821"/>
                  <a:gd name="connsiteX17" fmla="*/ 276521 w 576558"/>
                  <a:gd name="connsiteY17" fmla="*/ 7143 h 614821"/>
                  <a:gd name="connsiteX18" fmla="*/ 262233 w 576558"/>
                  <a:gd name="connsiteY18" fmla="*/ 11906 h 614821"/>
                  <a:gd name="connsiteX19" fmla="*/ 255090 w 576558"/>
                  <a:gd name="connsiteY19" fmla="*/ 14287 h 614821"/>
                  <a:gd name="connsiteX20" fmla="*/ 250327 w 576558"/>
                  <a:gd name="connsiteY20" fmla="*/ 21431 h 614821"/>
                  <a:gd name="connsiteX21" fmla="*/ 240802 w 576558"/>
                  <a:gd name="connsiteY21" fmla="*/ 26193 h 614821"/>
                  <a:gd name="connsiteX22" fmla="*/ 233658 w 576558"/>
                  <a:gd name="connsiteY22" fmla="*/ 30956 h 614821"/>
                  <a:gd name="connsiteX23" fmla="*/ 231277 w 576558"/>
                  <a:gd name="connsiteY23" fmla="*/ 42862 h 614821"/>
                  <a:gd name="connsiteX24" fmla="*/ 238421 w 576558"/>
                  <a:gd name="connsiteY24" fmla="*/ 66675 h 614821"/>
                  <a:gd name="connsiteX25" fmla="*/ 243183 w 576558"/>
                  <a:gd name="connsiteY25" fmla="*/ 90487 h 614821"/>
                  <a:gd name="connsiteX26" fmla="*/ 240802 w 576558"/>
                  <a:gd name="connsiteY26" fmla="*/ 180975 h 614821"/>
                  <a:gd name="connsiteX27" fmla="*/ 238421 w 576558"/>
                  <a:gd name="connsiteY27" fmla="*/ 188118 h 614821"/>
                  <a:gd name="connsiteX28" fmla="*/ 236040 w 576558"/>
                  <a:gd name="connsiteY28" fmla="*/ 202406 h 614821"/>
                  <a:gd name="connsiteX29" fmla="*/ 231277 w 576558"/>
                  <a:gd name="connsiteY29" fmla="*/ 219075 h 614821"/>
                  <a:gd name="connsiteX30" fmla="*/ 228896 w 576558"/>
                  <a:gd name="connsiteY30" fmla="*/ 228600 h 614821"/>
                  <a:gd name="connsiteX31" fmla="*/ 221752 w 576558"/>
                  <a:gd name="connsiteY31" fmla="*/ 230981 h 614821"/>
                  <a:gd name="connsiteX32" fmla="*/ 216990 w 576558"/>
                  <a:gd name="connsiteY32" fmla="*/ 240506 h 614821"/>
                  <a:gd name="connsiteX33" fmla="*/ 200321 w 576558"/>
                  <a:gd name="connsiteY33" fmla="*/ 261937 h 614821"/>
                  <a:gd name="connsiteX34" fmla="*/ 193177 w 576558"/>
                  <a:gd name="connsiteY34" fmla="*/ 266700 h 614821"/>
                  <a:gd name="connsiteX35" fmla="*/ 188415 w 576558"/>
                  <a:gd name="connsiteY35" fmla="*/ 273843 h 614821"/>
                  <a:gd name="connsiteX36" fmla="*/ 186033 w 576558"/>
                  <a:gd name="connsiteY36" fmla="*/ 280987 h 614821"/>
                  <a:gd name="connsiteX37" fmla="*/ 176508 w 576558"/>
                  <a:gd name="connsiteY37" fmla="*/ 295275 h 614821"/>
                  <a:gd name="connsiteX38" fmla="*/ 174127 w 576558"/>
                  <a:gd name="connsiteY38" fmla="*/ 302418 h 614821"/>
                  <a:gd name="connsiteX39" fmla="*/ 159840 w 576558"/>
                  <a:gd name="connsiteY39" fmla="*/ 321468 h 614821"/>
                  <a:gd name="connsiteX40" fmla="*/ 152696 w 576558"/>
                  <a:gd name="connsiteY40" fmla="*/ 326231 h 614821"/>
                  <a:gd name="connsiteX41" fmla="*/ 143171 w 576558"/>
                  <a:gd name="connsiteY41" fmla="*/ 335756 h 614821"/>
                  <a:gd name="connsiteX42" fmla="*/ 136027 w 576558"/>
                  <a:gd name="connsiteY42" fmla="*/ 342900 h 614821"/>
                  <a:gd name="connsiteX43" fmla="*/ 119358 w 576558"/>
                  <a:gd name="connsiteY43" fmla="*/ 350043 h 614821"/>
                  <a:gd name="connsiteX44" fmla="*/ 112215 w 576558"/>
                  <a:gd name="connsiteY44" fmla="*/ 359568 h 614821"/>
                  <a:gd name="connsiteX45" fmla="*/ 107452 w 576558"/>
                  <a:gd name="connsiteY45" fmla="*/ 373856 h 614821"/>
                  <a:gd name="connsiteX46" fmla="*/ 102690 w 576558"/>
                  <a:gd name="connsiteY46" fmla="*/ 383381 h 614821"/>
                  <a:gd name="connsiteX47" fmla="*/ 97927 w 576558"/>
                  <a:gd name="connsiteY47" fmla="*/ 397668 h 614821"/>
                  <a:gd name="connsiteX48" fmla="*/ 95546 w 576558"/>
                  <a:gd name="connsiteY48" fmla="*/ 404812 h 614821"/>
                  <a:gd name="connsiteX49" fmla="*/ 88402 w 576558"/>
                  <a:gd name="connsiteY49" fmla="*/ 407193 h 614821"/>
                  <a:gd name="connsiteX50" fmla="*/ 81258 w 576558"/>
                  <a:gd name="connsiteY50" fmla="*/ 414337 h 614821"/>
                  <a:gd name="connsiteX51" fmla="*/ 74115 w 576558"/>
                  <a:gd name="connsiteY51" fmla="*/ 419100 h 614821"/>
                  <a:gd name="connsiteX52" fmla="*/ 71733 w 576558"/>
                  <a:gd name="connsiteY52" fmla="*/ 428625 h 614821"/>
                  <a:gd name="connsiteX53" fmla="*/ 64590 w 576558"/>
                  <a:gd name="connsiteY53" fmla="*/ 433387 h 614821"/>
                  <a:gd name="connsiteX54" fmla="*/ 57446 w 576558"/>
                  <a:gd name="connsiteY54" fmla="*/ 440531 h 614821"/>
                  <a:gd name="connsiteX55" fmla="*/ 50302 w 576558"/>
                  <a:gd name="connsiteY55" fmla="*/ 442912 h 614821"/>
                  <a:gd name="connsiteX56" fmla="*/ 38396 w 576558"/>
                  <a:gd name="connsiteY56" fmla="*/ 447675 h 614821"/>
                  <a:gd name="connsiteX57" fmla="*/ 24108 w 576558"/>
                  <a:gd name="connsiteY57" fmla="*/ 452437 h 614821"/>
                  <a:gd name="connsiteX58" fmla="*/ 9821 w 576558"/>
                  <a:gd name="connsiteY58" fmla="*/ 461962 h 614821"/>
                  <a:gd name="connsiteX59" fmla="*/ 2677 w 576558"/>
                  <a:gd name="connsiteY59" fmla="*/ 466725 h 614821"/>
                  <a:gd name="connsiteX60" fmla="*/ 2677 w 576558"/>
                  <a:gd name="connsiteY60" fmla="*/ 492918 h 614821"/>
                  <a:gd name="connsiteX61" fmla="*/ 7440 w 576558"/>
                  <a:gd name="connsiteY61" fmla="*/ 502443 h 614821"/>
                  <a:gd name="connsiteX62" fmla="*/ 12202 w 576558"/>
                  <a:gd name="connsiteY62" fmla="*/ 516731 h 614821"/>
                  <a:gd name="connsiteX63" fmla="*/ 24108 w 576558"/>
                  <a:gd name="connsiteY63" fmla="*/ 533400 h 614821"/>
                  <a:gd name="connsiteX64" fmla="*/ 26490 w 576558"/>
                  <a:gd name="connsiteY64" fmla="*/ 540543 h 614821"/>
                  <a:gd name="connsiteX65" fmla="*/ 28871 w 576558"/>
                  <a:gd name="connsiteY65" fmla="*/ 550068 h 614821"/>
                  <a:gd name="connsiteX66" fmla="*/ 36015 w 576558"/>
                  <a:gd name="connsiteY66" fmla="*/ 557212 h 614821"/>
                  <a:gd name="connsiteX67" fmla="*/ 45540 w 576558"/>
                  <a:gd name="connsiteY67" fmla="*/ 559593 h 614821"/>
                  <a:gd name="connsiteX68" fmla="*/ 55065 w 576558"/>
                  <a:gd name="connsiteY68" fmla="*/ 573881 h 614821"/>
                  <a:gd name="connsiteX69" fmla="*/ 57446 w 576558"/>
                  <a:gd name="connsiteY69" fmla="*/ 581025 h 614821"/>
                  <a:gd name="connsiteX70" fmla="*/ 71733 w 576558"/>
                  <a:gd name="connsiteY70" fmla="*/ 590550 h 614821"/>
                  <a:gd name="connsiteX71" fmla="*/ 74115 w 576558"/>
                  <a:gd name="connsiteY71" fmla="*/ 597693 h 614821"/>
                  <a:gd name="connsiteX72" fmla="*/ 81258 w 576558"/>
                  <a:gd name="connsiteY72" fmla="*/ 600075 h 614821"/>
                  <a:gd name="connsiteX73" fmla="*/ 95546 w 576558"/>
                  <a:gd name="connsiteY73" fmla="*/ 607218 h 614821"/>
                  <a:gd name="connsiteX74" fmla="*/ 102690 w 576558"/>
                  <a:gd name="connsiteY74" fmla="*/ 611981 h 614821"/>
                  <a:gd name="connsiteX75" fmla="*/ 138408 w 576558"/>
                  <a:gd name="connsiteY75" fmla="*/ 611981 h 614821"/>
                  <a:gd name="connsiteX76" fmla="*/ 145552 w 576558"/>
                  <a:gd name="connsiteY76" fmla="*/ 604837 h 614821"/>
                  <a:gd name="connsiteX77" fmla="*/ 159840 w 576558"/>
                  <a:gd name="connsiteY77" fmla="*/ 600075 h 614821"/>
                  <a:gd name="connsiteX78" fmla="*/ 166983 w 576558"/>
                  <a:gd name="connsiteY78" fmla="*/ 595312 h 614821"/>
                  <a:gd name="connsiteX79" fmla="*/ 186033 w 576558"/>
                  <a:gd name="connsiteY79" fmla="*/ 590550 h 614821"/>
                  <a:gd name="connsiteX80" fmla="*/ 200321 w 576558"/>
                  <a:gd name="connsiteY80" fmla="*/ 581025 h 614821"/>
                  <a:gd name="connsiteX81" fmla="*/ 214608 w 576558"/>
                  <a:gd name="connsiteY81" fmla="*/ 566737 h 614821"/>
                  <a:gd name="connsiteX82" fmla="*/ 219371 w 576558"/>
                  <a:gd name="connsiteY82" fmla="*/ 559593 h 614821"/>
                  <a:gd name="connsiteX83" fmla="*/ 226515 w 576558"/>
                  <a:gd name="connsiteY83" fmla="*/ 557212 h 614821"/>
                  <a:gd name="connsiteX84" fmla="*/ 233658 w 576558"/>
                  <a:gd name="connsiteY84" fmla="*/ 552450 h 614821"/>
                  <a:gd name="connsiteX85" fmla="*/ 255090 w 576558"/>
                  <a:gd name="connsiteY85" fmla="*/ 554831 h 614821"/>
                  <a:gd name="connsiteX86" fmla="*/ 262233 w 576558"/>
                  <a:gd name="connsiteY86" fmla="*/ 557212 h 614821"/>
                  <a:gd name="connsiteX87" fmla="*/ 269377 w 576558"/>
                  <a:gd name="connsiteY87" fmla="*/ 564356 h 614821"/>
                  <a:gd name="connsiteX88" fmla="*/ 278902 w 576558"/>
                  <a:gd name="connsiteY88" fmla="*/ 578643 h 614821"/>
                  <a:gd name="connsiteX89" fmla="*/ 281283 w 576558"/>
                  <a:gd name="connsiteY89" fmla="*/ 585787 h 614821"/>
                  <a:gd name="connsiteX90" fmla="*/ 295571 w 576558"/>
                  <a:gd name="connsiteY90" fmla="*/ 590550 h 614821"/>
                  <a:gd name="connsiteX91" fmla="*/ 312240 w 576558"/>
                  <a:gd name="connsiteY91" fmla="*/ 588168 h 614821"/>
                  <a:gd name="connsiteX92" fmla="*/ 319383 w 576558"/>
                  <a:gd name="connsiteY92" fmla="*/ 571500 h 614821"/>
                  <a:gd name="connsiteX93" fmla="*/ 324146 w 576558"/>
                  <a:gd name="connsiteY93" fmla="*/ 564356 h 614821"/>
                  <a:gd name="connsiteX94" fmla="*/ 331290 w 576558"/>
                  <a:gd name="connsiteY94" fmla="*/ 547687 h 614821"/>
                  <a:gd name="connsiteX95" fmla="*/ 336052 w 576558"/>
                  <a:gd name="connsiteY95" fmla="*/ 523875 h 614821"/>
                  <a:gd name="connsiteX96" fmla="*/ 338433 w 576558"/>
                  <a:gd name="connsiteY96" fmla="*/ 511968 h 614821"/>
                  <a:gd name="connsiteX97" fmla="*/ 355102 w 576558"/>
                  <a:gd name="connsiteY97" fmla="*/ 490537 h 614821"/>
                  <a:gd name="connsiteX98" fmla="*/ 376533 w 576558"/>
                  <a:gd name="connsiteY98" fmla="*/ 481012 h 614821"/>
                  <a:gd name="connsiteX99" fmla="*/ 381296 w 576558"/>
                  <a:gd name="connsiteY99" fmla="*/ 471487 h 614821"/>
                  <a:gd name="connsiteX100" fmla="*/ 388440 w 576558"/>
                  <a:gd name="connsiteY100" fmla="*/ 466725 h 614821"/>
                  <a:gd name="connsiteX101" fmla="*/ 395583 w 576558"/>
                  <a:gd name="connsiteY101" fmla="*/ 459581 h 614821"/>
                  <a:gd name="connsiteX102" fmla="*/ 409871 w 576558"/>
                  <a:gd name="connsiteY102" fmla="*/ 452437 h 614821"/>
                  <a:gd name="connsiteX103" fmla="*/ 417015 w 576558"/>
                  <a:gd name="connsiteY103" fmla="*/ 445293 h 614821"/>
                  <a:gd name="connsiteX104" fmla="*/ 424158 w 576558"/>
                  <a:gd name="connsiteY104" fmla="*/ 416718 h 614821"/>
                  <a:gd name="connsiteX105" fmla="*/ 426540 w 576558"/>
                  <a:gd name="connsiteY105" fmla="*/ 400050 h 614821"/>
                  <a:gd name="connsiteX106" fmla="*/ 428921 w 576558"/>
                  <a:gd name="connsiteY106" fmla="*/ 392906 h 614821"/>
                  <a:gd name="connsiteX107" fmla="*/ 443208 w 576558"/>
                  <a:gd name="connsiteY107" fmla="*/ 385762 h 614821"/>
                  <a:gd name="connsiteX108" fmla="*/ 450352 w 576558"/>
                  <a:gd name="connsiteY108" fmla="*/ 381000 h 614821"/>
                  <a:gd name="connsiteX109" fmla="*/ 455115 w 576558"/>
                  <a:gd name="connsiteY109" fmla="*/ 373856 h 614821"/>
                  <a:gd name="connsiteX110" fmla="*/ 469402 w 576558"/>
                  <a:gd name="connsiteY110" fmla="*/ 369093 h 614821"/>
                  <a:gd name="connsiteX111" fmla="*/ 476546 w 576558"/>
                  <a:gd name="connsiteY111" fmla="*/ 364331 h 614821"/>
                  <a:gd name="connsiteX112" fmla="*/ 483690 w 576558"/>
                  <a:gd name="connsiteY112" fmla="*/ 350043 h 614821"/>
                  <a:gd name="connsiteX113" fmla="*/ 486071 w 576558"/>
                  <a:gd name="connsiteY113" fmla="*/ 342900 h 614821"/>
                  <a:gd name="connsiteX114" fmla="*/ 490833 w 576558"/>
                  <a:gd name="connsiteY114" fmla="*/ 333375 h 614821"/>
                  <a:gd name="connsiteX115" fmla="*/ 493215 w 576558"/>
                  <a:gd name="connsiteY115" fmla="*/ 323850 h 614821"/>
                  <a:gd name="connsiteX116" fmla="*/ 497977 w 576558"/>
                  <a:gd name="connsiteY116" fmla="*/ 309562 h 614821"/>
                  <a:gd name="connsiteX117" fmla="*/ 500358 w 576558"/>
                  <a:gd name="connsiteY117" fmla="*/ 302418 h 614821"/>
                  <a:gd name="connsiteX118" fmla="*/ 517027 w 576558"/>
                  <a:gd name="connsiteY118" fmla="*/ 280987 h 614821"/>
                  <a:gd name="connsiteX119" fmla="*/ 521790 w 576558"/>
                  <a:gd name="connsiteY119" fmla="*/ 273843 h 614821"/>
                  <a:gd name="connsiteX120" fmla="*/ 533696 w 576558"/>
                  <a:gd name="connsiteY120" fmla="*/ 266700 h 614821"/>
                  <a:gd name="connsiteX121" fmla="*/ 543221 w 576558"/>
                  <a:gd name="connsiteY121" fmla="*/ 252412 h 614821"/>
                  <a:gd name="connsiteX122" fmla="*/ 545602 w 576558"/>
                  <a:gd name="connsiteY122" fmla="*/ 245268 h 614821"/>
                  <a:gd name="connsiteX123" fmla="*/ 557508 w 576558"/>
                  <a:gd name="connsiteY123" fmla="*/ 223837 h 614821"/>
                  <a:gd name="connsiteX124" fmla="*/ 555127 w 576558"/>
                  <a:gd name="connsiteY124" fmla="*/ 169068 h 614821"/>
                  <a:gd name="connsiteX125" fmla="*/ 557508 w 576558"/>
                  <a:gd name="connsiteY125" fmla="*/ 150018 h 614821"/>
                  <a:gd name="connsiteX126" fmla="*/ 559890 w 576558"/>
                  <a:gd name="connsiteY126" fmla="*/ 142875 h 614821"/>
                  <a:gd name="connsiteX127" fmla="*/ 569415 w 576558"/>
                  <a:gd name="connsiteY127" fmla="*/ 138112 h 614821"/>
                  <a:gd name="connsiteX128" fmla="*/ 574177 w 576558"/>
                  <a:gd name="connsiteY128" fmla="*/ 123825 h 614821"/>
                  <a:gd name="connsiteX129" fmla="*/ 576558 w 576558"/>
                  <a:gd name="connsiteY129" fmla="*/ 111918 h 61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576558" h="614821">
                    <a:moveTo>
                      <a:pt x="576558" y="111918"/>
                    </a:moveTo>
                    <a:cubicBezTo>
                      <a:pt x="575559" y="110253"/>
                      <a:pt x="567272" y="96012"/>
                      <a:pt x="564652" y="92868"/>
                    </a:cubicBezTo>
                    <a:cubicBezTo>
                      <a:pt x="562496" y="90281"/>
                      <a:pt x="559664" y="88312"/>
                      <a:pt x="557508" y="85725"/>
                    </a:cubicBezTo>
                    <a:cubicBezTo>
                      <a:pt x="550740" y="77604"/>
                      <a:pt x="554192" y="77646"/>
                      <a:pt x="545602" y="69056"/>
                    </a:cubicBezTo>
                    <a:cubicBezTo>
                      <a:pt x="539486" y="62940"/>
                      <a:pt x="529729" y="61516"/>
                      <a:pt x="521790" y="59531"/>
                    </a:cubicBezTo>
                    <a:cubicBezTo>
                      <a:pt x="520202" y="57150"/>
                      <a:pt x="519262" y="54175"/>
                      <a:pt x="517027" y="52387"/>
                    </a:cubicBezTo>
                    <a:cubicBezTo>
                      <a:pt x="515067" y="50819"/>
                      <a:pt x="512297" y="50696"/>
                      <a:pt x="509883" y="50006"/>
                    </a:cubicBezTo>
                    <a:cubicBezTo>
                      <a:pt x="488988" y="44037"/>
                      <a:pt x="510315" y="50945"/>
                      <a:pt x="493215" y="45243"/>
                    </a:cubicBezTo>
                    <a:cubicBezTo>
                      <a:pt x="491062" y="43629"/>
                      <a:pt x="480024" y="35076"/>
                      <a:pt x="476546" y="33337"/>
                    </a:cubicBezTo>
                    <a:cubicBezTo>
                      <a:pt x="474301" y="32214"/>
                      <a:pt x="471783" y="31750"/>
                      <a:pt x="469402" y="30956"/>
                    </a:cubicBezTo>
                    <a:cubicBezTo>
                      <a:pt x="462907" y="11469"/>
                      <a:pt x="469984" y="25341"/>
                      <a:pt x="428921" y="21431"/>
                    </a:cubicBezTo>
                    <a:cubicBezTo>
                      <a:pt x="424892" y="21047"/>
                      <a:pt x="421028" y="19573"/>
                      <a:pt x="417015" y="19050"/>
                    </a:cubicBezTo>
                    <a:cubicBezTo>
                      <a:pt x="402760" y="17191"/>
                      <a:pt x="374152" y="14287"/>
                      <a:pt x="374152" y="14287"/>
                    </a:cubicBezTo>
                    <a:cubicBezTo>
                      <a:pt x="370977" y="13493"/>
                      <a:pt x="367469" y="13530"/>
                      <a:pt x="364627" y="11906"/>
                    </a:cubicBezTo>
                    <a:cubicBezTo>
                      <a:pt x="361703" y="10235"/>
                      <a:pt x="360714" y="5712"/>
                      <a:pt x="357483" y="4762"/>
                    </a:cubicBezTo>
                    <a:cubicBezTo>
                      <a:pt x="346714" y="1595"/>
                      <a:pt x="324146" y="0"/>
                      <a:pt x="324146" y="0"/>
                    </a:cubicBezTo>
                    <a:lnTo>
                      <a:pt x="290808" y="4762"/>
                    </a:lnTo>
                    <a:cubicBezTo>
                      <a:pt x="286033" y="5478"/>
                      <a:pt x="281205" y="5972"/>
                      <a:pt x="276521" y="7143"/>
                    </a:cubicBezTo>
                    <a:cubicBezTo>
                      <a:pt x="271651" y="8361"/>
                      <a:pt x="266996" y="10318"/>
                      <a:pt x="262233" y="11906"/>
                    </a:cubicBezTo>
                    <a:lnTo>
                      <a:pt x="255090" y="14287"/>
                    </a:lnTo>
                    <a:cubicBezTo>
                      <a:pt x="253502" y="16668"/>
                      <a:pt x="252526" y="19599"/>
                      <a:pt x="250327" y="21431"/>
                    </a:cubicBezTo>
                    <a:cubicBezTo>
                      <a:pt x="247600" y="23703"/>
                      <a:pt x="243884" y="24432"/>
                      <a:pt x="240802" y="26193"/>
                    </a:cubicBezTo>
                    <a:cubicBezTo>
                      <a:pt x="238317" y="27613"/>
                      <a:pt x="236039" y="29368"/>
                      <a:pt x="233658" y="30956"/>
                    </a:cubicBezTo>
                    <a:cubicBezTo>
                      <a:pt x="232864" y="34925"/>
                      <a:pt x="231277" y="38815"/>
                      <a:pt x="231277" y="42862"/>
                    </a:cubicBezTo>
                    <a:cubicBezTo>
                      <a:pt x="231277" y="46825"/>
                      <a:pt x="238143" y="65285"/>
                      <a:pt x="238421" y="66675"/>
                    </a:cubicBezTo>
                    <a:lnTo>
                      <a:pt x="243183" y="90487"/>
                    </a:lnTo>
                    <a:cubicBezTo>
                      <a:pt x="242389" y="120650"/>
                      <a:pt x="242272" y="150838"/>
                      <a:pt x="240802" y="180975"/>
                    </a:cubicBezTo>
                    <a:cubicBezTo>
                      <a:pt x="240680" y="183482"/>
                      <a:pt x="238965" y="185668"/>
                      <a:pt x="238421" y="188118"/>
                    </a:cubicBezTo>
                    <a:cubicBezTo>
                      <a:pt x="237374" y="192831"/>
                      <a:pt x="236987" y="197671"/>
                      <a:pt x="236040" y="202406"/>
                    </a:cubicBezTo>
                    <a:cubicBezTo>
                      <a:pt x="233560" y="214803"/>
                      <a:pt x="234301" y="208491"/>
                      <a:pt x="231277" y="219075"/>
                    </a:cubicBezTo>
                    <a:cubicBezTo>
                      <a:pt x="230378" y="222222"/>
                      <a:pt x="230940" y="226044"/>
                      <a:pt x="228896" y="228600"/>
                    </a:cubicBezTo>
                    <a:cubicBezTo>
                      <a:pt x="227328" y="230560"/>
                      <a:pt x="224133" y="230187"/>
                      <a:pt x="221752" y="230981"/>
                    </a:cubicBezTo>
                    <a:cubicBezTo>
                      <a:pt x="220165" y="234156"/>
                      <a:pt x="218816" y="237462"/>
                      <a:pt x="216990" y="240506"/>
                    </a:cubicBezTo>
                    <a:cubicBezTo>
                      <a:pt x="211680" y="249356"/>
                      <a:pt x="207933" y="255593"/>
                      <a:pt x="200321" y="261937"/>
                    </a:cubicBezTo>
                    <a:cubicBezTo>
                      <a:pt x="198122" y="263769"/>
                      <a:pt x="195558" y="265112"/>
                      <a:pt x="193177" y="266700"/>
                    </a:cubicBezTo>
                    <a:cubicBezTo>
                      <a:pt x="191590" y="269081"/>
                      <a:pt x="189695" y="271284"/>
                      <a:pt x="188415" y="273843"/>
                    </a:cubicBezTo>
                    <a:cubicBezTo>
                      <a:pt x="187292" y="276088"/>
                      <a:pt x="187252" y="278793"/>
                      <a:pt x="186033" y="280987"/>
                    </a:cubicBezTo>
                    <a:cubicBezTo>
                      <a:pt x="183253" y="285991"/>
                      <a:pt x="176508" y="295275"/>
                      <a:pt x="176508" y="295275"/>
                    </a:cubicBezTo>
                    <a:cubicBezTo>
                      <a:pt x="175714" y="297656"/>
                      <a:pt x="175249" y="300173"/>
                      <a:pt x="174127" y="302418"/>
                    </a:cubicBezTo>
                    <a:cubicBezTo>
                      <a:pt x="169832" y="311009"/>
                      <a:pt x="166923" y="315565"/>
                      <a:pt x="159840" y="321468"/>
                    </a:cubicBezTo>
                    <a:cubicBezTo>
                      <a:pt x="157641" y="323300"/>
                      <a:pt x="155077" y="324643"/>
                      <a:pt x="152696" y="326231"/>
                    </a:cubicBezTo>
                    <a:cubicBezTo>
                      <a:pt x="148161" y="339839"/>
                      <a:pt x="154057" y="328499"/>
                      <a:pt x="143171" y="335756"/>
                    </a:cubicBezTo>
                    <a:cubicBezTo>
                      <a:pt x="140369" y="337624"/>
                      <a:pt x="138767" y="340943"/>
                      <a:pt x="136027" y="342900"/>
                    </a:cubicBezTo>
                    <a:cubicBezTo>
                      <a:pt x="130878" y="346578"/>
                      <a:pt x="125187" y="348100"/>
                      <a:pt x="119358" y="350043"/>
                    </a:cubicBezTo>
                    <a:cubicBezTo>
                      <a:pt x="116977" y="353218"/>
                      <a:pt x="113990" y="356018"/>
                      <a:pt x="112215" y="359568"/>
                    </a:cubicBezTo>
                    <a:cubicBezTo>
                      <a:pt x="109970" y="364058"/>
                      <a:pt x="109697" y="369366"/>
                      <a:pt x="107452" y="373856"/>
                    </a:cubicBezTo>
                    <a:cubicBezTo>
                      <a:pt x="105865" y="377031"/>
                      <a:pt x="104008" y="380085"/>
                      <a:pt x="102690" y="383381"/>
                    </a:cubicBezTo>
                    <a:cubicBezTo>
                      <a:pt x="100826" y="388042"/>
                      <a:pt x="99515" y="392906"/>
                      <a:pt x="97927" y="397668"/>
                    </a:cubicBezTo>
                    <a:cubicBezTo>
                      <a:pt x="97133" y="400049"/>
                      <a:pt x="97927" y="404018"/>
                      <a:pt x="95546" y="404812"/>
                    </a:cubicBezTo>
                    <a:lnTo>
                      <a:pt x="88402" y="407193"/>
                    </a:lnTo>
                    <a:cubicBezTo>
                      <a:pt x="86021" y="409574"/>
                      <a:pt x="83845" y="412181"/>
                      <a:pt x="81258" y="414337"/>
                    </a:cubicBezTo>
                    <a:cubicBezTo>
                      <a:pt x="79060" y="416169"/>
                      <a:pt x="75702" y="416719"/>
                      <a:pt x="74115" y="419100"/>
                    </a:cubicBezTo>
                    <a:cubicBezTo>
                      <a:pt x="72300" y="421823"/>
                      <a:pt x="73548" y="425902"/>
                      <a:pt x="71733" y="428625"/>
                    </a:cubicBezTo>
                    <a:cubicBezTo>
                      <a:pt x="70146" y="431006"/>
                      <a:pt x="66788" y="431555"/>
                      <a:pt x="64590" y="433387"/>
                    </a:cubicBezTo>
                    <a:cubicBezTo>
                      <a:pt x="62003" y="435543"/>
                      <a:pt x="60248" y="438663"/>
                      <a:pt x="57446" y="440531"/>
                    </a:cubicBezTo>
                    <a:cubicBezTo>
                      <a:pt x="55357" y="441923"/>
                      <a:pt x="52652" y="442031"/>
                      <a:pt x="50302" y="442912"/>
                    </a:cubicBezTo>
                    <a:cubicBezTo>
                      <a:pt x="46300" y="444413"/>
                      <a:pt x="42413" y="446214"/>
                      <a:pt x="38396" y="447675"/>
                    </a:cubicBezTo>
                    <a:cubicBezTo>
                      <a:pt x="33678" y="449391"/>
                      <a:pt x="24108" y="452437"/>
                      <a:pt x="24108" y="452437"/>
                    </a:cubicBezTo>
                    <a:lnTo>
                      <a:pt x="9821" y="461962"/>
                    </a:lnTo>
                    <a:lnTo>
                      <a:pt x="2677" y="466725"/>
                    </a:lnTo>
                    <a:cubicBezTo>
                      <a:pt x="-344" y="478810"/>
                      <a:pt x="-1403" y="477957"/>
                      <a:pt x="2677" y="492918"/>
                    </a:cubicBezTo>
                    <a:cubicBezTo>
                      <a:pt x="3611" y="496343"/>
                      <a:pt x="6122" y="499147"/>
                      <a:pt x="7440" y="502443"/>
                    </a:cubicBezTo>
                    <a:cubicBezTo>
                      <a:pt x="9304" y="507104"/>
                      <a:pt x="9190" y="512715"/>
                      <a:pt x="12202" y="516731"/>
                    </a:cubicBezTo>
                    <a:cubicBezTo>
                      <a:pt x="13825" y="518895"/>
                      <a:pt x="22364" y="529913"/>
                      <a:pt x="24108" y="533400"/>
                    </a:cubicBezTo>
                    <a:cubicBezTo>
                      <a:pt x="25231" y="535645"/>
                      <a:pt x="25800" y="538130"/>
                      <a:pt x="26490" y="540543"/>
                    </a:cubicBezTo>
                    <a:cubicBezTo>
                      <a:pt x="27389" y="543690"/>
                      <a:pt x="27247" y="547226"/>
                      <a:pt x="28871" y="550068"/>
                    </a:cubicBezTo>
                    <a:cubicBezTo>
                      <a:pt x="30542" y="552992"/>
                      <a:pt x="33091" y="555541"/>
                      <a:pt x="36015" y="557212"/>
                    </a:cubicBezTo>
                    <a:cubicBezTo>
                      <a:pt x="38857" y="558836"/>
                      <a:pt x="42365" y="558799"/>
                      <a:pt x="45540" y="559593"/>
                    </a:cubicBezTo>
                    <a:cubicBezTo>
                      <a:pt x="51201" y="576580"/>
                      <a:pt x="43174" y="556043"/>
                      <a:pt x="55065" y="573881"/>
                    </a:cubicBezTo>
                    <a:cubicBezTo>
                      <a:pt x="56457" y="575970"/>
                      <a:pt x="55671" y="579250"/>
                      <a:pt x="57446" y="581025"/>
                    </a:cubicBezTo>
                    <a:cubicBezTo>
                      <a:pt x="61493" y="585072"/>
                      <a:pt x="71733" y="590550"/>
                      <a:pt x="71733" y="590550"/>
                    </a:cubicBezTo>
                    <a:cubicBezTo>
                      <a:pt x="72527" y="592931"/>
                      <a:pt x="72340" y="595918"/>
                      <a:pt x="74115" y="597693"/>
                    </a:cubicBezTo>
                    <a:cubicBezTo>
                      <a:pt x="75890" y="599468"/>
                      <a:pt x="79013" y="598952"/>
                      <a:pt x="81258" y="600075"/>
                    </a:cubicBezTo>
                    <a:cubicBezTo>
                      <a:pt x="99712" y="609302"/>
                      <a:pt x="77599" y="601237"/>
                      <a:pt x="95546" y="607218"/>
                    </a:cubicBezTo>
                    <a:cubicBezTo>
                      <a:pt x="97927" y="608806"/>
                      <a:pt x="100130" y="610701"/>
                      <a:pt x="102690" y="611981"/>
                    </a:cubicBezTo>
                    <a:cubicBezTo>
                      <a:pt x="114268" y="617770"/>
                      <a:pt x="124973" y="613100"/>
                      <a:pt x="138408" y="611981"/>
                    </a:cubicBezTo>
                    <a:cubicBezTo>
                      <a:pt x="140789" y="609600"/>
                      <a:pt x="142608" y="606472"/>
                      <a:pt x="145552" y="604837"/>
                    </a:cubicBezTo>
                    <a:cubicBezTo>
                      <a:pt x="149941" y="602399"/>
                      <a:pt x="159840" y="600075"/>
                      <a:pt x="159840" y="600075"/>
                    </a:cubicBezTo>
                    <a:cubicBezTo>
                      <a:pt x="162221" y="598487"/>
                      <a:pt x="164423" y="596592"/>
                      <a:pt x="166983" y="595312"/>
                    </a:cubicBezTo>
                    <a:cubicBezTo>
                      <a:pt x="171863" y="592872"/>
                      <a:pt x="181507" y="591455"/>
                      <a:pt x="186033" y="590550"/>
                    </a:cubicBezTo>
                    <a:cubicBezTo>
                      <a:pt x="190796" y="587375"/>
                      <a:pt x="196887" y="585604"/>
                      <a:pt x="200321" y="581025"/>
                    </a:cubicBezTo>
                    <a:cubicBezTo>
                      <a:pt x="209182" y="569211"/>
                      <a:pt x="204163" y="573702"/>
                      <a:pt x="214608" y="566737"/>
                    </a:cubicBezTo>
                    <a:cubicBezTo>
                      <a:pt x="216196" y="564356"/>
                      <a:pt x="217136" y="561381"/>
                      <a:pt x="219371" y="559593"/>
                    </a:cubicBezTo>
                    <a:cubicBezTo>
                      <a:pt x="221331" y="558025"/>
                      <a:pt x="224270" y="558334"/>
                      <a:pt x="226515" y="557212"/>
                    </a:cubicBezTo>
                    <a:cubicBezTo>
                      <a:pt x="229075" y="555932"/>
                      <a:pt x="231277" y="554037"/>
                      <a:pt x="233658" y="552450"/>
                    </a:cubicBezTo>
                    <a:cubicBezTo>
                      <a:pt x="240802" y="553244"/>
                      <a:pt x="248000" y="553649"/>
                      <a:pt x="255090" y="554831"/>
                    </a:cubicBezTo>
                    <a:cubicBezTo>
                      <a:pt x="257566" y="555244"/>
                      <a:pt x="260145" y="555820"/>
                      <a:pt x="262233" y="557212"/>
                    </a:cubicBezTo>
                    <a:cubicBezTo>
                      <a:pt x="265035" y="559080"/>
                      <a:pt x="266996" y="561975"/>
                      <a:pt x="269377" y="564356"/>
                    </a:cubicBezTo>
                    <a:cubicBezTo>
                      <a:pt x="274845" y="586232"/>
                      <a:pt x="266942" y="563693"/>
                      <a:pt x="278902" y="578643"/>
                    </a:cubicBezTo>
                    <a:cubicBezTo>
                      <a:pt x="280470" y="580603"/>
                      <a:pt x="279240" y="584328"/>
                      <a:pt x="281283" y="585787"/>
                    </a:cubicBezTo>
                    <a:cubicBezTo>
                      <a:pt x="285368" y="588705"/>
                      <a:pt x="295571" y="590550"/>
                      <a:pt x="295571" y="590550"/>
                    </a:cubicBezTo>
                    <a:cubicBezTo>
                      <a:pt x="301127" y="589756"/>
                      <a:pt x="307111" y="590448"/>
                      <a:pt x="312240" y="588168"/>
                    </a:cubicBezTo>
                    <a:cubicBezTo>
                      <a:pt x="317515" y="585824"/>
                      <a:pt x="317798" y="575199"/>
                      <a:pt x="319383" y="571500"/>
                    </a:cubicBezTo>
                    <a:cubicBezTo>
                      <a:pt x="320510" y="568869"/>
                      <a:pt x="322726" y="566841"/>
                      <a:pt x="324146" y="564356"/>
                    </a:cubicBezTo>
                    <a:cubicBezTo>
                      <a:pt x="328852" y="556121"/>
                      <a:pt x="328619" y="555699"/>
                      <a:pt x="331290" y="547687"/>
                    </a:cubicBezTo>
                    <a:cubicBezTo>
                      <a:pt x="337125" y="506839"/>
                      <a:pt x="330510" y="546044"/>
                      <a:pt x="336052" y="523875"/>
                    </a:cubicBezTo>
                    <a:cubicBezTo>
                      <a:pt x="337034" y="519948"/>
                      <a:pt x="337451" y="515895"/>
                      <a:pt x="338433" y="511968"/>
                    </a:cubicBezTo>
                    <a:cubicBezTo>
                      <a:pt x="340693" y="502929"/>
                      <a:pt x="345085" y="494543"/>
                      <a:pt x="355102" y="490537"/>
                    </a:cubicBezTo>
                    <a:cubicBezTo>
                      <a:pt x="370304" y="484457"/>
                      <a:pt x="363185" y="487687"/>
                      <a:pt x="376533" y="481012"/>
                    </a:cubicBezTo>
                    <a:cubicBezTo>
                      <a:pt x="378121" y="477837"/>
                      <a:pt x="379023" y="474214"/>
                      <a:pt x="381296" y="471487"/>
                    </a:cubicBezTo>
                    <a:cubicBezTo>
                      <a:pt x="383128" y="469289"/>
                      <a:pt x="386241" y="468557"/>
                      <a:pt x="388440" y="466725"/>
                    </a:cubicBezTo>
                    <a:cubicBezTo>
                      <a:pt x="391027" y="464569"/>
                      <a:pt x="392996" y="461737"/>
                      <a:pt x="395583" y="459581"/>
                    </a:cubicBezTo>
                    <a:cubicBezTo>
                      <a:pt x="401738" y="454451"/>
                      <a:pt x="402711" y="454823"/>
                      <a:pt x="409871" y="452437"/>
                    </a:cubicBezTo>
                    <a:cubicBezTo>
                      <a:pt x="412252" y="450056"/>
                      <a:pt x="415380" y="448237"/>
                      <a:pt x="417015" y="445293"/>
                    </a:cubicBezTo>
                    <a:cubicBezTo>
                      <a:pt x="421344" y="437501"/>
                      <a:pt x="422837" y="425305"/>
                      <a:pt x="424158" y="416718"/>
                    </a:cubicBezTo>
                    <a:cubicBezTo>
                      <a:pt x="425012" y="411171"/>
                      <a:pt x="425439" y="405553"/>
                      <a:pt x="426540" y="400050"/>
                    </a:cubicBezTo>
                    <a:cubicBezTo>
                      <a:pt x="427032" y="397589"/>
                      <a:pt x="427353" y="394866"/>
                      <a:pt x="428921" y="392906"/>
                    </a:cubicBezTo>
                    <a:cubicBezTo>
                      <a:pt x="433471" y="387219"/>
                      <a:pt x="437456" y="388638"/>
                      <a:pt x="443208" y="385762"/>
                    </a:cubicBezTo>
                    <a:cubicBezTo>
                      <a:pt x="445768" y="384482"/>
                      <a:pt x="447971" y="382587"/>
                      <a:pt x="450352" y="381000"/>
                    </a:cubicBezTo>
                    <a:cubicBezTo>
                      <a:pt x="451940" y="378619"/>
                      <a:pt x="452688" y="375373"/>
                      <a:pt x="455115" y="373856"/>
                    </a:cubicBezTo>
                    <a:cubicBezTo>
                      <a:pt x="459372" y="371195"/>
                      <a:pt x="465225" y="371877"/>
                      <a:pt x="469402" y="369093"/>
                    </a:cubicBezTo>
                    <a:lnTo>
                      <a:pt x="476546" y="364331"/>
                    </a:lnTo>
                    <a:cubicBezTo>
                      <a:pt x="482529" y="346378"/>
                      <a:pt x="474459" y="368504"/>
                      <a:pt x="483690" y="350043"/>
                    </a:cubicBezTo>
                    <a:cubicBezTo>
                      <a:pt x="484812" y="347798"/>
                      <a:pt x="485082" y="345207"/>
                      <a:pt x="486071" y="342900"/>
                    </a:cubicBezTo>
                    <a:cubicBezTo>
                      <a:pt x="487469" y="339637"/>
                      <a:pt x="489587" y="336699"/>
                      <a:pt x="490833" y="333375"/>
                    </a:cubicBezTo>
                    <a:cubicBezTo>
                      <a:pt x="491982" y="330311"/>
                      <a:pt x="492275" y="326985"/>
                      <a:pt x="493215" y="323850"/>
                    </a:cubicBezTo>
                    <a:cubicBezTo>
                      <a:pt x="494658" y="319042"/>
                      <a:pt x="496390" y="314325"/>
                      <a:pt x="497977" y="309562"/>
                    </a:cubicBezTo>
                    <a:cubicBezTo>
                      <a:pt x="498771" y="307181"/>
                      <a:pt x="498966" y="304507"/>
                      <a:pt x="500358" y="302418"/>
                    </a:cubicBezTo>
                    <a:cubicBezTo>
                      <a:pt x="524430" y="266311"/>
                      <a:pt x="498376" y="303368"/>
                      <a:pt x="517027" y="280987"/>
                    </a:cubicBezTo>
                    <a:cubicBezTo>
                      <a:pt x="518859" y="278788"/>
                      <a:pt x="519617" y="275706"/>
                      <a:pt x="521790" y="273843"/>
                    </a:cubicBezTo>
                    <a:cubicBezTo>
                      <a:pt x="525304" y="270831"/>
                      <a:pt x="529727" y="269081"/>
                      <a:pt x="533696" y="266700"/>
                    </a:cubicBezTo>
                    <a:cubicBezTo>
                      <a:pt x="539357" y="249713"/>
                      <a:pt x="531330" y="270250"/>
                      <a:pt x="543221" y="252412"/>
                    </a:cubicBezTo>
                    <a:cubicBezTo>
                      <a:pt x="544613" y="250323"/>
                      <a:pt x="544383" y="247462"/>
                      <a:pt x="545602" y="245268"/>
                    </a:cubicBezTo>
                    <a:cubicBezTo>
                      <a:pt x="559248" y="220704"/>
                      <a:pt x="552120" y="240002"/>
                      <a:pt x="557508" y="223837"/>
                    </a:cubicBezTo>
                    <a:cubicBezTo>
                      <a:pt x="556714" y="205581"/>
                      <a:pt x="555127" y="187342"/>
                      <a:pt x="555127" y="169068"/>
                    </a:cubicBezTo>
                    <a:cubicBezTo>
                      <a:pt x="555127" y="162669"/>
                      <a:pt x="556363" y="156314"/>
                      <a:pt x="557508" y="150018"/>
                    </a:cubicBezTo>
                    <a:cubicBezTo>
                      <a:pt x="557957" y="147549"/>
                      <a:pt x="558115" y="144650"/>
                      <a:pt x="559890" y="142875"/>
                    </a:cubicBezTo>
                    <a:cubicBezTo>
                      <a:pt x="562400" y="140365"/>
                      <a:pt x="566240" y="139700"/>
                      <a:pt x="569415" y="138112"/>
                    </a:cubicBezTo>
                    <a:lnTo>
                      <a:pt x="574177" y="123825"/>
                    </a:lnTo>
                    <a:lnTo>
                      <a:pt x="576558" y="111918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valencia">
                <a:extLst>
                  <a:ext uri="{FF2B5EF4-FFF2-40B4-BE49-F238E27FC236}">
                    <a16:creationId xmlns:a16="http://schemas.microsoft.com/office/drawing/2014/main" id="{D5203E2F-EEC4-08CB-5C05-DF52A4ABAC11}"/>
                  </a:ext>
                </a:extLst>
              </p:cNvPr>
              <p:cNvSpPr/>
              <p:nvPr/>
            </p:nvSpPr>
            <p:spPr>
              <a:xfrm>
                <a:off x="3487585" y="2126333"/>
                <a:ext cx="699857" cy="857250"/>
              </a:xfrm>
              <a:custGeom>
                <a:avLst/>
                <a:gdLst>
                  <a:gd name="connsiteX0" fmla="*/ 626273 w 692948"/>
                  <a:gd name="connsiteY0" fmla="*/ 242888 h 857250"/>
                  <a:gd name="connsiteX1" fmla="*/ 614367 w 692948"/>
                  <a:gd name="connsiteY1" fmla="*/ 238125 h 857250"/>
                  <a:gd name="connsiteX2" fmla="*/ 607223 w 692948"/>
                  <a:gd name="connsiteY2" fmla="*/ 233363 h 857250"/>
                  <a:gd name="connsiteX3" fmla="*/ 595317 w 692948"/>
                  <a:gd name="connsiteY3" fmla="*/ 228600 h 857250"/>
                  <a:gd name="connsiteX4" fmla="*/ 581029 w 692948"/>
                  <a:gd name="connsiteY4" fmla="*/ 219075 h 857250"/>
                  <a:gd name="connsiteX5" fmla="*/ 571504 w 692948"/>
                  <a:gd name="connsiteY5" fmla="*/ 214313 h 857250"/>
                  <a:gd name="connsiteX6" fmla="*/ 566742 w 692948"/>
                  <a:gd name="connsiteY6" fmla="*/ 207169 h 857250"/>
                  <a:gd name="connsiteX7" fmla="*/ 533404 w 692948"/>
                  <a:gd name="connsiteY7" fmla="*/ 204788 h 857250"/>
                  <a:gd name="connsiteX8" fmla="*/ 526260 w 692948"/>
                  <a:gd name="connsiteY8" fmla="*/ 211932 h 857250"/>
                  <a:gd name="connsiteX9" fmla="*/ 519117 w 692948"/>
                  <a:gd name="connsiteY9" fmla="*/ 216694 h 857250"/>
                  <a:gd name="connsiteX10" fmla="*/ 500067 w 692948"/>
                  <a:gd name="connsiteY10" fmla="*/ 233363 h 857250"/>
                  <a:gd name="connsiteX11" fmla="*/ 483398 w 692948"/>
                  <a:gd name="connsiteY11" fmla="*/ 238125 h 857250"/>
                  <a:gd name="connsiteX12" fmla="*/ 469110 w 692948"/>
                  <a:gd name="connsiteY12" fmla="*/ 240507 h 857250"/>
                  <a:gd name="connsiteX13" fmla="*/ 447679 w 692948"/>
                  <a:gd name="connsiteY13" fmla="*/ 245269 h 857250"/>
                  <a:gd name="connsiteX14" fmla="*/ 373860 w 692948"/>
                  <a:gd name="connsiteY14" fmla="*/ 240507 h 857250"/>
                  <a:gd name="connsiteX15" fmla="*/ 366717 w 692948"/>
                  <a:gd name="connsiteY15" fmla="*/ 235744 h 857250"/>
                  <a:gd name="connsiteX16" fmla="*/ 361954 w 692948"/>
                  <a:gd name="connsiteY16" fmla="*/ 207169 h 857250"/>
                  <a:gd name="connsiteX17" fmla="*/ 352429 w 692948"/>
                  <a:gd name="connsiteY17" fmla="*/ 185738 h 857250"/>
                  <a:gd name="connsiteX18" fmla="*/ 345285 w 692948"/>
                  <a:gd name="connsiteY18" fmla="*/ 178594 h 857250"/>
                  <a:gd name="connsiteX19" fmla="*/ 342904 w 692948"/>
                  <a:gd name="connsiteY19" fmla="*/ 171450 h 857250"/>
                  <a:gd name="connsiteX20" fmla="*/ 335760 w 692948"/>
                  <a:gd name="connsiteY20" fmla="*/ 164307 h 857250"/>
                  <a:gd name="connsiteX21" fmla="*/ 314329 w 692948"/>
                  <a:gd name="connsiteY21" fmla="*/ 152400 h 857250"/>
                  <a:gd name="connsiteX22" fmla="*/ 297660 w 692948"/>
                  <a:gd name="connsiteY22" fmla="*/ 150019 h 857250"/>
                  <a:gd name="connsiteX23" fmla="*/ 261942 w 692948"/>
                  <a:gd name="connsiteY23" fmla="*/ 145257 h 857250"/>
                  <a:gd name="connsiteX24" fmla="*/ 254798 w 692948"/>
                  <a:gd name="connsiteY24" fmla="*/ 126207 h 857250"/>
                  <a:gd name="connsiteX25" fmla="*/ 242892 w 692948"/>
                  <a:gd name="connsiteY25" fmla="*/ 109538 h 857250"/>
                  <a:gd name="connsiteX26" fmla="*/ 221460 w 692948"/>
                  <a:gd name="connsiteY26" fmla="*/ 92869 h 857250"/>
                  <a:gd name="connsiteX27" fmla="*/ 214317 w 692948"/>
                  <a:gd name="connsiteY27" fmla="*/ 88107 h 857250"/>
                  <a:gd name="connsiteX28" fmla="*/ 209554 w 692948"/>
                  <a:gd name="connsiteY28" fmla="*/ 80963 h 857250"/>
                  <a:gd name="connsiteX29" fmla="*/ 204792 w 692948"/>
                  <a:gd name="connsiteY29" fmla="*/ 50007 h 857250"/>
                  <a:gd name="connsiteX30" fmla="*/ 200029 w 692948"/>
                  <a:gd name="connsiteY30" fmla="*/ 33338 h 857250"/>
                  <a:gd name="connsiteX31" fmla="*/ 173835 w 692948"/>
                  <a:gd name="connsiteY31" fmla="*/ 30957 h 857250"/>
                  <a:gd name="connsiteX32" fmla="*/ 152404 w 692948"/>
                  <a:gd name="connsiteY32" fmla="*/ 28575 h 857250"/>
                  <a:gd name="connsiteX33" fmla="*/ 138117 w 692948"/>
                  <a:gd name="connsiteY33" fmla="*/ 21432 h 857250"/>
                  <a:gd name="connsiteX34" fmla="*/ 133354 w 692948"/>
                  <a:gd name="connsiteY34" fmla="*/ 4763 h 857250"/>
                  <a:gd name="connsiteX35" fmla="*/ 126210 w 692948"/>
                  <a:gd name="connsiteY35" fmla="*/ 0 h 857250"/>
                  <a:gd name="connsiteX36" fmla="*/ 109542 w 692948"/>
                  <a:gd name="connsiteY36" fmla="*/ 2382 h 857250"/>
                  <a:gd name="connsiteX37" fmla="*/ 102398 w 692948"/>
                  <a:gd name="connsiteY37" fmla="*/ 4763 h 857250"/>
                  <a:gd name="connsiteX38" fmla="*/ 95254 w 692948"/>
                  <a:gd name="connsiteY38" fmla="*/ 2382 h 857250"/>
                  <a:gd name="connsiteX39" fmla="*/ 76204 w 692948"/>
                  <a:gd name="connsiteY39" fmla="*/ 9525 h 857250"/>
                  <a:gd name="connsiteX40" fmla="*/ 69060 w 692948"/>
                  <a:gd name="connsiteY40" fmla="*/ 14288 h 857250"/>
                  <a:gd name="connsiteX41" fmla="*/ 52392 w 692948"/>
                  <a:gd name="connsiteY41" fmla="*/ 21432 h 857250"/>
                  <a:gd name="connsiteX42" fmla="*/ 47629 w 692948"/>
                  <a:gd name="connsiteY42" fmla="*/ 30957 h 857250"/>
                  <a:gd name="connsiteX43" fmla="*/ 38104 w 692948"/>
                  <a:gd name="connsiteY43" fmla="*/ 42863 h 857250"/>
                  <a:gd name="connsiteX44" fmla="*/ 42867 w 692948"/>
                  <a:gd name="connsiteY44" fmla="*/ 50007 h 857250"/>
                  <a:gd name="connsiteX45" fmla="*/ 59535 w 692948"/>
                  <a:gd name="connsiteY45" fmla="*/ 57150 h 857250"/>
                  <a:gd name="connsiteX46" fmla="*/ 80967 w 692948"/>
                  <a:gd name="connsiteY46" fmla="*/ 71438 h 857250"/>
                  <a:gd name="connsiteX47" fmla="*/ 88110 w 692948"/>
                  <a:gd name="connsiteY47" fmla="*/ 76200 h 857250"/>
                  <a:gd name="connsiteX48" fmla="*/ 95254 w 692948"/>
                  <a:gd name="connsiteY48" fmla="*/ 83344 h 857250"/>
                  <a:gd name="connsiteX49" fmla="*/ 109542 w 692948"/>
                  <a:gd name="connsiteY49" fmla="*/ 88107 h 857250"/>
                  <a:gd name="connsiteX50" fmla="*/ 114304 w 692948"/>
                  <a:gd name="connsiteY50" fmla="*/ 95250 h 857250"/>
                  <a:gd name="connsiteX51" fmla="*/ 121448 w 692948"/>
                  <a:gd name="connsiteY51" fmla="*/ 100013 h 857250"/>
                  <a:gd name="connsiteX52" fmla="*/ 123829 w 692948"/>
                  <a:gd name="connsiteY52" fmla="*/ 107157 h 857250"/>
                  <a:gd name="connsiteX53" fmla="*/ 128592 w 692948"/>
                  <a:gd name="connsiteY53" fmla="*/ 114300 h 857250"/>
                  <a:gd name="connsiteX54" fmla="*/ 130973 w 692948"/>
                  <a:gd name="connsiteY54" fmla="*/ 121444 h 857250"/>
                  <a:gd name="connsiteX55" fmla="*/ 135735 w 692948"/>
                  <a:gd name="connsiteY55" fmla="*/ 128588 h 857250"/>
                  <a:gd name="connsiteX56" fmla="*/ 138117 w 692948"/>
                  <a:gd name="connsiteY56" fmla="*/ 138113 h 857250"/>
                  <a:gd name="connsiteX57" fmla="*/ 135735 w 692948"/>
                  <a:gd name="connsiteY57" fmla="*/ 257175 h 857250"/>
                  <a:gd name="connsiteX58" fmla="*/ 121448 w 692948"/>
                  <a:gd name="connsiteY58" fmla="*/ 266700 h 857250"/>
                  <a:gd name="connsiteX59" fmla="*/ 107160 w 692948"/>
                  <a:gd name="connsiteY59" fmla="*/ 273844 h 857250"/>
                  <a:gd name="connsiteX60" fmla="*/ 100017 w 692948"/>
                  <a:gd name="connsiteY60" fmla="*/ 278607 h 857250"/>
                  <a:gd name="connsiteX61" fmla="*/ 97635 w 692948"/>
                  <a:gd name="connsiteY61" fmla="*/ 285750 h 857250"/>
                  <a:gd name="connsiteX62" fmla="*/ 90492 w 692948"/>
                  <a:gd name="connsiteY62" fmla="*/ 288132 h 857250"/>
                  <a:gd name="connsiteX63" fmla="*/ 83348 w 692948"/>
                  <a:gd name="connsiteY63" fmla="*/ 292894 h 857250"/>
                  <a:gd name="connsiteX64" fmla="*/ 76204 w 692948"/>
                  <a:gd name="connsiteY64" fmla="*/ 300038 h 857250"/>
                  <a:gd name="connsiteX65" fmla="*/ 71442 w 692948"/>
                  <a:gd name="connsiteY65" fmla="*/ 307182 h 857250"/>
                  <a:gd name="connsiteX66" fmla="*/ 52392 w 692948"/>
                  <a:gd name="connsiteY66" fmla="*/ 311944 h 857250"/>
                  <a:gd name="connsiteX67" fmla="*/ 45248 w 692948"/>
                  <a:gd name="connsiteY67" fmla="*/ 314325 h 857250"/>
                  <a:gd name="connsiteX68" fmla="*/ 38104 w 692948"/>
                  <a:gd name="connsiteY68" fmla="*/ 319088 h 857250"/>
                  <a:gd name="connsiteX69" fmla="*/ 33342 w 692948"/>
                  <a:gd name="connsiteY69" fmla="*/ 326232 h 857250"/>
                  <a:gd name="connsiteX70" fmla="*/ 26198 w 692948"/>
                  <a:gd name="connsiteY70" fmla="*/ 328613 h 857250"/>
                  <a:gd name="connsiteX71" fmla="*/ 21435 w 692948"/>
                  <a:gd name="connsiteY71" fmla="*/ 335757 h 857250"/>
                  <a:gd name="connsiteX72" fmla="*/ 14292 w 692948"/>
                  <a:gd name="connsiteY72" fmla="*/ 338138 h 857250"/>
                  <a:gd name="connsiteX73" fmla="*/ 4767 w 692948"/>
                  <a:gd name="connsiteY73" fmla="*/ 352425 h 857250"/>
                  <a:gd name="connsiteX74" fmla="*/ 2385 w 692948"/>
                  <a:gd name="connsiteY74" fmla="*/ 369094 h 857250"/>
                  <a:gd name="connsiteX75" fmla="*/ 4 w 692948"/>
                  <a:gd name="connsiteY75" fmla="*/ 376238 h 857250"/>
                  <a:gd name="connsiteX76" fmla="*/ 7148 w 692948"/>
                  <a:gd name="connsiteY76" fmla="*/ 411957 h 857250"/>
                  <a:gd name="connsiteX77" fmla="*/ 11910 w 692948"/>
                  <a:gd name="connsiteY77" fmla="*/ 419100 h 857250"/>
                  <a:gd name="connsiteX78" fmla="*/ 19054 w 692948"/>
                  <a:gd name="connsiteY78" fmla="*/ 423863 h 857250"/>
                  <a:gd name="connsiteX79" fmla="*/ 23817 w 692948"/>
                  <a:gd name="connsiteY79" fmla="*/ 431007 h 857250"/>
                  <a:gd name="connsiteX80" fmla="*/ 64298 w 692948"/>
                  <a:gd name="connsiteY80" fmla="*/ 440532 h 857250"/>
                  <a:gd name="connsiteX81" fmla="*/ 76204 w 692948"/>
                  <a:gd name="connsiteY81" fmla="*/ 442913 h 857250"/>
                  <a:gd name="connsiteX82" fmla="*/ 90492 w 692948"/>
                  <a:gd name="connsiteY82" fmla="*/ 450057 h 857250"/>
                  <a:gd name="connsiteX83" fmla="*/ 97635 w 692948"/>
                  <a:gd name="connsiteY83" fmla="*/ 454819 h 857250"/>
                  <a:gd name="connsiteX84" fmla="*/ 109542 w 692948"/>
                  <a:gd name="connsiteY84" fmla="*/ 469107 h 857250"/>
                  <a:gd name="connsiteX85" fmla="*/ 119067 w 692948"/>
                  <a:gd name="connsiteY85" fmla="*/ 483394 h 857250"/>
                  <a:gd name="connsiteX86" fmla="*/ 121448 w 692948"/>
                  <a:gd name="connsiteY86" fmla="*/ 490538 h 857250"/>
                  <a:gd name="connsiteX87" fmla="*/ 130973 w 692948"/>
                  <a:gd name="connsiteY87" fmla="*/ 504825 h 857250"/>
                  <a:gd name="connsiteX88" fmla="*/ 140498 w 692948"/>
                  <a:gd name="connsiteY88" fmla="*/ 519113 h 857250"/>
                  <a:gd name="connsiteX89" fmla="*/ 150023 w 692948"/>
                  <a:gd name="connsiteY89" fmla="*/ 533400 h 857250"/>
                  <a:gd name="connsiteX90" fmla="*/ 154785 w 692948"/>
                  <a:gd name="connsiteY90" fmla="*/ 540544 h 857250"/>
                  <a:gd name="connsiteX91" fmla="*/ 161929 w 692948"/>
                  <a:gd name="connsiteY91" fmla="*/ 561975 h 857250"/>
                  <a:gd name="connsiteX92" fmla="*/ 164310 w 692948"/>
                  <a:gd name="connsiteY92" fmla="*/ 583407 h 857250"/>
                  <a:gd name="connsiteX93" fmla="*/ 166692 w 692948"/>
                  <a:gd name="connsiteY93" fmla="*/ 602457 h 857250"/>
                  <a:gd name="connsiteX94" fmla="*/ 161929 w 692948"/>
                  <a:gd name="connsiteY94" fmla="*/ 650082 h 857250"/>
                  <a:gd name="connsiteX95" fmla="*/ 164310 w 692948"/>
                  <a:gd name="connsiteY95" fmla="*/ 678657 h 857250"/>
                  <a:gd name="connsiteX96" fmla="*/ 166692 w 692948"/>
                  <a:gd name="connsiteY96" fmla="*/ 685800 h 857250"/>
                  <a:gd name="connsiteX97" fmla="*/ 173835 w 692948"/>
                  <a:gd name="connsiteY97" fmla="*/ 690563 h 857250"/>
                  <a:gd name="connsiteX98" fmla="*/ 176217 w 692948"/>
                  <a:gd name="connsiteY98" fmla="*/ 700088 h 857250"/>
                  <a:gd name="connsiteX99" fmla="*/ 185742 w 692948"/>
                  <a:gd name="connsiteY99" fmla="*/ 707232 h 857250"/>
                  <a:gd name="connsiteX100" fmla="*/ 200029 w 692948"/>
                  <a:gd name="connsiteY100" fmla="*/ 711994 h 857250"/>
                  <a:gd name="connsiteX101" fmla="*/ 207173 w 692948"/>
                  <a:gd name="connsiteY101" fmla="*/ 714375 h 857250"/>
                  <a:gd name="connsiteX102" fmla="*/ 221460 w 692948"/>
                  <a:gd name="connsiteY102" fmla="*/ 716757 h 857250"/>
                  <a:gd name="connsiteX103" fmla="*/ 228604 w 692948"/>
                  <a:gd name="connsiteY103" fmla="*/ 719138 h 857250"/>
                  <a:gd name="connsiteX104" fmla="*/ 252417 w 692948"/>
                  <a:gd name="connsiteY104" fmla="*/ 726282 h 857250"/>
                  <a:gd name="connsiteX105" fmla="*/ 261942 w 692948"/>
                  <a:gd name="connsiteY105" fmla="*/ 731044 h 857250"/>
                  <a:gd name="connsiteX106" fmla="*/ 266704 w 692948"/>
                  <a:gd name="connsiteY106" fmla="*/ 738188 h 857250"/>
                  <a:gd name="connsiteX107" fmla="*/ 273848 w 692948"/>
                  <a:gd name="connsiteY107" fmla="*/ 742950 h 857250"/>
                  <a:gd name="connsiteX108" fmla="*/ 283373 w 692948"/>
                  <a:gd name="connsiteY108" fmla="*/ 750094 h 857250"/>
                  <a:gd name="connsiteX109" fmla="*/ 285754 w 692948"/>
                  <a:gd name="connsiteY109" fmla="*/ 757238 h 857250"/>
                  <a:gd name="connsiteX110" fmla="*/ 292898 w 692948"/>
                  <a:gd name="connsiteY110" fmla="*/ 809625 h 857250"/>
                  <a:gd name="connsiteX111" fmla="*/ 297660 w 692948"/>
                  <a:gd name="connsiteY111" fmla="*/ 819150 h 857250"/>
                  <a:gd name="connsiteX112" fmla="*/ 300042 w 692948"/>
                  <a:gd name="connsiteY112" fmla="*/ 826294 h 857250"/>
                  <a:gd name="connsiteX113" fmla="*/ 314329 w 692948"/>
                  <a:gd name="connsiteY113" fmla="*/ 831057 h 857250"/>
                  <a:gd name="connsiteX114" fmla="*/ 330998 w 692948"/>
                  <a:gd name="connsiteY114" fmla="*/ 838200 h 857250"/>
                  <a:gd name="connsiteX115" fmla="*/ 342904 w 692948"/>
                  <a:gd name="connsiteY115" fmla="*/ 840582 h 857250"/>
                  <a:gd name="connsiteX116" fmla="*/ 357192 w 692948"/>
                  <a:gd name="connsiteY116" fmla="*/ 845344 h 857250"/>
                  <a:gd name="connsiteX117" fmla="*/ 364335 w 692948"/>
                  <a:gd name="connsiteY117" fmla="*/ 850107 h 857250"/>
                  <a:gd name="connsiteX118" fmla="*/ 395292 w 692948"/>
                  <a:gd name="connsiteY118" fmla="*/ 854869 h 857250"/>
                  <a:gd name="connsiteX119" fmla="*/ 433392 w 692948"/>
                  <a:gd name="connsiteY119" fmla="*/ 857250 h 857250"/>
                  <a:gd name="connsiteX120" fmla="*/ 442917 w 692948"/>
                  <a:gd name="connsiteY120" fmla="*/ 854869 h 857250"/>
                  <a:gd name="connsiteX121" fmla="*/ 440535 w 692948"/>
                  <a:gd name="connsiteY121" fmla="*/ 833438 h 857250"/>
                  <a:gd name="connsiteX122" fmla="*/ 438154 w 692948"/>
                  <a:gd name="connsiteY122" fmla="*/ 790575 h 857250"/>
                  <a:gd name="connsiteX123" fmla="*/ 442917 w 692948"/>
                  <a:gd name="connsiteY123" fmla="*/ 781050 h 857250"/>
                  <a:gd name="connsiteX124" fmla="*/ 483398 w 692948"/>
                  <a:gd name="connsiteY124" fmla="*/ 778669 h 857250"/>
                  <a:gd name="connsiteX125" fmla="*/ 540548 w 692948"/>
                  <a:gd name="connsiteY125" fmla="*/ 776288 h 857250"/>
                  <a:gd name="connsiteX126" fmla="*/ 547692 w 692948"/>
                  <a:gd name="connsiteY126" fmla="*/ 771525 h 857250"/>
                  <a:gd name="connsiteX127" fmla="*/ 571504 w 692948"/>
                  <a:gd name="connsiteY127" fmla="*/ 764382 h 857250"/>
                  <a:gd name="connsiteX128" fmla="*/ 585792 w 692948"/>
                  <a:gd name="connsiteY128" fmla="*/ 759619 h 857250"/>
                  <a:gd name="connsiteX129" fmla="*/ 604842 w 692948"/>
                  <a:gd name="connsiteY129" fmla="*/ 754857 h 857250"/>
                  <a:gd name="connsiteX130" fmla="*/ 621510 w 692948"/>
                  <a:gd name="connsiteY130" fmla="*/ 750094 h 857250"/>
                  <a:gd name="connsiteX131" fmla="*/ 635798 w 692948"/>
                  <a:gd name="connsiteY131" fmla="*/ 745332 h 857250"/>
                  <a:gd name="connsiteX132" fmla="*/ 642942 w 692948"/>
                  <a:gd name="connsiteY132" fmla="*/ 742950 h 857250"/>
                  <a:gd name="connsiteX133" fmla="*/ 652467 w 692948"/>
                  <a:gd name="connsiteY133" fmla="*/ 740569 h 857250"/>
                  <a:gd name="connsiteX134" fmla="*/ 659610 w 692948"/>
                  <a:gd name="connsiteY134" fmla="*/ 733425 h 857250"/>
                  <a:gd name="connsiteX135" fmla="*/ 664373 w 692948"/>
                  <a:gd name="connsiteY135" fmla="*/ 726282 h 857250"/>
                  <a:gd name="connsiteX136" fmla="*/ 673898 w 692948"/>
                  <a:gd name="connsiteY136" fmla="*/ 719138 h 857250"/>
                  <a:gd name="connsiteX137" fmla="*/ 678660 w 692948"/>
                  <a:gd name="connsiteY137" fmla="*/ 711994 h 857250"/>
                  <a:gd name="connsiteX138" fmla="*/ 690567 w 692948"/>
                  <a:gd name="connsiteY138" fmla="*/ 700088 h 857250"/>
                  <a:gd name="connsiteX139" fmla="*/ 692948 w 692948"/>
                  <a:gd name="connsiteY139" fmla="*/ 692944 h 857250"/>
                  <a:gd name="connsiteX140" fmla="*/ 690567 w 692948"/>
                  <a:gd name="connsiteY140" fmla="*/ 683419 h 857250"/>
                  <a:gd name="connsiteX141" fmla="*/ 685804 w 692948"/>
                  <a:gd name="connsiteY141" fmla="*/ 673894 h 857250"/>
                  <a:gd name="connsiteX142" fmla="*/ 664373 w 692948"/>
                  <a:gd name="connsiteY142" fmla="*/ 659607 h 857250"/>
                  <a:gd name="connsiteX143" fmla="*/ 657229 w 692948"/>
                  <a:gd name="connsiteY143" fmla="*/ 654844 h 857250"/>
                  <a:gd name="connsiteX144" fmla="*/ 642942 w 692948"/>
                  <a:gd name="connsiteY144" fmla="*/ 642938 h 857250"/>
                  <a:gd name="connsiteX145" fmla="*/ 631035 w 692948"/>
                  <a:gd name="connsiteY145" fmla="*/ 628650 h 857250"/>
                  <a:gd name="connsiteX146" fmla="*/ 621510 w 692948"/>
                  <a:gd name="connsiteY146" fmla="*/ 614363 h 857250"/>
                  <a:gd name="connsiteX147" fmla="*/ 616748 w 692948"/>
                  <a:gd name="connsiteY147" fmla="*/ 607219 h 857250"/>
                  <a:gd name="connsiteX148" fmla="*/ 611985 w 692948"/>
                  <a:gd name="connsiteY148" fmla="*/ 600075 h 857250"/>
                  <a:gd name="connsiteX149" fmla="*/ 609604 w 692948"/>
                  <a:gd name="connsiteY149" fmla="*/ 590550 h 857250"/>
                  <a:gd name="connsiteX150" fmla="*/ 600079 w 692948"/>
                  <a:gd name="connsiteY150" fmla="*/ 576263 h 857250"/>
                  <a:gd name="connsiteX151" fmla="*/ 595317 w 692948"/>
                  <a:gd name="connsiteY151" fmla="*/ 542925 h 857250"/>
                  <a:gd name="connsiteX152" fmla="*/ 592935 w 692948"/>
                  <a:gd name="connsiteY152" fmla="*/ 528638 h 857250"/>
                  <a:gd name="connsiteX153" fmla="*/ 590554 w 692948"/>
                  <a:gd name="connsiteY153" fmla="*/ 497682 h 857250"/>
                  <a:gd name="connsiteX154" fmla="*/ 585792 w 692948"/>
                  <a:gd name="connsiteY154" fmla="*/ 438150 h 857250"/>
                  <a:gd name="connsiteX155" fmla="*/ 583410 w 692948"/>
                  <a:gd name="connsiteY155" fmla="*/ 428625 h 857250"/>
                  <a:gd name="connsiteX156" fmla="*/ 576267 w 692948"/>
                  <a:gd name="connsiteY156" fmla="*/ 407194 h 857250"/>
                  <a:gd name="connsiteX157" fmla="*/ 571504 w 692948"/>
                  <a:gd name="connsiteY157" fmla="*/ 378619 h 857250"/>
                  <a:gd name="connsiteX158" fmla="*/ 566742 w 692948"/>
                  <a:gd name="connsiteY158" fmla="*/ 354807 h 857250"/>
                  <a:gd name="connsiteX159" fmla="*/ 571504 w 692948"/>
                  <a:gd name="connsiteY159" fmla="*/ 326232 h 857250"/>
                  <a:gd name="connsiteX160" fmla="*/ 573885 w 692948"/>
                  <a:gd name="connsiteY160" fmla="*/ 316707 h 857250"/>
                  <a:gd name="connsiteX161" fmla="*/ 581029 w 692948"/>
                  <a:gd name="connsiteY161" fmla="*/ 309563 h 857250"/>
                  <a:gd name="connsiteX162" fmla="*/ 583410 w 692948"/>
                  <a:gd name="connsiteY162" fmla="*/ 300038 h 857250"/>
                  <a:gd name="connsiteX163" fmla="*/ 592935 w 692948"/>
                  <a:gd name="connsiteY163" fmla="*/ 285750 h 857250"/>
                  <a:gd name="connsiteX164" fmla="*/ 597698 w 692948"/>
                  <a:gd name="connsiteY164" fmla="*/ 278607 h 857250"/>
                  <a:gd name="connsiteX165" fmla="*/ 604842 w 692948"/>
                  <a:gd name="connsiteY165" fmla="*/ 271463 h 857250"/>
                  <a:gd name="connsiteX166" fmla="*/ 609604 w 692948"/>
                  <a:gd name="connsiteY166" fmla="*/ 264319 h 857250"/>
                  <a:gd name="connsiteX167" fmla="*/ 626273 w 692948"/>
                  <a:gd name="connsiteY167" fmla="*/ 24288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692948" h="857250">
                    <a:moveTo>
                      <a:pt x="626273" y="242888"/>
                    </a:moveTo>
                    <a:cubicBezTo>
                      <a:pt x="627067" y="238522"/>
                      <a:pt x="618190" y="240037"/>
                      <a:pt x="614367" y="238125"/>
                    </a:cubicBezTo>
                    <a:cubicBezTo>
                      <a:pt x="611807" y="236845"/>
                      <a:pt x="609783" y="234643"/>
                      <a:pt x="607223" y="233363"/>
                    </a:cubicBezTo>
                    <a:cubicBezTo>
                      <a:pt x="603400" y="231451"/>
                      <a:pt x="599070" y="230647"/>
                      <a:pt x="595317" y="228600"/>
                    </a:cubicBezTo>
                    <a:cubicBezTo>
                      <a:pt x="590292" y="225859"/>
                      <a:pt x="586149" y="221635"/>
                      <a:pt x="581029" y="219075"/>
                    </a:cubicBezTo>
                    <a:lnTo>
                      <a:pt x="571504" y="214313"/>
                    </a:lnTo>
                    <a:cubicBezTo>
                      <a:pt x="569917" y="211932"/>
                      <a:pt x="568766" y="209193"/>
                      <a:pt x="566742" y="207169"/>
                    </a:cubicBezTo>
                    <a:cubicBezTo>
                      <a:pt x="556716" y="197143"/>
                      <a:pt x="548928" y="203377"/>
                      <a:pt x="533404" y="204788"/>
                    </a:cubicBezTo>
                    <a:cubicBezTo>
                      <a:pt x="531023" y="207169"/>
                      <a:pt x="528847" y="209776"/>
                      <a:pt x="526260" y="211932"/>
                    </a:cubicBezTo>
                    <a:cubicBezTo>
                      <a:pt x="524062" y="213764"/>
                      <a:pt x="521140" y="214671"/>
                      <a:pt x="519117" y="216694"/>
                    </a:cubicBezTo>
                    <a:cubicBezTo>
                      <a:pt x="509395" y="226416"/>
                      <a:pt x="520303" y="226619"/>
                      <a:pt x="500067" y="233363"/>
                    </a:cubicBezTo>
                    <a:cubicBezTo>
                      <a:pt x="493257" y="235633"/>
                      <a:pt x="490875" y="236630"/>
                      <a:pt x="483398" y="238125"/>
                    </a:cubicBezTo>
                    <a:cubicBezTo>
                      <a:pt x="478663" y="239072"/>
                      <a:pt x="473861" y="239643"/>
                      <a:pt x="469110" y="240507"/>
                    </a:cubicBezTo>
                    <a:cubicBezTo>
                      <a:pt x="458021" y="242523"/>
                      <a:pt x="457875" y="242720"/>
                      <a:pt x="447679" y="245269"/>
                    </a:cubicBezTo>
                    <a:cubicBezTo>
                      <a:pt x="423073" y="243682"/>
                      <a:pt x="398349" y="243388"/>
                      <a:pt x="373860" y="240507"/>
                    </a:cubicBezTo>
                    <a:cubicBezTo>
                      <a:pt x="371018" y="240173"/>
                      <a:pt x="367679" y="238439"/>
                      <a:pt x="366717" y="235744"/>
                    </a:cubicBezTo>
                    <a:cubicBezTo>
                      <a:pt x="363469" y="226650"/>
                      <a:pt x="365007" y="216330"/>
                      <a:pt x="361954" y="207169"/>
                    </a:cubicBezTo>
                    <a:cubicBezTo>
                      <a:pt x="358493" y="196784"/>
                      <a:pt x="358719" y="193286"/>
                      <a:pt x="352429" y="185738"/>
                    </a:cubicBezTo>
                    <a:cubicBezTo>
                      <a:pt x="350273" y="183151"/>
                      <a:pt x="347666" y="180975"/>
                      <a:pt x="345285" y="178594"/>
                    </a:cubicBezTo>
                    <a:cubicBezTo>
                      <a:pt x="344491" y="176213"/>
                      <a:pt x="344296" y="173539"/>
                      <a:pt x="342904" y="171450"/>
                    </a:cubicBezTo>
                    <a:cubicBezTo>
                      <a:pt x="341036" y="168648"/>
                      <a:pt x="338418" y="166374"/>
                      <a:pt x="335760" y="164307"/>
                    </a:cubicBezTo>
                    <a:cubicBezTo>
                      <a:pt x="329153" y="159168"/>
                      <a:pt x="322619" y="154058"/>
                      <a:pt x="314329" y="152400"/>
                    </a:cubicBezTo>
                    <a:cubicBezTo>
                      <a:pt x="308825" y="151299"/>
                      <a:pt x="303196" y="150942"/>
                      <a:pt x="297660" y="150019"/>
                    </a:cubicBezTo>
                    <a:cubicBezTo>
                      <a:pt x="268066" y="145087"/>
                      <a:pt x="309226" y="149985"/>
                      <a:pt x="261942" y="145257"/>
                    </a:cubicBezTo>
                    <a:cubicBezTo>
                      <a:pt x="256784" y="124633"/>
                      <a:pt x="263100" y="146962"/>
                      <a:pt x="254798" y="126207"/>
                    </a:cubicBezTo>
                    <a:cubicBezTo>
                      <a:pt x="247960" y="109111"/>
                      <a:pt x="255438" y="113720"/>
                      <a:pt x="242892" y="109538"/>
                    </a:cubicBezTo>
                    <a:cubicBezTo>
                      <a:pt x="231700" y="98346"/>
                      <a:pt x="238551" y="104262"/>
                      <a:pt x="221460" y="92869"/>
                    </a:cubicBezTo>
                    <a:lnTo>
                      <a:pt x="214317" y="88107"/>
                    </a:lnTo>
                    <a:cubicBezTo>
                      <a:pt x="212729" y="85726"/>
                      <a:pt x="210834" y="83523"/>
                      <a:pt x="209554" y="80963"/>
                    </a:cubicBezTo>
                    <a:cubicBezTo>
                      <a:pt x="205010" y="71875"/>
                      <a:pt x="206281" y="58445"/>
                      <a:pt x="204792" y="50007"/>
                    </a:cubicBezTo>
                    <a:cubicBezTo>
                      <a:pt x="203788" y="44316"/>
                      <a:pt x="204951" y="36367"/>
                      <a:pt x="200029" y="33338"/>
                    </a:cubicBezTo>
                    <a:cubicBezTo>
                      <a:pt x="192562" y="28743"/>
                      <a:pt x="182559" y="31829"/>
                      <a:pt x="173835" y="30957"/>
                    </a:cubicBezTo>
                    <a:cubicBezTo>
                      <a:pt x="166683" y="30242"/>
                      <a:pt x="159548" y="29369"/>
                      <a:pt x="152404" y="28575"/>
                    </a:cubicBezTo>
                    <a:cubicBezTo>
                      <a:pt x="148329" y="27217"/>
                      <a:pt x="140755" y="25389"/>
                      <a:pt x="138117" y="21432"/>
                    </a:cubicBezTo>
                    <a:cubicBezTo>
                      <a:pt x="136413" y="18876"/>
                      <a:pt x="135783" y="7799"/>
                      <a:pt x="133354" y="4763"/>
                    </a:cubicBezTo>
                    <a:cubicBezTo>
                      <a:pt x="131566" y="2528"/>
                      <a:pt x="128591" y="1588"/>
                      <a:pt x="126210" y="0"/>
                    </a:cubicBezTo>
                    <a:cubicBezTo>
                      <a:pt x="120654" y="794"/>
                      <a:pt x="115045" y="1281"/>
                      <a:pt x="109542" y="2382"/>
                    </a:cubicBezTo>
                    <a:cubicBezTo>
                      <a:pt x="107081" y="2874"/>
                      <a:pt x="104908" y="4763"/>
                      <a:pt x="102398" y="4763"/>
                    </a:cubicBezTo>
                    <a:cubicBezTo>
                      <a:pt x="99888" y="4763"/>
                      <a:pt x="97635" y="3176"/>
                      <a:pt x="95254" y="2382"/>
                    </a:cubicBezTo>
                    <a:cubicBezTo>
                      <a:pt x="89072" y="4443"/>
                      <a:pt x="81898" y="6678"/>
                      <a:pt x="76204" y="9525"/>
                    </a:cubicBezTo>
                    <a:cubicBezTo>
                      <a:pt x="73644" y="10805"/>
                      <a:pt x="71545" y="12868"/>
                      <a:pt x="69060" y="14288"/>
                    </a:cubicBezTo>
                    <a:cubicBezTo>
                      <a:pt x="60825" y="18993"/>
                      <a:pt x="60403" y="18761"/>
                      <a:pt x="52392" y="21432"/>
                    </a:cubicBezTo>
                    <a:cubicBezTo>
                      <a:pt x="50804" y="24607"/>
                      <a:pt x="49902" y="28230"/>
                      <a:pt x="47629" y="30957"/>
                    </a:cubicBezTo>
                    <a:cubicBezTo>
                      <a:pt x="35662" y="45316"/>
                      <a:pt x="43788" y="25807"/>
                      <a:pt x="38104" y="42863"/>
                    </a:cubicBezTo>
                    <a:cubicBezTo>
                      <a:pt x="39692" y="45244"/>
                      <a:pt x="40843" y="47983"/>
                      <a:pt x="42867" y="50007"/>
                    </a:cubicBezTo>
                    <a:cubicBezTo>
                      <a:pt x="48348" y="55488"/>
                      <a:pt x="52248" y="55329"/>
                      <a:pt x="59535" y="57150"/>
                    </a:cubicBezTo>
                    <a:lnTo>
                      <a:pt x="80967" y="71438"/>
                    </a:lnTo>
                    <a:cubicBezTo>
                      <a:pt x="83348" y="73025"/>
                      <a:pt x="86087" y="74177"/>
                      <a:pt x="88110" y="76200"/>
                    </a:cubicBezTo>
                    <a:cubicBezTo>
                      <a:pt x="90491" y="78581"/>
                      <a:pt x="92310" y="81708"/>
                      <a:pt x="95254" y="83344"/>
                    </a:cubicBezTo>
                    <a:cubicBezTo>
                      <a:pt x="99643" y="85782"/>
                      <a:pt x="109542" y="88107"/>
                      <a:pt x="109542" y="88107"/>
                    </a:cubicBezTo>
                    <a:cubicBezTo>
                      <a:pt x="111129" y="90488"/>
                      <a:pt x="112281" y="93227"/>
                      <a:pt x="114304" y="95250"/>
                    </a:cubicBezTo>
                    <a:cubicBezTo>
                      <a:pt x="116328" y="97274"/>
                      <a:pt x="119660" y="97778"/>
                      <a:pt x="121448" y="100013"/>
                    </a:cubicBezTo>
                    <a:cubicBezTo>
                      <a:pt x="123016" y="101973"/>
                      <a:pt x="122706" y="104912"/>
                      <a:pt x="123829" y="107157"/>
                    </a:cubicBezTo>
                    <a:cubicBezTo>
                      <a:pt x="125109" y="109717"/>
                      <a:pt x="127004" y="111919"/>
                      <a:pt x="128592" y="114300"/>
                    </a:cubicBezTo>
                    <a:cubicBezTo>
                      <a:pt x="129386" y="116681"/>
                      <a:pt x="129851" y="119199"/>
                      <a:pt x="130973" y="121444"/>
                    </a:cubicBezTo>
                    <a:cubicBezTo>
                      <a:pt x="132253" y="124004"/>
                      <a:pt x="134608" y="125958"/>
                      <a:pt x="135735" y="128588"/>
                    </a:cubicBezTo>
                    <a:cubicBezTo>
                      <a:pt x="137024" y="131596"/>
                      <a:pt x="137323" y="134938"/>
                      <a:pt x="138117" y="138113"/>
                    </a:cubicBezTo>
                    <a:cubicBezTo>
                      <a:pt x="137323" y="177800"/>
                      <a:pt x="140838" y="217809"/>
                      <a:pt x="135735" y="257175"/>
                    </a:cubicBezTo>
                    <a:cubicBezTo>
                      <a:pt x="134999" y="262851"/>
                      <a:pt x="126210" y="263525"/>
                      <a:pt x="121448" y="266700"/>
                    </a:cubicBezTo>
                    <a:cubicBezTo>
                      <a:pt x="112215" y="272856"/>
                      <a:pt x="117020" y="270558"/>
                      <a:pt x="107160" y="273844"/>
                    </a:cubicBezTo>
                    <a:cubicBezTo>
                      <a:pt x="104779" y="275432"/>
                      <a:pt x="101805" y="276372"/>
                      <a:pt x="100017" y="278607"/>
                    </a:cubicBezTo>
                    <a:cubicBezTo>
                      <a:pt x="98449" y="280567"/>
                      <a:pt x="99410" y="283975"/>
                      <a:pt x="97635" y="285750"/>
                    </a:cubicBezTo>
                    <a:cubicBezTo>
                      <a:pt x="95860" y="287525"/>
                      <a:pt x="92737" y="287009"/>
                      <a:pt x="90492" y="288132"/>
                    </a:cubicBezTo>
                    <a:cubicBezTo>
                      <a:pt x="87932" y="289412"/>
                      <a:pt x="85547" y="291062"/>
                      <a:pt x="83348" y="292894"/>
                    </a:cubicBezTo>
                    <a:cubicBezTo>
                      <a:pt x="80761" y="295050"/>
                      <a:pt x="78360" y="297451"/>
                      <a:pt x="76204" y="300038"/>
                    </a:cubicBezTo>
                    <a:cubicBezTo>
                      <a:pt x="74372" y="302237"/>
                      <a:pt x="74002" y="305902"/>
                      <a:pt x="71442" y="307182"/>
                    </a:cubicBezTo>
                    <a:cubicBezTo>
                      <a:pt x="65588" y="310109"/>
                      <a:pt x="58602" y="309874"/>
                      <a:pt x="52392" y="311944"/>
                    </a:cubicBezTo>
                    <a:lnTo>
                      <a:pt x="45248" y="314325"/>
                    </a:lnTo>
                    <a:cubicBezTo>
                      <a:pt x="42867" y="315913"/>
                      <a:pt x="40128" y="317064"/>
                      <a:pt x="38104" y="319088"/>
                    </a:cubicBezTo>
                    <a:cubicBezTo>
                      <a:pt x="36080" y="321112"/>
                      <a:pt x="35577" y="324444"/>
                      <a:pt x="33342" y="326232"/>
                    </a:cubicBezTo>
                    <a:cubicBezTo>
                      <a:pt x="31382" y="327800"/>
                      <a:pt x="28579" y="327819"/>
                      <a:pt x="26198" y="328613"/>
                    </a:cubicBezTo>
                    <a:cubicBezTo>
                      <a:pt x="24610" y="330994"/>
                      <a:pt x="23670" y="333969"/>
                      <a:pt x="21435" y="335757"/>
                    </a:cubicBezTo>
                    <a:cubicBezTo>
                      <a:pt x="19475" y="337325"/>
                      <a:pt x="16067" y="336363"/>
                      <a:pt x="14292" y="338138"/>
                    </a:cubicBezTo>
                    <a:cubicBezTo>
                      <a:pt x="10245" y="342185"/>
                      <a:pt x="4767" y="352425"/>
                      <a:pt x="4767" y="352425"/>
                    </a:cubicBezTo>
                    <a:cubicBezTo>
                      <a:pt x="3973" y="357981"/>
                      <a:pt x="3486" y="363590"/>
                      <a:pt x="2385" y="369094"/>
                    </a:cubicBezTo>
                    <a:cubicBezTo>
                      <a:pt x="1893" y="371555"/>
                      <a:pt x="4" y="373728"/>
                      <a:pt x="4" y="376238"/>
                    </a:cubicBezTo>
                    <a:cubicBezTo>
                      <a:pt x="4" y="395879"/>
                      <a:pt x="-442" y="398675"/>
                      <a:pt x="7148" y="411957"/>
                    </a:cubicBezTo>
                    <a:cubicBezTo>
                      <a:pt x="8568" y="414442"/>
                      <a:pt x="9887" y="417077"/>
                      <a:pt x="11910" y="419100"/>
                    </a:cubicBezTo>
                    <a:cubicBezTo>
                      <a:pt x="13934" y="421124"/>
                      <a:pt x="16673" y="422275"/>
                      <a:pt x="19054" y="423863"/>
                    </a:cubicBezTo>
                    <a:cubicBezTo>
                      <a:pt x="20642" y="426244"/>
                      <a:pt x="21793" y="428983"/>
                      <a:pt x="23817" y="431007"/>
                    </a:cubicBezTo>
                    <a:cubicBezTo>
                      <a:pt x="34091" y="441281"/>
                      <a:pt x="52486" y="438170"/>
                      <a:pt x="64298" y="440532"/>
                    </a:cubicBezTo>
                    <a:lnTo>
                      <a:pt x="76204" y="442913"/>
                    </a:lnTo>
                    <a:cubicBezTo>
                      <a:pt x="96682" y="456563"/>
                      <a:pt x="70770" y="440195"/>
                      <a:pt x="90492" y="450057"/>
                    </a:cubicBezTo>
                    <a:cubicBezTo>
                      <a:pt x="93051" y="451337"/>
                      <a:pt x="95254" y="453232"/>
                      <a:pt x="97635" y="454819"/>
                    </a:cubicBezTo>
                    <a:cubicBezTo>
                      <a:pt x="102732" y="470105"/>
                      <a:pt x="95701" y="453537"/>
                      <a:pt x="109542" y="469107"/>
                    </a:cubicBezTo>
                    <a:cubicBezTo>
                      <a:pt x="113345" y="473385"/>
                      <a:pt x="119067" y="483394"/>
                      <a:pt x="119067" y="483394"/>
                    </a:cubicBezTo>
                    <a:cubicBezTo>
                      <a:pt x="119861" y="485775"/>
                      <a:pt x="120229" y="488344"/>
                      <a:pt x="121448" y="490538"/>
                    </a:cubicBezTo>
                    <a:cubicBezTo>
                      <a:pt x="124228" y="495541"/>
                      <a:pt x="130973" y="504825"/>
                      <a:pt x="130973" y="504825"/>
                    </a:cubicBezTo>
                    <a:cubicBezTo>
                      <a:pt x="135526" y="518487"/>
                      <a:pt x="130093" y="505736"/>
                      <a:pt x="140498" y="519113"/>
                    </a:cubicBezTo>
                    <a:cubicBezTo>
                      <a:pt x="144012" y="523631"/>
                      <a:pt x="146848" y="528638"/>
                      <a:pt x="150023" y="533400"/>
                    </a:cubicBezTo>
                    <a:cubicBezTo>
                      <a:pt x="151610" y="535781"/>
                      <a:pt x="153722" y="537887"/>
                      <a:pt x="154785" y="540544"/>
                    </a:cubicBezTo>
                    <a:cubicBezTo>
                      <a:pt x="160764" y="555489"/>
                      <a:pt x="158511" y="548303"/>
                      <a:pt x="161929" y="561975"/>
                    </a:cubicBezTo>
                    <a:cubicBezTo>
                      <a:pt x="162723" y="569119"/>
                      <a:pt x="163470" y="576268"/>
                      <a:pt x="164310" y="583407"/>
                    </a:cubicBezTo>
                    <a:cubicBezTo>
                      <a:pt x="165058" y="589763"/>
                      <a:pt x="166692" y="596058"/>
                      <a:pt x="166692" y="602457"/>
                    </a:cubicBezTo>
                    <a:cubicBezTo>
                      <a:pt x="166692" y="633477"/>
                      <a:pt x="166731" y="630873"/>
                      <a:pt x="161929" y="650082"/>
                    </a:cubicBezTo>
                    <a:cubicBezTo>
                      <a:pt x="162723" y="659607"/>
                      <a:pt x="163047" y="669183"/>
                      <a:pt x="164310" y="678657"/>
                    </a:cubicBezTo>
                    <a:cubicBezTo>
                      <a:pt x="164642" y="681145"/>
                      <a:pt x="165124" y="683840"/>
                      <a:pt x="166692" y="685800"/>
                    </a:cubicBezTo>
                    <a:cubicBezTo>
                      <a:pt x="168480" y="688035"/>
                      <a:pt x="171454" y="688975"/>
                      <a:pt x="173835" y="690563"/>
                    </a:cubicBezTo>
                    <a:cubicBezTo>
                      <a:pt x="174629" y="693738"/>
                      <a:pt x="174315" y="697425"/>
                      <a:pt x="176217" y="700088"/>
                    </a:cubicBezTo>
                    <a:cubicBezTo>
                      <a:pt x="178524" y="703317"/>
                      <a:pt x="182192" y="705457"/>
                      <a:pt x="185742" y="707232"/>
                    </a:cubicBezTo>
                    <a:cubicBezTo>
                      <a:pt x="190232" y="709477"/>
                      <a:pt x="195267" y="710407"/>
                      <a:pt x="200029" y="711994"/>
                    </a:cubicBezTo>
                    <a:cubicBezTo>
                      <a:pt x="202410" y="712788"/>
                      <a:pt x="204697" y="713962"/>
                      <a:pt x="207173" y="714375"/>
                    </a:cubicBezTo>
                    <a:cubicBezTo>
                      <a:pt x="211935" y="715169"/>
                      <a:pt x="216747" y="715710"/>
                      <a:pt x="221460" y="716757"/>
                    </a:cubicBezTo>
                    <a:cubicBezTo>
                      <a:pt x="223910" y="717302"/>
                      <a:pt x="226190" y="718448"/>
                      <a:pt x="228604" y="719138"/>
                    </a:cubicBezTo>
                    <a:cubicBezTo>
                      <a:pt x="236583" y="721417"/>
                      <a:pt x="244867" y="722507"/>
                      <a:pt x="252417" y="726282"/>
                    </a:cubicBezTo>
                    <a:lnTo>
                      <a:pt x="261942" y="731044"/>
                    </a:lnTo>
                    <a:cubicBezTo>
                      <a:pt x="263529" y="733425"/>
                      <a:pt x="264680" y="736164"/>
                      <a:pt x="266704" y="738188"/>
                    </a:cubicBezTo>
                    <a:cubicBezTo>
                      <a:pt x="268728" y="740212"/>
                      <a:pt x="271519" y="741287"/>
                      <a:pt x="273848" y="742950"/>
                    </a:cubicBezTo>
                    <a:cubicBezTo>
                      <a:pt x="277078" y="745257"/>
                      <a:pt x="280198" y="747713"/>
                      <a:pt x="283373" y="750094"/>
                    </a:cubicBezTo>
                    <a:cubicBezTo>
                      <a:pt x="284167" y="752475"/>
                      <a:pt x="285491" y="754742"/>
                      <a:pt x="285754" y="757238"/>
                    </a:cubicBezTo>
                    <a:cubicBezTo>
                      <a:pt x="287815" y="776822"/>
                      <a:pt x="284360" y="792548"/>
                      <a:pt x="292898" y="809625"/>
                    </a:cubicBezTo>
                    <a:cubicBezTo>
                      <a:pt x="294485" y="812800"/>
                      <a:pt x="296262" y="815887"/>
                      <a:pt x="297660" y="819150"/>
                    </a:cubicBezTo>
                    <a:cubicBezTo>
                      <a:pt x="298649" y="821457"/>
                      <a:pt x="297999" y="824835"/>
                      <a:pt x="300042" y="826294"/>
                    </a:cubicBezTo>
                    <a:cubicBezTo>
                      <a:pt x="304127" y="829212"/>
                      <a:pt x="309839" y="828812"/>
                      <a:pt x="314329" y="831057"/>
                    </a:cubicBezTo>
                    <a:cubicBezTo>
                      <a:pt x="321147" y="834466"/>
                      <a:pt x="323988" y="836447"/>
                      <a:pt x="330998" y="838200"/>
                    </a:cubicBezTo>
                    <a:cubicBezTo>
                      <a:pt x="334924" y="839182"/>
                      <a:pt x="338999" y="839517"/>
                      <a:pt x="342904" y="840582"/>
                    </a:cubicBezTo>
                    <a:cubicBezTo>
                      <a:pt x="347747" y="841903"/>
                      <a:pt x="357192" y="845344"/>
                      <a:pt x="357192" y="845344"/>
                    </a:cubicBezTo>
                    <a:cubicBezTo>
                      <a:pt x="359573" y="846932"/>
                      <a:pt x="361775" y="848827"/>
                      <a:pt x="364335" y="850107"/>
                    </a:cubicBezTo>
                    <a:cubicBezTo>
                      <a:pt x="372798" y="854339"/>
                      <a:pt x="388842" y="854373"/>
                      <a:pt x="395292" y="854869"/>
                    </a:cubicBezTo>
                    <a:cubicBezTo>
                      <a:pt x="407979" y="855845"/>
                      <a:pt x="420692" y="856456"/>
                      <a:pt x="433392" y="857250"/>
                    </a:cubicBezTo>
                    <a:cubicBezTo>
                      <a:pt x="436567" y="856456"/>
                      <a:pt x="441977" y="858004"/>
                      <a:pt x="442917" y="854869"/>
                    </a:cubicBezTo>
                    <a:cubicBezTo>
                      <a:pt x="444982" y="847984"/>
                      <a:pt x="441066" y="840606"/>
                      <a:pt x="440535" y="833438"/>
                    </a:cubicBezTo>
                    <a:cubicBezTo>
                      <a:pt x="439478" y="819167"/>
                      <a:pt x="438948" y="804863"/>
                      <a:pt x="438154" y="790575"/>
                    </a:cubicBezTo>
                    <a:cubicBezTo>
                      <a:pt x="439742" y="787400"/>
                      <a:pt x="439484" y="781953"/>
                      <a:pt x="442917" y="781050"/>
                    </a:cubicBezTo>
                    <a:cubicBezTo>
                      <a:pt x="455989" y="777610"/>
                      <a:pt x="469897" y="779328"/>
                      <a:pt x="483398" y="778669"/>
                    </a:cubicBezTo>
                    <a:lnTo>
                      <a:pt x="540548" y="776288"/>
                    </a:lnTo>
                    <a:cubicBezTo>
                      <a:pt x="542929" y="774700"/>
                      <a:pt x="545077" y="772687"/>
                      <a:pt x="547692" y="771525"/>
                    </a:cubicBezTo>
                    <a:cubicBezTo>
                      <a:pt x="559350" y="766344"/>
                      <a:pt x="560847" y="767579"/>
                      <a:pt x="571504" y="764382"/>
                    </a:cubicBezTo>
                    <a:cubicBezTo>
                      <a:pt x="576313" y="762939"/>
                      <a:pt x="580922" y="760836"/>
                      <a:pt x="585792" y="759619"/>
                    </a:cubicBezTo>
                    <a:cubicBezTo>
                      <a:pt x="592142" y="758032"/>
                      <a:pt x="598633" y="756928"/>
                      <a:pt x="604842" y="754857"/>
                    </a:cubicBezTo>
                    <a:cubicBezTo>
                      <a:pt x="628772" y="746877"/>
                      <a:pt x="591709" y="759033"/>
                      <a:pt x="621510" y="750094"/>
                    </a:cubicBezTo>
                    <a:cubicBezTo>
                      <a:pt x="626319" y="748652"/>
                      <a:pt x="631035" y="746920"/>
                      <a:pt x="635798" y="745332"/>
                    </a:cubicBezTo>
                    <a:cubicBezTo>
                      <a:pt x="638179" y="744538"/>
                      <a:pt x="640507" y="743559"/>
                      <a:pt x="642942" y="742950"/>
                    </a:cubicBezTo>
                    <a:lnTo>
                      <a:pt x="652467" y="740569"/>
                    </a:lnTo>
                    <a:cubicBezTo>
                      <a:pt x="654848" y="738188"/>
                      <a:pt x="657454" y="736012"/>
                      <a:pt x="659610" y="733425"/>
                    </a:cubicBezTo>
                    <a:cubicBezTo>
                      <a:pt x="661442" y="731227"/>
                      <a:pt x="662349" y="728306"/>
                      <a:pt x="664373" y="726282"/>
                    </a:cubicBezTo>
                    <a:cubicBezTo>
                      <a:pt x="667179" y="723476"/>
                      <a:pt x="670723" y="721519"/>
                      <a:pt x="673898" y="719138"/>
                    </a:cubicBezTo>
                    <a:cubicBezTo>
                      <a:pt x="675485" y="716757"/>
                      <a:pt x="676636" y="714018"/>
                      <a:pt x="678660" y="711994"/>
                    </a:cubicBezTo>
                    <a:cubicBezTo>
                      <a:pt x="694539" y="696115"/>
                      <a:pt x="677863" y="719143"/>
                      <a:pt x="690567" y="700088"/>
                    </a:cubicBezTo>
                    <a:cubicBezTo>
                      <a:pt x="691361" y="697707"/>
                      <a:pt x="692948" y="695454"/>
                      <a:pt x="692948" y="692944"/>
                    </a:cubicBezTo>
                    <a:cubicBezTo>
                      <a:pt x="692948" y="689671"/>
                      <a:pt x="691716" y="686483"/>
                      <a:pt x="690567" y="683419"/>
                    </a:cubicBezTo>
                    <a:cubicBezTo>
                      <a:pt x="689321" y="680095"/>
                      <a:pt x="688314" y="676404"/>
                      <a:pt x="685804" y="673894"/>
                    </a:cubicBezTo>
                    <a:cubicBezTo>
                      <a:pt x="685797" y="673887"/>
                      <a:pt x="667949" y="661991"/>
                      <a:pt x="664373" y="659607"/>
                    </a:cubicBezTo>
                    <a:cubicBezTo>
                      <a:pt x="661992" y="658019"/>
                      <a:pt x="659253" y="656868"/>
                      <a:pt x="657229" y="654844"/>
                    </a:cubicBezTo>
                    <a:cubicBezTo>
                      <a:pt x="648062" y="645677"/>
                      <a:pt x="652887" y="649568"/>
                      <a:pt x="642942" y="642938"/>
                    </a:cubicBezTo>
                    <a:cubicBezTo>
                      <a:pt x="629940" y="616938"/>
                      <a:pt x="646743" y="646602"/>
                      <a:pt x="631035" y="628650"/>
                    </a:cubicBezTo>
                    <a:cubicBezTo>
                      <a:pt x="627266" y="624343"/>
                      <a:pt x="624685" y="619125"/>
                      <a:pt x="621510" y="614363"/>
                    </a:cubicBezTo>
                    <a:lnTo>
                      <a:pt x="616748" y="607219"/>
                    </a:lnTo>
                    <a:lnTo>
                      <a:pt x="611985" y="600075"/>
                    </a:lnTo>
                    <a:cubicBezTo>
                      <a:pt x="611191" y="596900"/>
                      <a:pt x="611068" y="593477"/>
                      <a:pt x="609604" y="590550"/>
                    </a:cubicBezTo>
                    <a:cubicBezTo>
                      <a:pt x="607044" y="585431"/>
                      <a:pt x="600079" y="576263"/>
                      <a:pt x="600079" y="576263"/>
                    </a:cubicBezTo>
                    <a:cubicBezTo>
                      <a:pt x="594586" y="559782"/>
                      <a:pt x="599112" y="575180"/>
                      <a:pt x="595317" y="542925"/>
                    </a:cubicBezTo>
                    <a:cubicBezTo>
                      <a:pt x="594753" y="538130"/>
                      <a:pt x="593729" y="533400"/>
                      <a:pt x="592935" y="528638"/>
                    </a:cubicBezTo>
                    <a:cubicBezTo>
                      <a:pt x="592141" y="518319"/>
                      <a:pt x="591242" y="508008"/>
                      <a:pt x="590554" y="497682"/>
                    </a:cubicBezTo>
                    <a:cubicBezTo>
                      <a:pt x="589090" y="475722"/>
                      <a:pt x="589237" y="458820"/>
                      <a:pt x="585792" y="438150"/>
                    </a:cubicBezTo>
                    <a:cubicBezTo>
                      <a:pt x="585254" y="434922"/>
                      <a:pt x="584372" y="431753"/>
                      <a:pt x="583410" y="428625"/>
                    </a:cubicBezTo>
                    <a:cubicBezTo>
                      <a:pt x="581196" y="421428"/>
                      <a:pt x="576267" y="407194"/>
                      <a:pt x="576267" y="407194"/>
                    </a:cubicBezTo>
                    <a:cubicBezTo>
                      <a:pt x="571700" y="375237"/>
                      <a:pt x="576148" y="404164"/>
                      <a:pt x="571504" y="378619"/>
                    </a:cubicBezTo>
                    <a:cubicBezTo>
                      <a:pt x="567612" y="357211"/>
                      <a:pt x="570953" y="371654"/>
                      <a:pt x="566742" y="354807"/>
                    </a:cubicBezTo>
                    <a:cubicBezTo>
                      <a:pt x="570612" y="319971"/>
                      <a:pt x="566427" y="344003"/>
                      <a:pt x="571504" y="326232"/>
                    </a:cubicBezTo>
                    <a:cubicBezTo>
                      <a:pt x="572403" y="323085"/>
                      <a:pt x="572261" y="319549"/>
                      <a:pt x="573885" y="316707"/>
                    </a:cubicBezTo>
                    <a:cubicBezTo>
                      <a:pt x="575556" y="313783"/>
                      <a:pt x="578648" y="311944"/>
                      <a:pt x="581029" y="309563"/>
                    </a:cubicBezTo>
                    <a:cubicBezTo>
                      <a:pt x="581823" y="306388"/>
                      <a:pt x="581946" y="302965"/>
                      <a:pt x="583410" y="300038"/>
                    </a:cubicBezTo>
                    <a:cubicBezTo>
                      <a:pt x="585970" y="294918"/>
                      <a:pt x="589760" y="290513"/>
                      <a:pt x="592935" y="285750"/>
                    </a:cubicBezTo>
                    <a:cubicBezTo>
                      <a:pt x="594522" y="283369"/>
                      <a:pt x="595674" y="280631"/>
                      <a:pt x="597698" y="278607"/>
                    </a:cubicBezTo>
                    <a:cubicBezTo>
                      <a:pt x="600079" y="276226"/>
                      <a:pt x="602686" y="274050"/>
                      <a:pt x="604842" y="271463"/>
                    </a:cubicBezTo>
                    <a:cubicBezTo>
                      <a:pt x="606674" y="269264"/>
                      <a:pt x="608324" y="266879"/>
                      <a:pt x="609604" y="264319"/>
                    </a:cubicBezTo>
                    <a:cubicBezTo>
                      <a:pt x="610726" y="262074"/>
                      <a:pt x="625479" y="247254"/>
                      <a:pt x="626273" y="24288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ceuta">
                <a:extLst>
                  <a:ext uri="{FF2B5EF4-FFF2-40B4-BE49-F238E27FC236}">
                    <a16:creationId xmlns:a16="http://schemas.microsoft.com/office/drawing/2014/main" id="{5D4424C4-5EA0-AEA3-67A5-C6A0EEB16AE4}"/>
                  </a:ext>
                </a:extLst>
              </p:cNvPr>
              <p:cNvSpPr/>
              <p:nvPr/>
            </p:nvSpPr>
            <p:spPr>
              <a:xfrm>
                <a:off x="1445296" y="4714834"/>
                <a:ext cx="119893" cy="86963"/>
              </a:xfrm>
              <a:custGeom>
                <a:avLst/>
                <a:gdLst>
                  <a:gd name="connsiteX0" fmla="*/ 76200 w 119875"/>
                  <a:gd name="connsiteY0" fmla="*/ 3093 h 86963"/>
                  <a:gd name="connsiteX1" fmla="*/ 44450 w 119875"/>
                  <a:gd name="connsiteY1" fmla="*/ 15793 h 86963"/>
                  <a:gd name="connsiteX2" fmla="*/ 19050 w 119875"/>
                  <a:gd name="connsiteY2" fmla="*/ 22143 h 86963"/>
                  <a:gd name="connsiteX3" fmla="*/ 0 w 119875"/>
                  <a:gd name="connsiteY3" fmla="*/ 28493 h 86963"/>
                  <a:gd name="connsiteX4" fmla="*/ 6350 w 119875"/>
                  <a:gd name="connsiteY4" fmla="*/ 47543 h 86963"/>
                  <a:gd name="connsiteX5" fmla="*/ 44450 w 119875"/>
                  <a:gd name="connsiteY5" fmla="*/ 72943 h 86963"/>
                  <a:gd name="connsiteX6" fmla="*/ 63500 w 119875"/>
                  <a:gd name="connsiteY6" fmla="*/ 85643 h 86963"/>
                  <a:gd name="connsiteX7" fmla="*/ 107950 w 119875"/>
                  <a:gd name="connsiteY7" fmla="*/ 79293 h 86963"/>
                  <a:gd name="connsiteX8" fmla="*/ 76200 w 119875"/>
                  <a:gd name="connsiteY8" fmla="*/ 3093 h 8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875" h="86963">
                    <a:moveTo>
                      <a:pt x="76200" y="3093"/>
                    </a:moveTo>
                    <a:cubicBezTo>
                      <a:pt x="65617" y="-7490"/>
                      <a:pt x="55264" y="12188"/>
                      <a:pt x="44450" y="15793"/>
                    </a:cubicBezTo>
                    <a:cubicBezTo>
                      <a:pt x="36171" y="18553"/>
                      <a:pt x="27441" y="19745"/>
                      <a:pt x="19050" y="22143"/>
                    </a:cubicBezTo>
                    <a:cubicBezTo>
                      <a:pt x="12614" y="23982"/>
                      <a:pt x="6350" y="26376"/>
                      <a:pt x="0" y="28493"/>
                    </a:cubicBezTo>
                    <a:cubicBezTo>
                      <a:pt x="2117" y="34843"/>
                      <a:pt x="2637" y="41974"/>
                      <a:pt x="6350" y="47543"/>
                    </a:cubicBezTo>
                    <a:cubicBezTo>
                      <a:pt x="24406" y="74627"/>
                      <a:pt x="21149" y="61293"/>
                      <a:pt x="44450" y="72943"/>
                    </a:cubicBezTo>
                    <a:cubicBezTo>
                      <a:pt x="51276" y="76356"/>
                      <a:pt x="57150" y="81410"/>
                      <a:pt x="63500" y="85643"/>
                    </a:cubicBezTo>
                    <a:cubicBezTo>
                      <a:pt x="78317" y="83526"/>
                      <a:pt x="102391" y="93190"/>
                      <a:pt x="107950" y="79293"/>
                    </a:cubicBezTo>
                    <a:cubicBezTo>
                      <a:pt x="144355" y="-11718"/>
                      <a:pt x="86783" y="13676"/>
                      <a:pt x="76200" y="309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melilla">
                <a:extLst>
                  <a:ext uri="{FF2B5EF4-FFF2-40B4-BE49-F238E27FC236}">
                    <a16:creationId xmlns:a16="http://schemas.microsoft.com/office/drawing/2014/main" id="{0EE1BBCE-5636-DEF4-DB91-ABE6AD8BB93C}"/>
                  </a:ext>
                </a:extLst>
              </p:cNvPr>
              <p:cNvSpPr/>
              <p:nvPr/>
            </p:nvSpPr>
            <p:spPr>
              <a:xfrm>
                <a:off x="2843367" y="4907499"/>
                <a:ext cx="111898" cy="89828"/>
              </a:xfrm>
              <a:custGeom>
                <a:avLst/>
                <a:gdLst>
                  <a:gd name="connsiteX0" fmla="*/ 54933 w 113241"/>
                  <a:gd name="connsiteY0" fmla="*/ 928 h 89828"/>
                  <a:gd name="connsiteX1" fmla="*/ 23183 w 113241"/>
                  <a:gd name="connsiteY1" fmla="*/ 19978 h 89828"/>
                  <a:gd name="connsiteX2" fmla="*/ 10483 w 113241"/>
                  <a:gd name="connsiteY2" fmla="*/ 58078 h 89828"/>
                  <a:gd name="connsiteX3" fmla="*/ 29533 w 113241"/>
                  <a:gd name="connsiteY3" fmla="*/ 77128 h 89828"/>
                  <a:gd name="connsiteX4" fmla="*/ 67633 w 113241"/>
                  <a:gd name="connsiteY4" fmla="*/ 89828 h 89828"/>
                  <a:gd name="connsiteX5" fmla="*/ 112083 w 113241"/>
                  <a:gd name="connsiteY5" fmla="*/ 83478 h 89828"/>
                  <a:gd name="connsiteX6" fmla="*/ 93033 w 113241"/>
                  <a:gd name="connsiteY6" fmla="*/ 70778 h 89828"/>
                  <a:gd name="connsiteX7" fmla="*/ 80333 w 113241"/>
                  <a:gd name="connsiteY7" fmla="*/ 51728 h 89828"/>
                  <a:gd name="connsiteX8" fmla="*/ 54933 w 113241"/>
                  <a:gd name="connsiteY8" fmla="*/ 928 h 8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241" h="89828">
                    <a:moveTo>
                      <a:pt x="54933" y="928"/>
                    </a:moveTo>
                    <a:cubicBezTo>
                      <a:pt x="45408" y="-4364"/>
                      <a:pt x="34222" y="14458"/>
                      <a:pt x="23183" y="19978"/>
                    </a:cubicBezTo>
                    <a:cubicBezTo>
                      <a:pt x="1549" y="30795"/>
                      <a:pt x="-9523" y="18065"/>
                      <a:pt x="10483" y="58078"/>
                    </a:cubicBezTo>
                    <a:cubicBezTo>
                      <a:pt x="14499" y="66110"/>
                      <a:pt x="21683" y="72767"/>
                      <a:pt x="29533" y="77128"/>
                    </a:cubicBezTo>
                    <a:cubicBezTo>
                      <a:pt x="41235" y="83629"/>
                      <a:pt x="67633" y="89828"/>
                      <a:pt x="67633" y="89828"/>
                    </a:cubicBezTo>
                    <a:cubicBezTo>
                      <a:pt x="82450" y="87711"/>
                      <a:pt x="100109" y="92458"/>
                      <a:pt x="112083" y="83478"/>
                    </a:cubicBezTo>
                    <a:cubicBezTo>
                      <a:pt x="118188" y="78899"/>
                      <a:pt x="98429" y="76174"/>
                      <a:pt x="93033" y="70778"/>
                    </a:cubicBezTo>
                    <a:cubicBezTo>
                      <a:pt x="87637" y="65382"/>
                      <a:pt x="85219" y="57591"/>
                      <a:pt x="80333" y="51728"/>
                    </a:cubicBezTo>
                    <a:cubicBezTo>
                      <a:pt x="74584" y="44829"/>
                      <a:pt x="64458" y="6220"/>
                      <a:pt x="54933" y="92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nerife">
                <a:extLst>
                  <a:ext uri="{FF2B5EF4-FFF2-40B4-BE49-F238E27FC236}">
                    <a16:creationId xmlns:a16="http://schemas.microsoft.com/office/drawing/2014/main" id="{778607EC-7929-75B8-EF8C-04AC04CCCF0C}"/>
                  </a:ext>
                </a:extLst>
              </p:cNvPr>
              <p:cNvSpPr/>
              <p:nvPr/>
            </p:nvSpPr>
            <p:spPr>
              <a:xfrm>
                <a:off x="3844490" y="4342296"/>
                <a:ext cx="800100" cy="517648"/>
              </a:xfrm>
              <a:custGeom>
                <a:avLst/>
                <a:gdLst>
                  <a:gd name="connsiteX0" fmla="*/ 80962 w 800100"/>
                  <a:gd name="connsiteY0" fmla="*/ 411957 h 517648"/>
                  <a:gd name="connsiteX1" fmla="*/ 107156 w 800100"/>
                  <a:gd name="connsiteY1" fmla="*/ 419100 h 517648"/>
                  <a:gd name="connsiteX2" fmla="*/ 107156 w 800100"/>
                  <a:gd name="connsiteY2" fmla="*/ 447675 h 517648"/>
                  <a:gd name="connsiteX3" fmla="*/ 104775 w 800100"/>
                  <a:gd name="connsiteY3" fmla="*/ 476250 h 517648"/>
                  <a:gd name="connsiteX4" fmla="*/ 102394 w 800100"/>
                  <a:gd name="connsiteY4" fmla="*/ 483394 h 517648"/>
                  <a:gd name="connsiteX5" fmla="*/ 100012 w 800100"/>
                  <a:gd name="connsiteY5" fmla="*/ 492919 h 517648"/>
                  <a:gd name="connsiteX6" fmla="*/ 88106 w 800100"/>
                  <a:gd name="connsiteY6" fmla="*/ 507207 h 517648"/>
                  <a:gd name="connsiteX7" fmla="*/ 71437 w 800100"/>
                  <a:gd name="connsiteY7" fmla="*/ 511969 h 517648"/>
                  <a:gd name="connsiteX8" fmla="*/ 38100 w 800100"/>
                  <a:gd name="connsiteY8" fmla="*/ 516732 h 517648"/>
                  <a:gd name="connsiteX9" fmla="*/ 30956 w 800100"/>
                  <a:gd name="connsiteY9" fmla="*/ 509588 h 517648"/>
                  <a:gd name="connsiteX10" fmla="*/ 19050 w 800100"/>
                  <a:gd name="connsiteY10" fmla="*/ 500063 h 517648"/>
                  <a:gd name="connsiteX11" fmla="*/ 11906 w 800100"/>
                  <a:gd name="connsiteY11" fmla="*/ 492919 h 517648"/>
                  <a:gd name="connsiteX12" fmla="*/ 2381 w 800100"/>
                  <a:gd name="connsiteY12" fmla="*/ 476250 h 517648"/>
                  <a:gd name="connsiteX13" fmla="*/ 0 w 800100"/>
                  <a:gd name="connsiteY13" fmla="*/ 454819 h 517648"/>
                  <a:gd name="connsiteX14" fmla="*/ 7144 w 800100"/>
                  <a:gd name="connsiteY14" fmla="*/ 426244 h 517648"/>
                  <a:gd name="connsiteX15" fmla="*/ 76200 w 800100"/>
                  <a:gd name="connsiteY15" fmla="*/ 423863 h 517648"/>
                  <a:gd name="connsiteX16" fmla="*/ 80962 w 800100"/>
                  <a:gd name="connsiteY16" fmla="*/ 411957 h 517648"/>
                  <a:gd name="connsiteX17" fmla="*/ 351581 w 800100"/>
                  <a:gd name="connsiteY17" fmla="*/ 259603 h 517648"/>
                  <a:gd name="connsiteX18" fmla="*/ 373856 w 800100"/>
                  <a:gd name="connsiteY18" fmla="*/ 261938 h 517648"/>
                  <a:gd name="connsiteX19" fmla="*/ 402431 w 800100"/>
                  <a:gd name="connsiteY19" fmla="*/ 266700 h 517648"/>
                  <a:gd name="connsiteX20" fmla="*/ 409575 w 800100"/>
                  <a:gd name="connsiteY20" fmla="*/ 271463 h 517648"/>
                  <a:gd name="connsiteX21" fmla="*/ 416719 w 800100"/>
                  <a:gd name="connsiteY21" fmla="*/ 273844 h 517648"/>
                  <a:gd name="connsiteX22" fmla="*/ 419100 w 800100"/>
                  <a:gd name="connsiteY22" fmla="*/ 280988 h 517648"/>
                  <a:gd name="connsiteX23" fmla="*/ 421481 w 800100"/>
                  <a:gd name="connsiteY23" fmla="*/ 304800 h 517648"/>
                  <a:gd name="connsiteX24" fmla="*/ 416719 w 800100"/>
                  <a:gd name="connsiteY24" fmla="*/ 311944 h 517648"/>
                  <a:gd name="connsiteX25" fmla="*/ 414337 w 800100"/>
                  <a:gd name="connsiteY25" fmla="*/ 319088 h 517648"/>
                  <a:gd name="connsiteX26" fmla="*/ 409575 w 800100"/>
                  <a:gd name="connsiteY26" fmla="*/ 354807 h 517648"/>
                  <a:gd name="connsiteX27" fmla="*/ 397669 w 800100"/>
                  <a:gd name="connsiteY27" fmla="*/ 369094 h 517648"/>
                  <a:gd name="connsiteX28" fmla="*/ 378619 w 800100"/>
                  <a:gd name="connsiteY28" fmla="*/ 373857 h 517648"/>
                  <a:gd name="connsiteX29" fmla="*/ 371475 w 800100"/>
                  <a:gd name="connsiteY29" fmla="*/ 371475 h 517648"/>
                  <a:gd name="connsiteX30" fmla="*/ 357187 w 800100"/>
                  <a:gd name="connsiteY30" fmla="*/ 364332 h 517648"/>
                  <a:gd name="connsiteX31" fmla="*/ 319087 w 800100"/>
                  <a:gd name="connsiteY31" fmla="*/ 364332 h 517648"/>
                  <a:gd name="connsiteX32" fmla="*/ 304800 w 800100"/>
                  <a:gd name="connsiteY32" fmla="*/ 359569 h 517648"/>
                  <a:gd name="connsiteX33" fmla="*/ 297656 w 800100"/>
                  <a:gd name="connsiteY33" fmla="*/ 354807 h 517648"/>
                  <a:gd name="connsiteX34" fmla="*/ 295275 w 800100"/>
                  <a:gd name="connsiteY34" fmla="*/ 311944 h 517648"/>
                  <a:gd name="connsiteX35" fmla="*/ 304800 w 800100"/>
                  <a:gd name="connsiteY35" fmla="*/ 290513 h 517648"/>
                  <a:gd name="connsiteX36" fmla="*/ 309562 w 800100"/>
                  <a:gd name="connsiteY36" fmla="*/ 283369 h 517648"/>
                  <a:gd name="connsiteX37" fmla="*/ 311944 w 800100"/>
                  <a:gd name="connsiteY37" fmla="*/ 276225 h 517648"/>
                  <a:gd name="connsiteX38" fmla="*/ 321469 w 800100"/>
                  <a:gd name="connsiteY38" fmla="*/ 269082 h 517648"/>
                  <a:gd name="connsiteX39" fmla="*/ 323850 w 800100"/>
                  <a:gd name="connsiteY39" fmla="*/ 261938 h 517648"/>
                  <a:gd name="connsiteX40" fmla="*/ 351581 w 800100"/>
                  <a:gd name="connsiteY40" fmla="*/ 259603 h 517648"/>
                  <a:gd name="connsiteX41" fmla="*/ 728662 w 800100"/>
                  <a:gd name="connsiteY41" fmla="*/ 116682 h 517648"/>
                  <a:gd name="connsiteX42" fmla="*/ 747712 w 800100"/>
                  <a:gd name="connsiteY42" fmla="*/ 121444 h 517648"/>
                  <a:gd name="connsiteX43" fmla="*/ 759619 w 800100"/>
                  <a:gd name="connsiteY43" fmla="*/ 123825 h 517648"/>
                  <a:gd name="connsiteX44" fmla="*/ 783431 w 800100"/>
                  <a:gd name="connsiteY44" fmla="*/ 128588 h 517648"/>
                  <a:gd name="connsiteX45" fmla="*/ 790575 w 800100"/>
                  <a:gd name="connsiteY45" fmla="*/ 130969 h 517648"/>
                  <a:gd name="connsiteX46" fmla="*/ 800100 w 800100"/>
                  <a:gd name="connsiteY46" fmla="*/ 152400 h 517648"/>
                  <a:gd name="connsiteX47" fmla="*/ 781050 w 800100"/>
                  <a:gd name="connsiteY47" fmla="*/ 157163 h 517648"/>
                  <a:gd name="connsiteX48" fmla="*/ 766762 w 800100"/>
                  <a:gd name="connsiteY48" fmla="*/ 161925 h 517648"/>
                  <a:gd name="connsiteX49" fmla="*/ 759619 w 800100"/>
                  <a:gd name="connsiteY49" fmla="*/ 169069 h 517648"/>
                  <a:gd name="connsiteX50" fmla="*/ 752475 w 800100"/>
                  <a:gd name="connsiteY50" fmla="*/ 173832 h 517648"/>
                  <a:gd name="connsiteX51" fmla="*/ 745331 w 800100"/>
                  <a:gd name="connsiteY51" fmla="*/ 176213 h 517648"/>
                  <a:gd name="connsiteX52" fmla="*/ 738187 w 800100"/>
                  <a:gd name="connsiteY52" fmla="*/ 180975 h 517648"/>
                  <a:gd name="connsiteX53" fmla="*/ 728662 w 800100"/>
                  <a:gd name="connsiteY53" fmla="*/ 185738 h 517648"/>
                  <a:gd name="connsiteX54" fmla="*/ 719137 w 800100"/>
                  <a:gd name="connsiteY54" fmla="*/ 188119 h 517648"/>
                  <a:gd name="connsiteX55" fmla="*/ 711994 w 800100"/>
                  <a:gd name="connsiteY55" fmla="*/ 190500 h 517648"/>
                  <a:gd name="connsiteX56" fmla="*/ 709612 w 800100"/>
                  <a:gd name="connsiteY56" fmla="*/ 200025 h 517648"/>
                  <a:gd name="connsiteX57" fmla="*/ 707231 w 800100"/>
                  <a:gd name="connsiteY57" fmla="*/ 252413 h 517648"/>
                  <a:gd name="connsiteX58" fmla="*/ 700087 w 800100"/>
                  <a:gd name="connsiteY58" fmla="*/ 254794 h 517648"/>
                  <a:gd name="connsiteX59" fmla="*/ 678656 w 800100"/>
                  <a:gd name="connsiteY59" fmla="*/ 264319 h 517648"/>
                  <a:gd name="connsiteX60" fmla="*/ 678656 w 800100"/>
                  <a:gd name="connsiteY60" fmla="*/ 300038 h 517648"/>
                  <a:gd name="connsiteX61" fmla="*/ 676275 w 800100"/>
                  <a:gd name="connsiteY61" fmla="*/ 307182 h 517648"/>
                  <a:gd name="connsiteX62" fmla="*/ 669131 w 800100"/>
                  <a:gd name="connsiteY62" fmla="*/ 311944 h 517648"/>
                  <a:gd name="connsiteX63" fmla="*/ 664369 w 800100"/>
                  <a:gd name="connsiteY63" fmla="*/ 319088 h 517648"/>
                  <a:gd name="connsiteX64" fmla="*/ 652462 w 800100"/>
                  <a:gd name="connsiteY64" fmla="*/ 340519 h 517648"/>
                  <a:gd name="connsiteX65" fmla="*/ 642937 w 800100"/>
                  <a:gd name="connsiteY65" fmla="*/ 345282 h 517648"/>
                  <a:gd name="connsiteX66" fmla="*/ 640556 w 800100"/>
                  <a:gd name="connsiteY66" fmla="*/ 352425 h 517648"/>
                  <a:gd name="connsiteX67" fmla="*/ 635794 w 800100"/>
                  <a:gd name="connsiteY67" fmla="*/ 359569 h 517648"/>
                  <a:gd name="connsiteX68" fmla="*/ 628650 w 800100"/>
                  <a:gd name="connsiteY68" fmla="*/ 361950 h 517648"/>
                  <a:gd name="connsiteX69" fmla="*/ 616744 w 800100"/>
                  <a:gd name="connsiteY69" fmla="*/ 376238 h 517648"/>
                  <a:gd name="connsiteX70" fmla="*/ 590550 w 800100"/>
                  <a:gd name="connsiteY70" fmla="*/ 378619 h 517648"/>
                  <a:gd name="connsiteX71" fmla="*/ 583406 w 800100"/>
                  <a:gd name="connsiteY71" fmla="*/ 373857 h 517648"/>
                  <a:gd name="connsiteX72" fmla="*/ 581025 w 800100"/>
                  <a:gd name="connsiteY72" fmla="*/ 366713 h 517648"/>
                  <a:gd name="connsiteX73" fmla="*/ 571500 w 800100"/>
                  <a:gd name="connsiteY73" fmla="*/ 357188 h 517648"/>
                  <a:gd name="connsiteX74" fmla="*/ 547687 w 800100"/>
                  <a:gd name="connsiteY74" fmla="*/ 352425 h 517648"/>
                  <a:gd name="connsiteX75" fmla="*/ 540544 w 800100"/>
                  <a:gd name="connsiteY75" fmla="*/ 350044 h 517648"/>
                  <a:gd name="connsiteX76" fmla="*/ 511969 w 800100"/>
                  <a:gd name="connsiteY76" fmla="*/ 335757 h 517648"/>
                  <a:gd name="connsiteX77" fmla="*/ 509587 w 800100"/>
                  <a:gd name="connsiteY77" fmla="*/ 328613 h 517648"/>
                  <a:gd name="connsiteX78" fmla="*/ 504825 w 800100"/>
                  <a:gd name="connsiteY78" fmla="*/ 314325 h 517648"/>
                  <a:gd name="connsiteX79" fmla="*/ 502444 w 800100"/>
                  <a:gd name="connsiteY79" fmla="*/ 264319 h 517648"/>
                  <a:gd name="connsiteX80" fmla="*/ 500062 w 800100"/>
                  <a:gd name="connsiteY80" fmla="*/ 257175 h 517648"/>
                  <a:gd name="connsiteX81" fmla="*/ 492919 w 800100"/>
                  <a:gd name="connsiteY81" fmla="*/ 235744 h 517648"/>
                  <a:gd name="connsiteX82" fmla="*/ 478631 w 800100"/>
                  <a:gd name="connsiteY82" fmla="*/ 226219 h 517648"/>
                  <a:gd name="connsiteX83" fmla="*/ 476250 w 800100"/>
                  <a:gd name="connsiteY83" fmla="*/ 214313 h 517648"/>
                  <a:gd name="connsiteX84" fmla="*/ 481012 w 800100"/>
                  <a:gd name="connsiteY84" fmla="*/ 200025 h 517648"/>
                  <a:gd name="connsiteX85" fmla="*/ 500062 w 800100"/>
                  <a:gd name="connsiteY85" fmla="*/ 197644 h 517648"/>
                  <a:gd name="connsiteX86" fmla="*/ 519112 w 800100"/>
                  <a:gd name="connsiteY86" fmla="*/ 200025 h 517648"/>
                  <a:gd name="connsiteX87" fmla="*/ 540544 w 800100"/>
                  <a:gd name="connsiteY87" fmla="*/ 202407 h 517648"/>
                  <a:gd name="connsiteX88" fmla="*/ 557212 w 800100"/>
                  <a:gd name="connsiteY88" fmla="*/ 207169 h 517648"/>
                  <a:gd name="connsiteX89" fmla="*/ 585787 w 800100"/>
                  <a:gd name="connsiteY89" fmla="*/ 202407 h 517648"/>
                  <a:gd name="connsiteX90" fmla="*/ 595312 w 800100"/>
                  <a:gd name="connsiteY90" fmla="*/ 200025 h 517648"/>
                  <a:gd name="connsiteX91" fmla="*/ 602456 w 800100"/>
                  <a:gd name="connsiteY91" fmla="*/ 195263 h 517648"/>
                  <a:gd name="connsiteX92" fmla="*/ 609600 w 800100"/>
                  <a:gd name="connsiteY92" fmla="*/ 192882 h 517648"/>
                  <a:gd name="connsiteX93" fmla="*/ 623887 w 800100"/>
                  <a:gd name="connsiteY93" fmla="*/ 183357 h 517648"/>
                  <a:gd name="connsiteX94" fmla="*/ 631031 w 800100"/>
                  <a:gd name="connsiteY94" fmla="*/ 180975 h 517648"/>
                  <a:gd name="connsiteX95" fmla="*/ 635794 w 800100"/>
                  <a:gd name="connsiteY95" fmla="*/ 173832 h 517648"/>
                  <a:gd name="connsiteX96" fmla="*/ 647700 w 800100"/>
                  <a:gd name="connsiteY96" fmla="*/ 150019 h 517648"/>
                  <a:gd name="connsiteX97" fmla="*/ 654844 w 800100"/>
                  <a:gd name="connsiteY97" fmla="*/ 135732 h 517648"/>
                  <a:gd name="connsiteX98" fmla="*/ 659606 w 800100"/>
                  <a:gd name="connsiteY98" fmla="*/ 128588 h 517648"/>
                  <a:gd name="connsiteX99" fmla="*/ 666750 w 800100"/>
                  <a:gd name="connsiteY99" fmla="*/ 123825 h 517648"/>
                  <a:gd name="connsiteX100" fmla="*/ 688181 w 800100"/>
                  <a:gd name="connsiteY100" fmla="*/ 121444 h 517648"/>
                  <a:gd name="connsiteX101" fmla="*/ 702469 w 800100"/>
                  <a:gd name="connsiteY101" fmla="*/ 119063 h 517648"/>
                  <a:gd name="connsiteX102" fmla="*/ 728662 w 800100"/>
                  <a:gd name="connsiteY102" fmla="*/ 116682 h 517648"/>
                  <a:gd name="connsiteX103" fmla="*/ 166687 w 800100"/>
                  <a:gd name="connsiteY103" fmla="*/ 0 h 517648"/>
                  <a:gd name="connsiteX104" fmla="*/ 180975 w 800100"/>
                  <a:gd name="connsiteY104" fmla="*/ 2382 h 517648"/>
                  <a:gd name="connsiteX105" fmla="*/ 188119 w 800100"/>
                  <a:gd name="connsiteY105" fmla="*/ 4763 h 517648"/>
                  <a:gd name="connsiteX106" fmla="*/ 190500 w 800100"/>
                  <a:gd name="connsiteY106" fmla="*/ 11907 h 517648"/>
                  <a:gd name="connsiteX107" fmla="*/ 192881 w 800100"/>
                  <a:gd name="connsiteY107" fmla="*/ 38100 h 517648"/>
                  <a:gd name="connsiteX108" fmla="*/ 183356 w 800100"/>
                  <a:gd name="connsiteY108" fmla="*/ 40482 h 517648"/>
                  <a:gd name="connsiteX109" fmla="*/ 173831 w 800100"/>
                  <a:gd name="connsiteY109" fmla="*/ 54769 h 517648"/>
                  <a:gd name="connsiteX110" fmla="*/ 171450 w 800100"/>
                  <a:gd name="connsiteY110" fmla="*/ 83344 h 517648"/>
                  <a:gd name="connsiteX111" fmla="*/ 169069 w 800100"/>
                  <a:gd name="connsiteY111" fmla="*/ 104775 h 517648"/>
                  <a:gd name="connsiteX112" fmla="*/ 166687 w 800100"/>
                  <a:gd name="connsiteY112" fmla="*/ 111919 h 517648"/>
                  <a:gd name="connsiteX113" fmla="*/ 161925 w 800100"/>
                  <a:gd name="connsiteY113" fmla="*/ 126207 h 517648"/>
                  <a:gd name="connsiteX114" fmla="*/ 152400 w 800100"/>
                  <a:gd name="connsiteY114" fmla="*/ 147638 h 517648"/>
                  <a:gd name="connsiteX115" fmla="*/ 147637 w 800100"/>
                  <a:gd name="connsiteY115" fmla="*/ 154782 h 517648"/>
                  <a:gd name="connsiteX116" fmla="*/ 145256 w 800100"/>
                  <a:gd name="connsiteY116" fmla="*/ 180975 h 517648"/>
                  <a:gd name="connsiteX117" fmla="*/ 142875 w 800100"/>
                  <a:gd name="connsiteY117" fmla="*/ 188119 h 517648"/>
                  <a:gd name="connsiteX118" fmla="*/ 135731 w 800100"/>
                  <a:gd name="connsiteY118" fmla="*/ 183357 h 517648"/>
                  <a:gd name="connsiteX119" fmla="*/ 121444 w 800100"/>
                  <a:gd name="connsiteY119" fmla="*/ 161925 h 517648"/>
                  <a:gd name="connsiteX120" fmla="*/ 119062 w 800100"/>
                  <a:gd name="connsiteY120" fmla="*/ 133350 h 517648"/>
                  <a:gd name="connsiteX121" fmla="*/ 116681 w 800100"/>
                  <a:gd name="connsiteY121" fmla="*/ 126207 h 517648"/>
                  <a:gd name="connsiteX122" fmla="*/ 111919 w 800100"/>
                  <a:gd name="connsiteY122" fmla="*/ 111919 h 517648"/>
                  <a:gd name="connsiteX123" fmla="*/ 109537 w 800100"/>
                  <a:gd name="connsiteY123" fmla="*/ 104775 h 517648"/>
                  <a:gd name="connsiteX124" fmla="*/ 104775 w 800100"/>
                  <a:gd name="connsiteY124" fmla="*/ 90488 h 517648"/>
                  <a:gd name="connsiteX125" fmla="*/ 100012 w 800100"/>
                  <a:gd name="connsiteY125" fmla="*/ 83344 h 517648"/>
                  <a:gd name="connsiteX126" fmla="*/ 95250 w 800100"/>
                  <a:gd name="connsiteY126" fmla="*/ 73819 h 517648"/>
                  <a:gd name="connsiteX127" fmla="*/ 88106 w 800100"/>
                  <a:gd name="connsiteY127" fmla="*/ 66675 h 517648"/>
                  <a:gd name="connsiteX128" fmla="*/ 80962 w 800100"/>
                  <a:gd name="connsiteY128" fmla="*/ 61913 h 517648"/>
                  <a:gd name="connsiteX129" fmla="*/ 73819 w 800100"/>
                  <a:gd name="connsiteY129" fmla="*/ 45244 h 517648"/>
                  <a:gd name="connsiteX130" fmla="*/ 71437 w 800100"/>
                  <a:gd name="connsiteY130" fmla="*/ 28575 h 517648"/>
                  <a:gd name="connsiteX131" fmla="*/ 76200 w 800100"/>
                  <a:gd name="connsiteY131" fmla="*/ 21432 h 517648"/>
                  <a:gd name="connsiteX132" fmla="*/ 90487 w 800100"/>
                  <a:gd name="connsiteY132" fmla="*/ 9525 h 517648"/>
                  <a:gd name="connsiteX133" fmla="*/ 100012 w 800100"/>
                  <a:gd name="connsiteY133" fmla="*/ 7144 h 517648"/>
                  <a:gd name="connsiteX134" fmla="*/ 119062 w 800100"/>
                  <a:gd name="connsiteY134" fmla="*/ 2382 h 517648"/>
                  <a:gd name="connsiteX135" fmla="*/ 166687 w 800100"/>
                  <a:gd name="connsiteY135" fmla="*/ 0 h 51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800100" h="517648">
                    <a:moveTo>
                      <a:pt x="80962" y="411957"/>
                    </a:moveTo>
                    <a:cubicBezTo>
                      <a:pt x="84452" y="412274"/>
                      <a:pt x="105573" y="416838"/>
                      <a:pt x="107156" y="419100"/>
                    </a:cubicBezTo>
                    <a:cubicBezTo>
                      <a:pt x="115148" y="430517"/>
                      <a:pt x="108427" y="437506"/>
                      <a:pt x="107156" y="447675"/>
                    </a:cubicBezTo>
                    <a:cubicBezTo>
                      <a:pt x="105971" y="457159"/>
                      <a:pt x="105569" y="466725"/>
                      <a:pt x="104775" y="476250"/>
                    </a:cubicBezTo>
                    <a:cubicBezTo>
                      <a:pt x="103981" y="478631"/>
                      <a:pt x="103084" y="480980"/>
                      <a:pt x="102394" y="483394"/>
                    </a:cubicBezTo>
                    <a:cubicBezTo>
                      <a:pt x="101495" y="486541"/>
                      <a:pt x="101301" y="489911"/>
                      <a:pt x="100012" y="492919"/>
                    </a:cubicBezTo>
                    <a:cubicBezTo>
                      <a:pt x="97525" y="498723"/>
                      <a:pt x="92399" y="502914"/>
                      <a:pt x="88106" y="507207"/>
                    </a:cubicBezTo>
                    <a:cubicBezTo>
                      <a:pt x="70971" y="512918"/>
                      <a:pt x="92375" y="505987"/>
                      <a:pt x="71437" y="511969"/>
                    </a:cubicBezTo>
                    <a:cubicBezTo>
                      <a:pt x="58739" y="515597"/>
                      <a:pt x="57144" y="519452"/>
                      <a:pt x="38100" y="516732"/>
                    </a:cubicBezTo>
                    <a:cubicBezTo>
                      <a:pt x="34766" y="516256"/>
                      <a:pt x="33337" y="511969"/>
                      <a:pt x="30956" y="509588"/>
                    </a:cubicBezTo>
                    <a:cubicBezTo>
                      <a:pt x="19228" y="505679"/>
                      <a:pt x="27335" y="510006"/>
                      <a:pt x="19050" y="500063"/>
                    </a:cubicBezTo>
                    <a:cubicBezTo>
                      <a:pt x="16894" y="497476"/>
                      <a:pt x="14062" y="495506"/>
                      <a:pt x="11906" y="492919"/>
                    </a:cubicBezTo>
                    <a:cubicBezTo>
                      <a:pt x="9448" y="489969"/>
                      <a:pt x="3124" y="479468"/>
                      <a:pt x="2381" y="476250"/>
                    </a:cubicBezTo>
                    <a:cubicBezTo>
                      <a:pt x="765" y="469246"/>
                      <a:pt x="794" y="461963"/>
                      <a:pt x="0" y="454819"/>
                    </a:cubicBezTo>
                    <a:cubicBezTo>
                      <a:pt x="301" y="453016"/>
                      <a:pt x="3876" y="426982"/>
                      <a:pt x="7144" y="426244"/>
                    </a:cubicBezTo>
                    <a:cubicBezTo>
                      <a:pt x="29611" y="421171"/>
                      <a:pt x="63897" y="426244"/>
                      <a:pt x="76200" y="423863"/>
                    </a:cubicBezTo>
                    <a:cubicBezTo>
                      <a:pt x="88503" y="421482"/>
                      <a:pt x="76219" y="411526"/>
                      <a:pt x="80962" y="411957"/>
                    </a:cubicBezTo>
                    <a:close/>
                    <a:moveTo>
                      <a:pt x="351581" y="259603"/>
                    </a:moveTo>
                    <a:cubicBezTo>
                      <a:pt x="359899" y="260183"/>
                      <a:pt x="367308" y="261541"/>
                      <a:pt x="373856" y="261938"/>
                    </a:cubicBezTo>
                    <a:cubicBezTo>
                      <a:pt x="386953" y="262732"/>
                      <a:pt x="388328" y="260432"/>
                      <a:pt x="402431" y="266700"/>
                    </a:cubicBezTo>
                    <a:cubicBezTo>
                      <a:pt x="405046" y="267862"/>
                      <a:pt x="407194" y="269875"/>
                      <a:pt x="409575" y="271463"/>
                    </a:cubicBezTo>
                    <a:cubicBezTo>
                      <a:pt x="411956" y="272257"/>
                      <a:pt x="414944" y="272069"/>
                      <a:pt x="416719" y="273844"/>
                    </a:cubicBezTo>
                    <a:cubicBezTo>
                      <a:pt x="418494" y="275619"/>
                      <a:pt x="418718" y="278507"/>
                      <a:pt x="419100" y="280988"/>
                    </a:cubicBezTo>
                    <a:cubicBezTo>
                      <a:pt x="420313" y="288872"/>
                      <a:pt x="420687" y="296863"/>
                      <a:pt x="421481" y="304800"/>
                    </a:cubicBezTo>
                    <a:cubicBezTo>
                      <a:pt x="419894" y="307181"/>
                      <a:pt x="417999" y="309384"/>
                      <a:pt x="416719" y="311944"/>
                    </a:cubicBezTo>
                    <a:cubicBezTo>
                      <a:pt x="415596" y="314189"/>
                      <a:pt x="415027" y="316674"/>
                      <a:pt x="414337" y="319088"/>
                    </a:cubicBezTo>
                    <a:cubicBezTo>
                      <a:pt x="410131" y="333809"/>
                      <a:pt x="411446" y="334220"/>
                      <a:pt x="409575" y="354807"/>
                    </a:cubicBezTo>
                    <a:cubicBezTo>
                      <a:pt x="406062" y="360075"/>
                      <a:pt x="403166" y="365429"/>
                      <a:pt x="397669" y="369094"/>
                    </a:cubicBezTo>
                    <a:cubicBezTo>
                      <a:pt x="394533" y="371185"/>
                      <a:pt x="380332" y="373514"/>
                      <a:pt x="378619" y="373857"/>
                    </a:cubicBezTo>
                    <a:cubicBezTo>
                      <a:pt x="376238" y="373063"/>
                      <a:pt x="373720" y="372598"/>
                      <a:pt x="371475" y="371475"/>
                    </a:cubicBezTo>
                    <a:cubicBezTo>
                      <a:pt x="363626" y="367551"/>
                      <a:pt x="365832" y="365662"/>
                      <a:pt x="357187" y="364332"/>
                    </a:cubicBezTo>
                    <a:cubicBezTo>
                      <a:pt x="333376" y="360668"/>
                      <a:pt x="338335" y="361123"/>
                      <a:pt x="319087" y="364332"/>
                    </a:cubicBezTo>
                    <a:cubicBezTo>
                      <a:pt x="319087" y="364332"/>
                      <a:pt x="309387" y="361608"/>
                      <a:pt x="304800" y="359569"/>
                    </a:cubicBezTo>
                    <a:cubicBezTo>
                      <a:pt x="302185" y="358407"/>
                      <a:pt x="298217" y="357613"/>
                      <a:pt x="297656" y="354807"/>
                    </a:cubicBezTo>
                    <a:cubicBezTo>
                      <a:pt x="294850" y="340775"/>
                      <a:pt x="296069" y="326232"/>
                      <a:pt x="295275" y="311944"/>
                    </a:cubicBezTo>
                    <a:cubicBezTo>
                      <a:pt x="306052" y="295776"/>
                      <a:pt x="293465" y="316017"/>
                      <a:pt x="304800" y="290513"/>
                    </a:cubicBezTo>
                    <a:cubicBezTo>
                      <a:pt x="305962" y="287898"/>
                      <a:pt x="308282" y="285929"/>
                      <a:pt x="309562" y="283369"/>
                    </a:cubicBezTo>
                    <a:cubicBezTo>
                      <a:pt x="310685" y="281124"/>
                      <a:pt x="311150" y="278606"/>
                      <a:pt x="311944" y="276225"/>
                    </a:cubicBezTo>
                    <a:cubicBezTo>
                      <a:pt x="315119" y="273844"/>
                      <a:pt x="318928" y="272131"/>
                      <a:pt x="321469" y="269082"/>
                    </a:cubicBezTo>
                    <a:cubicBezTo>
                      <a:pt x="323076" y="267154"/>
                      <a:pt x="321425" y="262585"/>
                      <a:pt x="323850" y="261938"/>
                    </a:cubicBezTo>
                    <a:cubicBezTo>
                      <a:pt x="334036" y="259222"/>
                      <a:pt x="343263" y="259023"/>
                      <a:pt x="351581" y="259603"/>
                    </a:cubicBezTo>
                    <a:close/>
                    <a:moveTo>
                      <a:pt x="728662" y="116682"/>
                    </a:moveTo>
                    <a:cubicBezTo>
                      <a:pt x="735157" y="117494"/>
                      <a:pt x="741334" y="119972"/>
                      <a:pt x="747712" y="121444"/>
                    </a:cubicBezTo>
                    <a:cubicBezTo>
                      <a:pt x="751656" y="122354"/>
                      <a:pt x="755637" y="123101"/>
                      <a:pt x="759619" y="123825"/>
                    </a:cubicBezTo>
                    <a:cubicBezTo>
                      <a:pt x="772475" y="126163"/>
                      <a:pt x="772380" y="125431"/>
                      <a:pt x="783431" y="128588"/>
                    </a:cubicBezTo>
                    <a:cubicBezTo>
                      <a:pt x="785845" y="129278"/>
                      <a:pt x="788615" y="129401"/>
                      <a:pt x="790575" y="130969"/>
                    </a:cubicBezTo>
                    <a:cubicBezTo>
                      <a:pt x="795719" y="135084"/>
                      <a:pt x="798646" y="148038"/>
                      <a:pt x="800100" y="152400"/>
                    </a:cubicBezTo>
                    <a:cubicBezTo>
                      <a:pt x="785733" y="155274"/>
                      <a:pt x="792034" y="153502"/>
                      <a:pt x="781050" y="157163"/>
                    </a:cubicBezTo>
                    <a:cubicBezTo>
                      <a:pt x="776287" y="158750"/>
                      <a:pt x="771150" y="159487"/>
                      <a:pt x="766762" y="161925"/>
                    </a:cubicBezTo>
                    <a:cubicBezTo>
                      <a:pt x="763818" y="163560"/>
                      <a:pt x="762206" y="166913"/>
                      <a:pt x="759619" y="169069"/>
                    </a:cubicBezTo>
                    <a:cubicBezTo>
                      <a:pt x="757420" y="170901"/>
                      <a:pt x="754856" y="172244"/>
                      <a:pt x="752475" y="173832"/>
                    </a:cubicBezTo>
                    <a:cubicBezTo>
                      <a:pt x="750094" y="174626"/>
                      <a:pt x="747576" y="175091"/>
                      <a:pt x="745331" y="176213"/>
                    </a:cubicBezTo>
                    <a:cubicBezTo>
                      <a:pt x="742771" y="177493"/>
                      <a:pt x="740672" y="179555"/>
                      <a:pt x="738187" y="180975"/>
                    </a:cubicBezTo>
                    <a:cubicBezTo>
                      <a:pt x="735105" y="182736"/>
                      <a:pt x="731837" y="184150"/>
                      <a:pt x="728662" y="185738"/>
                    </a:cubicBezTo>
                    <a:cubicBezTo>
                      <a:pt x="725487" y="186532"/>
                      <a:pt x="722284" y="187220"/>
                      <a:pt x="719137" y="188119"/>
                    </a:cubicBezTo>
                    <a:cubicBezTo>
                      <a:pt x="716724" y="188808"/>
                      <a:pt x="713562" y="188540"/>
                      <a:pt x="711994" y="190500"/>
                    </a:cubicBezTo>
                    <a:cubicBezTo>
                      <a:pt x="709949" y="193056"/>
                      <a:pt x="709612" y="196752"/>
                      <a:pt x="709612" y="200025"/>
                    </a:cubicBezTo>
                    <a:cubicBezTo>
                      <a:pt x="709612" y="251926"/>
                      <a:pt x="720852" y="231984"/>
                      <a:pt x="707231" y="252413"/>
                    </a:cubicBezTo>
                    <a:lnTo>
                      <a:pt x="700087" y="254794"/>
                    </a:lnTo>
                    <a:cubicBezTo>
                      <a:pt x="698272" y="255399"/>
                      <a:pt x="681319" y="259659"/>
                      <a:pt x="678656" y="264319"/>
                    </a:cubicBezTo>
                    <a:cubicBezTo>
                      <a:pt x="673298" y="273694"/>
                      <a:pt x="678656" y="292604"/>
                      <a:pt x="678656" y="300038"/>
                    </a:cubicBezTo>
                    <a:cubicBezTo>
                      <a:pt x="678656" y="302548"/>
                      <a:pt x="677069" y="304801"/>
                      <a:pt x="676275" y="307182"/>
                    </a:cubicBezTo>
                    <a:lnTo>
                      <a:pt x="669131" y="311944"/>
                    </a:lnTo>
                    <a:cubicBezTo>
                      <a:pt x="666750" y="313531"/>
                      <a:pt x="665956" y="316707"/>
                      <a:pt x="664369" y="319088"/>
                    </a:cubicBezTo>
                    <a:cubicBezTo>
                      <a:pt x="653451" y="335466"/>
                      <a:pt x="656655" y="327944"/>
                      <a:pt x="652462" y="340519"/>
                    </a:cubicBezTo>
                    <a:cubicBezTo>
                      <a:pt x="649287" y="342107"/>
                      <a:pt x="645447" y="342772"/>
                      <a:pt x="642937" y="345282"/>
                    </a:cubicBezTo>
                    <a:cubicBezTo>
                      <a:pt x="641162" y="347057"/>
                      <a:pt x="641678" y="350180"/>
                      <a:pt x="640556" y="352425"/>
                    </a:cubicBezTo>
                    <a:cubicBezTo>
                      <a:pt x="639276" y="354985"/>
                      <a:pt x="637381" y="357188"/>
                      <a:pt x="635794" y="359569"/>
                    </a:cubicBezTo>
                    <a:cubicBezTo>
                      <a:pt x="633413" y="360363"/>
                      <a:pt x="630610" y="360382"/>
                      <a:pt x="628650" y="361950"/>
                    </a:cubicBezTo>
                    <a:cubicBezTo>
                      <a:pt x="623817" y="365816"/>
                      <a:pt x="623795" y="374223"/>
                      <a:pt x="616744" y="376238"/>
                    </a:cubicBezTo>
                    <a:cubicBezTo>
                      <a:pt x="608314" y="378647"/>
                      <a:pt x="599281" y="377825"/>
                      <a:pt x="590550" y="378619"/>
                    </a:cubicBezTo>
                    <a:cubicBezTo>
                      <a:pt x="588169" y="377032"/>
                      <a:pt x="585194" y="376092"/>
                      <a:pt x="583406" y="373857"/>
                    </a:cubicBezTo>
                    <a:cubicBezTo>
                      <a:pt x="581838" y="371897"/>
                      <a:pt x="582800" y="368488"/>
                      <a:pt x="581025" y="366713"/>
                    </a:cubicBezTo>
                    <a:cubicBezTo>
                      <a:pt x="568325" y="354013"/>
                      <a:pt x="577849" y="376239"/>
                      <a:pt x="571500" y="357188"/>
                    </a:cubicBezTo>
                    <a:lnTo>
                      <a:pt x="547687" y="352425"/>
                    </a:lnTo>
                    <a:cubicBezTo>
                      <a:pt x="545226" y="351933"/>
                      <a:pt x="542925" y="350838"/>
                      <a:pt x="540544" y="350044"/>
                    </a:cubicBezTo>
                    <a:cubicBezTo>
                      <a:pt x="520825" y="343472"/>
                      <a:pt x="530434" y="348067"/>
                      <a:pt x="511969" y="335757"/>
                    </a:cubicBezTo>
                    <a:cubicBezTo>
                      <a:pt x="509880" y="334365"/>
                      <a:pt x="510381" y="330994"/>
                      <a:pt x="509587" y="328613"/>
                    </a:cubicBezTo>
                    <a:cubicBezTo>
                      <a:pt x="507999" y="323850"/>
                      <a:pt x="505379" y="319315"/>
                      <a:pt x="504825" y="314325"/>
                    </a:cubicBezTo>
                    <a:cubicBezTo>
                      <a:pt x="502982" y="297739"/>
                      <a:pt x="503238" y="280988"/>
                      <a:pt x="502444" y="264319"/>
                    </a:cubicBezTo>
                    <a:lnTo>
                      <a:pt x="500062" y="257175"/>
                    </a:lnTo>
                    <a:lnTo>
                      <a:pt x="492919" y="235744"/>
                    </a:lnTo>
                    <a:cubicBezTo>
                      <a:pt x="486569" y="233627"/>
                      <a:pt x="482199" y="233354"/>
                      <a:pt x="478631" y="226219"/>
                    </a:cubicBezTo>
                    <a:cubicBezTo>
                      <a:pt x="476821" y="222599"/>
                      <a:pt x="477044" y="218282"/>
                      <a:pt x="476250" y="214313"/>
                    </a:cubicBezTo>
                    <a:cubicBezTo>
                      <a:pt x="476250" y="214313"/>
                      <a:pt x="476899" y="202904"/>
                      <a:pt x="481012" y="200025"/>
                    </a:cubicBezTo>
                    <a:cubicBezTo>
                      <a:pt x="486255" y="196355"/>
                      <a:pt x="493712" y="198438"/>
                      <a:pt x="500062" y="197644"/>
                    </a:cubicBezTo>
                    <a:lnTo>
                      <a:pt x="519112" y="200025"/>
                    </a:lnTo>
                    <a:cubicBezTo>
                      <a:pt x="526251" y="200865"/>
                      <a:pt x="533440" y="201314"/>
                      <a:pt x="540544" y="202407"/>
                    </a:cubicBezTo>
                    <a:cubicBezTo>
                      <a:pt x="546099" y="203262"/>
                      <a:pt x="551876" y="205390"/>
                      <a:pt x="557212" y="207169"/>
                    </a:cubicBezTo>
                    <a:cubicBezTo>
                      <a:pt x="566737" y="205582"/>
                      <a:pt x="576296" y="204187"/>
                      <a:pt x="585787" y="202407"/>
                    </a:cubicBezTo>
                    <a:cubicBezTo>
                      <a:pt x="589004" y="201804"/>
                      <a:pt x="592304" y="201314"/>
                      <a:pt x="595312" y="200025"/>
                    </a:cubicBezTo>
                    <a:cubicBezTo>
                      <a:pt x="597942" y="198898"/>
                      <a:pt x="599896" y="196543"/>
                      <a:pt x="602456" y="195263"/>
                    </a:cubicBezTo>
                    <a:cubicBezTo>
                      <a:pt x="604701" y="194141"/>
                      <a:pt x="607219" y="193676"/>
                      <a:pt x="609600" y="192882"/>
                    </a:cubicBezTo>
                    <a:cubicBezTo>
                      <a:pt x="615030" y="191072"/>
                      <a:pt x="618884" y="186137"/>
                      <a:pt x="623887" y="183357"/>
                    </a:cubicBezTo>
                    <a:cubicBezTo>
                      <a:pt x="626081" y="182138"/>
                      <a:pt x="628650" y="181769"/>
                      <a:pt x="631031" y="180975"/>
                    </a:cubicBezTo>
                    <a:cubicBezTo>
                      <a:pt x="633746" y="180070"/>
                      <a:pt x="634207" y="176213"/>
                      <a:pt x="635794" y="173832"/>
                    </a:cubicBezTo>
                    <a:cubicBezTo>
                      <a:pt x="647134" y="156823"/>
                      <a:pt x="643931" y="165096"/>
                      <a:pt x="647700" y="150019"/>
                    </a:cubicBezTo>
                    <a:cubicBezTo>
                      <a:pt x="661348" y="129545"/>
                      <a:pt x="644985" y="155449"/>
                      <a:pt x="654844" y="135732"/>
                    </a:cubicBezTo>
                    <a:cubicBezTo>
                      <a:pt x="656124" y="133172"/>
                      <a:pt x="658019" y="130969"/>
                      <a:pt x="659606" y="128588"/>
                    </a:cubicBezTo>
                    <a:cubicBezTo>
                      <a:pt x="661987" y="127000"/>
                      <a:pt x="663973" y="124519"/>
                      <a:pt x="666750" y="123825"/>
                    </a:cubicBezTo>
                    <a:cubicBezTo>
                      <a:pt x="673723" y="122082"/>
                      <a:pt x="681056" y="122394"/>
                      <a:pt x="688181" y="121444"/>
                    </a:cubicBezTo>
                    <a:cubicBezTo>
                      <a:pt x="692967" y="120806"/>
                      <a:pt x="695722" y="119857"/>
                      <a:pt x="702469" y="119063"/>
                    </a:cubicBezTo>
                    <a:cubicBezTo>
                      <a:pt x="709216" y="118269"/>
                      <a:pt x="722361" y="115894"/>
                      <a:pt x="728662" y="116682"/>
                    </a:cubicBezTo>
                    <a:close/>
                    <a:moveTo>
                      <a:pt x="166687" y="0"/>
                    </a:moveTo>
                    <a:cubicBezTo>
                      <a:pt x="177006" y="0"/>
                      <a:pt x="174679" y="1237"/>
                      <a:pt x="180975" y="2382"/>
                    </a:cubicBezTo>
                    <a:cubicBezTo>
                      <a:pt x="183445" y="2831"/>
                      <a:pt x="186344" y="2988"/>
                      <a:pt x="188119" y="4763"/>
                    </a:cubicBezTo>
                    <a:cubicBezTo>
                      <a:pt x="189894" y="6538"/>
                      <a:pt x="189840" y="9485"/>
                      <a:pt x="190500" y="11907"/>
                    </a:cubicBezTo>
                    <a:cubicBezTo>
                      <a:pt x="196139" y="32586"/>
                      <a:pt x="197229" y="25056"/>
                      <a:pt x="192881" y="38100"/>
                    </a:cubicBezTo>
                    <a:lnTo>
                      <a:pt x="183356" y="40482"/>
                    </a:lnTo>
                    <a:cubicBezTo>
                      <a:pt x="177803" y="41871"/>
                      <a:pt x="175363" y="49254"/>
                      <a:pt x="173831" y="54769"/>
                    </a:cubicBezTo>
                    <a:cubicBezTo>
                      <a:pt x="171273" y="63978"/>
                      <a:pt x="172356" y="73829"/>
                      <a:pt x="171450" y="83344"/>
                    </a:cubicBezTo>
                    <a:cubicBezTo>
                      <a:pt x="170769" y="90499"/>
                      <a:pt x="169863" y="97631"/>
                      <a:pt x="169069" y="104775"/>
                    </a:cubicBezTo>
                    <a:lnTo>
                      <a:pt x="166687" y="111919"/>
                    </a:lnTo>
                    <a:lnTo>
                      <a:pt x="161925" y="126207"/>
                    </a:lnTo>
                    <a:cubicBezTo>
                      <a:pt x="154377" y="137527"/>
                      <a:pt x="158067" y="130635"/>
                      <a:pt x="152400" y="147638"/>
                    </a:cubicBezTo>
                    <a:cubicBezTo>
                      <a:pt x="150812" y="150019"/>
                      <a:pt x="148237" y="151983"/>
                      <a:pt x="147637" y="154782"/>
                    </a:cubicBezTo>
                    <a:cubicBezTo>
                      <a:pt x="145800" y="163354"/>
                      <a:pt x="146496" y="172296"/>
                      <a:pt x="145256" y="180975"/>
                    </a:cubicBezTo>
                    <a:cubicBezTo>
                      <a:pt x="144901" y="183460"/>
                      <a:pt x="143669" y="185738"/>
                      <a:pt x="142875" y="188119"/>
                    </a:cubicBezTo>
                    <a:cubicBezTo>
                      <a:pt x="140494" y="186532"/>
                      <a:pt x="137930" y="185189"/>
                      <a:pt x="135731" y="183357"/>
                    </a:cubicBezTo>
                    <a:cubicBezTo>
                      <a:pt x="129598" y="178247"/>
                      <a:pt x="122555" y="170260"/>
                      <a:pt x="121444" y="161925"/>
                    </a:cubicBezTo>
                    <a:cubicBezTo>
                      <a:pt x="120181" y="152451"/>
                      <a:pt x="119856" y="142875"/>
                      <a:pt x="119062" y="133350"/>
                    </a:cubicBezTo>
                    <a:lnTo>
                      <a:pt x="116681" y="126207"/>
                    </a:lnTo>
                    <a:lnTo>
                      <a:pt x="111919" y="111919"/>
                    </a:lnTo>
                    <a:lnTo>
                      <a:pt x="109537" y="104775"/>
                    </a:lnTo>
                    <a:cubicBezTo>
                      <a:pt x="107950" y="100013"/>
                      <a:pt x="106814" y="95075"/>
                      <a:pt x="104775" y="90488"/>
                    </a:cubicBezTo>
                    <a:cubicBezTo>
                      <a:pt x="103613" y="87873"/>
                      <a:pt x="101432" y="85829"/>
                      <a:pt x="100012" y="83344"/>
                    </a:cubicBezTo>
                    <a:cubicBezTo>
                      <a:pt x="98251" y="80262"/>
                      <a:pt x="96837" y="76994"/>
                      <a:pt x="95250" y="73819"/>
                    </a:cubicBezTo>
                    <a:cubicBezTo>
                      <a:pt x="92869" y="71438"/>
                      <a:pt x="90693" y="68831"/>
                      <a:pt x="88106" y="66675"/>
                    </a:cubicBezTo>
                    <a:cubicBezTo>
                      <a:pt x="85907" y="64843"/>
                      <a:pt x="82986" y="63937"/>
                      <a:pt x="80962" y="61913"/>
                    </a:cubicBezTo>
                    <a:cubicBezTo>
                      <a:pt x="76012" y="56963"/>
                      <a:pt x="75033" y="51923"/>
                      <a:pt x="73819" y="45244"/>
                    </a:cubicBezTo>
                    <a:cubicBezTo>
                      <a:pt x="72815" y="39722"/>
                      <a:pt x="72231" y="34131"/>
                      <a:pt x="71437" y="28575"/>
                    </a:cubicBezTo>
                    <a:cubicBezTo>
                      <a:pt x="73025" y="26194"/>
                      <a:pt x="74368" y="23630"/>
                      <a:pt x="76200" y="21432"/>
                    </a:cubicBezTo>
                    <a:cubicBezTo>
                      <a:pt x="81930" y="14557"/>
                      <a:pt x="83463" y="14209"/>
                      <a:pt x="90487" y="9525"/>
                    </a:cubicBezTo>
                    <a:cubicBezTo>
                      <a:pt x="93662" y="8731"/>
                      <a:pt x="96865" y="8043"/>
                      <a:pt x="100012" y="7144"/>
                    </a:cubicBezTo>
                    <a:cubicBezTo>
                      <a:pt x="108340" y="4765"/>
                      <a:pt x="108976" y="3189"/>
                      <a:pt x="119062" y="2382"/>
                    </a:cubicBezTo>
                    <a:cubicBezTo>
                      <a:pt x="134906" y="1114"/>
                      <a:pt x="156368" y="0"/>
                      <a:pt x="166687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gran_Canarias">
                <a:extLst>
                  <a:ext uri="{FF2B5EF4-FFF2-40B4-BE49-F238E27FC236}">
                    <a16:creationId xmlns:a16="http://schemas.microsoft.com/office/drawing/2014/main" id="{4C37D3EE-88F1-DDAE-C189-37A43F01958E}"/>
                  </a:ext>
                </a:extLst>
              </p:cNvPr>
              <p:cNvSpPr/>
              <p:nvPr/>
            </p:nvSpPr>
            <p:spPr>
              <a:xfrm>
                <a:off x="4752166" y="4263854"/>
                <a:ext cx="926312" cy="645319"/>
              </a:xfrm>
              <a:custGeom>
                <a:avLst/>
                <a:gdLst>
                  <a:gd name="connsiteX0" fmla="*/ 78587 w 926312"/>
                  <a:gd name="connsiteY0" fmla="*/ 435769 h 645319"/>
                  <a:gd name="connsiteX1" fmla="*/ 109543 w 926312"/>
                  <a:gd name="connsiteY1" fmla="*/ 447675 h 645319"/>
                  <a:gd name="connsiteX2" fmla="*/ 121449 w 926312"/>
                  <a:gd name="connsiteY2" fmla="*/ 461963 h 645319"/>
                  <a:gd name="connsiteX3" fmla="*/ 130974 w 926312"/>
                  <a:gd name="connsiteY3" fmla="*/ 476250 h 645319"/>
                  <a:gd name="connsiteX4" fmla="*/ 154787 w 926312"/>
                  <a:gd name="connsiteY4" fmla="*/ 483394 h 645319"/>
                  <a:gd name="connsiteX5" fmla="*/ 164312 w 926312"/>
                  <a:gd name="connsiteY5" fmla="*/ 497682 h 645319"/>
                  <a:gd name="connsiteX6" fmla="*/ 166693 w 926312"/>
                  <a:gd name="connsiteY6" fmla="*/ 531019 h 645319"/>
                  <a:gd name="connsiteX7" fmla="*/ 171456 w 926312"/>
                  <a:gd name="connsiteY7" fmla="*/ 538163 h 645319"/>
                  <a:gd name="connsiteX8" fmla="*/ 173837 w 926312"/>
                  <a:gd name="connsiteY8" fmla="*/ 545307 h 645319"/>
                  <a:gd name="connsiteX9" fmla="*/ 180981 w 926312"/>
                  <a:gd name="connsiteY9" fmla="*/ 550069 h 645319"/>
                  <a:gd name="connsiteX10" fmla="*/ 190506 w 926312"/>
                  <a:gd name="connsiteY10" fmla="*/ 559594 h 645319"/>
                  <a:gd name="connsiteX11" fmla="*/ 185743 w 926312"/>
                  <a:gd name="connsiteY11" fmla="*/ 569119 h 645319"/>
                  <a:gd name="connsiteX12" fmla="*/ 173837 w 926312"/>
                  <a:gd name="connsiteY12" fmla="*/ 588169 h 645319"/>
                  <a:gd name="connsiteX13" fmla="*/ 166693 w 926312"/>
                  <a:gd name="connsiteY13" fmla="*/ 592932 h 645319"/>
                  <a:gd name="connsiteX14" fmla="*/ 159549 w 926312"/>
                  <a:gd name="connsiteY14" fmla="*/ 597694 h 645319"/>
                  <a:gd name="connsiteX15" fmla="*/ 145262 w 926312"/>
                  <a:gd name="connsiteY15" fmla="*/ 607219 h 645319"/>
                  <a:gd name="connsiteX16" fmla="*/ 138118 w 926312"/>
                  <a:gd name="connsiteY16" fmla="*/ 609600 h 645319"/>
                  <a:gd name="connsiteX17" fmla="*/ 128593 w 926312"/>
                  <a:gd name="connsiteY17" fmla="*/ 611982 h 645319"/>
                  <a:gd name="connsiteX18" fmla="*/ 123831 w 926312"/>
                  <a:gd name="connsiteY18" fmla="*/ 621507 h 645319"/>
                  <a:gd name="connsiteX19" fmla="*/ 116687 w 926312"/>
                  <a:gd name="connsiteY19" fmla="*/ 623888 h 645319"/>
                  <a:gd name="connsiteX20" fmla="*/ 102399 w 926312"/>
                  <a:gd name="connsiteY20" fmla="*/ 628650 h 645319"/>
                  <a:gd name="connsiteX21" fmla="*/ 88112 w 926312"/>
                  <a:gd name="connsiteY21" fmla="*/ 642938 h 645319"/>
                  <a:gd name="connsiteX22" fmla="*/ 59537 w 926312"/>
                  <a:gd name="connsiteY22" fmla="*/ 645319 h 645319"/>
                  <a:gd name="connsiteX23" fmla="*/ 52393 w 926312"/>
                  <a:gd name="connsiteY23" fmla="*/ 642938 h 645319"/>
                  <a:gd name="connsiteX24" fmla="*/ 38106 w 926312"/>
                  <a:gd name="connsiteY24" fmla="*/ 638175 h 645319"/>
                  <a:gd name="connsiteX25" fmla="*/ 28581 w 926312"/>
                  <a:gd name="connsiteY25" fmla="*/ 623888 h 645319"/>
                  <a:gd name="connsiteX26" fmla="*/ 19056 w 926312"/>
                  <a:gd name="connsiteY26" fmla="*/ 611982 h 645319"/>
                  <a:gd name="connsiteX27" fmla="*/ 9531 w 926312"/>
                  <a:gd name="connsiteY27" fmla="*/ 597694 h 645319"/>
                  <a:gd name="connsiteX28" fmla="*/ 7149 w 926312"/>
                  <a:gd name="connsiteY28" fmla="*/ 588169 h 645319"/>
                  <a:gd name="connsiteX29" fmla="*/ 6 w 926312"/>
                  <a:gd name="connsiteY29" fmla="*/ 540544 h 645319"/>
                  <a:gd name="connsiteX30" fmla="*/ 2387 w 926312"/>
                  <a:gd name="connsiteY30" fmla="*/ 533400 h 645319"/>
                  <a:gd name="connsiteX31" fmla="*/ 23818 w 926312"/>
                  <a:gd name="connsiteY31" fmla="*/ 521494 h 645319"/>
                  <a:gd name="connsiteX32" fmla="*/ 28581 w 926312"/>
                  <a:gd name="connsiteY32" fmla="*/ 514350 h 645319"/>
                  <a:gd name="connsiteX33" fmla="*/ 40487 w 926312"/>
                  <a:gd name="connsiteY33" fmla="*/ 500063 h 645319"/>
                  <a:gd name="connsiteX34" fmla="*/ 47631 w 926312"/>
                  <a:gd name="connsiteY34" fmla="*/ 497682 h 645319"/>
                  <a:gd name="connsiteX35" fmla="*/ 57156 w 926312"/>
                  <a:gd name="connsiteY35" fmla="*/ 490538 h 645319"/>
                  <a:gd name="connsiteX36" fmla="*/ 59537 w 926312"/>
                  <a:gd name="connsiteY36" fmla="*/ 483394 h 645319"/>
                  <a:gd name="connsiteX37" fmla="*/ 61918 w 926312"/>
                  <a:gd name="connsiteY37" fmla="*/ 459582 h 645319"/>
                  <a:gd name="connsiteX38" fmla="*/ 69062 w 926312"/>
                  <a:gd name="connsiteY38" fmla="*/ 445294 h 645319"/>
                  <a:gd name="connsiteX39" fmla="*/ 80968 w 926312"/>
                  <a:gd name="connsiteY39" fmla="*/ 447675 h 645319"/>
                  <a:gd name="connsiteX40" fmla="*/ 78587 w 926312"/>
                  <a:gd name="connsiteY40" fmla="*/ 435769 h 645319"/>
                  <a:gd name="connsiteX41" fmla="*/ 742903 w 926312"/>
                  <a:gd name="connsiteY41" fmla="*/ 214377 h 645319"/>
                  <a:gd name="connsiteX42" fmla="*/ 757243 w 926312"/>
                  <a:gd name="connsiteY42" fmla="*/ 216694 h 645319"/>
                  <a:gd name="connsiteX43" fmla="*/ 766768 w 926312"/>
                  <a:gd name="connsiteY43" fmla="*/ 230982 h 645319"/>
                  <a:gd name="connsiteX44" fmla="*/ 781056 w 926312"/>
                  <a:gd name="connsiteY44" fmla="*/ 240507 h 645319"/>
                  <a:gd name="connsiteX45" fmla="*/ 783437 w 926312"/>
                  <a:gd name="connsiteY45" fmla="*/ 247650 h 645319"/>
                  <a:gd name="connsiteX46" fmla="*/ 790581 w 926312"/>
                  <a:gd name="connsiteY46" fmla="*/ 252413 h 645319"/>
                  <a:gd name="connsiteX47" fmla="*/ 790581 w 926312"/>
                  <a:gd name="connsiteY47" fmla="*/ 280988 h 645319"/>
                  <a:gd name="connsiteX48" fmla="*/ 778674 w 926312"/>
                  <a:gd name="connsiteY48" fmla="*/ 295275 h 645319"/>
                  <a:gd name="connsiteX49" fmla="*/ 764387 w 926312"/>
                  <a:gd name="connsiteY49" fmla="*/ 307182 h 645319"/>
                  <a:gd name="connsiteX50" fmla="*/ 759624 w 926312"/>
                  <a:gd name="connsiteY50" fmla="*/ 314325 h 645319"/>
                  <a:gd name="connsiteX51" fmla="*/ 750099 w 926312"/>
                  <a:gd name="connsiteY51" fmla="*/ 338138 h 645319"/>
                  <a:gd name="connsiteX52" fmla="*/ 754862 w 926312"/>
                  <a:gd name="connsiteY52" fmla="*/ 354807 h 645319"/>
                  <a:gd name="connsiteX53" fmla="*/ 757243 w 926312"/>
                  <a:gd name="connsiteY53" fmla="*/ 392907 h 645319"/>
                  <a:gd name="connsiteX54" fmla="*/ 747718 w 926312"/>
                  <a:gd name="connsiteY54" fmla="*/ 407194 h 645319"/>
                  <a:gd name="connsiteX55" fmla="*/ 740574 w 926312"/>
                  <a:gd name="connsiteY55" fmla="*/ 411957 h 645319"/>
                  <a:gd name="connsiteX56" fmla="*/ 731049 w 926312"/>
                  <a:gd name="connsiteY56" fmla="*/ 416719 h 645319"/>
                  <a:gd name="connsiteX57" fmla="*/ 728668 w 926312"/>
                  <a:gd name="connsiteY57" fmla="*/ 426244 h 645319"/>
                  <a:gd name="connsiteX58" fmla="*/ 723906 w 926312"/>
                  <a:gd name="connsiteY58" fmla="*/ 447675 h 645319"/>
                  <a:gd name="connsiteX59" fmla="*/ 714381 w 926312"/>
                  <a:gd name="connsiteY59" fmla="*/ 461963 h 645319"/>
                  <a:gd name="connsiteX60" fmla="*/ 654849 w 926312"/>
                  <a:gd name="connsiteY60" fmla="*/ 461963 h 645319"/>
                  <a:gd name="connsiteX61" fmla="*/ 640562 w 926312"/>
                  <a:gd name="connsiteY61" fmla="*/ 466725 h 645319"/>
                  <a:gd name="connsiteX62" fmla="*/ 633418 w 926312"/>
                  <a:gd name="connsiteY62" fmla="*/ 471488 h 645319"/>
                  <a:gd name="connsiteX63" fmla="*/ 609606 w 926312"/>
                  <a:gd name="connsiteY63" fmla="*/ 490538 h 645319"/>
                  <a:gd name="connsiteX64" fmla="*/ 590556 w 926312"/>
                  <a:gd name="connsiteY64" fmla="*/ 500063 h 645319"/>
                  <a:gd name="connsiteX65" fmla="*/ 576268 w 926312"/>
                  <a:gd name="connsiteY65" fmla="*/ 509588 h 645319"/>
                  <a:gd name="connsiteX66" fmla="*/ 533406 w 926312"/>
                  <a:gd name="connsiteY66" fmla="*/ 511969 h 645319"/>
                  <a:gd name="connsiteX67" fmla="*/ 526262 w 926312"/>
                  <a:gd name="connsiteY67" fmla="*/ 507207 h 645319"/>
                  <a:gd name="connsiteX68" fmla="*/ 516737 w 926312"/>
                  <a:gd name="connsiteY68" fmla="*/ 473869 h 645319"/>
                  <a:gd name="connsiteX69" fmla="*/ 521499 w 926312"/>
                  <a:gd name="connsiteY69" fmla="*/ 459582 h 645319"/>
                  <a:gd name="connsiteX70" fmla="*/ 535787 w 926312"/>
                  <a:gd name="connsiteY70" fmla="*/ 452438 h 645319"/>
                  <a:gd name="connsiteX71" fmla="*/ 552456 w 926312"/>
                  <a:gd name="connsiteY71" fmla="*/ 447675 h 645319"/>
                  <a:gd name="connsiteX72" fmla="*/ 559599 w 926312"/>
                  <a:gd name="connsiteY72" fmla="*/ 445294 h 645319"/>
                  <a:gd name="connsiteX73" fmla="*/ 581031 w 926312"/>
                  <a:gd name="connsiteY73" fmla="*/ 435769 h 645319"/>
                  <a:gd name="connsiteX74" fmla="*/ 585793 w 926312"/>
                  <a:gd name="connsiteY74" fmla="*/ 428625 h 645319"/>
                  <a:gd name="connsiteX75" fmla="*/ 597699 w 926312"/>
                  <a:gd name="connsiteY75" fmla="*/ 416719 h 645319"/>
                  <a:gd name="connsiteX76" fmla="*/ 611987 w 926312"/>
                  <a:gd name="connsiteY76" fmla="*/ 404813 h 645319"/>
                  <a:gd name="connsiteX77" fmla="*/ 616749 w 926312"/>
                  <a:gd name="connsiteY77" fmla="*/ 390525 h 645319"/>
                  <a:gd name="connsiteX78" fmla="*/ 623893 w 926312"/>
                  <a:gd name="connsiteY78" fmla="*/ 371475 h 645319"/>
                  <a:gd name="connsiteX79" fmla="*/ 623893 w 926312"/>
                  <a:gd name="connsiteY79" fmla="*/ 354807 h 645319"/>
                  <a:gd name="connsiteX80" fmla="*/ 635799 w 926312"/>
                  <a:gd name="connsiteY80" fmla="*/ 340519 h 645319"/>
                  <a:gd name="connsiteX81" fmla="*/ 652468 w 926312"/>
                  <a:gd name="connsiteY81" fmla="*/ 319088 h 645319"/>
                  <a:gd name="connsiteX82" fmla="*/ 659612 w 926312"/>
                  <a:gd name="connsiteY82" fmla="*/ 314325 h 645319"/>
                  <a:gd name="connsiteX83" fmla="*/ 671518 w 926312"/>
                  <a:gd name="connsiteY83" fmla="*/ 297657 h 645319"/>
                  <a:gd name="connsiteX84" fmla="*/ 673899 w 926312"/>
                  <a:gd name="connsiteY84" fmla="*/ 290513 h 645319"/>
                  <a:gd name="connsiteX85" fmla="*/ 681043 w 926312"/>
                  <a:gd name="connsiteY85" fmla="*/ 283369 h 645319"/>
                  <a:gd name="connsiteX86" fmla="*/ 685806 w 926312"/>
                  <a:gd name="connsiteY86" fmla="*/ 276225 h 645319"/>
                  <a:gd name="connsiteX87" fmla="*/ 690568 w 926312"/>
                  <a:gd name="connsiteY87" fmla="*/ 254794 h 645319"/>
                  <a:gd name="connsiteX88" fmla="*/ 702474 w 926312"/>
                  <a:gd name="connsiteY88" fmla="*/ 238125 h 645319"/>
                  <a:gd name="connsiteX89" fmla="*/ 704856 w 926312"/>
                  <a:gd name="connsiteY89" fmla="*/ 228600 h 645319"/>
                  <a:gd name="connsiteX90" fmla="*/ 709618 w 926312"/>
                  <a:gd name="connsiteY90" fmla="*/ 221457 h 645319"/>
                  <a:gd name="connsiteX91" fmla="*/ 728668 w 926312"/>
                  <a:gd name="connsiteY91" fmla="*/ 216694 h 645319"/>
                  <a:gd name="connsiteX92" fmla="*/ 742903 w 926312"/>
                  <a:gd name="connsiteY92" fmla="*/ 214377 h 645319"/>
                  <a:gd name="connsiteX93" fmla="*/ 926312 w 926312"/>
                  <a:gd name="connsiteY93" fmla="*/ 0 h 645319"/>
                  <a:gd name="connsiteX94" fmla="*/ 923931 w 926312"/>
                  <a:gd name="connsiteY94" fmla="*/ 66675 h 645319"/>
                  <a:gd name="connsiteX95" fmla="*/ 921549 w 926312"/>
                  <a:gd name="connsiteY95" fmla="*/ 76200 h 645319"/>
                  <a:gd name="connsiteX96" fmla="*/ 919168 w 926312"/>
                  <a:gd name="connsiteY96" fmla="*/ 83344 h 645319"/>
                  <a:gd name="connsiteX97" fmla="*/ 914406 w 926312"/>
                  <a:gd name="connsiteY97" fmla="*/ 97632 h 645319"/>
                  <a:gd name="connsiteX98" fmla="*/ 902499 w 926312"/>
                  <a:gd name="connsiteY98" fmla="*/ 109538 h 645319"/>
                  <a:gd name="connsiteX99" fmla="*/ 897737 w 926312"/>
                  <a:gd name="connsiteY99" fmla="*/ 116682 h 645319"/>
                  <a:gd name="connsiteX100" fmla="*/ 890593 w 926312"/>
                  <a:gd name="connsiteY100" fmla="*/ 119063 h 645319"/>
                  <a:gd name="connsiteX101" fmla="*/ 869162 w 926312"/>
                  <a:gd name="connsiteY101" fmla="*/ 135732 h 645319"/>
                  <a:gd name="connsiteX102" fmla="*/ 864399 w 926312"/>
                  <a:gd name="connsiteY102" fmla="*/ 150019 h 645319"/>
                  <a:gd name="connsiteX103" fmla="*/ 857256 w 926312"/>
                  <a:gd name="connsiteY103" fmla="*/ 152400 h 645319"/>
                  <a:gd name="connsiteX104" fmla="*/ 835824 w 926312"/>
                  <a:gd name="connsiteY104" fmla="*/ 164307 h 645319"/>
                  <a:gd name="connsiteX105" fmla="*/ 792962 w 926312"/>
                  <a:gd name="connsiteY105" fmla="*/ 166688 h 645319"/>
                  <a:gd name="connsiteX106" fmla="*/ 778674 w 926312"/>
                  <a:gd name="connsiteY106" fmla="*/ 154782 h 645319"/>
                  <a:gd name="connsiteX107" fmla="*/ 776293 w 926312"/>
                  <a:gd name="connsiteY107" fmla="*/ 147638 h 645319"/>
                  <a:gd name="connsiteX108" fmla="*/ 771531 w 926312"/>
                  <a:gd name="connsiteY108" fmla="*/ 140494 h 645319"/>
                  <a:gd name="connsiteX109" fmla="*/ 764387 w 926312"/>
                  <a:gd name="connsiteY109" fmla="*/ 135732 h 645319"/>
                  <a:gd name="connsiteX110" fmla="*/ 757243 w 926312"/>
                  <a:gd name="connsiteY110" fmla="*/ 102394 h 645319"/>
                  <a:gd name="connsiteX111" fmla="*/ 762006 w 926312"/>
                  <a:gd name="connsiteY111" fmla="*/ 95250 h 645319"/>
                  <a:gd name="connsiteX112" fmla="*/ 773912 w 926312"/>
                  <a:gd name="connsiteY112" fmla="*/ 83344 h 645319"/>
                  <a:gd name="connsiteX113" fmla="*/ 781056 w 926312"/>
                  <a:gd name="connsiteY113" fmla="*/ 76200 h 645319"/>
                  <a:gd name="connsiteX114" fmla="*/ 783437 w 926312"/>
                  <a:gd name="connsiteY114" fmla="*/ 69057 h 645319"/>
                  <a:gd name="connsiteX115" fmla="*/ 788199 w 926312"/>
                  <a:gd name="connsiteY115" fmla="*/ 61913 h 645319"/>
                  <a:gd name="connsiteX116" fmla="*/ 800106 w 926312"/>
                  <a:gd name="connsiteY116" fmla="*/ 50007 h 645319"/>
                  <a:gd name="connsiteX117" fmla="*/ 802487 w 926312"/>
                  <a:gd name="connsiteY117" fmla="*/ 42863 h 645319"/>
                  <a:gd name="connsiteX118" fmla="*/ 809631 w 926312"/>
                  <a:gd name="connsiteY118" fmla="*/ 40482 h 645319"/>
                  <a:gd name="connsiteX119" fmla="*/ 814393 w 926312"/>
                  <a:gd name="connsiteY119" fmla="*/ 33338 h 645319"/>
                  <a:gd name="connsiteX120" fmla="*/ 821537 w 926312"/>
                  <a:gd name="connsiteY120" fmla="*/ 28575 h 645319"/>
                  <a:gd name="connsiteX121" fmla="*/ 835824 w 926312"/>
                  <a:gd name="connsiteY121" fmla="*/ 19050 h 645319"/>
                  <a:gd name="connsiteX122" fmla="*/ 871543 w 926312"/>
                  <a:gd name="connsiteY122" fmla="*/ 16669 h 645319"/>
                  <a:gd name="connsiteX123" fmla="*/ 881068 w 926312"/>
                  <a:gd name="connsiteY123" fmla="*/ 14288 h 645319"/>
                  <a:gd name="connsiteX124" fmla="*/ 900118 w 926312"/>
                  <a:gd name="connsiteY124" fmla="*/ 9525 h 645319"/>
                  <a:gd name="connsiteX125" fmla="*/ 907262 w 926312"/>
                  <a:gd name="connsiteY125" fmla="*/ 7144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926312" h="645319">
                    <a:moveTo>
                      <a:pt x="78587" y="435769"/>
                    </a:moveTo>
                    <a:cubicBezTo>
                      <a:pt x="90907" y="437138"/>
                      <a:pt x="98359" y="440558"/>
                      <a:pt x="109543" y="447675"/>
                    </a:cubicBezTo>
                    <a:cubicBezTo>
                      <a:pt x="114852" y="451054"/>
                      <a:pt x="118098" y="456936"/>
                      <a:pt x="121449" y="461963"/>
                    </a:cubicBezTo>
                    <a:lnTo>
                      <a:pt x="130974" y="476250"/>
                    </a:lnTo>
                    <a:cubicBezTo>
                      <a:pt x="137119" y="477787"/>
                      <a:pt x="150049" y="480762"/>
                      <a:pt x="154787" y="483394"/>
                    </a:cubicBezTo>
                    <a:cubicBezTo>
                      <a:pt x="160006" y="486294"/>
                      <a:pt x="163624" y="491830"/>
                      <a:pt x="164312" y="497682"/>
                    </a:cubicBezTo>
                    <a:cubicBezTo>
                      <a:pt x="165614" y="508746"/>
                      <a:pt x="164757" y="520048"/>
                      <a:pt x="166693" y="531019"/>
                    </a:cubicBezTo>
                    <a:cubicBezTo>
                      <a:pt x="167190" y="533838"/>
                      <a:pt x="170176" y="535603"/>
                      <a:pt x="171456" y="538163"/>
                    </a:cubicBezTo>
                    <a:cubicBezTo>
                      <a:pt x="172579" y="540408"/>
                      <a:pt x="173043" y="542926"/>
                      <a:pt x="173837" y="545307"/>
                    </a:cubicBezTo>
                    <a:cubicBezTo>
                      <a:pt x="176218" y="546894"/>
                      <a:pt x="178421" y="548789"/>
                      <a:pt x="180981" y="550069"/>
                    </a:cubicBezTo>
                    <a:cubicBezTo>
                      <a:pt x="186060" y="552609"/>
                      <a:pt x="191776" y="550704"/>
                      <a:pt x="190506" y="559594"/>
                    </a:cubicBezTo>
                    <a:cubicBezTo>
                      <a:pt x="190004" y="563108"/>
                      <a:pt x="187331" y="565944"/>
                      <a:pt x="185743" y="569119"/>
                    </a:cubicBezTo>
                    <a:cubicBezTo>
                      <a:pt x="174422" y="576667"/>
                      <a:pt x="179504" y="571167"/>
                      <a:pt x="173837" y="588169"/>
                    </a:cubicBezTo>
                    <a:lnTo>
                      <a:pt x="166693" y="592932"/>
                    </a:lnTo>
                    <a:lnTo>
                      <a:pt x="159549" y="597694"/>
                    </a:lnTo>
                    <a:cubicBezTo>
                      <a:pt x="154787" y="600869"/>
                      <a:pt x="150265" y="604439"/>
                      <a:pt x="145262" y="607219"/>
                    </a:cubicBezTo>
                    <a:cubicBezTo>
                      <a:pt x="143068" y="608438"/>
                      <a:pt x="140532" y="608910"/>
                      <a:pt x="138118" y="609600"/>
                    </a:cubicBezTo>
                    <a:cubicBezTo>
                      <a:pt x="134971" y="610499"/>
                      <a:pt x="131107" y="609887"/>
                      <a:pt x="128593" y="611982"/>
                    </a:cubicBezTo>
                    <a:cubicBezTo>
                      <a:pt x="125866" y="614255"/>
                      <a:pt x="125418" y="618332"/>
                      <a:pt x="123831" y="621507"/>
                    </a:cubicBezTo>
                    <a:lnTo>
                      <a:pt x="116687" y="623888"/>
                    </a:lnTo>
                    <a:lnTo>
                      <a:pt x="102399" y="628650"/>
                    </a:lnTo>
                    <a:cubicBezTo>
                      <a:pt x="96009" y="630780"/>
                      <a:pt x="94389" y="640497"/>
                      <a:pt x="88112" y="642938"/>
                    </a:cubicBezTo>
                    <a:cubicBezTo>
                      <a:pt x="79204" y="646402"/>
                      <a:pt x="69062" y="644525"/>
                      <a:pt x="59537" y="645319"/>
                    </a:cubicBezTo>
                    <a:lnTo>
                      <a:pt x="52393" y="642938"/>
                    </a:lnTo>
                    <a:lnTo>
                      <a:pt x="38106" y="638175"/>
                    </a:lnTo>
                    <a:cubicBezTo>
                      <a:pt x="32676" y="636365"/>
                      <a:pt x="32350" y="628195"/>
                      <a:pt x="28581" y="623888"/>
                    </a:cubicBezTo>
                    <a:cubicBezTo>
                      <a:pt x="16982" y="610632"/>
                      <a:pt x="24418" y="628067"/>
                      <a:pt x="19056" y="611982"/>
                    </a:cubicBezTo>
                    <a:cubicBezTo>
                      <a:pt x="19056" y="611982"/>
                      <a:pt x="12091" y="602814"/>
                      <a:pt x="9531" y="597694"/>
                    </a:cubicBezTo>
                    <a:cubicBezTo>
                      <a:pt x="8067" y="594767"/>
                      <a:pt x="8048" y="591316"/>
                      <a:pt x="7149" y="588169"/>
                    </a:cubicBezTo>
                    <a:cubicBezTo>
                      <a:pt x="921" y="566373"/>
                      <a:pt x="2631" y="593058"/>
                      <a:pt x="6" y="540544"/>
                    </a:cubicBezTo>
                    <a:cubicBezTo>
                      <a:pt x="-119" y="538037"/>
                      <a:pt x="1593" y="535781"/>
                      <a:pt x="2387" y="533400"/>
                    </a:cubicBezTo>
                    <a:cubicBezTo>
                      <a:pt x="12199" y="530130"/>
                      <a:pt x="13740" y="530313"/>
                      <a:pt x="23818" y="521494"/>
                    </a:cubicBezTo>
                    <a:cubicBezTo>
                      <a:pt x="25972" y="519609"/>
                      <a:pt x="26749" y="516549"/>
                      <a:pt x="28581" y="514350"/>
                    </a:cubicBezTo>
                    <a:cubicBezTo>
                      <a:pt x="43860" y="496015"/>
                      <a:pt x="28661" y="517801"/>
                      <a:pt x="40487" y="500063"/>
                    </a:cubicBezTo>
                    <a:cubicBezTo>
                      <a:pt x="42868" y="499269"/>
                      <a:pt x="45452" y="498927"/>
                      <a:pt x="47631" y="497682"/>
                    </a:cubicBezTo>
                    <a:cubicBezTo>
                      <a:pt x="51077" y="495713"/>
                      <a:pt x="54615" y="493587"/>
                      <a:pt x="57156" y="490538"/>
                    </a:cubicBezTo>
                    <a:cubicBezTo>
                      <a:pt x="58763" y="488610"/>
                      <a:pt x="59155" y="485875"/>
                      <a:pt x="59537" y="483394"/>
                    </a:cubicBezTo>
                    <a:cubicBezTo>
                      <a:pt x="60750" y="475510"/>
                      <a:pt x="61124" y="467519"/>
                      <a:pt x="61918" y="459582"/>
                    </a:cubicBezTo>
                    <a:cubicBezTo>
                      <a:pt x="62789" y="456967"/>
                      <a:pt x="65660" y="446266"/>
                      <a:pt x="69062" y="445294"/>
                    </a:cubicBezTo>
                    <a:cubicBezTo>
                      <a:pt x="72954" y="444182"/>
                      <a:pt x="79381" y="449262"/>
                      <a:pt x="80968" y="447675"/>
                    </a:cubicBezTo>
                    <a:cubicBezTo>
                      <a:pt x="82555" y="446088"/>
                      <a:pt x="75431" y="435418"/>
                      <a:pt x="78587" y="435769"/>
                    </a:cubicBezTo>
                    <a:close/>
                    <a:moveTo>
                      <a:pt x="742903" y="214377"/>
                    </a:moveTo>
                    <a:cubicBezTo>
                      <a:pt x="748045" y="213803"/>
                      <a:pt x="753204" y="214001"/>
                      <a:pt x="757243" y="216694"/>
                    </a:cubicBezTo>
                    <a:cubicBezTo>
                      <a:pt x="762006" y="219869"/>
                      <a:pt x="763593" y="226219"/>
                      <a:pt x="766768" y="230982"/>
                    </a:cubicBezTo>
                    <a:cubicBezTo>
                      <a:pt x="766768" y="230982"/>
                      <a:pt x="777008" y="236460"/>
                      <a:pt x="781056" y="240507"/>
                    </a:cubicBezTo>
                    <a:cubicBezTo>
                      <a:pt x="782831" y="242282"/>
                      <a:pt x="782643" y="245269"/>
                      <a:pt x="783437" y="247650"/>
                    </a:cubicBezTo>
                    <a:cubicBezTo>
                      <a:pt x="785818" y="249238"/>
                      <a:pt x="789419" y="249798"/>
                      <a:pt x="790581" y="252413"/>
                    </a:cubicBezTo>
                    <a:cubicBezTo>
                      <a:pt x="795469" y="263412"/>
                      <a:pt x="792667" y="270556"/>
                      <a:pt x="790581" y="280988"/>
                    </a:cubicBezTo>
                    <a:cubicBezTo>
                      <a:pt x="769719" y="301850"/>
                      <a:pt x="795243" y="275392"/>
                      <a:pt x="778674" y="295275"/>
                    </a:cubicBezTo>
                    <a:cubicBezTo>
                      <a:pt x="759174" y="318674"/>
                      <a:pt x="783115" y="288456"/>
                      <a:pt x="764387" y="307182"/>
                    </a:cubicBezTo>
                    <a:cubicBezTo>
                      <a:pt x="762363" y="309206"/>
                      <a:pt x="761141" y="311898"/>
                      <a:pt x="759624" y="314325"/>
                    </a:cubicBezTo>
                    <a:cubicBezTo>
                      <a:pt x="750581" y="328795"/>
                      <a:pt x="753230" y="322487"/>
                      <a:pt x="750099" y="338138"/>
                    </a:cubicBezTo>
                    <a:cubicBezTo>
                      <a:pt x="751551" y="342492"/>
                      <a:pt x="754434" y="350531"/>
                      <a:pt x="754862" y="354807"/>
                    </a:cubicBezTo>
                    <a:cubicBezTo>
                      <a:pt x="756128" y="367469"/>
                      <a:pt x="756449" y="380207"/>
                      <a:pt x="757243" y="392907"/>
                    </a:cubicBezTo>
                    <a:cubicBezTo>
                      <a:pt x="757600" y="398620"/>
                      <a:pt x="750893" y="402432"/>
                      <a:pt x="747718" y="407194"/>
                    </a:cubicBezTo>
                    <a:cubicBezTo>
                      <a:pt x="745337" y="408782"/>
                      <a:pt x="743059" y="410537"/>
                      <a:pt x="740574" y="411957"/>
                    </a:cubicBezTo>
                    <a:cubicBezTo>
                      <a:pt x="737492" y="413718"/>
                      <a:pt x="733321" y="413992"/>
                      <a:pt x="731049" y="416719"/>
                    </a:cubicBezTo>
                    <a:cubicBezTo>
                      <a:pt x="728954" y="419233"/>
                      <a:pt x="729310" y="423035"/>
                      <a:pt x="728668" y="426244"/>
                    </a:cubicBezTo>
                    <a:cubicBezTo>
                      <a:pt x="724478" y="447198"/>
                      <a:pt x="728540" y="433774"/>
                      <a:pt x="723906" y="447675"/>
                    </a:cubicBezTo>
                    <a:cubicBezTo>
                      <a:pt x="723906" y="447675"/>
                      <a:pt x="719835" y="460227"/>
                      <a:pt x="714381" y="461963"/>
                    </a:cubicBezTo>
                    <a:cubicBezTo>
                      <a:pt x="693524" y="468599"/>
                      <a:pt x="674854" y="464821"/>
                      <a:pt x="654849" y="461963"/>
                    </a:cubicBezTo>
                    <a:lnTo>
                      <a:pt x="640562" y="466725"/>
                    </a:lnTo>
                    <a:cubicBezTo>
                      <a:pt x="637847" y="467630"/>
                      <a:pt x="635799" y="469900"/>
                      <a:pt x="633418" y="471488"/>
                    </a:cubicBezTo>
                    <a:cubicBezTo>
                      <a:pt x="615395" y="483504"/>
                      <a:pt x="623179" y="476965"/>
                      <a:pt x="609606" y="490538"/>
                    </a:cubicBezTo>
                    <a:lnTo>
                      <a:pt x="590556" y="500063"/>
                    </a:lnTo>
                    <a:cubicBezTo>
                      <a:pt x="585436" y="502623"/>
                      <a:pt x="581872" y="508421"/>
                      <a:pt x="576268" y="509588"/>
                    </a:cubicBezTo>
                    <a:cubicBezTo>
                      <a:pt x="562259" y="512506"/>
                      <a:pt x="547693" y="511175"/>
                      <a:pt x="533406" y="511969"/>
                    </a:cubicBezTo>
                    <a:cubicBezTo>
                      <a:pt x="531025" y="510382"/>
                      <a:pt x="528286" y="509231"/>
                      <a:pt x="526262" y="507207"/>
                    </a:cubicBezTo>
                    <a:cubicBezTo>
                      <a:pt x="517722" y="498668"/>
                      <a:pt x="518076" y="484579"/>
                      <a:pt x="516737" y="473869"/>
                    </a:cubicBezTo>
                    <a:cubicBezTo>
                      <a:pt x="516114" y="468888"/>
                      <a:pt x="519912" y="464344"/>
                      <a:pt x="521499" y="459582"/>
                    </a:cubicBezTo>
                    <a:cubicBezTo>
                      <a:pt x="539463" y="453592"/>
                      <a:pt x="517314" y="461673"/>
                      <a:pt x="535787" y="452438"/>
                    </a:cubicBezTo>
                    <a:cubicBezTo>
                      <a:pt x="539200" y="450732"/>
                      <a:pt x="549409" y="448437"/>
                      <a:pt x="552456" y="447675"/>
                    </a:cubicBezTo>
                    <a:cubicBezTo>
                      <a:pt x="554891" y="447066"/>
                      <a:pt x="557218" y="446088"/>
                      <a:pt x="559599" y="445294"/>
                    </a:cubicBezTo>
                    <a:cubicBezTo>
                      <a:pt x="566674" y="442936"/>
                      <a:pt x="575370" y="441431"/>
                      <a:pt x="581031" y="435769"/>
                    </a:cubicBezTo>
                    <a:cubicBezTo>
                      <a:pt x="583055" y="433745"/>
                      <a:pt x="584206" y="431006"/>
                      <a:pt x="585793" y="428625"/>
                    </a:cubicBezTo>
                    <a:cubicBezTo>
                      <a:pt x="598890" y="419895"/>
                      <a:pt x="587778" y="428625"/>
                      <a:pt x="597699" y="416719"/>
                    </a:cubicBezTo>
                    <a:cubicBezTo>
                      <a:pt x="603429" y="409843"/>
                      <a:pt x="604962" y="409495"/>
                      <a:pt x="611987" y="404813"/>
                    </a:cubicBezTo>
                    <a:cubicBezTo>
                      <a:pt x="616164" y="402029"/>
                      <a:pt x="615162" y="395288"/>
                      <a:pt x="616749" y="390525"/>
                    </a:cubicBezTo>
                    <a:cubicBezTo>
                      <a:pt x="621677" y="383134"/>
                      <a:pt x="623893" y="381776"/>
                      <a:pt x="623893" y="371475"/>
                    </a:cubicBezTo>
                    <a:cubicBezTo>
                      <a:pt x="623893" y="350546"/>
                      <a:pt x="618184" y="371933"/>
                      <a:pt x="623893" y="354807"/>
                    </a:cubicBezTo>
                    <a:cubicBezTo>
                      <a:pt x="633061" y="345639"/>
                      <a:pt x="629169" y="350465"/>
                      <a:pt x="635799" y="340519"/>
                    </a:cubicBezTo>
                    <a:cubicBezTo>
                      <a:pt x="657219" y="308385"/>
                      <a:pt x="645961" y="338611"/>
                      <a:pt x="652468" y="319088"/>
                    </a:cubicBezTo>
                    <a:cubicBezTo>
                      <a:pt x="654849" y="317500"/>
                      <a:pt x="657588" y="316349"/>
                      <a:pt x="659612" y="314325"/>
                    </a:cubicBezTo>
                    <a:cubicBezTo>
                      <a:pt x="660691" y="313246"/>
                      <a:pt x="670166" y="300362"/>
                      <a:pt x="671518" y="297657"/>
                    </a:cubicBezTo>
                    <a:cubicBezTo>
                      <a:pt x="672640" y="295412"/>
                      <a:pt x="673105" y="292894"/>
                      <a:pt x="673899" y="290513"/>
                    </a:cubicBezTo>
                    <a:cubicBezTo>
                      <a:pt x="676280" y="288132"/>
                      <a:pt x="678887" y="285956"/>
                      <a:pt x="681043" y="283369"/>
                    </a:cubicBezTo>
                    <a:cubicBezTo>
                      <a:pt x="682875" y="281170"/>
                      <a:pt x="684526" y="278785"/>
                      <a:pt x="685806" y="276225"/>
                    </a:cubicBezTo>
                    <a:cubicBezTo>
                      <a:pt x="688737" y="270363"/>
                      <a:pt x="689654" y="260280"/>
                      <a:pt x="690568" y="254794"/>
                    </a:cubicBezTo>
                    <a:cubicBezTo>
                      <a:pt x="691385" y="253705"/>
                      <a:pt x="701312" y="240837"/>
                      <a:pt x="702474" y="238125"/>
                    </a:cubicBezTo>
                    <a:cubicBezTo>
                      <a:pt x="703763" y="235117"/>
                      <a:pt x="704062" y="231775"/>
                      <a:pt x="704856" y="228600"/>
                    </a:cubicBezTo>
                    <a:cubicBezTo>
                      <a:pt x="706443" y="226219"/>
                      <a:pt x="707383" y="223245"/>
                      <a:pt x="709618" y="221457"/>
                    </a:cubicBezTo>
                    <a:cubicBezTo>
                      <a:pt x="712061" y="219503"/>
                      <a:pt x="720731" y="217488"/>
                      <a:pt x="728668" y="216694"/>
                    </a:cubicBezTo>
                    <a:cubicBezTo>
                      <a:pt x="732637" y="216297"/>
                      <a:pt x="737761" y="214951"/>
                      <a:pt x="742903" y="214377"/>
                    </a:cubicBezTo>
                    <a:close/>
                    <a:moveTo>
                      <a:pt x="926312" y="0"/>
                    </a:moveTo>
                    <a:cubicBezTo>
                      <a:pt x="925518" y="22225"/>
                      <a:pt x="924725" y="44450"/>
                      <a:pt x="923931" y="66675"/>
                    </a:cubicBezTo>
                    <a:lnTo>
                      <a:pt x="921549" y="76200"/>
                    </a:lnTo>
                    <a:cubicBezTo>
                      <a:pt x="920940" y="78635"/>
                      <a:pt x="919962" y="80963"/>
                      <a:pt x="919168" y="83344"/>
                    </a:cubicBezTo>
                    <a:lnTo>
                      <a:pt x="914406" y="97632"/>
                    </a:lnTo>
                    <a:cubicBezTo>
                      <a:pt x="901700" y="116687"/>
                      <a:pt x="918380" y="93656"/>
                      <a:pt x="902499" y="109538"/>
                    </a:cubicBezTo>
                    <a:cubicBezTo>
                      <a:pt x="900475" y="111562"/>
                      <a:pt x="899324" y="114301"/>
                      <a:pt x="897737" y="116682"/>
                    </a:cubicBezTo>
                    <a:lnTo>
                      <a:pt x="890593" y="119063"/>
                    </a:lnTo>
                    <a:cubicBezTo>
                      <a:pt x="882050" y="121910"/>
                      <a:pt x="875325" y="129569"/>
                      <a:pt x="869162" y="135732"/>
                    </a:cubicBezTo>
                    <a:cubicBezTo>
                      <a:pt x="865612" y="139282"/>
                      <a:pt x="865987" y="145257"/>
                      <a:pt x="864399" y="150019"/>
                    </a:cubicBezTo>
                    <a:lnTo>
                      <a:pt x="857256" y="152400"/>
                    </a:lnTo>
                    <a:cubicBezTo>
                      <a:pt x="846636" y="155940"/>
                      <a:pt x="845873" y="163350"/>
                      <a:pt x="835824" y="164307"/>
                    </a:cubicBezTo>
                    <a:cubicBezTo>
                      <a:pt x="821579" y="165664"/>
                      <a:pt x="807249" y="165894"/>
                      <a:pt x="792962" y="166688"/>
                    </a:cubicBezTo>
                    <a:cubicBezTo>
                      <a:pt x="787693" y="163175"/>
                      <a:pt x="782340" y="160280"/>
                      <a:pt x="778674" y="154782"/>
                    </a:cubicBezTo>
                    <a:cubicBezTo>
                      <a:pt x="777282" y="152693"/>
                      <a:pt x="777415" y="149883"/>
                      <a:pt x="776293" y="147638"/>
                    </a:cubicBezTo>
                    <a:cubicBezTo>
                      <a:pt x="775013" y="145078"/>
                      <a:pt x="773118" y="142875"/>
                      <a:pt x="771531" y="140494"/>
                    </a:cubicBezTo>
                    <a:cubicBezTo>
                      <a:pt x="769150" y="138907"/>
                      <a:pt x="766219" y="137930"/>
                      <a:pt x="764387" y="135732"/>
                    </a:cubicBezTo>
                    <a:cubicBezTo>
                      <a:pt x="757558" y="127538"/>
                      <a:pt x="756603" y="110715"/>
                      <a:pt x="757243" y="102394"/>
                    </a:cubicBezTo>
                    <a:cubicBezTo>
                      <a:pt x="757463" y="99540"/>
                      <a:pt x="760418" y="97631"/>
                      <a:pt x="762006" y="95250"/>
                    </a:cubicBezTo>
                    <a:cubicBezTo>
                      <a:pt x="775101" y="86520"/>
                      <a:pt x="763990" y="95250"/>
                      <a:pt x="773912" y="83344"/>
                    </a:cubicBezTo>
                    <a:cubicBezTo>
                      <a:pt x="776068" y="80757"/>
                      <a:pt x="779188" y="79002"/>
                      <a:pt x="781056" y="76200"/>
                    </a:cubicBezTo>
                    <a:cubicBezTo>
                      <a:pt x="782448" y="74112"/>
                      <a:pt x="782315" y="71302"/>
                      <a:pt x="783437" y="69057"/>
                    </a:cubicBezTo>
                    <a:cubicBezTo>
                      <a:pt x="784717" y="66497"/>
                      <a:pt x="786612" y="64294"/>
                      <a:pt x="788199" y="61913"/>
                    </a:cubicBezTo>
                    <a:cubicBezTo>
                      <a:pt x="795341" y="57151"/>
                      <a:pt x="796138" y="57943"/>
                      <a:pt x="800106" y="50007"/>
                    </a:cubicBezTo>
                    <a:cubicBezTo>
                      <a:pt x="801229" y="47762"/>
                      <a:pt x="800712" y="44638"/>
                      <a:pt x="802487" y="42863"/>
                    </a:cubicBezTo>
                    <a:cubicBezTo>
                      <a:pt x="804262" y="41088"/>
                      <a:pt x="807671" y="42050"/>
                      <a:pt x="809631" y="40482"/>
                    </a:cubicBezTo>
                    <a:cubicBezTo>
                      <a:pt x="811866" y="38694"/>
                      <a:pt x="812806" y="35719"/>
                      <a:pt x="814393" y="33338"/>
                    </a:cubicBezTo>
                    <a:lnTo>
                      <a:pt x="821537" y="28575"/>
                    </a:lnTo>
                    <a:lnTo>
                      <a:pt x="835824" y="19050"/>
                    </a:lnTo>
                    <a:lnTo>
                      <a:pt x="871543" y="16669"/>
                    </a:lnTo>
                    <a:cubicBezTo>
                      <a:pt x="874808" y="16451"/>
                      <a:pt x="877893" y="15082"/>
                      <a:pt x="881068" y="14288"/>
                    </a:cubicBezTo>
                    <a:cubicBezTo>
                      <a:pt x="887418" y="12700"/>
                      <a:pt x="893803" y="11247"/>
                      <a:pt x="900118" y="9525"/>
                    </a:cubicBezTo>
                    <a:cubicBezTo>
                      <a:pt x="902540" y="8865"/>
                      <a:pt x="904903" y="8002"/>
                      <a:pt x="907262" y="714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baleares">
                <a:extLst>
                  <a:ext uri="{FF2B5EF4-FFF2-40B4-BE49-F238E27FC236}">
                    <a16:creationId xmlns:a16="http://schemas.microsoft.com/office/drawing/2014/main" id="{3269C6E4-FFA4-8A31-264B-44CD86D5C843}"/>
                  </a:ext>
                </a:extLst>
              </p:cNvPr>
              <p:cNvSpPr/>
              <p:nvPr/>
            </p:nvSpPr>
            <p:spPr>
              <a:xfrm>
                <a:off x="4613054" y="2176875"/>
                <a:ext cx="1012382" cy="590550"/>
              </a:xfrm>
              <a:custGeom>
                <a:avLst/>
                <a:gdLst>
                  <a:gd name="connsiteX0" fmla="*/ 72250 w 1012382"/>
                  <a:gd name="connsiteY0" fmla="*/ 473075 h 590550"/>
                  <a:gd name="connsiteX1" fmla="*/ 84950 w 1012382"/>
                  <a:gd name="connsiteY1" fmla="*/ 476250 h 590550"/>
                  <a:gd name="connsiteX2" fmla="*/ 97650 w 1012382"/>
                  <a:gd name="connsiteY2" fmla="*/ 536575 h 590550"/>
                  <a:gd name="connsiteX3" fmla="*/ 78600 w 1012382"/>
                  <a:gd name="connsiteY3" fmla="*/ 546100 h 590550"/>
                  <a:gd name="connsiteX4" fmla="*/ 72250 w 1012382"/>
                  <a:gd name="connsiteY4" fmla="*/ 571500 h 590550"/>
                  <a:gd name="connsiteX5" fmla="*/ 65900 w 1012382"/>
                  <a:gd name="connsiteY5" fmla="*/ 581025 h 590550"/>
                  <a:gd name="connsiteX6" fmla="*/ 43675 w 1012382"/>
                  <a:gd name="connsiteY6" fmla="*/ 590550 h 590550"/>
                  <a:gd name="connsiteX7" fmla="*/ 21450 w 1012382"/>
                  <a:gd name="connsiteY7" fmla="*/ 584200 h 590550"/>
                  <a:gd name="connsiteX8" fmla="*/ 8750 w 1012382"/>
                  <a:gd name="connsiteY8" fmla="*/ 565150 h 590550"/>
                  <a:gd name="connsiteX9" fmla="*/ 11925 w 1012382"/>
                  <a:gd name="connsiteY9" fmla="*/ 492125 h 590550"/>
                  <a:gd name="connsiteX10" fmla="*/ 37325 w 1012382"/>
                  <a:gd name="connsiteY10" fmla="*/ 482600 h 590550"/>
                  <a:gd name="connsiteX11" fmla="*/ 72250 w 1012382"/>
                  <a:gd name="connsiteY11" fmla="*/ 473075 h 590550"/>
                  <a:gd name="connsiteX12" fmla="*/ 583425 w 1012382"/>
                  <a:gd name="connsiteY12" fmla="*/ 76200 h 590550"/>
                  <a:gd name="connsiteX13" fmla="*/ 592950 w 1012382"/>
                  <a:gd name="connsiteY13" fmla="*/ 79375 h 590550"/>
                  <a:gd name="connsiteX14" fmla="*/ 605650 w 1012382"/>
                  <a:gd name="connsiteY14" fmla="*/ 92075 h 590550"/>
                  <a:gd name="connsiteX15" fmla="*/ 599300 w 1012382"/>
                  <a:gd name="connsiteY15" fmla="*/ 114300 h 590550"/>
                  <a:gd name="connsiteX16" fmla="*/ 592950 w 1012382"/>
                  <a:gd name="connsiteY16" fmla="*/ 123825 h 590550"/>
                  <a:gd name="connsiteX17" fmla="*/ 589775 w 1012382"/>
                  <a:gd name="connsiteY17" fmla="*/ 171450 h 590550"/>
                  <a:gd name="connsiteX18" fmla="*/ 592950 w 1012382"/>
                  <a:gd name="connsiteY18" fmla="*/ 180975 h 590550"/>
                  <a:gd name="connsiteX19" fmla="*/ 596125 w 1012382"/>
                  <a:gd name="connsiteY19" fmla="*/ 193675 h 590550"/>
                  <a:gd name="connsiteX20" fmla="*/ 605650 w 1012382"/>
                  <a:gd name="connsiteY20" fmla="*/ 196850 h 590550"/>
                  <a:gd name="connsiteX21" fmla="*/ 618350 w 1012382"/>
                  <a:gd name="connsiteY21" fmla="*/ 200025 h 590550"/>
                  <a:gd name="connsiteX22" fmla="*/ 627875 w 1012382"/>
                  <a:gd name="connsiteY22" fmla="*/ 190500 h 590550"/>
                  <a:gd name="connsiteX23" fmla="*/ 634225 w 1012382"/>
                  <a:gd name="connsiteY23" fmla="*/ 180975 h 590550"/>
                  <a:gd name="connsiteX24" fmla="*/ 643750 w 1012382"/>
                  <a:gd name="connsiteY24" fmla="*/ 177800 h 590550"/>
                  <a:gd name="connsiteX25" fmla="*/ 662800 w 1012382"/>
                  <a:gd name="connsiteY25" fmla="*/ 184150 h 590550"/>
                  <a:gd name="connsiteX26" fmla="*/ 665975 w 1012382"/>
                  <a:gd name="connsiteY26" fmla="*/ 196850 h 590550"/>
                  <a:gd name="connsiteX27" fmla="*/ 669150 w 1012382"/>
                  <a:gd name="connsiteY27" fmla="*/ 225425 h 590550"/>
                  <a:gd name="connsiteX28" fmla="*/ 665975 w 1012382"/>
                  <a:gd name="connsiteY28" fmla="*/ 234950 h 590550"/>
                  <a:gd name="connsiteX29" fmla="*/ 656450 w 1012382"/>
                  <a:gd name="connsiteY29" fmla="*/ 254000 h 590550"/>
                  <a:gd name="connsiteX30" fmla="*/ 646925 w 1012382"/>
                  <a:gd name="connsiteY30" fmla="*/ 263525 h 590550"/>
                  <a:gd name="connsiteX31" fmla="*/ 637400 w 1012382"/>
                  <a:gd name="connsiteY31" fmla="*/ 311150 h 590550"/>
                  <a:gd name="connsiteX32" fmla="*/ 631050 w 1012382"/>
                  <a:gd name="connsiteY32" fmla="*/ 333375 h 590550"/>
                  <a:gd name="connsiteX33" fmla="*/ 615175 w 1012382"/>
                  <a:gd name="connsiteY33" fmla="*/ 352425 h 590550"/>
                  <a:gd name="connsiteX34" fmla="*/ 596125 w 1012382"/>
                  <a:gd name="connsiteY34" fmla="*/ 365125 h 590550"/>
                  <a:gd name="connsiteX35" fmla="*/ 586600 w 1012382"/>
                  <a:gd name="connsiteY35" fmla="*/ 368300 h 590550"/>
                  <a:gd name="connsiteX36" fmla="*/ 580250 w 1012382"/>
                  <a:gd name="connsiteY36" fmla="*/ 377825 h 590550"/>
                  <a:gd name="connsiteX37" fmla="*/ 570725 w 1012382"/>
                  <a:gd name="connsiteY37" fmla="*/ 384175 h 590550"/>
                  <a:gd name="connsiteX38" fmla="*/ 558025 w 1012382"/>
                  <a:gd name="connsiteY38" fmla="*/ 412750 h 590550"/>
                  <a:gd name="connsiteX39" fmla="*/ 551675 w 1012382"/>
                  <a:gd name="connsiteY39" fmla="*/ 438150 h 590550"/>
                  <a:gd name="connsiteX40" fmla="*/ 545325 w 1012382"/>
                  <a:gd name="connsiteY40" fmla="*/ 447675 h 590550"/>
                  <a:gd name="connsiteX41" fmla="*/ 542150 w 1012382"/>
                  <a:gd name="connsiteY41" fmla="*/ 463550 h 590550"/>
                  <a:gd name="connsiteX42" fmla="*/ 538975 w 1012382"/>
                  <a:gd name="connsiteY42" fmla="*/ 476250 h 590550"/>
                  <a:gd name="connsiteX43" fmla="*/ 535800 w 1012382"/>
                  <a:gd name="connsiteY43" fmla="*/ 495300 h 590550"/>
                  <a:gd name="connsiteX44" fmla="*/ 529450 w 1012382"/>
                  <a:gd name="connsiteY44" fmla="*/ 504825 h 590550"/>
                  <a:gd name="connsiteX45" fmla="*/ 516750 w 1012382"/>
                  <a:gd name="connsiteY45" fmla="*/ 485775 h 590550"/>
                  <a:gd name="connsiteX46" fmla="*/ 510400 w 1012382"/>
                  <a:gd name="connsiteY46" fmla="*/ 476250 h 590550"/>
                  <a:gd name="connsiteX47" fmla="*/ 507225 w 1012382"/>
                  <a:gd name="connsiteY47" fmla="*/ 438150 h 590550"/>
                  <a:gd name="connsiteX48" fmla="*/ 507225 w 1012382"/>
                  <a:gd name="connsiteY48" fmla="*/ 390525 h 590550"/>
                  <a:gd name="connsiteX49" fmla="*/ 500875 w 1012382"/>
                  <a:gd name="connsiteY49" fmla="*/ 381000 h 590550"/>
                  <a:gd name="connsiteX50" fmla="*/ 475475 w 1012382"/>
                  <a:gd name="connsiteY50" fmla="*/ 374650 h 590550"/>
                  <a:gd name="connsiteX51" fmla="*/ 465950 w 1012382"/>
                  <a:gd name="connsiteY51" fmla="*/ 365125 h 590550"/>
                  <a:gd name="connsiteX52" fmla="*/ 459600 w 1012382"/>
                  <a:gd name="connsiteY52" fmla="*/ 355600 h 590550"/>
                  <a:gd name="connsiteX53" fmla="*/ 456425 w 1012382"/>
                  <a:gd name="connsiteY53" fmla="*/ 330200 h 590550"/>
                  <a:gd name="connsiteX54" fmla="*/ 453250 w 1012382"/>
                  <a:gd name="connsiteY54" fmla="*/ 320675 h 590550"/>
                  <a:gd name="connsiteX55" fmla="*/ 421500 w 1012382"/>
                  <a:gd name="connsiteY55" fmla="*/ 317500 h 590550"/>
                  <a:gd name="connsiteX56" fmla="*/ 392925 w 1012382"/>
                  <a:gd name="connsiteY56" fmla="*/ 339725 h 590550"/>
                  <a:gd name="connsiteX57" fmla="*/ 380225 w 1012382"/>
                  <a:gd name="connsiteY57" fmla="*/ 342900 h 590550"/>
                  <a:gd name="connsiteX58" fmla="*/ 361175 w 1012382"/>
                  <a:gd name="connsiteY58" fmla="*/ 330200 h 590550"/>
                  <a:gd name="connsiteX59" fmla="*/ 354825 w 1012382"/>
                  <a:gd name="connsiteY59" fmla="*/ 311150 h 590550"/>
                  <a:gd name="connsiteX60" fmla="*/ 351650 w 1012382"/>
                  <a:gd name="connsiteY60" fmla="*/ 263525 h 590550"/>
                  <a:gd name="connsiteX61" fmla="*/ 364350 w 1012382"/>
                  <a:gd name="connsiteY61" fmla="*/ 234950 h 590550"/>
                  <a:gd name="connsiteX62" fmla="*/ 383400 w 1012382"/>
                  <a:gd name="connsiteY62" fmla="*/ 219075 h 590550"/>
                  <a:gd name="connsiteX63" fmla="*/ 392925 w 1012382"/>
                  <a:gd name="connsiteY63" fmla="*/ 215900 h 590550"/>
                  <a:gd name="connsiteX64" fmla="*/ 396100 w 1012382"/>
                  <a:gd name="connsiteY64" fmla="*/ 206375 h 590550"/>
                  <a:gd name="connsiteX65" fmla="*/ 405625 w 1012382"/>
                  <a:gd name="connsiteY65" fmla="*/ 203200 h 590550"/>
                  <a:gd name="connsiteX66" fmla="*/ 415150 w 1012382"/>
                  <a:gd name="connsiteY66" fmla="*/ 196850 h 590550"/>
                  <a:gd name="connsiteX67" fmla="*/ 446900 w 1012382"/>
                  <a:gd name="connsiteY67" fmla="*/ 187325 h 590550"/>
                  <a:gd name="connsiteX68" fmla="*/ 456425 w 1012382"/>
                  <a:gd name="connsiteY68" fmla="*/ 161925 h 590550"/>
                  <a:gd name="connsiteX69" fmla="*/ 459600 w 1012382"/>
                  <a:gd name="connsiteY69" fmla="*/ 152400 h 590550"/>
                  <a:gd name="connsiteX70" fmla="*/ 478650 w 1012382"/>
                  <a:gd name="connsiteY70" fmla="*/ 139700 h 590550"/>
                  <a:gd name="connsiteX71" fmla="*/ 516750 w 1012382"/>
                  <a:gd name="connsiteY71" fmla="*/ 130175 h 590550"/>
                  <a:gd name="connsiteX72" fmla="*/ 526275 w 1012382"/>
                  <a:gd name="connsiteY72" fmla="*/ 123825 h 590550"/>
                  <a:gd name="connsiteX73" fmla="*/ 532625 w 1012382"/>
                  <a:gd name="connsiteY73" fmla="*/ 114300 h 590550"/>
                  <a:gd name="connsiteX74" fmla="*/ 554850 w 1012382"/>
                  <a:gd name="connsiteY74" fmla="*/ 101600 h 590550"/>
                  <a:gd name="connsiteX75" fmla="*/ 558025 w 1012382"/>
                  <a:gd name="connsiteY75" fmla="*/ 92075 h 590550"/>
                  <a:gd name="connsiteX76" fmla="*/ 567550 w 1012382"/>
                  <a:gd name="connsiteY76" fmla="*/ 85725 h 590550"/>
                  <a:gd name="connsiteX77" fmla="*/ 583425 w 1012382"/>
                  <a:gd name="connsiteY77" fmla="*/ 76200 h 590550"/>
                  <a:gd name="connsiteX78" fmla="*/ 881875 w 1012382"/>
                  <a:gd name="connsiteY78" fmla="*/ 0 h 590550"/>
                  <a:gd name="connsiteX79" fmla="*/ 891400 w 1012382"/>
                  <a:gd name="connsiteY79" fmla="*/ 6350 h 590550"/>
                  <a:gd name="connsiteX80" fmla="*/ 900925 w 1012382"/>
                  <a:gd name="connsiteY80" fmla="*/ 9525 h 590550"/>
                  <a:gd name="connsiteX81" fmla="*/ 910450 w 1012382"/>
                  <a:gd name="connsiteY81" fmla="*/ 19050 h 590550"/>
                  <a:gd name="connsiteX82" fmla="*/ 926325 w 1012382"/>
                  <a:gd name="connsiteY82" fmla="*/ 31750 h 590550"/>
                  <a:gd name="connsiteX83" fmla="*/ 951725 w 1012382"/>
                  <a:gd name="connsiteY83" fmla="*/ 47625 h 590550"/>
                  <a:gd name="connsiteX84" fmla="*/ 1008875 w 1012382"/>
                  <a:gd name="connsiteY84" fmla="*/ 41275 h 590550"/>
                  <a:gd name="connsiteX85" fmla="*/ 1012050 w 1012382"/>
                  <a:gd name="connsiteY85" fmla="*/ 60325 h 590550"/>
                  <a:gd name="connsiteX86" fmla="*/ 1005700 w 1012382"/>
                  <a:gd name="connsiteY86" fmla="*/ 69850 h 590550"/>
                  <a:gd name="connsiteX87" fmla="*/ 996175 w 1012382"/>
                  <a:gd name="connsiteY87" fmla="*/ 73025 h 590550"/>
                  <a:gd name="connsiteX88" fmla="*/ 993000 w 1012382"/>
                  <a:gd name="connsiteY88" fmla="*/ 130175 h 590550"/>
                  <a:gd name="connsiteX89" fmla="*/ 983475 w 1012382"/>
                  <a:gd name="connsiteY89" fmla="*/ 152400 h 590550"/>
                  <a:gd name="connsiteX90" fmla="*/ 973950 w 1012382"/>
                  <a:gd name="connsiteY90" fmla="*/ 155575 h 590550"/>
                  <a:gd name="connsiteX91" fmla="*/ 970775 w 1012382"/>
                  <a:gd name="connsiteY91" fmla="*/ 142875 h 590550"/>
                  <a:gd name="connsiteX92" fmla="*/ 954900 w 1012382"/>
                  <a:gd name="connsiteY92" fmla="*/ 127000 h 590550"/>
                  <a:gd name="connsiteX93" fmla="*/ 942200 w 1012382"/>
                  <a:gd name="connsiteY93" fmla="*/ 107950 h 590550"/>
                  <a:gd name="connsiteX94" fmla="*/ 913625 w 1012382"/>
                  <a:gd name="connsiteY94" fmla="*/ 104775 h 590550"/>
                  <a:gd name="connsiteX95" fmla="*/ 846950 w 1012382"/>
                  <a:gd name="connsiteY95" fmla="*/ 107950 h 590550"/>
                  <a:gd name="connsiteX96" fmla="*/ 837425 w 1012382"/>
                  <a:gd name="connsiteY96" fmla="*/ 101600 h 590550"/>
                  <a:gd name="connsiteX97" fmla="*/ 827900 w 1012382"/>
                  <a:gd name="connsiteY97" fmla="*/ 98425 h 590550"/>
                  <a:gd name="connsiteX98" fmla="*/ 824725 w 1012382"/>
                  <a:gd name="connsiteY98" fmla="*/ 69850 h 590550"/>
                  <a:gd name="connsiteX99" fmla="*/ 831075 w 1012382"/>
                  <a:gd name="connsiteY99" fmla="*/ 60325 h 590550"/>
                  <a:gd name="connsiteX100" fmla="*/ 846950 w 1012382"/>
                  <a:gd name="connsiteY100" fmla="*/ 41275 h 590550"/>
                  <a:gd name="connsiteX101" fmla="*/ 856475 w 1012382"/>
                  <a:gd name="connsiteY101" fmla="*/ 38100 h 590550"/>
                  <a:gd name="connsiteX102" fmla="*/ 862825 w 1012382"/>
                  <a:gd name="connsiteY102" fmla="*/ 28575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12382" h="590550">
                    <a:moveTo>
                      <a:pt x="72250" y="473075"/>
                    </a:moveTo>
                    <a:cubicBezTo>
                      <a:pt x="80187" y="472017"/>
                      <a:pt x="82613" y="474380"/>
                      <a:pt x="84950" y="476250"/>
                    </a:cubicBezTo>
                    <a:cubicBezTo>
                      <a:pt x="109673" y="496028"/>
                      <a:pt x="93298" y="462586"/>
                      <a:pt x="97650" y="536575"/>
                    </a:cubicBezTo>
                    <a:cubicBezTo>
                      <a:pt x="91375" y="538667"/>
                      <a:pt x="83076" y="540505"/>
                      <a:pt x="78600" y="546100"/>
                    </a:cubicBezTo>
                    <a:cubicBezTo>
                      <a:pt x="75997" y="549354"/>
                      <a:pt x="72408" y="570709"/>
                      <a:pt x="72250" y="571500"/>
                    </a:cubicBezTo>
                    <a:cubicBezTo>
                      <a:pt x="70133" y="574675"/>
                      <a:pt x="68598" y="578327"/>
                      <a:pt x="65900" y="581025"/>
                    </a:cubicBezTo>
                    <a:cubicBezTo>
                      <a:pt x="58591" y="588334"/>
                      <a:pt x="53391" y="588121"/>
                      <a:pt x="43675" y="590550"/>
                    </a:cubicBezTo>
                    <a:cubicBezTo>
                      <a:pt x="30010" y="585995"/>
                      <a:pt x="37397" y="588187"/>
                      <a:pt x="21450" y="584200"/>
                    </a:cubicBezTo>
                    <a:cubicBezTo>
                      <a:pt x="14046" y="582349"/>
                      <a:pt x="10191" y="572644"/>
                      <a:pt x="8750" y="565150"/>
                    </a:cubicBezTo>
                    <a:cubicBezTo>
                      <a:pt x="-2050" y="508990"/>
                      <a:pt x="-4842" y="517276"/>
                      <a:pt x="11925" y="492125"/>
                    </a:cubicBezTo>
                    <a:cubicBezTo>
                      <a:pt x="31542" y="488202"/>
                      <a:pt x="23310" y="491943"/>
                      <a:pt x="37325" y="482600"/>
                    </a:cubicBezTo>
                    <a:cubicBezTo>
                      <a:pt x="44231" y="477996"/>
                      <a:pt x="64313" y="474133"/>
                      <a:pt x="72250" y="473075"/>
                    </a:cubicBezTo>
                    <a:close/>
                    <a:moveTo>
                      <a:pt x="583425" y="76200"/>
                    </a:moveTo>
                    <a:cubicBezTo>
                      <a:pt x="587658" y="75142"/>
                      <a:pt x="591923" y="79118"/>
                      <a:pt x="592950" y="79375"/>
                    </a:cubicBezTo>
                    <a:cubicBezTo>
                      <a:pt x="605265" y="82454"/>
                      <a:pt x="601802" y="80530"/>
                      <a:pt x="605650" y="92075"/>
                    </a:cubicBezTo>
                    <a:cubicBezTo>
                      <a:pt x="604633" y="96144"/>
                      <a:pt x="601577" y="109745"/>
                      <a:pt x="599300" y="114300"/>
                    </a:cubicBezTo>
                    <a:cubicBezTo>
                      <a:pt x="597593" y="117713"/>
                      <a:pt x="593577" y="120061"/>
                      <a:pt x="592950" y="123825"/>
                    </a:cubicBezTo>
                    <a:cubicBezTo>
                      <a:pt x="590334" y="139519"/>
                      <a:pt x="590833" y="155575"/>
                      <a:pt x="589775" y="171450"/>
                    </a:cubicBezTo>
                    <a:cubicBezTo>
                      <a:pt x="590833" y="174625"/>
                      <a:pt x="592031" y="177757"/>
                      <a:pt x="592950" y="180975"/>
                    </a:cubicBezTo>
                    <a:cubicBezTo>
                      <a:pt x="594149" y="185171"/>
                      <a:pt x="593399" y="190268"/>
                      <a:pt x="596125" y="193675"/>
                    </a:cubicBezTo>
                    <a:cubicBezTo>
                      <a:pt x="598216" y="196288"/>
                      <a:pt x="602432" y="195931"/>
                      <a:pt x="605650" y="196850"/>
                    </a:cubicBezTo>
                    <a:cubicBezTo>
                      <a:pt x="609846" y="198049"/>
                      <a:pt x="614117" y="198967"/>
                      <a:pt x="618350" y="200025"/>
                    </a:cubicBezTo>
                    <a:cubicBezTo>
                      <a:pt x="621525" y="196850"/>
                      <a:pt x="625000" y="193949"/>
                      <a:pt x="627875" y="190500"/>
                    </a:cubicBezTo>
                    <a:cubicBezTo>
                      <a:pt x="630318" y="187569"/>
                      <a:pt x="631245" y="183359"/>
                      <a:pt x="634225" y="180975"/>
                    </a:cubicBezTo>
                    <a:cubicBezTo>
                      <a:pt x="636838" y="178884"/>
                      <a:pt x="640575" y="178858"/>
                      <a:pt x="643750" y="177800"/>
                    </a:cubicBezTo>
                    <a:cubicBezTo>
                      <a:pt x="643750" y="177800"/>
                      <a:pt x="657718" y="179794"/>
                      <a:pt x="662800" y="184150"/>
                    </a:cubicBezTo>
                    <a:cubicBezTo>
                      <a:pt x="666113" y="186990"/>
                      <a:pt x="665311" y="192537"/>
                      <a:pt x="665975" y="196850"/>
                    </a:cubicBezTo>
                    <a:cubicBezTo>
                      <a:pt x="667432" y="206322"/>
                      <a:pt x="668092" y="215900"/>
                      <a:pt x="669150" y="225425"/>
                    </a:cubicBezTo>
                    <a:cubicBezTo>
                      <a:pt x="668092" y="228600"/>
                      <a:pt x="667472" y="231957"/>
                      <a:pt x="665975" y="234950"/>
                    </a:cubicBezTo>
                    <a:cubicBezTo>
                      <a:pt x="653665" y="259569"/>
                      <a:pt x="664430" y="230059"/>
                      <a:pt x="656450" y="254000"/>
                    </a:cubicBezTo>
                    <a:lnTo>
                      <a:pt x="646925" y="263525"/>
                    </a:lnTo>
                    <a:cubicBezTo>
                      <a:pt x="639890" y="270560"/>
                      <a:pt x="637956" y="306142"/>
                      <a:pt x="637400" y="311150"/>
                    </a:cubicBezTo>
                    <a:cubicBezTo>
                      <a:pt x="636383" y="315219"/>
                      <a:pt x="633327" y="328820"/>
                      <a:pt x="631050" y="333375"/>
                    </a:cubicBezTo>
                    <a:cubicBezTo>
                      <a:pt x="626630" y="342216"/>
                      <a:pt x="622197" y="345403"/>
                      <a:pt x="615175" y="352425"/>
                    </a:cubicBezTo>
                    <a:cubicBezTo>
                      <a:pt x="609779" y="357821"/>
                      <a:pt x="602796" y="361419"/>
                      <a:pt x="596125" y="365125"/>
                    </a:cubicBezTo>
                    <a:cubicBezTo>
                      <a:pt x="593199" y="366750"/>
                      <a:pt x="589213" y="366209"/>
                      <a:pt x="586600" y="368300"/>
                    </a:cubicBezTo>
                    <a:cubicBezTo>
                      <a:pt x="583620" y="370684"/>
                      <a:pt x="582367" y="374650"/>
                      <a:pt x="580250" y="377825"/>
                    </a:cubicBezTo>
                    <a:cubicBezTo>
                      <a:pt x="577075" y="379942"/>
                      <a:pt x="573423" y="381477"/>
                      <a:pt x="570725" y="384175"/>
                    </a:cubicBezTo>
                    <a:cubicBezTo>
                      <a:pt x="563178" y="391722"/>
                      <a:pt x="561169" y="403319"/>
                      <a:pt x="558025" y="412750"/>
                    </a:cubicBezTo>
                    <a:cubicBezTo>
                      <a:pt x="555265" y="421029"/>
                      <a:pt x="553792" y="429683"/>
                      <a:pt x="551675" y="438150"/>
                    </a:cubicBezTo>
                    <a:cubicBezTo>
                      <a:pt x="549558" y="441325"/>
                      <a:pt x="546665" y="444102"/>
                      <a:pt x="545325" y="447675"/>
                    </a:cubicBezTo>
                    <a:cubicBezTo>
                      <a:pt x="543430" y="452728"/>
                      <a:pt x="543321" y="458282"/>
                      <a:pt x="542150" y="463550"/>
                    </a:cubicBezTo>
                    <a:cubicBezTo>
                      <a:pt x="541203" y="467810"/>
                      <a:pt x="539831" y="471971"/>
                      <a:pt x="538975" y="476250"/>
                    </a:cubicBezTo>
                    <a:cubicBezTo>
                      <a:pt x="537712" y="482563"/>
                      <a:pt x="537836" y="489193"/>
                      <a:pt x="535800" y="495300"/>
                    </a:cubicBezTo>
                    <a:cubicBezTo>
                      <a:pt x="534593" y="498920"/>
                      <a:pt x="531567" y="501650"/>
                      <a:pt x="529450" y="504825"/>
                    </a:cubicBezTo>
                    <a:cubicBezTo>
                      <a:pt x="512708" y="493664"/>
                      <a:pt x="524951" y="504911"/>
                      <a:pt x="516750" y="485775"/>
                    </a:cubicBezTo>
                    <a:cubicBezTo>
                      <a:pt x="515247" y="482268"/>
                      <a:pt x="511148" y="479992"/>
                      <a:pt x="510400" y="476250"/>
                    </a:cubicBezTo>
                    <a:cubicBezTo>
                      <a:pt x="507901" y="463753"/>
                      <a:pt x="508283" y="450850"/>
                      <a:pt x="507225" y="438150"/>
                    </a:cubicBezTo>
                    <a:cubicBezTo>
                      <a:pt x="508718" y="420231"/>
                      <a:pt x="514945" y="405964"/>
                      <a:pt x="507225" y="390525"/>
                    </a:cubicBezTo>
                    <a:cubicBezTo>
                      <a:pt x="505518" y="387112"/>
                      <a:pt x="502992" y="384175"/>
                      <a:pt x="500875" y="381000"/>
                    </a:cubicBezTo>
                    <a:cubicBezTo>
                      <a:pt x="498585" y="380542"/>
                      <a:pt x="479659" y="377439"/>
                      <a:pt x="475475" y="374650"/>
                    </a:cubicBezTo>
                    <a:cubicBezTo>
                      <a:pt x="471739" y="372159"/>
                      <a:pt x="468825" y="368574"/>
                      <a:pt x="465950" y="365125"/>
                    </a:cubicBezTo>
                    <a:cubicBezTo>
                      <a:pt x="463507" y="362194"/>
                      <a:pt x="460604" y="359281"/>
                      <a:pt x="459600" y="355600"/>
                    </a:cubicBezTo>
                    <a:cubicBezTo>
                      <a:pt x="457355" y="347368"/>
                      <a:pt x="457951" y="338595"/>
                      <a:pt x="456425" y="330200"/>
                    </a:cubicBezTo>
                    <a:cubicBezTo>
                      <a:pt x="455826" y="326907"/>
                      <a:pt x="456395" y="321819"/>
                      <a:pt x="453250" y="320675"/>
                    </a:cubicBezTo>
                    <a:cubicBezTo>
                      <a:pt x="443254" y="317040"/>
                      <a:pt x="432083" y="318558"/>
                      <a:pt x="421500" y="317500"/>
                    </a:cubicBezTo>
                    <a:cubicBezTo>
                      <a:pt x="396925" y="325692"/>
                      <a:pt x="431864" y="312468"/>
                      <a:pt x="392925" y="339725"/>
                    </a:cubicBezTo>
                    <a:cubicBezTo>
                      <a:pt x="389350" y="342227"/>
                      <a:pt x="384458" y="341842"/>
                      <a:pt x="380225" y="342900"/>
                    </a:cubicBezTo>
                    <a:lnTo>
                      <a:pt x="361175" y="330200"/>
                    </a:lnTo>
                    <a:cubicBezTo>
                      <a:pt x="355606" y="326487"/>
                      <a:pt x="355772" y="317776"/>
                      <a:pt x="354825" y="311150"/>
                    </a:cubicBezTo>
                    <a:cubicBezTo>
                      <a:pt x="352575" y="295400"/>
                      <a:pt x="352708" y="279400"/>
                      <a:pt x="351650" y="263525"/>
                    </a:cubicBezTo>
                    <a:cubicBezTo>
                      <a:pt x="361713" y="248431"/>
                      <a:pt x="356793" y="257620"/>
                      <a:pt x="364350" y="234950"/>
                    </a:cubicBezTo>
                    <a:cubicBezTo>
                      <a:pt x="371372" y="227928"/>
                      <a:pt x="374559" y="223495"/>
                      <a:pt x="383400" y="219075"/>
                    </a:cubicBezTo>
                    <a:cubicBezTo>
                      <a:pt x="386393" y="217578"/>
                      <a:pt x="390558" y="218267"/>
                      <a:pt x="392925" y="215900"/>
                    </a:cubicBezTo>
                    <a:cubicBezTo>
                      <a:pt x="395292" y="213533"/>
                      <a:pt x="393733" y="208742"/>
                      <a:pt x="396100" y="206375"/>
                    </a:cubicBezTo>
                    <a:cubicBezTo>
                      <a:pt x="398467" y="204008"/>
                      <a:pt x="402632" y="204697"/>
                      <a:pt x="405625" y="203200"/>
                    </a:cubicBezTo>
                    <a:cubicBezTo>
                      <a:pt x="409038" y="201493"/>
                      <a:pt x="411975" y="198967"/>
                      <a:pt x="415150" y="196850"/>
                    </a:cubicBezTo>
                    <a:cubicBezTo>
                      <a:pt x="429139" y="194852"/>
                      <a:pt x="437274" y="196951"/>
                      <a:pt x="446900" y="187325"/>
                    </a:cubicBezTo>
                    <a:cubicBezTo>
                      <a:pt x="455611" y="178614"/>
                      <a:pt x="453396" y="174040"/>
                      <a:pt x="456425" y="161925"/>
                    </a:cubicBezTo>
                    <a:cubicBezTo>
                      <a:pt x="457237" y="158678"/>
                      <a:pt x="458542" y="155575"/>
                      <a:pt x="459600" y="152400"/>
                    </a:cubicBezTo>
                    <a:cubicBezTo>
                      <a:pt x="462013" y="145160"/>
                      <a:pt x="472300" y="143933"/>
                      <a:pt x="478650" y="139700"/>
                    </a:cubicBezTo>
                    <a:cubicBezTo>
                      <a:pt x="494624" y="137038"/>
                      <a:pt x="501656" y="136884"/>
                      <a:pt x="516750" y="130175"/>
                    </a:cubicBezTo>
                    <a:cubicBezTo>
                      <a:pt x="520237" y="128625"/>
                      <a:pt x="523577" y="126523"/>
                      <a:pt x="526275" y="123825"/>
                    </a:cubicBezTo>
                    <a:cubicBezTo>
                      <a:pt x="528973" y="121127"/>
                      <a:pt x="530508" y="117475"/>
                      <a:pt x="532625" y="114300"/>
                    </a:cubicBezTo>
                    <a:cubicBezTo>
                      <a:pt x="544779" y="111262"/>
                      <a:pt x="547284" y="112949"/>
                      <a:pt x="554850" y="101600"/>
                    </a:cubicBezTo>
                    <a:cubicBezTo>
                      <a:pt x="556706" y="98815"/>
                      <a:pt x="555934" y="94688"/>
                      <a:pt x="558025" y="92075"/>
                    </a:cubicBezTo>
                    <a:cubicBezTo>
                      <a:pt x="560409" y="89095"/>
                      <a:pt x="564314" y="87747"/>
                      <a:pt x="567550" y="85725"/>
                    </a:cubicBezTo>
                    <a:cubicBezTo>
                      <a:pt x="572783" y="82454"/>
                      <a:pt x="579192" y="77258"/>
                      <a:pt x="583425" y="76200"/>
                    </a:cubicBezTo>
                    <a:close/>
                    <a:moveTo>
                      <a:pt x="881875" y="0"/>
                    </a:moveTo>
                    <a:cubicBezTo>
                      <a:pt x="885050" y="2117"/>
                      <a:pt x="887987" y="4643"/>
                      <a:pt x="891400" y="6350"/>
                    </a:cubicBezTo>
                    <a:cubicBezTo>
                      <a:pt x="894393" y="7847"/>
                      <a:pt x="898140" y="7669"/>
                      <a:pt x="900925" y="9525"/>
                    </a:cubicBezTo>
                    <a:cubicBezTo>
                      <a:pt x="904661" y="12016"/>
                      <a:pt x="907071" y="16093"/>
                      <a:pt x="910450" y="19050"/>
                    </a:cubicBezTo>
                    <a:cubicBezTo>
                      <a:pt x="915550" y="23512"/>
                      <a:pt x="919446" y="26988"/>
                      <a:pt x="926325" y="31750"/>
                    </a:cubicBezTo>
                    <a:cubicBezTo>
                      <a:pt x="933204" y="36512"/>
                      <a:pt x="934867" y="40882"/>
                      <a:pt x="951725" y="47625"/>
                    </a:cubicBezTo>
                    <a:cubicBezTo>
                      <a:pt x="970050" y="41517"/>
                      <a:pt x="987832" y="34699"/>
                      <a:pt x="1008875" y="41275"/>
                    </a:cubicBezTo>
                    <a:cubicBezTo>
                      <a:pt x="1015020" y="43195"/>
                      <a:pt x="1010992" y="53975"/>
                      <a:pt x="1012050" y="60325"/>
                    </a:cubicBezTo>
                    <a:cubicBezTo>
                      <a:pt x="1009933" y="63500"/>
                      <a:pt x="1008680" y="67466"/>
                      <a:pt x="1005700" y="69850"/>
                    </a:cubicBezTo>
                    <a:cubicBezTo>
                      <a:pt x="1003087" y="71941"/>
                      <a:pt x="996864" y="69750"/>
                      <a:pt x="996175" y="73025"/>
                    </a:cubicBezTo>
                    <a:cubicBezTo>
                      <a:pt x="992244" y="91695"/>
                      <a:pt x="994058" y="111125"/>
                      <a:pt x="993000" y="130175"/>
                    </a:cubicBezTo>
                    <a:cubicBezTo>
                      <a:pt x="991103" y="135867"/>
                      <a:pt x="987398" y="148477"/>
                      <a:pt x="983475" y="152400"/>
                    </a:cubicBezTo>
                    <a:cubicBezTo>
                      <a:pt x="981108" y="154767"/>
                      <a:pt x="976627" y="157583"/>
                      <a:pt x="973950" y="155575"/>
                    </a:cubicBezTo>
                    <a:cubicBezTo>
                      <a:pt x="970459" y="152957"/>
                      <a:pt x="971833" y="147108"/>
                      <a:pt x="970775" y="142875"/>
                    </a:cubicBezTo>
                    <a:cubicBezTo>
                      <a:pt x="958075" y="134408"/>
                      <a:pt x="963367" y="139700"/>
                      <a:pt x="954900" y="127000"/>
                    </a:cubicBezTo>
                    <a:cubicBezTo>
                      <a:pt x="950667" y="120650"/>
                      <a:pt x="948920" y="111568"/>
                      <a:pt x="942200" y="107950"/>
                    </a:cubicBezTo>
                    <a:cubicBezTo>
                      <a:pt x="933762" y="103406"/>
                      <a:pt x="923209" y="104775"/>
                      <a:pt x="913625" y="104775"/>
                    </a:cubicBezTo>
                    <a:cubicBezTo>
                      <a:pt x="891375" y="104775"/>
                      <a:pt x="869175" y="106892"/>
                      <a:pt x="846950" y="107950"/>
                    </a:cubicBezTo>
                    <a:cubicBezTo>
                      <a:pt x="843775" y="105833"/>
                      <a:pt x="840838" y="103307"/>
                      <a:pt x="837425" y="101600"/>
                    </a:cubicBezTo>
                    <a:cubicBezTo>
                      <a:pt x="834432" y="100103"/>
                      <a:pt x="829143" y="101532"/>
                      <a:pt x="827900" y="98425"/>
                    </a:cubicBezTo>
                    <a:cubicBezTo>
                      <a:pt x="824341" y="89527"/>
                      <a:pt x="825783" y="79375"/>
                      <a:pt x="824725" y="69850"/>
                    </a:cubicBezTo>
                    <a:cubicBezTo>
                      <a:pt x="826842" y="66675"/>
                      <a:pt x="828632" y="63256"/>
                      <a:pt x="831075" y="60325"/>
                    </a:cubicBezTo>
                    <a:cubicBezTo>
                      <a:pt x="851447" y="35879"/>
                      <a:pt x="831184" y="64924"/>
                      <a:pt x="846950" y="41275"/>
                    </a:cubicBezTo>
                    <a:lnTo>
                      <a:pt x="856475" y="38100"/>
                    </a:lnTo>
                    <a:cubicBezTo>
                      <a:pt x="860095" y="36893"/>
                      <a:pt x="860708" y="31750"/>
                      <a:pt x="862825" y="285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61" name="1538 Grupo">
            <a:extLst>
              <a:ext uri="{FF2B5EF4-FFF2-40B4-BE49-F238E27FC236}">
                <a16:creationId xmlns:a16="http://schemas.microsoft.com/office/drawing/2014/main" id="{58249C81-A639-0A55-6A4A-0DB74D2C2D06}"/>
              </a:ext>
            </a:extLst>
          </p:cNvPr>
          <p:cNvGrpSpPr/>
          <p:nvPr/>
        </p:nvGrpSpPr>
        <p:grpSpPr>
          <a:xfrm>
            <a:off x="1075099" y="1665472"/>
            <a:ext cx="12067936" cy="10194661"/>
            <a:chOff x="361561" y="785100"/>
            <a:chExt cx="8447555" cy="7136263"/>
          </a:xfrm>
        </p:grpSpPr>
        <p:sp>
          <p:nvSpPr>
            <p:cNvPr id="62" name="140 CuadroTexto">
              <a:extLst>
                <a:ext uri="{FF2B5EF4-FFF2-40B4-BE49-F238E27FC236}">
                  <a16:creationId xmlns:a16="http://schemas.microsoft.com/office/drawing/2014/main" id="{673FF3B0-91FE-0EC6-4DA1-DD04A2EDE2B8}"/>
                </a:ext>
              </a:extLst>
            </p:cNvPr>
            <p:cNvSpPr txBox="1"/>
            <p:nvPr/>
          </p:nvSpPr>
          <p:spPr>
            <a:xfrm>
              <a:off x="6852856" y="7526576"/>
              <a:ext cx="179438" cy="884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indent="0" algn="ctr">
                <a:defRPr sz="8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indent="0">
                <a:defRPr sz="1100"/>
              </a:lvl2pPr>
              <a:lvl3pPr marL="914400" indent="0">
                <a:defRPr sz="1100"/>
              </a:lvl3pPr>
              <a:lvl4pPr marL="1371600" indent="0">
                <a:defRPr sz="1100"/>
              </a:lvl4pPr>
              <a:lvl5pPr marL="1828800" indent="0">
                <a:defRPr sz="1100"/>
              </a:lvl5pPr>
              <a:lvl6pPr marL="2286000" indent="0">
                <a:defRPr sz="1100"/>
              </a:lvl6pPr>
              <a:lvl7pPr marL="2743200" indent="0">
                <a:defRPr sz="1100"/>
              </a:lvl7pPr>
              <a:lvl8pPr marL="3200400" indent="0">
                <a:defRPr sz="1100"/>
              </a:lvl8pPr>
              <a:lvl9pPr marL="3657600" indent="0">
                <a:defRPr sz="1100"/>
              </a:lvl9pPr>
            </a:lstStyle>
            <a:p>
              <a:pPr defTabSz="2438430"/>
              <a:r>
                <a:rPr lang="es-ES" sz="1144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E103</a:t>
              </a:r>
            </a:p>
          </p:txBody>
        </p:sp>
        <p:sp>
          <p:nvSpPr>
            <p:cNvPr id="63" name="140 CuadroTexto">
              <a:extLst>
                <a:ext uri="{FF2B5EF4-FFF2-40B4-BE49-F238E27FC236}">
                  <a16:creationId xmlns:a16="http://schemas.microsoft.com/office/drawing/2014/main" id="{2AAB6333-5B2F-C44B-351C-F66D307841AC}"/>
                </a:ext>
              </a:extLst>
            </p:cNvPr>
            <p:cNvSpPr txBox="1"/>
            <p:nvPr/>
          </p:nvSpPr>
          <p:spPr>
            <a:xfrm>
              <a:off x="7692135" y="7832873"/>
              <a:ext cx="179438" cy="884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indent="0" algn="ctr">
                <a:defRPr sz="8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indent="0">
                <a:defRPr sz="1100"/>
              </a:lvl2pPr>
              <a:lvl3pPr marL="914400" indent="0">
                <a:defRPr sz="1100"/>
              </a:lvl3pPr>
              <a:lvl4pPr marL="1371600" indent="0">
                <a:defRPr sz="1100"/>
              </a:lvl4pPr>
              <a:lvl5pPr marL="1828800" indent="0">
                <a:defRPr sz="1100"/>
              </a:lvl5pPr>
              <a:lvl6pPr marL="2286000" indent="0">
                <a:defRPr sz="1100"/>
              </a:lvl6pPr>
              <a:lvl7pPr marL="2743200" indent="0">
                <a:defRPr sz="1100"/>
              </a:lvl7pPr>
              <a:lvl8pPr marL="3200400" indent="0">
                <a:defRPr sz="1100"/>
              </a:lvl8pPr>
              <a:lvl9pPr marL="3657600" indent="0">
                <a:defRPr sz="1100"/>
              </a:lvl9pPr>
            </a:lstStyle>
            <a:p>
              <a:pPr defTabSz="2438430"/>
              <a:r>
                <a:rPr lang="es-ES" sz="1144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E102</a:t>
              </a:r>
            </a:p>
          </p:txBody>
        </p:sp>
        <p:grpSp>
          <p:nvGrpSpPr>
            <p:cNvPr id="64" name="1541 Grupo">
              <a:extLst>
                <a:ext uri="{FF2B5EF4-FFF2-40B4-BE49-F238E27FC236}">
                  <a16:creationId xmlns:a16="http://schemas.microsoft.com/office/drawing/2014/main" id="{E5113EE0-B18F-53DF-9575-2D723B623325}"/>
                </a:ext>
              </a:extLst>
            </p:cNvPr>
            <p:cNvGrpSpPr/>
            <p:nvPr/>
          </p:nvGrpSpPr>
          <p:grpSpPr>
            <a:xfrm>
              <a:off x="361561" y="785100"/>
              <a:ext cx="8447555" cy="7057539"/>
              <a:chOff x="361561" y="785100"/>
              <a:chExt cx="8447555" cy="7057539"/>
            </a:xfrm>
          </p:grpSpPr>
          <p:sp>
            <p:nvSpPr>
              <p:cNvPr id="65" name="140 CuadroTexto">
                <a:extLst>
                  <a:ext uri="{FF2B5EF4-FFF2-40B4-BE49-F238E27FC236}">
                    <a16:creationId xmlns:a16="http://schemas.microsoft.com/office/drawing/2014/main" id="{5CED9AC9-AC23-1F0F-5953-C9A18F655D08}"/>
                  </a:ext>
                </a:extLst>
              </p:cNvPr>
              <p:cNvSpPr txBox="1"/>
              <p:nvPr/>
            </p:nvSpPr>
            <p:spPr>
              <a:xfrm>
                <a:off x="4176919" y="3626046"/>
                <a:ext cx="179439" cy="8848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E19</a:t>
                </a:r>
              </a:p>
            </p:txBody>
          </p:sp>
          <p:sp>
            <p:nvSpPr>
              <p:cNvPr id="66" name="140 CuadroTexto">
                <a:extLst>
                  <a:ext uri="{FF2B5EF4-FFF2-40B4-BE49-F238E27FC236}">
                    <a16:creationId xmlns:a16="http://schemas.microsoft.com/office/drawing/2014/main" id="{75E2D911-FCE1-9DE6-E829-A9F2E37735B0}"/>
                  </a:ext>
                </a:extLst>
              </p:cNvPr>
              <p:cNvSpPr txBox="1"/>
              <p:nvPr/>
            </p:nvSpPr>
            <p:spPr>
              <a:xfrm>
                <a:off x="1725658" y="7249105"/>
                <a:ext cx="179438" cy="8849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E101</a:t>
                </a:r>
              </a:p>
            </p:txBody>
          </p:sp>
          <p:sp>
            <p:nvSpPr>
              <p:cNvPr id="67" name="140 CuadroTexto">
                <a:extLst>
                  <a:ext uri="{FF2B5EF4-FFF2-40B4-BE49-F238E27FC236}">
                    <a16:creationId xmlns:a16="http://schemas.microsoft.com/office/drawing/2014/main" id="{3A923AE4-CBD9-8E64-9924-E0E3CF244709}"/>
                  </a:ext>
                </a:extLst>
              </p:cNvPr>
              <p:cNvSpPr txBox="1"/>
              <p:nvPr/>
            </p:nvSpPr>
            <p:spPr>
              <a:xfrm>
                <a:off x="8455822" y="6910748"/>
                <a:ext cx="179438" cy="8849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E101</a:t>
                </a:r>
              </a:p>
            </p:txBody>
          </p:sp>
          <p:grpSp>
            <p:nvGrpSpPr>
              <p:cNvPr id="68" name="1545 Grupo">
                <a:extLst>
                  <a:ext uri="{FF2B5EF4-FFF2-40B4-BE49-F238E27FC236}">
                    <a16:creationId xmlns:a16="http://schemas.microsoft.com/office/drawing/2014/main" id="{CACAECF2-A846-CEA2-BAEE-B7107C6EEC02}"/>
                  </a:ext>
                </a:extLst>
              </p:cNvPr>
              <p:cNvGrpSpPr/>
              <p:nvPr/>
            </p:nvGrpSpPr>
            <p:grpSpPr>
              <a:xfrm>
                <a:off x="361561" y="785100"/>
                <a:ext cx="8447555" cy="7057539"/>
                <a:chOff x="1945737" y="785100"/>
                <a:chExt cx="8447555" cy="7057539"/>
              </a:xfrm>
            </p:grpSpPr>
            <p:sp>
              <p:nvSpPr>
                <p:cNvPr id="69" name="139 CuadroTexto">
                  <a:extLst>
                    <a:ext uri="{FF2B5EF4-FFF2-40B4-BE49-F238E27FC236}">
                      <a16:creationId xmlns:a16="http://schemas.microsoft.com/office/drawing/2014/main" id="{C23C7E5A-572A-DD3C-7CCD-C2EB9AFA54C2}"/>
                    </a:ext>
                  </a:extLst>
                </p:cNvPr>
                <p:cNvSpPr txBox="1"/>
                <p:nvPr/>
              </p:nvSpPr>
              <p:spPr>
                <a:xfrm>
                  <a:off x="2512790" y="963872"/>
                  <a:ext cx="177193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</a:t>
                  </a:r>
                </a:p>
              </p:txBody>
            </p:sp>
            <p:sp>
              <p:nvSpPr>
                <p:cNvPr id="70" name="140 CuadroTexto">
                  <a:extLst>
                    <a:ext uri="{FF2B5EF4-FFF2-40B4-BE49-F238E27FC236}">
                      <a16:creationId xmlns:a16="http://schemas.microsoft.com/office/drawing/2014/main" id="{4D0A1517-6F05-95F2-A492-7A7A9C67B958}"/>
                    </a:ext>
                  </a:extLst>
                </p:cNvPr>
                <p:cNvSpPr txBox="1"/>
                <p:nvPr/>
              </p:nvSpPr>
              <p:spPr>
                <a:xfrm>
                  <a:off x="3043288" y="83355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</a:t>
                  </a:r>
                </a:p>
              </p:txBody>
            </p:sp>
            <p:sp>
              <p:nvSpPr>
                <p:cNvPr id="71" name="140 CuadroTexto">
                  <a:extLst>
                    <a:ext uri="{FF2B5EF4-FFF2-40B4-BE49-F238E27FC236}">
                      <a16:creationId xmlns:a16="http://schemas.microsoft.com/office/drawing/2014/main" id="{2A128915-A007-F769-2AE6-6CC2BAC12EF6}"/>
                    </a:ext>
                  </a:extLst>
                </p:cNvPr>
                <p:cNvSpPr txBox="1"/>
                <p:nvPr/>
              </p:nvSpPr>
              <p:spPr>
                <a:xfrm>
                  <a:off x="2333812" y="128444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</a:t>
                  </a:r>
                </a:p>
              </p:txBody>
            </p:sp>
            <p:sp>
              <p:nvSpPr>
                <p:cNvPr id="72" name="140 CuadroTexto">
                  <a:extLst>
                    <a:ext uri="{FF2B5EF4-FFF2-40B4-BE49-F238E27FC236}">
                      <a16:creationId xmlns:a16="http://schemas.microsoft.com/office/drawing/2014/main" id="{6D7591A8-6647-3228-0760-BD0028104D3F}"/>
                    </a:ext>
                  </a:extLst>
                </p:cNvPr>
                <p:cNvSpPr txBox="1"/>
                <p:nvPr/>
              </p:nvSpPr>
              <p:spPr>
                <a:xfrm>
                  <a:off x="2039230" y="174018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E64</a:t>
                  </a:r>
                </a:p>
              </p:txBody>
            </p:sp>
            <p:sp>
              <p:nvSpPr>
                <p:cNvPr id="73" name="140 CuadroTexto">
                  <a:extLst>
                    <a:ext uri="{FF2B5EF4-FFF2-40B4-BE49-F238E27FC236}">
                      <a16:creationId xmlns:a16="http://schemas.microsoft.com/office/drawing/2014/main" id="{622A5FE5-C14A-09B2-81A5-E871779A76C7}"/>
                    </a:ext>
                  </a:extLst>
                </p:cNvPr>
                <p:cNvSpPr txBox="1"/>
                <p:nvPr/>
              </p:nvSpPr>
              <p:spPr>
                <a:xfrm>
                  <a:off x="2416777" y="178105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E69</a:t>
                  </a:r>
                </a:p>
              </p:txBody>
            </p:sp>
            <p:sp>
              <p:nvSpPr>
                <p:cNvPr id="74" name="140 CuadroTexto">
                  <a:extLst>
                    <a:ext uri="{FF2B5EF4-FFF2-40B4-BE49-F238E27FC236}">
                      <a16:creationId xmlns:a16="http://schemas.microsoft.com/office/drawing/2014/main" id="{E4679B79-F439-E300-914D-2CE30F29318B}"/>
                    </a:ext>
                  </a:extLst>
                </p:cNvPr>
                <p:cNvSpPr txBox="1"/>
                <p:nvPr/>
              </p:nvSpPr>
              <p:spPr>
                <a:xfrm>
                  <a:off x="3177323" y="174524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</a:t>
                  </a:r>
                </a:p>
              </p:txBody>
            </p:sp>
            <p:sp>
              <p:nvSpPr>
                <p:cNvPr id="75" name="140 CuadroTexto">
                  <a:extLst>
                    <a:ext uri="{FF2B5EF4-FFF2-40B4-BE49-F238E27FC236}">
                      <a16:creationId xmlns:a16="http://schemas.microsoft.com/office/drawing/2014/main" id="{1B7E32D9-D938-6CBC-6660-D22EE399EEDC}"/>
                    </a:ext>
                  </a:extLst>
                </p:cNvPr>
                <p:cNvSpPr txBox="1"/>
                <p:nvPr/>
              </p:nvSpPr>
              <p:spPr>
                <a:xfrm>
                  <a:off x="2621379" y="231245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E901</a:t>
                  </a:r>
                </a:p>
              </p:txBody>
            </p:sp>
            <p:sp>
              <p:nvSpPr>
                <p:cNvPr id="76" name="140 CuadroTexto">
                  <a:extLst>
                    <a:ext uri="{FF2B5EF4-FFF2-40B4-BE49-F238E27FC236}">
                      <a16:creationId xmlns:a16="http://schemas.microsoft.com/office/drawing/2014/main" id="{3DF71690-42FA-A3A4-63BC-57FEC22EA798}"/>
                    </a:ext>
                  </a:extLst>
                </p:cNvPr>
                <p:cNvSpPr txBox="1"/>
                <p:nvPr/>
              </p:nvSpPr>
              <p:spPr>
                <a:xfrm>
                  <a:off x="3704305" y="86301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</a:t>
                  </a:r>
                </a:p>
              </p:txBody>
            </p:sp>
            <p:sp>
              <p:nvSpPr>
                <p:cNvPr id="77" name="140 CuadroTexto">
                  <a:extLst>
                    <a:ext uri="{FF2B5EF4-FFF2-40B4-BE49-F238E27FC236}">
                      <a16:creationId xmlns:a16="http://schemas.microsoft.com/office/drawing/2014/main" id="{826EDD1F-0E2D-B2E2-6AE5-A8A94C4C6C75}"/>
                    </a:ext>
                  </a:extLst>
                </p:cNvPr>
                <p:cNvSpPr txBox="1"/>
                <p:nvPr/>
              </p:nvSpPr>
              <p:spPr>
                <a:xfrm>
                  <a:off x="5125414" y="7851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</a:t>
                  </a:r>
                </a:p>
              </p:txBody>
            </p:sp>
            <p:sp>
              <p:nvSpPr>
                <p:cNvPr id="78" name="140 CuadroTexto">
                  <a:extLst>
                    <a:ext uri="{FF2B5EF4-FFF2-40B4-BE49-F238E27FC236}">
                      <a16:creationId xmlns:a16="http://schemas.microsoft.com/office/drawing/2014/main" id="{3C705577-A3C6-6DDF-BF80-75188F9BA732}"/>
                    </a:ext>
                  </a:extLst>
                </p:cNvPr>
                <p:cNvSpPr txBox="1"/>
                <p:nvPr/>
              </p:nvSpPr>
              <p:spPr>
                <a:xfrm>
                  <a:off x="4127003" y="113104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</a:t>
                  </a:r>
                </a:p>
              </p:txBody>
            </p:sp>
            <p:sp>
              <p:nvSpPr>
                <p:cNvPr id="79" name="140 CuadroTexto">
                  <a:extLst>
                    <a:ext uri="{FF2B5EF4-FFF2-40B4-BE49-F238E27FC236}">
                      <a16:creationId xmlns:a16="http://schemas.microsoft.com/office/drawing/2014/main" id="{17E60BEA-DCEA-D692-0F2E-E09B3315686A}"/>
                    </a:ext>
                  </a:extLst>
                </p:cNvPr>
                <p:cNvSpPr txBox="1"/>
                <p:nvPr/>
              </p:nvSpPr>
              <p:spPr>
                <a:xfrm>
                  <a:off x="3824328" y="173092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</a:t>
                  </a:r>
                </a:p>
              </p:txBody>
            </p:sp>
            <p:sp>
              <p:nvSpPr>
                <p:cNvPr id="80" name="140 CuadroTexto">
                  <a:extLst>
                    <a:ext uri="{FF2B5EF4-FFF2-40B4-BE49-F238E27FC236}">
                      <a16:creationId xmlns:a16="http://schemas.microsoft.com/office/drawing/2014/main" id="{B292378B-AEDE-656E-A4F7-4D5B550FAFC3}"/>
                    </a:ext>
                  </a:extLst>
                </p:cNvPr>
                <p:cNvSpPr txBox="1"/>
                <p:nvPr/>
              </p:nvSpPr>
              <p:spPr>
                <a:xfrm>
                  <a:off x="4559648" y="8855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E62</a:t>
                  </a:r>
                </a:p>
              </p:txBody>
            </p:sp>
            <p:sp>
              <p:nvSpPr>
                <p:cNvPr id="81" name="140 CuadroTexto">
                  <a:extLst>
                    <a:ext uri="{FF2B5EF4-FFF2-40B4-BE49-F238E27FC236}">
                      <a16:creationId xmlns:a16="http://schemas.microsoft.com/office/drawing/2014/main" id="{D98D434F-81D1-147E-38F1-3078E8542260}"/>
                    </a:ext>
                  </a:extLst>
                </p:cNvPr>
                <p:cNvSpPr txBox="1"/>
                <p:nvPr/>
              </p:nvSpPr>
              <p:spPr>
                <a:xfrm>
                  <a:off x="4734894" y="11371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E63</a:t>
                  </a:r>
                </a:p>
              </p:txBody>
            </p:sp>
            <p:sp>
              <p:nvSpPr>
                <p:cNvPr id="82" name="140 CuadroTexto">
                  <a:extLst>
                    <a:ext uri="{FF2B5EF4-FFF2-40B4-BE49-F238E27FC236}">
                      <a16:creationId xmlns:a16="http://schemas.microsoft.com/office/drawing/2014/main" id="{9265FD0B-1B12-7F2C-6D94-DC209059721E}"/>
                    </a:ext>
                  </a:extLst>
                </p:cNvPr>
                <p:cNvSpPr txBox="1"/>
                <p:nvPr/>
              </p:nvSpPr>
              <p:spPr>
                <a:xfrm>
                  <a:off x="4625591" y="194489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E12</a:t>
                  </a:r>
                </a:p>
              </p:txBody>
            </p:sp>
            <p:sp>
              <p:nvSpPr>
                <p:cNvPr id="83" name="140 CuadroTexto">
                  <a:extLst>
                    <a:ext uri="{FF2B5EF4-FFF2-40B4-BE49-F238E27FC236}">
                      <a16:creationId xmlns:a16="http://schemas.microsoft.com/office/drawing/2014/main" id="{7F4419DB-CF2C-698D-DF53-8A9C66D3BDEB}"/>
                    </a:ext>
                  </a:extLst>
                </p:cNvPr>
                <p:cNvSpPr txBox="1"/>
                <p:nvPr/>
              </p:nvSpPr>
              <p:spPr>
                <a:xfrm>
                  <a:off x="5621294" y="261236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E17</a:t>
                  </a:r>
                </a:p>
              </p:txBody>
            </p:sp>
            <p:sp>
              <p:nvSpPr>
                <p:cNvPr id="84" name="140 CuadroTexto">
                  <a:extLst>
                    <a:ext uri="{FF2B5EF4-FFF2-40B4-BE49-F238E27FC236}">
                      <a16:creationId xmlns:a16="http://schemas.microsoft.com/office/drawing/2014/main" id="{A4FC62BB-B5D4-7884-129B-48D11FEBE064}"/>
                    </a:ext>
                  </a:extLst>
                </p:cNvPr>
                <p:cNvSpPr txBox="1"/>
                <p:nvPr/>
              </p:nvSpPr>
              <p:spPr>
                <a:xfrm>
                  <a:off x="4045294" y="214014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E26</a:t>
                  </a:r>
                </a:p>
              </p:txBody>
            </p:sp>
            <p:sp>
              <p:nvSpPr>
                <p:cNvPr id="85" name="140 CuadroTexto">
                  <a:extLst>
                    <a:ext uri="{FF2B5EF4-FFF2-40B4-BE49-F238E27FC236}">
                      <a16:creationId xmlns:a16="http://schemas.microsoft.com/office/drawing/2014/main" id="{6D9FAD43-68A7-4808-1193-0A8E3F3F18EC}"/>
                    </a:ext>
                  </a:extLst>
                </p:cNvPr>
                <p:cNvSpPr txBox="1"/>
                <p:nvPr/>
              </p:nvSpPr>
              <p:spPr>
                <a:xfrm rot="2547606">
                  <a:off x="5823235" y="3072293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E21</a:t>
                  </a:r>
                </a:p>
              </p:txBody>
            </p:sp>
            <p:sp>
              <p:nvSpPr>
                <p:cNvPr id="86" name="140 CuadroTexto">
                  <a:extLst>
                    <a:ext uri="{FF2B5EF4-FFF2-40B4-BE49-F238E27FC236}">
                      <a16:creationId xmlns:a16="http://schemas.microsoft.com/office/drawing/2014/main" id="{A756EE54-2CA1-C417-BF2D-BAB74A50D985}"/>
                    </a:ext>
                  </a:extLst>
                </p:cNvPr>
                <p:cNvSpPr txBox="1"/>
                <p:nvPr/>
              </p:nvSpPr>
              <p:spPr>
                <a:xfrm>
                  <a:off x="5451117" y="3400397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E18</a:t>
                  </a:r>
                </a:p>
              </p:txBody>
            </p:sp>
            <p:sp>
              <p:nvSpPr>
                <p:cNvPr id="87" name="140 CuadroTexto">
                  <a:extLst>
                    <a:ext uri="{FF2B5EF4-FFF2-40B4-BE49-F238E27FC236}">
                      <a16:creationId xmlns:a16="http://schemas.microsoft.com/office/drawing/2014/main" id="{2B209B42-987C-C166-C95E-AC8BB61C1345}"/>
                    </a:ext>
                  </a:extLst>
                </p:cNvPr>
                <p:cNvSpPr txBox="1"/>
                <p:nvPr/>
              </p:nvSpPr>
              <p:spPr>
                <a:xfrm>
                  <a:off x="6281328" y="3398193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</a:t>
                  </a:r>
                </a:p>
              </p:txBody>
            </p:sp>
            <p:sp>
              <p:nvSpPr>
                <p:cNvPr id="88" name="140 CuadroTexto">
                  <a:extLst>
                    <a:ext uri="{FF2B5EF4-FFF2-40B4-BE49-F238E27FC236}">
                      <a16:creationId xmlns:a16="http://schemas.microsoft.com/office/drawing/2014/main" id="{36E4ADC5-BD54-6D0E-CAE5-1ED5AC781380}"/>
                    </a:ext>
                  </a:extLst>
                </p:cNvPr>
                <p:cNvSpPr txBox="1"/>
                <p:nvPr/>
              </p:nvSpPr>
              <p:spPr>
                <a:xfrm>
                  <a:off x="4218895" y="34400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E27</a:t>
                  </a:r>
                </a:p>
              </p:txBody>
            </p:sp>
            <p:sp>
              <p:nvSpPr>
                <p:cNvPr id="89" name="140 CuadroTexto">
                  <a:extLst>
                    <a:ext uri="{FF2B5EF4-FFF2-40B4-BE49-F238E27FC236}">
                      <a16:creationId xmlns:a16="http://schemas.microsoft.com/office/drawing/2014/main" id="{42C054E4-1EC7-2A2D-3C52-3167C37F3D83}"/>
                    </a:ext>
                  </a:extLst>
                </p:cNvPr>
                <p:cNvSpPr txBox="1"/>
                <p:nvPr/>
              </p:nvSpPr>
              <p:spPr>
                <a:xfrm>
                  <a:off x="3843636" y="396499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E204</a:t>
                  </a:r>
                </a:p>
              </p:txBody>
            </p:sp>
            <p:sp>
              <p:nvSpPr>
                <p:cNvPr id="90" name="140 CuadroTexto">
                  <a:extLst>
                    <a:ext uri="{FF2B5EF4-FFF2-40B4-BE49-F238E27FC236}">
                      <a16:creationId xmlns:a16="http://schemas.microsoft.com/office/drawing/2014/main" id="{C978DF7F-B1ED-EE64-1B56-C01F7CE942B0}"/>
                    </a:ext>
                  </a:extLst>
                </p:cNvPr>
                <p:cNvSpPr txBox="1"/>
                <p:nvPr/>
              </p:nvSpPr>
              <p:spPr>
                <a:xfrm rot="18644881">
                  <a:off x="4145121" y="412248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E202</a:t>
                  </a:r>
                </a:p>
              </p:txBody>
            </p:sp>
            <p:sp>
              <p:nvSpPr>
                <p:cNvPr id="91" name="140 CuadroTexto">
                  <a:extLst>
                    <a:ext uri="{FF2B5EF4-FFF2-40B4-BE49-F238E27FC236}">
                      <a16:creationId xmlns:a16="http://schemas.microsoft.com/office/drawing/2014/main" id="{F046411C-B003-F3CA-FA09-84662FDF7527}"/>
                    </a:ext>
                  </a:extLst>
                </p:cNvPr>
                <p:cNvSpPr txBox="1"/>
                <p:nvPr/>
              </p:nvSpPr>
              <p:spPr>
                <a:xfrm>
                  <a:off x="5266177" y="3800422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E902</a:t>
                  </a:r>
                </a:p>
              </p:txBody>
            </p:sp>
            <p:sp>
              <p:nvSpPr>
                <p:cNvPr id="92" name="140 CuadroTexto">
                  <a:extLst>
                    <a:ext uri="{FF2B5EF4-FFF2-40B4-BE49-F238E27FC236}">
                      <a16:creationId xmlns:a16="http://schemas.microsoft.com/office/drawing/2014/main" id="{CD85A9E8-AEAB-7031-225D-4F4F3FA5CE81}"/>
                    </a:ext>
                  </a:extLst>
                </p:cNvPr>
                <p:cNvSpPr txBox="1"/>
                <p:nvPr/>
              </p:nvSpPr>
              <p:spPr>
                <a:xfrm>
                  <a:off x="3978201" y="458738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E78</a:t>
                  </a:r>
                </a:p>
              </p:txBody>
            </p:sp>
            <p:sp>
              <p:nvSpPr>
                <p:cNvPr id="93" name="140 CuadroTexto">
                  <a:extLst>
                    <a:ext uri="{FF2B5EF4-FFF2-40B4-BE49-F238E27FC236}">
                      <a16:creationId xmlns:a16="http://schemas.microsoft.com/office/drawing/2014/main" id="{781880CB-99E4-02C7-69C7-150013E5356C}"/>
                    </a:ext>
                  </a:extLst>
                </p:cNvPr>
                <p:cNvSpPr txBox="1"/>
                <p:nvPr/>
              </p:nvSpPr>
              <p:spPr>
                <a:xfrm>
                  <a:off x="6140778" y="83654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</a:t>
                  </a:r>
                </a:p>
              </p:txBody>
            </p:sp>
            <p:sp>
              <p:nvSpPr>
                <p:cNvPr id="94" name="140 CuadroTexto">
                  <a:extLst>
                    <a:ext uri="{FF2B5EF4-FFF2-40B4-BE49-F238E27FC236}">
                      <a16:creationId xmlns:a16="http://schemas.microsoft.com/office/drawing/2014/main" id="{393EF338-7840-81EE-1231-03AA1F04733D}"/>
                    </a:ext>
                  </a:extLst>
                </p:cNvPr>
                <p:cNvSpPr txBox="1"/>
                <p:nvPr/>
              </p:nvSpPr>
              <p:spPr>
                <a:xfrm>
                  <a:off x="6242120" y="114178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</a:t>
                  </a:r>
                </a:p>
              </p:txBody>
            </p:sp>
            <p:sp>
              <p:nvSpPr>
                <p:cNvPr id="95" name="140 CuadroTexto">
                  <a:extLst>
                    <a:ext uri="{FF2B5EF4-FFF2-40B4-BE49-F238E27FC236}">
                      <a16:creationId xmlns:a16="http://schemas.microsoft.com/office/drawing/2014/main" id="{895D05B3-E93E-7198-F664-C4250F6C2F8D}"/>
                    </a:ext>
                  </a:extLst>
                </p:cNvPr>
                <p:cNvSpPr txBox="1"/>
                <p:nvPr/>
              </p:nvSpPr>
              <p:spPr>
                <a:xfrm>
                  <a:off x="7091350" y="158605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E66</a:t>
                  </a:r>
                </a:p>
              </p:txBody>
            </p:sp>
            <p:sp>
              <p:nvSpPr>
                <p:cNvPr id="96" name="140 CuadroTexto">
                  <a:extLst>
                    <a:ext uri="{FF2B5EF4-FFF2-40B4-BE49-F238E27FC236}">
                      <a16:creationId xmlns:a16="http://schemas.microsoft.com/office/drawing/2014/main" id="{57627DF5-F0D1-821A-B0F1-14A32144CCBD}"/>
                    </a:ext>
                  </a:extLst>
                </p:cNvPr>
                <p:cNvSpPr txBox="1"/>
                <p:nvPr/>
              </p:nvSpPr>
              <p:spPr>
                <a:xfrm>
                  <a:off x="7196043" y="202922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E15</a:t>
                  </a:r>
                </a:p>
              </p:txBody>
            </p:sp>
            <p:sp>
              <p:nvSpPr>
                <p:cNvPr id="97" name="140 CuadroTexto">
                  <a:extLst>
                    <a:ext uri="{FF2B5EF4-FFF2-40B4-BE49-F238E27FC236}">
                      <a16:creationId xmlns:a16="http://schemas.microsoft.com/office/drawing/2014/main" id="{5FCB711A-383C-374E-F708-9A9A2318FD81}"/>
                    </a:ext>
                  </a:extLst>
                </p:cNvPr>
                <p:cNvSpPr txBox="1"/>
                <p:nvPr/>
              </p:nvSpPr>
              <p:spPr>
                <a:xfrm>
                  <a:off x="7414793" y="274419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E16</a:t>
                  </a:r>
                </a:p>
              </p:txBody>
            </p:sp>
            <p:sp>
              <p:nvSpPr>
                <p:cNvPr id="98" name="140 CuadroTexto">
                  <a:extLst>
                    <a:ext uri="{FF2B5EF4-FFF2-40B4-BE49-F238E27FC236}">
                      <a16:creationId xmlns:a16="http://schemas.microsoft.com/office/drawing/2014/main" id="{23F42169-547C-BD71-A904-C6256D3D6005}"/>
                    </a:ext>
                  </a:extLst>
                </p:cNvPr>
                <p:cNvSpPr txBox="1"/>
                <p:nvPr/>
              </p:nvSpPr>
              <p:spPr>
                <a:xfrm>
                  <a:off x="6799151" y="306680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E71</a:t>
                  </a:r>
                </a:p>
              </p:txBody>
            </p:sp>
            <p:sp>
              <p:nvSpPr>
                <p:cNvPr id="99" name="140 CuadroTexto">
                  <a:extLst>
                    <a:ext uri="{FF2B5EF4-FFF2-40B4-BE49-F238E27FC236}">
                      <a16:creationId xmlns:a16="http://schemas.microsoft.com/office/drawing/2014/main" id="{F743DED7-BCEB-5435-04E8-E2CF51CD210D}"/>
                    </a:ext>
                  </a:extLst>
                </p:cNvPr>
                <p:cNvSpPr txBox="1"/>
                <p:nvPr/>
              </p:nvSpPr>
              <p:spPr>
                <a:xfrm>
                  <a:off x="6827497" y="880432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E13</a:t>
                  </a:r>
                </a:p>
              </p:txBody>
            </p:sp>
            <p:sp>
              <p:nvSpPr>
                <p:cNvPr id="100" name="140 CuadroTexto">
                  <a:extLst>
                    <a:ext uri="{FF2B5EF4-FFF2-40B4-BE49-F238E27FC236}">
                      <a16:creationId xmlns:a16="http://schemas.microsoft.com/office/drawing/2014/main" id="{7D90B513-E4F1-5C17-418A-B4A3B56F8689}"/>
                    </a:ext>
                  </a:extLst>
                </p:cNvPr>
                <p:cNvSpPr txBox="1"/>
                <p:nvPr/>
              </p:nvSpPr>
              <p:spPr>
                <a:xfrm>
                  <a:off x="6834734" y="135887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E14</a:t>
                  </a:r>
                </a:p>
              </p:txBody>
            </p:sp>
            <p:sp>
              <p:nvSpPr>
                <p:cNvPr id="101" name="140 CuadroTexto">
                  <a:extLst>
                    <a:ext uri="{FF2B5EF4-FFF2-40B4-BE49-F238E27FC236}">
                      <a16:creationId xmlns:a16="http://schemas.microsoft.com/office/drawing/2014/main" id="{A2DBA366-C7AC-08E1-13D5-A200E7F364CF}"/>
                    </a:ext>
                  </a:extLst>
                </p:cNvPr>
                <p:cNvSpPr txBox="1"/>
                <p:nvPr/>
              </p:nvSpPr>
              <p:spPr>
                <a:xfrm>
                  <a:off x="10213853" y="2371044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E46</a:t>
                  </a:r>
                </a:p>
              </p:txBody>
            </p:sp>
            <p:sp>
              <p:nvSpPr>
                <p:cNvPr id="102" name="140 CuadroTexto">
                  <a:extLst>
                    <a:ext uri="{FF2B5EF4-FFF2-40B4-BE49-F238E27FC236}">
                      <a16:creationId xmlns:a16="http://schemas.microsoft.com/office/drawing/2014/main" id="{25F84161-D8B7-1477-BAC6-298B3B6420C7}"/>
                    </a:ext>
                  </a:extLst>
                </p:cNvPr>
                <p:cNvSpPr txBox="1"/>
                <p:nvPr/>
              </p:nvSpPr>
              <p:spPr>
                <a:xfrm>
                  <a:off x="9346834" y="205612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E40</a:t>
                  </a:r>
                </a:p>
              </p:txBody>
            </p:sp>
            <p:sp>
              <p:nvSpPr>
                <p:cNvPr id="103" name="140 CuadroTexto">
                  <a:extLst>
                    <a:ext uri="{FF2B5EF4-FFF2-40B4-BE49-F238E27FC236}">
                      <a16:creationId xmlns:a16="http://schemas.microsoft.com/office/drawing/2014/main" id="{571027B2-DF02-DB79-CAE5-BB50DE9A3BAE}"/>
                    </a:ext>
                  </a:extLst>
                </p:cNvPr>
                <p:cNvSpPr txBox="1"/>
                <p:nvPr/>
              </p:nvSpPr>
              <p:spPr>
                <a:xfrm>
                  <a:off x="9373886" y="29119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E41</a:t>
                  </a:r>
                </a:p>
              </p:txBody>
            </p:sp>
            <p:sp>
              <p:nvSpPr>
                <p:cNvPr id="104" name="140 CuadroTexto">
                  <a:extLst>
                    <a:ext uri="{FF2B5EF4-FFF2-40B4-BE49-F238E27FC236}">
                      <a16:creationId xmlns:a16="http://schemas.microsoft.com/office/drawing/2014/main" id="{10287775-D5E1-F063-85A8-B93D95E10A33}"/>
                    </a:ext>
                  </a:extLst>
                </p:cNvPr>
                <p:cNvSpPr txBox="1"/>
                <p:nvPr/>
              </p:nvSpPr>
              <p:spPr>
                <a:xfrm>
                  <a:off x="8534285" y="400916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E42</a:t>
                  </a:r>
                </a:p>
              </p:txBody>
            </p:sp>
            <p:sp>
              <p:nvSpPr>
                <p:cNvPr id="105" name="140 CuadroTexto">
                  <a:extLst>
                    <a:ext uri="{FF2B5EF4-FFF2-40B4-BE49-F238E27FC236}">
                      <a16:creationId xmlns:a16="http://schemas.microsoft.com/office/drawing/2014/main" id="{FD33C211-37DB-9469-1053-290F41A49BB7}"/>
                    </a:ext>
                  </a:extLst>
                </p:cNvPr>
                <p:cNvSpPr txBox="1"/>
                <p:nvPr/>
              </p:nvSpPr>
              <p:spPr>
                <a:xfrm>
                  <a:off x="7629084" y="3081690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E43</a:t>
                  </a:r>
                </a:p>
              </p:txBody>
            </p:sp>
            <p:sp>
              <p:nvSpPr>
                <p:cNvPr id="106" name="140 CuadroTexto">
                  <a:extLst>
                    <a:ext uri="{FF2B5EF4-FFF2-40B4-BE49-F238E27FC236}">
                      <a16:creationId xmlns:a16="http://schemas.microsoft.com/office/drawing/2014/main" id="{4F3B4270-1516-F9B1-8C62-AFE260EC2AFB}"/>
                    </a:ext>
                  </a:extLst>
                </p:cNvPr>
                <p:cNvSpPr txBox="1"/>
                <p:nvPr/>
              </p:nvSpPr>
              <p:spPr>
                <a:xfrm>
                  <a:off x="9061099" y="386455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E110</a:t>
                  </a:r>
                </a:p>
              </p:txBody>
            </p:sp>
            <p:sp>
              <p:nvSpPr>
                <p:cNvPr id="107" name="140 CuadroTexto">
                  <a:extLst>
                    <a:ext uri="{FF2B5EF4-FFF2-40B4-BE49-F238E27FC236}">
                      <a16:creationId xmlns:a16="http://schemas.microsoft.com/office/drawing/2014/main" id="{7498CAC5-278A-79C3-688A-F3F5AF1B5D3E}"/>
                    </a:ext>
                  </a:extLst>
                </p:cNvPr>
                <p:cNvSpPr txBox="1"/>
                <p:nvPr/>
              </p:nvSpPr>
              <p:spPr>
                <a:xfrm>
                  <a:off x="9085854" y="435207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E111</a:t>
                  </a:r>
                </a:p>
              </p:txBody>
            </p:sp>
            <p:sp>
              <p:nvSpPr>
                <p:cNvPr id="108" name="140 CuadroTexto">
                  <a:extLst>
                    <a:ext uri="{FF2B5EF4-FFF2-40B4-BE49-F238E27FC236}">
                      <a16:creationId xmlns:a16="http://schemas.microsoft.com/office/drawing/2014/main" id="{CAEE3A2C-0587-96AC-EA46-D6D8476F2CC7}"/>
                    </a:ext>
                  </a:extLst>
                </p:cNvPr>
                <p:cNvSpPr txBox="1"/>
                <p:nvPr/>
              </p:nvSpPr>
              <p:spPr>
                <a:xfrm>
                  <a:off x="6524852" y="363658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E22</a:t>
                  </a:r>
                </a:p>
              </p:txBody>
            </p:sp>
            <p:sp>
              <p:nvSpPr>
                <p:cNvPr id="109" name="140 CuadroTexto">
                  <a:extLst>
                    <a:ext uri="{FF2B5EF4-FFF2-40B4-BE49-F238E27FC236}">
                      <a16:creationId xmlns:a16="http://schemas.microsoft.com/office/drawing/2014/main" id="{165CAC57-DE4E-F276-E2B3-93305997977C}"/>
                    </a:ext>
                  </a:extLst>
                </p:cNvPr>
                <p:cNvSpPr txBox="1"/>
                <p:nvPr/>
              </p:nvSpPr>
              <p:spPr>
                <a:xfrm>
                  <a:off x="5437516" y="1929583"/>
                  <a:ext cx="179438" cy="7612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E61</a:t>
                  </a:r>
                </a:p>
              </p:txBody>
            </p:sp>
            <p:sp>
              <p:nvSpPr>
                <p:cNvPr id="110" name="140 CuadroTexto">
                  <a:extLst>
                    <a:ext uri="{FF2B5EF4-FFF2-40B4-BE49-F238E27FC236}">
                      <a16:creationId xmlns:a16="http://schemas.microsoft.com/office/drawing/2014/main" id="{68E2F6E2-432E-6534-6F03-CB08A5E5139F}"/>
                    </a:ext>
                  </a:extLst>
                </p:cNvPr>
                <p:cNvSpPr txBox="1"/>
                <p:nvPr/>
              </p:nvSpPr>
              <p:spPr>
                <a:xfrm>
                  <a:off x="6210614" y="160099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E65</a:t>
                  </a:r>
                </a:p>
              </p:txBody>
            </p:sp>
            <p:sp>
              <p:nvSpPr>
                <p:cNvPr id="111" name="140 CuadroTexto">
                  <a:extLst>
                    <a:ext uri="{FF2B5EF4-FFF2-40B4-BE49-F238E27FC236}">
                      <a16:creationId xmlns:a16="http://schemas.microsoft.com/office/drawing/2014/main" id="{B7DA6745-B60B-0E0B-E14A-3A6F6F751E6D}"/>
                    </a:ext>
                  </a:extLst>
                </p:cNvPr>
                <p:cNvSpPr txBox="1"/>
                <p:nvPr/>
              </p:nvSpPr>
              <p:spPr>
                <a:xfrm>
                  <a:off x="7372883" y="39676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E39</a:t>
                  </a:r>
                </a:p>
              </p:txBody>
            </p:sp>
            <p:sp>
              <p:nvSpPr>
                <p:cNvPr id="112" name="140 CuadroTexto">
                  <a:extLst>
                    <a:ext uri="{FF2B5EF4-FFF2-40B4-BE49-F238E27FC236}">
                      <a16:creationId xmlns:a16="http://schemas.microsoft.com/office/drawing/2014/main" id="{9AAEA3CB-DB77-5C08-37D5-E65F93CE7E42}"/>
                    </a:ext>
                  </a:extLst>
                </p:cNvPr>
                <p:cNvSpPr txBox="1"/>
                <p:nvPr/>
              </p:nvSpPr>
              <p:spPr>
                <a:xfrm>
                  <a:off x="3727976" y="482498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E77</a:t>
                  </a:r>
                </a:p>
              </p:txBody>
            </p:sp>
            <p:sp>
              <p:nvSpPr>
                <p:cNvPr id="113" name="140 CuadroTexto">
                  <a:extLst>
                    <a:ext uri="{FF2B5EF4-FFF2-40B4-BE49-F238E27FC236}">
                      <a16:creationId xmlns:a16="http://schemas.microsoft.com/office/drawing/2014/main" id="{3B1DC970-29CD-A240-5793-274DB0210948}"/>
                    </a:ext>
                  </a:extLst>
                </p:cNvPr>
                <p:cNvSpPr txBox="1"/>
                <p:nvPr/>
              </p:nvSpPr>
              <p:spPr>
                <a:xfrm>
                  <a:off x="3847283" y="550779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E903</a:t>
                  </a:r>
                </a:p>
              </p:txBody>
            </p:sp>
            <p:sp>
              <p:nvSpPr>
                <p:cNvPr id="114" name="140 CuadroTexto">
                  <a:extLst>
                    <a:ext uri="{FF2B5EF4-FFF2-40B4-BE49-F238E27FC236}">
                      <a16:creationId xmlns:a16="http://schemas.microsoft.com/office/drawing/2014/main" id="{DABA23DD-C5D0-2DB1-F29D-4421011D1B9A}"/>
                    </a:ext>
                  </a:extLst>
                </p:cNvPr>
                <p:cNvSpPr txBox="1"/>
                <p:nvPr/>
              </p:nvSpPr>
              <p:spPr>
                <a:xfrm rot="2129018">
                  <a:off x="3344395" y="638881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E350</a:t>
                  </a:r>
                </a:p>
              </p:txBody>
            </p:sp>
            <p:sp>
              <p:nvSpPr>
                <p:cNvPr id="115" name="140 CuadroTexto">
                  <a:extLst>
                    <a:ext uri="{FF2B5EF4-FFF2-40B4-BE49-F238E27FC236}">
                      <a16:creationId xmlns:a16="http://schemas.microsoft.com/office/drawing/2014/main" id="{DA74D961-9C20-37BE-895B-A4979BF51A1A}"/>
                    </a:ext>
                  </a:extLst>
                </p:cNvPr>
                <p:cNvSpPr txBox="1"/>
                <p:nvPr/>
              </p:nvSpPr>
              <p:spPr>
                <a:xfrm rot="1202452">
                  <a:off x="3046912" y="641223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E351</a:t>
                  </a:r>
                </a:p>
              </p:txBody>
            </p:sp>
            <p:sp>
              <p:nvSpPr>
                <p:cNvPr id="116" name="140 CuadroTexto">
                  <a:extLst>
                    <a:ext uri="{FF2B5EF4-FFF2-40B4-BE49-F238E27FC236}">
                      <a16:creationId xmlns:a16="http://schemas.microsoft.com/office/drawing/2014/main" id="{D12805FE-D29F-85B6-DBAD-EADD15E931F7}"/>
                    </a:ext>
                  </a:extLst>
                </p:cNvPr>
                <p:cNvSpPr txBox="1"/>
                <p:nvPr/>
              </p:nvSpPr>
              <p:spPr>
                <a:xfrm rot="18089013">
                  <a:off x="2665030" y="616636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E352</a:t>
                  </a:r>
                </a:p>
              </p:txBody>
            </p:sp>
            <p:sp>
              <p:nvSpPr>
                <p:cNvPr id="117" name="140 CuadroTexto">
                  <a:extLst>
                    <a:ext uri="{FF2B5EF4-FFF2-40B4-BE49-F238E27FC236}">
                      <a16:creationId xmlns:a16="http://schemas.microsoft.com/office/drawing/2014/main" id="{97474BC4-28AB-DBFC-D665-A9B6B4E987F5}"/>
                    </a:ext>
                  </a:extLst>
                </p:cNvPr>
                <p:cNvSpPr txBox="1"/>
                <p:nvPr/>
              </p:nvSpPr>
              <p:spPr>
                <a:xfrm>
                  <a:off x="1945737" y="63313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E353</a:t>
                  </a:r>
                </a:p>
              </p:txBody>
            </p:sp>
            <p:sp>
              <p:nvSpPr>
                <p:cNvPr id="118" name="140 CuadroTexto">
                  <a:extLst>
                    <a:ext uri="{FF2B5EF4-FFF2-40B4-BE49-F238E27FC236}">
                      <a16:creationId xmlns:a16="http://schemas.microsoft.com/office/drawing/2014/main" id="{D6D654D5-643A-9C98-5E0D-AAE25F86522E}"/>
                    </a:ext>
                  </a:extLst>
                </p:cNvPr>
                <p:cNvSpPr txBox="1"/>
                <p:nvPr/>
              </p:nvSpPr>
              <p:spPr>
                <a:xfrm>
                  <a:off x="3829270" y="592058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E29</a:t>
                  </a:r>
                </a:p>
              </p:txBody>
            </p:sp>
            <p:sp>
              <p:nvSpPr>
                <p:cNvPr id="119" name="140 CuadroTexto">
                  <a:extLst>
                    <a:ext uri="{FF2B5EF4-FFF2-40B4-BE49-F238E27FC236}">
                      <a16:creationId xmlns:a16="http://schemas.microsoft.com/office/drawing/2014/main" id="{E242BAB1-8A0E-D78B-3D45-51D48F0C1AD6}"/>
                    </a:ext>
                  </a:extLst>
                </p:cNvPr>
                <p:cNvSpPr txBox="1"/>
                <p:nvPr/>
              </p:nvSpPr>
              <p:spPr>
                <a:xfrm>
                  <a:off x="4147485" y="576290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E74</a:t>
                  </a:r>
                </a:p>
              </p:txBody>
            </p:sp>
            <p:sp>
              <p:nvSpPr>
                <p:cNvPr id="120" name="140 CuadroTexto">
                  <a:extLst>
                    <a:ext uri="{FF2B5EF4-FFF2-40B4-BE49-F238E27FC236}">
                      <a16:creationId xmlns:a16="http://schemas.microsoft.com/office/drawing/2014/main" id="{5A02ECBB-A90F-1BED-7CF8-FE712EE60DA7}"/>
                    </a:ext>
                  </a:extLst>
                </p:cNvPr>
                <p:cNvSpPr txBox="1"/>
                <p:nvPr/>
              </p:nvSpPr>
              <p:spPr>
                <a:xfrm>
                  <a:off x="4697272" y="55763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E30</a:t>
                  </a:r>
                </a:p>
              </p:txBody>
            </p:sp>
            <p:sp>
              <p:nvSpPr>
                <p:cNvPr id="121" name="140 CuadroTexto">
                  <a:extLst>
                    <a:ext uri="{FF2B5EF4-FFF2-40B4-BE49-F238E27FC236}">
                      <a16:creationId xmlns:a16="http://schemas.microsoft.com/office/drawing/2014/main" id="{A7DC7A91-62B0-CBC2-BF7F-72C12CAC21DD}"/>
                    </a:ext>
                  </a:extLst>
                </p:cNvPr>
                <p:cNvSpPr txBox="1"/>
                <p:nvPr/>
              </p:nvSpPr>
              <p:spPr>
                <a:xfrm rot="3027421">
                  <a:off x="5956559" y="396814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E72</a:t>
                  </a:r>
                </a:p>
              </p:txBody>
            </p:sp>
            <p:sp>
              <p:nvSpPr>
                <p:cNvPr id="122" name="140 CuadroTexto">
                  <a:extLst>
                    <a:ext uri="{FF2B5EF4-FFF2-40B4-BE49-F238E27FC236}">
                      <a16:creationId xmlns:a16="http://schemas.microsoft.com/office/drawing/2014/main" id="{E74D996A-704F-D11C-4EB5-3E7DE32E3CED}"/>
                    </a:ext>
                  </a:extLst>
                </p:cNvPr>
                <p:cNvSpPr txBox="1"/>
                <p:nvPr/>
              </p:nvSpPr>
              <p:spPr>
                <a:xfrm>
                  <a:off x="5825839" y="426358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E24</a:t>
                  </a:r>
                </a:p>
              </p:txBody>
            </p:sp>
            <p:sp>
              <p:nvSpPr>
                <p:cNvPr id="123" name="140 CuadroTexto">
                  <a:extLst>
                    <a:ext uri="{FF2B5EF4-FFF2-40B4-BE49-F238E27FC236}">
                      <a16:creationId xmlns:a16="http://schemas.microsoft.com/office/drawing/2014/main" id="{0B93B4BC-154B-EB2F-F660-A5749908512E}"/>
                    </a:ext>
                  </a:extLst>
                </p:cNvPr>
                <p:cNvSpPr txBox="1"/>
                <p:nvPr/>
              </p:nvSpPr>
              <p:spPr>
                <a:xfrm>
                  <a:off x="5599270" y="481291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E32</a:t>
                  </a:r>
                </a:p>
              </p:txBody>
            </p:sp>
            <p:sp>
              <p:nvSpPr>
                <p:cNvPr id="124" name="140 CuadroTexto">
                  <a:extLst>
                    <a:ext uri="{FF2B5EF4-FFF2-40B4-BE49-F238E27FC236}">
                      <a16:creationId xmlns:a16="http://schemas.microsoft.com/office/drawing/2014/main" id="{5AC5179B-1C63-9E75-503E-E07736B1D09F}"/>
                    </a:ext>
                  </a:extLst>
                </p:cNvPr>
                <p:cNvSpPr txBox="1"/>
                <p:nvPr/>
              </p:nvSpPr>
              <p:spPr>
                <a:xfrm>
                  <a:off x="5485454" y="530087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E31</a:t>
                  </a:r>
                </a:p>
              </p:txBody>
            </p:sp>
            <p:sp>
              <p:nvSpPr>
                <p:cNvPr id="125" name="140 CuadroTexto">
                  <a:extLst>
                    <a:ext uri="{FF2B5EF4-FFF2-40B4-BE49-F238E27FC236}">
                      <a16:creationId xmlns:a16="http://schemas.microsoft.com/office/drawing/2014/main" id="{BD455863-1CBD-7A9D-9860-494FEDBEB878}"/>
                    </a:ext>
                  </a:extLst>
                </p:cNvPr>
                <p:cNvSpPr txBox="1"/>
                <p:nvPr/>
              </p:nvSpPr>
              <p:spPr>
                <a:xfrm>
                  <a:off x="6805356" y="428651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E59</a:t>
                  </a:r>
                </a:p>
              </p:txBody>
            </p:sp>
            <p:sp>
              <p:nvSpPr>
                <p:cNvPr id="126" name="140 CuadroTexto">
                  <a:extLst>
                    <a:ext uri="{FF2B5EF4-FFF2-40B4-BE49-F238E27FC236}">
                      <a16:creationId xmlns:a16="http://schemas.microsoft.com/office/drawing/2014/main" id="{5C671E93-2A00-23CD-CC79-19660E9BDA5C}"/>
                    </a:ext>
                  </a:extLst>
                </p:cNvPr>
                <p:cNvSpPr txBox="1"/>
                <p:nvPr/>
              </p:nvSpPr>
              <p:spPr>
                <a:xfrm>
                  <a:off x="7681073" y="459545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E60</a:t>
                  </a:r>
                </a:p>
              </p:txBody>
            </p:sp>
            <p:sp>
              <p:nvSpPr>
                <p:cNvPr id="127" name="140 CuadroTexto">
                  <a:extLst>
                    <a:ext uri="{FF2B5EF4-FFF2-40B4-BE49-F238E27FC236}">
                      <a16:creationId xmlns:a16="http://schemas.microsoft.com/office/drawing/2014/main" id="{DD830AB0-786E-5ED8-8CDD-94CDFB81DA8C}"/>
                    </a:ext>
                  </a:extLst>
                </p:cNvPr>
                <p:cNvSpPr txBox="1"/>
                <p:nvPr/>
              </p:nvSpPr>
              <p:spPr>
                <a:xfrm>
                  <a:off x="8532087" y="468351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E36</a:t>
                  </a:r>
                </a:p>
              </p:txBody>
            </p:sp>
            <p:sp>
              <p:nvSpPr>
                <p:cNvPr id="128" name="140 CuadroTexto">
                  <a:extLst>
                    <a:ext uri="{FF2B5EF4-FFF2-40B4-BE49-F238E27FC236}">
                      <a16:creationId xmlns:a16="http://schemas.microsoft.com/office/drawing/2014/main" id="{EBFD6980-3069-2D84-AF2E-5D55F78F4AF1}"/>
                    </a:ext>
                  </a:extLst>
                </p:cNvPr>
                <p:cNvSpPr txBox="1"/>
                <p:nvPr/>
              </p:nvSpPr>
              <p:spPr>
                <a:xfrm>
                  <a:off x="7632165" y="518830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E23</a:t>
                  </a:r>
                </a:p>
              </p:txBody>
            </p:sp>
            <p:sp>
              <p:nvSpPr>
                <p:cNvPr id="129" name="140 CuadroTexto">
                  <a:extLst>
                    <a:ext uri="{FF2B5EF4-FFF2-40B4-BE49-F238E27FC236}">
                      <a16:creationId xmlns:a16="http://schemas.microsoft.com/office/drawing/2014/main" id="{6090B9D6-D96A-7844-AA14-01B1D911E9E5}"/>
                    </a:ext>
                  </a:extLst>
                </p:cNvPr>
                <p:cNvSpPr txBox="1"/>
                <p:nvPr/>
              </p:nvSpPr>
              <p:spPr>
                <a:xfrm rot="18771142">
                  <a:off x="7994515" y="540034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</a:t>
                  </a:r>
                </a:p>
              </p:txBody>
            </p:sp>
            <p:sp>
              <p:nvSpPr>
                <p:cNvPr id="130" name="140 CuadroTexto">
                  <a:extLst>
                    <a:ext uri="{FF2B5EF4-FFF2-40B4-BE49-F238E27FC236}">
                      <a16:creationId xmlns:a16="http://schemas.microsoft.com/office/drawing/2014/main" id="{608E1C57-D947-3F20-91F4-434FBF63BD43}"/>
                    </a:ext>
                  </a:extLst>
                </p:cNvPr>
                <p:cNvSpPr txBox="1"/>
                <p:nvPr/>
              </p:nvSpPr>
              <p:spPr>
                <a:xfrm rot="3815639">
                  <a:off x="7779521" y="570976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E38</a:t>
                  </a:r>
                </a:p>
              </p:txBody>
            </p:sp>
            <p:sp>
              <p:nvSpPr>
                <p:cNvPr id="131" name="140 CuadroTexto">
                  <a:extLst>
                    <a:ext uri="{FF2B5EF4-FFF2-40B4-BE49-F238E27FC236}">
                      <a16:creationId xmlns:a16="http://schemas.microsoft.com/office/drawing/2014/main" id="{41D6F85E-1814-9780-EE8C-B8EA0F4B84B7}"/>
                    </a:ext>
                  </a:extLst>
                </p:cNvPr>
                <p:cNvSpPr txBox="1"/>
                <p:nvPr/>
              </p:nvSpPr>
              <p:spPr>
                <a:xfrm>
                  <a:off x="7309056" y="641979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E54</a:t>
                  </a:r>
                </a:p>
              </p:txBody>
            </p:sp>
            <p:sp>
              <p:nvSpPr>
                <p:cNvPr id="132" name="140 CuadroTexto">
                  <a:extLst>
                    <a:ext uri="{FF2B5EF4-FFF2-40B4-BE49-F238E27FC236}">
                      <a16:creationId xmlns:a16="http://schemas.microsoft.com/office/drawing/2014/main" id="{0FB110C2-5537-9523-ED64-0CFA7614B153}"/>
                    </a:ext>
                  </a:extLst>
                </p:cNvPr>
                <p:cNvSpPr txBox="1"/>
                <p:nvPr/>
              </p:nvSpPr>
              <p:spPr>
                <a:xfrm>
                  <a:off x="6786678" y="637715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E55</a:t>
                  </a:r>
                </a:p>
              </p:txBody>
            </p:sp>
            <p:sp>
              <p:nvSpPr>
                <p:cNvPr id="133" name="140 CuadroTexto">
                  <a:extLst>
                    <a:ext uri="{FF2B5EF4-FFF2-40B4-BE49-F238E27FC236}">
                      <a16:creationId xmlns:a16="http://schemas.microsoft.com/office/drawing/2014/main" id="{E2CA9C66-CA30-E99C-8D07-A4A70B36CCA6}"/>
                    </a:ext>
                  </a:extLst>
                </p:cNvPr>
                <p:cNvSpPr txBox="1"/>
                <p:nvPr/>
              </p:nvSpPr>
              <p:spPr>
                <a:xfrm>
                  <a:off x="6080113" y="679121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E52</a:t>
                  </a:r>
                </a:p>
              </p:txBody>
            </p:sp>
            <p:sp>
              <p:nvSpPr>
                <p:cNvPr id="134" name="140 CuadroTexto">
                  <a:extLst>
                    <a:ext uri="{FF2B5EF4-FFF2-40B4-BE49-F238E27FC236}">
                      <a16:creationId xmlns:a16="http://schemas.microsoft.com/office/drawing/2014/main" id="{5E2D8D34-61F0-22B4-53CA-E2BFCD3F2CA8}"/>
                    </a:ext>
                  </a:extLst>
                </p:cNvPr>
                <p:cNvSpPr txBox="1"/>
                <p:nvPr/>
              </p:nvSpPr>
              <p:spPr>
                <a:xfrm>
                  <a:off x="4689736" y="724910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E51</a:t>
                  </a:r>
                </a:p>
              </p:txBody>
            </p:sp>
            <p:sp>
              <p:nvSpPr>
                <p:cNvPr id="135" name="140 CuadroTexto">
                  <a:extLst>
                    <a:ext uri="{FF2B5EF4-FFF2-40B4-BE49-F238E27FC236}">
                      <a16:creationId xmlns:a16="http://schemas.microsoft.com/office/drawing/2014/main" id="{5592F728-EE3C-9704-0C2A-622066B9EC7A}"/>
                    </a:ext>
                  </a:extLst>
                </p:cNvPr>
                <p:cNvSpPr txBox="1"/>
                <p:nvPr/>
              </p:nvSpPr>
              <p:spPr>
                <a:xfrm>
                  <a:off x="4311468" y="647912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E50</a:t>
                  </a:r>
                </a:p>
              </p:txBody>
            </p:sp>
            <p:sp>
              <p:nvSpPr>
                <p:cNvPr id="136" name="140 CuadroTexto">
                  <a:extLst>
                    <a:ext uri="{FF2B5EF4-FFF2-40B4-BE49-F238E27FC236}">
                      <a16:creationId xmlns:a16="http://schemas.microsoft.com/office/drawing/2014/main" id="{F44FA2B1-A900-C59E-DBDF-25F5B7F9DBD9}"/>
                    </a:ext>
                  </a:extLst>
                </p:cNvPr>
                <p:cNvSpPr txBox="1"/>
                <p:nvPr/>
              </p:nvSpPr>
              <p:spPr>
                <a:xfrm rot="17984646">
                  <a:off x="3986242" y="660807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E104</a:t>
                  </a:r>
                </a:p>
              </p:txBody>
            </p:sp>
            <p:sp>
              <p:nvSpPr>
                <p:cNvPr id="137" name="140 CuadroTexto">
                  <a:extLst>
                    <a:ext uri="{FF2B5EF4-FFF2-40B4-BE49-F238E27FC236}">
                      <a16:creationId xmlns:a16="http://schemas.microsoft.com/office/drawing/2014/main" id="{59A88A07-BB53-0B1A-477E-A18D0E19D909}"/>
                    </a:ext>
                  </a:extLst>
                </p:cNvPr>
                <p:cNvSpPr txBox="1"/>
                <p:nvPr/>
              </p:nvSpPr>
              <p:spPr>
                <a:xfrm rot="2928133">
                  <a:off x="3759930" y="687366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E105</a:t>
                  </a:r>
                </a:p>
              </p:txBody>
            </p:sp>
            <p:sp>
              <p:nvSpPr>
                <p:cNvPr id="138" name="140 CuadroTexto">
                  <a:extLst>
                    <a:ext uri="{FF2B5EF4-FFF2-40B4-BE49-F238E27FC236}">
                      <a16:creationId xmlns:a16="http://schemas.microsoft.com/office/drawing/2014/main" id="{7A4919BB-C5FD-5DE9-B7EF-8D697C93E4FB}"/>
                    </a:ext>
                  </a:extLst>
                </p:cNvPr>
                <p:cNvSpPr txBox="1"/>
                <p:nvPr/>
              </p:nvSpPr>
              <p:spPr>
                <a:xfrm rot="3808622">
                  <a:off x="4286685" y="61121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E45</a:t>
                  </a:r>
                </a:p>
              </p:txBody>
            </p:sp>
            <p:sp>
              <p:nvSpPr>
                <p:cNvPr id="139" name="140 CuadroTexto">
                  <a:extLst>
                    <a:ext uri="{FF2B5EF4-FFF2-40B4-BE49-F238E27FC236}">
                      <a16:creationId xmlns:a16="http://schemas.microsoft.com/office/drawing/2014/main" id="{F55A482F-40AE-B813-14C6-481E51B0966F}"/>
                    </a:ext>
                  </a:extLst>
                </p:cNvPr>
                <p:cNvSpPr txBox="1"/>
                <p:nvPr/>
              </p:nvSpPr>
              <p:spPr>
                <a:xfrm>
                  <a:off x="5139555" y="652771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E49</a:t>
                  </a:r>
                </a:p>
              </p:txBody>
            </p:sp>
            <p:sp>
              <p:nvSpPr>
                <p:cNvPr id="140" name="140 CuadroTexto">
                  <a:extLst>
                    <a:ext uri="{FF2B5EF4-FFF2-40B4-BE49-F238E27FC236}">
                      <a16:creationId xmlns:a16="http://schemas.microsoft.com/office/drawing/2014/main" id="{C42016F9-17E9-B448-2DD1-AB85323D27D3}"/>
                    </a:ext>
                  </a:extLst>
                </p:cNvPr>
                <p:cNvSpPr txBox="1"/>
                <p:nvPr/>
              </p:nvSpPr>
              <p:spPr>
                <a:xfrm>
                  <a:off x="5278399" y="591319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E68</a:t>
                  </a:r>
                </a:p>
              </p:txBody>
            </p:sp>
            <p:sp>
              <p:nvSpPr>
                <p:cNvPr id="141" name="140 CuadroTexto">
                  <a:extLst>
                    <a:ext uri="{FF2B5EF4-FFF2-40B4-BE49-F238E27FC236}">
                      <a16:creationId xmlns:a16="http://schemas.microsoft.com/office/drawing/2014/main" id="{77648F8F-4251-F565-3FB1-4441BB6FD812}"/>
                    </a:ext>
                  </a:extLst>
                </p:cNvPr>
                <p:cNvSpPr txBox="1"/>
                <p:nvPr/>
              </p:nvSpPr>
              <p:spPr>
                <a:xfrm>
                  <a:off x="4952072" y="60864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E34</a:t>
                  </a:r>
                </a:p>
              </p:txBody>
            </p:sp>
            <p:sp>
              <p:nvSpPr>
                <p:cNvPr id="142" name="140 CuadroTexto">
                  <a:extLst>
                    <a:ext uri="{FF2B5EF4-FFF2-40B4-BE49-F238E27FC236}">
                      <a16:creationId xmlns:a16="http://schemas.microsoft.com/office/drawing/2014/main" id="{FD53259F-C64E-D647-870C-8C880051F9F3}"/>
                    </a:ext>
                  </a:extLst>
                </p:cNvPr>
                <p:cNvSpPr txBox="1"/>
                <p:nvPr/>
              </p:nvSpPr>
              <p:spPr>
                <a:xfrm>
                  <a:off x="5485454" y="55584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E47</a:t>
                  </a:r>
                </a:p>
              </p:txBody>
            </p:sp>
            <p:sp>
              <p:nvSpPr>
                <p:cNvPr id="143" name="140 CuadroTexto">
                  <a:extLst>
                    <a:ext uri="{FF2B5EF4-FFF2-40B4-BE49-F238E27FC236}">
                      <a16:creationId xmlns:a16="http://schemas.microsoft.com/office/drawing/2014/main" id="{C5C483E4-D29C-27F7-EC8C-B8AE26CCB163}"/>
                    </a:ext>
                  </a:extLst>
                </p:cNvPr>
                <p:cNvSpPr txBox="1"/>
                <p:nvPr/>
              </p:nvSpPr>
              <p:spPr>
                <a:xfrm>
                  <a:off x="6028636" y="574402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E48</a:t>
                  </a:r>
                </a:p>
              </p:txBody>
            </p:sp>
            <p:sp>
              <p:nvSpPr>
                <p:cNvPr id="144" name="140 CuadroTexto">
                  <a:extLst>
                    <a:ext uri="{FF2B5EF4-FFF2-40B4-BE49-F238E27FC236}">
                      <a16:creationId xmlns:a16="http://schemas.microsoft.com/office/drawing/2014/main" id="{742F4FF6-DBDE-9D66-99CB-B9D163747079}"/>
                    </a:ext>
                  </a:extLst>
                </p:cNvPr>
                <p:cNvSpPr txBox="1"/>
                <p:nvPr/>
              </p:nvSpPr>
              <p:spPr>
                <a:xfrm rot="2571111">
                  <a:off x="6095527" y="638467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E44</a:t>
                  </a:r>
                </a:p>
              </p:txBody>
            </p:sp>
            <p:sp>
              <p:nvSpPr>
                <p:cNvPr id="145" name="140 CuadroTexto">
                  <a:extLst>
                    <a:ext uri="{FF2B5EF4-FFF2-40B4-BE49-F238E27FC236}">
                      <a16:creationId xmlns:a16="http://schemas.microsoft.com/office/drawing/2014/main" id="{70270AD2-7746-EC6C-6BBD-76D873724C01}"/>
                    </a:ext>
                  </a:extLst>
                </p:cNvPr>
                <p:cNvSpPr txBox="1"/>
                <p:nvPr/>
              </p:nvSpPr>
              <p:spPr>
                <a:xfrm>
                  <a:off x="6458144" y="521365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E53</a:t>
                  </a:r>
                </a:p>
              </p:txBody>
            </p:sp>
            <p:sp>
              <p:nvSpPr>
                <p:cNvPr id="146" name="140 CuadroTexto">
                  <a:extLst>
                    <a:ext uri="{FF2B5EF4-FFF2-40B4-BE49-F238E27FC236}">
                      <a16:creationId xmlns:a16="http://schemas.microsoft.com/office/drawing/2014/main" id="{804D8A48-2882-E364-534F-6ECEA787073F}"/>
                    </a:ext>
                  </a:extLst>
                </p:cNvPr>
                <p:cNvSpPr txBox="1"/>
                <p:nvPr/>
              </p:nvSpPr>
              <p:spPr>
                <a:xfrm>
                  <a:off x="6565574" y="570324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E33</a:t>
                  </a:r>
                </a:p>
              </p:txBody>
            </p:sp>
            <p:sp>
              <p:nvSpPr>
                <p:cNvPr id="147" name="140 CuadroTexto">
                  <a:extLst>
                    <a:ext uri="{FF2B5EF4-FFF2-40B4-BE49-F238E27FC236}">
                      <a16:creationId xmlns:a16="http://schemas.microsoft.com/office/drawing/2014/main" id="{BD1F9FC1-D92E-83F6-2D6F-461D53FBF33A}"/>
                    </a:ext>
                  </a:extLst>
                </p:cNvPr>
                <p:cNvSpPr txBox="1"/>
                <p:nvPr/>
              </p:nvSpPr>
              <p:spPr>
                <a:xfrm>
                  <a:off x="6456581" y="605442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E37</a:t>
                  </a:r>
                </a:p>
              </p:txBody>
            </p:sp>
            <p:sp>
              <p:nvSpPr>
                <p:cNvPr id="148" name="140 CuadroTexto">
                  <a:extLst>
                    <a:ext uri="{FF2B5EF4-FFF2-40B4-BE49-F238E27FC236}">
                      <a16:creationId xmlns:a16="http://schemas.microsoft.com/office/drawing/2014/main" id="{9D0D1847-A388-9879-A28B-BCB688A96179}"/>
                    </a:ext>
                  </a:extLst>
                </p:cNvPr>
                <p:cNvSpPr txBox="1"/>
                <p:nvPr/>
              </p:nvSpPr>
              <p:spPr>
                <a:xfrm rot="17076372">
                  <a:off x="7966948" y="709600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E803</a:t>
                  </a:r>
                </a:p>
              </p:txBody>
            </p:sp>
            <p:sp>
              <p:nvSpPr>
                <p:cNvPr id="149" name="140 CuadroTexto">
                  <a:extLst>
                    <a:ext uri="{FF2B5EF4-FFF2-40B4-BE49-F238E27FC236}">
                      <a16:creationId xmlns:a16="http://schemas.microsoft.com/office/drawing/2014/main" id="{5BF1A72C-446D-FDE0-687F-A497F5CB20C8}"/>
                    </a:ext>
                  </a:extLst>
                </p:cNvPr>
                <p:cNvSpPr txBox="1"/>
                <p:nvPr/>
              </p:nvSpPr>
              <p:spPr>
                <a:xfrm rot="17066996">
                  <a:off x="8462496" y="712490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E804</a:t>
                  </a:r>
                </a:p>
              </p:txBody>
            </p:sp>
            <p:sp>
              <p:nvSpPr>
                <p:cNvPr id="150" name="140 CuadroTexto">
                  <a:extLst>
                    <a:ext uri="{FF2B5EF4-FFF2-40B4-BE49-F238E27FC236}">
                      <a16:creationId xmlns:a16="http://schemas.microsoft.com/office/drawing/2014/main" id="{3211C75F-E052-FC3F-B71E-AE69EFF556E7}"/>
                    </a:ext>
                  </a:extLst>
                </p:cNvPr>
                <p:cNvSpPr txBox="1"/>
                <p:nvPr/>
              </p:nvSpPr>
              <p:spPr>
                <a:xfrm rot="17926849">
                  <a:off x="9161810" y="74075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E106</a:t>
                  </a:r>
                </a:p>
              </p:txBody>
            </p:sp>
            <p:sp>
              <p:nvSpPr>
                <p:cNvPr id="151" name="140 CuadroTexto">
                  <a:extLst>
                    <a:ext uri="{FF2B5EF4-FFF2-40B4-BE49-F238E27FC236}">
                      <a16:creationId xmlns:a16="http://schemas.microsoft.com/office/drawing/2014/main" id="{7D9CD427-7189-C6EC-D7A5-04B598D1E73E}"/>
                    </a:ext>
                  </a:extLst>
                </p:cNvPr>
                <p:cNvSpPr txBox="1"/>
                <p:nvPr/>
              </p:nvSpPr>
              <p:spPr>
                <a:xfrm rot="17647305">
                  <a:off x="9316398" y="73997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E107</a:t>
                  </a:r>
                </a:p>
              </p:txBody>
            </p:sp>
            <p:sp>
              <p:nvSpPr>
                <p:cNvPr id="152" name="140 CuadroTexto">
                  <a:extLst>
                    <a:ext uri="{FF2B5EF4-FFF2-40B4-BE49-F238E27FC236}">
                      <a16:creationId xmlns:a16="http://schemas.microsoft.com/office/drawing/2014/main" id="{D7FDBB80-8714-BD17-3D0D-2FA2F1A22414}"/>
                    </a:ext>
                  </a:extLst>
                </p:cNvPr>
                <p:cNvSpPr txBox="1"/>
                <p:nvPr/>
              </p:nvSpPr>
              <p:spPr>
                <a:xfrm rot="20040994">
                  <a:off x="8952154" y="738309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E805</a:t>
                  </a:r>
                </a:p>
              </p:txBody>
            </p:sp>
            <p:sp>
              <p:nvSpPr>
                <p:cNvPr id="153" name="140 CuadroTexto">
                  <a:extLst>
                    <a:ext uri="{FF2B5EF4-FFF2-40B4-BE49-F238E27FC236}">
                      <a16:creationId xmlns:a16="http://schemas.microsoft.com/office/drawing/2014/main" id="{2B1B761D-3A42-95FC-095A-EA1DAF7C1F70}"/>
                    </a:ext>
                  </a:extLst>
                </p:cNvPr>
                <p:cNvSpPr txBox="1"/>
                <p:nvPr/>
              </p:nvSpPr>
              <p:spPr>
                <a:xfrm rot="20427188">
                  <a:off x="8872586" y="711013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E806</a:t>
                  </a:r>
                </a:p>
              </p:txBody>
            </p:sp>
            <p:sp>
              <p:nvSpPr>
                <p:cNvPr id="154" name="140 CuadroTexto">
                  <a:extLst>
                    <a:ext uri="{FF2B5EF4-FFF2-40B4-BE49-F238E27FC236}">
                      <a16:creationId xmlns:a16="http://schemas.microsoft.com/office/drawing/2014/main" id="{FF995B8B-F028-AB8C-D795-234CC58C1B01}"/>
                    </a:ext>
                  </a:extLst>
                </p:cNvPr>
                <p:cNvSpPr txBox="1"/>
                <p:nvPr/>
              </p:nvSpPr>
              <p:spPr>
                <a:xfrm rot="17103147">
                  <a:off x="9470450" y="767977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E108</a:t>
                  </a:r>
                </a:p>
              </p:txBody>
            </p:sp>
            <p:sp>
              <p:nvSpPr>
                <p:cNvPr id="155" name="140 CuadroTexto">
                  <a:extLst>
                    <a:ext uri="{FF2B5EF4-FFF2-40B4-BE49-F238E27FC236}">
                      <a16:creationId xmlns:a16="http://schemas.microsoft.com/office/drawing/2014/main" id="{1B787755-D992-6082-93E2-44A2AB9F4E14}"/>
                    </a:ext>
                  </a:extLst>
                </p:cNvPr>
                <p:cNvSpPr txBox="1"/>
                <p:nvPr/>
              </p:nvSpPr>
              <p:spPr>
                <a:xfrm rot="16924004">
                  <a:off x="9965998" y="770867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E109</a:t>
                  </a:r>
                </a:p>
              </p:txBody>
            </p:sp>
            <p:sp>
              <p:nvSpPr>
                <p:cNvPr id="156" name="140 CuadroTexto">
                  <a:extLst>
                    <a:ext uri="{FF2B5EF4-FFF2-40B4-BE49-F238E27FC236}">
                      <a16:creationId xmlns:a16="http://schemas.microsoft.com/office/drawing/2014/main" id="{9A5B5EF6-C662-54D2-FCAE-B2882CE915A4}"/>
                    </a:ext>
                  </a:extLst>
                </p:cNvPr>
                <p:cNvSpPr txBox="1"/>
                <p:nvPr/>
              </p:nvSpPr>
              <p:spPr>
                <a:xfrm rot="3244606">
                  <a:off x="6446244" y="329933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E70</a:t>
                  </a:r>
                </a:p>
              </p:txBody>
            </p:sp>
            <p:sp>
              <p:nvSpPr>
                <p:cNvPr id="157" name="140 CuadroTexto">
                  <a:extLst>
                    <a:ext uri="{FF2B5EF4-FFF2-40B4-BE49-F238E27FC236}">
                      <a16:creationId xmlns:a16="http://schemas.microsoft.com/office/drawing/2014/main" id="{2131344E-3852-31AE-DF8F-3935D7240FB7}"/>
                    </a:ext>
                  </a:extLst>
                </p:cNvPr>
                <p:cNvSpPr txBox="1"/>
                <p:nvPr/>
              </p:nvSpPr>
              <p:spPr>
                <a:xfrm>
                  <a:off x="5616954" y="643622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E67</a:t>
                  </a:r>
                </a:p>
              </p:txBody>
            </p:sp>
            <p:sp>
              <p:nvSpPr>
                <p:cNvPr id="158" name="140 CuadroTexto">
                  <a:extLst>
                    <a:ext uri="{FF2B5EF4-FFF2-40B4-BE49-F238E27FC236}">
                      <a16:creationId xmlns:a16="http://schemas.microsoft.com/office/drawing/2014/main" id="{BBD34A76-9756-8E0E-781F-B72056749870}"/>
                    </a:ext>
                  </a:extLst>
                </p:cNvPr>
                <p:cNvSpPr txBox="1"/>
                <p:nvPr/>
              </p:nvSpPr>
              <p:spPr>
                <a:xfrm>
                  <a:off x="6948474" y="708837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E904</a:t>
                  </a:r>
                </a:p>
              </p:txBody>
            </p:sp>
          </p:grpSp>
        </p:grp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9173DEB5-0462-6CED-1FD7-BD94FDAE4F65}"/>
              </a:ext>
            </a:extLst>
          </p:cNvPr>
          <p:cNvGrpSpPr/>
          <p:nvPr/>
        </p:nvGrpSpPr>
        <p:grpSpPr>
          <a:xfrm>
            <a:off x="1441415" y="1510804"/>
            <a:ext cx="11724781" cy="10312728"/>
            <a:chOff x="540530" y="566551"/>
            <a:chExt cx="4396793" cy="3867273"/>
          </a:xfrm>
        </p:grpSpPr>
        <p:sp>
          <p:nvSpPr>
            <p:cNvPr id="160" name="67 Elipse">
              <a:extLst>
                <a:ext uri="{FF2B5EF4-FFF2-40B4-BE49-F238E27FC236}">
                  <a16:creationId xmlns:a16="http://schemas.microsoft.com/office/drawing/2014/main" id="{FBF82A9A-84FA-14A9-930C-27FFEF99A17C}"/>
                </a:ext>
              </a:extLst>
            </p:cNvPr>
            <p:cNvSpPr/>
            <p:nvPr/>
          </p:nvSpPr>
          <p:spPr>
            <a:xfrm>
              <a:off x="680192" y="143052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68 Elipse">
              <a:extLst>
                <a:ext uri="{FF2B5EF4-FFF2-40B4-BE49-F238E27FC236}">
                  <a16:creationId xmlns:a16="http://schemas.microsoft.com/office/drawing/2014/main" id="{08B0A00A-04C1-A409-3C7F-1656AF0500DC}"/>
                </a:ext>
              </a:extLst>
            </p:cNvPr>
            <p:cNvSpPr/>
            <p:nvPr/>
          </p:nvSpPr>
          <p:spPr>
            <a:xfrm>
              <a:off x="703120" y="127254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2" name="4 Conector recto">
              <a:extLst>
                <a:ext uri="{FF2B5EF4-FFF2-40B4-BE49-F238E27FC236}">
                  <a16:creationId xmlns:a16="http://schemas.microsoft.com/office/drawing/2014/main" id="{A2A4D46E-4DF4-4FAA-F728-E3EBBBE689CA}"/>
                </a:ext>
              </a:extLst>
            </p:cNvPr>
            <p:cNvCxnSpPr>
              <a:stCxn id="161" idx="4"/>
              <a:endCxn id="160" idx="0"/>
            </p:cNvCxnSpPr>
            <p:nvPr/>
          </p:nvCxnSpPr>
          <p:spPr>
            <a:xfrm flipH="1">
              <a:off x="707187" y="1320664"/>
              <a:ext cx="22929" cy="10985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141 Elipse">
              <a:extLst>
                <a:ext uri="{FF2B5EF4-FFF2-40B4-BE49-F238E27FC236}">
                  <a16:creationId xmlns:a16="http://schemas.microsoft.com/office/drawing/2014/main" id="{25FFCA9E-7618-E321-1B1C-648195009AA3}"/>
                </a:ext>
              </a:extLst>
            </p:cNvPr>
            <p:cNvSpPr/>
            <p:nvPr/>
          </p:nvSpPr>
          <p:spPr>
            <a:xfrm>
              <a:off x="1008950" y="114405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4" name="145 Conector recto">
              <a:extLst>
                <a:ext uri="{FF2B5EF4-FFF2-40B4-BE49-F238E27FC236}">
                  <a16:creationId xmlns:a16="http://schemas.microsoft.com/office/drawing/2014/main" id="{5D18C201-6246-4F56-03F7-D47C532857E8}"/>
                </a:ext>
              </a:extLst>
            </p:cNvPr>
            <p:cNvCxnSpPr>
              <a:stCxn id="179" idx="3"/>
            </p:cNvCxnSpPr>
            <p:nvPr/>
          </p:nvCxnSpPr>
          <p:spPr>
            <a:xfrm flipH="1">
              <a:off x="1250357" y="607627"/>
              <a:ext cx="30748" cy="1421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52 Conector recto">
              <a:extLst>
                <a:ext uri="{FF2B5EF4-FFF2-40B4-BE49-F238E27FC236}">
                  <a16:creationId xmlns:a16="http://schemas.microsoft.com/office/drawing/2014/main" id="{09CE309B-8BA4-A44F-BC6D-783B546611B7}"/>
                </a:ext>
              </a:extLst>
            </p:cNvPr>
            <p:cNvCxnSpPr>
              <a:stCxn id="171" idx="2"/>
            </p:cNvCxnSpPr>
            <p:nvPr/>
          </p:nvCxnSpPr>
          <p:spPr>
            <a:xfrm flipH="1">
              <a:off x="1203303" y="1282532"/>
              <a:ext cx="51413" cy="96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4 Conector recto">
              <a:extLst>
                <a:ext uri="{FF2B5EF4-FFF2-40B4-BE49-F238E27FC236}">
                  <a16:creationId xmlns:a16="http://schemas.microsoft.com/office/drawing/2014/main" id="{4B6CD251-C624-446D-17FB-FFDB9CB0F09A}"/>
                </a:ext>
              </a:extLst>
            </p:cNvPr>
            <p:cNvCxnSpPr>
              <a:endCxn id="160" idx="4"/>
            </p:cNvCxnSpPr>
            <p:nvPr/>
          </p:nvCxnSpPr>
          <p:spPr>
            <a:xfrm flipH="1" flipV="1">
              <a:off x="707187" y="1478644"/>
              <a:ext cx="166708" cy="1492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4 Conector recto">
              <a:extLst>
                <a:ext uri="{FF2B5EF4-FFF2-40B4-BE49-F238E27FC236}">
                  <a16:creationId xmlns:a16="http://schemas.microsoft.com/office/drawing/2014/main" id="{C0ECAEB1-904C-62E7-096B-05AC38EB0712}"/>
                </a:ext>
              </a:extLst>
            </p:cNvPr>
            <p:cNvCxnSpPr/>
            <p:nvPr/>
          </p:nvCxnSpPr>
          <p:spPr>
            <a:xfrm flipH="1">
              <a:off x="678640" y="1209357"/>
              <a:ext cx="111901" cy="3358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4 Conector recto">
              <a:extLst>
                <a:ext uri="{FF2B5EF4-FFF2-40B4-BE49-F238E27FC236}">
                  <a16:creationId xmlns:a16="http://schemas.microsoft.com/office/drawing/2014/main" id="{2DB26F97-5CDD-C715-2361-30071F9F777C}"/>
                </a:ext>
              </a:extLst>
            </p:cNvPr>
            <p:cNvCxnSpPr>
              <a:endCxn id="161" idx="7"/>
            </p:cNvCxnSpPr>
            <p:nvPr/>
          </p:nvCxnSpPr>
          <p:spPr>
            <a:xfrm flipH="1">
              <a:off x="749203" y="1239347"/>
              <a:ext cx="70166" cy="402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4 Conector recto">
              <a:extLst>
                <a:ext uri="{FF2B5EF4-FFF2-40B4-BE49-F238E27FC236}">
                  <a16:creationId xmlns:a16="http://schemas.microsoft.com/office/drawing/2014/main" id="{EE4D37C2-F423-B9AD-3AD0-1DB2D726D341}"/>
                </a:ext>
              </a:extLst>
            </p:cNvPr>
            <p:cNvCxnSpPr>
              <a:stCxn id="163" idx="2"/>
            </p:cNvCxnSpPr>
            <p:nvPr/>
          </p:nvCxnSpPr>
          <p:spPr>
            <a:xfrm flipH="1">
              <a:off x="958565" y="1168120"/>
              <a:ext cx="50385" cy="112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4 Conector recto">
              <a:extLst>
                <a:ext uri="{FF2B5EF4-FFF2-40B4-BE49-F238E27FC236}">
                  <a16:creationId xmlns:a16="http://schemas.microsoft.com/office/drawing/2014/main" id="{5C5F9CC7-F06F-1FA6-F389-D74DA41D8441}"/>
                </a:ext>
              </a:extLst>
            </p:cNvPr>
            <p:cNvCxnSpPr>
              <a:stCxn id="163" idx="5"/>
            </p:cNvCxnSpPr>
            <p:nvPr/>
          </p:nvCxnSpPr>
          <p:spPr>
            <a:xfrm>
              <a:off x="1055034" y="1185134"/>
              <a:ext cx="49859" cy="625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141 Elipse">
              <a:extLst>
                <a:ext uri="{FF2B5EF4-FFF2-40B4-BE49-F238E27FC236}">
                  <a16:creationId xmlns:a16="http://schemas.microsoft.com/office/drawing/2014/main" id="{3F723F3F-06F8-E8A5-AF82-46722E63EAEC}"/>
                </a:ext>
              </a:extLst>
            </p:cNvPr>
            <p:cNvSpPr/>
            <p:nvPr/>
          </p:nvSpPr>
          <p:spPr>
            <a:xfrm>
              <a:off x="1254716" y="125847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2" name="152 Conector recto">
              <a:extLst>
                <a:ext uri="{FF2B5EF4-FFF2-40B4-BE49-F238E27FC236}">
                  <a16:creationId xmlns:a16="http://schemas.microsoft.com/office/drawing/2014/main" id="{878DC794-20D0-3919-3B79-D26EFF4D87BE}"/>
                </a:ext>
              </a:extLst>
            </p:cNvPr>
            <p:cNvCxnSpPr>
              <a:stCxn id="188" idx="3"/>
              <a:endCxn id="171" idx="6"/>
            </p:cNvCxnSpPr>
            <p:nvPr/>
          </p:nvCxnSpPr>
          <p:spPr>
            <a:xfrm flipH="1">
              <a:off x="1308706" y="1230621"/>
              <a:ext cx="140164" cy="519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4 Conector recto">
              <a:extLst>
                <a:ext uri="{FF2B5EF4-FFF2-40B4-BE49-F238E27FC236}">
                  <a16:creationId xmlns:a16="http://schemas.microsoft.com/office/drawing/2014/main" id="{05929ED7-2133-242C-0770-ADCD3C80E80D}"/>
                </a:ext>
              </a:extLst>
            </p:cNvPr>
            <p:cNvCxnSpPr/>
            <p:nvPr/>
          </p:nvCxnSpPr>
          <p:spPr>
            <a:xfrm flipH="1">
              <a:off x="582510" y="1130539"/>
              <a:ext cx="49787" cy="728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4 Conector recto">
              <a:extLst>
                <a:ext uri="{FF2B5EF4-FFF2-40B4-BE49-F238E27FC236}">
                  <a16:creationId xmlns:a16="http://schemas.microsoft.com/office/drawing/2014/main" id="{49E5E797-4AA6-4739-D6BD-47A40E5D1F2A}"/>
                </a:ext>
              </a:extLst>
            </p:cNvPr>
            <p:cNvCxnSpPr/>
            <p:nvPr/>
          </p:nvCxnSpPr>
          <p:spPr>
            <a:xfrm>
              <a:off x="583286" y="835879"/>
              <a:ext cx="49011" cy="2039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4 Conector recto">
              <a:extLst>
                <a:ext uri="{FF2B5EF4-FFF2-40B4-BE49-F238E27FC236}">
                  <a16:creationId xmlns:a16="http://schemas.microsoft.com/office/drawing/2014/main" id="{936A7078-9F5C-18E7-E1F3-A2619DC1900D}"/>
                </a:ext>
              </a:extLst>
            </p:cNvPr>
            <p:cNvCxnSpPr/>
            <p:nvPr/>
          </p:nvCxnSpPr>
          <p:spPr>
            <a:xfrm flipH="1">
              <a:off x="583286" y="681418"/>
              <a:ext cx="189657" cy="674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4 Conector recto">
              <a:extLst>
                <a:ext uri="{FF2B5EF4-FFF2-40B4-BE49-F238E27FC236}">
                  <a16:creationId xmlns:a16="http://schemas.microsoft.com/office/drawing/2014/main" id="{E637A67B-6CE2-3A22-FD29-E5422A1F1239}"/>
                </a:ext>
              </a:extLst>
            </p:cNvPr>
            <p:cNvCxnSpPr>
              <a:stCxn id="177" idx="1"/>
            </p:cNvCxnSpPr>
            <p:nvPr/>
          </p:nvCxnSpPr>
          <p:spPr>
            <a:xfrm flipH="1" flipV="1">
              <a:off x="894434" y="705881"/>
              <a:ext cx="92960" cy="73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141 Elipse">
              <a:extLst>
                <a:ext uri="{FF2B5EF4-FFF2-40B4-BE49-F238E27FC236}">
                  <a16:creationId xmlns:a16="http://schemas.microsoft.com/office/drawing/2014/main" id="{3C5B9D50-A268-2B36-FFA7-CBBBB0F34CA2}"/>
                </a:ext>
              </a:extLst>
            </p:cNvPr>
            <p:cNvSpPr/>
            <p:nvPr/>
          </p:nvSpPr>
          <p:spPr>
            <a:xfrm>
              <a:off x="979487" y="70617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8" name="4 Conector recto">
              <a:extLst>
                <a:ext uri="{FF2B5EF4-FFF2-40B4-BE49-F238E27FC236}">
                  <a16:creationId xmlns:a16="http://schemas.microsoft.com/office/drawing/2014/main" id="{F94CA8D7-28B8-1DFE-A795-7A4DDD0602DC}"/>
                </a:ext>
              </a:extLst>
            </p:cNvPr>
            <p:cNvCxnSpPr>
              <a:endCxn id="177" idx="6"/>
            </p:cNvCxnSpPr>
            <p:nvPr/>
          </p:nvCxnSpPr>
          <p:spPr>
            <a:xfrm flipH="1">
              <a:off x="1033477" y="690499"/>
              <a:ext cx="100451" cy="397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141 Elipse">
              <a:extLst>
                <a:ext uri="{FF2B5EF4-FFF2-40B4-BE49-F238E27FC236}">
                  <a16:creationId xmlns:a16="http://schemas.microsoft.com/office/drawing/2014/main" id="{F916C34C-0AF2-884A-F68F-777A708DFE86}"/>
                </a:ext>
              </a:extLst>
            </p:cNvPr>
            <p:cNvSpPr/>
            <p:nvPr/>
          </p:nvSpPr>
          <p:spPr>
            <a:xfrm>
              <a:off x="1273199" y="5665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0" name="4 Conector recto">
              <a:extLst>
                <a:ext uri="{FF2B5EF4-FFF2-40B4-BE49-F238E27FC236}">
                  <a16:creationId xmlns:a16="http://schemas.microsoft.com/office/drawing/2014/main" id="{C942247E-04BB-0E1A-E2A6-52CC7847C541}"/>
                </a:ext>
              </a:extLst>
            </p:cNvPr>
            <p:cNvCxnSpPr>
              <a:stCxn id="181" idx="1"/>
              <a:endCxn id="179" idx="6"/>
            </p:cNvCxnSpPr>
            <p:nvPr/>
          </p:nvCxnSpPr>
          <p:spPr>
            <a:xfrm flipH="1" flipV="1">
              <a:off x="1327189" y="590613"/>
              <a:ext cx="79745" cy="264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141 Elipse">
              <a:extLst>
                <a:ext uri="{FF2B5EF4-FFF2-40B4-BE49-F238E27FC236}">
                  <a16:creationId xmlns:a16="http://schemas.microsoft.com/office/drawing/2014/main" id="{A1797190-6AB1-B246-69D4-0CB84D014B20}"/>
                </a:ext>
              </a:extLst>
            </p:cNvPr>
            <p:cNvSpPr/>
            <p:nvPr/>
          </p:nvSpPr>
          <p:spPr>
            <a:xfrm>
              <a:off x="1399027" y="61006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141 Elipse">
              <a:extLst>
                <a:ext uri="{FF2B5EF4-FFF2-40B4-BE49-F238E27FC236}">
                  <a16:creationId xmlns:a16="http://schemas.microsoft.com/office/drawing/2014/main" id="{67AFCDDD-269B-EFE4-443F-CB0853FECCC6}"/>
                </a:ext>
              </a:extLst>
            </p:cNvPr>
            <p:cNvSpPr/>
            <p:nvPr/>
          </p:nvSpPr>
          <p:spPr>
            <a:xfrm>
              <a:off x="1473935" y="64357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3" name="4 Conector recto">
              <a:extLst>
                <a:ext uri="{FF2B5EF4-FFF2-40B4-BE49-F238E27FC236}">
                  <a16:creationId xmlns:a16="http://schemas.microsoft.com/office/drawing/2014/main" id="{479287D9-BFC9-DF8D-0434-D1C32EAE3D0A}"/>
                </a:ext>
              </a:extLst>
            </p:cNvPr>
            <p:cNvCxnSpPr>
              <a:stCxn id="182" idx="2"/>
              <a:endCxn id="181" idx="5"/>
            </p:cNvCxnSpPr>
            <p:nvPr/>
          </p:nvCxnSpPr>
          <p:spPr>
            <a:xfrm flipH="1" flipV="1">
              <a:off x="1445110" y="651135"/>
              <a:ext cx="28825" cy="165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4 Conector recto">
              <a:extLst>
                <a:ext uri="{FF2B5EF4-FFF2-40B4-BE49-F238E27FC236}">
                  <a16:creationId xmlns:a16="http://schemas.microsoft.com/office/drawing/2014/main" id="{80D7576A-AC37-623F-7751-5E8188DA1092}"/>
                </a:ext>
              </a:extLst>
            </p:cNvPr>
            <p:cNvCxnSpPr>
              <a:endCxn id="182" idx="6"/>
            </p:cNvCxnSpPr>
            <p:nvPr/>
          </p:nvCxnSpPr>
          <p:spPr>
            <a:xfrm flipH="1">
              <a:off x="1527925" y="664018"/>
              <a:ext cx="38576" cy="36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141 Elipse">
              <a:extLst>
                <a:ext uri="{FF2B5EF4-FFF2-40B4-BE49-F238E27FC236}">
                  <a16:creationId xmlns:a16="http://schemas.microsoft.com/office/drawing/2014/main" id="{5995A481-ACD7-BCDC-54C1-C64702E4FD20}"/>
                </a:ext>
              </a:extLst>
            </p:cNvPr>
            <p:cNvSpPr/>
            <p:nvPr/>
          </p:nvSpPr>
          <p:spPr>
            <a:xfrm>
              <a:off x="1658721" y="88873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4 Conector recto">
              <a:extLst>
                <a:ext uri="{FF2B5EF4-FFF2-40B4-BE49-F238E27FC236}">
                  <a16:creationId xmlns:a16="http://schemas.microsoft.com/office/drawing/2014/main" id="{9E820AC5-1347-9CD4-FB5E-8A1A3BDD8C02}"/>
                </a:ext>
              </a:extLst>
            </p:cNvPr>
            <p:cNvCxnSpPr>
              <a:stCxn id="185" idx="0"/>
            </p:cNvCxnSpPr>
            <p:nvPr/>
          </p:nvCxnSpPr>
          <p:spPr>
            <a:xfrm flipH="1" flipV="1">
              <a:off x="1648828" y="712563"/>
              <a:ext cx="36889" cy="17617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4 Conector recto">
              <a:extLst>
                <a:ext uri="{FF2B5EF4-FFF2-40B4-BE49-F238E27FC236}">
                  <a16:creationId xmlns:a16="http://schemas.microsoft.com/office/drawing/2014/main" id="{F72C6575-984A-FBD0-D16D-B26D54A4DA8E}"/>
                </a:ext>
              </a:extLst>
            </p:cNvPr>
            <p:cNvCxnSpPr>
              <a:endCxn id="185" idx="4"/>
            </p:cNvCxnSpPr>
            <p:nvPr/>
          </p:nvCxnSpPr>
          <p:spPr>
            <a:xfrm flipH="1" flipV="1">
              <a:off x="1685717" y="936861"/>
              <a:ext cx="24445" cy="5122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141 Elipse">
              <a:extLst>
                <a:ext uri="{FF2B5EF4-FFF2-40B4-BE49-F238E27FC236}">
                  <a16:creationId xmlns:a16="http://schemas.microsoft.com/office/drawing/2014/main" id="{C30CA9B0-2CA9-70B9-777A-611F31E7941D}"/>
                </a:ext>
              </a:extLst>
            </p:cNvPr>
            <p:cNvSpPr/>
            <p:nvPr/>
          </p:nvSpPr>
          <p:spPr>
            <a:xfrm>
              <a:off x="1440963" y="11895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141 Elipse">
              <a:extLst>
                <a:ext uri="{FF2B5EF4-FFF2-40B4-BE49-F238E27FC236}">
                  <a16:creationId xmlns:a16="http://schemas.microsoft.com/office/drawing/2014/main" id="{1F5BA2F0-7CC7-41B3-3991-0734F70A8FB4}"/>
                </a:ext>
              </a:extLst>
            </p:cNvPr>
            <p:cNvSpPr/>
            <p:nvPr/>
          </p:nvSpPr>
          <p:spPr>
            <a:xfrm>
              <a:off x="1549600" y="114968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141 Elipse">
              <a:extLst>
                <a:ext uri="{FF2B5EF4-FFF2-40B4-BE49-F238E27FC236}">
                  <a16:creationId xmlns:a16="http://schemas.microsoft.com/office/drawing/2014/main" id="{1C2DA798-7C1D-3DC3-A36F-CD562868E72C}"/>
                </a:ext>
              </a:extLst>
            </p:cNvPr>
            <p:cNvSpPr/>
            <p:nvPr/>
          </p:nvSpPr>
          <p:spPr>
            <a:xfrm>
              <a:off x="1544702" y="106249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1" name="152 Conector recto">
              <a:extLst>
                <a:ext uri="{FF2B5EF4-FFF2-40B4-BE49-F238E27FC236}">
                  <a16:creationId xmlns:a16="http://schemas.microsoft.com/office/drawing/2014/main" id="{E68499D8-E6A2-9847-E721-6941596311D6}"/>
                </a:ext>
              </a:extLst>
            </p:cNvPr>
            <p:cNvCxnSpPr>
              <a:stCxn id="189" idx="3"/>
              <a:endCxn id="188" idx="6"/>
            </p:cNvCxnSpPr>
            <p:nvPr/>
          </p:nvCxnSpPr>
          <p:spPr>
            <a:xfrm flipH="1">
              <a:off x="1494952" y="1190757"/>
              <a:ext cx="62554" cy="22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52 Conector recto">
              <a:extLst>
                <a:ext uri="{FF2B5EF4-FFF2-40B4-BE49-F238E27FC236}">
                  <a16:creationId xmlns:a16="http://schemas.microsoft.com/office/drawing/2014/main" id="{3A327556-4C36-5A2A-5CBA-978F55D6B934}"/>
                </a:ext>
              </a:extLst>
            </p:cNvPr>
            <p:cNvCxnSpPr>
              <a:stCxn id="190" idx="4"/>
              <a:endCxn id="189" idx="0"/>
            </p:cNvCxnSpPr>
            <p:nvPr/>
          </p:nvCxnSpPr>
          <p:spPr>
            <a:xfrm>
              <a:off x="1571697" y="1110615"/>
              <a:ext cx="4898" cy="390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52 Conector recto">
              <a:extLst>
                <a:ext uri="{FF2B5EF4-FFF2-40B4-BE49-F238E27FC236}">
                  <a16:creationId xmlns:a16="http://schemas.microsoft.com/office/drawing/2014/main" id="{C6CF11BE-33F8-E737-0307-4E3E638012E9}"/>
                </a:ext>
              </a:extLst>
            </p:cNvPr>
            <p:cNvCxnSpPr>
              <a:endCxn id="190" idx="6"/>
            </p:cNvCxnSpPr>
            <p:nvPr/>
          </p:nvCxnSpPr>
          <p:spPr>
            <a:xfrm flipH="1">
              <a:off x="1598692" y="1070953"/>
              <a:ext cx="40639" cy="156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141 Elipse">
              <a:extLst>
                <a:ext uri="{FF2B5EF4-FFF2-40B4-BE49-F238E27FC236}">
                  <a16:creationId xmlns:a16="http://schemas.microsoft.com/office/drawing/2014/main" id="{3F5631D3-2980-FD21-80F7-974D312D74DE}"/>
                </a:ext>
              </a:extLst>
            </p:cNvPr>
            <p:cNvSpPr/>
            <p:nvPr/>
          </p:nvSpPr>
          <p:spPr>
            <a:xfrm>
              <a:off x="1839416" y="61614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141 Elipse">
              <a:extLst>
                <a:ext uri="{FF2B5EF4-FFF2-40B4-BE49-F238E27FC236}">
                  <a16:creationId xmlns:a16="http://schemas.microsoft.com/office/drawing/2014/main" id="{478827B9-F658-6A7A-AE5D-BA9D8087D605}"/>
                </a:ext>
              </a:extLst>
            </p:cNvPr>
            <p:cNvSpPr/>
            <p:nvPr/>
          </p:nvSpPr>
          <p:spPr>
            <a:xfrm>
              <a:off x="1991392" y="64450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141 Elipse">
              <a:extLst>
                <a:ext uri="{FF2B5EF4-FFF2-40B4-BE49-F238E27FC236}">
                  <a16:creationId xmlns:a16="http://schemas.microsoft.com/office/drawing/2014/main" id="{7CB58276-D9E6-FA90-7CAC-9D90B6C9C41A}"/>
                </a:ext>
              </a:extLst>
            </p:cNvPr>
            <p:cNvSpPr/>
            <p:nvPr/>
          </p:nvSpPr>
          <p:spPr>
            <a:xfrm>
              <a:off x="2255499" y="69667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7" name="4 Conector recto">
              <a:extLst>
                <a:ext uri="{FF2B5EF4-FFF2-40B4-BE49-F238E27FC236}">
                  <a16:creationId xmlns:a16="http://schemas.microsoft.com/office/drawing/2014/main" id="{08E3EE69-5082-A077-D443-D4B58F9F7D4D}"/>
                </a:ext>
              </a:extLst>
            </p:cNvPr>
            <p:cNvCxnSpPr>
              <a:stCxn id="194" idx="2"/>
            </p:cNvCxnSpPr>
            <p:nvPr/>
          </p:nvCxnSpPr>
          <p:spPr>
            <a:xfrm flipH="1">
              <a:off x="1731155" y="640202"/>
              <a:ext cx="108260" cy="238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4 Conector recto">
              <a:extLst>
                <a:ext uri="{FF2B5EF4-FFF2-40B4-BE49-F238E27FC236}">
                  <a16:creationId xmlns:a16="http://schemas.microsoft.com/office/drawing/2014/main" id="{A4BBE4A6-046C-7671-1840-5A441A1912D7}"/>
                </a:ext>
              </a:extLst>
            </p:cNvPr>
            <p:cNvCxnSpPr>
              <a:stCxn id="195" idx="2"/>
              <a:endCxn id="194" idx="6"/>
            </p:cNvCxnSpPr>
            <p:nvPr/>
          </p:nvCxnSpPr>
          <p:spPr>
            <a:xfrm flipH="1" flipV="1">
              <a:off x="1893405" y="640202"/>
              <a:ext cx="97986" cy="283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4 Conector recto">
              <a:extLst>
                <a:ext uri="{FF2B5EF4-FFF2-40B4-BE49-F238E27FC236}">
                  <a16:creationId xmlns:a16="http://schemas.microsoft.com/office/drawing/2014/main" id="{D8C7F46C-E877-9568-7340-5E927A0F6642}"/>
                </a:ext>
              </a:extLst>
            </p:cNvPr>
            <p:cNvCxnSpPr>
              <a:stCxn id="196" idx="2"/>
              <a:endCxn id="195" idx="6"/>
            </p:cNvCxnSpPr>
            <p:nvPr/>
          </p:nvCxnSpPr>
          <p:spPr>
            <a:xfrm flipH="1" flipV="1">
              <a:off x="2045382" y="668561"/>
              <a:ext cx="210117" cy="521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4 Conector recto">
              <a:extLst>
                <a:ext uri="{FF2B5EF4-FFF2-40B4-BE49-F238E27FC236}">
                  <a16:creationId xmlns:a16="http://schemas.microsoft.com/office/drawing/2014/main" id="{67B1EC99-E820-0B59-3A9A-032FBFE23D21}"/>
                </a:ext>
              </a:extLst>
            </p:cNvPr>
            <p:cNvCxnSpPr/>
            <p:nvPr/>
          </p:nvCxnSpPr>
          <p:spPr>
            <a:xfrm flipH="1" flipV="1">
              <a:off x="1707042" y="698344"/>
              <a:ext cx="73709" cy="328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4 Conector recto">
              <a:extLst>
                <a:ext uri="{FF2B5EF4-FFF2-40B4-BE49-F238E27FC236}">
                  <a16:creationId xmlns:a16="http://schemas.microsoft.com/office/drawing/2014/main" id="{13F93352-8C6B-F53F-24B8-2913135BFC0F}"/>
                </a:ext>
              </a:extLst>
            </p:cNvPr>
            <p:cNvCxnSpPr/>
            <p:nvPr/>
          </p:nvCxnSpPr>
          <p:spPr>
            <a:xfrm flipH="1">
              <a:off x="1879276" y="770540"/>
              <a:ext cx="49976" cy="920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141 Elipse">
              <a:extLst>
                <a:ext uri="{FF2B5EF4-FFF2-40B4-BE49-F238E27FC236}">
                  <a16:creationId xmlns:a16="http://schemas.microsoft.com/office/drawing/2014/main" id="{7AC8867C-B249-C852-9688-A4306B27B2C5}"/>
                </a:ext>
              </a:extLst>
            </p:cNvPr>
            <p:cNvSpPr/>
            <p:nvPr/>
          </p:nvSpPr>
          <p:spPr>
            <a:xfrm>
              <a:off x="1680333" y="117154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141 Elipse">
              <a:extLst>
                <a:ext uri="{FF2B5EF4-FFF2-40B4-BE49-F238E27FC236}">
                  <a16:creationId xmlns:a16="http://schemas.microsoft.com/office/drawing/2014/main" id="{7CA37619-5BD5-97BC-2A43-8750BEA5DDA3}"/>
                </a:ext>
              </a:extLst>
            </p:cNvPr>
            <p:cNvSpPr/>
            <p:nvPr/>
          </p:nvSpPr>
          <p:spPr>
            <a:xfrm>
              <a:off x="1898268" y="11845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4" name="4 Conector recto">
              <a:extLst>
                <a:ext uri="{FF2B5EF4-FFF2-40B4-BE49-F238E27FC236}">
                  <a16:creationId xmlns:a16="http://schemas.microsoft.com/office/drawing/2014/main" id="{7A04F4C9-57BE-68D5-0BC4-D9D8E1D3999A}"/>
                </a:ext>
              </a:extLst>
            </p:cNvPr>
            <p:cNvCxnSpPr>
              <a:stCxn id="202" idx="0"/>
            </p:cNvCxnSpPr>
            <p:nvPr/>
          </p:nvCxnSpPr>
          <p:spPr>
            <a:xfrm flipV="1">
              <a:off x="1707328" y="1086553"/>
              <a:ext cx="5383" cy="849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4 Conector recto">
              <a:extLst>
                <a:ext uri="{FF2B5EF4-FFF2-40B4-BE49-F238E27FC236}">
                  <a16:creationId xmlns:a16="http://schemas.microsoft.com/office/drawing/2014/main" id="{C68F49E1-7DE9-A084-CA4D-DECEFD3FB75B}"/>
                </a:ext>
              </a:extLst>
            </p:cNvPr>
            <p:cNvCxnSpPr>
              <a:stCxn id="203" idx="1"/>
            </p:cNvCxnSpPr>
            <p:nvPr/>
          </p:nvCxnSpPr>
          <p:spPr>
            <a:xfrm flipH="1" flipV="1">
              <a:off x="1780993" y="1070953"/>
              <a:ext cx="125181" cy="1206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4 Conector recto">
              <a:extLst>
                <a:ext uri="{FF2B5EF4-FFF2-40B4-BE49-F238E27FC236}">
                  <a16:creationId xmlns:a16="http://schemas.microsoft.com/office/drawing/2014/main" id="{CFBA6968-D7AB-2740-7534-F1BA0E366B43}"/>
                </a:ext>
              </a:extLst>
            </p:cNvPr>
            <p:cNvCxnSpPr>
              <a:stCxn id="216" idx="0"/>
              <a:endCxn id="202" idx="4"/>
            </p:cNvCxnSpPr>
            <p:nvPr/>
          </p:nvCxnSpPr>
          <p:spPr>
            <a:xfrm flipV="1">
              <a:off x="1680048" y="1219664"/>
              <a:ext cx="27280" cy="1722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4 Conector recto">
              <a:extLst>
                <a:ext uri="{FF2B5EF4-FFF2-40B4-BE49-F238E27FC236}">
                  <a16:creationId xmlns:a16="http://schemas.microsoft.com/office/drawing/2014/main" id="{4F16D86D-6FDC-0929-41C4-DB68F67EFE7C}"/>
                </a:ext>
              </a:extLst>
            </p:cNvPr>
            <p:cNvCxnSpPr>
              <a:endCxn id="203" idx="5"/>
            </p:cNvCxnSpPr>
            <p:nvPr/>
          </p:nvCxnSpPr>
          <p:spPr>
            <a:xfrm flipH="1" flipV="1">
              <a:off x="1944351" y="1225637"/>
              <a:ext cx="112683" cy="2271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4 Conector recto">
              <a:extLst>
                <a:ext uri="{FF2B5EF4-FFF2-40B4-BE49-F238E27FC236}">
                  <a16:creationId xmlns:a16="http://schemas.microsoft.com/office/drawing/2014/main" id="{582ED2E9-310C-C91B-6FB7-7C46A0027402}"/>
                </a:ext>
              </a:extLst>
            </p:cNvPr>
            <p:cNvCxnSpPr>
              <a:endCxn id="196" idx="6"/>
            </p:cNvCxnSpPr>
            <p:nvPr/>
          </p:nvCxnSpPr>
          <p:spPr>
            <a:xfrm flipH="1">
              <a:off x="2309489" y="717783"/>
              <a:ext cx="66093" cy="29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141 Elipse">
              <a:extLst>
                <a:ext uri="{FF2B5EF4-FFF2-40B4-BE49-F238E27FC236}">
                  <a16:creationId xmlns:a16="http://schemas.microsoft.com/office/drawing/2014/main" id="{B17D17FD-99C1-2A6E-EE7E-680818573C5B}"/>
                </a:ext>
              </a:extLst>
            </p:cNvPr>
            <p:cNvSpPr/>
            <p:nvPr/>
          </p:nvSpPr>
          <p:spPr>
            <a:xfrm>
              <a:off x="2265394" y="155189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141 Elipse">
              <a:extLst>
                <a:ext uri="{FF2B5EF4-FFF2-40B4-BE49-F238E27FC236}">
                  <a16:creationId xmlns:a16="http://schemas.microsoft.com/office/drawing/2014/main" id="{E12FE38C-0849-11DA-851C-4039BA1E8DFF}"/>
                </a:ext>
              </a:extLst>
            </p:cNvPr>
            <p:cNvSpPr/>
            <p:nvPr/>
          </p:nvSpPr>
          <p:spPr>
            <a:xfrm>
              <a:off x="2382665" y="168100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141 Elipse">
              <a:extLst>
                <a:ext uri="{FF2B5EF4-FFF2-40B4-BE49-F238E27FC236}">
                  <a16:creationId xmlns:a16="http://schemas.microsoft.com/office/drawing/2014/main" id="{79BBEAAD-39FA-E70F-D4A6-170833ADA3D3}"/>
                </a:ext>
              </a:extLst>
            </p:cNvPr>
            <p:cNvSpPr/>
            <p:nvPr/>
          </p:nvSpPr>
          <p:spPr>
            <a:xfrm>
              <a:off x="2545890" y="179360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2" name="4 Conector recto">
              <a:extLst>
                <a:ext uri="{FF2B5EF4-FFF2-40B4-BE49-F238E27FC236}">
                  <a16:creationId xmlns:a16="http://schemas.microsoft.com/office/drawing/2014/main" id="{B6DA3440-FFC4-D1DE-3BA9-A7C353C30A99}"/>
                </a:ext>
              </a:extLst>
            </p:cNvPr>
            <p:cNvCxnSpPr>
              <a:stCxn id="209" idx="1"/>
            </p:cNvCxnSpPr>
            <p:nvPr/>
          </p:nvCxnSpPr>
          <p:spPr>
            <a:xfrm flipH="1" flipV="1">
              <a:off x="2198696" y="1521426"/>
              <a:ext cx="74605" cy="375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4 Conector recto">
              <a:extLst>
                <a:ext uri="{FF2B5EF4-FFF2-40B4-BE49-F238E27FC236}">
                  <a16:creationId xmlns:a16="http://schemas.microsoft.com/office/drawing/2014/main" id="{6DB251CC-160A-C22A-0EC6-DB95F5D2CE87}"/>
                </a:ext>
              </a:extLst>
            </p:cNvPr>
            <p:cNvCxnSpPr>
              <a:stCxn id="210" idx="1"/>
              <a:endCxn id="209" idx="5"/>
            </p:cNvCxnSpPr>
            <p:nvPr/>
          </p:nvCxnSpPr>
          <p:spPr>
            <a:xfrm flipH="1" flipV="1">
              <a:off x="2311477" y="1592966"/>
              <a:ext cx="79094" cy="9508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4 Conector recto">
              <a:extLst>
                <a:ext uri="{FF2B5EF4-FFF2-40B4-BE49-F238E27FC236}">
                  <a16:creationId xmlns:a16="http://schemas.microsoft.com/office/drawing/2014/main" id="{6ABFC3E4-7D34-85F1-2EA7-0C6765C313AB}"/>
                </a:ext>
              </a:extLst>
            </p:cNvPr>
            <p:cNvCxnSpPr>
              <a:stCxn id="211" idx="1"/>
              <a:endCxn id="210" idx="5"/>
            </p:cNvCxnSpPr>
            <p:nvPr/>
          </p:nvCxnSpPr>
          <p:spPr>
            <a:xfrm flipH="1" flipV="1">
              <a:off x="2428748" y="1722080"/>
              <a:ext cx="125049" cy="785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4 Conector recto">
              <a:extLst>
                <a:ext uri="{FF2B5EF4-FFF2-40B4-BE49-F238E27FC236}">
                  <a16:creationId xmlns:a16="http://schemas.microsoft.com/office/drawing/2014/main" id="{01248140-4BF0-CA32-5187-AEADF7BF4BF6}"/>
                </a:ext>
              </a:extLst>
            </p:cNvPr>
            <p:cNvCxnSpPr>
              <a:endCxn id="211" idx="5"/>
            </p:cNvCxnSpPr>
            <p:nvPr/>
          </p:nvCxnSpPr>
          <p:spPr>
            <a:xfrm flipH="1" flipV="1">
              <a:off x="2591974" y="1834684"/>
              <a:ext cx="65524" cy="440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141 Elipse">
              <a:extLst>
                <a:ext uri="{FF2B5EF4-FFF2-40B4-BE49-F238E27FC236}">
                  <a16:creationId xmlns:a16="http://schemas.microsoft.com/office/drawing/2014/main" id="{E2E82221-0399-7AB1-9020-02AC409953E0}"/>
                </a:ext>
              </a:extLst>
            </p:cNvPr>
            <p:cNvSpPr/>
            <p:nvPr/>
          </p:nvSpPr>
          <p:spPr>
            <a:xfrm>
              <a:off x="1653052" y="139194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141 Elipse">
              <a:extLst>
                <a:ext uri="{FF2B5EF4-FFF2-40B4-BE49-F238E27FC236}">
                  <a16:creationId xmlns:a16="http://schemas.microsoft.com/office/drawing/2014/main" id="{F082348C-ABEC-4788-C176-39773DB649C2}"/>
                </a:ext>
              </a:extLst>
            </p:cNvPr>
            <p:cNvSpPr/>
            <p:nvPr/>
          </p:nvSpPr>
          <p:spPr>
            <a:xfrm>
              <a:off x="1637099" y="160001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8" name="4 Conector recto">
              <a:extLst>
                <a:ext uri="{FF2B5EF4-FFF2-40B4-BE49-F238E27FC236}">
                  <a16:creationId xmlns:a16="http://schemas.microsoft.com/office/drawing/2014/main" id="{67313EAD-3986-BEEB-91E8-D7FD08567497}"/>
                </a:ext>
              </a:extLst>
            </p:cNvPr>
            <p:cNvCxnSpPr>
              <a:stCxn id="217" idx="0"/>
              <a:endCxn id="216" idx="4"/>
            </p:cNvCxnSpPr>
            <p:nvPr/>
          </p:nvCxnSpPr>
          <p:spPr>
            <a:xfrm flipV="1">
              <a:off x="1664094" y="1440067"/>
              <a:ext cx="15954" cy="1599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4 Conector recto">
              <a:extLst>
                <a:ext uri="{FF2B5EF4-FFF2-40B4-BE49-F238E27FC236}">
                  <a16:creationId xmlns:a16="http://schemas.microsoft.com/office/drawing/2014/main" id="{D4EEED35-23DF-747E-2FCD-40669169F3D5}"/>
                </a:ext>
              </a:extLst>
            </p:cNvPr>
            <p:cNvCxnSpPr>
              <a:endCxn id="217" idx="4"/>
            </p:cNvCxnSpPr>
            <p:nvPr/>
          </p:nvCxnSpPr>
          <p:spPr>
            <a:xfrm flipV="1">
              <a:off x="1647383" y="1648136"/>
              <a:ext cx="16711" cy="1918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4 Conector recto">
              <a:extLst>
                <a:ext uri="{FF2B5EF4-FFF2-40B4-BE49-F238E27FC236}">
                  <a16:creationId xmlns:a16="http://schemas.microsoft.com/office/drawing/2014/main" id="{B86397A2-3B8E-CC88-9F4F-B631D3C64B25}"/>
                </a:ext>
              </a:extLst>
            </p:cNvPr>
            <p:cNvCxnSpPr/>
            <p:nvPr/>
          </p:nvCxnSpPr>
          <p:spPr>
            <a:xfrm flipH="1">
              <a:off x="2466013" y="2129895"/>
              <a:ext cx="567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4 Conector recto">
              <a:extLst>
                <a:ext uri="{FF2B5EF4-FFF2-40B4-BE49-F238E27FC236}">
                  <a16:creationId xmlns:a16="http://schemas.microsoft.com/office/drawing/2014/main" id="{AABEDD3B-B56D-A6A9-810F-0E86B0769947}"/>
                </a:ext>
              </a:extLst>
            </p:cNvPr>
            <p:cNvCxnSpPr/>
            <p:nvPr/>
          </p:nvCxnSpPr>
          <p:spPr>
            <a:xfrm flipV="1">
              <a:off x="2365842" y="1975791"/>
              <a:ext cx="54604" cy="1055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4 Conector recto">
              <a:extLst>
                <a:ext uri="{FF2B5EF4-FFF2-40B4-BE49-F238E27FC236}">
                  <a16:creationId xmlns:a16="http://schemas.microsoft.com/office/drawing/2014/main" id="{CBA9138A-A3EA-C38E-EE1C-980ED18834F0}"/>
                </a:ext>
              </a:extLst>
            </p:cNvPr>
            <p:cNvCxnSpPr/>
            <p:nvPr/>
          </p:nvCxnSpPr>
          <p:spPr>
            <a:xfrm flipV="1">
              <a:off x="2520617" y="1927246"/>
              <a:ext cx="36710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4 Conector recto">
              <a:extLst>
                <a:ext uri="{FF2B5EF4-FFF2-40B4-BE49-F238E27FC236}">
                  <a16:creationId xmlns:a16="http://schemas.microsoft.com/office/drawing/2014/main" id="{6A4C6525-0E51-8825-4CD3-0206EE20D138}"/>
                </a:ext>
              </a:extLst>
            </p:cNvPr>
            <p:cNvCxnSpPr>
              <a:stCxn id="224" idx="0"/>
            </p:cNvCxnSpPr>
            <p:nvPr/>
          </p:nvCxnSpPr>
          <p:spPr>
            <a:xfrm flipV="1">
              <a:off x="1633990" y="1937086"/>
              <a:ext cx="13393" cy="459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141 Elipse">
              <a:extLst>
                <a:ext uri="{FF2B5EF4-FFF2-40B4-BE49-F238E27FC236}">
                  <a16:creationId xmlns:a16="http://schemas.microsoft.com/office/drawing/2014/main" id="{36030255-D8A1-D4C1-4D76-FCAB3FB793AE}"/>
                </a:ext>
              </a:extLst>
            </p:cNvPr>
            <p:cNvSpPr/>
            <p:nvPr/>
          </p:nvSpPr>
          <p:spPr>
            <a:xfrm>
              <a:off x="1606995" y="198307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141 Elipse">
              <a:extLst>
                <a:ext uri="{FF2B5EF4-FFF2-40B4-BE49-F238E27FC236}">
                  <a16:creationId xmlns:a16="http://schemas.microsoft.com/office/drawing/2014/main" id="{6B69C004-5AC4-13AF-BAD4-163D58D9207B}"/>
                </a:ext>
              </a:extLst>
            </p:cNvPr>
            <p:cNvSpPr/>
            <p:nvPr/>
          </p:nvSpPr>
          <p:spPr>
            <a:xfrm>
              <a:off x="1543969" y="211890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6" name="4 Conector recto">
              <a:extLst>
                <a:ext uri="{FF2B5EF4-FFF2-40B4-BE49-F238E27FC236}">
                  <a16:creationId xmlns:a16="http://schemas.microsoft.com/office/drawing/2014/main" id="{48F57E85-1EAE-6C36-764B-BA1034C262A6}"/>
                </a:ext>
              </a:extLst>
            </p:cNvPr>
            <p:cNvCxnSpPr>
              <a:stCxn id="225" idx="7"/>
              <a:endCxn id="224" idx="4"/>
            </p:cNvCxnSpPr>
            <p:nvPr/>
          </p:nvCxnSpPr>
          <p:spPr>
            <a:xfrm flipV="1">
              <a:off x="1590052" y="2031197"/>
              <a:ext cx="43938" cy="947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4 Conector recto">
              <a:extLst>
                <a:ext uri="{FF2B5EF4-FFF2-40B4-BE49-F238E27FC236}">
                  <a16:creationId xmlns:a16="http://schemas.microsoft.com/office/drawing/2014/main" id="{283DCC89-5F46-A8F4-05C3-C9EF1897980B}"/>
                </a:ext>
              </a:extLst>
            </p:cNvPr>
            <p:cNvCxnSpPr>
              <a:endCxn id="225" idx="4"/>
            </p:cNvCxnSpPr>
            <p:nvPr/>
          </p:nvCxnSpPr>
          <p:spPr>
            <a:xfrm flipH="1" flipV="1">
              <a:off x="1570964" y="2167023"/>
              <a:ext cx="23799" cy="485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4 Conector recto">
              <a:extLst>
                <a:ext uri="{FF2B5EF4-FFF2-40B4-BE49-F238E27FC236}">
                  <a16:creationId xmlns:a16="http://schemas.microsoft.com/office/drawing/2014/main" id="{C84EA4A6-9CC3-ADFC-0305-AEDAEE7D5F94}"/>
                </a:ext>
              </a:extLst>
            </p:cNvPr>
            <p:cNvCxnSpPr>
              <a:endCxn id="473" idx="3"/>
            </p:cNvCxnSpPr>
            <p:nvPr/>
          </p:nvCxnSpPr>
          <p:spPr>
            <a:xfrm flipV="1">
              <a:off x="1447042" y="2388681"/>
              <a:ext cx="99726" cy="3297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4 Conector recto">
              <a:extLst>
                <a:ext uri="{FF2B5EF4-FFF2-40B4-BE49-F238E27FC236}">
                  <a16:creationId xmlns:a16="http://schemas.microsoft.com/office/drawing/2014/main" id="{D32CF62B-79C1-66B8-46B2-26E407567AAD}"/>
                </a:ext>
              </a:extLst>
            </p:cNvPr>
            <p:cNvCxnSpPr/>
            <p:nvPr/>
          </p:nvCxnSpPr>
          <p:spPr>
            <a:xfrm flipH="1" flipV="1">
              <a:off x="1547212" y="2470204"/>
              <a:ext cx="86939" cy="302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141 Elipse">
              <a:extLst>
                <a:ext uri="{FF2B5EF4-FFF2-40B4-BE49-F238E27FC236}">
                  <a16:creationId xmlns:a16="http://schemas.microsoft.com/office/drawing/2014/main" id="{7CF859DD-C5D0-6402-0C5D-474BDA8783A5}"/>
                </a:ext>
              </a:extLst>
            </p:cNvPr>
            <p:cNvSpPr/>
            <p:nvPr/>
          </p:nvSpPr>
          <p:spPr>
            <a:xfrm>
              <a:off x="1834493" y="23600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141 Elipse">
              <a:extLst>
                <a:ext uri="{FF2B5EF4-FFF2-40B4-BE49-F238E27FC236}">
                  <a16:creationId xmlns:a16="http://schemas.microsoft.com/office/drawing/2014/main" id="{39D7CDB1-01A7-254E-9618-4A8E714A6A00}"/>
                </a:ext>
              </a:extLst>
            </p:cNvPr>
            <p:cNvSpPr/>
            <p:nvPr/>
          </p:nvSpPr>
          <p:spPr>
            <a:xfrm>
              <a:off x="2361176" y="226452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2" name="4 Conector recto">
              <a:extLst>
                <a:ext uri="{FF2B5EF4-FFF2-40B4-BE49-F238E27FC236}">
                  <a16:creationId xmlns:a16="http://schemas.microsoft.com/office/drawing/2014/main" id="{73F0CE46-D1BB-CA2A-2E3E-755BE7382A25}"/>
                </a:ext>
              </a:extLst>
            </p:cNvPr>
            <p:cNvCxnSpPr>
              <a:stCxn id="230" idx="3"/>
            </p:cNvCxnSpPr>
            <p:nvPr/>
          </p:nvCxnSpPr>
          <p:spPr>
            <a:xfrm flipH="1">
              <a:off x="1805153" y="2401121"/>
              <a:ext cx="37246" cy="649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4 Conector recto">
              <a:extLst>
                <a:ext uri="{FF2B5EF4-FFF2-40B4-BE49-F238E27FC236}">
                  <a16:creationId xmlns:a16="http://schemas.microsoft.com/office/drawing/2014/main" id="{EDFEF1B4-C351-A01A-DF73-E284B9102F25}"/>
                </a:ext>
              </a:extLst>
            </p:cNvPr>
            <p:cNvCxnSpPr>
              <a:cxnSpLocks/>
              <a:stCxn id="230" idx="6"/>
              <a:endCxn id="480" idx="2"/>
            </p:cNvCxnSpPr>
            <p:nvPr/>
          </p:nvCxnSpPr>
          <p:spPr>
            <a:xfrm flipV="1">
              <a:off x="1888483" y="2331665"/>
              <a:ext cx="181255" cy="524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4 Conector recto">
              <a:extLst>
                <a:ext uri="{FF2B5EF4-FFF2-40B4-BE49-F238E27FC236}">
                  <a16:creationId xmlns:a16="http://schemas.microsoft.com/office/drawing/2014/main" id="{651EA56C-9DB7-42B8-5C59-F107AA935C1B}"/>
                </a:ext>
              </a:extLst>
            </p:cNvPr>
            <p:cNvCxnSpPr>
              <a:cxnSpLocks/>
              <a:stCxn id="480" idx="6"/>
              <a:endCxn id="231" idx="2"/>
            </p:cNvCxnSpPr>
            <p:nvPr/>
          </p:nvCxnSpPr>
          <p:spPr>
            <a:xfrm flipV="1">
              <a:off x="2123728" y="2288588"/>
              <a:ext cx="237448" cy="4307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4 Conector recto">
              <a:extLst>
                <a:ext uri="{FF2B5EF4-FFF2-40B4-BE49-F238E27FC236}">
                  <a16:creationId xmlns:a16="http://schemas.microsoft.com/office/drawing/2014/main" id="{4F82F961-1935-5032-059D-CF9AD48A3C00}"/>
                </a:ext>
              </a:extLst>
            </p:cNvPr>
            <p:cNvCxnSpPr>
              <a:stCxn id="231" idx="7"/>
            </p:cNvCxnSpPr>
            <p:nvPr/>
          </p:nvCxnSpPr>
          <p:spPr>
            <a:xfrm flipV="1">
              <a:off x="2407259" y="1961572"/>
              <a:ext cx="179407" cy="310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4 Conector recto">
              <a:extLst>
                <a:ext uri="{FF2B5EF4-FFF2-40B4-BE49-F238E27FC236}">
                  <a16:creationId xmlns:a16="http://schemas.microsoft.com/office/drawing/2014/main" id="{5362A1B3-D1AC-F369-49FA-D3D521F28DE7}"/>
                </a:ext>
              </a:extLst>
            </p:cNvPr>
            <p:cNvCxnSpPr>
              <a:stCxn id="237" idx="1"/>
            </p:cNvCxnSpPr>
            <p:nvPr/>
          </p:nvCxnSpPr>
          <p:spPr>
            <a:xfrm flipH="1" flipV="1">
              <a:off x="1447042" y="2518749"/>
              <a:ext cx="156659" cy="1324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141 Elipse">
              <a:extLst>
                <a:ext uri="{FF2B5EF4-FFF2-40B4-BE49-F238E27FC236}">
                  <a16:creationId xmlns:a16="http://schemas.microsoft.com/office/drawing/2014/main" id="{D44447B4-69AB-B626-1F9E-50C8AF57B141}"/>
                </a:ext>
              </a:extLst>
            </p:cNvPr>
            <p:cNvSpPr/>
            <p:nvPr/>
          </p:nvSpPr>
          <p:spPr>
            <a:xfrm>
              <a:off x="1595794" y="264411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8" name="4 Conector recto">
              <a:extLst>
                <a:ext uri="{FF2B5EF4-FFF2-40B4-BE49-F238E27FC236}">
                  <a16:creationId xmlns:a16="http://schemas.microsoft.com/office/drawing/2014/main" id="{567130B5-B94B-FA47-7476-397E302E7DE1}"/>
                </a:ext>
              </a:extLst>
            </p:cNvPr>
            <p:cNvCxnSpPr>
              <a:endCxn id="237" idx="3"/>
            </p:cNvCxnSpPr>
            <p:nvPr/>
          </p:nvCxnSpPr>
          <p:spPr>
            <a:xfrm flipV="1">
              <a:off x="1570052" y="2685191"/>
              <a:ext cx="33649" cy="1383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141 Elipse">
              <a:extLst>
                <a:ext uri="{FF2B5EF4-FFF2-40B4-BE49-F238E27FC236}">
                  <a16:creationId xmlns:a16="http://schemas.microsoft.com/office/drawing/2014/main" id="{BC9D52AD-104D-84E3-F146-20C28421A652}"/>
                </a:ext>
              </a:extLst>
            </p:cNvPr>
            <p:cNvSpPr/>
            <p:nvPr/>
          </p:nvSpPr>
          <p:spPr>
            <a:xfrm>
              <a:off x="2644579" y="70282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0" name="4 Conector recto">
              <a:extLst>
                <a:ext uri="{FF2B5EF4-FFF2-40B4-BE49-F238E27FC236}">
                  <a16:creationId xmlns:a16="http://schemas.microsoft.com/office/drawing/2014/main" id="{B70289D8-D7A5-AD23-EC1A-F62A9A54CFF6}"/>
                </a:ext>
              </a:extLst>
            </p:cNvPr>
            <p:cNvCxnSpPr>
              <a:stCxn id="239" idx="2"/>
            </p:cNvCxnSpPr>
            <p:nvPr/>
          </p:nvCxnSpPr>
          <p:spPr>
            <a:xfrm flipH="1">
              <a:off x="2561978" y="726891"/>
              <a:ext cx="82601" cy="89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4 Conector recto">
              <a:extLst>
                <a:ext uri="{FF2B5EF4-FFF2-40B4-BE49-F238E27FC236}">
                  <a16:creationId xmlns:a16="http://schemas.microsoft.com/office/drawing/2014/main" id="{8C57D244-CF26-250B-78E1-0FC5E1FBBC7E}"/>
                </a:ext>
              </a:extLst>
            </p:cNvPr>
            <p:cNvCxnSpPr>
              <a:endCxn id="239" idx="6"/>
            </p:cNvCxnSpPr>
            <p:nvPr/>
          </p:nvCxnSpPr>
          <p:spPr>
            <a:xfrm flipH="1">
              <a:off x="2698569" y="703204"/>
              <a:ext cx="93783" cy="236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141 Elipse">
              <a:extLst>
                <a:ext uri="{FF2B5EF4-FFF2-40B4-BE49-F238E27FC236}">
                  <a16:creationId xmlns:a16="http://schemas.microsoft.com/office/drawing/2014/main" id="{05E8115D-25B9-2213-5FEC-4F7B0B957EDB}"/>
                </a:ext>
              </a:extLst>
            </p:cNvPr>
            <p:cNvSpPr/>
            <p:nvPr/>
          </p:nvSpPr>
          <p:spPr>
            <a:xfrm>
              <a:off x="2829723" y="77658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3" name="4 Conector recto">
              <a:extLst>
                <a:ext uri="{FF2B5EF4-FFF2-40B4-BE49-F238E27FC236}">
                  <a16:creationId xmlns:a16="http://schemas.microsoft.com/office/drawing/2014/main" id="{BC377F93-9A2D-0B16-8163-E17BBD3F19F3}"/>
                </a:ext>
              </a:extLst>
            </p:cNvPr>
            <p:cNvCxnSpPr>
              <a:endCxn id="242" idx="0"/>
            </p:cNvCxnSpPr>
            <p:nvPr/>
          </p:nvCxnSpPr>
          <p:spPr>
            <a:xfrm flipH="1">
              <a:off x="2856718" y="742544"/>
              <a:ext cx="5001" cy="340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4 Conector recto">
              <a:extLst>
                <a:ext uri="{FF2B5EF4-FFF2-40B4-BE49-F238E27FC236}">
                  <a16:creationId xmlns:a16="http://schemas.microsoft.com/office/drawing/2014/main" id="{7AD02844-921E-98CF-7408-0A8F06A1072E}"/>
                </a:ext>
              </a:extLst>
            </p:cNvPr>
            <p:cNvCxnSpPr>
              <a:stCxn id="242" idx="4"/>
            </p:cNvCxnSpPr>
            <p:nvPr/>
          </p:nvCxnSpPr>
          <p:spPr>
            <a:xfrm>
              <a:off x="2856718" y="824712"/>
              <a:ext cx="26995" cy="822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141 Elipse">
              <a:extLst>
                <a:ext uri="{FF2B5EF4-FFF2-40B4-BE49-F238E27FC236}">
                  <a16:creationId xmlns:a16="http://schemas.microsoft.com/office/drawing/2014/main" id="{45725ED8-B4BA-71A9-E086-251DC1A72A1D}"/>
                </a:ext>
              </a:extLst>
            </p:cNvPr>
            <p:cNvSpPr/>
            <p:nvPr/>
          </p:nvSpPr>
          <p:spPr>
            <a:xfrm>
              <a:off x="3038595" y="10545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6" name="4 Conector recto">
              <a:extLst>
                <a:ext uri="{FF2B5EF4-FFF2-40B4-BE49-F238E27FC236}">
                  <a16:creationId xmlns:a16="http://schemas.microsoft.com/office/drawing/2014/main" id="{B57824FA-57F7-EDD1-8F5A-20B2D5A19369}"/>
                </a:ext>
              </a:extLst>
            </p:cNvPr>
            <p:cNvCxnSpPr>
              <a:endCxn id="245" idx="1"/>
            </p:cNvCxnSpPr>
            <p:nvPr/>
          </p:nvCxnSpPr>
          <p:spPr>
            <a:xfrm>
              <a:off x="2932762" y="974112"/>
              <a:ext cx="113740" cy="8752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4 Conector recto">
              <a:extLst>
                <a:ext uri="{FF2B5EF4-FFF2-40B4-BE49-F238E27FC236}">
                  <a16:creationId xmlns:a16="http://schemas.microsoft.com/office/drawing/2014/main" id="{A3EDC6EF-8388-424F-36A5-47603885118E}"/>
                </a:ext>
              </a:extLst>
            </p:cNvPr>
            <p:cNvCxnSpPr>
              <a:stCxn id="245" idx="3"/>
            </p:cNvCxnSpPr>
            <p:nvPr/>
          </p:nvCxnSpPr>
          <p:spPr>
            <a:xfrm flipH="1">
              <a:off x="3013298" y="1095669"/>
              <a:ext cx="33204" cy="4203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141 Elipse">
              <a:extLst>
                <a:ext uri="{FF2B5EF4-FFF2-40B4-BE49-F238E27FC236}">
                  <a16:creationId xmlns:a16="http://schemas.microsoft.com/office/drawing/2014/main" id="{DC8D981F-4D1E-041F-11A1-7352A8B3C6AF}"/>
                </a:ext>
              </a:extLst>
            </p:cNvPr>
            <p:cNvSpPr/>
            <p:nvPr/>
          </p:nvSpPr>
          <p:spPr>
            <a:xfrm>
              <a:off x="3303304" y="124587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141 Elipse">
              <a:extLst>
                <a:ext uri="{FF2B5EF4-FFF2-40B4-BE49-F238E27FC236}">
                  <a16:creationId xmlns:a16="http://schemas.microsoft.com/office/drawing/2014/main" id="{FDCDB690-0891-73A9-14DB-5D5462C07A99}"/>
                </a:ext>
              </a:extLst>
            </p:cNvPr>
            <p:cNvSpPr/>
            <p:nvPr/>
          </p:nvSpPr>
          <p:spPr>
            <a:xfrm>
              <a:off x="3286993" y="138698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141 Elipse">
              <a:extLst>
                <a:ext uri="{FF2B5EF4-FFF2-40B4-BE49-F238E27FC236}">
                  <a16:creationId xmlns:a16="http://schemas.microsoft.com/office/drawing/2014/main" id="{2D7B362E-F0C2-D6F5-D29C-A37D2E1FF598}"/>
                </a:ext>
              </a:extLst>
            </p:cNvPr>
            <p:cNvSpPr/>
            <p:nvPr/>
          </p:nvSpPr>
          <p:spPr>
            <a:xfrm>
              <a:off x="3388433" y="14478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1" name="4 Conector recto">
              <a:extLst>
                <a:ext uri="{FF2B5EF4-FFF2-40B4-BE49-F238E27FC236}">
                  <a16:creationId xmlns:a16="http://schemas.microsoft.com/office/drawing/2014/main" id="{831FB44E-E6E9-D44E-91B7-1652F523F58D}"/>
                </a:ext>
              </a:extLst>
            </p:cNvPr>
            <p:cNvCxnSpPr>
              <a:endCxn id="248" idx="2"/>
            </p:cNvCxnSpPr>
            <p:nvPr/>
          </p:nvCxnSpPr>
          <p:spPr>
            <a:xfrm>
              <a:off x="3071431" y="1204865"/>
              <a:ext cx="231873" cy="6506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4 Conector recto">
              <a:extLst>
                <a:ext uri="{FF2B5EF4-FFF2-40B4-BE49-F238E27FC236}">
                  <a16:creationId xmlns:a16="http://schemas.microsoft.com/office/drawing/2014/main" id="{51A727B7-E326-8224-D7C7-71FD34420A87}"/>
                </a:ext>
              </a:extLst>
            </p:cNvPr>
            <p:cNvCxnSpPr>
              <a:stCxn id="248" idx="4"/>
              <a:endCxn id="249" idx="0"/>
            </p:cNvCxnSpPr>
            <p:nvPr/>
          </p:nvCxnSpPr>
          <p:spPr>
            <a:xfrm flipH="1">
              <a:off x="3313988" y="1293994"/>
              <a:ext cx="16310" cy="9299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4 Conector recto">
              <a:extLst>
                <a:ext uri="{FF2B5EF4-FFF2-40B4-BE49-F238E27FC236}">
                  <a16:creationId xmlns:a16="http://schemas.microsoft.com/office/drawing/2014/main" id="{A3599DD3-48D0-EF7D-FAA2-4209DFC3CA14}"/>
                </a:ext>
              </a:extLst>
            </p:cNvPr>
            <p:cNvCxnSpPr>
              <a:stCxn id="249" idx="5"/>
              <a:endCxn id="250" idx="1"/>
            </p:cNvCxnSpPr>
            <p:nvPr/>
          </p:nvCxnSpPr>
          <p:spPr>
            <a:xfrm>
              <a:off x="3333076" y="1428063"/>
              <a:ext cx="63263" cy="267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4 Conector recto">
              <a:extLst>
                <a:ext uri="{FF2B5EF4-FFF2-40B4-BE49-F238E27FC236}">
                  <a16:creationId xmlns:a16="http://schemas.microsoft.com/office/drawing/2014/main" id="{75E96728-1B73-4248-CF44-0253FA8594DB}"/>
                </a:ext>
              </a:extLst>
            </p:cNvPr>
            <p:cNvCxnSpPr>
              <a:stCxn id="250" idx="6"/>
            </p:cNvCxnSpPr>
            <p:nvPr/>
          </p:nvCxnSpPr>
          <p:spPr>
            <a:xfrm flipV="1">
              <a:off x="3442423" y="1466407"/>
              <a:ext cx="52863" cy="546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141 Elipse">
              <a:extLst>
                <a:ext uri="{FF2B5EF4-FFF2-40B4-BE49-F238E27FC236}">
                  <a16:creationId xmlns:a16="http://schemas.microsoft.com/office/drawing/2014/main" id="{C61A47A7-0D4E-FA30-43AD-A0D360202574}"/>
                </a:ext>
              </a:extLst>
            </p:cNvPr>
            <p:cNvSpPr/>
            <p:nvPr/>
          </p:nvSpPr>
          <p:spPr>
            <a:xfrm>
              <a:off x="3274951" y="166019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141 Elipse">
              <a:extLst>
                <a:ext uri="{FF2B5EF4-FFF2-40B4-BE49-F238E27FC236}">
                  <a16:creationId xmlns:a16="http://schemas.microsoft.com/office/drawing/2014/main" id="{AA7251EC-84C6-80E8-0AF8-E496A61D6E7F}"/>
                </a:ext>
              </a:extLst>
            </p:cNvPr>
            <p:cNvSpPr/>
            <p:nvPr/>
          </p:nvSpPr>
          <p:spPr>
            <a:xfrm>
              <a:off x="3117406" y="180659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141 Elipse">
              <a:extLst>
                <a:ext uri="{FF2B5EF4-FFF2-40B4-BE49-F238E27FC236}">
                  <a16:creationId xmlns:a16="http://schemas.microsoft.com/office/drawing/2014/main" id="{FB664761-8078-64FB-F156-57E9F88B3C3C}"/>
                </a:ext>
              </a:extLst>
            </p:cNvPr>
            <p:cNvSpPr/>
            <p:nvPr/>
          </p:nvSpPr>
          <p:spPr>
            <a:xfrm>
              <a:off x="2978387" y="177659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8" name="4 Conector recto">
              <a:extLst>
                <a:ext uri="{FF2B5EF4-FFF2-40B4-BE49-F238E27FC236}">
                  <a16:creationId xmlns:a16="http://schemas.microsoft.com/office/drawing/2014/main" id="{8C2B22A9-8DA0-58C3-3CD3-09362745CCE7}"/>
                </a:ext>
              </a:extLst>
            </p:cNvPr>
            <p:cNvCxnSpPr>
              <a:stCxn id="255" idx="7"/>
            </p:cNvCxnSpPr>
            <p:nvPr/>
          </p:nvCxnSpPr>
          <p:spPr>
            <a:xfrm flipV="1">
              <a:off x="3321034" y="1499296"/>
              <a:ext cx="202693" cy="16794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4 Conector recto">
              <a:extLst>
                <a:ext uri="{FF2B5EF4-FFF2-40B4-BE49-F238E27FC236}">
                  <a16:creationId xmlns:a16="http://schemas.microsoft.com/office/drawing/2014/main" id="{97F38C0D-AD38-252D-D592-2EDE648076FC}"/>
                </a:ext>
              </a:extLst>
            </p:cNvPr>
            <p:cNvCxnSpPr>
              <a:stCxn id="256" idx="7"/>
              <a:endCxn id="255" idx="3"/>
            </p:cNvCxnSpPr>
            <p:nvPr/>
          </p:nvCxnSpPr>
          <p:spPr>
            <a:xfrm flipV="1">
              <a:off x="3163490" y="1701267"/>
              <a:ext cx="119368" cy="1123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4 Conector recto">
              <a:extLst>
                <a:ext uri="{FF2B5EF4-FFF2-40B4-BE49-F238E27FC236}">
                  <a16:creationId xmlns:a16="http://schemas.microsoft.com/office/drawing/2014/main" id="{26F3EA17-8623-8181-D222-F5E4F1F3B06B}"/>
                </a:ext>
              </a:extLst>
            </p:cNvPr>
            <p:cNvCxnSpPr>
              <a:stCxn id="257" idx="6"/>
              <a:endCxn id="256" idx="2"/>
            </p:cNvCxnSpPr>
            <p:nvPr/>
          </p:nvCxnSpPr>
          <p:spPr>
            <a:xfrm>
              <a:off x="3032377" y="1800655"/>
              <a:ext cx="85029" cy="30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4 Conector recto">
              <a:extLst>
                <a:ext uri="{FF2B5EF4-FFF2-40B4-BE49-F238E27FC236}">
                  <a16:creationId xmlns:a16="http://schemas.microsoft.com/office/drawing/2014/main" id="{A468C3CB-0EF0-7AA8-8942-96D8E6506257}"/>
                </a:ext>
              </a:extLst>
            </p:cNvPr>
            <p:cNvCxnSpPr>
              <a:endCxn id="257" idx="2"/>
            </p:cNvCxnSpPr>
            <p:nvPr/>
          </p:nvCxnSpPr>
          <p:spPr>
            <a:xfrm flipV="1">
              <a:off x="2936016" y="1800655"/>
              <a:ext cx="42371" cy="244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4 Conector recto">
              <a:extLst>
                <a:ext uri="{FF2B5EF4-FFF2-40B4-BE49-F238E27FC236}">
                  <a16:creationId xmlns:a16="http://schemas.microsoft.com/office/drawing/2014/main" id="{BC1432B7-ED91-1D1A-A5A7-72905E259B7E}"/>
                </a:ext>
              </a:extLst>
            </p:cNvPr>
            <p:cNvCxnSpPr/>
            <p:nvPr/>
          </p:nvCxnSpPr>
          <p:spPr>
            <a:xfrm flipV="1">
              <a:off x="2728329" y="1859465"/>
              <a:ext cx="61728" cy="3345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4 Conector recto">
              <a:extLst>
                <a:ext uri="{FF2B5EF4-FFF2-40B4-BE49-F238E27FC236}">
                  <a16:creationId xmlns:a16="http://schemas.microsoft.com/office/drawing/2014/main" id="{BA4AA9E9-106D-41AA-BAD0-1C9F7F02E111}"/>
                </a:ext>
              </a:extLst>
            </p:cNvPr>
            <p:cNvCxnSpPr/>
            <p:nvPr/>
          </p:nvCxnSpPr>
          <p:spPr>
            <a:xfrm>
              <a:off x="2910974" y="1859465"/>
              <a:ext cx="52510" cy="431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141 Elipse">
              <a:extLst>
                <a:ext uri="{FF2B5EF4-FFF2-40B4-BE49-F238E27FC236}">
                  <a16:creationId xmlns:a16="http://schemas.microsoft.com/office/drawing/2014/main" id="{56790EA3-47E4-FB9B-818A-E23BD2F0D7A7}"/>
                </a:ext>
              </a:extLst>
            </p:cNvPr>
            <p:cNvSpPr/>
            <p:nvPr/>
          </p:nvSpPr>
          <p:spPr>
            <a:xfrm>
              <a:off x="2964412" y="752527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141 Elipse">
              <a:extLst>
                <a:ext uri="{FF2B5EF4-FFF2-40B4-BE49-F238E27FC236}">
                  <a16:creationId xmlns:a16="http://schemas.microsoft.com/office/drawing/2014/main" id="{227D4AAF-7A7E-A301-DEC7-600C8E4CBBEC}"/>
                </a:ext>
              </a:extLst>
            </p:cNvPr>
            <p:cNvSpPr/>
            <p:nvPr/>
          </p:nvSpPr>
          <p:spPr>
            <a:xfrm>
              <a:off x="3297437" y="77472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6" name="4 Conector recto">
              <a:extLst>
                <a:ext uri="{FF2B5EF4-FFF2-40B4-BE49-F238E27FC236}">
                  <a16:creationId xmlns:a16="http://schemas.microsoft.com/office/drawing/2014/main" id="{9C6DCB41-2A64-DE8B-1C37-6D4DF6EFE0EB}"/>
                </a:ext>
              </a:extLst>
            </p:cNvPr>
            <p:cNvCxnSpPr>
              <a:stCxn id="264" idx="2"/>
            </p:cNvCxnSpPr>
            <p:nvPr/>
          </p:nvCxnSpPr>
          <p:spPr>
            <a:xfrm flipH="1" flipV="1">
              <a:off x="2910768" y="731022"/>
              <a:ext cx="53644" cy="4556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4 Conector recto">
              <a:extLst>
                <a:ext uri="{FF2B5EF4-FFF2-40B4-BE49-F238E27FC236}">
                  <a16:creationId xmlns:a16="http://schemas.microsoft.com/office/drawing/2014/main" id="{17FB4E23-A245-1675-CF45-D102C7039C08}"/>
                </a:ext>
              </a:extLst>
            </p:cNvPr>
            <p:cNvCxnSpPr>
              <a:cxnSpLocks/>
              <a:stCxn id="482" idx="2"/>
              <a:endCxn id="264" idx="6"/>
            </p:cNvCxnSpPr>
            <p:nvPr/>
          </p:nvCxnSpPr>
          <p:spPr>
            <a:xfrm flipH="1">
              <a:off x="3018402" y="757710"/>
              <a:ext cx="116429" cy="18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4 Conector recto">
              <a:extLst>
                <a:ext uri="{FF2B5EF4-FFF2-40B4-BE49-F238E27FC236}">
                  <a16:creationId xmlns:a16="http://schemas.microsoft.com/office/drawing/2014/main" id="{A0705D36-0980-8C4D-5808-C96F3795C1B6}"/>
                </a:ext>
              </a:extLst>
            </p:cNvPr>
            <p:cNvCxnSpPr>
              <a:cxnSpLocks/>
              <a:stCxn id="265" idx="2"/>
              <a:endCxn id="482" idx="6"/>
            </p:cNvCxnSpPr>
            <p:nvPr/>
          </p:nvCxnSpPr>
          <p:spPr>
            <a:xfrm flipH="1" flipV="1">
              <a:off x="3188821" y="757710"/>
              <a:ext cx="108616" cy="410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4 Conector recto">
              <a:extLst>
                <a:ext uri="{FF2B5EF4-FFF2-40B4-BE49-F238E27FC236}">
                  <a16:creationId xmlns:a16="http://schemas.microsoft.com/office/drawing/2014/main" id="{57602C21-D5F9-3615-0A06-8509EFAF7426}"/>
                </a:ext>
              </a:extLst>
            </p:cNvPr>
            <p:cNvCxnSpPr>
              <a:cxnSpLocks/>
              <a:stCxn id="553" idx="0"/>
              <a:endCxn id="265" idx="4"/>
            </p:cNvCxnSpPr>
            <p:nvPr/>
          </p:nvCxnSpPr>
          <p:spPr>
            <a:xfrm flipH="1" flipV="1">
              <a:off x="3324432" y="822850"/>
              <a:ext cx="93416" cy="12069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141 Elipse">
              <a:extLst>
                <a:ext uri="{FF2B5EF4-FFF2-40B4-BE49-F238E27FC236}">
                  <a16:creationId xmlns:a16="http://schemas.microsoft.com/office/drawing/2014/main" id="{20B21229-8456-19FE-3122-DB00B32F932E}"/>
                </a:ext>
              </a:extLst>
            </p:cNvPr>
            <p:cNvSpPr/>
            <p:nvPr/>
          </p:nvSpPr>
          <p:spPr>
            <a:xfrm>
              <a:off x="3074892" y="84821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1" name="4 Conector recto">
              <a:extLst>
                <a:ext uri="{FF2B5EF4-FFF2-40B4-BE49-F238E27FC236}">
                  <a16:creationId xmlns:a16="http://schemas.microsoft.com/office/drawing/2014/main" id="{BB842A24-15E0-9AF6-0DB0-776F11E4B630}"/>
                </a:ext>
              </a:extLst>
            </p:cNvPr>
            <p:cNvCxnSpPr>
              <a:endCxn id="270" idx="2"/>
            </p:cNvCxnSpPr>
            <p:nvPr/>
          </p:nvCxnSpPr>
          <p:spPr>
            <a:xfrm flipV="1">
              <a:off x="2932762" y="872272"/>
              <a:ext cx="142130" cy="462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4 Conector recto">
              <a:extLst>
                <a:ext uri="{FF2B5EF4-FFF2-40B4-BE49-F238E27FC236}">
                  <a16:creationId xmlns:a16="http://schemas.microsoft.com/office/drawing/2014/main" id="{7B2FCF71-056B-B4B3-177C-26B35C54E8BC}"/>
                </a:ext>
              </a:extLst>
            </p:cNvPr>
            <p:cNvCxnSpPr>
              <a:stCxn id="270" idx="6"/>
            </p:cNvCxnSpPr>
            <p:nvPr/>
          </p:nvCxnSpPr>
          <p:spPr>
            <a:xfrm>
              <a:off x="3128881" y="872272"/>
              <a:ext cx="104395" cy="3010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4 Conector recto">
              <a:extLst>
                <a:ext uri="{FF2B5EF4-FFF2-40B4-BE49-F238E27FC236}">
                  <a16:creationId xmlns:a16="http://schemas.microsoft.com/office/drawing/2014/main" id="{34F95AFF-BFE9-2C21-32FD-07705F6F6A2E}"/>
                </a:ext>
              </a:extLst>
            </p:cNvPr>
            <p:cNvCxnSpPr/>
            <p:nvPr/>
          </p:nvCxnSpPr>
          <p:spPr>
            <a:xfrm flipV="1">
              <a:off x="4811778" y="1470597"/>
              <a:ext cx="28441" cy="321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152 Conector recto">
              <a:extLst>
                <a:ext uri="{FF2B5EF4-FFF2-40B4-BE49-F238E27FC236}">
                  <a16:creationId xmlns:a16="http://schemas.microsoft.com/office/drawing/2014/main" id="{D64607AD-4BBC-D9F1-306A-5563DFBE0174}"/>
                </a:ext>
              </a:extLst>
            </p:cNvPr>
            <p:cNvCxnSpPr>
              <a:stCxn id="275" idx="2"/>
            </p:cNvCxnSpPr>
            <p:nvPr/>
          </p:nvCxnSpPr>
          <p:spPr>
            <a:xfrm flipH="1">
              <a:off x="3689494" y="1390663"/>
              <a:ext cx="229877" cy="757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141 Elipse">
              <a:extLst>
                <a:ext uri="{FF2B5EF4-FFF2-40B4-BE49-F238E27FC236}">
                  <a16:creationId xmlns:a16="http://schemas.microsoft.com/office/drawing/2014/main" id="{95B265F0-9207-6B2C-2670-1F20B8EB9F39}"/>
                </a:ext>
              </a:extLst>
            </p:cNvPr>
            <p:cNvSpPr/>
            <p:nvPr/>
          </p:nvSpPr>
          <p:spPr>
            <a:xfrm>
              <a:off x="3919371" y="136660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6" name="152 Conector recto">
              <a:extLst>
                <a:ext uri="{FF2B5EF4-FFF2-40B4-BE49-F238E27FC236}">
                  <a16:creationId xmlns:a16="http://schemas.microsoft.com/office/drawing/2014/main" id="{8EF6C377-3BB7-7BEB-65C3-45333FCD9C4A}"/>
                </a:ext>
              </a:extLst>
            </p:cNvPr>
            <p:cNvCxnSpPr>
              <a:stCxn id="277" idx="2"/>
              <a:endCxn id="275" idx="6"/>
            </p:cNvCxnSpPr>
            <p:nvPr/>
          </p:nvCxnSpPr>
          <p:spPr>
            <a:xfrm flipH="1">
              <a:off x="3973361" y="1378867"/>
              <a:ext cx="239752" cy="117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141 Elipse">
              <a:extLst>
                <a:ext uri="{FF2B5EF4-FFF2-40B4-BE49-F238E27FC236}">
                  <a16:creationId xmlns:a16="http://schemas.microsoft.com/office/drawing/2014/main" id="{4A293F69-8CF4-2A08-9CC7-7BD007A2D517}"/>
                </a:ext>
              </a:extLst>
            </p:cNvPr>
            <p:cNvSpPr/>
            <p:nvPr/>
          </p:nvSpPr>
          <p:spPr>
            <a:xfrm>
              <a:off x="4213113" y="135480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141 Elipse">
              <a:extLst>
                <a:ext uri="{FF2B5EF4-FFF2-40B4-BE49-F238E27FC236}">
                  <a16:creationId xmlns:a16="http://schemas.microsoft.com/office/drawing/2014/main" id="{C27B0D32-E1AF-DC8D-2A7F-2900D35EA94F}"/>
                </a:ext>
              </a:extLst>
            </p:cNvPr>
            <p:cNvSpPr/>
            <p:nvPr/>
          </p:nvSpPr>
          <p:spPr>
            <a:xfrm>
              <a:off x="4424089" y="134968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141 Elipse">
              <a:extLst>
                <a:ext uri="{FF2B5EF4-FFF2-40B4-BE49-F238E27FC236}">
                  <a16:creationId xmlns:a16="http://schemas.microsoft.com/office/drawing/2014/main" id="{FC35220D-56FD-3BA2-E21B-FF5C7A3AF12E}"/>
                </a:ext>
              </a:extLst>
            </p:cNvPr>
            <p:cNvSpPr/>
            <p:nvPr/>
          </p:nvSpPr>
          <p:spPr>
            <a:xfrm>
              <a:off x="4619016" y="137744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0" name="152 Conector recto">
              <a:extLst>
                <a:ext uri="{FF2B5EF4-FFF2-40B4-BE49-F238E27FC236}">
                  <a16:creationId xmlns:a16="http://schemas.microsoft.com/office/drawing/2014/main" id="{841C839E-CBC5-01D4-845D-93FB0214190E}"/>
                </a:ext>
              </a:extLst>
            </p:cNvPr>
            <p:cNvCxnSpPr>
              <a:stCxn id="278" idx="2"/>
              <a:endCxn id="277" idx="6"/>
            </p:cNvCxnSpPr>
            <p:nvPr/>
          </p:nvCxnSpPr>
          <p:spPr>
            <a:xfrm flipH="1">
              <a:off x="4267103" y="1373741"/>
              <a:ext cx="156986" cy="51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152 Conector recto">
              <a:extLst>
                <a:ext uri="{FF2B5EF4-FFF2-40B4-BE49-F238E27FC236}">
                  <a16:creationId xmlns:a16="http://schemas.microsoft.com/office/drawing/2014/main" id="{E2111CB1-5F0C-4D32-3897-FFF900002E58}"/>
                </a:ext>
              </a:extLst>
            </p:cNvPr>
            <p:cNvCxnSpPr>
              <a:stCxn id="279" idx="2"/>
              <a:endCxn id="278" idx="6"/>
            </p:cNvCxnSpPr>
            <p:nvPr/>
          </p:nvCxnSpPr>
          <p:spPr>
            <a:xfrm flipH="1" flipV="1">
              <a:off x="4478079" y="1373741"/>
              <a:ext cx="140937" cy="277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152 Conector recto">
              <a:extLst>
                <a:ext uri="{FF2B5EF4-FFF2-40B4-BE49-F238E27FC236}">
                  <a16:creationId xmlns:a16="http://schemas.microsoft.com/office/drawing/2014/main" id="{A23EAFE0-BF26-AE4A-DD7F-70AD39139F32}"/>
                </a:ext>
              </a:extLst>
            </p:cNvPr>
            <p:cNvCxnSpPr>
              <a:endCxn id="279" idx="6"/>
            </p:cNvCxnSpPr>
            <p:nvPr/>
          </p:nvCxnSpPr>
          <p:spPr>
            <a:xfrm flipH="1" flipV="1">
              <a:off x="4673005" y="1401502"/>
              <a:ext cx="70109" cy="225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152 Conector recto">
              <a:extLst>
                <a:ext uri="{FF2B5EF4-FFF2-40B4-BE49-F238E27FC236}">
                  <a16:creationId xmlns:a16="http://schemas.microsoft.com/office/drawing/2014/main" id="{D88123DD-58F4-1C17-A6E9-EBBED0072501}"/>
                </a:ext>
              </a:extLst>
            </p:cNvPr>
            <p:cNvCxnSpPr>
              <a:stCxn id="284" idx="3"/>
            </p:cNvCxnSpPr>
            <p:nvPr/>
          </p:nvCxnSpPr>
          <p:spPr>
            <a:xfrm flipH="1">
              <a:off x="4047103" y="2023587"/>
              <a:ext cx="55443" cy="1136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141 Elipse">
              <a:extLst>
                <a:ext uri="{FF2B5EF4-FFF2-40B4-BE49-F238E27FC236}">
                  <a16:creationId xmlns:a16="http://schemas.microsoft.com/office/drawing/2014/main" id="{21C2EF79-D989-D9BB-2491-EE472936A3AC}"/>
                </a:ext>
              </a:extLst>
            </p:cNvPr>
            <p:cNvSpPr/>
            <p:nvPr/>
          </p:nvSpPr>
          <p:spPr>
            <a:xfrm>
              <a:off x="4094639" y="198251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5" name="152 Conector recto">
              <a:extLst>
                <a:ext uri="{FF2B5EF4-FFF2-40B4-BE49-F238E27FC236}">
                  <a16:creationId xmlns:a16="http://schemas.microsoft.com/office/drawing/2014/main" id="{8880D9DB-D5D4-E0DD-D8B7-053730F6F54B}"/>
                </a:ext>
              </a:extLst>
            </p:cNvPr>
            <p:cNvCxnSpPr>
              <a:stCxn id="286" idx="3"/>
              <a:endCxn id="284" idx="7"/>
            </p:cNvCxnSpPr>
            <p:nvPr/>
          </p:nvCxnSpPr>
          <p:spPr>
            <a:xfrm flipH="1">
              <a:off x="4140722" y="1883598"/>
              <a:ext cx="73084" cy="1059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141 Elipse">
              <a:extLst>
                <a:ext uri="{FF2B5EF4-FFF2-40B4-BE49-F238E27FC236}">
                  <a16:creationId xmlns:a16="http://schemas.microsoft.com/office/drawing/2014/main" id="{171A97CF-118B-D7DE-D00E-8A463D29F610}"/>
                </a:ext>
              </a:extLst>
            </p:cNvPr>
            <p:cNvSpPr/>
            <p:nvPr/>
          </p:nvSpPr>
          <p:spPr>
            <a:xfrm>
              <a:off x="4205900" y="18425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7" name="141 Elipse">
              <a:extLst>
                <a:ext uri="{FF2B5EF4-FFF2-40B4-BE49-F238E27FC236}">
                  <a16:creationId xmlns:a16="http://schemas.microsoft.com/office/drawing/2014/main" id="{757F5FD5-9CDA-8E66-5791-1969E7E78C2C}"/>
                </a:ext>
              </a:extLst>
            </p:cNvPr>
            <p:cNvSpPr/>
            <p:nvPr/>
          </p:nvSpPr>
          <p:spPr>
            <a:xfrm>
              <a:off x="4375964" y="167720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8" name="141 Elipse">
              <a:extLst>
                <a:ext uri="{FF2B5EF4-FFF2-40B4-BE49-F238E27FC236}">
                  <a16:creationId xmlns:a16="http://schemas.microsoft.com/office/drawing/2014/main" id="{C271F374-C104-5837-F81E-1ADEA32C3F22}"/>
                </a:ext>
              </a:extLst>
            </p:cNvPr>
            <p:cNvSpPr/>
            <p:nvPr/>
          </p:nvSpPr>
          <p:spPr>
            <a:xfrm>
              <a:off x="4572723" y="15797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9" name="152 Conector recto">
              <a:extLst>
                <a:ext uri="{FF2B5EF4-FFF2-40B4-BE49-F238E27FC236}">
                  <a16:creationId xmlns:a16="http://schemas.microsoft.com/office/drawing/2014/main" id="{D325FC78-5591-4D6E-63EE-69BA2C424053}"/>
                </a:ext>
              </a:extLst>
            </p:cNvPr>
            <p:cNvCxnSpPr>
              <a:stCxn id="287" idx="3"/>
              <a:endCxn id="286" idx="7"/>
            </p:cNvCxnSpPr>
            <p:nvPr/>
          </p:nvCxnSpPr>
          <p:spPr>
            <a:xfrm flipH="1">
              <a:off x="4251983" y="1718283"/>
              <a:ext cx="131888" cy="1312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152 Conector recto">
              <a:extLst>
                <a:ext uri="{FF2B5EF4-FFF2-40B4-BE49-F238E27FC236}">
                  <a16:creationId xmlns:a16="http://schemas.microsoft.com/office/drawing/2014/main" id="{35350E81-4689-4C5F-91C0-6F43A5C202FE}"/>
                </a:ext>
              </a:extLst>
            </p:cNvPr>
            <p:cNvCxnSpPr>
              <a:stCxn id="288" idx="2"/>
              <a:endCxn id="287" idx="7"/>
            </p:cNvCxnSpPr>
            <p:nvPr/>
          </p:nvCxnSpPr>
          <p:spPr>
            <a:xfrm flipH="1">
              <a:off x="4422047" y="1603822"/>
              <a:ext cx="150676" cy="804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152 Conector recto">
              <a:extLst>
                <a:ext uri="{FF2B5EF4-FFF2-40B4-BE49-F238E27FC236}">
                  <a16:creationId xmlns:a16="http://schemas.microsoft.com/office/drawing/2014/main" id="{7C4DCB87-81B0-9509-6788-4B235F49F04E}"/>
                </a:ext>
              </a:extLst>
            </p:cNvPr>
            <p:cNvCxnSpPr>
              <a:endCxn id="288" idx="7"/>
            </p:cNvCxnSpPr>
            <p:nvPr/>
          </p:nvCxnSpPr>
          <p:spPr>
            <a:xfrm flipH="1">
              <a:off x="4618806" y="1568533"/>
              <a:ext cx="55646" cy="182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152 Conector recto">
              <a:extLst>
                <a:ext uri="{FF2B5EF4-FFF2-40B4-BE49-F238E27FC236}">
                  <a16:creationId xmlns:a16="http://schemas.microsoft.com/office/drawing/2014/main" id="{BB815BD6-7729-C6B7-D0B3-B3D978154801}"/>
                </a:ext>
              </a:extLst>
            </p:cNvPr>
            <p:cNvCxnSpPr/>
            <p:nvPr/>
          </p:nvCxnSpPr>
          <p:spPr>
            <a:xfrm flipH="1">
              <a:off x="3837520" y="2203348"/>
              <a:ext cx="160867" cy="3069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152 Conector recto">
              <a:extLst>
                <a:ext uri="{FF2B5EF4-FFF2-40B4-BE49-F238E27FC236}">
                  <a16:creationId xmlns:a16="http://schemas.microsoft.com/office/drawing/2014/main" id="{ECDFA1E0-7AE5-E6AE-826A-A0D33E3C3D5F}"/>
                </a:ext>
              </a:extLst>
            </p:cNvPr>
            <p:cNvCxnSpPr>
              <a:stCxn id="294" idx="4"/>
            </p:cNvCxnSpPr>
            <p:nvPr/>
          </p:nvCxnSpPr>
          <p:spPr>
            <a:xfrm>
              <a:off x="3756849" y="2284067"/>
              <a:ext cx="31956" cy="2375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141 Elipse">
              <a:extLst>
                <a:ext uri="{FF2B5EF4-FFF2-40B4-BE49-F238E27FC236}">
                  <a16:creationId xmlns:a16="http://schemas.microsoft.com/office/drawing/2014/main" id="{9B5281A6-CB3B-7166-2229-49F1B2D52FD3}"/>
                </a:ext>
              </a:extLst>
            </p:cNvPr>
            <p:cNvSpPr/>
            <p:nvPr/>
          </p:nvSpPr>
          <p:spPr>
            <a:xfrm>
              <a:off x="3729854" y="223594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5" name="152 Conector recto">
              <a:extLst>
                <a:ext uri="{FF2B5EF4-FFF2-40B4-BE49-F238E27FC236}">
                  <a16:creationId xmlns:a16="http://schemas.microsoft.com/office/drawing/2014/main" id="{59A28831-6A61-94F8-6B87-CB4700667048}"/>
                </a:ext>
              </a:extLst>
            </p:cNvPr>
            <p:cNvCxnSpPr>
              <a:cxnSpLocks/>
              <a:stCxn id="481" idx="5"/>
              <a:endCxn id="294" idx="0"/>
            </p:cNvCxnSpPr>
            <p:nvPr/>
          </p:nvCxnSpPr>
          <p:spPr>
            <a:xfrm>
              <a:off x="3681043" y="2094885"/>
              <a:ext cx="75806" cy="14105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141 Elipse">
              <a:extLst>
                <a:ext uri="{FF2B5EF4-FFF2-40B4-BE49-F238E27FC236}">
                  <a16:creationId xmlns:a16="http://schemas.microsoft.com/office/drawing/2014/main" id="{CA95D3B9-79BA-DDEE-FF53-7F89C1463C86}"/>
                </a:ext>
              </a:extLst>
            </p:cNvPr>
            <p:cNvSpPr/>
            <p:nvPr/>
          </p:nvSpPr>
          <p:spPr>
            <a:xfrm>
              <a:off x="3578208" y="189769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141 Elipse">
              <a:extLst>
                <a:ext uri="{FF2B5EF4-FFF2-40B4-BE49-F238E27FC236}">
                  <a16:creationId xmlns:a16="http://schemas.microsoft.com/office/drawing/2014/main" id="{DBD47854-AF06-3300-1B65-219345D1BA75}"/>
                </a:ext>
              </a:extLst>
            </p:cNvPr>
            <p:cNvSpPr/>
            <p:nvPr/>
          </p:nvSpPr>
          <p:spPr>
            <a:xfrm>
              <a:off x="3517443" y="16396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8" name="152 Conector recto">
              <a:extLst>
                <a:ext uri="{FF2B5EF4-FFF2-40B4-BE49-F238E27FC236}">
                  <a16:creationId xmlns:a16="http://schemas.microsoft.com/office/drawing/2014/main" id="{25E798E8-9148-B5F6-F0EB-A6A6177B459B}"/>
                </a:ext>
              </a:extLst>
            </p:cNvPr>
            <p:cNvCxnSpPr>
              <a:cxnSpLocks/>
              <a:stCxn id="296" idx="4"/>
              <a:endCxn id="481" idx="1"/>
            </p:cNvCxnSpPr>
            <p:nvPr/>
          </p:nvCxnSpPr>
          <p:spPr>
            <a:xfrm>
              <a:off x="3605203" y="1945819"/>
              <a:ext cx="37664" cy="11503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152 Conector recto">
              <a:extLst>
                <a:ext uri="{FF2B5EF4-FFF2-40B4-BE49-F238E27FC236}">
                  <a16:creationId xmlns:a16="http://schemas.microsoft.com/office/drawing/2014/main" id="{870C2A27-64DC-4F9D-EA8B-98A82890800C}"/>
                </a:ext>
              </a:extLst>
            </p:cNvPr>
            <p:cNvCxnSpPr>
              <a:stCxn id="297" idx="4"/>
              <a:endCxn id="296" idx="0"/>
            </p:cNvCxnSpPr>
            <p:nvPr/>
          </p:nvCxnSpPr>
          <p:spPr>
            <a:xfrm>
              <a:off x="3544438" y="1687746"/>
              <a:ext cx="60765" cy="2099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152 Conector recto">
              <a:extLst>
                <a:ext uri="{FF2B5EF4-FFF2-40B4-BE49-F238E27FC236}">
                  <a16:creationId xmlns:a16="http://schemas.microsoft.com/office/drawing/2014/main" id="{35AA14EB-39D8-BC16-EA5A-E7796A99CDCB}"/>
                </a:ext>
              </a:extLst>
            </p:cNvPr>
            <p:cNvCxnSpPr>
              <a:endCxn id="297" idx="0"/>
            </p:cNvCxnSpPr>
            <p:nvPr/>
          </p:nvCxnSpPr>
          <p:spPr>
            <a:xfrm flipH="1">
              <a:off x="3544438" y="1512919"/>
              <a:ext cx="47952" cy="1267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152 Conector recto">
              <a:extLst>
                <a:ext uri="{FF2B5EF4-FFF2-40B4-BE49-F238E27FC236}">
                  <a16:creationId xmlns:a16="http://schemas.microsoft.com/office/drawing/2014/main" id="{CA297E40-35F9-F79F-984C-26414B0159EC}"/>
                </a:ext>
              </a:extLst>
            </p:cNvPr>
            <p:cNvCxnSpPr/>
            <p:nvPr/>
          </p:nvCxnSpPr>
          <p:spPr>
            <a:xfrm flipH="1" flipV="1">
              <a:off x="4067282" y="2164648"/>
              <a:ext cx="647133" cy="252722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152 Conector recto">
              <a:extLst>
                <a:ext uri="{FF2B5EF4-FFF2-40B4-BE49-F238E27FC236}">
                  <a16:creationId xmlns:a16="http://schemas.microsoft.com/office/drawing/2014/main" id="{04689436-BF2E-B9E7-ABE3-580A0A19BCCC}"/>
                </a:ext>
              </a:extLst>
            </p:cNvPr>
            <p:cNvCxnSpPr/>
            <p:nvPr/>
          </p:nvCxnSpPr>
          <p:spPr>
            <a:xfrm flipH="1">
              <a:off x="3906415" y="2472101"/>
              <a:ext cx="808000" cy="76877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152 Conector recto">
              <a:extLst>
                <a:ext uri="{FF2B5EF4-FFF2-40B4-BE49-F238E27FC236}">
                  <a16:creationId xmlns:a16="http://schemas.microsoft.com/office/drawing/2014/main" id="{EDE1F8BA-1E44-87D7-20A7-98097CCFBE0D}"/>
                </a:ext>
              </a:extLst>
            </p:cNvPr>
            <p:cNvCxnSpPr>
              <a:stCxn id="304" idx="6"/>
            </p:cNvCxnSpPr>
            <p:nvPr/>
          </p:nvCxnSpPr>
          <p:spPr>
            <a:xfrm flipV="1">
              <a:off x="2937229" y="2200322"/>
              <a:ext cx="128361" cy="258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141 Elipse">
              <a:extLst>
                <a:ext uri="{FF2B5EF4-FFF2-40B4-BE49-F238E27FC236}">
                  <a16:creationId xmlns:a16="http://schemas.microsoft.com/office/drawing/2014/main" id="{88C38F8A-3DF9-B54A-5F0F-D30622618848}"/>
                </a:ext>
              </a:extLst>
            </p:cNvPr>
            <p:cNvSpPr/>
            <p:nvPr/>
          </p:nvSpPr>
          <p:spPr>
            <a:xfrm>
              <a:off x="2883239" y="220210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5" name="152 Conector recto">
              <a:extLst>
                <a:ext uri="{FF2B5EF4-FFF2-40B4-BE49-F238E27FC236}">
                  <a16:creationId xmlns:a16="http://schemas.microsoft.com/office/drawing/2014/main" id="{0DFA6D6D-F93E-B06E-7476-B0C1FA0E8061}"/>
                </a:ext>
              </a:extLst>
            </p:cNvPr>
            <p:cNvCxnSpPr>
              <a:stCxn id="306" idx="5"/>
              <a:endCxn id="304" idx="2"/>
            </p:cNvCxnSpPr>
            <p:nvPr/>
          </p:nvCxnSpPr>
          <p:spPr>
            <a:xfrm>
              <a:off x="2761691" y="2208544"/>
              <a:ext cx="121548" cy="176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141 Elipse">
              <a:extLst>
                <a:ext uri="{FF2B5EF4-FFF2-40B4-BE49-F238E27FC236}">
                  <a16:creationId xmlns:a16="http://schemas.microsoft.com/office/drawing/2014/main" id="{A7E44B3B-6310-D1F4-32D4-7646E1856065}"/>
                </a:ext>
              </a:extLst>
            </p:cNvPr>
            <p:cNvSpPr/>
            <p:nvPr/>
          </p:nvSpPr>
          <p:spPr>
            <a:xfrm>
              <a:off x="2715607" y="21674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7" name="152 Conector recto">
              <a:extLst>
                <a:ext uri="{FF2B5EF4-FFF2-40B4-BE49-F238E27FC236}">
                  <a16:creationId xmlns:a16="http://schemas.microsoft.com/office/drawing/2014/main" id="{FB894EF7-0EF5-CAD0-8042-D7942DD68B23}"/>
                </a:ext>
              </a:extLst>
            </p:cNvPr>
            <p:cNvCxnSpPr>
              <a:endCxn id="306" idx="1"/>
            </p:cNvCxnSpPr>
            <p:nvPr/>
          </p:nvCxnSpPr>
          <p:spPr>
            <a:xfrm>
              <a:off x="2693730" y="2164221"/>
              <a:ext cx="29784" cy="102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141 Elipse">
              <a:extLst>
                <a:ext uri="{FF2B5EF4-FFF2-40B4-BE49-F238E27FC236}">
                  <a16:creationId xmlns:a16="http://schemas.microsoft.com/office/drawing/2014/main" id="{D127AB9B-6143-B70C-A3FA-794976E5BEC6}"/>
                </a:ext>
              </a:extLst>
            </p:cNvPr>
            <p:cNvSpPr/>
            <p:nvPr/>
          </p:nvSpPr>
          <p:spPr>
            <a:xfrm>
              <a:off x="2252311" y="132527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141 Elipse">
              <a:extLst>
                <a:ext uri="{FF2B5EF4-FFF2-40B4-BE49-F238E27FC236}">
                  <a16:creationId xmlns:a16="http://schemas.microsoft.com/office/drawing/2014/main" id="{286DEEC5-53AB-C14C-51D0-EE29051D6E96}"/>
                </a:ext>
              </a:extLst>
            </p:cNvPr>
            <p:cNvSpPr/>
            <p:nvPr/>
          </p:nvSpPr>
          <p:spPr>
            <a:xfrm>
              <a:off x="2417341" y="123202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0" name="4 Conector recto">
              <a:extLst>
                <a:ext uri="{FF2B5EF4-FFF2-40B4-BE49-F238E27FC236}">
                  <a16:creationId xmlns:a16="http://schemas.microsoft.com/office/drawing/2014/main" id="{95133803-AFF0-24B8-7B03-A256563399DE}"/>
                </a:ext>
              </a:extLst>
            </p:cNvPr>
            <p:cNvCxnSpPr>
              <a:endCxn id="308" idx="3"/>
            </p:cNvCxnSpPr>
            <p:nvPr/>
          </p:nvCxnSpPr>
          <p:spPr>
            <a:xfrm flipV="1">
              <a:off x="2198696" y="1366345"/>
              <a:ext cx="61522" cy="864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4 Conector recto">
              <a:extLst>
                <a:ext uri="{FF2B5EF4-FFF2-40B4-BE49-F238E27FC236}">
                  <a16:creationId xmlns:a16="http://schemas.microsoft.com/office/drawing/2014/main" id="{353DC57C-CA36-ACDF-796B-0697B97A69F5}"/>
                </a:ext>
              </a:extLst>
            </p:cNvPr>
            <p:cNvCxnSpPr>
              <a:stCxn id="308" idx="7"/>
              <a:endCxn id="309" idx="3"/>
            </p:cNvCxnSpPr>
            <p:nvPr/>
          </p:nvCxnSpPr>
          <p:spPr>
            <a:xfrm flipV="1">
              <a:off x="2298395" y="1273102"/>
              <a:ext cx="126853" cy="592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4 Conector recto">
              <a:extLst>
                <a:ext uri="{FF2B5EF4-FFF2-40B4-BE49-F238E27FC236}">
                  <a16:creationId xmlns:a16="http://schemas.microsoft.com/office/drawing/2014/main" id="{7B817437-F233-4C3D-ECB4-DC18F562CF5A}"/>
                </a:ext>
              </a:extLst>
            </p:cNvPr>
            <p:cNvCxnSpPr>
              <a:stCxn id="309" idx="7"/>
            </p:cNvCxnSpPr>
            <p:nvPr/>
          </p:nvCxnSpPr>
          <p:spPr>
            <a:xfrm flipV="1">
              <a:off x="2463425" y="1219076"/>
              <a:ext cx="50107" cy="1999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141 Elipse">
              <a:extLst>
                <a:ext uri="{FF2B5EF4-FFF2-40B4-BE49-F238E27FC236}">
                  <a16:creationId xmlns:a16="http://schemas.microsoft.com/office/drawing/2014/main" id="{6ECED7E2-F8BF-0352-6CAF-734BC5DFDBF7}"/>
                </a:ext>
              </a:extLst>
            </p:cNvPr>
            <p:cNvSpPr/>
            <p:nvPr/>
          </p:nvSpPr>
          <p:spPr>
            <a:xfrm>
              <a:off x="2824658" y="109946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4" name="4 Conector recto">
              <a:extLst>
                <a:ext uri="{FF2B5EF4-FFF2-40B4-BE49-F238E27FC236}">
                  <a16:creationId xmlns:a16="http://schemas.microsoft.com/office/drawing/2014/main" id="{060023B9-C1BB-B3FE-2D70-574DC8FCB651}"/>
                </a:ext>
              </a:extLst>
            </p:cNvPr>
            <p:cNvCxnSpPr>
              <a:endCxn id="313" idx="3"/>
            </p:cNvCxnSpPr>
            <p:nvPr/>
          </p:nvCxnSpPr>
          <p:spPr>
            <a:xfrm flipV="1">
              <a:off x="2684533" y="1140546"/>
              <a:ext cx="148032" cy="442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4 Conector recto">
              <a:extLst>
                <a:ext uri="{FF2B5EF4-FFF2-40B4-BE49-F238E27FC236}">
                  <a16:creationId xmlns:a16="http://schemas.microsoft.com/office/drawing/2014/main" id="{F02D2DD2-998B-1A59-547A-11954DF0B117}"/>
                </a:ext>
              </a:extLst>
            </p:cNvPr>
            <p:cNvCxnSpPr>
              <a:stCxn id="313" idx="7"/>
            </p:cNvCxnSpPr>
            <p:nvPr/>
          </p:nvCxnSpPr>
          <p:spPr>
            <a:xfrm flipV="1">
              <a:off x="2870742" y="985635"/>
              <a:ext cx="12971" cy="1208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152 Conector recto">
              <a:extLst>
                <a:ext uri="{FF2B5EF4-FFF2-40B4-BE49-F238E27FC236}">
                  <a16:creationId xmlns:a16="http://schemas.microsoft.com/office/drawing/2014/main" id="{C6B7749F-37A5-1C52-D385-A5A1B25B6BF5}"/>
                </a:ext>
              </a:extLst>
            </p:cNvPr>
            <p:cNvCxnSpPr>
              <a:stCxn id="317" idx="6"/>
            </p:cNvCxnSpPr>
            <p:nvPr/>
          </p:nvCxnSpPr>
          <p:spPr>
            <a:xfrm>
              <a:off x="3628810" y="2525083"/>
              <a:ext cx="139816" cy="238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141 Elipse">
              <a:extLst>
                <a:ext uri="{FF2B5EF4-FFF2-40B4-BE49-F238E27FC236}">
                  <a16:creationId xmlns:a16="http://schemas.microsoft.com/office/drawing/2014/main" id="{7FD4D351-2A54-F6F7-6C2F-D77793F48ACC}"/>
                </a:ext>
              </a:extLst>
            </p:cNvPr>
            <p:cNvSpPr/>
            <p:nvPr/>
          </p:nvSpPr>
          <p:spPr>
            <a:xfrm>
              <a:off x="3574821" y="250102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8" name="152 Conector recto">
              <a:extLst>
                <a:ext uri="{FF2B5EF4-FFF2-40B4-BE49-F238E27FC236}">
                  <a16:creationId xmlns:a16="http://schemas.microsoft.com/office/drawing/2014/main" id="{C6EBDF0A-A638-E52A-3957-7B349E1160D8}"/>
                </a:ext>
              </a:extLst>
            </p:cNvPr>
            <p:cNvCxnSpPr>
              <a:stCxn id="319" idx="5"/>
              <a:endCxn id="317" idx="2"/>
            </p:cNvCxnSpPr>
            <p:nvPr/>
          </p:nvCxnSpPr>
          <p:spPr>
            <a:xfrm>
              <a:off x="3364082" y="2450628"/>
              <a:ext cx="210739" cy="744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141 Elipse">
              <a:extLst>
                <a:ext uri="{FF2B5EF4-FFF2-40B4-BE49-F238E27FC236}">
                  <a16:creationId xmlns:a16="http://schemas.microsoft.com/office/drawing/2014/main" id="{309C828A-7F37-50CE-FE83-851FE4DDF87B}"/>
                </a:ext>
              </a:extLst>
            </p:cNvPr>
            <p:cNvSpPr/>
            <p:nvPr/>
          </p:nvSpPr>
          <p:spPr>
            <a:xfrm>
              <a:off x="3317999" y="24095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0" name="152 Conector recto">
              <a:extLst>
                <a:ext uri="{FF2B5EF4-FFF2-40B4-BE49-F238E27FC236}">
                  <a16:creationId xmlns:a16="http://schemas.microsoft.com/office/drawing/2014/main" id="{8324AB76-700E-93EE-A80B-4E73EB7B31C6}"/>
                </a:ext>
              </a:extLst>
            </p:cNvPr>
            <p:cNvCxnSpPr>
              <a:endCxn id="319" idx="1"/>
            </p:cNvCxnSpPr>
            <p:nvPr/>
          </p:nvCxnSpPr>
          <p:spPr>
            <a:xfrm>
              <a:off x="3243384" y="2233211"/>
              <a:ext cx="82521" cy="1833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4 Conector recto">
              <a:extLst>
                <a:ext uri="{FF2B5EF4-FFF2-40B4-BE49-F238E27FC236}">
                  <a16:creationId xmlns:a16="http://schemas.microsoft.com/office/drawing/2014/main" id="{FF9BAB76-877B-B701-D6A9-AADDDB7F2915}"/>
                </a:ext>
              </a:extLst>
            </p:cNvPr>
            <p:cNvCxnSpPr/>
            <p:nvPr/>
          </p:nvCxnSpPr>
          <p:spPr>
            <a:xfrm flipV="1">
              <a:off x="1350528" y="2872111"/>
              <a:ext cx="107348" cy="61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141 Elipse">
              <a:extLst>
                <a:ext uri="{FF2B5EF4-FFF2-40B4-BE49-F238E27FC236}">
                  <a16:creationId xmlns:a16="http://schemas.microsoft.com/office/drawing/2014/main" id="{78AF9034-D430-8E68-FAEC-A674F2A136D3}"/>
                </a:ext>
              </a:extLst>
            </p:cNvPr>
            <p:cNvSpPr/>
            <p:nvPr/>
          </p:nvSpPr>
          <p:spPr>
            <a:xfrm>
              <a:off x="1346871" y="311981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3" name="141 Elipse">
              <a:extLst>
                <a:ext uri="{FF2B5EF4-FFF2-40B4-BE49-F238E27FC236}">
                  <a16:creationId xmlns:a16="http://schemas.microsoft.com/office/drawing/2014/main" id="{8763051B-9A18-F944-8DC1-C6B37486B60A}"/>
                </a:ext>
              </a:extLst>
            </p:cNvPr>
            <p:cNvSpPr/>
            <p:nvPr/>
          </p:nvSpPr>
          <p:spPr>
            <a:xfrm>
              <a:off x="1402259" y="305540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4" name="141 Elipse">
              <a:extLst>
                <a:ext uri="{FF2B5EF4-FFF2-40B4-BE49-F238E27FC236}">
                  <a16:creationId xmlns:a16="http://schemas.microsoft.com/office/drawing/2014/main" id="{85EB10C8-84EF-99AC-2FB0-856F51127D3B}"/>
                </a:ext>
              </a:extLst>
            </p:cNvPr>
            <p:cNvSpPr/>
            <p:nvPr/>
          </p:nvSpPr>
          <p:spPr>
            <a:xfrm>
              <a:off x="1276315" y="300728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5" name="4 Conector recto">
              <a:extLst>
                <a:ext uri="{FF2B5EF4-FFF2-40B4-BE49-F238E27FC236}">
                  <a16:creationId xmlns:a16="http://schemas.microsoft.com/office/drawing/2014/main" id="{BF872A6E-CD36-1F4F-D4B2-E194A85848DE}"/>
                </a:ext>
              </a:extLst>
            </p:cNvPr>
            <p:cNvCxnSpPr>
              <a:stCxn id="322" idx="4"/>
              <a:endCxn id="330" idx="0"/>
            </p:cNvCxnSpPr>
            <p:nvPr/>
          </p:nvCxnSpPr>
          <p:spPr>
            <a:xfrm>
              <a:off x="1373867" y="3167940"/>
              <a:ext cx="23950" cy="751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4 Conector recto">
              <a:extLst>
                <a:ext uri="{FF2B5EF4-FFF2-40B4-BE49-F238E27FC236}">
                  <a16:creationId xmlns:a16="http://schemas.microsoft.com/office/drawing/2014/main" id="{59B52DC1-2C95-23F8-0393-DC83706E1F68}"/>
                </a:ext>
              </a:extLst>
            </p:cNvPr>
            <p:cNvCxnSpPr>
              <a:stCxn id="322" idx="7"/>
              <a:endCxn id="323" idx="4"/>
            </p:cNvCxnSpPr>
            <p:nvPr/>
          </p:nvCxnSpPr>
          <p:spPr>
            <a:xfrm flipV="1">
              <a:off x="1392955" y="3103530"/>
              <a:ext cx="36299" cy="233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4 Conector recto">
              <a:extLst>
                <a:ext uri="{FF2B5EF4-FFF2-40B4-BE49-F238E27FC236}">
                  <a16:creationId xmlns:a16="http://schemas.microsoft.com/office/drawing/2014/main" id="{3A023EFF-4809-81E4-2AFE-A7F7C312FBC3}"/>
                </a:ext>
              </a:extLst>
            </p:cNvPr>
            <p:cNvCxnSpPr>
              <a:stCxn id="323" idx="1"/>
              <a:endCxn id="324" idx="6"/>
            </p:cNvCxnSpPr>
            <p:nvPr/>
          </p:nvCxnSpPr>
          <p:spPr>
            <a:xfrm flipH="1" flipV="1">
              <a:off x="1330305" y="3031345"/>
              <a:ext cx="79861" cy="311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4 Conector recto">
              <a:extLst>
                <a:ext uri="{FF2B5EF4-FFF2-40B4-BE49-F238E27FC236}">
                  <a16:creationId xmlns:a16="http://schemas.microsoft.com/office/drawing/2014/main" id="{6CC2B6F1-CBDF-A484-FB9D-C27263D6D40A}"/>
                </a:ext>
              </a:extLst>
            </p:cNvPr>
            <p:cNvCxnSpPr>
              <a:stCxn id="324" idx="0"/>
            </p:cNvCxnSpPr>
            <p:nvPr/>
          </p:nvCxnSpPr>
          <p:spPr>
            <a:xfrm flipH="1" flipV="1">
              <a:off x="1250357" y="2926805"/>
              <a:ext cx="52953" cy="8047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141 Elipse">
              <a:extLst>
                <a:ext uri="{FF2B5EF4-FFF2-40B4-BE49-F238E27FC236}">
                  <a16:creationId xmlns:a16="http://schemas.microsoft.com/office/drawing/2014/main" id="{33D3CF35-AE40-AF39-32D0-8364B0664C68}"/>
                </a:ext>
              </a:extLst>
            </p:cNvPr>
            <p:cNvSpPr/>
            <p:nvPr/>
          </p:nvSpPr>
          <p:spPr>
            <a:xfrm>
              <a:off x="1241140" y="334480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141 Elipse">
              <a:extLst>
                <a:ext uri="{FF2B5EF4-FFF2-40B4-BE49-F238E27FC236}">
                  <a16:creationId xmlns:a16="http://schemas.microsoft.com/office/drawing/2014/main" id="{8BB23B1F-86CC-2628-DB71-FA2089B23F74}"/>
                </a:ext>
              </a:extLst>
            </p:cNvPr>
            <p:cNvSpPr/>
            <p:nvPr/>
          </p:nvSpPr>
          <p:spPr>
            <a:xfrm>
              <a:off x="1370821" y="32431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1" name="4 Conector recto">
              <a:extLst>
                <a:ext uri="{FF2B5EF4-FFF2-40B4-BE49-F238E27FC236}">
                  <a16:creationId xmlns:a16="http://schemas.microsoft.com/office/drawing/2014/main" id="{3FE4BB4A-1245-5427-62AC-6E0835A87144}"/>
                </a:ext>
              </a:extLst>
            </p:cNvPr>
            <p:cNvCxnSpPr>
              <a:stCxn id="329" idx="4"/>
            </p:cNvCxnSpPr>
            <p:nvPr/>
          </p:nvCxnSpPr>
          <p:spPr>
            <a:xfrm flipH="1">
              <a:off x="1266606" y="3392924"/>
              <a:ext cx="1529" cy="1320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4 Conector recto">
              <a:extLst>
                <a:ext uri="{FF2B5EF4-FFF2-40B4-BE49-F238E27FC236}">
                  <a16:creationId xmlns:a16="http://schemas.microsoft.com/office/drawing/2014/main" id="{7B382F8F-42BF-406B-F617-4F54723B80FC}"/>
                </a:ext>
              </a:extLst>
            </p:cNvPr>
            <p:cNvCxnSpPr>
              <a:stCxn id="329" idx="7"/>
              <a:endCxn id="330" idx="3"/>
            </p:cNvCxnSpPr>
            <p:nvPr/>
          </p:nvCxnSpPr>
          <p:spPr>
            <a:xfrm flipV="1">
              <a:off x="1287223" y="3284186"/>
              <a:ext cx="91505" cy="676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4 Conector recto">
              <a:extLst>
                <a:ext uri="{FF2B5EF4-FFF2-40B4-BE49-F238E27FC236}">
                  <a16:creationId xmlns:a16="http://schemas.microsoft.com/office/drawing/2014/main" id="{56300160-62E4-29C8-6FD6-D23EA2168514}"/>
                </a:ext>
              </a:extLst>
            </p:cNvPr>
            <p:cNvCxnSpPr/>
            <p:nvPr/>
          </p:nvCxnSpPr>
          <p:spPr>
            <a:xfrm flipH="1" flipV="1">
              <a:off x="1118489" y="3565937"/>
              <a:ext cx="47946" cy="75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4 Conector recto">
              <a:extLst>
                <a:ext uri="{FF2B5EF4-FFF2-40B4-BE49-F238E27FC236}">
                  <a16:creationId xmlns:a16="http://schemas.microsoft.com/office/drawing/2014/main" id="{3E94217C-24FA-876A-232A-1C383486B71B}"/>
                </a:ext>
              </a:extLst>
            </p:cNvPr>
            <p:cNvCxnSpPr/>
            <p:nvPr/>
          </p:nvCxnSpPr>
          <p:spPr>
            <a:xfrm flipV="1">
              <a:off x="929226" y="3600263"/>
              <a:ext cx="18261" cy="410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4 Conector recto">
              <a:extLst>
                <a:ext uri="{FF2B5EF4-FFF2-40B4-BE49-F238E27FC236}">
                  <a16:creationId xmlns:a16="http://schemas.microsoft.com/office/drawing/2014/main" id="{F5B5257E-5EB9-6577-50F8-E6101AFEEF48}"/>
                </a:ext>
              </a:extLst>
            </p:cNvPr>
            <p:cNvCxnSpPr/>
            <p:nvPr/>
          </p:nvCxnSpPr>
          <p:spPr>
            <a:xfrm>
              <a:off x="742663" y="3621196"/>
              <a:ext cx="44901" cy="2011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4 Conector recto">
              <a:extLst>
                <a:ext uri="{FF2B5EF4-FFF2-40B4-BE49-F238E27FC236}">
                  <a16:creationId xmlns:a16="http://schemas.microsoft.com/office/drawing/2014/main" id="{E3109E7F-4326-F850-0410-82B516EAD3DF}"/>
                </a:ext>
              </a:extLst>
            </p:cNvPr>
            <p:cNvCxnSpPr/>
            <p:nvPr/>
          </p:nvCxnSpPr>
          <p:spPr>
            <a:xfrm flipV="1">
              <a:off x="540530" y="3621196"/>
              <a:ext cx="60470" cy="359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141 Elipse">
              <a:extLst>
                <a:ext uri="{FF2B5EF4-FFF2-40B4-BE49-F238E27FC236}">
                  <a16:creationId xmlns:a16="http://schemas.microsoft.com/office/drawing/2014/main" id="{17E0075D-D615-706A-1D43-908C64EFDFAF}"/>
                </a:ext>
              </a:extLst>
            </p:cNvPr>
            <p:cNvSpPr/>
            <p:nvPr/>
          </p:nvSpPr>
          <p:spPr>
            <a:xfrm>
              <a:off x="1459417" y="34348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8" name="4 Conector recto">
              <a:extLst>
                <a:ext uri="{FF2B5EF4-FFF2-40B4-BE49-F238E27FC236}">
                  <a16:creationId xmlns:a16="http://schemas.microsoft.com/office/drawing/2014/main" id="{02563600-942E-C66D-1028-CD0CA23C92CA}"/>
                </a:ext>
              </a:extLst>
            </p:cNvPr>
            <p:cNvCxnSpPr>
              <a:stCxn id="337" idx="3"/>
            </p:cNvCxnSpPr>
            <p:nvPr/>
          </p:nvCxnSpPr>
          <p:spPr>
            <a:xfrm flipH="1">
              <a:off x="1337437" y="3475940"/>
              <a:ext cx="129887" cy="632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4 Conector recto">
              <a:extLst>
                <a:ext uri="{FF2B5EF4-FFF2-40B4-BE49-F238E27FC236}">
                  <a16:creationId xmlns:a16="http://schemas.microsoft.com/office/drawing/2014/main" id="{BF600B88-1751-37D2-FCC9-5A0402962638}"/>
                </a:ext>
              </a:extLst>
            </p:cNvPr>
            <p:cNvCxnSpPr>
              <a:stCxn id="337" idx="6"/>
            </p:cNvCxnSpPr>
            <p:nvPr/>
          </p:nvCxnSpPr>
          <p:spPr>
            <a:xfrm flipV="1">
              <a:off x="1513407" y="3388783"/>
              <a:ext cx="99134" cy="701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4 Conector recto">
              <a:extLst>
                <a:ext uri="{FF2B5EF4-FFF2-40B4-BE49-F238E27FC236}">
                  <a16:creationId xmlns:a16="http://schemas.microsoft.com/office/drawing/2014/main" id="{B8BB4CE7-7663-9E68-9990-78BCF00DFBB4}"/>
                </a:ext>
              </a:extLst>
            </p:cNvPr>
            <p:cNvCxnSpPr/>
            <p:nvPr/>
          </p:nvCxnSpPr>
          <p:spPr>
            <a:xfrm flipH="1" flipV="1">
              <a:off x="1701899" y="3277211"/>
              <a:ext cx="10812" cy="630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141 Elipse">
              <a:extLst>
                <a:ext uri="{FF2B5EF4-FFF2-40B4-BE49-F238E27FC236}">
                  <a16:creationId xmlns:a16="http://schemas.microsoft.com/office/drawing/2014/main" id="{42B2E699-A84A-E398-7BC6-8B29EE010741}"/>
                </a:ext>
              </a:extLst>
            </p:cNvPr>
            <p:cNvSpPr/>
            <p:nvPr/>
          </p:nvSpPr>
          <p:spPr>
            <a:xfrm>
              <a:off x="1883218" y="326288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2" name="4 Conector recto">
              <a:extLst>
                <a:ext uri="{FF2B5EF4-FFF2-40B4-BE49-F238E27FC236}">
                  <a16:creationId xmlns:a16="http://schemas.microsoft.com/office/drawing/2014/main" id="{FEECD3EF-7D56-8CD8-C5F8-0B39468DF0F4}"/>
                </a:ext>
              </a:extLst>
            </p:cNvPr>
            <p:cNvCxnSpPr>
              <a:stCxn id="341" idx="3"/>
            </p:cNvCxnSpPr>
            <p:nvPr/>
          </p:nvCxnSpPr>
          <p:spPr>
            <a:xfrm flipH="1">
              <a:off x="1812882" y="3303957"/>
              <a:ext cx="78243" cy="848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4 Conector recto">
              <a:extLst>
                <a:ext uri="{FF2B5EF4-FFF2-40B4-BE49-F238E27FC236}">
                  <a16:creationId xmlns:a16="http://schemas.microsoft.com/office/drawing/2014/main" id="{0C977000-4C6F-FA12-A75A-8F6FE8285033}"/>
                </a:ext>
              </a:extLst>
            </p:cNvPr>
            <p:cNvCxnSpPr>
              <a:stCxn id="341" idx="7"/>
              <a:endCxn id="344" idx="3"/>
            </p:cNvCxnSpPr>
            <p:nvPr/>
          </p:nvCxnSpPr>
          <p:spPr>
            <a:xfrm flipV="1">
              <a:off x="1929302" y="3233220"/>
              <a:ext cx="59930" cy="367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141 Elipse">
              <a:extLst>
                <a:ext uri="{FF2B5EF4-FFF2-40B4-BE49-F238E27FC236}">
                  <a16:creationId xmlns:a16="http://schemas.microsoft.com/office/drawing/2014/main" id="{C1C4621D-BEF4-5F9D-A502-0C64C1E584CF}"/>
                </a:ext>
              </a:extLst>
            </p:cNvPr>
            <p:cNvSpPr/>
            <p:nvPr/>
          </p:nvSpPr>
          <p:spPr>
            <a:xfrm>
              <a:off x="1981325" y="31921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5" name="4 Conector recto">
              <a:extLst>
                <a:ext uri="{FF2B5EF4-FFF2-40B4-BE49-F238E27FC236}">
                  <a16:creationId xmlns:a16="http://schemas.microsoft.com/office/drawing/2014/main" id="{42812EAE-21D3-66CC-2821-8347EC07FD9E}"/>
                </a:ext>
              </a:extLst>
            </p:cNvPr>
            <p:cNvCxnSpPr>
              <a:stCxn id="344" idx="7"/>
            </p:cNvCxnSpPr>
            <p:nvPr/>
          </p:nvCxnSpPr>
          <p:spPr>
            <a:xfrm flipV="1">
              <a:off x="2027408" y="3173582"/>
              <a:ext cx="31340" cy="25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4 Conector recto">
              <a:extLst>
                <a:ext uri="{FF2B5EF4-FFF2-40B4-BE49-F238E27FC236}">
                  <a16:creationId xmlns:a16="http://schemas.microsoft.com/office/drawing/2014/main" id="{EB1DE7A7-465B-9DF5-08CA-67DB30B512ED}"/>
                </a:ext>
              </a:extLst>
            </p:cNvPr>
            <p:cNvCxnSpPr>
              <a:endCxn id="347" idx="3"/>
            </p:cNvCxnSpPr>
            <p:nvPr/>
          </p:nvCxnSpPr>
          <p:spPr>
            <a:xfrm flipV="1">
              <a:off x="2463285" y="2322429"/>
              <a:ext cx="14589" cy="427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141 Elipse">
              <a:extLst>
                <a:ext uri="{FF2B5EF4-FFF2-40B4-BE49-F238E27FC236}">
                  <a16:creationId xmlns:a16="http://schemas.microsoft.com/office/drawing/2014/main" id="{7A64F864-98BB-D9A3-A29A-C76BCA44BE0C}"/>
                </a:ext>
              </a:extLst>
            </p:cNvPr>
            <p:cNvSpPr/>
            <p:nvPr/>
          </p:nvSpPr>
          <p:spPr>
            <a:xfrm>
              <a:off x="2469968" y="228135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8" name="4 Conector recto">
              <a:extLst>
                <a:ext uri="{FF2B5EF4-FFF2-40B4-BE49-F238E27FC236}">
                  <a16:creationId xmlns:a16="http://schemas.microsoft.com/office/drawing/2014/main" id="{B0FEF256-91E0-9F7B-6594-D23B1F05C7D2}"/>
                </a:ext>
              </a:extLst>
            </p:cNvPr>
            <p:cNvCxnSpPr>
              <a:stCxn id="347" idx="7"/>
            </p:cNvCxnSpPr>
            <p:nvPr/>
          </p:nvCxnSpPr>
          <p:spPr>
            <a:xfrm flipV="1">
              <a:off x="2516051" y="2164221"/>
              <a:ext cx="36017" cy="1241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4 Conector recto">
              <a:extLst>
                <a:ext uri="{FF2B5EF4-FFF2-40B4-BE49-F238E27FC236}">
                  <a16:creationId xmlns:a16="http://schemas.microsoft.com/office/drawing/2014/main" id="{25769904-148F-9801-E6D1-886726011345}"/>
                </a:ext>
              </a:extLst>
            </p:cNvPr>
            <p:cNvCxnSpPr>
              <a:endCxn id="350" idx="3"/>
            </p:cNvCxnSpPr>
            <p:nvPr/>
          </p:nvCxnSpPr>
          <p:spPr>
            <a:xfrm flipV="1">
              <a:off x="2393199" y="2581109"/>
              <a:ext cx="46040" cy="346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141 Elipse">
              <a:extLst>
                <a:ext uri="{FF2B5EF4-FFF2-40B4-BE49-F238E27FC236}">
                  <a16:creationId xmlns:a16="http://schemas.microsoft.com/office/drawing/2014/main" id="{6B199DF2-9B60-BE25-08E8-6F354F5E2610}"/>
                </a:ext>
              </a:extLst>
            </p:cNvPr>
            <p:cNvSpPr/>
            <p:nvPr/>
          </p:nvSpPr>
          <p:spPr>
            <a:xfrm>
              <a:off x="2431333" y="254003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1" name="4 Conector recto">
              <a:extLst>
                <a:ext uri="{FF2B5EF4-FFF2-40B4-BE49-F238E27FC236}">
                  <a16:creationId xmlns:a16="http://schemas.microsoft.com/office/drawing/2014/main" id="{F68AFD03-3F68-40F3-D4A4-3EBA9F482C1A}"/>
                </a:ext>
              </a:extLst>
            </p:cNvPr>
            <p:cNvCxnSpPr>
              <a:stCxn id="350" idx="0"/>
            </p:cNvCxnSpPr>
            <p:nvPr/>
          </p:nvCxnSpPr>
          <p:spPr>
            <a:xfrm flipV="1">
              <a:off x="2458328" y="2462291"/>
              <a:ext cx="4957" cy="777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4 Conector recto">
              <a:extLst>
                <a:ext uri="{FF2B5EF4-FFF2-40B4-BE49-F238E27FC236}">
                  <a16:creationId xmlns:a16="http://schemas.microsoft.com/office/drawing/2014/main" id="{9D033453-042A-C5F8-ADDC-0EB0F5205A09}"/>
                </a:ext>
              </a:extLst>
            </p:cNvPr>
            <p:cNvCxnSpPr/>
            <p:nvPr/>
          </p:nvCxnSpPr>
          <p:spPr>
            <a:xfrm flipV="1">
              <a:off x="2309489" y="2712806"/>
              <a:ext cx="83710" cy="1379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4 Conector recto">
              <a:extLst>
                <a:ext uri="{FF2B5EF4-FFF2-40B4-BE49-F238E27FC236}">
                  <a16:creationId xmlns:a16="http://schemas.microsoft.com/office/drawing/2014/main" id="{3B6C5E34-F028-8366-5635-BF2410DBA844}"/>
                </a:ext>
              </a:extLst>
            </p:cNvPr>
            <p:cNvCxnSpPr>
              <a:endCxn id="354" idx="3"/>
            </p:cNvCxnSpPr>
            <p:nvPr/>
          </p:nvCxnSpPr>
          <p:spPr>
            <a:xfrm flipV="1">
              <a:off x="2200410" y="3038705"/>
              <a:ext cx="32812" cy="662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141 Elipse">
              <a:extLst>
                <a:ext uri="{FF2B5EF4-FFF2-40B4-BE49-F238E27FC236}">
                  <a16:creationId xmlns:a16="http://schemas.microsoft.com/office/drawing/2014/main" id="{412B4D94-E58E-6C92-B2A6-71BDE5D6B404}"/>
                </a:ext>
              </a:extLst>
            </p:cNvPr>
            <p:cNvSpPr/>
            <p:nvPr/>
          </p:nvSpPr>
          <p:spPr>
            <a:xfrm>
              <a:off x="2225316" y="299762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5" name="4 Conector recto">
              <a:extLst>
                <a:ext uri="{FF2B5EF4-FFF2-40B4-BE49-F238E27FC236}">
                  <a16:creationId xmlns:a16="http://schemas.microsoft.com/office/drawing/2014/main" id="{31CD8E6F-9030-C073-22F7-8AB9F717375B}"/>
                </a:ext>
              </a:extLst>
            </p:cNvPr>
            <p:cNvCxnSpPr>
              <a:stCxn id="354" idx="7"/>
            </p:cNvCxnSpPr>
            <p:nvPr/>
          </p:nvCxnSpPr>
          <p:spPr>
            <a:xfrm flipV="1">
              <a:off x="2271400" y="2947841"/>
              <a:ext cx="38089" cy="568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152 Conector recto">
              <a:extLst>
                <a:ext uri="{FF2B5EF4-FFF2-40B4-BE49-F238E27FC236}">
                  <a16:creationId xmlns:a16="http://schemas.microsoft.com/office/drawing/2014/main" id="{423C379B-6A24-D3CB-CEC0-E8FD59687729}"/>
                </a:ext>
              </a:extLst>
            </p:cNvPr>
            <p:cNvCxnSpPr>
              <a:stCxn id="357" idx="5"/>
              <a:endCxn id="361" idx="1"/>
            </p:cNvCxnSpPr>
            <p:nvPr/>
          </p:nvCxnSpPr>
          <p:spPr>
            <a:xfrm>
              <a:off x="2940672" y="2479306"/>
              <a:ext cx="160956" cy="20080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141 Elipse">
              <a:extLst>
                <a:ext uri="{FF2B5EF4-FFF2-40B4-BE49-F238E27FC236}">
                  <a16:creationId xmlns:a16="http://schemas.microsoft.com/office/drawing/2014/main" id="{E53B148D-1090-7AED-98A4-65AFB18DA2D2}"/>
                </a:ext>
              </a:extLst>
            </p:cNvPr>
            <p:cNvSpPr/>
            <p:nvPr/>
          </p:nvSpPr>
          <p:spPr>
            <a:xfrm>
              <a:off x="2894589" y="243823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8" name="152 Conector recto">
              <a:extLst>
                <a:ext uri="{FF2B5EF4-FFF2-40B4-BE49-F238E27FC236}">
                  <a16:creationId xmlns:a16="http://schemas.microsoft.com/office/drawing/2014/main" id="{268C1DB3-2AD5-7AFE-64C1-69B5C6C73B2E}"/>
                </a:ext>
              </a:extLst>
            </p:cNvPr>
            <p:cNvCxnSpPr>
              <a:stCxn id="359" idx="5"/>
              <a:endCxn id="357" idx="1"/>
            </p:cNvCxnSpPr>
            <p:nvPr/>
          </p:nvCxnSpPr>
          <p:spPr>
            <a:xfrm>
              <a:off x="2747417" y="2313753"/>
              <a:ext cx="155079" cy="1315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141 Elipse">
              <a:extLst>
                <a:ext uri="{FF2B5EF4-FFF2-40B4-BE49-F238E27FC236}">
                  <a16:creationId xmlns:a16="http://schemas.microsoft.com/office/drawing/2014/main" id="{60B7136F-A274-271B-9CA3-961E12AC222B}"/>
                </a:ext>
              </a:extLst>
            </p:cNvPr>
            <p:cNvSpPr/>
            <p:nvPr/>
          </p:nvSpPr>
          <p:spPr>
            <a:xfrm>
              <a:off x="2701334" y="227267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0" name="152 Conector recto">
              <a:extLst>
                <a:ext uri="{FF2B5EF4-FFF2-40B4-BE49-F238E27FC236}">
                  <a16:creationId xmlns:a16="http://schemas.microsoft.com/office/drawing/2014/main" id="{DF31023D-9F26-7C82-3948-79887B16C579}"/>
                </a:ext>
              </a:extLst>
            </p:cNvPr>
            <p:cNvCxnSpPr>
              <a:endCxn id="359" idx="1"/>
            </p:cNvCxnSpPr>
            <p:nvPr/>
          </p:nvCxnSpPr>
          <p:spPr>
            <a:xfrm>
              <a:off x="2622899" y="2178440"/>
              <a:ext cx="86341" cy="1012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141 Elipse">
              <a:extLst>
                <a:ext uri="{FF2B5EF4-FFF2-40B4-BE49-F238E27FC236}">
                  <a16:creationId xmlns:a16="http://schemas.microsoft.com/office/drawing/2014/main" id="{AB42460C-427B-FE0D-D3BE-5A121F883DB1}"/>
                </a:ext>
              </a:extLst>
            </p:cNvPr>
            <p:cNvSpPr/>
            <p:nvPr/>
          </p:nvSpPr>
          <p:spPr>
            <a:xfrm>
              <a:off x="3093721" y="267305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2" name="152 Conector recto">
              <a:extLst>
                <a:ext uri="{FF2B5EF4-FFF2-40B4-BE49-F238E27FC236}">
                  <a16:creationId xmlns:a16="http://schemas.microsoft.com/office/drawing/2014/main" id="{B378D643-AAD5-570B-9CB9-15E5B2203DEF}"/>
                </a:ext>
              </a:extLst>
            </p:cNvPr>
            <p:cNvCxnSpPr>
              <a:stCxn id="361" idx="5"/>
            </p:cNvCxnSpPr>
            <p:nvPr/>
          </p:nvCxnSpPr>
          <p:spPr>
            <a:xfrm>
              <a:off x="3139805" y="2714135"/>
              <a:ext cx="124085" cy="1066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141 Elipse">
              <a:extLst>
                <a:ext uri="{FF2B5EF4-FFF2-40B4-BE49-F238E27FC236}">
                  <a16:creationId xmlns:a16="http://schemas.microsoft.com/office/drawing/2014/main" id="{536809BA-7168-ACC1-A39F-6D0B72A48776}"/>
                </a:ext>
              </a:extLst>
            </p:cNvPr>
            <p:cNvSpPr/>
            <p:nvPr/>
          </p:nvSpPr>
          <p:spPr>
            <a:xfrm>
              <a:off x="3455707" y="274615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4" name="4 Conector recto">
              <a:extLst>
                <a:ext uri="{FF2B5EF4-FFF2-40B4-BE49-F238E27FC236}">
                  <a16:creationId xmlns:a16="http://schemas.microsoft.com/office/drawing/2014/main" id="{57E9FB03-08B5-B9AA-340A-FCC7D5C9BBD5}"/>
                </a:ext>
              </a:extLst>
            </p:cNvPr>
            <p:cNvCxnSpPr>
              <a:stCxn id="363" idx="3"/>
            </p:cNvCxnSpPr>
            <p:nvPr/>
          </p:nvCxnSpPr>
          <p:spPr>
            <a:xfrm flipH="1">
              <a:off x="3337534" y="2787234"/>
              <a:ext cx="126080" cy="471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4 Conector recto">
              <a:extLst>
                <a:ext uri="{FF2B5EF4-FFF2-40B4-BE49-F238E27FC236}">
                  <a16:creationId xmlns:a16="http://schemas.microsoft.com/office/drawing/2014/main" id="{7FBDB815-F9DA-190C-4D6B-59A2635F75DC}"/>
                </a:ext>
              </a:extLst>
            </p:cNvPr>
            <p:cNvCxnSpPr>
              <a:stCxn id="363" idx="6"/>
              <a:endCxn id="366" idx="3"/>
            </p:cNvCxnSpPr>
            <p:nvPr/>
          </p:nvCxnSpPr>
          <p:spPr>
            <a:xfrm flipV="1">
              <a:off x="3509697" y="2686833"/>
              <a:ext cx="160708" cy="833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141 Elipse">
              <a:extLst>
                <a:ext uri="{FF2B5EF4-FFF2-40B4-BE49-F238E27FC236}">
                  <a16:creationId xmlns:a16="http://schemas.microsoft.com/office/drawing/2014/main" id="{33299B9D-2475-514B-424D-EE6CFC9EF3A4}"/>
                </a:ext>
              </a:extLst>
            </p:cNvPr>
            <p:cNvSpPr/>
            <p:nvPr/>
          </p:nvSpPr>
          <p:spPr>
            <a:xfrm>
              <a:off x="3662499" y="264575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7" name="4 Conector recto">
              <a:extLst>
                <a:ext uri="{FF2B5EF4-FFF2-40B4-BE49-F238E27FC236}">
                  <a16:creationId xmlns:a16="http://schemas.microsoft.com/office/drawing/2014/main" id="{F7B65A9A-FEA5-697C-00DA-A270A5630D7D}"/>
                </a:ext>
              </a:extLst>
            </p:cNvPr>
            <p:cNvCxnSpPr>
              <a:stCxn id="366" idx="7"/>
            </p:cNvCxnSpPr>
            <p:nvPr/>
          </p:nvCxnSpPr>
          <p:spPr>
            <a:xfrm flipV="1">
              <a:off x="3708582" y="2576342"/>
              <a:ext cx="80223" cy="764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141 Elipse">
              <a:extLst>
                <a:ext uri="{FF2B5EF4-FFF2-40B4-BE49-F238E27FC236}">
                  <a16:creationId xmlns:a16="http://schemas.microsoft.com/office/drawing/2014/main" id="{8E6819FF-C2F7-9CD2-1D6E-EBD50B430982}"/>
                </a:ext>
              </a:extLst>
            </p:cNvPr>
            <p:cNvSpPr/>
            <p:nvPr/>
          </p:nvSpPr>
          <p:spPr>
            <a:xfrm>
              <a:off x="3994136" y="28037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9" name="4 Conector recto">
              <a:extLst>
                <a:ext uri="{FF2B5EF4-FFF2-40B4-BE49-F238E27FC236}">
                  <a16:creationId xmlns:a16="http://schemas.microsoft.com/office/drawing/2014/main" id="{E6079A7A-704A-0D1B-AA5A-BC005970AE55}"/>
                </a:ext>
              </a:extLst>
            </p:cNvPr>
            <p:cNvCxnSpPr>
              <a:stCxn id="368" idx="3"/>
            </p:cNvCxnSpPr>
            <p:nvPr/>
          </p:nvCxnSpPr>
          <p:spPr>
            <a:xfrm flipH="1">
              <a:off x="3931766" y="2844815"/>
              <a:ext cx="70277" cy="11608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4 Conector recto">
              <a:extLst>
                <a:ext uri="{FF2B5EF4-FFF2-40B4-BE49-F238E27FC236}">
                  <a16:creationId xmlns:a16="http://schemas.microsoft.com/office/drawing/2014/main" id="{A4E4BBA5-4E7D-1C7A-76CE-D76DAF263D54}"/>
                </a:ext>
              </a:extLst>
            </p:cNvPr>
            <p:cNvCxnSpPr>
              <a:stCxn id="368" idx="1"/>
              <a:endCxn id="371" idx="5"/>
            </p:cNvCxnSpPr>
            <p:nvPr/>
          </p:nvCxnSpPr>
          <p:spPr>
            <a:xfrm flipH="1" flipV="1">
              <a:off x="3764920" y="2709696"/>
              <a:ext cx="237123" cy="1010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141 Elipse">
              <a:extLst>
                <a:ext uri="{FF2B5EF4-FFF2-40B4-BE49-F238E27FC236}">
                  <a16:creationId xmlns:a16="http://schemas.microsoft.com/office/drawing/2014/main" id="{7E2886E7-230B-96C9-5D57-99CB3D796899}"/>
                </a:ext>
              </a:extLst>
            </p:cNvPr>
            <p:cNvSpPr/>
            <p:nvPr/>
          </p:nvSpPr>
          <p:spPr>
            <a:xfrm>
              <a:off x="3718837" y="266862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2" name="4 Conector recto">
              <a:extLst>
                <a:ext uri="{FF2B5EF4-FFF2-40B4-BE49-F238E27FC236}">
                  <a16:creationId xmlns:a16="http://schemas.microsoft.com/office/drawing/2014/main" id="{AB210269-EB85-48B0-7B16-AACCDF1D4A89}"/>
                </a:ext>
              </a:extLst>
            </p:cNvPr>
            <p:cNvCxnSpPr>
              <a:stCxn id="371" idx="7"/>
            </p:cNvCxnSpPr>
            <p:nvPr/>
          </p:nvCxnSpPr>
          <p:spPr>
            <a:xfrm flipV="1">
              <a:off x="3764920" y="2587677"/>
              <a:ext cx="72601" cy="8799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141 Elipse">
              <a:extLst>
                <a:ext uri="{FF2B5EF4-FFF2-40B4-BE49-F238E27FC236}">
                  <a16:creationId xmlns:a16="http://schemas.microsoft.com/office/drawing/2014/main" id="{22254B60-3311-EC6F-F313-E8EC4E7D2B1E}"/>
                </a:ext>
              </a:extLst>
            </p:cNvPr>
            <p:cNvSpPr/>
            <p:nvPr/>
          </p:nvSpPr>
          <p:spPr>
            <a:xfrm>
              <a:off x="3370706" y="295916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4" name="4 Conector recto">
              <a:extLst>
                <a:ext uri="{FF2B5EF4-FFF2-40B4-BE49-F238E27FC236}">
                  <a16:creationId xmlns:a16="http://schemas.microsoft.com/office/drawing/2014/main" id="{82CF0C5D-1F5D-8231-90BD-354F3F0F0659}"/>
                </a:ext>
              </a:extLst>
            </p:cNvPr>
            <p:cNvCxnSpPr>
              <a:stCxn id="373" idx="1"/>
            </p:cNvCxnSpPr>
            <p:nvPr/>
          </p:nvCxnSpPr>
          <p:spPr>
            <a:xfrm flipH="1" flipV="1">
              <a:off x="3337534" y="2900139"/>
              <a:ext cx="41079" cy="660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4 Conector recto">
              <a:extLst>
                <a:ext uri="{FF2B5EF4-FFF2-40B4-BE49-F238E27FC236}">
                  <a16:creationId xmlns:a16="http://schemas.microsoft.com/office/drawing/2014/main" id="{8023AF29-6B1D-FB43-7F80-09D1EFEA26ED}"/>
                </a:ext>
              </a:extLst>
            </p:cNvPr>
            <p:cNvCxnSpPr>
              <a:cxnSpLocks/>
              <a:stCxn id="373" idx="5"/>
            </p:cNvCxnSpPr>
            <p:nvPr/>
          </p:nvCxnSpPr>
          <p:spPr>
            <a:xfrm>
              <a:off x="3416789" y="3000237"/>
              <a:ext cx="93226" cy="1224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152 Conector recto">
              <a:extLst>
                <a:ext uri="{FF2B5EF4-FFF2-40B4-BE49-F238E27FC236}">
                  <a16:creationId xmlns:a16="http://schemas.microsoft.com/office/drawing/2014/main" id="{338A8F94-A129-E033-36DC-C56DB218EF65}"/>
                </a:ext>
              </a:extLst>
            </p:cNvPr>
            <p:cNvCxnSpPr>
              <a:stCxn id="377" idx="7"/>
              <a:endCxn id="381" idx="3"/>
            </p:cNvCxnSpPr>
            <p:nvPr/>
          </p:nvCxnSpPr>
          <p:spPr>
            <a:xfrm flipV="1">
              <a:off x="3655124" y="3072421"/>
              <a:ext cx="130220" cy="1372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141 Elipse">
              <a:extLst>
                <a:ext uri="{FF2B5EF4-FFF2-40B4-BE49-F238E27FC236}">
                  <a16:creationId xmlns:a16="http://schemas.microsoft.com/office/drawing/2014/main" id="{A08302E6-4130-31BA-DC0A-AFB69929DE90}"/>
                </a:ext>
              </a:extLst>
            </p:cNvPr>
            <p:cNvSpPr/>
            <p:nvPr/>
          </p:nvSpPr>
          <p:spPr>
            <a:xfrm>
              <a:off x="3609041" y="320259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8" name="152 Conector recto">
              <a:extLst>
                <a:ext uri="{FF2B5EF4-FFF2-40B4-BE49-F238E27FC236}">
                  <a16:creationId xmlns:a16="http://schemas.microsoft.com/office/drawing/2014/main" id="{DA51669B-F2D3-1CD4-CAA7-A800EAA29604}"/>
                </a:ext>
              </a:extLst>
            </p:cNvPr>
            <p:cNvCxnSpPr>
              <a:stCxn id="379" idx="0"/>
              <a:endCxn id="377" idx="5"/>
            </p:cNvCxnSpPr>
            <p:nvPr/>
          </p:nvCxnSpPr>
          <p:spPr>
            <a:xfrm flipH="1" flipV="1">
              <a:off x="3655124" y="3243666"/>
              <a:ext cx="12133" cy="312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141 Elipse">
              <a:extLst>
                <a:ext uri="{FF2B5EF4-FFF2-40B4-BE49-F238E27FC236}">
                  <a16:creationId xmlns:a16="http://schemas.microsoft.com/office/drawing/2014/main" id="{86DC12FE-A7EA-1FF4-BDF6-724389193B5C}"/>
                </a:ext>
              </a:extLst>
            </p:cNvPr>
            <p:cNvSpPr/>
            <p:nvPr/>
          </p:nvSpPr>
          <p:spPr>
            <a:xfrm>
              <a:off x="3640262" y="327487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0" name="152 Conector recto">
              <a:extLst>
                <a:ext uri="{FF2B5EF4-FFF2-40B4-BE49-F238E27FC236}">
                  <a16:creationId xmlns:a16="http://schemas.microsoft.com/office/drawing/2014/main" id="{6B74C350-C3D8-1077-BC5E-9E05BBA10CAF}"/>
                </a:ext>
              </a:extLst>
            </p:cNvPr>
            <p:cNvCxnSpPr>
              <a:endCxn id="379" idx="4"/>
            </p:cNvCxnSpPr>
            <p:nvPr/>
          </p:nvCxnSpPr>
          <p:spPr>
            <a:xfrm flipH="1" flipV="1">
              <a:off x="3667258" y="3322997"/>
              <a:ext cx="728" cy="8126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141 Elipse">
              <a:extLst>
                <a:ext uri="{FF2B5EF4-FFF2-40B4-BE49-F238E27FC236}">
                  <a16:creationId xmlns:a16="http://schemas.microsoft.com/office/drawing/2014/main" id="{8034ABDA-638D-BB89-F5E8-8C4E50363C84}"/>
                </a:ext>
              </a:extLst>
            </p:cNvPr>
            <p:cNvSpPr/>
            <p:nvPr/>
          </p:nvSpPr>
          <p:spPr>
            <a:xfrm>
              <a:off x="3777437" y="30313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2" name="152 Conector recto">
              <a:extLst>
                <a:ext uri="{FF2B5EF4-FFF2-40B4-BE49-F238E27FC236}">
                  <a16:creationId xmlns:a16="http://schemas.microsoft.com/office/drawing/2014/main" id="{DC834767-A01A-AC31-B5FD-C3186CEE1BBA}"/>
                </a:ext>
              </a:extLst>
            </p:cNvPr>
            <p:cNvCxnSpPr>
              <a:stCxn id="381" idx="7"/>
            </p:cNvCxnSpPr>
            <p:nvPr/>
          </p:nvCxnSpPr>
          <p:spPr>
            <a:xfrm flipV="1">
              <a:off x="3823521" y="3015635"/>
              <a:ext cx="10814" cy="2275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152 Conector recto">
              <a:extLst>
                <a:ext uri="{FF2B5EF4-FFF2-40B4-BE49-F238E27FC236}">
                  <a16:creationId xmlns:a16="http://schemas.microsoft.com/office/drawing/2014/main" id="{6191819B-BDBE-8765-29E6-B55358E2CA2F}"/>
                </a:ext>
              </a:extLst>
            </p:cNvPr>
            <p:cNvCxnSpPr/>
            <p:nvPr/>
          </p:nvCxnSpPr>
          <p:spPr>
            <a:xfrm flipH="1" flipV="1">
              <a:off x="3510015" y="3200045"/>
              <a:ext cx="60539" cy="2042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152 Conector recto">
              <a:extLst>
                <a:ext uri="{FF2B5EF4-FFF2-40B4-BE49-F238E27FC236}">
                  <a16:creationId xmlns:a16="http://schemas.microsoft.com/office/drawing/2014/main" id="{E1B75D50-5AF7-5C9F-F435-25DA4665DED7}"/>
                </a:ext>
              </a:extLst>
            </p:cNvPr>
            <p:cNvCxnSpPr>
              <a:stCxn id="385" idx="7"/>
              <a:endCxn id="389" idx="3"/>
            </p:cNvCxnSpPr>
            <p:nvPr/>
          </p:nvCxnSpPr>
          <p:spPr>
            <a:xfrm flipV="1">
              <a:off x="3387127" y="3402769"/>
              <a:ext cx="38371" cy="247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141 Elipse">
              <a:extLst>
                <a:ext uri="{FF2B5EF4-FFF2-40B4-BE49-F238E27FC236}">
                  <a16:creationId xmlns:a16="http://schemas.microsoft.com/office/drawing/2014/main" id="{F9A6B7BE-6047-3B0E-AFDD-059D523B8F36}"/>
                </a:ext>
              </a:extLst>
            </p:cNvPr>
            <p:cNvSpPr/>
            <p:nvPr/>
          </p:nvSpPr>
          <p:spPr>
            <a:xfrm>
              <a:off x="3341044" y="34205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6" name="152 Conector recto">
              <a:extLst>
                <a:ext uri="{FF2B5EF4-FFF2-40B4-BE49-F238E27FC236}">
                  <a16:creationId xmlns:a16="http://schemas.microsoft.com/office/drawing/2014/main" id="{1CD56774-C500-6991-DEBD-B10A78AF3C6B}"/>
                </a:ext>
              </a:extLst>
            </p:cNvPr>
            <p:cNvCxnSpPr>
              <a:stCxn id="387" idx="0"/>
              <a:endCxn id="385" idx="3"/>
            </p:cNvCxnSpPr>
            <p:nvPr/>
          </p:nvCxnSpPr>
          <p:spPr>
            <a:xfrm flipV="1">
              <a:off x="3223604" y="3461588"/>
              <a:ext cx="125346" cy="24413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141 Elipse">
              <a:extLst>
                <a:ext uri="{FF2B5EF4-FFF2-40B4-BE49-F238E27FC236}">
                  <a16:creationId xmlns:a16="http://schemas.microsoft.com/office/drawing/2014/main" id="{D40329E2-E4D4-3115-E533-644E57C64D6B}"/>
                </a:ext>
              </a:extLst>
            </p:cNvPr>
            <p:cNvSpPr/>
            <p:nvPr/>
          </p:nvSpPr>
          <p:spPr>
            <a:xfrm>
              <a:off x="3196609" y="37057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8" name="152 Conector recto">
              <a:extLst>
                <a:ext uri="{FF2B5EF4-FFF2-40B4-BE49-F238E27FC236}">
                  <a16:creationId xmlns:a16="http://schemas.microsoft.com/office/drawing/2014/main" id="{2A03FEAA-AB7C-111F-1B3D-8BD3D72D648A}"/>
                </a:ext>
              </a:extLst>
            </p:cNvPr>
            <p:cNvCxnSpPr>
              <a:endCxn id="387" idx="2"/>
            </p:cNvCxnSpPr>
            <p:nvPr/>
          </p:nvCxnSpPr>
          <p:spPr>
            <a:xfrm flipV="1">
              <a:off x="3107490" y="3729784"/>
              <a:ext cx="89119" cy="244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141 Elipse">
              <a:extLst>
                <a:ext uri="{FF2B5EF4-FFF2-40B4-BE49-F238E27FC236}">
                  <a16:creationId xmlns:a16="http://schemas.microsoft.com/office/drawing/2014/main" id="{DD98F387-8495-8BD4-11C5-3FDFB26CBE39}"/>
                </a:ext>
              </a:extLst>
            </p:cNvPr>
            <p:cNvSpPr/>
            <p:nvPr/>
          </p:nvSpPr>
          <p:spPr>
            <a:xfrm>
              <a:off x="3417591" y="33616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0" name="152 Conector recto">
              <a:extLst>
                <a:ext uri="{FF2B5EF4-FFF2-40B4-BE49-F238E27FC236}">
                  <a16:creationId xmlns:a16="http://schemas.microsoft.com/office/drawing/2014/main" id="{98BCBC7D-D409-BB46-E315-27381B4990EF}"/>
                </a:ext>
              </a:extLst>
            </p:cNvPr>
            <p:cNvCxnSpPr>
              <a:stCxn id="389" idx="0"/>
            </p:cNvCxnSpPr>
            <p:nvPr/>
          </p:nvCxnSpPr>
          <p:spPr>
            <a:xfrm flipV="1">
              <a:off x="3444586" y="3188710"/>
              <a:ext cx="16713" cy="17298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152 Conector recto">
              <a:extLst>
                <a:ext uri="{FF2B5EF4-FFF2-40B4-BE49-F238E27FC236}">
                  <a16:creationId xmlns:a16="http://schemas.microsoft.com/office/drawing/2014/main" id="{3FCD1A6C-F8AE-92AA-1097-022A5D282896}"/>
                </a:ext>
              </a:extLst>
            </p:cNvPr>
            <p:cNvCxnSpPr>
              <a:stCxn id="392" idx="0"/>
            </p:cNvCxnSpPr>
            <p:nvPr/>
          </p:nvCxnSpPr>
          <p:spPr>
            <a:xfrm flipH="1" flipV="1">
              <a:off x="3149752" y="3583992"/>
              <a:ext cx="2297" cy="717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141 Elipse">
              <a:extLst>
                <a:ext uri="{FF2B5EF4-FFF2-40B4-BE49-F238E27FC236}">
                  <a16:creationId xmlns:a16="http://schemas.microsoft.com/office/drawing/2014/main" id="{8109B142-C5C9-CD45-D2B7-7D8455000755}"/>
                </a:ext>
              </a:extLst>
            </p:cNvPr>
            <p:cNvSpPr/>
            <p:nvPr/>
          </p:nvSpPr>
          <p:spPr>
            <a:xfrm>
              <a:off x="3125054" y="365569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3" name="152 Conector recto">
              <a:extLst>
                <a:ext uri="{FF2B5EF4-FFF2-40B4-BE49-F238E27FC236}">
                  <a16:creationId xmlns:a16="http://schemas.microsoft.com/office/drawing/2014/main" id="{1172B61E-320A-0135-06E8-A282081EA2B2}"/>
                </a:ext>
              </a:extLst>
            </p:cNvPr>
            <p:cNvCxnSpPr>
              <a:endCxn id="392" idx="2"/>
            </p:cNvCxnSpPr>
            <p:nvPr/>
          </p:nvCxnSpPr>
          <p:spPr>
            <a:xfrm flipV="1">
              <a:off x="3038595" y="3679760"/>
              <a:ext cx="86459" cy="3580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152 Conector recto">
              <a:extLst>
                <a:ext uri="{FF2B5EF4-FFF2-40B4-BE49-F238E27FC236}">
                  <a16:creationId xmlns:a16="http://schemas.microsoft.com/office/drawing/2014/main" id="{B03C9A5D-5EE2-DB41-548C-B44772E97919}"/>
                </a:ext>
              </a:extLst>
            </p:cNvPr>
            <p:cNvCxnSpPr>
              <a:stCxn id="395" idx="6"/>
              <a:endCxn id="399" idx="2"/>
            </p:cNvCxnSpPr>
            <p:nvPr/>
          </p:nvCxnSpPr>
          <p:spPr>
            <a:xfrm flipV="1">
              <a:off x="2691483" y="3791765"/>
              <a:ext cx="142467" cy="1936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141 Elipse">
              <a:extLst>
                <a:ext uri="{FF2B5EF4-FFF2-40B4-BE49-F238E27FC236}">
                  <a16:creationId xmlns:a16="http://schemas.microsoft.com/office/drawing/2014/main" id="{AE35D48E-EE6C-F2F0-B103-4F1C52574A66}"/>
                </a:ext>
              </a:extLst>
            </p:cNvPr>
            <p:cNvSpPr/>
            <p:nvPr/>
          </p:nvSpPr>
          <p:spPr>
            <a:xfrm>
              <a:off x="2637493" y="378706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6" name="152 Conector recto">
              <a:extLst>
                <a:ext uri="{FF2B5EF4-FFF2-40B4-BE49-F238E27FC236}">
                  <a16:creationId xmlns:a16="http://schemas.microsoft.com/office/drawing/2014/main" id="{29C99D95-2CF3-F2C1-E306-43B7BBB54B20}"/>
                </a:ext>
              </a:extLst>
            </p:cNvPr>
            <p:cNvCxnSpPr>
              <a:stCxn id="397" idx="6"/>
              <a:endCxn id="395" idx="2"/>
            </p:cNvCxnSpPr>
            <p:nvPr/>
          </p:nvCxnSpPr>
          <p:spPr>
            <a:xfrm flipV="1">
              <a:off x="2518338" y="3811128"/>
              <a:ext cx="119155" cy="537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141 Elipse">
              <a:extLst>
                <a:ext uri="{FF2B5EF4-FFF2-40B4-BE49-F238E27FC236}">
                  <a16:creationId xmlns:a16="http://schemas.microsoft.com/office/drawing/2014/main" id="{CE7F5F1E-8F2D-0EE5-D221-E4CA0DED1090}"/>
                </a:ext>
              </a:extLst>
            </p:cNvPr>
            <p:cNvSpPr/>
            <p:nvPr/>
          </p:nvSpPr>
          <p:spPr>
            <a:xfrm>
              <a:off x="2464348" y="379244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8" name="152 Conector recto">
              <a:extLst>
                <a:ext uri="{FF2B5EF4-FFF2-40B4-BE49-F238E27FC236}">
                  <a16:creationId xmlns:a16="http://schemas.microsoft.com/office/drawing/2014/main" id="{210D1464-C995-D851-CA9D-966DBECC66FE}"/>
                </a:ext>
              </a:extLst>
            </p:cNvPr>
            <p:cNvCxnSpPr>
              <a:endCxn id="397" idx="2"/>
            </p:cNvCxnSpPr>
            <p:nvPr/>
          </p:nvCxnSpPr>
          <p:spPr>
            <a:xfrm>
              <a:off x="2380372" y="3797845"/>
              <a:ext cx="83976" cy="186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141 Elipse">
              <a:extLst>
                <a:ext uri="{FF2B5EF4-FFF2-40B4-BE49-F238E27FC236}">
                  <a16:creationId xmlns:a16="http://schemas.microsoft.com/office/drawing/2014/main" id="{4D974B7D-794F-B197-F963-6D1666121264}"/>
                </a:ext>
              </a:extLst>
            </p:cNvPr>
            <p:cNvSpPr/>
            <p:nvPr/>
          </p:nvSpPr>
          <p:spPr>
            <a:xfrm>
              <a:off x="2833950" y="376770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0" name="152 Conector recto">
              <a:extLst>
                <a:ext uri="{FF2B5EF4-FFF2-40B4-BE49-F238E27FC236}">
                  <a16:creationId xmlns:a16="http://schemas.microsoft.com/office/drawing/2014/main" id="{0FC7B448-F93A-27B8-C0BE-5A5123AD3998}"/>
                </a:ext>
              </a:extLst>
            </p:cNvPr>
            <p:cNvCxnSpPr>
              <a:stCxn id="399" idx="6"/>
            </p:cNvCxnSpPr>
            <p:nvPr/>
          </p:nvCxnSpPr>
          <p:spPr>
            <a:xfrm flipV="1">
              <a:off x="2887940" y="3754268"/>
              <a:ext cx="81761" cy="3749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152 Conector recto">
              <a:extLst>
                <a:ext uri="{FF2B5EF4-FFF2-40B4-BE49-F238E27FC236}">
                  <a16:creationId xmlns:a16="http://schemas.microsoft.com/office/drawing/2014/main" id="{7ADA5E94-7D0F-31BB-8832-51403331622F}"/>
                </a:ext>
              </a:extLst>
            </p:cNvPr>
            <p:cNvCxnSpPr>
              <a:stCxn id="402" idx="6"/>
              <a:endCxn id="406" idx="3"/>
            </p:cNvCxnSpPr>
            <p:nvPr/>
          </p:nvCxnSpPr>
          <p:spPr>
            <a:xfrm flipV="1">
              <a:off x="1772571" y="4065725"/>
              <a:ext cx="83248" cy="603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141 Elipse">
              <a:extLst>
                <a:ext uri="{FF2B5EF4-FFF2-40B4-BE49-F238E27FC236}">
                  <a16:creationId xmlns:a16="http://schemas.microsoft.com/office/drawing/2014/main" id="{05153667-5FED-2BDD-0666-6ECE99B3C4A5}"/>
                </a:ext>
              </a:extLst>
            </p:cNvPr>
            <p:cNvSpPr/>
            <p:nvPr/>
          </p:nvSpPr>
          <p:spPr>
            <a:xfrm>
              <a:off x="1718582" y="41020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3" name="152 Conector recto">
              <a:extLst>
                <a:ext uri="{FF2B5EF4-FFF2-40B4-BE49-F238E27FC236}">
                  <a16:creationId xmlns:a16="http://schemas.microsoft.com/office/drawing/2014/main" id="{A5DC8C33-054F-42E9-BF91-3695E9F5D608}"/>
                </a:ext>
              </a:extLst>
            </p:cNvPr>
            <p:cNvCxnSpPr>
              <a:stCxn id="404" idx="5"/>
              <a:endCxn id="402" idx="2"/>
            </p:cNvCxnSpPr>
            <p:nvPr/>
          </p:nvCxnSpPr>
          <p:spPr>
            <a:xfrm>
              <a:off x="1566966" y="4049603"/>
              <a:ext cx="151615" cy="765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141 Elipse">
              <a:extLst>
                <a:ext uri="{FF2B5EF4-FFF2-40B4-BE49-F238E27FC236}">
                  <a16:creationId xmlns:a16="http://schemas.microsoft.com/office/drawing/2014/main" id="{E54B6010-B0FD-BF40-BAAC-48AAD46075FB}"/>
                </a:ext>
              </a:extLst>
            </p:cNvPr>
            <p:cNvSpPr/>
            <p:nvPr/>
          </p:nvSpPr>
          <p:spPr>
            <a:xfrm>
              <a:off x="1520883" y="400852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5" name="152 Conector recto">
              <a:extLst>
                <a:ext uri="{FF2B5EF4-FFF2-40B4-BE49-F238E27FC236}">
                  <a16:creationId xmlns:a16="http://schemas.microsoft.com/office/drawing/2014/main" id="{698F6ED1-DB36-D364-62F7-F59AC5FFFD95}"/>
                </a:ext>
              </a:extLst>
            </p:cNvPr>
            <p:cNvCxnSpPr>
              <a:endCxn id="404" idx="0"/>
            </p:cNvCxnSpPr>
            <p:nvPr/>
          </p:nvCxnSpPr>
          <p:spPr>
            <a:xfrm>
              <a:off x="1522333" y="3912591"/>
              <a:ext cx="25545" cy="959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141 Elipse">
              <a:extLst>
                <a:ext uri="{FF2B5EF4-FFF2-40B4-BE49-F238E27FC236}">
                  <a16:creationId xmlns:a16="http://schemas.microsoft.com/office/drawing/2014/main" id="{44292BA9-6CBE-BE75-E83C-EAE255D6ADEC}"/>
                </a:ext>
              </a:extLst>
            </p:cNvPr>
            <p:cNvSpPr/>
            <p:nvPr/>
          </p:nvSpPr>
          <p:spPr>
            <a:xfrm>
              <a:off x="1847913" y="402465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7" name="152 Conector recto">
              <a:extLst>
                <a:ext uri="{FF2B5EF4-FFF2-40B4-BE49-F238E27FC236}">
                  <a16:creationId xmlns:a16="http://schemas.microsoft.com/office/drawing/2014/main" id="{8DD36E76-5ECA-8EFE-9594-F02F1CAF69E9}"/>
                </a:ext>
              </a:extLst>
            </p:cNvPr>
            <p:cNvCxnSpPr>
              <a:stCxn id="406" idx="6"/>
              <a:endCxn id="408" idx="3"/>
            </p:cNvCxnSpPr>
            <p:nvPr/>
          </p:nvCxnSpPr>
          <p:spPr>
            <a:xfrm flipV="1">
              <a:off x="1901903" y="3949675"/>
              <a:ext cx="87299" cy="990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141 Elipse">
              <a:extLst>
                <a:ext uri="{FF2B5EF4-FFF2-40B4-BE49-F238E27FC236}">
                  <a16:creationId xmlns:a16="http://schemas.microsoft.com/office/drawing/2014/main" id="{B2F9812A-40BD-8363-F6CA-846D74309B43}"/>
                </a:ext>
              </a:extLst>
            </p:cNvPr>
            <p:cNvSpPr/>
            <p:nvPr/>
          </p:nvSpPr>
          <p:spPr>
            <a:xfrm>
              <a:off x="1981296" y="390859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9" name="152 Conector recto">
              <a:extLst>
                <a:ext uri="{FF2B5EF4-FFF2-40B4-BE49-F238E27FC236}">
                  <a16:creationId xmlns:a16="http://schemas.microsoft.com/office/drawing/2014/main" id="{5E56222C-5775-5108-F5ED-6B16020B1689}"/>
                </a:ext>
              </a:extLst>
            </p:cNvPr>
            <p:cNvCxnSpPr>
              <a:stCxn id="408" idx="6"/>
            </p:cNvCxnSpPr>
            <p:nvPr/>
          </p:nvCxnSpPr>
          <p:spPr>
            <a:xfrm flipV="1">
              <a:off x="2035286" y="3825210"/>
              <a:ext cx="227476" cy="1074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152 Conector recto">
              <a:extLst>
                <a:ext uri="{FF2B5EF4-FFF2-40B4-BE49-F238E27FC236}">
                  <a16:creationId xmlns:a16="http://schemas.microsoft.com/office/drawing/2014/main" id="{E831B231-2FE3-5156-E3EC-1A5E4227F010}"/>
                </a:ext>
              </a:extLst>
            </p:cNvPr>
            <p:cNvCxnSpPr>
              <a:stCxn id="411" idx="3"/>
            </p:cNvCxnSpPr>
            <p:nvPr/>
          </p:nvCxnSpPr>
          <p:spPr>
            <a:xfrm flipH="1">
              <a:off x="1571049" y="3748760"/>
              <a:ext cx="47688" cy="977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141 Elipse">
              <a:extLst>
                <a:ext uri="{FF2B5EF4-FFF2-40B4-BE49-F238E27FC236}">
                  <a16:creationId xmlns:a16="http://schemas.microsoft.com/office/drawing/2014/main" id="{C2781EA9-1B03-E62F-8040-E7B6FB4C5144}"/>
                </a:ext>
              </a:extLst>
            </p:cNvPr>
            <p:cNvSpPr/>
            <p:nvPr/>
          </p:nvSpPr>
          <p:spPr>
            <a:xfrm>
              <a:off x="1610831" y="370768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2" name="152 Conector recto">
              <a:extLst>
                <a:ext uri="{FF2B5EF4-FFF2-40B4-BE49-F238E27FC236}">
                  <a16:creationId xmlns:a16="http://schemas.microsoft.com/office/drawing/2014/main" id="{354C03CB-8E5B-90A0-5928-0B19BB69EC1C}"/>
                </a:ext>
              </a:extLst>
            </p:cNvPr>
            <p:cNvCxnSpPr>
              <a:stCxn id="413" idx="4"/>
              <a:endCxn id="411" idx="0"/>
            </p:cNvCxnSpPr>
            <p:nvPr/>
          </p:nvCxnSpPr>
          <p:spPr>
            <a:xfrm flipH="1">
              <a:off x="1637826" y="3613812"/>
              <a:ext cx="44052" cy="938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141 Elipse">
              <a:extLst>
                <a:ext uri="{FF2B5EF4-FFF2-40B4-BE49-F238E27FC236}">
                  <a16:creationId xmlns:a16="http://schemas.microsoft.com/office/drawing/2014/main" id="{29B07A8C-133C-36F9-5CD6-D2891FB33B57}"/>
                </a:ext>
              </a:extLst>
            </p:cNvPr>
            <p:cNvSpPr/>
            <p:nvPr/>
          </p:nvSpPr>
          <p:spPr>
            <a:xfrm>
              <a:off x="1654882" y="356568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4" name="152 Conector recto">
              <a:extLst>
                <a:ext uri="{FF2B5EF4-FFF2-40B4-BE49-F238E27FC236}">
                  <a16:creationId xmlns:a16="http://schemas.microsoft.com/office/drawing/2014/main" id="{DD5E3FE2-7B37-0B67-064C-1038EE0EDD35}"/>
                </a:ext>
              </a:extLst>
            </p:cNvPr>
            <p:cNvCxnSpPr>
              <a:endCxn id="413" idx="0"/>
            </p:cNvCxnSpPr>
            <p:nvPr/>
          </p:nvCxnSpPr>
          <p:spPr>
            <a:xfrm>
              <a:off x="1641880" y="3423110"/>
              <a:ext cx="39997" cy="1425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152 Conector recto">
              <a:extLst>
                <a:ext uri="{FF2B5EF4-FFF2-40B4-BE49-F238E27FC236}">
                  <a16:creationId xmlns:a16="http://schemas.microsoft.com/office/drawing/2014/main" id="{6C516EAC-483B-7190-AFBD-FF6C7E459314}"/>
                </a:ext>
              </a:extLst>
            </p:cNvPr>
            <p:cNvCxnSpPr/>
            <p:nvPr/>
          </p:nvCxnSpPr>
          <p:spPr>
            <a:xfrm>
              <a:off x="1394226" y="3801446"/>
              <a:ext cx="59212" cy="724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152 Conector recto">
              <a:extLst>
                <a:ext uri="{FF2B5EF4-FFF2-40B4-BE49-F238E27FC236}">
                  <a16:creationId xmlns:a16="http://schemas.microsoft.com/office/drawing/2014/main" id="{085CCBF7-0401-C9F2-859D-0276D7221BA3}"/>
                </a:ext>
              </a:extLst>
            </p:cNvPr>
            <p:cNvCxnSpPr/>
            <p:nvPr/>
          </p:nvCxnSpPr>
          <p:spPr>
            <a:xfrm>
              <a:off x="1463350" y="3790111"/>
              <a:ext cx="58983" cy="450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152 Conector recto">
              <a:extLst>
                <a:ext uri="{FF2B5EF4-FFF2-40B4-BE49-F238E27FC236}">
                  <a16:creationId xmlns:a16="http://schemas.microsoft.com/office/drawing/2014/main" id="{C8981668-FBDC-5D81-AF45-FED0F34D217D}"/>
                </a:ext>
              </a:extLst>
            </p:cNvPr>
            <p:cNvCxnSpPr/>
            <p:nvPr/>
          </p:nvCxnSpPr>
          <p:spPr>
            <a:xfrm flipH="1">
              <a:off x="1104893" y="3790111"/>
              <a:ext cx="220210" cy="31016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152 Conector recto">
              <a:extLst>
                <a:ext uri="{FF2B5EF4-FFF2-40B4-BE49-F238E27FC236}">
                  <a16:creationId xmlns:a16="http://schemas.microsoft.com/office/drawing/2014/main" id="{9C38112C-13FB-E1EF-8D68-9948167CE97B}"/>
                </a:ext>
              </a:extLst>
            </p:cNvPr>
            <p:cNvCxnSpPr/>
            <p:nvPr/>
          </p:nvCxnSpPr>
          <p:spPr>
            <a:xfrm>
              <a:off x="1712711" y="3437328"/>
              <a:ext cx="41790" cy="631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152 Conector recto">
              <a:extLst>
                <a:ext uri="{FF2B5EF4-FFF2-40B4-BE49-F238E27FC236}">
                  <a16:creationId xmlns:a16="http://schemas.microsoft.com/office/drawing/2014/main" id="{D65A7BEE-9489-A218-F9C3-BDAE3574D8F7}"/>
                </a:ext>
              </a:extLst>
            </p:cNvPr>
            <p:cNvCxnSpPr/>
            <p:nvPr/>
          </p:nvCxnSpPr>
          <p:spPr>
            <a:xfrm flipH="1" flipV="1">
              <a:off x="2239780" y="3665796"/>
              <a:ext cx="71697" cy="9334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4 Conector recto">
              <a:extLst>
                <a:ext uri="{FF2B5EF4-FFF2-40B4-BE49-F238E27FC236}">
                  <a16:creationId xmlns:a16="http://schemas.microsoft.com/office/drawing/2014/main" id="{D48F9618-A2F1-5E04-7EE0-A155D456FD4B}"/>
                </a:ext>
              </a:extLst>
            </p:cNvPr>
            <p:cNvCxnSpPr>
              <a:endCxn id="421" idx="4"/>
            </p:cNvCxnSpPr>
            <p:nvPr/>
          </p:nvCxnSpPr>
          <p:spPr>
            <a:xfrm flipH="1" flipV="1">
              <a:off x="2145713" y="3386374"/>
              <a:ext cx="94067" cy="2020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141 Elipse">
              <a:extLst>
                <a:ext uri="{FF2B5EF4-FFF2-40B4-BE49-F238E27FC236}">
                  <a16:creationId xmlns:a16="http://schemas.microsoft.com/office/drawing/2014/main" id="{B537C869-4DB4-7D03-6FEE-EFD2658D519D}"/>
                </a:ext>
              </a:extLst>
            </p:cNvPr>
            <p:cNvSpPr/>
            <p:nvPr/>
          </p:nvSpPr>
          <p:spPr>
            <a:xfrm>
              <a:off x="2118718" y="33382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2" name="4 Conector recto">
              <a:extLst>
                <a:ext uri="{FF2B5EF4-FFF2-40B4-BE49-F238E27FC236}">
                  <a16:creationId xmlns:a16="http://schemas.microsoft.com/office/drawing/2014/main" id="{D409EBE0-81FA-F1D2-9431-C9B3BBE41629}"/>
                </a:ext>
              </a:extLst>
            </p:cNvPr>
            <p:cNvCxnSpPr>
              <a:stCxn id="421" idx="0"/>
            </p:cNvCxnSpPr>
            <p:nvPr/>
          </p:nvCxnSpPr>
          <p:spPr>
            <a:xfrm flipH="1" flipV="1">
              <a:off x="2129579" y="3187799"/>
              <a:ext cx="16134" cy="1504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141 Elipse">
              <a:extLst>
                <a:ext uri="{FF2B5EF4-FFF2-40B4-BE49-F238E27FC236}">
                  <a16:creationId xmlns:a16="http://schemas.microsoft.com/office/drawing/2014/main" id="{4068D62C-518B-70D3-6374-26DC37A6DC46}"/>
                </a:ext>
              </a:extLst>
            </p:cNvPr>
            <p:cNvSpPr/>
            <p:nvPr/>
          </p:nvSpPr>
          <p:spPr>
            <a:xfrm>
              <a:off x="1880936" y="347007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4" name="4 Conector recto">
              <a:extLst>
                <a:ext uri="{FF2B5EF4-FFF2-40B4-BE49-F238E27FC236}">
                  <a16:creationId xmlns:a16="http://schemas.microsoft.com/office/drawing/2014/main" id="{0808CF38-8719-A561-0E14-343D9AE631AC}"/>
                </a:ext>
              </a:extLst>
            </p:cNvPr>
            <p:cNvCxnSpPr>
              <a:stCxn id="423" idx="1"/>
            </p:cNvCxnSpPr>
            <p:nvPr/>
          </p:nvCxnSpPr>
          <p:spPr>
            <a:xfrm flipH="1" flipV="1">
              <a:off x="1783542" y="3423110"/>
              <a:ext cx="105300" cy="5401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 Conector recto">
              <a:extLst>
                <a:ext uri="{FF2B5EF4-FFF2-40B4-BE49-F238E27FC236}">
                  <a16:creationId xmlns:a16="http://schemas.microsoft.com/office/drawing/2014/main" id="{91EEE561-F9D3-E7C6-F142-35FB3763055D}"/>
                </a:ext>
              </a:extLst>
            </p:cNvPr>
            <p:cNvCxnSpPr>
              <a:stCxn id="423" idx="5"/>
              <a:endCxn id="426" idx="1"/>
            </p:cNvCxnSpPr>
            <p:nvPr/>
          </p:nvCxnSpPr>
          <p:spPr>
            <a:xfrm>
              <a:off x="1927019" y="3511151"/>
              <a:ext cx="108296" cy="526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141 Elipse">
              <a:extLst>
                <a:ext uri="{FF2B5EF4-FFF2-40B4-BE49-F238E27FC236}">
                  <a16:creationId xmlns:a16="http://schemas.microsoft.com/office/drawing/2014/main" id="{67A731E3-FBD0-8B21-6E64-E60173152E32}"/>
                </a:ext>
              </a:extLst>
            </p:cNvPr>
            <p:cNvSpPr/>
            <p:nvPr/>
          </p:nvSpPr>
          <p:spPr>
            <a:xfrm>
              <a:off x="2027408" y="35567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7" name="4 Conector recto">
              <a:extLst>
                <a:ext uri="{FF2B5EF4-FFF2-40B4-BE49-F238E27FC236}">
                  <a16:creationId xmlns:a16="http://schemas.microsoft.com/office/drawing/2014/main" id="{5F16B68E-482A-6EEA-8106-5AA2CA36F427}"/>
                </a:ext>
              </a:extLst>
            </p:cNvPr>
            <p:cNvCxnSpPr>
              <a:stCxn id="426" idx="5"/>
            </p:cNvCxnSpPr>
            <p:nvPr/>
          </p:nvCxnSpPr>
          <p:spPr>
            <a:xfrm>
              <a:off x="2073491" y="3597840"/>
              <a:ext cx="97394" cy="2925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141 Elipse">
              <a:extLst>
                <a:ext uri="{FF2B5EF4-FFF2-40B4-BE49-F238E27FC236}">
                  <a16:creationId xmlns:a16="http://schemas.microsoft.com/office/drawing/2014/main" id="{C1107514-D4A9-F010-41D4-088B3BB90534}"/>
                </a:ext>
              </a:extLst>
            </p:cNvPr>
            <p:cNvSpPr/>
            <p:nvPr/>
          </p:nvSpPr>
          <p:spPr>
            <a:xfrm>
              <a:off x="2266510" y="31296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9" name="4 Conector recto">
              <a:extLst>
                <a:ext uri="{FF2B5EF4-FFF2-40B4-BE49-F238E27FC236}">
                  <a16:creationId xmlns:a16="http://schemas.microsoft.com/office/drawing/2014/main" id="{49B66D98-E37E-1686-8A14-70FD57E5AB96}"/>
                </a:ext>
              </a:extLst>
            </p:cNvPr>
            <p:cNvCxnSpPr>
              <a:stCxn id="428" idx="2"/>
            </p:cNvCxnSpPr>
            <p:nvPr/>
          </p:nvCxnSpPr>
          <p:spPr>
            <a:xfrm flipH="1" flipV="1">
              <a:off x="2229750" y="3139254"/>
              <a:ext cx="36760" cy="1446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 Conector recto">
              <a:extLst>
                <a:ext uri="{FF2B5EF4-FFF2-40B4-BE49-F238E27FC236}">
                  <a16:creationId xmlns:a16="http://schemas.microsoft.com/office/drawing/2014/main" id="{EA606BEF-6B64-A78C-1BE4-679F2E5F97F8}"/>
                </a:ext>
              </a:extLst>
            </p:cNvPr>
            <p:cNvCxnSpPr>
              <a:stCxn id="428" idx="6"/>
              <a:endCxn id="431" idx="2"/>
            </p:cNvCxnSpPr>
            <p:nvPr/>
          </p:nvCxnSpPr>
          <p:spPr>
            <a:xfrm flipV="1">
              <a:off x="2320499" y="3139571"/>
              <a:ext cx="42579" cy="141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141 Elipse">
              <a:extLst>
                <a:ext uri="{FF2B5EF4-FFF2-40B4-BE49-F238E27FC236}">
                  <a16:creationId xmlns:a16="http://schemas.microsoft.com/office/drawing/2014/main" id="{D3F9AF9B-1E08-14DD-91E2-267F3DF14217}"/>
                </a:ext>
              </a:extLst>
            </p:cNvPr>
            <p:cNvSpPr/>
            <p:nvPr/>
          </p:nvSpPr>
          <p:spPr>
            <a:xfrm>
              <a:off x="2363078" y="31155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2" name="4 Conector recto">
              <a:extLst>
                <a:ext uri="{FF2B5EF4-FFF2-40B4-BE49-F238E27FC236}">
                  <a16:creationId xmlns:a16="http://schemas.microsoft.com/office/drawing/2014/main" id="{803D005E-4576-B57C-E941-E7C818409EE5}"/>
                </a:ext>
              </a:extLst>
            </p:cNvPr>
            <p:cNvCxnSpPr>
              <a:stCxn id="431" idx="6"/>
            </p:cNvCxnSpPr>
            <p:nvPr/>
          </p:nvCxnSpPr>
          <p:spPr>
            <a:xfrm>
              <a:off x="2417068" y="3139571"/>
              <a:ext cx="39471" cy="110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4 Conector recto">
              <a:extLst>
                <a:ext uri="{FF2B5EF4-FFF2-40B4-BE49-F238E27FC236}">
                  <a16:creationId xmlns:a16="http://schemas.microsoft.com/office/drawing/2014/main" id="{C2139948-8161-603C-5CBD-1421692C76FB}"/>
                </a:ext>
              </a:extLst>
            </p:cNvPr>
            <p:cNvCxnSpPr>
              <a:endCxn id="434" idx="4"/>
            </p:cNvCxnSpPr>
            <p:nvPr/>
          </p:nvCxnSpPr>
          <p:spPr>
            <a:xfrm flipH="1" flipV="1">
              <a:off x="2519729" y="3357795"/>
              <a:ext cx="35427" cy="18249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141 Elipse">
              <a:extLst>
                <a:ext uri="{FF2B5EF4-FFF2-40B4-BE49-F238E27FC236}">
                  <a16:creationId xmlns:a16="http://schemas.microsoft.com/office/drawing/2014/main" id="{1896FB13-B4EB-5F27-9A2B-10E180C548AA}"/>
                </a:ext>
              </a:extLst>
            </p:cNvPr>
            <p:cNvSpPr/>
            <p:nvPr/>
          </p:nvSpPr>
          <p:spPr>
            <a:xfrm>
              <a:off x="2492734" y="330967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5" name="4 Conector recto">
              <a:extLst>
                <a:ext uri="{FF2B5EF4-FFF2-40B4-BE49-F238E27FC236}">
                  <a16:creationId xmlns:a16="http://schemas.microsoft.com/office/drawing/2014/main" id="{45EB736B-55DD-6882-847E-AB52B87EA466}"/>
                </a:ext>
              </a:extLst>
            </p:cNvPr>
            <p:cNvCxnSpPr>
              <a:stCxn id="434" idx="0"/>
            </p:cNvCxnSpPr>
            <p:nvPr/>
          </p:nvCxnSpPr>
          <p:spPr>
            <a:xfrm flipV="1">
              <a:off x="2519729" y="3199188"/>
              <a:ext cx="36980" cy="1104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4 Conector recto">
              <a:extLst>
                <a:ext uri="{FF2B5EF4-FFF2-40B4-BE49-F238E27FC236}">
                  <a16:creationId xmlns:a16="http://schemas.microsoft.com/office/drawing/2014/main" id="{8B8391D9-A19F-1FC6-DAFC-2496B29B6270}"/>
                </a:ext>
              </a:extLst>
            </p:cNvPr>
            <p:cNvCxnSpPr/>
            <p:nvPr/>
          </p:nvCxnSpPr>
          <p:spPr>
            <a:xfrm flipH="1" flipV="1">
              <a:off x="2626121" y="3588831"/>
              <a:ext cx="52162" cy="3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152 Conector recto">
              <a:extLst>
                <a:ext uri="{FF2B5EF4-FFF2-40B4-BE49-F238E27FC236}">
                  <a16:creationId xmlns:a16="http://schemas.microsoft.com/office/drawing/2014/main" id="{A33BAC2C-9B40-065C-4C31-067AD4C46AEC}"/>
                </a:ext>
              </a:extLst>
            </p:cNvPr>
            <p:cNvCxnSpPr>
              <a:stCxn id="438" idx="7"/>
              <a:endCxn id="442" idx="2"/>
            </p:cNvCxnSpPr>
            <p:nvPr/>
          </p:nvCxnSpPr>
          <p:spPr>
            <a:xfrm flipV="1">
              <a:off x="2967667" y="2980614"/>
              <a:ext cx="97480" cy="585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141 Elipse">
              <a:extLst>
                <a:ext uri="{FF2B5EF4-FFF2-40B4-BE49-F238E27FC236}">
                  <a16:creationId xmlns:a16="http://schemas.microsoft.com/office/drawing/2014/main" id="{D1ECB7F7-704E-6744-D621-CB97201CA300}"/>
                </a:ext>
              </a:extLst>
            </p:cNvPr>
            <p:cNvSpPr/>
            <p:nvPr/>
          </p:nvSpPr>
          <p:spPr>
            <a:xfrm>
              <a:off x="2921584" y="30320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9" name="152 Conector recto">
              <a:extLst>
                <a:ext uri="{FF2B5EF4-FFF2-40B4-BE49-F238E27FC236}">
                  <a16:creationId xmlns:a16="http://schemas.microsoft.com/office/drawing/2014/main" id="{8F5C9CFE-F88F-8600-E7FF-158093537AFB}"/>
                </a:ext>
              </a:extLst>
            </p:cNvPr>
            <p:cNvCxnSpPr>
              <a:stCxn id="440" idx="6"/>
              <a:endCxn id="438" idx="2"/>
            </p:cNvCxnSpPr>
            <p:nvPr/>
          </p:nvCxnSpPr>
          <p:spPr>
            <a:xfrm flipV="1">
              <a:off x="2798486" y="3056155"/>
              <a:ext cx="123097" cy="420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141 Elipse">
              <a:extLst>
                <a:ext uri="{FF2B5EF4-FFF2-40B4-BE49-F238E27FC236}">
                  <a16:creationId xmlns:a16="http://schemas.microsoft.com/office/drawing/2014/main" id="{FF5F8BEC-4275-40FD-1101-D4423C0A7DE4}"/>
                </a:ext>
              </a:extLst>
            </p:cNvPr>
            <p:cNvSpPr/>
            <p:nvPr/>
          </p:nvSpPr>
          <p:spPr>
            <a:xfrm>
              <a:off x="2744496" y="30741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1" name="152 Conector recto">
              <a:extLst>
                <a:ext uri="{FF2B5EF4-FFF2-40B4-BE49-F238E27FC236}">
                  <a16:creationId xmlns:a16="http://schemas.microsoft.com/office/drawing/2014/main" id="{1F56CE3B-A1A7-E938-4D8E-36A83FA5DAD2}"/>
                </a:ext>
              </a:extLst>
            </p:cNvPr>
            <p:cNvCxnSpPr>
              <a:endCxn id="440" idx="3"/>
            </p:cNvCxnSpPr>
            <p:nvPr/>
          </p:nvCxnSpPr>
          <p:spPr>
            <a:xfrm flipV="1">
              <a:off x="2656880" y="3115243"/>
              <a:ext cx="95523" cy="3539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141 Elipse">
              <a:extLst>
                <a:ext uri="{FF2B5EF4-FFF2-40B4-BE49-F238E27FC236}">
                  <a16:creationId xmlns:a16="http://schemas.microsoft.com/office/drawing/2014/main" id="{EF92A99D-8330-1C32-9183-465305C3D468}"/>
                </a:ext>
              </a:extLst>
            </p:cNvPr>
            <p:cNvSpPr/>
            <p:nvPr/>
          </p:nvSpPr>
          <p:spPr>
            <a:xfrm>
              <a:off x="3065146" y="295655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3" name="152 Conector recto">
              <a:extLst>
                <a:ext uri="{FF2B5EF4-FFF2-40B4-BE49-F238E27FC236}">
                  <a16:creationId xmlns:a16="http://schemas.microsoft.com/office/drawing/2014/main" id="{E6960874-3465-1195-D416-EF0FA821857D}"/>
                </a:ext>
              </a:extLst>
            </p:cNvPr>
            <p:cNvCxnSpPr>
              <a:stCxn id="442" idx="7"/>
            </p:cNvCxnSpPr>
            <p:nvPr/>
          </p:nvCxnSpPr>
          <p:spPr>
            <a:xfrm flipV="1">
              <a:off x="3111230" y="2900139"/>
              <a:ext cx="79015" cy="634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152 Conector recto">
              <a:extLst>
                <a:ext uri="{FF2B5EF4-FFF2-40B4-BE49-F238E27FC236}">
                  <a16:creationId xmlns:a16="http://schemas.microsoft.com/office/drawing/2014/main" id="{09E47D3A-84B0-89C4-706C-3954564480A6}"/>
                </a:ext>
              </a:extLst>
            </p:cNvPr>
            <p:cNvCxnSpPr>
              <a:stCxn id="445" idx="6"/>
              <a:endCxn id="449" idx="2"/>
            </p:cNvCxnSpPr>
            <p:nvPr/>
          </p:nvCxnSpPr>
          <p:spPr>
            <a:xfrm flipV="1">
              <a:off x="2913004" y="3327074"/>
              <a:ext cx="72642" cy="201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141 Elipse">
              <a:extLst>
                <a:ext uri="{FF2B5EF4-FFF2-40B4-BE49-F238E27FC236}">
                  <a16:creationId xmlns:a16="http://schemas.microsoft.com/office/drawing/2014/main" id="{8B5C13BA-1112-8FAE-5087-6F8A67D36CD1}"/>
                </a:ext>
              </a:extLst>
            </p:cNvPr>
            <p:cNvSpPr/>
            <p:nvPr/>
          </p:nvSpPr>
          <p:spPr>
            <a:xfrm>
              <a:off x="2859014" y="33231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6" name="152 Conector recto">
              <a:extLst>
                <a:ext uri="{FF2B5EF4-FFF2-40B4-BE49-F238E27FC236}">
                  <a16:creationId xmlns:a16="http://schemas.microsoft.com/office/drawing/2014/main" id="{F6E1822E-5AA1-6896-5713-F345A9846D02}"/>
                </a:ext>
              </a:extLst>
            </p:cNvPr>
            <p:cNvCxnSpPr>
              <a:stCxn id="447" idx="6"/>
              <a:endCxn id="445" idx="3"/>
            </p:cNvCxnSpPr>
            <p:nvPr/>
          </p:nvCxnSpPr>
          <p:spPr>
            <a:xfrm flipV="1">
              <a:off x="2769597" y="3364215"/>
              <a:ext cx="97324" cy="127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141 Elipse">
              <a:extLst>
                <a:ext uri="{FF2B5EF4-FFF2-40B4-BE49-F238E27FC236}">
                  <a16:creationId xmlns:a16="http://schemas.microsoft.com/office/drawing/2014/main" id="{162FBB85-E2E9-2BE4-3743-A92402159201}"/>
                </a:ext>
              </a:extLst>
            </p:cNvPr>
            <p:cNvSpPr/>
            <p:nvPr/>
          </p:nvSpPr>
          <p:spPr>
            <a:xfrm>
              <a:off x="2715607" y="33528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8" name="152 Conector recto">
              <a:extLst>
                <a:ext uri="{FF2B5EF4-FFF2-40B4-BE49-F238E27FC236}">
                  <a16:creationId xmlns:a16="http://schemas.microsoft.com/office/drawing/2014/main" id="{6FEDC230-88FB-336D-9687-E7CA5AAA329F}"/>
                </a:ext>
              </a:extLst>
            </p:cNvPr>
            <p:cNvCxnSpPr>
              <a:endCxn id="447" idx="3"/>
            </p:cNvCxnSpPr>
            <p:nvPr/>
          </p:nvCxnSpPr>
          <p:spPr>
            <a:xfrm flipV="1">
              <a:off x="2605336" y="3393943"/>
              <a:ext cx="118178" cy="1605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141 Elipse">
              <a:extLst>
                <a:ext uri="{FF2B5EF4-FFF2-40B4-BE49-F238E27FC236}">
                  <a16:creationId xmlns:a16="http://schemas.microsoft.com/office/drawing/2014/main" id="{F976A155-3167-541F-8B76-EE90314562A0}"/>
                </a:ext>
              </a:extLst>
            </p:cNvPr>
            <p:cNvSpPr/>
            <p:nvPr/>
          </p:nvSpPr>
          <p:spPr>
            <a:xfrm>
              <a:off x="2985646" y="33030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0" name="152 Conector recto">
              <a:extLst>
                <a:ext uri="{FF2B5EF4-FFF2-40B4-BE49-F238E27FC236}">
                  <a16:creationId xmlns:a16="http://schemas.microsoft.com/office/drawing/2014/main" id="{2D3A0257-D9FC-8E45-7936-245A4848670F}"/>
                </a:ext>
              </a:extLst>
            </p:cNvPr>
            <p:cNvCxnSpPr>
              <a:stCxn id="449" idx="7"/>
              <a:endCxn id="452" idx="2"/>
            </p:cNvCxnSpPr>
            <p:nvPr/>
          </p:nvCxnSpPr>
          <p:spPr>
            <a:xfrm flipV="1">
              <a:off x="3031729" y="3281425"/>
              <a:ext cx="94743" cy="286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152 Conector recto">
              <a:extLst>
                <a:ext uri="{FF2B5EF4-FFF2-40B4-BE49-F238E27FC236}">
                  <a16:creationId xmlns:a16="http://schemas.microsoft.com/office/drawing/2014/main" id="{759D6AA4-7FAD-03CA-7321-3034DA792E25}"/>
                </a:ext>
              </a:extLst>
            </p:cNvPr>
            <p:cNvCxnSpPr>
              <a:stCxn id="452" idx="6"/>
              <a:endCxn id="453" idx="2"/>
            </p:cNvCxnSpPr>
            <p:nvPr/>
          </p:nvCxnSpPr>
          <p:spPr>
            <a:xfrm flipV="1">
              <a:off x="3180462" y="3249798"/>
              <a:ext cx="94488" cy="316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141 Elipse">
              <a:extLst>
                <a:ext uri="{FF2B5EF4-FFF2-40B4-BE49-F238E27FC236}">
                  <a16:creationId xmlns:a16="http://schemas.microsoft.com/office/drawing/2014/main" id="{1FE74132-ACD5-A862-E3E4-BB35C4666EAC}"/>
                </a:ext>
              </a:extLst>
            </p:cNvPr>
            <p:cNvSpPr/>
            <p:nvPr/>
          </p:nvSpPr>
          <p:spPr>
            <a:xfrm>
              <a:off x="3126472" y="32573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3" name="141 Elipse">
              <a:extLst>
                <a:ext uri="{FF2B5EF4-FFF2-40B4-BE49-F238E27FC236}">
                  <a16:creationId xmlns:a16="http://schemas.microsoft.com/office/drawing/2014/main" id="{F0B68C0E-0949-5A3E-3CD3-1E427E5D9236}"/>
                </a:ext>
              </a:extLst>
            </p:cNvPr>
            <p:cNvSpPr/>
            <p:nvPr/>
          </p:nvSpPr>
          <p:spPr>
            <a:xfrm>
              <a:off x="3274950" y="322573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4" name="152 Conector recto">
              <a:extLst>
                <a:ext uri="{FF2B5EF4-FFF2-40B4-BE49-F238E27FC236}">
                  <a16:creationId xmlns:a16="http://schemas.microsoft.com/office/drawing/2014/main" id="{38862FC1-EEE5-997D-185D-8A27BBC032EF}"/>
                </a:ext>
              </a:extLst>
            </p:cNvPr>
            <p:cNvCxnSpPr>
              <a:stCxn id="453" idx="7"/>
            </p:cNvCxnSpPr>
            <p:nvPr/>
          </p:nvCxnSpPr>
          <p:spPr>
            <a:xfrm flipV="1">
              <a:off x="3321034" y="3161345"/>
              <a:ext cx="120087" cy="714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152 Conector recto">
              <a:extLst>
                <a:ext uri="{FF2B5EF4-FFF2-40B4-BE49-F238E27FC236}">
                  <a16:creationId xmlns:a16="http://schemas.microsoft.com/office/drawing/2014/main" id="{57E295F3-3DF6-5510-81AB-D3986266053F}"/>
                </a:ext>
              </a:extLst>
            </p:cNvPr>
            <p:cNvCxnSpPr>
              <a:stCxn id="456" idx="6"/>
              <a:endCxn id="460" idx="1"/>
            </p:cNvCxnSpPr>
            <p:nvPr/>
          </p:nvCxnSpPr>
          <p:spPr>
            <a:xfrm>
              <a:off x="2927559" y="3403498"/>
              <a:ext cx="48682" cy="7876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141 Elipse">
              <a:extLst>
                <a:ext uri="{FF2B5EF4-FFF2-40B4-BE49-F238E27FC236}">
                  <a16:creationId xmlns:a16="http://schemas.microsoft.com/office/drawing/2014/main" id="{EA100528-17C6-98FD-8DD3-7117E25524C8}"/>
                </a:ext>
              </a:extLst>
            </p:cNvPr>
            <p:cNvSpPr/>
            <p:nvPr/>
          </p:nvSpPr>
          <p:spPr>
            <a:xfrm>
              <a:off x="2873569" y="337943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7" name="152 Conector recto">
              <a:extLst>
                <a:ext uri="{FF2B5EF4-FFF2-40B4-BE49-F238E27FC236}">
                  <a16:creationId xmlns:a16="http://schemas.microsoft.com/office/drawing/2014/main" id="{AEC9A0A4-678D-7AA0-C256-3A45A4FF905E}"/>
                </a:ext>
              </a:extLst>
            </p:cNvPr>
            <p:cNvCxnSpPr>
              <a:stCxn id="458" idx="6"/>
              <a:endCxn id="456" idx="2"/>
            </p:cNvCxnSpPr>
            <p:nvPr/>
          </p:nvCxnSpPr>
          <p:spPr>
            <a:xfrm flipV="1">
              <a:off x="2798392" y="3403498"/>
              <a:ext cx="75177" cy="209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141 Elipse">
              <a:extLst>
                <a:ext uri="{FF2B5EF4-FFF2-40B4-BE49-F238E27FC236}">
                  <a16:creationId xmlns:a16="http://schemas.microsoft.com/office/drawing/2014/main" id="{8517C62A-D352-E2B7-71EE-D163257A4847}"/>
                </a:ext>
              </a:extLst>
            </p:cNvPr>
            <p:cNvSpPr/>
            <p:nvPr/>
          </p:nvSpPr>
          <p:spPr>
            <a:xfrm>
              <a:off x="2744403" y="34003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9" name="152 Conector recto">
              <a:extLst>
                <a:ext uri="{FF2B5EF4-FFF2-40B4-BE49-F238E27FC236}">
                  <a16:creationId xmlns:a16="http://schemas.microsoft.com/office/drawing/2014/main" id="{0D19B95E-7243-51ED-444F-AB7810CF123F}"/>
                </a:ext>
              </a:extLst>
            </p:cNvPr>
            <p:cNvCxnSpPr>
              <a:endCxn id="458" idx="3"/>
            </p:cNvCxnSpPr>
            <p:nvPr/>
          </p:nvCxnSpPr>
          <p:spPr>
            <a:xfrm flipV="1">
              <a:off x="2728462" y="3441415"/>
              <a:ext cx="23847" cy="648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141 Elipse">
              <a:extLst>
                <a:ext uri="{FF2B5EF4-FFF2-40B4-BE49-F238E27FC236}">
                  <a16:creationId xmlns:a16="http://schemas.microsoft.com/office/drawing/2014/main" id="{D9FCC7F9-F646-FD15-8FB3-17DCAC0B83E5}"/>
                </a:ext>
              </a:extLst>
            </p:cNvPr>
            <p:cNvSpPr/>
            <p:nvPr/>
          </p:nvSpPr>
          <p:spPr>
            <a:xfrm>
              <a:off x="2968335" y="347521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61" name="152 Conector recto">
              <a:extLst>
                <a:ext uri="{FF2B5EF4-FFF2-40B4-BE49-F238E27FC236}">
                  <a16:creationId xmlns:a16="http://schemas.microsoft.com/office/drawing/2014/main" id="{B98C7FB0-E21A-9EF1-CC37-D64B08738736}"/>
                </a:ext>
              </a:extLst>
            </p:cNvPr>
            <p:cNvCxnSpPr>
              <a:stCxn id="460" idx="6"/>
            </p:cNvCxnSpPr>
            <p:nvPr/>
          </p:nvCxnSpPr>
          <p:spPr>
            <a:xfrm>
              <a:off x="3022325" y="3499280"/>
              <a:ext cx="78712" cy="186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152 Conector recto">
              <a:extLst>
                <a:ext uri="{FF2B5EF4-FFF2-40B4-BE49-F238E27FC236}">
                  <a16:creationId xmlns:a16="http://schemas.microsoft.com/office/drawing/2014/main" id="{127569F8-F48E-2C18-51AC-D7281149D675}"/>
                </a:ext>
              </a:extLst>
            </p:cNvPr>
            <p:cNvCxnSpPr/>
            <p:nvPr/>
          </p:nvCxnSpPr>
          <p:spPr>
            <a:xfrm flipH="1">
              <a:off x="3727964" y="3994981"/>
              <a:ext cx="19030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152 Conector recto">
              <a:extLst>
                <a:ext uri="{FF2B5EF4-FFF2-40B4-BE49-F238E27FC236}">
                  <a16:creationId xmlns:a16="http://schemas.microsoft.com/office/drawing/2014/main" id="{0777C168-AEB8-EB0E-9FAE-D6E1FA7156DA}"/>
                </a:ext>
              </a:extLst>
            </p:cNvPr>
            <p:cNvCxnSpPr/>
            <p:nvPr/>
          </p:nvCxnSpPr>
          <p:spPr>
            <a:xfrm flipH="1">
              <a:off x="3869174" y="3994981"/>
              <a:ext cx="25109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152 Conector recto">
              <a:extLst>
                <a:ext uri="{FF2B5EF4-FFF2-40B4-BE49-F238E27FC236}">
                  <a16:creationId xmlns:a16="http://schemas.microsoft.com/office/drawing/2014/main" id="{C0B39990-829A-A1F9-2CDE-C59EF3717D7D}"/>
                </a:ext>
              </a:extLst>
            </p:cNvPr>
            <p:cNvCxnSpPr/>
            <p:nvPr/>
          </p:nvCxnSpPr>
          <p:spPr>
            <a:xfrm flipH="1">
              <a:off x="4247581" y="4113901"/>
              <a:ext cx="89463" cy="1428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152 Conector recto">
              <a:extLst>
                <a:ext uri="{FF2B5EF4-FFF2-40B4-BE49-F238E27FC236}">
                  <a16:creationId xmlns:a16="http://schemas.microsoft.com/office/drawing/2014/main" id="{CC923343-500C-D0D9-DB1A-D228A032670B}"/>
                </a:ext>
              </a:extLst>
            </p:cNvPr>
            <p:cNvCxnSpPr/>
            <p:nvPr/>
          </p:nvCxnSpPr>
          <p:spPr>
            <a:xfrm flipH="1">
              <a:off x="4321225" y="4100277"/>
              <a:ext cx="89463" cy="1701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152 Conector recto">
              <a:extLst>
                <a:ext uri="{FF2B5EF4-FFF2-40B4-BE49-F238E27FC236}">
                  <a16:creationId xmlns:a16="http://schemas.microsoft.com/office/drawing/2014/main" id="{DBB8714C-69BF-62F3-82B1-956B7EB16910}"/>
                </a:ext>
              </a:extLst>
            </p:cNvPr>
            <p:cNvCxnSpPr/>
            <p:nvPr/>
          </p:nvCxnSpPr>
          <p:spPr>
            <a:xfrm flipH="1">
              <a:off x="4085311" y="4034500"/>
              <a:ext cx="178087" cy="6141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152 Conector recto">
              <a:extLst>
                <a:ext uri="{FF2B5EF4-FFF2-40B4-BE49-F238E27FC236}">
                  <a16:creationId xmlns:a16="http://schemas.microsoft.com/office/drawing/2014/main" id="{B557AD13-21EB-4005-D5A6-26BAC0E4ECF3}"/>
                </a:ext>
              </a:extLst>
            </p:cNvPr>
            <p:cNvCxnSpPr/>
            <p:nvPr/>
          </p:nvCxnSpPr>
          <p:spPr>
            <a:xfrm flipH="1">
              <a:off x="4189461" y="4100277"/>
              <a:ext cx="73938" cy="4215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152 Conector recto">
              <a:extLst>
                <a:ext uri="{FF2B5EF4-FFF2-40B4-BE49-F238E27FC236}">
                  <a16:creationId xmlns:a16="http://schemas.microsoft.com/office/drawing/2014/main" id="{FA32E4D0-6157-1107-B57F-315E711E47F9}"/>
                </a:ext>
              </a:extLst>
            </p:cNvPr>
            <p:cNvCxnSpPr/>
            <p:nvPr/>
          </p:nvCxnSpPr>
          <p:spPr>
            <a:xfrm flipH="1">
              <a:off x="4526073" y="4307714"/>
              <a:ext cx="26368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152 Conector recto">
              <a:extLst>
                <a:ext uri="{FF2B5EF4-FFF2-40B4-BE49-F238E27FC236}">
                  <a16:creationId xmlns:a16="http://schemas.microsoft.com/office/drawing/2014/main" id="{F123711B-1D74-AD1A-9681-7F21C3FDCD8E}"/>
                </a:ext>
              </a:extLst>
            </p:cNvPr>
            <p:cNvCxnSpPr/>
            <p:nvPr/>
          </p:nvCxnSpPr>
          <p:spPr>
            <a:xfrm flipH="1">
              <a:off x="4673362" y="4307714"/>
              <a:ext cx="26368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152 Conector recto">
              <a:extLst>
                <a:ext uri="{FF2B5EF4-FFF2-40B4-BE49-F238E27FC236}">
                  <a16:creationId xmlns:a16="http://schemas.microsoft.com/office/drawing/2014/main" id="{17170329-B552-F45E-0F31-EE4BE30B739E}"/>
                </a:ext>
              </a:extLst>
            </p:cNvPr>
            <p:cNvCxnSpPr/>
            <p:nvPr/>
          </p:nvCxnSpPr>
          <p:spPr>
            <a:xfrm>
              <a:off x="3798569" y="4157626"/>
              <a:ext cx="344863" cy="145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152 Conector recto">
              <a:extLst>
                <a:ext uri="{FF2B5EF4-FFF2-40B4-BE49-F238E27FC236}">
                  <a16:creationId xmlns:a16="http://schemas.microsoft.com/office/drawing/2014/main" id="{3B9C9728-F9E6-AAD3-986F-B932A66155F5}"/>
                </a:ext>
              </a:extLst>
            </p:cNvPr>
            <p:cNvCxnSpPr/>
            <p:nvPr/>
          </p:nvCxnSpPr>
          <p:spPr>
            <a:xfrm>
              <a:off x="4321225" y="4336163"/>
              <a:ext cx="174343" cy="876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152 Conector recto">
              <a:extLst>
                <a:ext uri="{FF2B5EF4-FFF2-40B4-BE49-F238E27FC236}">
                  <a16:creationId xmlns:a16="http://schemas.microsoft.com/office/drawing/2014/main" id="{5F3AAFF2-2495-EBA1-9B00-83B8EBE82411}"/>
                </a:ext>
              </a:extLst>
            </p:cNvPr>
            <p:cNvCxnSpPr/>
            <p:nvPr/>
          </p:nvCxnSpPr>
          <p:spPr>
            <a:xfrm flipV="1">
              <a:off x="4351730" y="3889520"/>
              <a:ext cx="585593" cy="4137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141 Elipse">
              <a:extLst>
                <a:ext uri="{FF2B5EF4-FFF2-40B4-BE49-F238E27FC236}">
                  <a16:creationId xmlns:a16="http://schemas.microsoft.com/office/drawing/2014/main" id="{844724F8-B7D3-AABC-5DFF-A95E33ED9089}"/>
                </a:ext>
              </a:extLst>
            </p:cNvPr>
            <p:cNvSpPr/>
            <p:nvPr/>
          </p:nvSpPr>
          <p:spPr>
            <a:xfrm>
              <a:off x="1538861" y="234760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4" name="4 Conector recto">
              <a:extLst>
                <a:ext uri="{FF2B5EF4-FFF2-40B4-BE49-F238E27FC236}">
                  <a16:creationId xmlns:a16="http://schemas.microsoft.com/office/drawing/2014/main" id="{8921A057-A6CC-8617-65BE-F3ED8EE22147}"/>
                </a:ext>
              </a:extLst>
            </p:cNvPr>
            <p:cNvCxnSpPr>
              <a:stCxn id="473" idx="7"/>
            </p:cNvCxnSpPr>
            <p:nvPr/>
          </p:nvCxnSpPr>
          <p:spPr>
            <a:xfrm flipV="1">
              <a:off x="1584944" y="2312650"/>
              <a:ext cx="9819" cy="420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4 Conector recto">
              <a:extLst>
                <a:ext uri="{FF2B5EF4-FFF2-40B4-BE49-F238E27FC236}">
                  <a16:creationId xmlns:a16="http://schemas.microsoft.com/office/drawing/2014/main" id="{A0FCB74D-8E7F-226B-0A21-55DB02B0A671}"/>
                </a:ext>
              </a:extLst>
            </p:cNvPr>
            <p:cNvCxnSpPr>
              <a:endCxn id="476" idx="6"/>
            </p:cNvCxnSpPr>
            <p:nvPr/>
          </p:nvCxnSpPr>
          <p:spPr>
            <a:xfrm flipH="1">
              <a:off x="2429572" y="3588831"/>
              <a:ext cx="54620" cy="3484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141 Elipse">
              <a:extLst>
                <a:ext uri="{FF2B5EF4-FFF2-40B4-BE49-F238E27FC236}">
                  <a16:creationId xmlns:a16="http://schemas.microsoft.com/office/drawing/2014/main" id="{285C28E8-24A5-540F-8B0C-C040AE286405}"/>
                </a:ext>
              </a:extLst>
            </p:cNvPr>
            <p:cNvSpPr/>
            <p:nvPr/>
          </p:nvSpPr>
          <p:spPr>
            <a:xfrm>
              <a:off x="2375582" y="35996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7" name="4 Conector recto">
              <a:extLst>
                <a:ext uri="{FF2B5EF4-FFF2-40B4-BE49-F238E27FC236}">
                  <a16:creationId xmlns:a16="http://schemas.microsoft.com/office/drawing/2014/main" id="{1BC5A2F5-8601-3236-CC23-E41461AAA31E}"/>
                </a:ext>
              </a:extLst>
            </p:cNvPr>
            <p:cNvCxnSpPr>
              <a:stCxn id="476" idx="2"/>
            </p:cNvCxnSpPr>
            <p:nvPr/>
          </p:nvCxnSpPr>
          <p:spPr>
            <a:xfrm flipH="1">
              <a:off x="2308675" y="3623674"/>
              <a:ext cx="66907" cy="34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152 Conector recto">
              <a:extLst>
                <a:ext uri="{FF2B5EF4-FFF2-40B4-BE49-F238E27FC236}">
                  <a16:creationId xmlns:a16="http://schemas.microsoft.com/office/drawing/2014/main" id="{58929A73-5246-F706-2051-3B44EB81D325}"/>
                </a:ext>
              </a:extLst>
            </p:cNvPr>
            <p:cNvCxnSpPr/>
            <p:nvPr/>
          </p:nvCxnSpPr>
          <p:spPr>
            <a:xfrm flipH="1">
              <a:off x="2924928" y="3792968"/>
              <a:ext cx="113667" cy="64085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4 Conector recto">
              <a:extLst>
                <a:ext uri="{FF2B5EF4-FFF2-40B4-BE49-F238E27FC236}">
                  <a16:creationId xmlns:a16="http://schemas.microsoft.com/office/drawing/2014/main" id="{3C4E15FD-26EC-8B51-9021-ECCF77C5680F}"/>
                </a:ext>
              </a:extLst>
            </p:cNvPr>
            <p:cNvCxnSpPr/>
            <p:nvPr/>
          </p:nvCxnSpPr>
          <p:spPr>
            <a:xfrm flipV="1">
              <a:off x="2693730" y="1961572"/>
              <a:ext cx="34599" cy="1339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141 Elipse">
              <a:extLst>
                <a:ext uri="{FF2B5EF4-FFF2-40B4-BE49-F238E27FC236}">
                  <a16:creationId xmlns:a16="http://schemas.microsoft.com/office/drawing/2014/main" id="{7AE9A9CD-5AD8-C5AB-D3B7-93844ABF27B8}"/>
                </a:ext>
              </a:extLst>
            </p:cNvPr>
            <p:cNvSpPr/>
            <p:nvPr/>
          </p:nvSpPr>
          <p:spPr>
            <a:xfrm>
              <a:off x="2069738" y="2307603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1" name="141 Elipse">
              <a:extLst>
                <a:ext uri="{FF2B5EF4-FFF2-40B4-BE49-F238E27FC236}">
                  <a16:creationId xmlns:a16="http://schemas.microsoft.com/office/drawing/2014/main" id="{9215112C-1528-DF9F-6CC5-BB05FF4E2A70}"/>
                </a:ext>
              </a:extLst>
            </p:cNvPr>
            <p:cNvSpPr/>
            <p:nvPr/>
          </p:nvSpPr>
          <p:spPr>
            <a:xfrm>
              <a:off x="3634960" y="2053809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2" name="141 Elipse">
              <a:extLst>
                <a:ext uri="{FF2B5EF4-FFF2-40B4-BE49-F238E27FC236}">
                  <a16:creationId xmlns:a16="http://schemas.microsoft.com/office/drawing/2014/main" id="{46A7433A-BAF6-BC77-1C57-89CE2B5B843B}"/>
                </a:ext>
              </a:extLst>
            </p:cNvPr>
            <p:cNvSpPr/>
            <p:nvPr/>
          </p:nvSpPr>
          <p:spPr>
            <a:xfrm>
              <a:off x="3134831" y="733648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83" name="Grupo 482">
            <a:extLst>
              <a:ext uri="{FF2B5EF4-FFF2-40B4-BE49-F238E27FC236}">
                <a16:creationId xmlns:a16="http://schemas.microsoft.com/office/drawing/2014/main" id="{7012122C-5999-F260-C17E-8E9D90AA6B64}"/>
              </a:ext>
            </a:extLst>
          </p:cNvPr>
          <p:cNvGrpSpPr/>
          <p:nvPr/>
        </p:nvGrpSpPr>
        <p:grpSpPr>
          <a:xfrm>
            <a:off x="1091278" y="1620340"/>
            <a:ext cx="12074917" cy="10409597"/>
            <a:chOff x="409229" y="607627"/>
            <a:chExt cx="4528094" cy="3903599"/>
          </a:xfrm>
          <a:solidFill>
            <a:schemeClr val="bg1">
              <a:lumMod val="65000"/>
            </a:schemeClr>
          </a:solidFill>
        </p:grpSpPr>
        <p:sp>
          <p:nvSpPr>
            <p:cNvPr id="484" name="65 Elipse">
              <a:extLst>
                <a:ext uri="{FF2B5EF4-FFF2-40B4-BE49-F238E27FC236}">
                  <a16:creationId xmlns:a16="http://schemas.microsoft.com/office/drawing/2014/main" id="{0D5B70B5-5D61-C22B-407B-94F1F95D0A42}"/>
                </a:ext>
              </a:extLst>
            </p:cNvPr>
            <p:cNvSpPr/>
            <p:nvPr/>
          </p:nvSpPr>
          <p:spPr>
            <a:xfrm>
              <a:off x="2835728" y="4433825"/>
              <a:ext cx="178400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CTMEL</a:t>
              </a:r>
            </a:p>
          </p:txBody>
        </p:sp>
        <p:sp>
          <p:nvSpPr>
            <p:cNvPr id="485" name="2 Elipse">
              <a:extLst>
                <a:ext uri="{FF2B5EF4-FFF2-40B4-BE49-F238E27FC236}">
                  <a16:creationId xmlns:a16="http://schemas.microsoft.com/office/drawing/2014/main" id="{D13D2874-BE5D-71A7-F10C-E5232926B029}"/>
                </a:ext>
              </a:extLst>
            </p:cNvPr>
            <p:cNvSpPr/>
            <p:nvPr/>
          </p:nvSpPr>
          <p:spPr>
            <a:xfrm>
              <a:off x="542379" y="1039805"/>
              <a:ext cx="179836" cy="907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</a:t>
              </a:r>
            </a:p>
          </p:txBody>
        </p:sp>
        <p:sp>
          <p:nvSpPr>
            <p:cNvPr id="486" name="60 Elipse">
              <a:extLst>
                <a:ext uri="{FF2B5EF4-FFF2-40B4-BE49-F238E27FC236}">
                  <a16:creationId xmlns:a16="http://schemas.microsoft.com/office/drawing/2014/main" id="{19CE48F1-C66D-0052-4822-02CBFC4C7A18}"/>
                </a:ext>
              </a:extLst>
            </p:cNvPr>
            <p:cNvSpPr/>
            <p:nvPr/>
          </p:nvSpPr>
          <p:spPr>
            <a:xfrm>
              <a:off x="486380" y="1203348"/>
              <a:ext cx="192260" cy="79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UVIGOT</a:t>
              </a:r>
            </a:p>
          </p:txBody>
        </p:sp>
        <p:sp>
          <p:nvSpPr>
            <p:cNvPr id="487" name="61 Elipse">
              <a:extLst>
                <a:ext uri="{FF2B5EF4-FFF2-40B4-BE49-F238E27FC236}">
                  <a16:creationId xmlns:a16="http://schemas.microsoft.com/office/drawing/2014/main" id="{A80965BE-835C-1DA2-84BA-1B79AEFC3253}"/>
                </a:ext>
              </a:extLst>
            </p:cNvPr>
            <p:cNvSpPr/>
            <p:nvPr/>
          </p:nvSpPr>
          <p:spPr>
            <a:xfrm>
              <a:off x="790541" y="1166943"/>
              <a:ext cx="196853" cy="848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UVIGOB</a:t>
              </a:r>
            </a:p>
          </p:txBody>
        </p:sp>
        <p:sp>
          <p:nvSpPr>
            <p:cNvPr id="488" name="62 Elipse">
              <a:extLst>
                <a:ext uri="{FF2B5EF4-FFF2-40B4-BE49-F238E27FC236}">
                  <a16:creationId xmlns:a16="http://schemas.microsoft.com/office/drawing/2014/main" id="{D04AE2F4-7A45-1336-1EA7-26E22CFC95C0}"/>
                </a:ext>
              </a:extLst>
            </p:cNvPr>
            <p:cNvSpPr/>
            <p:nvPr/>
          </p:nvSpPr>
          <p:spPr>
            <a:xfrm>
              <a:off x="1006482" y="1247642"/>
              <a:ext cx="196820" cy="889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UVIGOO</a:t>
              </a:r>
            </a:p>
          </p:txBody>
        </p:sp>
        <p:sp>
          <p:nvSpPr>
            <p:cNvPr id="489" name="63 Elipse">
              <a:extLst>
                <a:ext uri="{FF2B5EF4-FFF2-40B4-BE49-F238E27FC236}">
                  <a16:creationId xmlns:a16="http://schemas.microsoft.com/office/drawing/2014/main" id="{A80B64C3-9526-12A9-DD99-213019A8A7B5}"/>
                </a:ext>
              </a:extLst>
            </p:cNvPr>
            <p:cNvSpPr/>
            <p:nvPr/>
          </p:nvSpPr>
          <p:spPr>
            <a:xfrm>
              <a:off x="486380" y="748908"/>
              <a:ext cx="193811" cy="8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CESGA</a:t>
              </a:r>
            </a:p>
          </p:txBody>
        </p:sp>
        <p:sp>
          <p:nvSpPr>
            <p:cNvPr id="490" name="64 Elipse">
              <a:extLst>
                <a:ext uri="{FF2B5EF4-FFF2-40B4-BE49-F238E27FC236}">
                  <a16:creationId xmlns:a16="http://schemas.microsoft.com/office/drawing/2014/main" id="{B8246E29-A936-5D53-722E-295A2E9869EB}"/>
                </a:ext>
              </a:extLst>
            </p:cNvPr>
            <p:cNvSpPr/>
            <p:nvPr/>
          </p:nvSpPr>
          <p:spPr>
            <a:xfrm>
              <a:off x="772943" y="646821"/>
              <a:ext cx="142336" cy="691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UDC</a:t>
              </a:r>
            </a:p>
          </p:txBody>
        </p:sp>
        <p:sp>
          <p:nvSpPr>
            <p:cNvPr id="491" name="65 Elipse">
              <a:extLst>
                <a:ext uri="{FF2B5EF4-FFF2-40B4-BE49-F238E27FC236}">
                  <a16:creationId xmlns:a16="http://schemas.microsoft.com/office/drawing/2014/main" id="{11C107DA-8CD7-EEB4-9C44-1DD9FA264827}"/>
                </a:ext>
              </a:extLst>
            </p:cNvPr>
            <p:cNvSpPr/>
            <p:nvPr/>
          </p:nvSpPr>
          <p:spPr>
            <a:xfrm>
              <a:off x="1109815" y="607627"/>
              <a:ext cx="164655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USCLG</a:t>
              </a:r>
            </a:p>
          </p:txBody>
        </p:sp>
        <p:sp>
          <p:nvSpPr>
            <p:cNvPr id="492" name="66 Elipse">
              <a:extLst>
                <a:ext uri="{FF2B5EF4-FFF2-40B4-BE49-F238E27FC236}">
                  <a16:creationId xmlns:a16="http://schemas.microsoft.com/office/drawing/2014/main" id="{A401D7DD-F36B-A091-9CE7-BD61E9B8DA71}"/>
                </a:ext>
              </a:extLst>
            </p:cNvPr>
            <p:cNvSpPr/>
            <p:nvPr/>
          </p:nvSpPr>
          <p:spPr>
            <a:xfrm>
              <a:off x="760397" y="1627884"/>
              <a:ext cx="226997" cy="856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UPORTO</a:t>
              </a:r>
            </a:p>
          </p:txBody>
        </p:sp>
        <p:sp>
          <p:nvSpPr>
            <p:cNvPr id="493" name="65 Elipse">
              <a:extLst>
                <a:ext uri="{FF2B5EF4-FFF2-40B4-BE49-F238E27FC236}">
                  <a16:creationId xmlns:a16="http://schemas.microsoft.com/office/drawing/2014/main" id="{6DB2F918-3018-8989-86FC-6BE43663CA24}"/>
                </a:ext>
              </a:extLst>
            </p:cNvPr>
            <p:cNvSpPr/>
            <p:nvPr/>
          </p:nvSpPr>
          <p:spPr>
            <a:xfrm>
              <a:off x="1566500" y="615472"/>
              <a:ext cx="164655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UNIOVI</a:t>
              </a:r>
            </a:p>
          </p:txBody>
        </p:sp>
        <p:sp>
          <p:nvSpPr>
            <p:cNvPr id="494" name="65 Elipse">
              <a:extLst>
                <a:ext uri="{FF2B5EF4-FFF2-40B4-BE49-F238E27FC236}">
                  <a16:creationId xmlns:a16="http://schemas.microsoft.com/office/drawing/2014/main" id="{BE12BAE4-8B55-67CC-D796-007550606AD6}"/>
                </a:ext>
              </a:extLst>
            </p:cNvPr>
            <p:cNvSpPr/>
            <p:nvPr/>
          </p:nvSpPr>
          <p:spPr>
            <a:xfrm>
              <a:off x="1609991" y="988082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UNLEON</a:t>
              </a:r>
            </a:p>
          </p:txBody>
        </p:sp>
        <p:sp>
          <p:nvSpPr>
            <p:cNvPr id="495" name="65 Elipse">
              <a:extLst>
                <a:ext uri="{FF2B5EF4-FFF2-40B4-BE49-F238E27FC236}">
                  <a16:creationId xmlns:a16="http://schemas.microsoft.com/office/drawing/2014/main" id="{70779BC3-80AA-72B8-7143-82F66F30CCBB}"/>
                </a:ext>
              </a:extLst>
            </p:cNvPr>
            <p:cNvSpPr/>
            <p:nvPr/>
          </p:nvSpPr>
          <p:spPr>
            <a:xfrm>
              <a:off x="1682227" y="731200"/>
              <a:ext cx="19704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UNIOGI</a:t>
              </a:r>
            </a:p>
          </p:txBody>
        </p:sp>
        <p:sp>
          <p:nvSpPr>
            <p:cNvPr id="496" name="65 Elipse">
              <a:extLst>
                <a:ext uri="{FF2B5EF4-FFF2-40B4-BE49-F238E27FC236}">
                  <a16:creationId xmlns:a16="http://schemas.microsoft.com/office/drawing/2014/main" id="{9CC47D51-A130-2E78-1108-08EA7408B42F}"/>
                </a:ext>
              </a:extLst>
            </p:cNvPr>
            <p:cNvSpPr/>
            <p:nvPr/>
          </p:nvSpPr>
          <p:spPr>
            <a:xfrm>
              <a:off x="2027695" y="143855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UVA</a:t>
              </a:r>
            </a:p>
          </p:txBody>
        </p:sp>
        <p:sp>
          <p:nvSpPr>
            <p:cNvPr id="497" name="65 Elipse">
              <a:extLst>
                <a:ext uri="{FF2B5EF4-FFF2-40B4-BE49-F238E27FC236}">
                  <a16:creationId xmlns:a16="http://schemas.microsoft.com/office/drawing/2014/main" id="{9B8C72C1-AB9E-3D4C-45FC-44DD1AC94330}"/>
                </a:ext>
              </a:extLst>
            </p:cNvPr>
            <p:cNvSpPr/>
            <p:nvPr/>
          </p:nvSpPr>
          <p:spPr>
            <a:xfrm>
              <a:off x="2557327" y="187870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CIEMAT</a:t>
              </a:r>
            </a:p>
          </p:txBody>
        </p:sp>
        <p:sp>
          <p:nvSpPr>
            <p:cNvPr id="498" name="65 Elipse">
              <a:extLst>
                <a:ext uri="{FF2B5EF4-FFF2-40B4-BE49-F238E27FC236}">
                  <a16:creationId xmlns:a16="http://schemas.microsoft.com/office/drawing/2014/main" id="{43D72CBF-828D-DDE7-4A8F-67A67FA54B0C}"/>
                </a:ext>
              </a:extLst>
            </p:cNvPr>
            <p:cNvSpPr/>
            <p:nvPr/>
          </p:nvSpPr>
          <p:spPr>
            <a:xfrm>
              <a:off x="1547212" y="183999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USAL</a:t>
              </a:r>
            </a:p>
          </p:txBody>
        </p:sp>
        <p:sp>
          <p:nvSpPr>
            <p:cNvPr id="499" name="65 Elipse">
              <a:extLst>
                <a:ext uri="{FF2B5EF4-FFF2-40B4-BE49-F238E27FC236}">
                  <a16:creationId xmlns:a16="http://schemas.microsoft.com/office/drawing/2014/main" id="{FDEAB8F4-38AD-06A4-6F7E-C8262B45A977}"/>
                </a:ext>
              </a:extLst>
            </p:cNvPr>
            <p:cNvSpPr/>
            <p:nvPr/>
          </p:nvSpPr>
          <p:spPr>
            <a:xfrm>
              <a:off x="2320276" y="187870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TELMAD</a:t>
              </a:r>
            </a:p>
          </p:txBody>
        </p:sp>
        <p:sp>
          <p:nvSpPr>
            <p:cNvPr id="500" name="65 Elipse">
              <a:extLst>
                <a:ext uri="{FF2B5EF4-FFF2-40B4-BE49-F238E27FC236}">
                  <a16:creationId xmlns:a16="http://schemas.microsoft.com/office/drawing/2014/main" id="{9DC2B8A4-E84B-7165-5447-EAB30B5F8823}"/>
                </a:ext>
              </a:extLst>
            </p:cNvPr>
            <p:cNvSpPr/>
            <p:nvPr/>
          </p:nvSpPr>
          <p:spPr>
            <a:xfrm>
              <a:off x="2522729" y="208135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CSIC</a:t>
              </a:r>
            </a:p>
          </p:txBody>
        </p:sp>
        <p:sp>
          <p:nvSpPr>
            <p:cNvPr id="501" name="65 Elipse">
              <a:extLst>
                <a:ext uri="{FF2B5EF4-FFF2-40B4-BE49-F238E27FC236}">
                  <a16:creationId xmlns:a16="http://schemas.microsoft.com/office/drawing/2014/main" id="{540FEB7C-A3EE-EC33-6B68-31983645EC95}"/>
                </a:ext>
              </a:extLst>
            </p:cNvPr>
            <p:cNvSpPr/>
            <p:nvPr/>
          </p:nvSpPr>
          <p:spPr>
            <a:xfrm>
              <a:off x="2265672" y="208135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ESPANX</a:t>
              </a:r>
            </a:p>
          </p:txBody>
        </p:sp>
        <p:sp>
          <p:nvSpPr>
            <p:cNvPr id="502" name="65 Elipse">
              <a:extLst>
                <a:ext uri="{FF2B5EF4-FFF2-40B4-BE49-F238E27FC236}">
                  <a16:creationId xmlns:a16="http://schemas.microsoft.com/office/drawing/2014/main" id="{C26C26A1-C9BD-03AC-BB56-53C7B7177381}"/>
                </a:ext>
              </a:extLst>
            </p:cNvPr>
            <p:cNvSpPr/>
            <p:nvPr/>
          </p:nvSpPr>
          <p:spPr>
            <a:xfrm>
              <a:off x="1494592" y="2215559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UNEXPS</a:t>
              </a:r>
            </a:p>
          </p:txBody>
        </p:sp>
        <p:sp>
          <p:nvSpPr>
            <p:cNvPr id="503" name="65 Elipse">
              <a:extLst>
                <a:ext uri="{FF2B5EF4-FFF2-40B4-BE49-F238E27FC236}">
                  <a16:creationId xmlns:a16="http://schemas.microsoft.com/office/drawing/2014/main" id="{5FC7AABD-E168-E984-5B42-ACC32F30F6A4}"/>
                </a:ext>
              </a:extLst>
            </p:cNvPr>
            <p:cNvSpPr/>
            <p:nvPr/>
          </p:nvSpPr>
          <p:spPr>
            <a:xfrm>
              <a:off x="1346871" y="2421658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UNEXCC</a:t>
              </a:r>
            </a:p>
          </p:txBody>
        </p:sp>
        <p:sp>
          <p:nvSpPr>
            <p:cNvPr id="504" name="65 Elipse">
              <a:extLst>
                <a:ext uri="{FF2B5EF4-FFF2-40B4-BE49-F238E27FC236}">
                  <a16:creationId xmlns:a16="http://schemas.microsoft.com/office/drawing/2014/main" id="{C2EA74A0-ED26-45A7-E212-0CB2AFEBA7C0}"/>
                </a:ext>
              </a:extLst>
            </p:cNvPr>
            <p:cNvSpPr/>
            <p:nvPr/>
          </p:nvSpPr>
          <p:spPr>
            <a:xfrm>
              <a:off x="1634152" y="2451887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CETACI</a:t>
              </a:r>
            </a:p>
          </p:txBody>
        </p:sp>
        <p:sp>
          <p:nvSpPr>
            <p:cNvPr id="505" name="65 Elipse">
              <a:extLst>
                <a:ext uri="{FF2B5EF4-FFF2-40B4-BE49-F238E27FC236}">
                  <a16:creationId xmlns:a16="http://schemas.microsoft.com/office/drawing/2014/main" id="{5779C26E-5F94-60EF-CDC4-C22C3F47AD5B}"/>
                </a:ext>
              </a:extLst>
            </p:cNvPr>
            <p:cNvSpPr/>
            <p:nvPr/>
          </p:nvSpPr>
          <p:spPr>
            <a:xfrm>
              <a:off x="2375582" y="66923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UNICAN</a:t>
              </a:r>
            </a:p>
          </p:txBody>
        </p:sp>
        <p:sp>
          <p:nvSpPr>
            <p:cNvPr id="506" name="65 Elipse">
              <a:extLst>
                <a:ext uri="{FF2B5EF4-FFF2-40B4-BE49-F238E27FC236}">
                  <a16:creationId xmlns:a16="http://schemas.microsoft.com/office/drawing/2014/main" id="{6C722087-6A35-744B-0CCB-EFCA4521A8FF}"/>
                </a:ext>
              </a:extLst>
            </p:cNvPr>
            <p:cNvSpPr/>
            <p:nvPr/>
          </p:nvSpPr>
          <p:spPr>
            <a:xfrm>
              <a:off x="2792352" y="663863"/>
              <a:ext cx="138733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EHU</a:t>
              </a:r>
            </a:p>
          </p:txBody>
        </p:sp>
        <p:sp>
          <p:nvSpPr>
            <p:cNvPr id="507" name="65 Elipse">
              <a:extLst>
                <a:ext uri="{FF2B5EF4-FFF2-40B4-BE49-F238E27FC236}">
                  <a16:creationId xmlns:a16="http://schemas.microsoft.com/office/drawing/2014/main" id="{39620D7F-73E5-32A7-E2F9-2A16A743A0D7}"/>
                </a:ext>
              </a:extLst>
            </p:cNvPr>
            <p:cNvSpPr/>
            <p:nvPr/>
          </p:nvSpPr>
          <p:spPr>
            <a:xfrm>
              <a:off x="2814346" y="906953"/>
              <a:ext cx="138733" cy="78681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EJIDE</a:t>
              </a:r>
            </a:p>
          </p:txBody>
        </p:sp>
        <p:sp>
          <p:nvSpPr>
            <p:cNvPr id="508" name="65 Elipse">
              <a:extLst>
                <a:ext uri="{FF2B5EF4-FFF2-40B4-BE49-F238E27FC236}">
                  <a16:creationId xmlns:a16="http://schemas.microsoft.com/office/drawing/2014/main" id="{FA97B622-4C37-9382-C028-BC9F3EE208D8}"/>
                </a:ext>
              </a:extLst>
            </p:cNvPr>
            <p:cNvSpPr/>
            <p:nvPr/>
          </p:nvSpPr>
          <p:spPr>
            <a:xfrm>
              <a:off x="2931085" y="1137706"/>
              <a:ext cx="164425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UNRIO</a:t>
              </a:r>
            </a:p>
          </p:txBody>
        </p:sp>
        <p:sp>
          <p:nvSpPr>
            <p:cNvPr id="509" name="65 Elipse">
              <a:extLst>
                <a:ext uri="{FF2B5EF4-FFF2-40B4-BE49-F238E27FC236}">
                  <a16:creationId xmlns:a16="http://schemas.microsoft.com/office/drawing/2014/main" id="{8B51698F-6CA6-DC68-E28C-50F4992171D9}"/>
                </a:ext>
              </a:extLst>
            </p:cNvPr>
            <p:cNvSpPr/>
            <p:nvPr/>
          </p:nvSpPr>
          <p:spPr>
            <a:xfrm>
              <a:off x="3495286" y="1419896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UNIZAR</a:t>
              </a:r>
            </a:p>
          </p:txBody>
        </p:sp>
        <p:sp>
          <p:nvSpPr>
            <p:cNvPr id="510" name="65 Elipse">
              <a:extLst>
                <a:ext uri="{FF2B5EF4-FFF2-40B4-BE49-F238E27FC236}">
                  <a16:creationId xmlns:a16="http://schemas.microsoft.com/office/drawing/2014/main" id="{A1D9DD11-D9E5-E5FD-BA8F-0685C3E7BEDB}"/>
                </a:ext>
              </a:extLst>
            </p:cNvPr>
            <p:cNvSpPr/>
            <p:nvPr/>
          </p:nvSpPr>
          <p:spPr>
            <a:xfrm>
              <a:off x="2765015" y="1776594"/>
              <a:ext cx="171002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GUSM</a:t>
              </a:r>
            </a:p>
          </p:txBody>
        </p:sp>
        <p:sp>
          <p:nvSpPr>
            <p:cNvPr id="511" name="65 Elipse">
              <a:extLst>
                <a:ext uri="{FF2B5EF4-FFF2-40B4-BE49-F238E27FC236}">
                  <a16:creationId xmlns:a16="http://schemas.microsoft.com/office/drawing/2014/main" id="{02467082-F7B9-D316-9A72-74E319AF20B9}"/>
                </a:ext>
              </a:extLst>
            </p:cNvPr>
            <p:cNvSpPr/>
            <p:nvPr/>
          </p:nvSpPr>
          <p:spPr>
            <a:xfrm>
              <a:off x="2894589" y="1902596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OANY</a:t>
              </a:r>
            </a:p>
          </p:txBody>
        </p:sp>
        <p:sp>
          <p:nvSpPr>
            <p:cNvPr id="512" name="65 Elipse">
              <a:extLst>
                <a:ext uri="{FF2B5EF4-FFF2-40B4-BE49-F238E27FC236}">
                  <a16:creationId xmlns:a16="http://schemas.microsoft.com/office/drawing/2014/main" id="{AC5AF9E3-53EF-1477-CA29-B42D85166621}"/>
                </a:ext>
              </a:extLst>
            </p:cNvPr>
            <p:cNvSpPr/>
            <p:nvPr/>
          </p:nvSpPr>
          <p:spPr>
            <a:xfrm>
              <a:off x="4743115" y="1377573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TELBCN</a:t>
              </a:r>
            </a:p>
          </p:txBody>
        </p:sp>
        <p:sp>
          <p:nvSpPr>
            <p:cNvPr id="513" name="65 Elipse">
              <a:extLst>
                <a:ext uri="{FF2B5EF4-FFF2-40B4-BE49-F238E27FC236}">
                  <a16:creationId xmlns:a16="http://schemas.microsoft.com/office/drawing/2014/main" id="{77871A42-A2F1-15CC-89B5-D6BAB749FDCB}"/>
                </a:ext>
              </a:extLst>
            </p:cNvPr>
            <p:cNvSpPr/>
            <p:nvPr/>
          </p:nvSpPr>
          <p:spPr>
            <a:xfrm>
              <a:off x="4646011" y="1489134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CSUC</a:t>
              </a:r>
            </a:p>
          </p:txBody>
        </p:sp>
        <p:sp>
          <p:nvSpPr>
            <p:cNvPr id="514" name="65 Elipse">
              <a:extLst>
                <a:ext uri="{FF2B5EF4-FFF2-40B4-BE49-F238E27FC236}">
                  <a16:creationId xmlns:a16="http://schemas.microsoft.com/office/drawing/2014/main" id="{01B3C15F-2C9B-029F-6C9D-6B6E6CC41FB2}"/>
                </a:ext>
              </a:extLst>
            </p:cNvPr>
            <p:cNvSpPr/>
            <p:nvPr/>
          </p:nvSpPr>
          <p:spPr>
            <a:xfrm>
              <a:off x="3929493" y="2125947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UJI</a:t>
              </a:r>
            </a:p>
          </p:txBody>
        </p:sp>
        <p:sp>
          <p:nvSpPr>
            <p:cNvPr id="515" name="65 Elipse">
              <a:extLst>
                <a:ext uri="{FF2B5EF4-FFF2-40B4-BE49-F238E27FC236}">
                  <a16:creationId xmlns:a16="http://schemas.microsoft.com/office/drawing/2014/main" id="{1AE31F5A-C3CB-9F99-EEC0-205D3E09BAEB}"/>
                </a:ext>
              </a:extLst>
            </p:cNvPr>
            <p:cNvSpPr/>
            <p:nvPr/>
          </p:nvSpPr>
          <p:spPr>
            <a:xfrm>
              <a:off x="3768626" y="2510277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</a:t>
              </a:r>
            </a:p>
          </p:txBody>
        </p:sp>
        <p:sp>
          <p:nvSpPr>
            <p:cNvPr id="516" name="65 Elipse">
              <a:extLst>
                <a:ext uri="{FF2B5EF4-FFF2-40B4-BE49-F238E27FC236}">
                  <a16:creationId xmlns:a16="http://schemas.microsoft.com/office/drawing/2014/main" id="{8595E9A0-255C-2BC2-B068-37C3993D2CDD}"/>
                </a:ext>
              </a:extLst>
            </p:cNvPr>
            <p:cNvSpPr/>
            <p:nvPr/>
          </p:nvSpPr>
          <p:spPr>
            <a:xfrm>
              <a:off x="3814156" y="2949570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UA</a:t>
              </a:r>
            </a:p>
          </p:txBody>
        </p:sp>
        <p:sp>
          <p:nvSpPr>
            <p:cNvPr id="517" name="65 Elipse">
              <a:extLst>
                <a:ext uri="{FF2B5EF4-FFF2-40B4-BE49-F238E27FC236}">
                  <a16:creationId xmlns:a16="http://schemas.microsoft.com/office/drawing/2014/main" id="{F539C88E-6E63-11B1-53FD-1934E943B7C3}"/>
                </a:ext>
              </a:extLst>
            </p:cNvPr>
            <p:cNvSpPr/>
            <p:nvPr/>
          </p:nvSpPr>
          <p:spPr>
            <a:xfrm>
              <a:off x="4694236" y="240603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UIB</a:t>
              </a:r>
            </a:p>
          </p:txBody>
        </p:sp>
        <p:sp>
          <p:nvSpPr>
            <p:cNvPr id="518" name="65 Elipse">
              <a:extLst>
                <a:ext uri="{FF2B5EF4-FFF2-40B4-BE49-F238E27FC236}">
                  <a16:creationId xmlns:a16="http://schemas.microsoft.com/office/drawing/2014/main" id="{E4142B5B-0528-5517-4E28-9E6E7A0C4DD9}"/>
                </a:ext>
              </a:extLst>
            </p:cNvPr>
            <p:cNvSpPr/>
            <p:nvPr/>
          </p:nvSpPr>
          <p:spPr>
            <a:xfrm>
              <a:off x="3065590" y="2153810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UCLMCU</a:t>
              </a:r>
            </a:p>
          </p:txBody>
        </p:sp>
        <p:sp>
          <p:nvSpPr>
            <p:cNvPr id="519" name="65 Elipse">
              <a:extLst>
                <a:ext uri="{FF2B5EF4-FFF2-40B4-BE49-F238E27FC236}">
                  <a16:creationId xmlns:a16="http://schemas.microsoft.com/office/drawing/2014/main" id="{E8D8B303-875A-B27C-96D7-A8BD2D6B5FBA}"/>
                </a:ext>
              </a:extLst>
            </p:cNvPr>
            <p:cNvSpPr/>
            <p:nvPr/>
          </p:nvSpPr>
          <p:spPr>
            <a:xfrm>
              <a:off x="2484192" y="113620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UBU</a:t>
              </a:r>
            </a:p>
          </p:txBody>
        </p:sp>
        <p:sp>
          <p:nvSpPr>
            <p:cNvPr id="520" name="65 Elipse">
              <a:extLst>
                <a:ext uri="{FF2B5EF4-FFF2-40B4-BE49-F238E27FC236}">
                  <a16:creationId xmlns:a16="http://schemas.microsoft.com/office/drawing/2014/main" id="{6A396DD1-E92F-9306-E74D-669A155EA558}"/>
                </a:ext>
              </a:extLst>
            </p:cNvPr>
            <p:cNvSpPr/>
            <p:nvPr/>
          </p:nvSpPr>
          <p:spPr>
            <a:xfrm>
              <a:off x="1457876" y="2823565"/>
              <a:ext cx="224352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UNEXME</a:t>
              </a:r>
            </a:p>
          </p:txBody>
        </p:sp>
        <p:sp>
          <p:nvSpPr>
            <p:cNvPr id="521" name="65 Elipse">
              <a:extLst>
                <a:ext uri="{FF2B5EF4-FFF2-40B4-BE49-F238E27FC236}">
                  <a16:creationId xmlns:a16="http://schemas.microsoft.com/office/drawing/2014/main" id="{E431F2E3-A1C9-727D-9EB5-F3F56BD6C268}"/>
                </a:ext>
              </a:extLst>
            </p:cNvPr>
            <p:cNvSpPr/>
            <p:nvPr/>
          </p:nvSpPr>
          <p:spPr>
            <a:xfrm>
              <a:off x="1150187" y="282971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</a:t>
              </a:r>
            </a:p>
          </p:txBody>
        </p:sp>
        <p:sp>
          <p:nvSpPr>
            <p:cNvPr id="522" name="65 Elipse">
              <a:extLst>
                <a:ext uri="{FF2B5EF4-FFF2-40B4-BE49-F238E27FC236}">
                  <a16:creationId xmlns:a16="http://schemas.microsoft.com/office/drawing/2014/main" id="{598EB733-550E-07F9-1964-05CEF2802102}"/>
                </a:ext>
              </a:extLst>
            </p:cNvPr>
            <p:cNvSpPr/>
            <p:nvPr/>
          </p:nvSpPr>
          <p:spPr>
            <a:xfrm>
              <a:off x="1166435" y="3524928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</a:t>
              </a:r>
            </a:p>
          </p:txBody>
        </p:sp>
        <p:sp>
          <p:nvSpPr>
            <p:cNvPr id="523" name="65 Elipse">
              <a:extLst>
                <a:ext uri="{FF2B5EF4-FFF2-40B4-BE49-F238E27FC236}">
                  <a16:creationId xmlns:a16="http://schemas.microsoft.com/office/drawing/2014/main" id="{2AAD201E-B6E8-13FC-1FB0-C988B7A3810B}"/>
                </a:ext>
              </a:extLst>
            </p:cNvPr>
            <p:cNvSpPr/>
            <p:nvPr/>
          </p:nvSpPr>
          <p:spPr>
            <a:xfrm>
              <a:off x="918148" y="351739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UHUCR</a:t>
              </a:r>
            </a:p>
          </p:txBody>
        </p:sp>
        <p:sp>
          <p:nvSpPr>
            <p:cNvPr id="524" name="65 Elipse">
              <a:extLst>
                <a:ext uri="{FF2B5EF4-FFF2-40B4-BE49-F238E27FC236}">
                  <a16:creationId xmlns:a16="http://schemas.microsoft.com/office/drawing/2014/main" id="{657D60A0-9489-924B-4407-DA41209E4013}"/>
                </a:ext>
              </a:extLst>
            </p:cNvPr>
            <p:cNvSpPr/>
            <p:nvPr/>
          </p:nvSpPr>
          <p:spPr>
            <a:xfrm>
              <a:off x="758224" y="362709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ICEDEA</a:t>
              </a:r>
            </a:p>
          </p:txBody>
        </p:sp>
        <p:sp>
          <p:nvSpPr>
            <p:cNvPr id="525" name="65 Elipse">
              <a:extLst>
                <a:ext uri="{FF2B5EF4-FFF2-40B4-BE49-F238E27FC236}">
                  <a16:creationId xmlns:a16="http://schemas.microsoft.com/office/drawing/2014/main" id="{04D082D0-3B4E-3B7D-A5A7-19760FA3E63C}"/>
                </a:ext>
              </a:extLst>
            </p:cNvPr>
            <p:cNvSpPr/>
            <p:nvPr/>
          </p:nvSpPr>
          <p:spPr>
            <a:xfrm>
              <a:off x="571661" y="3538324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UHUCIE</a:t>
              </a:r>
            </a:p>
          </p:txBody>
        </p:sp>
        <p:sp>
          <p:nvSpPr>
            <p:cNvPr id="526" name="65 Elipse">
              <a:extLst>
                <a:ext uri="{FF2B5EF4-FFF2-40B4-BE49-F238E27FC236}">
                  <a16:creationId xmlns:a16="http://schemas.microsoft.com/office/drawing/2014/main" id="{5B6A81B5-C0FF-17C9-057E-FA683A9FC059}"/>
                </a:ext>
              </a:extLst>
            </p:cNvPr>
            <p:cNvSpPr/>
            <p:nvPr/>
          </p:nvSpPr>
          <p:spPr>
            <a:xfrm>
              <a:off x="409229" y="3657178"/>
              <a:ext cx="262603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DONANA</a:t>
              </a:r>
            </a:p>
          </p:txBody>
        </p:sp>
        <p:sp>
          <p:nvSpPr>
            <p:cNvPr id="527" name="65 Elipse">
              <a:extLst>
                <a:ext uri="{FF2B5EF4-FFF2-40B4-BE49-F238E27FC236}">
                  <a16:creationId xmlns:a16="http://schemas.microsoft.com/office/drawing/2014/main" id="{39284A96-ED64-FE31-88FB-F9E5B8D60444}"/>
                </a:ext>
              </a:extLst>
            </p:cNvPr>
            <p:cNvSpPr/>
            <p:nvPr/>
          </p:nvSpPr>
          <p:spPr>
            <a:xfrm>
              <a:off x="1601728" y="3180122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CICCAR</a:t>
              </a:r>
            </a:p>
          </p:txBody>
        </p:sp>
        <p:sp>
          <p:nvSpPr>
            <p:cNvPr id="528" name="65 Elipse">
              <a:extLst>
                <a:ext uri="{FF2B5EF4-FFF2-40B4-BE49-F238E27FC236}">
                  <a16:creationId xmlns:a16="http://schemas.microsoft.com/office/drawing/2014/main" id="{91AFE17A-D79D-7717-A2F3-CAB32F1AA55E}"/>
                </a:ext>
              </a:extLst>
            </p:cNvPr>
            <p:cNvSpPr/>
            <p:nvPr/>
          </p:nvSpPr>
          <p:spPr>
            <a:xfrm>
              <a:off x="2029409" y="3090709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UCO</a:t>
              </a:r>
            </a:p>
          </p:txBody>
        </p:sp>
        <p:sp>
          <p:nvSpPr>
            <p:cNvPr id="529" name="65 Elipse">
              <a:extLst>
                <a:ext uri="{FF2B5EF4-FFF2-40B4-BE49-F238E27FC236}">
                  <a16:creationId xmlns:a16="http://schemas.microsoft.com/office/drawing/2014/main" id="{5F5CED91-36C0-DD0E-708D-6A46107BF26E}"/>
                </a:ext>
              </a:extLst>
            </p:cNvPr>
            <p:cNvSpPr/>
            <p:nvPr/>
          </p:nvSpPr>
          <p:spPr>
            <a:xfrm>
              <a:off x="2209318" y="285075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ISFOC</a:t>
              </a:r>
            </a:p>
          </p:txBody>
        </p:sp>
        <p:sp>
          <p:nvSpPr>
            <p:cNvPr id="530" name="65 Elipse">
              <a:extLst>
                <a:ext uri="{FF2B5EF4-FFF2-40B4-BE49-F238E27FC236}">
                  <a16:creationId xmlns:a16="http://schemas.microsoft.com/office/drawing/2014/main" id="{296CB86B-0E5E-7036-D03F-CC8F43882FA9}"/>
                </a:ext>
              </a:extLst>
            </p:cNvPr>
            <p:cNvSpPr/>
            <p:nvPr/>
          </p:nvSpPr>
          <p:spPr>
            <a:xfrm>
              <a:off x="2293028" y="261571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</a:t>
              </a:r>
            </a:p>
          </p:txBody>
        </p:sp>
        <p:sp>
          <p:nvSpPr>
            <p:cNvPr id="531" name="65 Elipse">
              <a:extLst>
                <a:ext uri="{FF2B5EF4-FFF2-40B4-BE49-F238E27FC236}">
                  <a16:creationId xmlns:a16="http://schemas.microsoft.com/office/drawing/2014/main" id="{92C6DE75-88C7-DDFF-8D2F-3767EF236220}"/>
                </a:ext>
              </a:extLst>
            </p:cNvPr>
            <p:cNvSpPr/>
            <p:nvPr/>
          </p:nvSpPr>
          <p:spPr>
            <a:xfrm>
              <a:off x="2363115" y="236520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UCLMFA</a:t>
              </a:r>
            </a:p>
          </p:txBody>
        </p:sp>
        <p:sp>
          <p:nvSpPr>
            <p:cNvPr id="532" name="65 Elipse">
              <a:extLst>
                <a:ext uri="{FF2B5EF4-FFF2-40B4-BE49-F238E27FC236}">
                  <a16:creationId xmlns:a16="http://schemas.microsoft.com/office/drawing/2014/main" id="{512C9166-27D6-9C5C-446E-FF59FF5633CA}"/>
                </a:ext>
              </a:extLst>
            </p:cNvPr>
            <p:cNvSpPr/>
            <p:nvPr/>
          </p:nvSpPr>
          <p:spPr>
            <a:xfrm>
              <a:off x="3159740" y="2820737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UCLMAB</a:t>
              </a:r>
            </a:p>
          </p:txBody>
        </p:sp>
        <p:sp>
          <p:nvSpPr>
            <p:cNvPr id="533" name="65 Elipse">
              <a:extLst>
                <a:ext uri="{FF2B5EF4-FFF2-40B4-BE49-F238E27FC236}">
                  <a16:creationId xmlns:a16="http://schemas.microsoft.com/office/drawing/2014/main" id="{9DA7779C-F7FB-8509-B905-48FC75DC745C}"/>
                </a:ext>
              </a:extLst>
            </p:cNvPr>
            <p:cNvSpPr/>
            <p:nvPr/>
          </p:nvSpPr>
          <p:spPr>
            <a:xfrm>
              <a:off x="3441121" y="312264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UM</a:t>
              </a:r>
            </a:p>
          </p:txBody>
        </p:sp>
        <p:sp>
          <p:nvSpPr>
            <p:cNvPr id="534" name="65 Elipse">
              <a:extLst>
                <a:ext uri="{FF2B5EF4-FFF2-40B4-BE49-F238E27FC236}">
                  <a16:creationId xmlns:a16="http://schemas.microsoft.com/office/drawing/2014/main" id="{A1C23EB5-BBE3-F7A1-18CD-E490A4F7BBD0}"/>
                </a:ext>
              </a:extLst>
            </p:cNvPr>
            <p:cNvSpPr/>
            <p:nvPr/>
          </p:nvSpPr>
          <p:spPr>
            <a:xfrm>
              <a:off x="2969701" y="3715568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UAL</a:t>
              </a:r>
            </a:p>
          </p:txBody>
        </p:sp>
        <p:sp>
          <p:nvSpPr>
            <p:cNvPr id="535" name="65 Elipse">
              <a:extLst>
                <a:ext uri="{FF2B5EF4-FFF2-40B4-BE49-F238E27FC236}">
                  <a16:creationId xmlns:a16="http://schemas.microsoft.com/office/drawing/2014/main" id="{78007BF0-6DEE-5BB7-65A0-6475A55BC8DC}"/>
                </a:ext>
              </a:extLst>
            </p:cNvPr>
            <p:cNvSpPr/>
            <p:nvPr/>
          </p:nvSpPr>
          <p:spPr>
            <a:xfrm>
              <a:off x="3080858" y="3506591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PSA</a:t>
              </a:r>
            </a:p>
          </p:txBody>
        </p:sp>
        <p:sp>
          <p:nvSpPr>
            <p:cNvPr id="536" name="65 Elipse">
              <a:extLst>
                <a:ext uri="{FF2B5EF4-FFF2-40B4-BE49-F238E27FC236}">
                  <a16:creationId xmlns:a16="http://schemas.microsoft.com/office/drawing/2014/main" id="{57833101-0104-2136-A0A9-0EDE92F43BBD}"/>
                </a:ext>
              </a:extLst>
            </p:cNvPr>
            <p:cNvSpPr/>
            <p:nvPr/>
          </p:nvSpPr>
          <p:spPr>
            <a:xfrm>
              <a:off x="2242583" y="375914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UMA</a:t>
              </a:r>
            </a:p>
          </p:txBody>
        </p:sp>
        <p:sp>
          <p:nvSpPr>
            <p:cNvPr id="537" name="65 Elipse">
              <a:extLst>
                <a:ext uri="{FF2B5EF4-FFF2-40B4-BE49-F238E27FC236}">
                  <a16:creationId xmlns:a16="http://schemas.microsoft.com/office/drawing/2014/main" id="{EF9330EF-8275-E856-383A-E8083C1B981D}"/>
                </a:ext>
              </a:extLst>
            </p:cNvPr>
            <p:cNvSpPr/>
            <p:nvPr/>
          </p:nvSpPr>
          <p:spPr>
            <a:xfrm>
              <a:off x="1453439" y="3835190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UCA</a:t>
              </a:r>
            </a:p>
          </p:txBody>
        </p:sp>
        <p:sp>
          <p:nvSpPr>
            <p:cNvPr id="538" name="65 Elipse">
              <a:extLst>
                <a:ext uri="{FF2B5EF4-FFF2-40B4-BE49-F238E27FC236}">
                  <a16:creationId xmlns:a16="http://schemas.microsoft.com/office/drawing/2014/main" id="{A9D77860-27D1-E4EE-0A57-3D0DD7EB251B}"/>
                </a:ext>
              </a:extLst>
            </p:cNvPr>
            <p:cNvSpPr/>
            <p:nvPr/>
          </p:nvSpPr>
          <p:spPr>
            <a:xfrm>
              <a:off x="1296470" y="3724045"/>
              <a:ext cx="195512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CTROTA</a:t>
              </a:r>
            </a:p>
          </p:txBody>
        </p:sp>
        <p:sp>
          <p:nvSpPr>
            <p:cNvPr id="539" name="65 Elipse">
              <a:extLst>
                <a:ext uri="{FF2B5EF4-FFF2-40B4-BE49-F238E27FC236}">
                  <a16:creationId xmlns:a16="http://schemas.microsoft.com/office/drawing/2014/main" id="{990D72FE-1D63-78C1-7463-570A75300C2E}"/>
                </a:ext>
              </a:extLst>
            </p:cNvPr>
            <p:cNvSpPr/>
            <p:nvPr/>
          </p:nvSpPr>
          <p:spPr>
            <a:xfrm>
              <a:off x="1734322" y="3489145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UPO</a:t>
              </a:r>
            </a:p>
          </p:txBody>
        </p:sp>
        <p:sp>
          <p:nvSpPr>
            <p:cNvPr id="540" name="65 Elipse">
              <a:extLst>
                <a:ext uri="{FF2B5EF4-FFF2-40B4-BE49-F238E27FC236}">
                  <a16:creationId xmlns:a16="http://schemas.microsoft.com/office/drawing/2014/main" id="{A20D02BB-7B84-573C-24F0-ECB48841D189}"/>
                </a:ext>
              </a:extLst>
            </p:cNvPr>
            <p:cNvSpPr/>
            <p:nvPr/>
          </p:nvSpPr>
          <p:spPr>
            <a:xfrm>
              <a:off x="2170886" y="3588395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ATQ</a:t>
              </a:r>
            </a:p>
          </p:txBody>
        </p:sp>
        <p:sp>
          <p:nvSpPr>
            <p:cNvPr id="541" name="65 Elipse">
              <a:extLst>
                <a:ext uri="{FF2B5EF4-FFF2-40B4-BE49-F238E27FC236}">
                  <a16:creationId xmlns:a16="http://schemas.microsoft.com/office/drawing/2014/main" id="{B4FCFB84-D90B-1A25-A601-B2C62AFC6D9A}"/>
                </a:ext>
              </a:extLst>
            </p:cNvPr>
            <p:cNvSpPr/>
            <p:nvPr/>
          </p:nvSpPr>
          <p:spPr>
            <a:xfrm>
              <a:off x="2456539" y="3102097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UJAEN</a:t>
              </a:r>
            </a:p>
          </p:txBody>
        </p:sp>
        <p:sp>
          <p:nvSpPr>
            <p:cNvPr id="542" name="65 Elipse">
              <a:extLst>
                <a:ext uri="{FF2B5EF4-FFF2-40B4-BE49-F238E27FC236}">
                  <a16:creationId xmlns:a16="http://schemas.microsoft.com/office/drawing/2014/main" id="{0B107759-B133-785A-FD5F-BD9CE8166784}"/>
                </a:ext>
              </a:extLst>
            </p:cNvPr>
            <p:cNvSpPr/>
            <p:nvPr/>
          </p:nvSpPr>
          <p:spPr>
            <a:xfrm>
              <a:off x="2484192" y="3540286"/>
              <a:ext cx="14192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UGR</a:t>
              </a:r>
            </a:p>
          </p:txBody>
        </p:sp>
        <p:sp>
          <p:nvSpPr>
            <p:cNvPr id="543" name="65 Elipse">
              <a:extLst>
                <a:ext uri="{FF2B5EF4-FFF2-40B4-BE49-F238E27FC236}">
                  <a16:creationId xmlns:a16="http://schemas.microsoft.com/office/drawing/2014/main" id="{6C6C9448-EB77-69E6-D17C-4369DC092F41}"/>
                </a:ext>
              </a:extLst>
            </p:cNvPr>
            <p:cNvSpPr/>
            <p:nvPr/>
          </p:nvSpPr>
          <p:spPr>
            <a:xfrm>
              <a:off x="2657498" y="3506303"/>
              <a:ext cx="14192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IAA</a:t>
              </a:r>
            </a:p>
          </p:txBody>
        </p:sp>
        <p:sp>
          <p:nvSpPr>
            <p:cNvPr id="544" name="65 Elipse">
              <a:extLst>
                <a:ext uri="{FF2B5EF4-FFF2-40B4-BE49-F238E27FC236}">
                  <a16:creationId xmlns:a16="http://schemas.microsoft.com/office/drawing/2014/main" id="{6B00A42D-0F04-9020-7833-664C0ACA2F23}"/>
                </a:ext>
              </a:extLst>
            </p:cNvPr>
            <p:cNvSpPr/>
            <p:nvPr/>
          </p:nvSpPr>
          <p:spPr>
            <a:xfrm>
              <a:off x="3716489" y="3915581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ORM</a:t>
              </a:r>
            </a:p>
          </p:txBody>
        </p:sp>
        <p:sp>
          <p:nvSpPr>
            <p:cNvPr id="545" name="65 Elipse">
              <a:extLst>
                <a:ext uri="{FF2B5EF4-FFF2-40B4-BE49-F238E27FC236}">
                  <a16:creationId xmlns:a16="http://schemas.microsoft.com/office/drawing/2014/main" id="{B9A3D77B-F9F5-AF15-89DC-1A75973AA942}"/>
                </a:ext>
              </a:extLst>
            </p:cNvPr>
            <p:cNvSpPr/>
            <p:nvPr/>
          </p:nvSpPr>
          <p:spPr>
            <a:xfrm>
              <a:off x="3698718" y="4064603"/>
              <a:ext cx="199701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CALP</a:t>
              </a:r>
            </a:p>
          </p:txBody>
        </p:sp>
        <p:sp>
          <p:nvSpPr>
            <p:cNvPr id="546" name="65 Elipse">
              <a:extLst>
                <a:ext uri="{FF2B5EF4-FFF2-40B4-BE49-F238E27FC236}">
                  <a16:creationId xmlns:a16="http://schemas.microsoft.com/office/drawing/2014/main" id="{02EC16D0-588B-6033-1F16-E7F3DFEA9E41}"/>
                </a:ext>
              </a:extLst>
            </p:cNvPr>
            <p:cNvSpPr/>
            <p:nvPr/>
          </p:nvSpPr>
          <p:spPr>
            <a:xfrm>
              <a:off x="4232894" y="4020877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IAC</a:t>
              </a:r>
            </a:p>
          </p:txBody>
        </p:sp>
        <p:sp>
          <p:nvSpPr>
            <p:cNvPr id="547" name="65 Elipse">
              <a:extLst>
                <a:ext uri="{FF2B5EF4-FFF2-40B4-BE49-F238E27FC236}">
                  <a16:creationId xmlns:a16="http://schemas.microsoft.com/office/drawing/2014/main" id="{0EB1F765-59F6-11C2-3AC9-4E10E6CC3E72}"/>
                </a:ext>
              </a:extLst>
            </p:cNvPr>
            <p:cNvSpPr/>
            <p:nvPr/>
          </p:nvSpPr>
          <p:spPr>
            <a:xfrm>
              <a:off x="4143431" y="4256762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CTGRA</a:t>
              </a:r>
            </a:p>
          </p:txBody>
        </p:sp>
        <p:sp>
          <p:nvSpPr>
            <p:cNvPr id="548" name="65 Elipse">
              <a:extLst>
                <a:ext uri="{FF2B5EF4-FFF2-40B4-BE49-F238E27FC236}">
                  <a16:creationId xmlns:a16="http://schemas.microsoft.com/office/drawing/2014/main" id="{E457A8A8-E3A0-C217-2A37-328A17FA86A8}"/>
                </a:ext>
              </a:extLst>
            </p:cNvPr>
            <p:cNvSpPr/>
            <p:nvPr/>
          </p:nvSpPr>
          <p:spPr>
            <a:xfrm>
              <a:off x="3981162" y="4095919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OT</a:t>
              </a:r>
            </a:p>
          </p:txBody>
        </p:sp>
        <p:sp>
          <p:nvSpPr>
            <p:cNvPr id="549" name="65 Elipse">
              <a:extLst>
                <a:ext uri="{FF2B5EF4-FFF2-40B4-BE49-F238E27FC236}">
                  <a16:creationId xmlns:a16="http://schemas.microsoft.com/office/drawing/2014/main" id="{91F794F0-BF19-6BFF-A70A-6B4855B46A4C}"/>
                </a:ext>
              </a:extLst>
            </p:cNvPr>
            <p:cNvSpPr/>
            <p:nvPr/>
          </p:nvSpPr>
          <p:spPr>
            <a:xfrm>
              <a:off x="4521936" y="4228314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ULPGC</a:t>
              </a:r>
            </a:p>
          </p:txBody>
        </p:sp>
        <p:sp>
          <p:nvSpPr>
            <p:cNvPr id="550" name="65 Elipse">
              <a:extLst>
                <a:ext uri="{FF2B5EF4-FFF2-40B4-BE49-F238E27FC236}">
                  <a16:creationId xmlns:a16="http://schemas.microsoft.com/office/drawing/2014/main" id="{B242A49A-387F-2587-B052-D79300528C6E}"/>
                </a:ext>
              </a:extLst>
            </p:cNvPr>
            <p:cNvSpPr/>
            <p:nvPr/>
          </p:nvSpPr>
          <p:spPr>
            <a:xfrm>
              <a:off x="4495568" y="4377335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CTNBL</a:t>
              </a:r>
            </a:p>
          </p:txBody>
        </p:sp>
        <p:sp>
          <p:nvSpPr>
            <p:cNvPr id="551" name="65 Elipse">
              <a:extLst>
                <a:ext uri="{FF2B5EF4-FFF2-40B4-BE49-F238E27FC236}">
                  <a16:creationId xmlns:a16="http://schemas.microsoft.com/office/drawing/2014/main" id="{F393BC92-7342-A92B-28ED-2281C2E496C0}"/>
                </a:ext>
              </a:extLst>
            </p:cNvPr>
            <p:cNvSpPr/>
            <p:nvPr/>
          </p:nvSpPr>
          <p:spPr>
            <a:xfrm>
              <a:off x="3550375" y="339292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UPCT</a:t>
              </a:r>
            </a:p>
          </p:txBody>
        </p:sp>
        <p:sp>
          <p:nvSpPr>
            <p:cNvPr id="552" name="65 Elipse">
              <a:extLst>
                <a:ext uri="{FF2B5EF4-FFF2-40B4-BE49-F238E27FC236}">
                  <a16:creationId xmlns:a16="http://schemas.microsoft.com/office/drawing/2014/main" id="{5149F9BB-4676-5CBD-7719-17CFDAF2CDD8}"/>
                </a:ext>
              </a:extLst>
            </p:cNvPr>
            <p:cNvSpPr/>
            <p:nvPr/>
          </p:nvSpPr>
          <p:spPr>
            <a:xfrm>
              <a:off x="1612541" y="334023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CICA</a:t>
              </a:r>
            </a:p>
          </p:txBody>
        </p:sp>
        <p:sp>
          <p:nvSpPr>
            <p:cNvPr id="553" name="65 Elipse">
              <a:extLst>
                <a:ext uri="{FF2B5EF4-FFF2-40B4-BE49-F238E27FC236}">
                  <a16:creationId xmlns:a16="http://schemas.microsoft.com/office/drawing/2014/main" id="{1EFD44B4-452F-9297-7A7D-11BE7F815ACE}"/>
                </a:ext>
              </a:extLst>
            </p:cNvPr>
            <p:cNvSpPr/>
            <p:nvPr/>
          </p:nvSpPr>
          <p:spPr>
            <a:xfrm>
              <a:off x="3306130" y="943543"/>
              <a:ext cx="223436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UNVRRA</a:t>
              </a:r>
            </a:p>
          </p:txBody>
        </p:sp>
      </p:grpSp>
      <p:sp>
        <p:nvSpPr>
          <p:cNvPr id="554" name="65 Elipse">
            <a:extLst>
              <a:ext uri="{FF2B5EF4-FFF2-40B4-BE49-F238E27FC236}">
                <a16:creationId xmlns:a16="http://schemas.microsoft.com/office/drawing/2014/main" id="{4C632E75-3A3F-1847-A675-D3C814ACF503}"/>
              </a:ext>
            </a:extLst>
          </p:cNvPr>
          <p:cNvSpPr/>
          <p:nvPr/>
        </p:nvSpPr>
        <p:spPr>
          <a:xfrm>
            <a:off x="5144673" y="1949868"/>
            <a:ext cx="369955" cy="2098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438430"/>
            <a:r>
              <a:rPr lang="es-ES" sz="1144" dirty="0">
                <a:solidFill>
                  <a:prstClr val="black"/>
                </a:solidFill>
                <a:latin typeface="Calibri"/>
              </a:rPr>
              <a:t>CITA</a:t>
            </a:r>
          </a:p>
        </p:txBody>
      </p:sp>
      <p:grpSp>
        <p:nvGrpSpPr>
          <p:cNvPr id="555" name="Grupo 1279">
            <a:extLst>
              <a:ext uri="{FF2B5EF4-FFF2-40B4-BE49-F238E27FC236}">
                <a16:creationId xmlns:a16="http://schemas.microsoft.com/office/drawing/2014/main" id="{D413FDA7-9EC6-F2F1-72D3-461C152B6A30}"/>
              </a:ext>
            </a:extLst>
          </p:cNvPr>
          <p:cNvGrpSpPr/>
          <p:nvPr/>
        </p:nvGrpSpPr>
        <p:grpSpPr>
          <a:xfrm>
            <a:off x="2250963" y="1379832"/>
            <a:ext cx="11592032" cy="4963064"/>
            <a:chOff x="844111" y="517437"/>
            <a:chExt cx="4347012" cy="18611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57" name="65 Elipse">
              <a:extLst>
                <a:ext uri="{FF2B5EF4-FFF2-40B4-BE49-F238E27FC236}">
                  <a16:creationId xmlns:a16="http://schemas.microsoft.com/office/drawing/2014/main" id="{86884E41-BA21-A9B6-D0BB-C078816F278F}"/>
                </a:ext>
              </a:extLst>
            </p:cNvPr>
            <p:cNvSpPr/>
            <p:nvPr/>
          </p:nvSpPr>
          <p:spPr>
            <a:xfrm>
              <a:off x="4996915" y="1408070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PIC</a:t>
              </a:r>
            </a:p>
          </p:txBody>
        </p:sp>
        <p:sp>
          <p:nvSpPr>
            <p:cNvPr id="558" name="65 Elipse">
              <a:extLst>
                <a:ext uri="{FF2B5EF4-FFF2-40B4-BE49-F238E27FC236}">
                  <a16:creationId xmlns:a16="http://schemas.microsoft.com/office/drawing/2014/main" id="{4E9E35A1-2EA0-E555-1FFB-2F2418787B42}"/>
                </a:ext>
              </a:extLst>
            </p:cNvPr>
            <p:cNvSpPr/>
            <p:nvPr/>
          </p:nvSpPr>
          <p:spPr>
            <a:xfrm>
              <a:off x="4927656" y="1552622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ALBA</a:t>
              </a:r>
            </a:p>
          </p:txBody>
        </p:sp>
        <p:cxnSp>
          <p:nvCxnSpPr>
            <p:cNvPr id="559" name="152 Conector recto">
              <a:extLst>
                <a:ext uri="{FF2B5EF4-FFF2-40B4-BE49-F238E27FC236}">
                  <a16:creationId xmlns:a16="http://schemas.microsoft.com/office/drawing/2014/main" id="{923F3B74-2139-174D-370D-28C3E2C20334}"/>
                </a:ext>
              </a:extLst>
            </p:cNvPr>
            <p:cNvCxnSpPr>
              <a:cxnSpLocks/>
              <a:stCxn id="558" idx="2"/>
            </p:cNvCxnSpPr>
            <p:nvPr/>
          </p:nvCxnSpPr>
          <p:spPr>
            <a:xfrm flipH="1" flipV="1">
              <a:off x="4811778" y="1568534"/>
              <a:ext cx="115878" cy="30600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0" name="152 Conector recto">
              <a:extLst>
                <a:ext uri="{FF2B5EF4-FFF2-40B4-BE49-F238E27FC236}">
                  <a16:creationId xmlns:a16="http://schemas.microsoft.com/office/drawing/2014/main" id="{53EBDE2A-D34A-9FDA-AE17-57ADE7D8E516}"/>
                </a:ext>
              </a:extLst>
            </p:cNvPr>
            <p:cNvCxnSpPr>
              <a:cxnSpLocks/>
              <a:stCxn id="558" idx="7"/>
              <a:endCxn id="557" idx="4"/>
            </p:cNvCxnSpPr>
            <p:nvPr/>
          </p:nvCxnSpPr>
          <p:spPr>
            <a:xfrm flipV="1">
              <a:off x="5093423" y="1501094"/>
              <a:ext cx="596" cy="65151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1" name="152 Conector recto">
              <a:extLst>
                <a:ext uri="{FF2B5EF4-FFF2-40B4-BE49-F238E27FC236}">
                  <a16:creationId xmlns:a16="http://schemas.microsoft.com/office/drawing/2014/main" id="{6EE3E630-444D-153A-95EA-E59B8D137EE7}"/>
                </a:ext>
              </a:extLst>
            </p:cNvPr>
            <p:cNvCxnSpPr>
              <a:cxnSpLocks/>
              <a:stCxn id="557" idx="1"/>
            </p:cNvCxnSpPr>
            <p:nvPr/>
          </p:nvCxnSpPr>
          <p:spPr>
            <a:xfrm flipH="1">
              <a:off x="4937323" y="1421693"/>
              <a:ext cx="88033" cy="2392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2" name="65 Elipse">
              <a:extLst>
                <a:ext uri="{FF2B5EF4-FFF2-40B4-BE49-F238E27FC236}">
                  <a16:creationId xmlns:a16="http://schemas.microsoft.com/office/drawing/2014/main" id="{6876B4B1-1C04-50A0-11C4-06C8AC577250}"/>
                </a:ext>
              </a:extLst>
            </p:cNvPr>
            <p:cNvSpPr/>
            <p:nvPr/>
          </p:nvSpPr>
          <p:spPr>
            <a:xfrm>
              <a:off x="3555904" y="2019810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RIATER</a:t>
              </a:r>
            </a:p>
          </p:txBody>
        </p:sp>
        <p:sp>
          <p:nvSpPr>
            <p:cNvPr id="563" name="65 Elipse">
              <a:extLst>
                <a:ext uri="{FF2B5EF4-FFF2-40B4-BE49-F238E27FC236}">
                  <a16:creationId xmlns:a16="http://schemas.microsoft.com/office/drawing/2014/main" id="{DF54C9F1-D741-519E-D470-6957D8E5735E}"/>
                </a:ext>
              </a:extLst>
            </p:cNvPr>
            <p:cNvSpPr/>
            <p:nvPr/>
          </p:nvSpPr>
          <p:spPr>
            <a:xfrm>
              <a:off x="873003" y="517437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UDCFRL</a:t>
              </a:r>
            </a:p>
          </p:txBody>
        </p:sp>
        <p:cxnSp>
          <p:nvCxnSpPr>
            <p:cNvPr id="564" name="152 Conector recto">
              <a:extLst>
                <a:ext uri="{FF2B5EF4-FFF2-40B4-BE49-F238E27FC236}">
                  <a16:creationId xmlns:a16="http://schemas.microsoft.com/office/drawing/2014/main" id="{A32A9681-AD9B-149D-19DF-46DC46350B31}"/>
                </a:ext>
              </a:extLst>
            </p:cNvPr>
            <p:cNvCxnSpPr>
              <a:cxnSpLocks/>
              <a:endCxn id="563" idx="3"/>
            </p:cNvCxnSpPr>
            <p:nvPr/>
          </p:nvCxnSpPr>
          <p:spPr>
            <a:xfrm flipV="1">
              <a:off x="844111" y="596838"/>
              <a:ext cx="57333" cy="49983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5" name="152 Conector recto">
              <a:extLst>
                <a:ext uri="{FF2B5EF4-FFF2-40B4-BE49-F238E27FC236}">
                  <a16:creationId xmlns:a16="http://schemas.microsoft.com/office/drawing/2014/main" id="{160B9223-8AEE-C209-6498-75F109D30133}"/>
                </a:ext>
              </a:extLst>
            </p:cNvPr>
            <p:cNvCxnSpPr>
              <a:cxnSpLocks/>
              <a:endCxn id="563" idx="4"/>
            </p:cNvCxnSpPr>
            <p:nvPr/>
          </p:nvCxnSpPr>
          <p:spPr>
            <a:xfrm flipV="1">
              <a:off x="915279" y="610461"/>
              <a:ext cx="54828" cy="70957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6" name="65 Elipse">
              <a:extLst>
                <a:ext uri="{FF2B5EF4-FFF2-40B4-BE49-F238E27FC236}">
                  <a16:creationId xmlns:a16="http://schemas.microsoft.com/office/drawing/2014/main" id="{0F122B23-5714-F406-B9F3-27E65ED469EC}"/>
                </a:ext>
              </a:extLst>
            </p:cNvPr>
            <p:cNvSpPr/>
            <p:nvPr/>
          </p:nvSpPr>
          <p:spPr>
            <a:xfrm>
              <a:off x="2001207" y="2285562"/>
              <a:ext cx="194208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UCLMTA</a:t>
              </a:r>
            </a:p>
          </p:txBody>
        </p:sp>
        <p:sp>
          <p:nvSpPr>
            <p:cNvPr id="567" name="65 Elipse">
              <a:extLst>
                <a:ext uri="{FF2B5EF4-FFF2-40B4-BE49-F238E27FC236}">
                  <a16:creationId xmlns:a16="http://schemas.microsoft.com/office/drawing/2014/main" id="{5A53B6C2-B9F3-988A-5CF5-FF299AA9E135}"/>
                </a:ext>
              </a:extLst>
            </p:cNvPr>
            <p:cNvSpPr/>
            <p:nvPr/>
          </p:nvSpPr>
          <p:spPr>
            <a:xfrm>
              <a:off x="3111229" y="694802"/>
              <a:ext cx="176383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EHUDSS</a:t>
              </a:r>
            </a:p>
          </p:txBody>
        </p:sp>
        <p:sp>
          <p:nvSpPr>
            <p:cNvPr id="568" name="65 Elipse">
              <a:extLst>
                <a:ext uri="{FF2B5EF4-FFF2-40B4-BE49-F238E27FC236}">
                  <a16:creationId xmlns:a16="http://schemas.microsoft.com/office/drawing/2014/main" id="{8A1DABB8-0D32-C7C6-B816-16C54F3AAC98}"/>
                </a:ext>
              </a:extLst>
            </p:cNvPr>
            <p:cNvSpPr/>
            <p:nvPr/>
          </p:nvSpPr>
          <p:spPr>
            <a:xfrm>
              <a:off x="2076577" y="1943003"/>
              <a:ext cx="194208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INTERX</a:t>
              </a:r>
            </a:p>
          </p:txBody>
        </p:sp>
        <p:cxnSp>
          <p:nvCxnSpPr>
            <p:cNvPr id="569" name="152 Conector recto">
              <a:extLst>
                <a:ext uri="{FF2B5EF4-FFF2-40B4-BE49-F238E27FC236}">
                  <a16:creationId xmlns:a16="http://schemas.microsoft.com/office/drawing/2014/main" id="{A33FB126-C902-E2A2-B299-DCDE72922B7D}"/>
                </a:ext>
              </a:extLst>
            </p:cNvPr>
            <p:cNvCxnSpPr>
              <a:cxnSpLocks/>
              <a:endCxn id="568" idx="6"/>
            </p:cNvCxnSpPr>
            <p:nvPr/>
          </p:nvCxnSpPr>
          <p:spPr>
            <a:xfrm flipH="1" flipV="1">
              <a:off x="2270785" y="1989515"/>
              <a:ext cx="281283" cy="106054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0" name="152 Conector recto">
              <a:extLst>
                <a:ext uri="{FF2B5EF4-FFF2-40B4-BE49-F238E27FC236}">
                  <a16:creationId xmlns:a16="http://schemas.microsoft.com/office/drawing/2014/main" id="{3BCD77C6-9234-186A-4326-47D0881F1CE3}"/>
                </a:ext>
              </a:extLst>
            </p:cNvPr>
            <p:cNvCxnSpPr>
              <a:cxnSpLocks/>
              <a:stCxn id="568" idx="0"/>
              <a:endCxn id="499" idx="2"/>
            </p:cNvCxnSpPr>
            <p:nvPr/>
          </p:nvCxnSpPr>
          <p:spPr>
            <a:xfrm flipV="1">
              <a:off x="2173681" y="1927246"/>
              <a:ext cx="146595" cy="15757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71" name="65 Elipse">
            <a:extLst>
              <a:ext uri="{FF2B5EF4-FFF2-40B4-BE49-F238E27FC236}">
                <a16:creationId xmlns:a16="http://schemas.microsoft.com/office/drawing/2014/main" id="{F4AE10AA-414D-ABC8-A790-1A0D0368BF1F}"/>
              </a:ext>
            </a:extLst>
          </p:cNvPr>
          <p:cNvSpPr/>
          <p:nvPr/>
        </p:nvSpPr>
        <p:spPr>
          <a:xfrm>
            <a:off x="7736072" y="1995432"/>
            <a:ext cx="488773" cy="248064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I2BTEK</a:t>
            </a:r>
          </a:p>
        </p:txBody>
      </p:sp>
      <p:sp>
        <p:nvSpPr>
          <p:cNvPr id="572" name="CuadroTexto 745">
            <a:extLst>
              <a:ext uri="{FF2B5EF4-FFF2-40B4-BE49-F238E27FC236}">
                <a16:creationId xmlns:a16="http://schemas.microsoft.com/office/drawing/2014/main" id="{47651148-4FEB-D090-3EEE-072FEE599A96}"/>
              </a:ext>
            </a:extLst>
          </p:cNvPr>
          <p:cNvSpPr txBox="1"/>
          <p:nvPr/>
        </p:nvSpPr>
        <p:spPr>
          <a:xfrm rot="20322480">
            <a:off x="9263464" y="8771964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>
            <a:defPPr>
              <a:defRPr lang="es-ES"/>
            </a:defPPr>
            <a:lvl1pPr>
              <a:defRPr sz="640"/>
            </a:lvl1pPr>
          </a:lstStyle>
          <a:p>
            <a:pPr defTabSz="2438430"/>
            <a:endParaRPr lang="es-ES" sz="170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3" name="CuadroTexto 2149">
            <a:extLst>
              <a:ext uri="{FF2B5EF4-FFF2-40B4-BE49-F238E27FC236}">
                <a16:creationId xmlns:a16="http://schemas.microsoft.com/office/drawing/2014/main" id="{4B40F5F0-89B2-E74A-81C7-107F033F463F}"/>
              </a:ext>
            </a:extLst>
          </p:cNvPr>
          <p:cNvSpPr txBox="1"/>
          <p:nvPr/>
        </p:nvSpPr>
        <p:spPr>
          <a:xfrm rot="20253641">
            <a:off x="4371520" y="9251665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/>
          <a:p>
            <a:pPr defTabSz="2438430"/>
            <a:endParaRPr lang="es-ES" sz="1707" dirty="0">
              <a:solidFill>
                <a:sysClr val="windowText" lastClr="000000"/>
              </a:solidFill>
              <a:highlight>
                <a:srgbClr val="CDEAF3"/>
              </a:highlight>
              <a:latin typeface="Calibri"/>
            </a:endParaRPr>
          </a:p>
        </p:txBody>
      </p:sp>
      <p:sp>
        <p:nvSpPr>
          <p:cNvPr id="574" name="CuadroTexto 2076">
            <a:extLst>
              <a:ext uri="{FF2B5EF4-FFF2-40B4-BE49-F238E27FC236}">
                <a16:creationId xmlns:a16="http://schemas.microsoft.com/office/drawing/2014/main" id="{904F2945-BFB0-4BBA-8A58-C045218F4634}"/>
              </a:ext>
            </a:extLst>
          </p:cNvPr>
          <p:cNvSpPr txBox="1"/>
          <p:nvPr/>
        </p:nvSpPr>
        <p:spPr>
          <a:xfrm rot="20905322">
            <a:off x="5907114" y="9117148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>
            <a:defPPr>
              <a:defRPr lang="es-ES"/>
            </a:defPPr>
            <a:lvl1pPr>
              <a:defRPr sz="640">
                <a:solidFill>
                  <a:sysClr val="windowText" lastClr="000000"/>
                </a:solidFill>
                <a:highlight>
                  <a:srgbClr val="CDEAF3"/>
                </a:highlight>
              </a:defRPr>
            </a:lvl1pPr>
          </a:lstStyle>
          <a:p>
            <a:pPr defTabSz="2438430"/>
            <a:endParaRPr lang="es-ES" sz="1707" dirty="0">
              <a:latin typeface="Calibri"/>
            </a:endParaRPr>
          </a:p>
        </p:txBody>
      </p:sp>
      <p:sp>
        <p:nvSpPr>
          <p:cNvPr id="575" name="CuadroTexto 993">
            <a:extLst>
              <a:ext uri="{FF2B5EF4-FFF2-40B4-BE49-F238E27FC236}">
                <a16:creationId xmlns:a16="http://schemas.microsoft.com/office/drawing/2014/main" id="{FF22AD9C-B4D9-840A-871B-D249AA63083D}"/>
              </a:ext>
            </a:extLst>
          </p:cNvPr>
          <p:cNvSpPr txBox="1"/>
          <p:nvPr/>
        </p:nvSpPr>
        <p:spPr>
          <a:xfrm rot="17523700">
            <a:off x="2569928" y="3517502"/>
            <a:ext cx="65" cy="26270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defTabSz="2438430"/>
            <a:endParaRPr lang="es-ES" sz="1707" dirty="0">
              <a:solidFill>
                <a:sysClr val="windowText" lastClr="000000"/>
              </a:solidFill>
              <a:highlight>
                <a:srgbClr val="CDEAF3"/>
              </a:highlight>
              <a:latin typeface="Calibri"/>
            </a:endParaRPr>
          </a:p>
        </p:txBody>
      </p:sp>
      <p:sp>
        <p:nvSpPr>
          <p:cNvPr id="576" name="65 Elipse">
            <a:extLst>
              <a:ext uri="{FF2B5EF4-FFF2-40B4-BE49-F238E27FC236}">
                <a16:creationId xmlns:a16="http://schemas.microsoft.com/office/drawing/2014/main" id="{EEC52ABB-B5DC-D5AB-52DE-06F7A3DC043C}"/>
              </a:ext>
            </a:extLst>
          </p:cNvPr>
          <p:cNvSpPr/>
          <p:nvPr/>
        </p:nvSpPr>
        <p:spPr>
          <a:xfrm>
            <a:off x="8375791" y="2313988"/>
            <a:ext cx="470355" cy="248064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NASERTIC</a:t>
            </a:r>
          </a:p>
        </p:txBody>
      </p:sp>
      <p:cxnSp>
        <p:nvCxnSpPr>
          <p:cNvPr id="577" name="4 Conector recto">
            <a:extLst>
              <a:ext uri="{FF2B5EF4-FFF2-40B4-BE49-F238E27FC236}">
                <a16:creationId xmlns:a16="http://schemas.microsoft.com/office/drawing/2014/main" id="{55B8485E-B621-F110-2DC2-DE9078AC7EE2}"/>
              </a:ext>
            </a:extLst>
          </p:cNvPr>
          <p:cNvCxnSpPr>
            <a:cxnSpLocks/>
            <a:stCxn id="553" idx="2"/>
          </p:cNvCxnSpPr>
          <p:nvPr/>
        </p:nvCxnSpPr>
        <p:spPr>
          <a:xfrm flipH="1" flipV="1">
            <a:off x="8731217" y="2537875"/>
            <a:ext cx="85130" cy="831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exágono 49">
            <a:extLst>
              <a:ext uri="{FF2B5EF4-FFF2-40B4-BE49-F238E27FC236}">
                <a16:creationId xmlns:a16="http://schemas.microsoft.com/office/drawing/2014/main" id="{179371EA-720E-D33F-8156-469A676D9218}"/>
              </a:ext>
            </a:extLst>
          </p:cNvPr>
          <p:cNvSpPr/>
          <p:nvPr/>
        </p:nvSpPr>
        <p:spPr>
          <a:xfrm>
            <a:off x="8990929" y="544210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OAJ</a:t>
            </a:r>
          </a:p>
        </p:txBody>
      </p:sp>
      <p:cxnSp>
        <p:nvCxnSpPr>
          <p:cNvPr id="556" name="152 Conector recto">
            <a:extLst>
              <a:ext uri="{FF2B5EF4-FFF2-40B4-BE49-F238E27FC236}">
                <a16:creationId xmlns:a16="http://schemas.microsoft.com/office/drawing/2014/main" id="{22265E6F-8536-1C0F-B8E0-CEECB302D638}"/>
              </a:ext>
            </a:extLst>
          </p:cNvPr>
          <p:cNvCxnSpPr>
            <a:cxnSpLocks/>
            <a:stCxn id="50" idx="0"/>
            <a:endCxn id="562" idx="3"/>
          </p:cNvCxnSpPr>
          <p:nvPr/>
        </p:nvCxnSpPr>
        <p:spPr>
          <a:xfrm>
            <a:off x="9303117" y="5576821"/>
            <a:ext cx="255137" cy="2107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Hexágono 581">
            <a:extLst>
              <a:ext uri="{FF2B5EF4-FFF2-40B4-BE49-F238E27FC236}">
                <a16:creationId xmlns:a16="http://schemas.microsoft.com/office/drawing/2014/main" id="{AE8E8E0C-B6BE-76E2-6945-DDA2E524BAF9}"/>
              </a:ext>
            </a:extLst>
          </p:cNvPr>
          <p:cNvSpPr/>
          <p:nvPr/>
        </p:nvSpPr>
        <p:spPr>
          <a:xfrm>
            <a:off x="7557201" y="9667113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CAHA</a:t>
            </a:r>
          </a:p>
        </p:txBody>
      </p:sp>
      <p:cxnSp>
        <p:nvCxnSpPr>
          <p:cNvPr id="583" name="152 Conector recto">
            <a:extLst>
              <a:ext uri="{FF2B5EF4-FFF2-40B4-BE49-F238E27FC236}">
                <a16:creationId xmlns:a16="http://schemas.microsoft.com/office/drawing/2014/main" id="{1838DA5F-0D3C-5DC3-5E95-E6FF75A57F55}"/>
              </a:ext>
            </a:extLst>
          </p:cNvPr>
          <p:cNvCxnSpPr>
            <a:cxnSpLocks/>
            <a:stCxn id="582" idx="0"/>
            <a:endCxn id="534" idx="0"/>
          </p:cNvCxnSpPr>
          <p:nvPr/>
        </p:nvCxnSpPr>
        <p:spPr>
          <a:xfrm>
            <a:off x="7869389" y="9801825"/>
            <a:ext cx="233533" cy="10635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Hexágono 585">
            <a:extLst>
              <a:ext uri="{FF2B5EF4-FFF2-40B4-BE49-F238E27FC236}">
                <a16:creationId xmlns:a16="http://schemas.microsoft.com/office/drawing/2014/main" id="{BB3CA557-7FB9-5575-7DE8-0B1856609BBF}"/>
              </a:ext>
            </a:extLst>
          </p:cNvPr>
          <p:cNvSpPr/>
          <p:nvPr/>
        </p:nvSpPr>
        <p:spPr>
          <a:xfrm>
            <a:off x="11502723" y="10268726"/>
            <a:ext cx="401712" cy="25612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IACTEC</a:t>
            </a:r>
          </a:p>
        </p:txBody>
      </p:sp>
      <p:cxnSp>
        <p:nvCxnSpPr>
          <p:cNvPr id="588" name="152 Conector recto">
            <a:extLst>
              <a:ext uri="{FF2B5EF4-FFF2-40B4-BE49-F238E27FC236}">
                <a16:creationId xmlns:a16="http://schemas.microsoft.com/office/drawing/2014/main" id="{CAC9E75A-23D2-7B40-FB53-4747B75D6281}"/>
              </a:ext>
            </a:extLst>
          </p:cNvPr>
          <p:cNvCxnSpPr>
            <a:cxnSpLocks/>
            <a:stCxn id="546" idx="0"/>
            <a:endCxn id="586" idx="2"/>
          </p:cNvCxnSpPr>
          <p:nvPr/>
        </p:nvCxnSpPr>
        <p:spPr>
          <a:xfrm flipV="1">
            <a:off x="11565450" y="10524846"/>
            <a:ext cx="1303" cy="1974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152 Conector recto">
            <a:extLst>
              <a:ext uri="{FF2B5EF4-FFF2-40B4-BE49-F238E27FC236}">
                <a16:creationId xmlns:a16="http://schemas.microsoft.com/office/drawing/2014/main" id="{C0D7D63B-9FF5-7B3D-FCC8-05BE3C5212B0}"/>
              </a:ext>
            </a:extLst>
          </p:cNvPr>
          <p:cNvCxnSpPr>
            <a:cxnSpLocks/>
            <a:stCxn id="546" idx="7"/>
            <a:endCxn id="586" idx="1"/>
          </p:cNvCxnSpPr>
          <p:nvPr/>
        </p:nvCxnSpPr>
        <p:spPr>
          <a:xfrm flipV="1">
            <a:off x="11761836" y="10524846"/>
            <a:ext cx="78569" cy="23382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92DE1628-929F-F6FA-10F9-13A244047969}"/>
              </a:ext>
            </a:extLst>
          </p:cNvPr>
          <p:cNvSpPr/>
          <p:nvPr/>
        </p:nvSpPr>
        <p:spPr>
          <a:xfrm>
            <a:off x="14058543" y="2119464"/>
            <a:ext cx="9256891" cy="2815245"/>
          </a:xfrm>
          <a:prstGeom prst="rect">
            <a:avLst/>
          </a:prstGeom>
        </p:spPr>
        <p:txBody>
          <a:bodyPr/>
          <a:lstStyle/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Aragón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con 3 Puntos de Presencia nuevos, en LSC (ICTS en Canfranc), Jaca ( espacio proporcionado por el adjudicatario para agregar las extensiones de fibra a desplegar para  los centros CSIC-IPE,  Escuela Militar Montañismo, Residencia UNIZAR), Parque Tecnológico de WALQA (Huesca) que también es Punto de Presencia de la RIA ( se desplegará una extensión de fibra para el Vicerrectorado de UNIZAR en Huesca). Extensión de fibra para conectar el Campus Tecnológico de Aula Dei al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UNIZAR.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Asturias 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con la conexión redundante con fibra óptica del Campus de Mieres de la UNIOVI a los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PdPs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de UNIOGI y UNIOVI, cerrando un anillo entre los tres campus.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Madrid 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conexión con fibra óptica de las sedes del INTA en Torrejón y la sede tecnológica de ”La Marañosa” al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TELMAD (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Equinix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, Madrid)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Cataluña 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con la conexión directa con fibra óptica del BSC al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TELBCN (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Equinix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, Barcelona) para dotar de redundancia de la existente.</a:t>
            </a:r>
            <a:endParaRPr lang="es-ES_tradnl" sz="3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3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sp>
        <p:nvSpPr>
          <p:cNvPr id="578" name="65 Elipse">
            <a:extLst>
              <a:ext uri="{FF2B5EF4-FFF2-40B4-BE49-F238E27FC236}">
                <a16:creationId xmlns:a16="http://schemas.microsoft.com/office/drawing/2014/main" id="{AD3B9B3D-B484-0591-4070-5E33D71A7579}"/>
              </a:ext>
            </a:extLst>
          </p:cNvPr>
          <p:cNvSpPr/>
          <p:nvPr/>
        </p:nvSpPr>
        <p:spPr>
          <a:xfrm>
            <a:off x="9872192" y="2492434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LSC</a:t>
            </a:r>
          </a:p>
        </p:txBody>
      </p:sp>
      <p:cxnSp>
        <p:nvCxnSpPr>
          <p:cNvPr id="579" name="152 Conector recto">
            <a:extLst>
              <a:ext uri="{FF2B5EF4-FFF2-40B4-BE49-F238E27FC236}">
                <a16:creationId xmlns:a16="http://schemas.microsoft.com/office/drawing/2014/main" id="{0874C0E8-B28B-B1BD-9DBF-3670CC755081}"/>
              </a:ext>
            </a:extLst>
          </p:cNvPr>
          <p:cNvCxnSpPr>
            <a:cxnSpLocks/>
          </p:cNvCxnSpPr>
          <p:nvPr/>
        </p:nvCxnSpPr>
        <p:spPr>
          <a:xfrm flipH="1">
            <a:off x="9982769" y="3053779"/>
            <a:ext cx="95347" cy="23325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152 Conector recto">
            <a:extLst>
              <a:ext uri="{FF2B5EF4-FFF2-40B4-BE49-F238E27FC236}">
                <a16:creationId xmlns:a16="http://schemas.microsoft.com/office/drawing/2014/main" id="{C0DFF671-AEA4-BB4D-812B-C74139D31AD8}"/>
              </a:ext>
            </a:extLst>
          </p:cNvPr>
          <p:cNvCxnSpPr>
            <a:cxnSpLocks/>
            <a:stCxn id="578" idx="4"/>
            <a:endCxn id="584" idx="0"/>
          </p:cNvCxnSpPr>
          <p:nvPr/>
        </p:nvCxnSpPr>
        <p:spPr>
          <a:xfrm flipH="1">
            <a:off x="10072118" y="2740498"/>
            <a:ext cx="35252" cy="107787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152 Conector recto">
            <a:extLst>
              <a:ext uri="{FF2B5EF4-FFF2-40B4-BE49-F238E27FC236}">
                <a16:creationId xmlns:a16="http://schemas.microsoft.com/office/drawing/2014/main" id="{15F2D7CD-BCA2-B8B9-A793-F965001C1273}"/>
              </a:ext>
            </a:extLst>
          </p:cNvPr>
          <p:cNvCxnSpPr>
            <a:cxnSpLocks/>
          </p:cNvCxnSpPr>
          <p:nvPr/>
        </p:nvCxnSpPr>
        <p:spPr>
          <a:xfrm flipH="1">
            <a:off x="9652554" y="3491614"/>
            <a:ext cx="176232" cy="29669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" name="65 Elipse">
            <a:extLst>
              <a:ext uri="{FF2B5EF4-FFF2-40B4-BE49-F238E27FC236}">
                <a16:creationId xmlns:a16="http://schemas.microsoft.com/office/drawing/2014/main" id="{DF4D77A5-B1ED-34C5-A7C8-CAC92118561B}"/>
              </a:ext>
            </a:extLst>
          </p:cNvPr>
          <p:cNvSpPr/>
          <p:nvPr/>
        </p:nvSpPr>
        <p:spPr>
          <a:xfrm>
            <a:off x="9836940" y="2848285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JACA</a:t>
            </a:r>
          </a:p>
        </p:txBody>
      </p:sp>
      <p:sp>
        <p:nvSpPr>
          <p:cNvPr id="585" name="65 Elipse">
            <a:extLst>
              <a:ext uri="{FF2B5EF4-FFF2-40B4-BE49-F238E27FC236}">
                <a16:creationId xmlns:a16="http://schemas.microsoft.com/office/drawing/2014/main" id="{51830E63-C298-3E14-BDC8-BE0C47295DD2}"/>
              </a:ext>
            </a:extLst>
          </p:cNvPr>
          <p:cNvSpPr/>
          <p:nvPr/>
        </p:nvSpPr>
        <p:spPr>
          <a:xfrm>
            <a:off x="9733439" y="3216246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WALQA</a:t>
            </a:r>
          </a:p>
        </p:txBody>
      </p:sp>
      <p:sp>
        <p:nvSpPr>
          <p:cNvPr id="590" name="65 Elipse">
            <a:extLst>
              <a:ext uri="{FF2B5EF4-FFF2-40B4-BE49-F238E27FC236}">
                <a16:creationId xmlns:a16="http://schemas.microsoft.com/office/drawing/2014/main" id="{25D3BAAC-4DD3-DC1D-D175-DE3AE21B9099}"/>
              </a:ext>
            </a:extLst>
          </p:cNvPr>
          <p:cNvSpPr/>
          <p:nvPr/>
        </p:nvSpPr>
        <p:spPr>
          <a:xfrm>
            <a:off x="3867025" y="2065247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UNIMIE</a:t>
            </a:r>
          </a:p>
        </p:txBody>
      </p:sp>
      <p:cxnSp>
        <p:nvCxnSpPr>
          <p:cNvPr id="592" name="4 Conector recto">
            <a:extLst>
              <a:ext uri="{FF2B5EF4-FFF2-40B4-BE49-F238E27FC236}">
                <a16:creationId xmlns:a16="http://schemas.microsoft.com/office/drawing/2014/main" id="{13D443FA-7960-5476-55BE-753370C06F17}"/>
              </a:ext>
            </a:extLst>
          </p:cNvPr>
          <p:cNvCxnSpPr>
            <a:cxnSpLocks/>
            <a:stCxn id="493" idx="3"/>
          </p:cNvCxnSpPr>
          <p:nvPr/>
        </p:nvCxnSpPr>
        <p:spPr>
          <a:xfrm flipH="1">
            <a:off x="4144142" y="1862251"/>
            <a:ext cx="97494" cy="1748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4 Conector recto">
            <a:extLst>
              <a:ext uri="{FF2B5EF4-FFF2-40B4-BE49-F238E27FC236}">
                <a16:creationId xmlns:a16="http://schemas.microsoft.com/office/drawing/2014/main" id="{7FD6D59E-B385-F0ED-3912-71F53CE37FCF}"/>
              </a:ext>
            </a:extLst>
          </p:cNvPr>
          <p:cNvCxnSpPr>
            <a:cxnSpLocks/>
            <a:stCxn id="495" idx="1"/>
            <a:endCxn id="590" idx="7"/>
          </p:cNvCxnSpPr>
          <p:nvPr/>
        </p:nvCxnSpPr>
        <p:spPr>
          <a:xfrm flipH="1">
            <a:off x="4268498" y="1987784"/>
            <a:ext cx="294393" cy="113791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65 Elipse">
            <a:extLst>
              <a:ext uri="{FF2B5EF4-FFF2-40B4-BE49-F238E27FC236}">
                <a16:creationId xmlns:a16="http://schemas.microsoft.com/office/drawing/2014/main" id="{5D754E20-7F2C-7A72-F2AF-C10DD95D0747}"/>
              </a:ext>
            </a:extLst>
          </p:cNvPr>
          <p:cNvSpPr/>
          <p:nvPr/>
        </p:nvSpPr>
        <p:spPr>
          <a:xfrm>
            <a:off x="5465795" y="4755783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INTA-T</a:t>
            </a:r>
          </a:p>
        </p:txBody>
      </p:sp>
      <p:sp>
        <p:nvSpPr>
          <p:cNvPr id="602" name="65 Elipse">
            <a:extLst>
              <a:ext uri="{FF2B5EF4-FFF2-40B4-BE49-F238E27FC236}">
                <a16:creationId xmlns:a16="http://schemas.microsoft.com/office/drawing/2014/main" id="{32944214-C9B1-B045-8495-81E162D927E1}"/>
              </a:ext>
            </a:extLst>
          </p:cNvPr>
          <p:cNvSpPr/>
          <p:nvPr/>
        </p:nvSpPr>
        <p:spPr>
          <a:xfrm>
            <a:off x="5946755" y="4539846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INTA-LM</a:t>
            </a:r>
          </a:p>
        </p:txBody>
      </p:sp>
      <p:cxnSp>
        <p:nvCxnSpPr>
          <p:cNvPr id="603" name="4 Conector recto">
            <a:extLst>
              <a:ext uri="{FF2B5EF4-FFF2-40B4-BE49-F238E27FC236}">
                <a16:creationId xmlns:a16="http://schemas.microsoft.com/office/drawing/2014/main" id="{5DC7B67D-F9CC-0078-7BA0-C16819ED1256}"/>
              </a:ext>
            </a:extLst>
          </p:cNvPr>
          <p:cNvCxnSpPr>
            <a:cxnSpLocks/>
            <a:endCxn id="602" idx="4"/>
          </p:cNvCxnSpPr>
          <p:nvPr/>
        </p:nvCxnSpPr>
        <p:spPr>
          <a:xfrm flipH="1" flipV="1">
            <a:off x="6181933" y="4787910"/>
            <a:ext cx="264311" cy="19587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4 Conector recto">
            <a:extLst>
              <a:ext uri="{FF2B5EF4-FFF2-40B4-BE49-F238E27FC236}">
                <a16:creationId xmlns:a16="http://schemas.microsoft.com/office/drawing/2014/main" id="{28B064A2-BD85-625B-A8A8-BB95B27718AF}"/>
              </a:ext>
            </a:extLst>
          </p:cNvPr>
          <p:cNvCxnSpPr>
            <a:cxnSpLocks/>
            <a:stCxn id="499" idx="1"/>
          </p:cNvCxnSpPr>
          <p:nvPr/>
        </p:nvCxnSpPr>
        <p:spPr>
          <a:xfrm flipH="1" flipV="1">
            <a:off x="5849437" y="4854798"/>
            <a:ext cx="416204" cy="19298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65 Elipse">
            <a:extLst>
              <a:ext uri="{FF2B5EF4-FFF2-40B4-BE49-F238E27FC236}">
                <a16:creationId xmlns:a16="http://schemas.microsoft.com/office/drawing/2014/main" id="{261898C8-6DB9-C398-31C8-5744878D4B10}"/>
              </a:ext>
            </a:extLst>
          </p:cNvPr>
          <p:cNvSpPr/>
          <p:nvPr/>
        </p:nvSpPr>
        <p:spPr>
          <a:xfrm>
            <a:off x="11866930" y="3859566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BSC</a:t>
            </a:r>
          </a:p>
        </p:txBody>
      </p:sp>
      <p:cxnSp>
        <p:nvCxnSpPr>
          <p:cNvPr id="612" name="152 Conector recto">
            <a:extLst>
              <a:ext uri="{FF2B5EF4-FFF2-40B4-BE49-F238E27FC236}">
                <a16:creationId xmlns:a16="http://schemas.microsoft.com/office/drawing/2014/main" id="{C153636A-A74D-612A-7D62-58D2A80E2C4E}"/>
              </a:ext>
            </a:extLst>
          </p:cNvPr>
          <p:cNvCxnSpPr>
            <a:cxnSpLocks/>
            <a:stCxn id="512" idx="2"/>
          </p:cNvCxnSpPr>
          <p:nvPr/>
        </p:nvCxnSpPr>
        <p:spPr>
          <a:xfrm flipH="1">
            <a:off x="12336228" y="3797561"/>
            <a:ext cx="312079" cy="9164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Hexágono 614">
            <a:extLst>
              <a:ext uri="{FF2B5EF4-FFF2-40B4-BE49-F238E27FC236}">
                <a16:creationId xmlns:a16="http://schemas.microsoft.com/office/drawing/2014/main" id="{7C921A09-C3B7-B94E-0D2F-F83E4741458E}"/>
              </a:ext>
            </a:extLst>
          </p:cNvPr>
          <p:cNvSpPr/>
          <p:nvPr/>
        </p:nvSpPr>
        <p:spPr>
          <a:xfrm>
            <a:off x="3653733" y="779967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CYCIITEX</a:t>
            </a:r>
          </a:p>
        </p:txBody>
      </p:sp>
      <p:sp>
        <p:nvSpPr>
          <p:cNvPr id="616" name="Hexágono 615">
            <a:extLst>
              <a:ext uri="{FF2B5EF4-FFF2-40B4-BE49-F238E27FC236}">
                <a16:creationId xmlns:a16="http://schemas.microsoft.com/office/drawing/2014/main" id="{06E61F67-3BBD-69FD-130E-A446B6566A2B}"/>
              </a:ext>
            </a:extLst>
          </p:cNvPr>
          <p:cNvSpPr/>
          <p:nvPr/>
        </p:nvSpPr>
        <p:spPr>
          <a:xfrm>
            <a:off x="3806133" y="795207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INTAEX</a:t>
            </a:r>
          </a:p>
        </p:txBody>
      </p:sp>
      <p:sp>
        <p:nvSpPr>
          <p:cNvPr id="617" name="Hexágono 616">
            <a:extLst>
              <a:ext uri="{FF2B5EF4-FFF2-40B4-BE49-F238E27FC236}">
                <a16:creationId xmlns:a16="http://schemas.microsoft.com/office/drawing/2014/main" id="{1ECBFF58-04C6-E805-5BA5-A930A96D7E56}"/>
              </a:ext>
            </a:extLst>
          </p:cNvPr>
          <p:cNvSpPr/>
          <p:nvPr/>
        </p:nvSpPr>
        <p:spPr>
          <a:xfrm>
            <a:off x="4415304" y="742924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ICNC</a:t>
            </a:r>
          </a:p>
        </p:txBody>
      </p:sp>
      <p:sp>
        <p:nvSpPr>
          <p:cNvPr id="618" name="Hexágono 617">
            <a:extLst>
              <a:ext uri="{FF2B5EF4-FFF2-40B4-BE49-F238E27FC236}">
                <a16:creationId xmlns:a16="http://schemas.microsoft.com/office/drawing/2014/main" id="{DE571650-43FA-03EB-4E8C-6F59BF16E8DA}"/>
              </a:ext>
            </a:extLst>
          </p:cNvPr>
          <p:cNvSpPr/>
          <p:nvPr/>
        </p:nvSpPr>
        <p:spPr>
          <a:xfrm>
            <a:off x="4621164" y="5880988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MONFRAGÜE</a:t>
            </a:r>
          </a:p>
        </p:txBody>
      </p:sp>
      <p:sp>
        <p:nvSpPr>
          <p:cNvPr id="619" name="Hexágono 618">
            <a:extLst>
              <a:ext uri="{FF2B5EF4-FFF2-40B4-BE49-F238E27FC236}">
                <a16:creationId xmlns:a16="http://schemas.microsoft.com/office/drawing/2014/main" id="{3A70B455-8F3B-46CB-3047-A79BEF7DD376}"/>
              </a:ext>
            </a:extLst>
          </p:cNvPr>
          <p:cNvSpPr/>
          <p:nvPr/>
        </p:nvSpPr>
        <p:spPr>
          <a:xfrm>
            <a:off x="3713005" y="5869024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DEPORT</a:t>
            </a:r>
          </a:p>
        </p:txBody>
      </p:sp>
      <p:sp>
        <p:nvSpPr>
          <p:cNvPr id="620" name="Hexágono 619">
            <a:extLst>
              <a:ext uri="{FF2B5EF4-FFF2-40B4-BE49-F238E27FC236}">
                <a16:creationId xmlns:a16="http://schemas.microsoft.com/office/drawing/2014/main" id="{FBB01E6E-6989-FDF8-46EA-890B4A4D9078}"/>
              </a:ext>
            </a:extLst>
          </p:cNvPr>
          <p:cNvSpPr/>
          <p:nvPr/>
        </p:nvSpPr>
        <p:spPr>
          <a:xfrm>
            <a:off x="3958533" y="810447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CTAEX</a:t>
            </a:r>
          </a:p>
        </p:txBody>
      </p:sp>
      <p:sp>
        <p:nvSpPr>
          <p:cNvPr id="621" name="Hexágono 620">
            <a:extLst>
              <a:ext uri="{FF2B5EF4-FFF2-40B4-BE49-F238E27FC236}">
                <a16:creationId xmlns:a16="http://schemas.microsoft.com/office/drawing/2014/main" id="{68BF7129-D64B-8106-181A-951015ACD2AE}"/>
              </a:ext>
            </a:extLst>
          </p:cNvPr>
          <p:cNvSpPr/>
          <p:nvPr/>
        </p:nvSpPr>
        <p:spPr>
          <a:xfrm>
            <a:off x="4773564" y="6033388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MONFRAGÜE</a:t>
            </a:r>
          </a:p>
        </p:txBody>
      </p:sp>
      <p:sp>
        <p:nvSpPr>
          <p:cNvPr id="622" name="65 Elipse">
            <a:extLst>
              <a:ext uri="{FF2B5EF4-FFF2-40B4-BE49-F238E27FC236}">
                <a16:creationId xmlns:a16="http://schemas.microsoft.com/office/drawing/2014/main" id="{7557398D-A15A-64DE-DE30-DE06541558B8}"/>
              </a:ext>
            </a:extLst>
          </p:cNvPr>
          <p:cNvSpPr/>
          <p:nvPr/>
        </p:nvSpPr>
        <p:spPr>
          <a:xfrm>
            <a:off x="17382323" y="579980"/>
            <a:ext cx="1458570" cy="7998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endParaRPr lang="es-ES" sz="1144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2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0" y="-634724"/>
            <a:ext cx="23091876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4400" b="1" dirty="0">
                <a:solidFill>
                  <a:srgbClr val="609CA2"/>
                </a:solidFill>
                <a:latin typeface="Arial"/>
                <a:cs typeface="Arial"/>
              </a:rPr>
              <a:t>Extensiones de fibra </a:t>
            </a:r>
            <a:r>
              <a:rPr lang="es-ES" sz="4400" b="1" u="sng" dirty="0">
                <a:solidFill>
                  <a:srgbClr val="609CA2"/>
                </a:solidFill>
                <a:latin typeface="Arial"/>
                <a:cs typeface="Arial"/>
              </a:rPr>
              <a:t>próxima licitación</a:t>
            </a:r>
            <a:r>
              <a:rPr lang="es-ES" sz="4400" b="1" dirty="0">
                <a:solidFill>
                  <a:srgbClr val="609CA2"/>
                </a:solidFill>
                <a:latin typeface="Arial"/>
                <a:cs typeface="Arial"/>
              </a:rPr>
              <a:t> : </a:t>
            </a:r>
          </a:p>
        </p:txBody>
      </p:sp>
      <p:grpSp>
        <p:nvGrpSpPr>
          <p:cNvPr id="4" name="Group 151">
            <a:extLst>
              <a:ext uri="{FF2B5EF4-FFF2-40B4-BE49-F238E27FC236}">
                <a16:creationId xmlns:a16="http://schemas.microsoft.com/office/drawing/2014/main" id="{EC813170-0D05-35AB-C46F-C1786C4ADFAB}"/>
              </a:ext>
            </a:extLst>
          </p:cNvPr>
          <p:cNvGrpSpPr>
            <a:grpSpLocks noChangeAspect="1"/>
          </p:cNvGrpSpPr>
          <p:nvPr/>
        </p:nvGrpSpPr>
        <p:grpSpPr>
          <a:xfrm>
            <a:off x="1338112" y="1289383"/>
            <a:ext cx="12582080" cy="11057144"/>
            <a:chOff x="0" y="0"/>
            <a:chExt cx="5678478" cy="5152901"/>
          </a:xfrm>
          <a:solidFill>
            <a:schemeClr val="bg1">
              <a:lumMod val="85000"/>
            </a:schemeClr>
          </a:solidFill>
        </p:grpSpPr>
        <p:sp>
          <p:nvSpPr>
            <p:cNvPr id="6" name="Freeform 134">
              <a:extLst>
                <a:ext uri="{FF2B5EF4-FFF2-40B4-BE49-F238E27FC236}">
                  <a16:creationId xmlns:a16="http://schemas.microsoft.com/office/drawing/2014/main" id="{C1F2FDB0-7FDC-9E08-1602-13558ACD8E97}"/>
                </a:ext>
              </a:extLst>
            </p:cNvPr>
            <p:cNvSpPr/>
            <p:nvPr/>
          </p:nvSpPr>
          <p:spPr>
            <a:xfrm>
              <a:off x="960051" y="4733401"/>
              <a:ext cx="2536535" cy="419500"/>
            </a:xfrm>
            <a:custGeom>
              <a:avLst/>
              <a:gdLst>
                <a:gd name="connsiteX0" fmla="*/ 472472 w 2538867"/>
                <a:gd name="connsiteY0" fmla="*/ 400 h 419500"/>
                <a:gd name="connsiteX1" fmla="*/ 475647 w 2538867"/>
                <a:gd name="connsiteY1" fmla="*/ 25800 h 419500"/>
                <a:gd name="connsiteX2" fmla="*/ 485172 w 2538867"/>
                <a:gd name="connsiteY2" fmla="*/ 32150 h 419500"/>
                <a:gd name="connsiteX3" fmla="*/ 494697 w 2538867"/>
                <a:gd name="connsiteY3" fmla="*/ 41675 h 419500"/>
                <a:gd name="connsiteX4" fmla="*/ 513747 w 2538867"/>
                <a:gd name="connsiteY4" fmla="*/ 54375 h 419500"/>
                <a:gd name="connsiteX5" fmla="*/ 526447 w 2538867"/>
                <a:gd name="connsiteY5" fmla="*/ 67075 h 419500"/>
                <a:gd name="connsiteX6" fmla="*/ 545497 w 2538867"/>
                <a:gd name="connsiteY6" fmla="*/ 70250 h 419500"/>
                <a:gd name="connsiteX7" fmla="*/ 564547 w 2538867"/>
                <a:gd name="connsiteY7" fmla="*/ 63900 h 419500"/>
                <a:gd name="connsiteX8" fmla="*/ 580422 w 2538867"/>
                <a:gd name="connsiteY8" fmla="*/ 44850 h 419500"/>
                <a:gd name="connsiteX9" fmla="*/ 593122 w 2538867"/>
                <a:gd name="connsiteY9" fmla="*/ 38500 h 419500"/>
                <a:gd name="connsiteX10" fmla="*/ 612172 w 2538867"/>
                <a:gd name="connsiteY10" fmla="*/ 25800 h 419500"/>
                <a:gd name="connsiteX11" fmla="*/ 621697 w 2538867"/>
                <a:gd name="connsiteY11" fmla="*/ 28975 h 419500"/>
                <a:gd name="connsiteX12" fmla="*/ 640747 w 2538867"/>
                <a:gd name="connsiteY12" fmla="*/ 44850 h 419500"/>
                <a:gd name="connsiteX13" fmla="*/ 647097 w 2538867"/>
                <a:gd name="connsiteY13" fmla="*/ 54375 h 419500"/>
                <a:gd name="connsiteX14" fmla="*/ 662972 w 2538867"/>
                <a:gd name="connsiteY14" fmla="*/ 73425 h 419500"/>
                <a:gd name="connsiteX15" fmla="*/ 682022 w 2538867"/>
                <a:gd name="connsiteY15" fmla="*/ 105175 h 419500"/>
                <a:gd name="connsiteX16" fmla="*/ 691547 w 2538867"/>
                <a:gd name="connsiteY16" fmla="*/ 111525 h 419500"/>
                <a:gd name="connsiteX17" fmla="*/ 694722 w 2538867"/>
                <a:gd name="connsiteY17" fmla="*/ 121050 h 419500"/>
                <a:gd name="connsiteX18" fmla="*/ 704247 w 2538867"/>
                <a:gd name="connsiteY18" fmla="*/ 127400 h 419500"/>
                <a:gd name="connsiteX19" fmla="*/ 739172 w 2538867"/>
                <a:gd name="connsiteY19" fmla="*/ 133750 h 419500"/>
                <a:gd name="connsiteX20" fmla="*/ 774097 w 2538867"/>
                <a:gd name="connsiteY20" fmla="*/ 136925 h 419500"/>
                <a:gd name="connsiteX21" fmla="*/ 783622 w 2538867"/>
                <a:gd name="connsiteY21" fmla="*/ 143275 h 419500"/>
                <a:gd name="connsiteX22" fmla="*/ 812197 w 2538867"/>
                <a:gd name="connsiteY22" fmla="*/ 149625 h 419500"/>
                <a:gd name="connsiteX23" fmla="*/ 840772 w 2538867"/>
                <a:gd name="connsiteY23" fmla="*/ 162325 h 419500"/>
                <a:gd name="connsiteX24" fmla="*/ 856647 w 2538867"/>
                <a:gd name="connsiteY24" fmla="*/ 178200 h 419500"/>
                <a:gd name="connsiteX25" fmla="*/ 878872 w 2538867"/>
                <a:gd name="connsiteY25" fmla="*/ 194075 h 419500"/>
                <a:gd name="connsiteX26" fmla="*/ 891572 w 2538867"/>
                <a:gd name="connsiteY26" fmla="*/ 213125 h 419500"/>
                <a:gd name="connsiteX27" fmla="*/ 910622 w 2538867"/>
                <a:gd name="connsiteY27" fmla="*/ 229000 h 419500"/>
                <a:gd name="connsiteX28" fmla="*/ 920147 w 2538867"/>
                <a:gd name="connsiteY28" fmla="*/ 235350 h 419500"/>
                <a:gd name="connsiteX29" fmla="*/ 929672 w 2538867"/>
                <a:gd name="connsiteY29" fmla="*/ 244875 h 419500"/>
                <a:gd name="connsiteX30" fmla="*/ 939197 w 2538867"/>
                <a:gd name="connsiteY30" fmla="*/ 248050 h 419500"/>
                <a:gd name="connsiteX31" fmla="*/ 948722 w 2538867"/>
                <a:gd name="connsiteY31" fmla="*/ 254400 h 419500"/>
                <a:gd name="connsiteX32" fmla="*/ 958247 w 2538867"/>
                <a:gd name="connsiteY32" fmla="*/ 257575 h 419500"/>
                <a:gd name="connsiteX33" fmla="*/ 986822 w 2538867"/>
                <a:gd name="connsiteY33" fmla="*/ 279800 h 419500"/>
                <a:gd name="connsiteX34" fmla="*/ 1005872 w 2538867"/>
                <a:gd name="connsiteY34" fmla="*/ 289325 h 419500"/>
                <a:gd name="connsiteX35" fmla="*/ 1034447 w 2538867"/>
                <a:gd name="connsiteY35" fmla="*/ 305200 h 419500"/>
                <a:gd name="connsiteX36" fmla="*/ 1056672 w 2538867"/>
                <a:gd name="connsiteY36" fmla="*/ 308375 h 419500"/>
                <a:gd name="connsiteX37" fmla="*/ 1075722 w 2538867"/>
                <a:gd name="connsiteY37" fmla="*/ 314725 h 419500"/>
                <a:gd name="connsiteX38" fmla="*/ 1085247 w 2538867"/>
                <a:gd name="connsiteY38" fmla="*/ 317900 h 419500"/>
                <a:gd name="connsiteX39" fmla="*/ 1097947 w 2538867"/>
                <a:gd name="connsiteY39" fmla="*/ 324250 h 419500"/>
                <a:gd name="connsiteX40" fmla="*/ 1126522 w 2538867"/>
                <a:gd name="connsiteY40" fmla="*/ 327425 h 419500"/>
                <a:gd name="connsiteX41" fmla="*/ 1164622 w 2538867"/>
                <a:gd name="connsiteY41" fmla="*/ 333775 h 419500"/>
                <a:gd name="connsiteX42" fmla="*/ 1183672 w 2538867"/>
                <a:gd name="connsiteY42" fmla="*/ 340125 h 419500"/>
                <a:gd name="connsiteX43" fmla="*/ 1193197 w 2538867"/>
                <a:gd name="connsiteY43" fmla="*/ 343300 h 419500"/>
                <a:gd name="connsiteX44" fmla="*/ 1202722 w 2538867"/>
                <a:gd name="connsiteY44" fmla="*/ 352825 h 419500"/>
                <a:gd name="connsiteX45" fmla="*/ 1250347 w 2538867"/>
                <a:gd name="connsiteY45" fmla="*/ 352825 h 419500"/>
                <a:gd name="connsiteX46" fmla="*/ 1259872 w 2538867"/>
                <a:gd name="connsiteY46" fmla="*/ 349650 h 419500"/>
                <a:gd name="connsiteX47" fmla="*/ 1269397 w 2538867"/>
                <a:gd name="connsiteY47" fmla="*/ 343300 h 419500"/>
                <a:gd name="connsiteX48" fmla="*/ 1288447 w 2538867"/>
                <a:gd name="connsiteY48" fmla="*/ 336950 h 419500"/>
                <a:gd name="connsiteX49" fmla="*/ 1297972 w 2538867"/>
                <a:gd name="connsiteY49" fmla="*/ 327425 h 419500"/>
                <a:gd name="connsiteX50" fmla="*/ 1304322 w 2538867"/>
                <a:gd name="connsiteY50" fmla="*/ 314725 h 419500"/>
                <a:gd name="connsiteX51" fmla="*/ 1317022 w 2538867"/>
                <a:gd name="connsiteY51" fmla="*/ 305200 h 419500"/>
                <a:gd name="connsiteX52" fmla="*/ 1336072 w 2538867"/>
                <a:gd name="connsiteY52" fmla="*/ 295675 h 419500"/>
                <a:gd name="connsiteX53" fmla="*/ 1440847 w 2538867"/>
                <a:gd name="connsiteY53" fmla="*/ 298850 h 419500"/>
                <a:gd name="connsiteX54" fmla="*/ 1463072 w 2538867"/>
                <a:gd name="connsiteY54" fmla="*/ 305200 h 419500"/>
                <a:gd name="connsiteX55" fmla="*/ 1523397 w 2538867"/>
                <a:gd name="connsiteY55" fmla="*/ 311550 h 419500"/>
                <a:gd name="connsiteX56" fmla="*/ 1548797 w 2538867"/>
                <a:gd name="connsiteY56" fmla="*/ 308375 h 419500"/>
                <a:gd name="connsiteX57" fmla="*/ 1567847 w 2538867"/>
                <a:gd name="connsiteY57" fmla="*/ 302025 h 419500"/>
                <a:gd name="connsiteX58" fmla="*/ 1593247 w 2538867"/>
                <a:gd name="connsiteY58" fmla="*/ 295675 h 419500"/>
                <a:gd name="connsiteX59" fmla="*/ 1609122 w 2538867"/>
                <a:gd name="connsiteY59" fmla="*/ 292500 h 419500"/>
                <a:gd name="connsiteX60" fmla="*/ 1647222 w 2538867"/>
                <a:gd name="connsiteY60" fmla="*/ 286150 h 419500"/>
                <a:gd name="connsiteX61" fmla="*/ 1666272 w 2538867"/>
                <a:gd name="connsiteY61" fmla="*/ 279800 h 419500"/>
                <a:gd name="connsiteX62" fmla="*/ 1675797 w 2538867"/>
                <a:gd name="connsiteY62" fmla="*/ 276625 h 419500"/>
                <a:gd name="connsiteX63" fmla="*/ 1694847 w 2538867"/>
                <a:gd name="connsiteY63" fmla="*/ 263925 h 419500"/>
                <a:gd name="connsiteX64" fmla="*/ 1707547 w 2538867"/>
                <a:gd name="connsiteY64" fmla="*/ 260750 h 419500"/>
                <a:gd name="connsiteX65" fmla="*/ 1729772 w 2538867"/>
                <a:gd name="connsiteY65" fmla="*/ 254400 h 419500"/>
                <a:gd name="connsiteX66" fmla="*/ 1780572 w 2538867"/>
                <a:gd name="connsiteY66" fmla="*/ 251225 h 419500"/>
                <a:gd name="connsiteX67" fmla="*/ 1815497 w 2538867"/>
                <a:gd name="connsiteY67" fmla="*/ 257575 h 419500"/>
                <a:gd name="connsiteX68" fmla="*/ 1834547 w 2538867"/>
                <a:gd name="connsiteY68" fmla="*/ 263925 h 419500"/>
                <a:gd name="connsiteX69" fmla="*/ 1844072 w 2538867"/>
                <a:gd name="connsiteY69" fmla="*/ 267100 h 419500"/>
                <a:gd name="connsiteX70" fmla="*/ 1866297 w 2538867"/>
                <a:gd name="connsiteY70" fmla="*/ 263925 h 419500"/>
                <a:gd name="connsiteX71" fmla="*/ 1869472 w 2538867"/>
                <a:gd name="connsiteY71" fmla="*/ 254400 h 419500"/>
                <a:gd name="connsiteX72" fmla="*/ 1888522 w 2538867"/>
                <a:gd name="connsiteY72" fmla="*/ 241700 h 419500"/>
                <a:gd name="connsiteX73" fmla="*/ 1907572 w 2538867"/>
                <a:gd name="connsiteY73" fmla="*/ 244875 h 419500"/>
                <a:gd name="connsiteX74" fmla="*/ 1913922 w 2538867"/>
                <a:gd name="connsiteY74" fmla="*/ 257575 h 419500"/>
                <a:gd name="connsiteX75" fmla="*/ 1932972 w 2538867"/>
                <a:gd name="connsiteY75" fmla="*/ 260750 h 419500"/>
                <a:gd name="connsiteX76" fmla="*/ 1958372 w 2538867"/>
                <a:gd name="connsiteY76" fmla="*/ 263925 h 419500"/>
                <a:gd name="connsiteX77" fmla="*/ 2002822 w 2538867"/>
                <a:gd name="connsiteY77" fmla="*/ 260750 h 419500"/>
                <a:gd name="connsiteX78" fmla="*/ 1999647 w 2538867"/>
                <a:gd name="connsiteY78" fmla="*/ 251225 h 419500"/>
                <a:gd name="connsiteX79" fmla="*/ 1986947 w 2538867"/>
                <a:gd name="connsiteY79" fmla="*/ 244875 h 419500"/>
                <a:gd name="connsiteX80" fmla="*/ 1977422 w 2538867"/>
                <a:gd name="connsiteY80" fmla="*/ 238525 h 419500"/>
                <a:gd name="connsiteX81" fmla="*/ 1977422 w 2538867"/>
                <a:gd name="connsiteY81" fmla="*/ 206775 h 419500"/>
                <a:gd name="connsiteX82" fmla="*/ 1996472 w 2538867"/>
                <a:gd name="connsiteY82" fmla="*/ 209950 h 419500"/>
                <a:gd name="connsiteX83" fmla="*/ 2025047 w 2538867"/>
                <a:gd name="connsiteY83" fmla="*/ 222650 h 419500"/>
                <a:gd name="connsiteX84" fmla="*/ 2034572 w 2538867"/>
                <a:gd name="connsiteY84" fmla="*/ 225825 h 419500"/>
                <a:gd name="connsiteX85" fmla="*/ 2072672 w 2538867"/>
                <a:gd name="connsiteY85" fmla="*/ 232175 h 419500"/>
                <a:gd name="connsiteX86" fmla="*/ 2091722 w 2538867"/>
                <a:gd name="connsiteY86" fmla="*/ 244875 h 419500"/>
                <a:gd name="connsiteX87" fmla="*/ 2098072 w 2538867"/>
                <a:gd name="connsiteY87" fmla="*/ 257575 h 419500"/>
                <a:gd name="connsiteX88" fmla="*/ 2126647 w 2538867"/>
                <a:gd name="connsiteY88" fmla="*/ 273450 h 419500"/>
                <a:gd name="connsiteX89" fmla="*/ 2136172 w 2538867"/>
                <a:gd name="connsiteY89" fmla="*/ 279800 h 419500"/>
                <a:gd name="connsiteX90" fmla="*/ 2164747 w 2538867"/>
                <a:gd name="connsiteY90" fmla="*/ 286150 h 419500"/>
                <a:gd name="connsiteX91" fmla="*/ 2177447 w 2538867"/>
                <a:gd name="connsiteY91" fmla="*/ 289325 h 419500"/>
                <a:gd name="connsiteX92" fmla="*/ 2196497 w 2538867"/>
                <a:gd name="connsiteY92" fmla="*/ 302025 h 419500"/>
                <a:gd name="connsiteX93" fmla="*/ 2206022 w 2538867"/>
                <a:gd name="connsiteY93" fmla="*/ 308375 h 419500"/>
                <a:gd name="connsiteX94" fmla="*/ 2218722 w 2538867"/>
                <a:gd name="connsiteY94" fmla="*/ 311550 h 419500"/>
                <a:gd name="connsiteX95" fmla="*/ 2247297 w 2538867"/>
                <a:gd name="connsiteY95" fmla="*/ 324250 h 419500"/>
                <a:gd name="connsiteX96" fmla="*/ 2256822 w 2538867"/>
                <a:gd name="connsiteY96" fmla="*/ 327425 h 419500"/>
                <a:gd name="connsiteX97" fmla="*/ 2266347 w 2538867"/>
                <a:gd name="connsiteY97" fmla="*/ 330600 h 419500"/>
                <a:gd name="connsiteX98" fmla="*/ 2307622 w 2538867"/>
                <a:gd name="connsiteY98" fmla="*/ 336950 h 419500"/>
                <a:gd name="connsiteX99" fmla="*/ 2326672 w 2538867"/>
                <a:gd name="connsiteY99" fmla="*/ 343300 h 419500"/>
                <a:gd name="connsiteX100" fmla="*/ 2336197 w 2538867"/>
                <a:gd name="connsiteY100" fmla="*/ 349650 h 419500"/>
                <a:gd name="connsiteX101" fmla="*/ 2345722 w 2538867"/>
                <a:gd name="connsiteY101" fmla="*/ 359175 h 419500"/>
                <a:gd name="connsiteX102" fmla="*/ 2358422 w 2538867"/>
                <a:gd name="connsiteY102" fmla="*/ 362350 h 419500"/>
                <a:gd name="connsiteX103" fmla="*/ 2367947 w 2538867"/>
                <a:gd name="connsiteY103" fmla="*/ 371875 h 419500"/>
                <a:gd name="connsiteX104" fmla="*/ 2377472 w 2538867"/>
                <a:gd name="connsiteY104" fmla="*/ 375050 h 419500"/>
                <a:gd name="connsiteX105" fmla="*/ 2415572 w 2538867"/>
                <a:gd name="connsiteY105" fmla="*/ 378225 h 419500"/>
                <a:gd name="connsiteX106" fmla="*/ 2488597 w 2538867"/>
                <a:gd name="connsiteY106" fmla="*/ 381400 h 419500"/>
                <a:gd name="connsiteX107" fmla="*/ 2507647 w 2538867"/>
                <a:gd name="connsiteY107" fmla="*/ 387750 h 419500"/>
                <a:gd name="connsiteX108" fmla="*/ 2526697 w 2538867"/>
                <a:gd name="connsiteY108" fmla="*/ 400450 h 419500"/>
                <a:gd name="connsiteX109" fmla="*/ 2538250 w 2538867"/>
                <a:gd name="connsiteY109" fmla="*/ 416711 h 419500"/>
                <a:gd name="connsiteX110" fmla="*/ 2538867 w 2538867"/>
                <a:gd name="connsiteY110" fmla="*/ 419500 h 419500"/>
                <a:gd name="connsiteX111" fmla="*/ 431197 w 2538867"/>
                <a:gd name="connsiteY111" fmla="*/ 419500 h 419500"/>
                <a:gd name="connsiteX112" fmla="*/ 348656 w 2538867"/>
                <a:gd name="connsiteY112" fmla="*/ 419321 h 419500"/>
                <a:gd name="connsiteX113" fmla="*/ 347785 w 2538867"/>
                <a:gd name="connsiteY113" fmla="*/ 419500 h 419500"/>
                <a:gd name="connsiteX114" fmla="*/ 0 w 2538867"/>
                <a:gd name="connsiteY114" fmla="*/ 419500 h 419500"/>
                <a:gd name="connsiteX115" fmla="*/ 3722 w 2538867"/>
                <a:gd name="connsiteY115" fmla="*/ 399890 h 419500"/>
                <a:gd name="connsiteX116" fmla="*/ 12097 w 2538867"/>
                <a:gd name="connsiteY116" fmla="*/ 378225 h 419500"/>
                <a:gd name="connsiteX117" fmla="*/ 15272 w 2538867"/>
                <a:gd name="connsiteY117" fmla="*/ 368700 h 419500"/>
                <a:gd name="connsiteX118" fmla="*/ 24797 w 2538867"/>
                <a:gd name="connsiteY118" fmla="*/ 362350 h 419500"/>
                <a:gd name="connsiteX119" fmla="*/ 40672 w 2538867"/>
                <a:gd name="connsiteY119" fmla="*/ 343300 h 419500"/>
                <a:gd name="connsiteX120" fmla="*/ 56547 w 2538867"/>
                <a:gd name="connsiteY120" fmla="*/ 321075 h 419500"/>
                <a:gd name="connsiteX121" fmla="*/ 66072 w 2538867"/>
                <a:gd name="connsiteY121" fmla="*/ 308375 h 419500"/>
                <a:gd name="connsiteX122" fmla="*/ 78772 w 2538867"/>
                <a:gd name="connsiteY122" fmla="*/ 279800 h 419500"/>
                <a:gd name="connsiteX123" fmla="*/ 85122 w 2538867"/>
                <a:gd name="connsiteY123" fmla="*/ 257575 h 419500"/>
                <a:gd name="connsiteX124" fmla="*/ 91472 w 2538867"/>
                <a:gd name="connsiteY124" fmla="*/ 248050 h 419500"/>
                <a:gd name="connsiteX125" fmla="*/ 104172 w 2538867"/>
                <a:gd name="connsiteY125" fmla="*/ 190900 h 419500"/>
                <a:gd name="connsiteX126" fmla="*/ 107347 w 2538867"/>
                <a:gd name="connsiteY126" fmla="*/ 181375 h 419500"/>
                <a:gd name="connsiteX127" fmla="*/ 132747 w 2538867"/>
                <a:gd name="connsiteY127" fmla="*/ 159150 h 419500"/>
                <a:gd name="connsiteX128" fmla="*/ 151797 w 2538867"/>
                <a:gd name="connsiteY128" fmla="*/ 143275 h 419500"/>
                <a:gd name="connsiteX129" fmla="*/ 167672 w 2538867"/>
                <a:gd name="connsiteY129" fmla="*/ 136925 h 419500"/>
                <a:gd name="connsiteX130" fmla="*/ 177197 w 2538867"/>
                <a:gd name="connsiteY130" fmla="*/ 127400 h 419500"/>
                <a:gd name="connsiteX131" fmla="*/ 193072 w 2538867"/>
                <a:gd name="connsiteY131" fmla="*/ 124225 h 419500"/>
                <a:gd name="connsiteX132" fmla="*/ 212122 w 2538867"/>
                <a:gd name="connsiteY132" fmla="*/ 117875 h 419500"/>
                <a:gd name="connsiteX133" fmla="*/ 243872 w 2538867"/>
                <a:gd name="connsiteY133" fmla="*/ 111525 h 419500"/>
                <a:gd name="connsiteX134" fmla="*/ 256572 w 2538867"/>
                <a:gd name="connsiteY134" fmla="*/ 108350 h 419500"/>
                <a:gd name="connsiteX135" fmla="*/ 278797 w 2538867"/>
                <a:gd name="connsiteY135" fmla="*/ 105175 h 419500"/>
                <a:gd name="connsiteX136" fmla="*/ 297847 w 2538867"/>
                <a:gd name="connsiteY136" fmla="*/ 102000 h 419500"/>
                <a:gd name="connsiteX137" fmla="*/ 313722 w 2538867"/>
                <a:gd name="connsiteY137" fmla="*/ 98825 h 419500"/>
                <a:gd name="connsiteX138" fmla="*/ 335947 w 2538867"/>
                <a:gd name="connsiteY138" fmla="*/ 95650 h 419500"/>
                <a:gd name="connsiteX139" fmla="*/ 354997 w 2538867"/>
                <a:gd name="connsiteY139" fmla="*/ 63900 h 419500"/>
                <a:gd name="connsiteX140" fmla="*/ 361347 w 2538867"/>
                <a:gd name="connsiteY140" fmla="*/ 54375 h 419500"/>
                <a:gd name="connsiteX141" fmla="*/ 367697 w 2538867"/>
                <a:gd name="connsiteY141" fmla="*/ 44850 h 419500"/>
                <a:gd name="connsiteX142" fmla="*/ 386747 w 2538867"/>
                <a:gd name="connsiteY142" fmla="*/ 35325 h 419500"/>
                <a:gd name="connsiteX143" fmla="*/ 396272 w 2538867"/>
                <a:gd name="connsiteY143" fmla="*/ 28975 h 419500"/>
                <a:gd name="connsiteX144" fmla="*/ 405797 w 2538867"/>
                <a:gd name="connsiteY144" fmla="*/ 25800 h 419500"/>
                <a:gd name="connsiteX145" fmla="*/ 428022 w 2538867"/>
                <a:gd name="connsiteY145" fmla="*/ 13100 h 419500"/>
                <a:gd name="connsiteX146" fmla="*/ 437547 w 2538867"/>
                <a:gd name="connsiteY146" fmla="*/ 9925 h 419500"/>
                <a:gd name="connsiteX147" fmla="*/ 472472 w 2538867"/>
                <a:gd name="connsiteY147" fmla="*/ 400 h 4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2538867" h="419500">
                  <a:moveTo>
                    <a:pt x="472472" y="400"/>
                  </a:moveTo>
                  <a:cubicBezTo>
                    <a:pt x="478822" y="3046"/>
                    <a:pt x="472478" y="17878"/>
                    <a:pt x="475647" y="25800"/>
                  </a:cubicBezTo>
                  <a:cubicBezTo>
                    <a:pt x="477064" y="29343"/>
                    <a:pt x="482241" y="29707"/>
                    <a:pt x="485172" y="32150"/>
                  </a:cubicBezTo>
                  <a:cubicBezTo>
                    <a:pt x="488621" y="35025"/>
                    <a:pt x="491153" y="38918"/>
                    <a:pt x="494697" y="41675"/>
                  </a:cubicBezTo>
                  <a:cubicBezTo>
                    <a:pt x="500721" y="46360"/>
                    <a:pt x="508351" y="48979"/>
                    <a:pt x="513747" y="54375"/>
                  </a:cubicBezTo>
                  <a:cubicBezTo>
                    <a:pt x="517980" y="58608"/>
                    <a:pt x="521092" y="64398"/>
                    <a:pt x="526447" y="67075"/>
                  </a:cubicBezTo>
                  <a:cubicBezTo>
                    <a:pt x="532205" y="69954"/>
                    <a:pt x="539147" y="69192"/>
                    <a:pt x="545497" y="70250"/>
                  </a:cubicBezTo>
                  <a:cubicBezTo>
                    <a:pt x="551847" y="68133"/>
                    <a:pt x="558696" y="67151"/>
                    <a:pt x="564547" y="63900"/>
                  </a:cubicBezTo>
                  <a:cubicBezTo>
                    <a:pt x="582180" y="54104"/>
                    <a:pt x="566984" y="56048"/>
                    <a:pt x="580422" y="44850"/>
                  </a:cubicBezTo>
                  <a:cubicBezTo>
                    <a:pt x="584058" y="41820"/>
                    <a:pt x="589063" y="40935"/>
                    <a:pt x="593122" y="38500"/>
                  </a:cubicBezTo>
                  <a:cubicBezTo>
                    <a:pt x="599666" y="34573"/>
                    <a:pt x="612172" y="25800"/>
                    <a:pt x="612172" y="25800"/>
                  </a:cubicBezTo>
                  <a:cubicBezTo>
                    <a:pt x="615347" y="26858"/>
                    <a:pt x="618704" y="27478"/>
                    <a:pt x="621697" y="28975"/>
                  </a:cubicBezTo>
                  <a:cubicBezTo>
                    <a:pt x="628833" y="32543"/>
                    <a:pt x="635731" y="38831"/>
                    <a:pt x="640747" y="44850"/>
                  </a:cubicBezTo>
                  <a:cubicBezTo>
                    <a:pt x="643190" y="47781"/>
                    <a:pt x="644654" y="51444"/>
                    <a:pt x="647097" y="54375"/>
                  </a:cubicBezTo>
                  <a:cubicBezTo>
                    <a:pt x="659036" y="68702"/>
                    <a:pt x="654372" y="58376"/>
                    <a:pt x="662972" y="73425"/>
                  </a:cubicBezTo>
                  <a:cubicBezTo>
                    <a:pt x="667677" y="81659"/>
                    <a:pt x="674853" y="100395"/>
                    <a:pt x="682022" y="105175"/>
                  </a:cubicBezTo>
                  <a:lnTo>
                    <a:pt x="691547" y="111525"/>
                  </a:lnTo>
                  <a:cubicBezTo>
                    <a:pt x="692605" y="114700"/>
                    <a:pt x="692631" y="118437"/>
                    <a:pt x="694722" y="121050"/>
                  </a:cubicBezTo>
                  <a:cubicBezTo>
                    <a:pt x="697106" y="124030"/>
                    <a:pt x="700834" y="125693"/>
                    <a:pt x="704247" y="127400"/>
                  </a:cubicBezTo>
                  <a:cubicBezTo>
                    <a:pt x="713864" y="132209"/>
                    <a:pt x="730854" y="132874"/>
                    <a:pt x="739172" y="133750"/>
                  </a:cubicBezTo>
                  <a:cubicBezTo>
                    <a:pt x="750797" y="134974"/>
                    <a:pt x="762455" y="135867"/>
                    <a:pt x="774097" y="136925"/>
                  </a:cubicBezTo>
                  <a:cubicBezTo>
                    <a:pt x="777272" y="139042"/>
                    <a:pt x="780115" y="141772"/>
                    <a:pt x="783622" y="143275"/>
                  </a:cubicBezTo>
                  <a:cubicBezTo>
                    <a:pt x="788612" y="145413"/>
                    <a:pt x="808053" y="148495"/>
                    <a:pt x="812197" y="149625"/>
                  </a:cubicBezTo>
                  <a:cubicBezTo>
                    <a:pt x="831379" y="154857"/>
                    <a:pt x="827666" y="153588"/>
                    <a:pt x="840772" y="162325"/>
                  </a:cubicBezTo>
                  <a:cubicBezTo>
                    <a:pt x="852414" y="179787"/>
                    <a:pt x="840772" y="164971"/>
                    <a:pt x="856647" y="178200"/>
                  </a:cubicBezTo>
                  <a:cubicBezTo>
                    <a:pt x="875955" y="194290"/>
                    <a:pt x="855372" y="182325"/>
                    <a:pt x="878872" y="194075"/>
                  </a:cubicBezTo>
                  <a:cubicBezTo>
                    <a:pt x="883105" y="200425"/>
                    <a:pt x="885222" y="208892"/>
                    <a:pt x="891572" y="213125"/>
                  </a:cubicBezTo>
                  <a:cubicBezTo>
                    <a:pt x="915221" y="228891"/>
                    <a:pt x="886176" y="208628"/>
                    <a:pt x="910622" y="229000"/>
                  </a:cubicBezTo>
                  <a:cubicBezTo>
                    <a:pt x="913553" y="231443"/>
                    <a:pt x="917216" y="232907"/>
                    <a:pt x="920147" y="235350"/>
                  </a:cubicBezTo>
                  <a:cubicBezTo>
                    <a:pt x="923596" y="238225"/>
                    <a:pt x="925936" y="242384"/>
                    <a:pt x="929672" y="244875"/>
                  </a:cubicBezTo>
                  <a:cubicBezTo>
                    <a:pt x="932457" y="246731"/>
                    <a:pt x="936204" y="246553"/>
                    <a:pt x="939197" y="248050"/>
                  </a:cubicBezTo>
                  <a:cubicBezTo>
                    <a:pt x="942610" y="249757"/>
                    <a:pt x="945309" y="252693"/>
                    <a:pt x="948722" y="254400"/>
                  </a:cubicBezTo>
                  <a:cubicBezTo>
                    <a:pt x="951715" y="255897"/>
                    <a:pt x="955321" y="255950"/>
                    <a:pt x="958247" y="257575"/>
                  </a:cubicBezTo>
                  <a:cubicBezTo>
                    <a:pt x="987136" y="273624"/>
                    <a:pt x="968310" y="264373"/>
                    <a:pt x="986822" y="279800"/>
                  </a:cubicBezTo>
                  <a:cubicBezTo>
                    <a:pt x="1003736" y="293895"/>
                    <a:pt x="988689" y="279779"/>
                    <a:pt x="1005872" y="289325"/>
                  </a:cubicBezTo>
                  <a:cubicBezTo>
                    <a:pt x="1020194" y="297281"/>
                    <a:pt x="1020977" y="302506"/>
                    <a:pt x="1034447" y="305200"/>
                  </a:cubicBezTo>
                  <a:cubicBezTo>
                    <a:pt x="1041785" y="306668"/>
                    <a:pt x="1049264" y="307317"/>
                    <a:pt x="1056672" y="308375"/>
                  </a:cubicBezTo>
                  <a:lnTo>
                    <a:pt x="1075722" y="314725"/>
                  </a:lnTo>
                  <a:cubicBezTo>
                    <a:pt x="1078897" y="315783"/>
                    <a:pt x="1082254" y="316403"/>
                    <a:pt x="1085247" y="317900"/>
                  </a:cubicBezTo>
                  <a:cubicBezTo>
                    <a:pt x="1089480" y="320017"/>
                    <a:pt x="1093335" y="323186"/>
                    <a:pt x="1097947" y="324250"/>
                  </a:cubicBezTo>
                  <a:cubicBezTo>
                    <a:pt x="1107285" y="326405"/>
                    <a:pt x="1116997" y="326367"/>
                    <a:pt x="1126522" y="327425"/>
                  </a:cubicBezTo>
                  <a:cubicBezTo>
                    <a:pt x="1152566" y="336106"/>
                    <a:pt x="1111453" y="323141"/>
                    <a:pt x="1164622" y="333775"/>
                  </a:cubicBezTo>
                  <a:cubicBezTo>
                    <a:pt x="1171186" y="335088"/>
                    <a:pt x="1177322" y="338008"/>
                    <a:pt x="1183672" y="340125"/>
                  </a:cubicBezTo>
                  <a:lnTo>
                    <a:pt x="1193197" y="343300"/>
                  </a:lnTo>
                  <a:cubicBezTo>
                    <a:pt x="1196372" y="346475"/>
                    <a:pt x="1198823" y="350597"/>
                    <a:pt x="1202722" y="352825"/>
                  </a:cubicBezTo>
                  <a:cubicBezTo>
                    <a:pt x="1215096" y="359896"/>
                    <a:pt x="1242330" y="353554"/>
                    <a:pt x="1250347" y="352825"/>
                  </a:cubicBezTo>
                  <a:cubicBezTo>
                    <a:pt x="1253522" y="351767"/>
                    <a:pt x="1256879" y="351147"/>
                    <a:pt x="1259872" y="349650"/>
                  </a:cubicBezTo>
                  <a:cubicBezTo>
                    <a:pt x="1263285" y="347943"/>
                    <a:pt x="1265910" y="344850"/>
                    <a:pt x="1269397" y="343300"/>
                  </a:cubicBezTo>
                  <a:cubicBezTo>
                    <a:pt x="1275514" y="340582"/>
                    <a:pt x="1288447" y="336950"/>
                    <a:pt x="1288447" y="336950"/>
                  </a:cubicBezTo>
                  <a:cubicBezTo>
                    <a:pt x="1291622" y="333775"/>
                    <a:pt x="1295362" y="331079"/>
                    <a:pt x="1297972" y="327425"/>
                  </a:cubicBezTo>
                  <a:cubicBezTo>
                    <a:pt x="1300723" y="323574"/>
                    <a:pt x="1301242" y="318319"/>
                    <a:pt x="1304322" y="314725"/>
                  </a:cubicBezTo>
                  <a:cubicBezTo>
                    <a:pt x="1307766" y="310707"/>
                    <a:pt x="1312716" y="308276"/>
                    <a:pt x="1317022" y="305200"/>
                  </a:cubicBezTo>
                  <a:cubicBezTo>
                    <a:pt x="1327793" y="297506"/>
                    <a:pt x="1324276" y="299607"/>
                    <a:pt x="1336072" y="295675"/>
                  </a:cubicBezTo>
                  <a:cubicBezTo>
                    <a:pt x="1370997" y="296733"/>
                    <a:pt x="1405957" y="296964"/>
                    <a:pt x="1440847" y="298850"/>
                  </a:cubicBezTo>
                  <a:cubicBezTo>
                    <a:pt x="1449985" y="299344"/>
                    <a:pt x="1454630" y="303324"/>
                    <a:pt x="1463072" y="305200"/>
                  </a:cubicBezTo>
                  <a:cubicBezTo>
                    <a:pt x="1483245" y="309683"/>
                    <a:pt x="1502472" y="309940"/>
                    <a:pt x="1523397" y="311550"/>
                  </a:cubicBezTo>
                  <a:cubicBezTo>
                    <a:pt x="1531864" y="310492"/>
                    <a:pt x="1540454" y="310163"/>
                    <a:pt x="1548797" y="308375"/>
                  </a:cubicBezTo>
                  <a:cubicBezTo>
                    <a:pt x="1555342" y="306973"/>
                    <a:pt x="1561353" y="303648"/>
                    <a:pt x="1567847" y="302025"/>
                  </a:cubicBezTo>
                  <a:cubicBezTo>
                    <a:pt x="1576314" y="299908"/>
                    <a:pt x="1584689" y="297387"/>
                    <a:pt x="1593247" y="295675"/>
                  </a:cubicBezTo>
                  <a:cubicBezTo>
                    <a:pt x="1598539" y="294617"/>
                    <a:pt x="1603799" y="293387"/>
                    <a:pt x="1609122" y="292500"/>
                  </a:cubicBezTo>
                  <a:cubicBezTo>
                    <a:pt x="1620804" y="290553"/>
                    <a:pt x="1635464" y="289357"/>
                    <a:pt x="1647222" y="286150"/>
                  </a:cubicBezTo>
                  <a:cubicBezTo>
                    <a:pt x="1653680" y="284389"/>
                    <a:pt x="1659922" y="281917"/>
                    <a:pt x="1666272" y="279800"/>
                  </a:cubicBezTo>
                  <a:cubicBezTo>
                    <a:pt x="1669447" y="278742"/>
                    <a:pt x="1673012" y="278481"/>
                    <a:pt x="1675797" y="276625"/>
                  </a:cubicBezTo>
                  <a:cubicBezTo>
                    <a:pt x="1682147" y="272392"/>
                    <a:pt x="1687443" y="265776"/>
                    <a:pt x="1694847" y="263925"/>
                  </a:cubicBezTo>
                  <a:cubicBezTo>
                    <a:pt x="1699080" y="262867"/>
                    <a:pt x="1703337" y="261898"/>
                    <a:pt x="1707547" y="260750"/>
                  </a:cubicBezTo>
                  <a:cubicBezTo>
                    <a:pt x="1714980" y="258723"/>
                    <a:pt x="1722132" y="255397"/>
                    <a:pt x="1729772" y="254400"/>
                  </a:cubicBezTo>
                  <a:cubicBezTo>
                    <a:pt x="1746596" y="252206"/>
                    <a:pt x="1763639" y="252283"/>
                    <a:pt x="1780572" y="251225"/>
                  </a:cubicBezTo>
                  <a:cubicBezTo>
                    <a:pt x="1792214" y="253342"/>
                    <a:pt x="1803979" y="254865"/>
                    <a:pt x="1815497" y="257575"/>
                  </a:cubicBezTo>
                  <a:cubicBezTo>
                    <a:pt x="1822013" y="259108"/>
                    <a:pt x="1828197" y="261808"/>
                    <a:pt x="1834547" y="263925"/>
                  </a:cubicBezTo>
                  <a:lnTo>
                    <a:pt x="1844072" y="267100"/>
                  </a:lnTo>
                  <a:cubicBezTo>
                    <a:pt x="1851480" y="266042"/>
                    <a:pt x="1859604" y="267272"/>
                    <a:pt x="1866297" y="263925"/>
                  </a:cubicBezTo>
                  <a:cubicBezTo>
                    <a:pt x="1869290" y="262428"/>
                    <a:pt x="1867105" y="256767"/>
                    <a:pt x="1869472" y="254400"/>
                  </a:cubicBezTo>
                  <a:cubicBezTo>
                    <a:pt x="1874868" y="249004"/>
                    <a:pt x="1888522" y="241700"/>
                    <a:pt x="1888522" y="241700"/>
                  </a:cubicBezTo>
                  <a:cubicBezTo>
                    <a:pt x="1894872" y="242758"/>
                    <a:pt x="1902113" y="241463"/>
                    <a:pt x="1907572" y="244875"/>
                  </a:cubicBezTo>
                  <a:cubicBezTo>
                    <a:pt x="1911586" y="247383"/>
                    <a:pt x="1909908" y="255067"/>
                    <a:pt x="1913922" y="257575"/>
                  </a:cubicBezTo>
                  <a:cubicBezTo>
                    <a:pt x="1919381" y="260987"/>
                    <a:pt x="1926599" y="259840"/>
                    <a:pt x="1932972" y="260750"/>
                  </a:cubicBezTo>
                  <a:cubicBezTo>
                    <a:pt x="1941419" y="261957"/>
                    <a:pt x="1949905" y="262867"/>
                    <a:pt x="1958372" y="263925"/>
                  </a:cubicBezTo>
                  <a:cubicBezTo>
                    <a:pt x="1973189" y="262867"/>
                    <a:pt x="1988624" y="265118"/>
                    <a:pt x="2002822" y="260750"/>
                  </a:cubicBezTo>
                  <a:cubicBezTo>
                    <a:pt x="2006021" y="259766"/>
                    <a:pt x="2002014" y="253592"/>
                    <a:pt x="1999647" y="251225"/>
                  </a:cubicBezTo>
                  <a:cubicBezTo>
                    <a:pt x="1996300" y="247878"/>
                    <a:pt x="1991056" y="247223"/>
                    <a:pt x="1986947" y="244875"/>
                  </a:cubicBezTo>
                  <a:cubicBezTo>
                    <a:pt x="1983634" y="242982"/>
                    <a:pt x="1980597" y="240642"/>
                    <a:pt x="1977422" y="238525"/>
                  </a:cubicBezTo>
                  <a:cubicBezTo>
                    <a:pt x="1974479" y="229696"/>
                    <a:pt x="1967963" y="214882"/>
                    <a:pt x="1977422" y="206775"/>
                  </a:cubicBezTo>
                  <a:cubicBezTo>
                    <a:pt x="1982310" y="202585"/>
                    <a:pt x="1990122" y="208892"/>
                    <a:pt x="1996472" y="209950"/>
                  </a:cubicBezTo>
                  <a:cubicBezTo>
                    <a:pt x="2011566" y="220013"/>
                    <a:pt x="2002377" y="215093"/>
                    <a:pt x="2025047" y="222650"/>
                  </a:cubicBezTo>
                  <a:cubicBezTo>
                    <a:pt x="2028222" y="223708"/>
                    <a:pt x="2031251" y="225410"/>
                    <a:pt x="2034572" y="225825"/>
                  </a:cubicBezTo>
                  <a:cubicBezTo>
                    <a:pt x="2064302" y="229541"/>
                    <a:pt x="2051694" y="226931"/>
                    <a:pt x="2072672" y="232175"/>
                  </a:cubicBezTo>
                  <a:cubicBezTo>
                    <a:pt x="2079022" y="236408"/>
                    <a:pt x="2088309" y="238049"/>
                    <a:pt x="2091722" y="244875"/>
                  </a:cubicBezTo>
                  <a:cubicBezTo>
                    <a:pt x="2093839" y="249108"/>
                    <a:pt x="2094725" y="254228"/>
                    <a:pt x="2098072" y="257575"/>
                  </a:cubicBezTo>
                  <a:cubicBezTo>
                    <a:pt x="2118094" y="277597"/>
                    <a:pt x="2110677" y="265465"/>
                    <a:pt x="2126647" y="273450"/>
                  </a:cubicBezTo>
                  <a:cubicBezTo>
                    <a:pt x="2130060" y="275157"/>
                    <a:pt x="2132759" y="278093"/>
                    <a:pt x="2136172" y="279800"/>
                  </a:cubicBezTo>
                  <a:cubicBezTo>
                    <a:pt x="2144411" y="283919"/>
                    <a:pt x="2156617" y="284524"/>
                    <a:pt x="2164747" y="286150"/>
                  </a:cubicBezTo>
                  <a:cubicBezTo>
                    <a:pt x="2169026" y="287006"/>
                    <a:pt x="2173214" y="288267"/>
                    <a:pt x="2177447" y="289325"/>
                  </a:cubicBezTo>
                  <a:lnTo>
                    <a:pt x="2196497" y="302025"/>
                  </a:lnTo>
                  <a:cubicBezTo>
                    <a:pt x="2199672" y="304142"/>
                    <a:pt x="2202320" y="307450"/>
                    <a:pt x="2206022" y="308375"/>
                  </a:cubicBezTo>
                  <a:lnTo>
                    <a:pt x="2218722" y="311550"/>
                  </a:lnTo>
                  <a:cubicBezTo>
                    <a:pt x="2233816" y="321613"/>
                    <a:pt x="2224627" y="316693"/>
                    <a:pt x="2247297" y="324250"/>
                  </a:cubicBezTo>
                  <a:lnTo>
                    <a:pt x="2256822" y="327425"/>
                  </a:lnTo>
                  <a:cubicBezTo>
                    <a:pt x="2259997" y="328483"/>
                    <a:pt x="2263046" y="330050"/>
                    <a:pt x="2266347" y="330600"/>
                  </a:cubicBezTo>
                  <a:cubicBezTo>
                    <a:pt x="2292779" y="335005"/>
                    <a:pt x="2279024" y="332865"/>
                    <a:pt x="2307622" y="336950"/>
                  </a:cubicBezTo>
                  <a:cubicBezTo>
                    <a:pt x="2313972" y="339067"/>
                    <a:pt x="2321103" y="339587"/>
                    <a:pt x="2326672" y="343300"/>
                  </a:cubicBezTo>
                  <a:cubicBezTo>
                    <a:pt x="2329847" y="345417"/>
                    <a:pt x="2333266" y="347207"/>
                    <a:pt x="2336197" y="349650"/>
                  </a:cubicBezTo>
                  <a:cubicBezTo>
                    <a:pt x="2339646" y="352525"/>
                    <a:pt x="2341823" y="356947"/>
                    <a:pt x="2345722" y="359175"/>
                  </a:cubicBezTo>
                  <a:cubicBezTo>
                    <a:pt x="2349511" y="361340"/>
                    <a:pt x="2354189" y="361292"/>
                    <a:pt x="2358422" y="362350"/>
                  </a:cubicBezTo>
                  <a:cubicBezTo>
                    <a:pt x="2361597" y="365525"/>
                    <a:pt x="2364211" y="369384"/>
                    <a:pt x="2367947" y="371875"/>
                  </a:cubicBezTo>
                  <a:cubicBezTo>
                    <a:pt x="2370732" y="373731"/>
                    <a:pt x="2374155" y="374608"/>
                    <a:pt x="2377472" y="375050"/>
                  </a:cubicBezTo>
                  <a:cubicBezTo>
                    <a:pt x="2390104" y="376734"/>
                    <a:pt x="2402849" y="377498"/>
                    <a:pt x="2415572" y="378225"/>
                  </a:cubicBezTo>
                  <a:cubicBezTo>
                    <a:pt x="2439897" y="379615"/>
                    <a:pt x="2464255" y="380342"/>
                    <a:pt x="2488597" y="381400"/>
                  </a:cubicBezTo>
                  <a:cubicBezTo>
                    <a:pt x="2494947" y="383517"/>
                    <a:pt x="2501660" y="384757"/>
                    <a:pt x="2507647" y="387750"/>
                  </a:cubicBezTo>
                  <a:cubicBezTo>
                    <a:pt x="2514473" y="391163"/>
                    <a:pt x="2526697" y="400450"/>
                    <a:pt x="2526697" y="400450"/>
                  </a:cubicBezTo>
                  <a:cubicBezTo>
                    <a:pt x="2530690" y="406439"/>
                    <a:pt x="2535601" y="411374"/>
                    <a:pt x="2538250" y="416711"/>
                  </a:cubicBezTo>
                  <a:lnTo>
                    <a:pt x="2538867" y="419500"/>
                  </a:lnTo>
                  <a:lnTo>
                    <a:pt x="431197" y="419500"/>
                  </a:lnTo>
                  <a:cubicBezTo>
                    <a:pt x="391436" y="414728"/>
                    <a:pt x="375496" y="414496"/>
                    <a:pt x="348656" y="419321"/>
                  </a:cubicBezTo>
                  <a:lnTo>
                    <a:pt x="347785" y="419500"/>
                  </a:lnTo>
                  <a:lnTo>
                    <a:pt x="0" y="419500"/>
                  </a:lnTo>
                  <a:lnTo>
                    <a:pt x="3722" y="399890"/>
                  </a:lnTo>
                  <a:cubicBezTo>
                    <a:pt x="6223" y="392563"/>
                    <a:pt x="9398" y="385423"/>
                    <a:pt x="12097" y="378225"/>
                  </a:cubicBezTo>
                  <a:cubicBezTo>
                    <a:pt x="13272" y="375091"/>
                    <a:pt x="13181" y="371313"/>
                    <a:pt x="15272" y="368700"/>
                  </a:cubicBezTo>
                  <a:cubicBezTo>
                    <a:pt x="17656" y="365720"/>
                    <a:pt x="21622" y="364467"/>
                    <a:pt x="24797" y="362350"/>
                  </a:cubicBezTo>
                  <a:cubicBezTo>
                    <a:pt x="30861" y="344158"/>
                    <a:pt x="23372" y="360600"/>
                    <a:pt x="40672" y="343300"/>
                  </a:cubicBezTo>
                  <a:cubicBezTo>
                    <a:pt x="45860" y="338112"/>
                    <a:pt x="52040" y="327385"/>
                    <a:pt x="56547" y="321075"/>
                  </a:cubicBezTo>
                  <a:cubicBezTo>
                    <a:pt x="59623" y="316769"/>
                    <a:pt x="62897" y="312608"/>
                    <a:pt x="66072" y="308375"/>
                  </a:cubicBezTo>
                  <a:cubicBezTo>
                    <a:pt x="73629" y="285705"/>
                    <a:pt x="68709" y="294894"/>
                    <a:pt x="78772" y="279800"/>
                  </a:cubicBezTo>
                  <a:cubicBezTo>
                    <a:pt x="79789" y="275731"/>
                    <a:pt x="82845" y="262130"/>
                    <a:pt x="85122" y="257575"/>
                  </a:cubicBezTo>
                  <a:cubicBezTo>
                    <a:pt x="86829" y="254162"/>
                    <a:pt x="89355" y="251225"/>
                    <a:pt x="91472" y="248050"/>
                  </a:cubicBezTo>
                  <a:cubicBezTo>
                    <a:pt x="98922" y="203348"/>
                    <a:pt x="93751" y="222164"/>
                    <a:pt x="104172" y="190900"/>
                  </a:cubicBezTo>
                  <a:cubicBezTo>
                    <a:pt x="105230" y="187725"/>
                    <a:pt x="105491" y="184160"/>
                    <a:pt x="107347" y="181375"/>
                  </a:cubicBezTo>
                  <a:cubicBezTo>
                    <a:pt x="125339" y="154388"/>
                    <a:pt x="95705" y="196192"/>
                    <a:pt x="132747" y="159150"/>
                  </a:cubicBezTo>
                  <a:cubicBezTo>
                    <a:pt x="139769" y="152128"/>
                    <a:pt x="142956" y="147695"/>
                    <a:pt x="151797" y="143275"/>
                  </a:cubicBezTo>
                  <a:cubicBezTo>
                    <a:pt x="156895" y="140726"/>
                    <a:pt x="162380" y="139042"/>
                    <a:pt x="167672" y="136925"/>
                  </a:cubicBezTo>
                  <a:cubicBezTo>
                    <a:pt x="170847" y="133750"/>
                    <a:pt x="173181" y="129408"/>
                    <a:pt x="177197" y="127400"/>
                  </a:cubicBezTo>
                  <a:cubicBezTo>
                    <a:pt x="182024" y="124987"/>
                    <a:pt x="187866" y="125645"/>
                    <a:pt x="193072" y="124225"/>
                  </a:cubicBezTo>
                  <a:cubicBezTo>
                    <a:pt x="199530" y="122464"/>
                    <a:pt x="205558" y="119188"/>
                    <a:pt x="212122" y="117875"/>
                  </a:cubicBezTo>
                  <a:cubicBezTo>
                    <a:pt x="222705" y="115758"/>
                    <a:pt x="233401" y="114143"/>
                    <a:pt x="243872" y="111525"/>
                  </a:cubicBezTo>
                  <a:cubicBezTo>
                    <a:pt x="248105" y="110467"/>
                    <a:pt x="252279" y="109131"/>
                    <a:pt x="256572" y="108350"/>
                  </a:cubicBezTo>
                  <a:cubicBezTo>
                    <a:pt x="263935" y="107011"/>
                    <a:pt x="271400" y="106313"/>
                    <a:pt x="278797" y="105175"/>
                  </a:cubicBezTo>
                  <a:cubicBezTo>
                    <a:pt x="285160" y="104196"/>
                    <a:pt x="291513" y="103152"/>
                    <a:pt x="297847" y="102000"/>
                  </a:cubicBezTo>
                  <a:cubicBezTo>
                    <a:pt x="303156" y="101035"/>
                    <a:pt x="308399" y="99712"/>
                    <a:pt x="313722" y="98825"/>
                  </a:cubicBezTo>
                  <a:cubicBezTo>
                    <a:pt x="321104" y="97595"/>
                    <a:pt x="328539" y="96708"/>
                    <a:pt x="335947" y="95650"/>
                  </a:cubicBezTo>
                  <a:cubicBezTo>
                    <a:pt x="345710" y="76124"/>
                    <a:pt x="339672" y="86888"/>
                    <a:pt x="354997" y="63900"/>
                  </a:cubicBezTo>
                  <a:lnTo>
                    <a:pt x="361347" y="54375"/>
                  </a:lnTo>
                  <a:cubicBezTo>
                    <a:pt x="363464" y="51200"/>
                    <a:pt x="364522" y="46967"/>
                    <a:pt x="367697" y="44850"/>
                  </a:cubicBezTo>
                  <a:cubicBezTo>
                    <a:pt x="394994" y="26652"/>
                    <a:pt x="360457" y="48470"/>
                    <a:pt x="386747" y="35325"/>
                  </a:cubicBezTo>
                  <a:cubicBezTo>
                    <a:pt x="390160" y="33618"/>
                    <a:pt x="392859" y="30682"/>
                    <a:pt x="396272" y="28975"/>
                  </a:cubicBezTo>
                  <a:cubicBezTo>
                    <a:pt x="399265" y="27478"/>
                    <a:pt x="402721" y="27118"/>
                    <a:pt x="405797" y="25800"/>
                  </a:cubicBezTo>
                  <a:cubicBezTo>
                    <a:pt x="444761" y="9101"/>
                    <a:pt x="396136" y="29043"/>
                    <a:pt x="428022" y="13100"/>
                  </a:cubicBezTo>
                  <a:cubicBezTo>
                    <a:pt x="431015" y="11603"/>
                    <a:pt x="434440" y="11168"/>
                    <a:pt x="437547" y="9925"/>
                  </a:cubicBezTo>
                  <a:cubicBezTo>
                    <a:pt x="439744" y="9046"/>
                    <a:pt x="466122" y="-2246"/>
                    <a:pt x="472472" y="40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0629" tIns="65315" rIns="130629" bIns="653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157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" name="Group 150">
              <a:extLst>
                <a:ext uri="{FF2B5EF4-FFF2-40B4-BE49-F238E27FC236}">
                  <a16:creationId xmlns:a16="http://schemas.microsoft.com/office/drawing/2014/main" id="{20F3B629-045F-7F82-E5FC-8732E70FE487}"/>
                </a:ext>
              </a:extLst>
            </p:cNvPr>
            <p:cNvGrpSpPr/>
            <p:nvPr/>
          </p:nvGrpSpPr>
          <p:grpSpPr>
            <a:xfrm>
              <a:off x="0" y="0"/>
              <a:ext cx="5678478" cy="4997327"/>
              <a:chOff x="0" y="0"/>
              <a:chExt cx="5678478" cy="4997327"/>
            </a:xfrm>
            <a:grpFill/>
          </p:grpSpPr>
          <p:sp>
            <p:nvSpPr>
              <p:cNvPr id="8" name="la_coruna">
                <a:extLst>
                  <a:ext uri="{FF2B5EF4-FFF2-40B4-BE49-F238E27FC236}">
                    <a16:creationId xmlns:a16="http://schemas.microsoft.com/office/drawing/2014/main" id="{0067D285-4201-364A-A762-D2F0994BDDFC}"/>
                  </a:ext>
                </a:extLst>
              </p:cNvPr>
              <p:cNvSpPr/>
              <p:nvPr/>
            </p:nvSpPr>
            <p:spPr>
              <a:xfrm>
                <a:off x="0" y="0"/>
                <a:ext cx="792662" cy="781722"/>
              </a:xfrm>
              <a:custGeom>
                <a:avLst/>
                <a:gdLst>
                  <a:gd name="connsiteX0" fmla="*/ 752475 w 769232"/>
                  <a:gd name="connsiteY0" fmla="*/ 15331 h 710656"/>
                  <a:gd name="connsiteX1" fmla="*/ 555625 w 769232"/>
                  <a:gd name="connsiteY1" fmla="*/ 31206 h 710656"/>
                  <a:gd name="connsiteX2" fmla="*/ 549275 w 769232"/>
                  <a:gd name="connsiteY2" fmla="*/ 40731 h 710656"/>
                  <a:gd name="connsiteX3" fmla="*/ 542925 w 769232"/>
                  <a:gd name="connsiteY3" fmla="*/ 69306 h 710656"/>
                  <a:gd name="connsiteX4" fmla="*/ 536575 w 769232"/>
                  <a:gd name="connsiteY4" fmla="*/ 78831 h 710656"/>
                  <a:gd name="connsiteX5" fmla="*/ 527050 w 769232"/>
                  <a:gd name="connsiteY5" fmla="*/ 82006 h 710656"/>
                  <a:gd name="connsiteX6" fmla="*/ 517525 w 769232"/>
                  <a:gd name="connsiteY6" fmla="*/ 88356 h 710656"/>
                  <a:gd name="connsiteX7" fmla="*/ 501650 w 769232"/>
                  <a:gd name="connsiteY7" fmla="*/ 104231 h 710656"/>
                  <a:gd name="connsiteX8" fmla="*/ 488950 w 769232"/>
                  <a:gd name="connsiteY8" fmla="*/ 139156 h 710656"/>
                  <a:gd name="connsiteX9" fmla="*/ 492125 w 769232"/>
                  <a:gd name="connsiteY9" fmla="*/ 180431 h 710656"/>
                  <a:gd name="connsiteX10" fmla="*/ 495300 w 769232"/>
                  <a:gd name="connsiteY10" fmla="*/ 189956 h 710656"/>
                  <a:gd name="connsiteX11" fmla="*/ 498475 w 769232"/>
                  <a:gd name="connsiteY11" fmla="*/ 205831 h 710656"/>
                  <a:gd name="connsiteX12" fmla="*/ 504825 w 769232"/>
                  <a:gd name="connsiteY12" fmla="*/ 215356 h 710656"/>
                  <a:gd name="connsiteX13" fmla="*/ 501650 w 769232"/>
                  <a:gd name="connsiteY13" fmla="*/ 234406 h 710656"/>
                  <a:gd name="connsiteX14" fmla="*/ 492125 w 769232"/>
                  <a:gd name="connsiteY14" fmla="*/ 237581 h 710656"/>
                  <a:gd name="connsiteX15" fmla="*/ 473075 w 769232"/>
                  <a:gd name="connsiteY15" fmla="*/ 247106 h 710656"/>
                  <a:gd name="connsiteX16" fmla="*/ 425450 w 769232"/>
                  <a:gd name="connsiteY16" fmla="*/ 243931 h 710656"/>
                  <a:gd name="connsiteX17" fmla="*/ 403225 w 769232"/>
                  <a:gd name="connsiteY17" fmla="*/ 237581 h 710656"/>
                  <a:gd name="connsiteX18" fmla="*/ 396875 w 769232"/>
                  <a:gd name="connsiteY18" fmla="*/ 228056 h 710656"/>
                  <a:gd name="connsiteX19" fmla="*/ 387350 w 769232"/>
                  <a:gd name="connsiteY19" fmla="*/ 221706 h 710656"/>
                  <a:gd name="connsiteX20" fmla="*/ 336550 w 769232"/>
                  <a:gd name="connsiteY20" fmla="*/ 212181 h 710656"/>
                  <a:gd name="connsiteX21" fmla="*/ 327025 w 769232"/>
                  <a:gd name="connsiteY21" fmla="*/ 215356 h 710656"/>
                  <a:gd name="connsiteX22" fmla="*/ 314325 w 769232"/>
                  <a:gd name="connsiteY22" fmla="*/ 218531 h 710656"/>
                  <a:gd name="connsiteX23" fmla="*/ 301625 w 769232"/>
                  <a:gd name="connsiteY23" fmla="*/ 224881 h 710656"/>
                  <a:gd name="connsiteX24" fmla="*/ 257175 w 769232"/>
                  <a:gd name="connsiteY24" fmla="*/ 228056 h 710656"/>
                  <a:gd name="connsiteX25" fmla="*/ 241300 w 769232"/>
                  <a:gd name="connsiteY25" fmla="*/ 231231 h 710656"/>
                  <a:gd name="connsiteX26" fmla="*/ 231775 w 769232"/>
                  <a:gd name="connsiteY26" fmla="*/ 234406 h 710656"/>
                  <a:gd name="connsiteX27" fmla="*/ 206375 w 769232"/>
                  <a:gd name="connsiteY27" fmla="*/ 237581 h 710656"/>
                  <a:gd name="connsiteX28" fmla="*/ 193675 w 769232"/>
                  <a:gd name="connsiteY28" fmla="*/ 240756 h 710656"/>
                  <a:gd name="connsiteX29" fmla="*/ 177800 w 769232"/>
                  <a:gd name="connsiteY29" fmla="*/ 243931 h 710656"/>
                  <a:gd name="connsiteX30" fmla="*/ 174625 w 769232"/>
                  <a:gd name="connsiteY30" fmla="*/ 253456 h 710656"/>
                  <a:gd name="connsiteX31" fmla="*/ 171450 w 769232"/>
                  <a:gd name="connsiteY31" fmla="*/ 288381 h 710656"/>
                  <a:gd name="connsiteX32" fmla="*/ 161925 w 769232"/>
                  <a:gd name="connsiteY32" fmla="*/ 291556 h 710656"/>
                  <a:gd name="connsiteX33" fmla="*/ 114300 w 769232"/>
                  <a:gd name="connsiteY33" fmla="*/ 288381 h 710656"/>
                  <a:gd name="connsiteX34" fmla="*/ 76200 w 769232"/>
                  <a:gd name="connsiteY34" fmla="*/ 285206 h 710656"/>
                  <a:gd name="connsiteX35" fmla="*/ 57150 w 769232"/>
                  <a:gd name="connsiteY35" fmla="*/ 307431 h 710656"/>
                  <a:gd name="connsiteX36" fmla="*/ 38100 w 769232"/>
                  <a:gd name="connsiteY36" fmla="*/ 313781 h 710656"/>
                  <a:gd name="connsiteX37" fmla="*/ 31750 w 769232"/>
                  <a:gd name="connsiteY37" fmla="*/ 323306 h 710656"/>
                  <a:gd name="connsiteX38" fmla="*/ 6350 w 769232"/>
                  <a:gd name="connsiteY38" fmla="*/ 348706 h 710656"/>
                  <a:gd name="connsiteX39" fmla="*/ 0 w 769232"/>
                  <a:gd name="connsiteY39" fmla="*/ 367756 h 710656"/>
                  <a:gd name="connsiteX40" fmla="*/ 3175 w 769232"/>
                  <a:gd name="connsiteY40" fmla="*/ 424906 h 710656"/>
                  <a:gd name="connsiteX41" fmla="*/ 9525 w 769232"/>
                  <a:gd name="connsiteY41" fmla="*/ 440781 h 710656"/>
                  <a:gd name="connsiteX42" fmla="*/ 19050 w 769232"/>
                  <a:gd name="connsiteY42" fmla="*/ 472531 h 710656"/>
                  <a:gd name="connsiteX43" fmla="*/ 22225 w 769232"/>
                  <a:gd name="connsiteY43" fmla="*/ 482056 h 710656"/>
                  <a:gd name="connsiteX44" fmla="*/ 31750 w 769232"/>
                  <a:gd name="connsiteY44" fmla="*/ 491581 h 710656"/>
                  <a:gd name="connsiteX45" fmla="*/ 38100 w 769232"/>
                  <a:gd name="connsiteY45" fmla="*/ 501106 h 710656"/>
                  <a:gd name="connsiteX46" fmla="*/ 50800 w 769232"/>
                  <a:gd name="connsiteY46" fmla="*/ 504281 h 710656"/>
                  <a:gd name="connsiteX47" fmla="*/ 69850 w 769232"/>
                  <a:gd name="connsiteY47" fmla="*/ 510631 h 710656"/>
                  <a:gd name="connsiteX48" fmla="*/ 114300 w 769232"/>
                  <a:gd name="connsiteY48" fmla="*/ 516981 h 710656"/>
                  <a:gd name="connsiteX49" fmla="*/ 133350 w 769232"/>
                  <a:gd name="connsiteY49" fmla="*/ 523331 h 710656"/>
                  <a:gd name="connsiteX50" fmla="*/ 142875 w 769232"/>
                  <a:gd name="connsiteY50" fmla="*/ 529681 h 710656"/>
                  <a:gd name="connsiteX51" fmla="*/ 149225 w 769232"/>
                  <a:gd name="connsiteY51" fmla="*/ 545556 h 710656"/>
                  <a:gd name="connsiteX52" fmla="*/ 142875 w 769232"/>
                  <a:gd name="connsiteY52" fmla="*/ 602706 h 710656"/>
                  <a:gd name="connsiteX53" fmla="*/ 136525 w 769232"/>
                  <a:gd name="connsiteY53" fmla="*/ 640806 h 710656"/>
                  <a:gd name="connsiteX54" fmla="*/ 142875 w 769232"/>
                  <a:gd name="connsiteY54" fmla="*/ 701131 h 710656"/>
                  <a:gd name="connsiteX55" fmla="*/ 149225 w 769232"/>
                  <a:gd name="connsiteY55" fmla="*/ 710656 h 710656"/>
                  <a:gd name="connsiteX56" fmla="*/ 180975 w 769232"/>
                  <a:gd name="connsiteY56" fmla="*/ 707481 h 710656"/>
                  <a:gd name="connsiteX57" fmla="*/ 190500 w 769232"/>
                  <a:gd name="connsiteY57" fmla="*/ 694781 h 710656"/>
                  <a:gd name="connsiteX58" fmla="*/ 196850 w 769232"/>
                  <a:gd name="connsiteY58" fmla="*/ 675731 h 710656"/>
                  <a:gd name="connsiteX59" fmla="*/ 200025 w 769232"/>
                  <a:gd name="connsiteY59" fmla="*/ 647156 h 710656"/>
                  <a:gd name="connsiteX60" fmla="*/ 209550 w 769232"/>
                  <a:gd name="connsiteY60" fmla="*/ 640806 h 710656"/>
                  <a:gd name="connsiteX61" fmla="*/ 244475 w 769232"/>
                  <a:gd name="connsiteY61" fmla="*/ 643981 h 710656"/>
                  <a:gd name="connsiteX62" fmla="*/ 254000 w 769232"/>
                  <a:gd name="connsiteY62" fmla="*/ 647156 h 710656"/>
                  <a:gd name="connsiteX63" fmla="*/ 273050 w 769232"/>
                  <a:gd name="connsiteY63" fmla="*/ 631281 h 710656"/>
                  <a:gd name="connsiteX64" fmla="*/ 292100 w 769232"/>
                  <a:gd name="connsiteY64" fmla="*/ 624931 h 710656"/>
                  <a:gd name="connsiteX65" fmla="*/ 304800 w 769232"/>
                  <a:gd name="connsiteY65" fmla="*/ 605881 h 710656"/>
                  <a:gd name="connsiteX66" fmla="*/ 311150 w 769232"/>
                  <a:gd name="connsiteY66" fmla="*/ 596356 h 710656"/>
                  <a:gd name="connsiteX67" fmla="*/ 320675 w 769232"/>
                  <a:gd name="connsiteY67" fmla="*/ 590006 h 710656"/>
                  <a:gd name="connsiteX68" fmla="*/ 333375 w 769232"/>
                  <a:gd name="connsiteY68" fmla="*/ 570956 h 710656"/>
                  <a:gd name="connsiteX69" fmla="*/ 352425 w 769232"/>
                  <a:gd name="connsiteY69" fmla="*/ 564606 h 710656"/>
                  <a:gd name="connsiteX70" fmla="*/ 374650 w 769232"/>
                  <a:gd name="connsiteY70" fmla="*/ 567781 h 710656"/>
                  <a:gd name="connsiteX71" fmla="*/ 390525 w 769232"/>
                  <a:gd name="connsiteY71" fmla="*/ 583656 h 710656"/>
                  <a:gd name="connsiteX72" fmla="*/ 400050 w 769232"/>
                  <a:gd name="connsiteY72" fmla="*/ 586831 h 710656"/>
                  <a:gd name="connsiteX73" fmla="*/ 428625 w 769232"/>
                  <a:gd name="connsiteY73" fmla="*/ 596356 h 710656"/>
                  <a:gd name="connsiteX74" fmla="*/ 469900 w 769232"/>
                  <a:gd name="connsiteY74" fmla="*/ 593181 h 710656"/>
                  <a:gd name="connsiteX75" fmla="*/ 488950 w 769232"/>
                  <a:gd name="connsiteY75" fmla="*/ 586831 h 710656"/>
                  <a:gd name="connsiteX76" fmla="*/ 501650 w 769232"/>
                  <a:gd name="connsiteY76" fmla="*/ 577306 h 710656"/>
                  <a:gd name="connsiteX77" fmla="*/ 517525 w 769232"/>
                  <a:gd name="connsiteY77" fmla="*/ 561431 h 710656"/>
                  <a:gd name="connsiteX78" fmla="*/ 536575 w 769232"/>
                  <a:gd name="connsiteY78" fmla="*/ 555081 h 710656"/>
                  <a:gd name="connsiteX79" fmla="*/ 546100 w 769232"/>
                  <a:gd name="connsiteY79" fmla="*/ 551906 h 710656"/>
                  <a:gd name="connsiteX80" fmla="*/ 574675 w 769232"/>
                  <a:gd name="connsiteY80" fmla="*/ 545556 h 710656"/>
                  <a:gd name="connsiteX81" fmla="*/ 590550 w 769232"/>
                  <a:gd name="connsiteY81" fmla="*/ 539206 h 710656"/>
                  <a:gd name="connsiteX82" fmla="*/ 600075 w 769232"/>
                  <a:gd name="connsiteY82" fmla="*/ 536031 h 710656"/>
                  <a:gd name="connsiteX83" fmla="*/ 628650 w 769232"/>
                  <a:gd name="connsiteY83" fmla="*/ 513806 h 710656"/>
                  <a:gd name="connsiteX84" fmla="*/ 644525 w 769232"/>
                  <a:gd name="connsiteY84" fmla="*/ 494756 h 710656"/>
                  <a:gd name="connsiteX85" fmla="*/ 647700 w 769232"/>
                  <a:gd name="connsiteY85" fmla="*/ 482056 h 710656"/>
                  <a:gd name="connsiteX86" fmla="*/ 641350 w 769232"/>
                  <a:gd name="connsiteY86" fmla="*/ 434431 h 710656"/>
                  <a:gd name="connsiteX87" fmla="*/ 635000 w 769232"/>
                  <a:gd name="connsiteY87" fmla="*/ 424906 h 710656"/>
                  <a:gd name="connsiteX88" fmla="*/ 631825 w 769232"/>
                  <a:gd name="connsiteY88" fmla="*/ 415381 h 710656"/>
                  <a:gd name="connsiteX89" fmla="*/ 615950 w 769232"/>
                  <a:gd name="connsiteY89" fmla="*/ 386806 h 710656"/>
                  <a:gd name="connsiteX90" fmla="*/ 625475 w 769232"/>
                  <a:gd name="connsiteY90" fmla="*/ 336006 h 710656"/>
                  <a:gd name="connsiteX91" fmla="*/ 638175 w 769232"/>
                  <a:gd name="connsiteY91" fmla="*/ 320131 h 710656"/>
                  <a:gd name="connsiteX92" fmla="*/ 647700 w 769232"/>
                  <a:gd name="connsiteY92" fmla="*/ 301081 h 710656"/>
                  <a:gd name="connsiteX93" fmla="*/ 660400 w 769232"/>
                  <a:gd name="connsiteY93" fmla="*/ 282031 h 710656"/>
                  <a:gd name="connsiteX94" fmla="*/ 663575 w 769232"/>
                  <a:gd name="connsiteY94" fmla="*/ 269331 h 710656"/>
                  <a:gd name="connsiteX95" fmla="*/ 663575 w 769232"/>
                  <a:gd name="connsiteY95" fmla="*/ 186781 h 710656"/>
                  <a:gd name="connsiteX96" fmla="*/ 673100 w 769232"/>
                  <a:gd name="connsiteY96" fmla="*/ 177256 h 710656"/>
                  <a:gd name="connsiteX97" fmla="*/ 679450 w 769232"/>
                  <a:gd name="connsiteY97" fmla="*/ 167731 h 710656"/>
                  <a:gd name="connsiteX98" fmla="*/ 692150 w 769232"/>
                  <a:gd name="connsiteY98" fmla="*/ 155031 h 710656"/>
                  <a:gd name="connsiteX99" fmla="*/ 708025 w 769232"/>
                  <a:gd name="connsiteY99" fmla="*/ 139156 h 710656"/>
                  <a:gd name="connsiteX100" fmla="*/ 723900 w 769232"/>
                  <a:gd name="connsiteY100" fmla="*/ 110581 h 710656"/>
                  <a:gd name="connsiteX101" fmla="*/ 730250 w 769232"/>
                  <a:gd name="connsiteY101" fmla="*/ 101056 h 710656"/>
                  <a:gd name="connsiteX102" fmla="*/ 736600 w 769232"/>
                  <a:gd name="connsiteY102" fmla="*/ 91531 h 710656"/>
                  <a:gd name="connsiteX103" fmla="*/ 746125 w 769232"/>
                  <a:gd name="connsiteY103" fmla="*/ 88356 h 710656"/>
                  <a:gd name="connsiteX104" fmla="*/ 752475 w 769232"/>
                  <a:gd name="connsiteY104" fmla="*/ 78831 h 710656"/>
                  <a:gd name="connsiteX105" fmla="*/ 752475 w 769232"/>
                  <a:gd name="connsiteY105" fmla="*/ 15331 h 7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69232" h="710656">
                    <a:moveTo>
                      <a:pt x="752475" y="15331"/>
                    </a:moveTo>
                    <a:cubicBezTo>
                      <a:pt x="719667" y="7394"/>
                      <a:pt x="600118" y="-22185"/>
                      <a:pt x="555625" y="31206"/>
                    </a:cubicBezTo>
                    <a:cubicBezTo>
                      <a:pt x="553182" y="34137"/>
                      <a:pt x="551392" y="37556"/>
                      <a:pt x="549275" y="40731"/>
                    </a:cubicBezTo>
                    <a:cubicBezTo>
                      <a:pt x="548056" y="48048"/>
                      <a:pt x="546833" y="61490"/>
                      <a:pt x="542925" y="69306"/>
                    </a:cubicBezTo>
                    <a:cubicBezTo>
                      <a:pt x="541218" y="72719"/>
                      <a:pt x="539555" y="76447"/>
                      <a:pt x="536575" y="78831"/>
                    </a:cubicBezTo>
                    <a:cubicBezTo>
                      <a:pt x="533962" y="80922"/>
                      <a:pt x="530043" y="80509"/>
                      <a:pt x="527050" y="82006"/>
                    </a:cubicBezTo>
                    <a:cubicBezTo>
                      <a:pt x="523637" y="83713"/>
                      <a:pt x="520700" y="86239"/>
                      <a:pt x="517525" y="88356"/>
                    </a:cubicBezTo>
                    <a:cubicBezTo>
                      <a:pt x="500592" y="113756"/>
                      <a:pt x="522817" y="83064"/>
                      <a:pt x="501650" y="104231"/>
                    </a:cubicBezTo>
                    <a:cubicBezTo>
                      <a:pt x="492559" y="113322"/>
                      <a:pt x="491300" y="127408"/>
                      <a:pt x="488950" y="139156"/>
                    </a:cubicBezTo>
                    <a:cubicBezTo>
                      <a:pt x="490008" y="152914"/>
                      <a:pt x="490413" y="166739"/>
                      <a:pt x="492125" y="180431"/>
                    </a:cubicBezTo>
                    <a:cubicBezTo>
                      <a:pt x="492540" y="183752"/>
                      <a:pt x="494488" y="186709"/>
                      <a:pt x="495300" y="189956"/>
                    </a:cubicBezTo>
                    <a:cubicBezTo>
                      <a:pt x="496609" y="195191"/>
                      <a:pt x="496580" y="200778"/>
                      <a:pt x="498475" y="205831"/>
                    </a:cubicBezTo>
                    <a:cubicBezTo>
                      <a:pt x="499815" y="209404"/>
                      <a:pt x="502708" y="212181"/>
                      <a:pt x="504825" y="215356"/>
                    </a:cubicBezTo>
                    <a:cubicBezTo>
                      <a:pt x="503767" y="221706"/>
                      <a:pt x="504844" y="228817"/>
                      <a:pt x="501650" y="234406"/>
                    </a:cubicBezTo>
                    <a:cubicBezTo>
                      <a:pt x="499990" y="237312"/>
                      <a:pt x="495118" y="236084"/>
                      <a:pt x="492125" y="237581"/>
                    </a:cubicBezTo>
                    <a:cubicBezTo>
                      <a:pt x="467506" y="249891"/>
                      <a:pt x="497016" y="239126"/>
                      <a:pt x="473075" y="247106"/>
                    </a:cubicBezTo>
                    <a:cubicBezTo>
                      <a:pt x="457200" y="246048"/>
                      <a:pt x="441273" y="245597"/>
                      <a:pt x="425450" y="243931"/>
                    </a:cubicBezTo>
                    <a:cubicBezTo>
                      <a:pt x="419623" y="243318"/>
                      <a:pt x="409128" y="239549"/>
                      <a:pt x="403225" y="237581"/>
                    </a:cubicBezTo>
                    <a:cubicBezTo>
                      <a:pt x="401108" y="234406"/>
                      <a:pt x="399573" y="230754"/>
                      <a:pt x="396875" y="228056"/>
                    </a:cubicBezTo>
                    <a:cubicBezTo>
                      <a:pt x="394177" y="225358"/>
                      <a:pt x="390763" y="223413"/>
                      <a:pt x="387350" y="221706"/>
                    </a:cubicBezTo>
                    <a:cubicBezTo>
                      <a:pt x="367155" y="211609"/>
                      <a:pt x="363750" y="214654"/>
                      <a:pt x="336550" y="212181"/>
                    </a:cubicBezTo>
                    <a:cubicBezTo>
                      <a:pt x="333375" y="213239"/>
                      <a:pt x="330243" y="214437"/>
                      <a:pt x="327025" y="215356"/>
                    </a:cubicBezTo>
                    <a:cubicBezTo>
                      <a:pt x="322829" y="216555"/>
                      <a:pt x="318411" y="216999"/>
                      <a:pt x="314325" y="218531"/>
                    </a:cubicBezTo>
                    <a:cubicBezTo>
                      <a:pt x="309893" y="220193"/>
                      <a:pt x="306294" y="224103"/>
                      <a:pt x="301625" y="224881"/>
                    </a:cubicBezTo>
                    <a:cubicBezTo>
                      <a:pt x="286973" y="227323"/>
                      <a:pt x="271992" y="226998"/>
                      <a:pt x="257175" y="228056"/>
                    </a:cubicBezTo>
                    <a:cubicBezTo>
                      <a:pt x="251883" y="229114"/>
                      <a:pt x="246535" y="229922"/>
                      <a:pt x="241300" y="231231"/>
                    </a:cubicBezTo>
                    <a:cubicBezTo>
                      <a:pt x="238053" y="232043"/>
                      <a:pt x="235068" y="233807"/>
                      <a:pt x="231775" y="234406"/>
                    </a:cubicBezTo>
                    <a:cubicBezTo>
                      <a:pt x="223380" y="235932"/>
                      <a:pt x="214791" y="236178"/>
                      <a:pt x="206375" y="237581"/>
                    </a:cubicBezTo>
                    <a:cubicBezTo>
                      <a:pt x="202071" y="238298"/>
                      <a:pt x="197935" y="239809"/>
                      <a:pt x="193675" y="240756"/>
                    </a:cubicBezTo>
                    <a:cubicBezTo>
                      <a:pt x="188407" y="241927"/>
                      <a:pt x="183092" y="242873"/>
                      <a:pt x="177800" y="243931"/>
                    </a:cubicBezTo>
                    <a:cubicBezTo>
                      <a:pt x="176742" y="247106"/>
                      <a:pt x="175098" y="250143"/>
                      <a:pt x="174625" y="253456"/>
                    </a:cubicBezTo>
                    <a:cubicBezTo>
                      <a:pt x="172972" y="265028"/>
                      <a:pt x="175147" y="277291"/>
                      <a:pt x="171450" y="288381"/>
                    </a:cubicBezTo>
                    <a:cubicBezTo>
                      <a:pt x="170392" y="291556"/>
                      <a:pt x="165100" y="290498"/>
                      <a:pt x="161925" y="291556"/>
                    </a:cubicBezTo>
                    <a:cubicBezTo>
                      <a:pt x="146050" y="290498"/>
                      <a:pt x="130050" y="290631"/>
                      <a:pt x="114300" y="288381"/>
                    </a:cubicBezTo>
                    <a:cubicBezTo>
                      <a:pt x="73661" y="282575"/>
                      <a:pt x="116742" y="278449"/>
                      <a:pt x="76200" y="285206"/>
                    </a:cubicBezTo>
                    <a:cubicBezTo>
                      <a:pt x="69941" y="297724"/>
                      <a:pt x="70889" y="300562"/>
                      <a:pt x="57150" y="307431"/>
                    </a:cubicBezTo>
                    <a:cubicBezTo>
                      <a:pt x="51163" y="310424"/>
                      <a:pt x="38100" y="313781"/>
                      <a:pt x="38100" y="313781"/>
                    </a:cubicBezTo>
                    <a:cubicBezTo>
                      <a:pt x="35983" y="316956"/>
                      <a:pt x="34681" y="320863"/>
                      <a:pt x="31750" y="323306"/>
                    </a:cubicBezTo>
                    <a:cubicBezTo>
                      <a:pt x="15800" y="336598"/>
                      <a:pt x="15909" y="320028"/>
                      <a:pt x="6350" y="348706"/>
                    </a:cubicBezTo>
                    <a:lnTo>
                      <a:pt x="0" y="367756"/>
                    </a:lnTo>
                    <a:cubicBezTo>
                      <a:pt x="1058" y="386806"/>
                      <a:pt x="707" y="405987"/>
                      <a:pt x="3175" y="424906"/>
                    </a:cubicBezTo>
                    <a:cubicBezTo>
                      <a:pt x="3912" y="430557"/>
                      <a:pt x="7577" y="435425"/>
                      <a:pt x="9525" y="440781"/>
                    </a:cubicBezTo>
                    <a:cubicBezTo>
                      <a:pt x="19585" y="468447"/>
                      <a:pt x="12732" y="450419"/>
                      <a:pt x="19050" y="472531"/>
                    </a:cubicBezTo>
                    <a:cubicBezTo>
                      <a:pt x="19969" y="475749"/>
                      <a:pt x="20369" y="479271"/>
                      <a:pt x="22225" y="482056"/>
                    </a:cubicBezTo>
                    <a:cubicBezTo>
                      <a:pt x="24716" y="485792"/>
                      <a:pt x="28875" y="488132"/>
                      <a:pt x="31750" y="491581"/>
                    </a:cubicBezTo>
                    <a:cubicBezTo>
                      <a:pt x="34193" y="494512"/>
                      <a:pt x="34925" y="498989"/>
                      <a:pt x="38100" y="501106"/>
                    </a:cubicBezTo>
                    <a:cubicBezTo>
                      <a:pt x="41731" y="503527"/>
                      <a:pt x="46620" y="503027"/>
                      <a:pt x="50800" y="504281"/>
                    </a:cubicBezTo>
                    <a:cubicBezTo>
                      <a:pt x="57211" y="506204"/>
                      <a:pt x="63208" y="509801"/>
                      <a:pt x="69850" y="510631"/>
                    </a:cubicBezTo>
                    <a:cubicBezTo>
                      <a:pt x="77368" y="511571"/>
                      <a:pt x="105145" y="514692"/>
                      <a:pt x="114300" y="516981"/>
                    </a:cubicBezTo>
                    <a:cubicBezTo>
                      <a:pt x="120794" y="518604"/>
                      <a:pt x="127781" y="519618"/>
                      <a:pt x="133350" y="523331"/>
                    </a:cubicBezTo>
                    <a:lnTo>
                      <a:pt x="142875" y="529681"/>
                    </a:lnTo>
                    <a:cubicBezTo>
                      <a:pt x="144992" y="534973"/>
                      <a:pt x="148869" y="539868"/>
                      <a:pt x="149225" y="545556"/>
                    </a:cubicBezTo>
                    <a:cubicBezTo>
                      <a:pt x="149805" y="554834"/>
                      <a:pt x="144866" y="590099"/>
                      <a:pt x="142875" y="602706"/>
                    </a:cubicBezTo>
                    <a:cubicBezTo>
                      <a:pt x="140867" y="615424"/>
                      <a:pt x="136525" y="640806"/>
                      <a:pt x="136525" y="640806"/>
                    </a:cubicBezTo>
                    <a:cubicBezTo>
                      <a:pt x="136816" y="645466"/>
                      <a:pt x="134945" y="685271"/>
                      <a:pt x="142875" y="701131"/>
                    </a:cubicBezTo>
                    <a:cubicBezTo>
                      <a:pt x="144582" y="704544"/>
                      <a:pt x="147108" y="707481"/>
                      <a:pt x="149225" y="710656"/>
                    </a:cubicBezTo>
                    <a:cubicBezTo>
                      <a:pt x="159808" y="709598"/>
                      <a:pt x="171048" y="711299"/>
                      <a:pt x="180975" y="707481"/>
                    </a:cubicBezTo>
                    <a:cubicBezTo>
                      <a:pt x="185914" y="705581"/>
                      <a:pt x="188133" y="699514"/>
                      <a:pt x="190500" y="694781"/>
                    </a:cubicBezTo>
                    <a:cubicBezTo>
                      <a:pt x="193493" y="688794"/>
                      <a:pt x="196850" y="675731"/>
                      <a:pt x="196850" y="675731"/>
                    </a:cubicBezTo>
                    <a:cubicBezTo>
                      <a:pt x="197908" y="666206"/>
                      <a:pt x="196750" y="656163"/>
                      <a:pt x="200025" y="647156"/>
                    </a:cubicBezTo>
                    <a:cubicBezTo>
                      <a:pt x="201329" y="643570"/>
                      <a:pt x="205744" y="641078"/>
                      <a:pt x="209550" y="640806"/>
                    </a:cubicBezTo>
                    <a:cubicBezTo>
                      <a:pt x="221210" y="639973"/>
                      <a:pt x="232833" y="642923"/>
                      <a:pt x="244475" y="643981"/>
                    </a:cubicBezTo>
                    <a:cubicBezTo>
                      <a:pt x="247650" y="645039"/>
                      <a:pt x="250653" y="647156"/>
                      <a:pt x="254000" y="647156"/>
                    </a:cubicBezTo>
                    <a:cubicBezTo>
                      <a:pt x="268567" y="647156"/>
                      <a:pt x="261483" y="638992"/>
                      <a:pt x="273050" y="631281"/>
                    </a:cubicBezTo>
                    <a:cubicBezTo>
                      <a:pt x="278619" y="627568"/>
                      <a:pt x="292100" y="624931"/>
                      <a:pt x="292100" y="624931"/>
                    </a:cubicBezTo>
                    <a:lnTo>
                      <a:pt x="304800" y="605881"/>
                    </a:lnTo>
                    <a:cubicBezTo>
                      <a:pt x="306917" y="602706"/>
                      <a:pt x="307975" y="598473"/>
                      <a:pt x="311150" y="596356"/>
                    </a:cubicBezTo>
                    <a:lnTo>
                      <a:pt x="320675" y="590006"/>
                    </a:lnTo>
                    <a:cubicBezTo>
                      <a:pt x="324908" y="583656"/>
                      <a:pt x="326135" y="573369"/>
                      <a:pt x="333375" y="570956"/>
                    </a:cubicBezTo>
                    <a:lnTo>
                      <a:pt x="352425" y="564606"/>
                    </a:lnTo>
                    <a:cubicBezTo>
                      <a:pt x="359833" y="565664"/>
                      <a:pt x="367482" y="565631"/>
                      <a:pt x="374650" y="567781"/>
                    </a:cubicBezTo>
                    <a:cubicBezTo>
                      <a:pt x="389890" y="572353"/>
                      <a:pt x="379518" y="574851"/>
                      <a:pt x="390525" y="583656"/>
                    </a:cubicBezTo>
                    <a:cubicBezTo>
                      <a:pt x="393138" y="585747"/>
                      <a:pt x="397057" y="585334"/>
                      <a:pt x="400050" y="586831"/>
                    </a:cubicBezTo>
                    <a:cubicBezTo>
                      <a:pt x="422372" y="597992"/>
                      <a:pt x="393258" y="590462"/>
                      <a:pt x="428625" y="596356"/>
                    </a:cubicBezTo>
                    <a:cubicBezTo>
                      <a:pt x="442383" y="595298"/>
                      <a:pt x="456270" y="595333"/>
                      <a:pt x="469900" y="593181"/>
                    </a:cubicBezTo>
                    <a:cubicBezTo>
                      <a:pt x="476512" y="592137"/>
                      <a:pt x="488950" y="586831"/>
                      <a:pt x="488950" y="586831"/>
                    </a:cubicBezTo>
                    <a:cubicBezTo>
                      <a:pt x="493183" y="583656"/>
                      <a:pt x="497908" y="581048"/>
                      <a:pt x="501650" y="577306"/>
                    </a:cubicBezTo>
                    <a:cubicBezTo>
                      <a:pt x="512657" y="566299"/>
                      <a:pt x="502285" y="568204"/>
                      <a:pt x="517525" y="561431"/>
                    </a:cubicBezTo>
                    <a:cubicBezTo>
                      <a:pt x="523642" y="558713"/>
                      <a:pt x="530225" y="557198"/>
                      <a:pt x="536575" y="555081"/>
                    </a:cubicBezTo>
                    <a:cubicBezTo>
                      <a:pt x="539750" y="554023"/>
                      <a:pt x="542833" y="552632"/>
                      <a:pt x="546100" y="551906"/>
                    </a:cubicBezTo>
                    <a:cubicBezTo>
                      <a:pt x="555625" y="549789"/>
                      <a:pt x="565293" y="548237"/>
                      <a:pt x="574675" y="545556"/>
                    </a:cubicBezTo>
                    <a:cubicBezTo>
                      <a:pt x="580155" y="543990"/>
                      <a:pt x="585214" y="541207"/>
                      <a:pt x="590550" y="539206"/>
                    </a:cubicBezTo>
                    <a:cubicBezTo>
                      <a:pt x="593684" y="538031"/>
                      <a:pt x="597149" y="537656"/>
                      <a:pt x="600075" y="536031"/>
                    </a:cubicBezTo>
                    <a:cubicBezTo>
                      <a:pt x="611062" y="529927"/>
                      <a:pt x="620671" y="523381"/>
                      <a:pt x="628650" y="513806"/>
                    </a:cubicBezTo>
                    <a:cubicBezTo>
                      <a:pt x="650752" y="487284"/>
                      <a:pt x="616698" y="522583"/>
                      <a:pt x="644525" y="494756"/>
                    </a:cubicBezTo>
                    <a:cubicBezTo>
                      <a:pt x="645583" y="490523"/>
                      <a:pt x="647929" y="486414"/>
                      <a:pt x="647700" y="482056"/>
                    </a:cubicBezTo>
                    <a:cubicBezTo>
                      <a:pt x="646858" y="466063"/>
                      <a:pt x="644824" y="450065"/>
                      <a:pt x="641350" y="434431"/>
                    </a:cubicBezTo>
                    <a:cubicBezTo>
                      <a:pt x="640522" y="430706"/>
                      <a:pt x="636707" y="428319"/>
                      <a:pt x="635000" y="424906"/>
                    </a:cubicBezTo>
                    <a:cubicBezTo>
                      <a:pt x="633503" y="421913"/>
                      <a:pt x="633450" y="418307"/>
                      <a:pt x="631825" y="415381"/>
                    </a:cubicBezTo>
                    <a:cubicBezTo>
                      <a:pt x="613629" y="382629"/>
                      <a:pt x="623134" y="408359"/>
                      <a:pt x="615950" y="386806"/>
                    </a:cubicBezTo>
                    <a:cubicBezTo>
                      <a:pt x="616704" y="379266"/>
                      <a:pt x="617704" y="345719"/>
                      <a:pt x="625475" y="336006"/>
                    </a:cubicBezTo>
                    <a:cubicBezTo>
                      <a:pt x="629708" y="330714"/>
                      <a:pt x="634109" y="325552"/>
                      <a:pt x="638175" y="320131"/>
                    </a:cubicBezTo>
                    <a:cubicBezTo>
                      <a:pt x="656297" y="295968"/>
                      <a:pt x="634622" y="324622"/>
                      <a:pt x="647700" y="301081"/>
                    </a:cubicBezTo>
                    <a:cubicBezTo>
                      <a:pt x="651406" y="294410"/>
                      <a:pt x="660400" y="282031"/>
                      <a:pt x="660400" y="282031"/>
                    </a:cubicBezTo>
                    <a:cubicBezTo>
                      <a:pt x="661458" y="277798"/>
                      <a:pt x="663575" y="273695"/>
                      <a:pt x="663575" y="269331"/>
                    </a:cubicBezTo>
                    <a:cubicBezTo>
                      <a:pt x="663575" y="239252"/>
                      <a:pt x="655664" y="216449"/>
                      <a:pt x="663575" y="186781"/>
                    </a:cubicBezTo>
                    <a:cubicBezTo>
                      <a:pt x="664732" y="182442"/>
                      <a:pt x="670225" y="180705"/>
                      <a:pt x="673100" y="177256"/>
                    </a:cubicBezTo>
                    <a:cubicBezTo>
                      <a:pt x="675543" y="174325"/>
                      <a:pt x="676967" y="170628"/>
                      <a:pt x="679450" y="167731"/>
                    </a:cubicBezTo>
                    <a:cubicBezTo>
                      <a:pt x="683346" y="163185"/>
                      <a:pt x="688254" y="159577"/>
                      <a:pt x="692150" y="155031"/>
                    </a:cubicBezTo>
                    <a:cubicBezTo>
                      <a:pt x="706261" y="138568"/>
                      <a:pt x="689681" y="151386"/>
                      <a:pt x="708025" y="139156"/>
                    </a:cubicBezTo>
                    <a:cubicBezTo>
                      <a:pt x="713613" y="122391"/>
                      <a:pt x="709344" y="132416"/>
                      <a:pt x="723900" y="110581"/>
                    </a:cubicBezTo>
                    <a:lnTo>
                      <a:pt x="730250" y="101056"/>
                    </a:lnTo>
                    <a:cubicBezTo>
                      <a:pt x="732367" y="97881"/>
                      <a:pt x="732980" y="92738"/>
                      <a:pt x="736600" y="91531"/>
                    </a:cubicBezTo>
                    <a:lnTo>
                      <a:pt x="746125" y="88356"/>
                    </a:lnTo>
                    <a:cubicBezTo>
                      <a:pt x="748242" y="85181"/>
                      <a:pt x="750768" y="82244"/>
                      <a:pt x="752475" y="78831"/>
                    </a:cubicBezTo>
                    <a:cubicBezTo>
                      <a:pt x="761339" y="61102"/>
                      <a:pt x="785283" y="23268"/>
                      <a:pt x="752475" y="153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lugo">
                <a:extLst>
                  <a:ext uri="{FF2B5EF4-FFF2-40B4-BE49-F238E27FC236}">
                    <a16:creationId xmlns:a16="http://schemas.microsoft.com/office/drawing/2014/main" id="{53AC3A0A-49E8-2D50-66DC-43B5E9BF9545}"/>
                  </a:ext>
                </a:extLst>
              </p:cNvPr>
              <p:cNvSpPr/>
              <p:nvPr/>
            </p:nvSpPr>
            <p:spPr>
              <a:xfrm>
                <a:off x="606567" y="34802"/>
                <a:ext cx="512845" cy="803275"/>
              </a:xfrm>
              <a:custGeom>
                <a:avLst/>
                <a:gdLst>
                  <a:gd name="connsiteX0" fmla="*/ 173836 w 497686"/>
                  <a:gd name="connsiteY0" fmla="*/ 0 h 803275"/>
                  <a:gd name="connsiteX1" fmla="*/ 240511 w 497686"/>
                  <a:gd name="connsiteY1" fmla="*/ 12700 h 803275"/>
                  <a:gd name="connsiteX2" fmla="*/ 256386 w 497686"/>
                  <a:gd name="connsiteY2" fmla="*/ 22225 h 803275"/>
                  <a:gd name="connsiteX3" fmla="*/ 262736 w 497686"/>
                  <a:gd name="connsiteY3" fmla="*/ 31750 h 803275"/>
                  <a:gd name="connsiteX4" fmla="*/ 291311 w 497686"/>
                  <a:gd name="connsiteY4" fmla="*/ 47625 h 803275"/>
                  <a:gd name="connsiteX5" fmla="*/ 304011 w 497686"/>
                  <a:gd name="connsiteY5" fmla="*/ 60325 h 803275"/>
                  <a:gd name="connsiteX6" fmla="*/ 319886 w 497686"/>
                  <a:gd name="connsiteY6" fmla="*/ 82550 h 803275"/>
                  <a:gd name="connsiteX7" fmla="*/ 329411 w 497686"/>
                  <a:gd name="connsiteY7" fmla="*/ 85725 h 803275"/>
                  <a:gd name="connsiteX8" fmla="*/ 338936 w 497686"/>
                  <a:gd name="connsiteY8" fmla="*/ 92075 h 803275"/>
                  <a:gd name="connsiteX9" fmla="*/ 351636 w 497686"/>
                  <a:gd name="connsiteY9" fmla="*/ 98425 h 803275"/>
                  <a:gd name="connsiteX10" fmla="*/ 357986 w 497686"/>
                  <a:gd name="connsiteY10" fmla="*/ 107950 h 803275"/>
                  <a:gd name="connsiteX11" fmla="*/ 389736 w 497686"/>
                  <a:gd name="connsiteY11" fmla="*/ 117475 h 803275"/>
                  <a:gd name="connsiteX12" fmla="*/ 402436 w 497686"/>
                  <a:gd name="connsiteY12" fmla="*/ 149225 h 803275"/>
                  <a:gd name="connsiteX13" fmla="*/ 399261 w 497686"/>
                  <a:gd name="connsiteY13" fmla="*/ 196850 h 803275"/>
                  <a:gd name="connsiteX14" fmla="*/ 396086 w 497686"/>
                  <a:gd name="connsiteY14" fmla="*/ 206375 h 803275"/>
                  <a:gd name="connsiteX15" fmla="*/ 386561 w 497686"/>
                  <a:gd name="connsiteY15" fmla="*/ 215900 h 803275"/>
                  <a:gd name="connsiteX16" fmla="*/ 383386 w 497686"/>
                  <a:gd name="connsiteY16" fmla="*/ 228600 h 803275"/>
                  <a:gd name="connsiteX17" fmla="*/ 380211 w 497686"/>
                  <a:gd name="connsiteY17" fmla="*/ 238125 h 803275"/>
                  <a:gd name="connsiteX18" fmla="*/ 383386 w 497686"/>
                  <a:gd name="connsiteY18" fmla="*/ 304800 h 803275"/>
                  <a:gd name="connsiteX19" fmla="*/ 396086 w 497686"/>
                  <a:gd name="connsiteY19" fmla="*/ 323850 h 803275"/>
                  <a:gd name="connsiteX20" fmla="*/ 399261 w 497686"/>
                  <a:gd name="connsiteY20" fmla="*/ 336550 h 803275"/>
                  <a:gd name="connsiteX21" fmla="*/ 421486 w 497686"/>
                  <a:gd name="connsiteY21" fmla="*/ 361950 h 803275"/>
                  <a:gd name="connsiteX22" fmla="*/ 431011 w 497686"/>
                  <a:gd name="connsiteY22" fmla="*/ 365125 h 803275"/>
                  <a:gd name="connsiteX23" fmla="*/ 443711 w 497686"/>
                  <a:gd name="connsiteY23" fmla="*/ 368300 h 803275"/>
                  <a:gd name="connsiteX24" fmla="*/ 453236 w 497686"/>
                  <a:gd name="connsiteY24" fmla="*/ 374650 h 803275"/>
                  <a:gd name="connsiteX25" fmla="*/ 478636 w 497686"/>
                  <a:gd name="connsiteY25" fmla="*/ 381000 h 803275"/>
                  <a:gd name="connsiteX26" fmla="*/ 488161 w 497686"/>
                  <a:gd name="connsiteY26" fmla="*/ 384175 h 803275"/>
                  <a:gd name="connsiteX27" fmla="*/ 497686 w 497686"/>
                  <a:gd name="connsiteY27" fmla="*/ 403225 h 803275"/>
                  <a:gd name="connsiteX28" fmla="*/ 494511 w 497686"/>
                  <a:gd name="connsiteY28" fmla="*/ 412750 h 803275"/>
                  <a:gd name="connsiteX29" fmla="*/ 475461 w 497686"/>
                  <a:gd name="connsiteY29" fmla="*/ 422275 h 803275"/>
                  <a:gd name="connsiteX30" fmla="*/ 462761 w 497686"/>
                  <a:gd name="connsiteY30" fmla="*/ 425450 h 803275"/>
                  <a:gd name="connsiteX31" fmla="*/ 446886 w 497686"/>
                  <a:gd name="connsiteY31" fmla="*/ 428625 h 803275"/>
                  <a:gd name="connsiteX32" fmla="*/ 427836 w 497686"/>
                  <a:gd name="connsiteY32" fmla="*/ 441325 h 803275"/>
                  <a:gd name="connsiteX33" fmla="*/ 421486 w 497686"/>
                  <a:gd name="connsiteY33" fmla="*/ 460375 h 803275"/>
                  <a:gd name="connsiteX34" fmla="*/ 424661 w 497686"/>
                  <a:gd name="connsiteY34" fmla="*/ 473075 h 803275"/>
                  <a:gd name="connsiteX35" fmla="*/ 465936 w 497686"/>
                  <a:gd name="connsiteY35" fmla="*/ 482600 h 803275"/>
                  <a:gd name="connsiteX36" fmla="*/ 475461 w 497686"/>
                  <a:gd name="connsiteY36" fmla="*/ 485775 h 803275"/>
                  <a:gd name="connsiteX37" fmla="*/ 481811 w 497686"/>
                  <a:gd name="connsiteY37" fmla="*/ 495300 h 803275"/>
                  <a:gd name="connsiteX38" fmla="*/ 478636 w 497686"/>
                  <a:gd name="connsiteY38" fmla="*/ 561975 h 803275"/>
                  <a:gd name="connsiteX39" fmla="*/ 469111 w 497686"/>
                  <a:gd name="connsiteY39" fmla="*/ 590550 h 803275"/>
                  <a:gd name="connsiteX40" fmla="*/ 465936 w 497686"/>
                  <a:gd name="connsiteY40" fmla="*/ 600075 h 803275"/>
                  <a:gd name="connsiteX41" fmla="*/ 453236 w 497686"/>
                  <a:gd name="connsiteY41" fmla="*/ 619125 h 803275"/>
                  <a:gd name="connsiteX42" fmla="*/ 440536 w 497686"/>
                  <a:gd name="connsiteY42" fmla="*/ 625475 h 803275"/>
                  <a:gd name="connsiteX43" fmla="*/ 418311 w 497686"/>
                  <a:gd name="connsiteY43" fmla="*/ 641350 h 803275"/>
                  <a:gd name="connsiteX44" fmla="*/ 408786 w 497686"/>
                  <a:gd name="connsiteY44" fmla="*/ 647700 h 803275"/>
                  <a:gd name="connsiteX45" fmla="*/ 405611 w 497686"/>
                  <a:gd name="connsiteY45" fmla="*/ 765175 h 803275"/>
                  <a:gd name="connsiteX46" fmla="*/ 389736 w 497686"/>
                  <a:gd name="connsiteY46" fmla="*/ 793750 h 803275"/>
                  <a:gd name="connsiteX47" fmla="*/ 370686 w 497686"/>
                  <a:gd name="connsiteY47" fmla="*/ 800100 h 803275"/>
                  <a:gd name="connsiteX48" fmla="*/ 361161 w 497686"/>
                  <a:gd name="connsiteY48" fmla="*/ 803275 h 803275"/>
                  <a:gd name="connsiteX49" fmla="*/ 316711 w 497686"/>
                  <a:gd name="connsiteY49" fmla="*/ 787400 h 803275"/>
                  <a:gd name="connsiteX50" fmla="*/ 297661 w 497686"/>
                  <a:gd name="connsiteY50" fmla="*/ 774700 h 803275"/>
                  <a:gd name="connsiteX51" fmla="*/ 288136 w 497686"/>
                  <a:gd name="connsiteY51" fmla="*/ 768350 h 803275"/>
                  <a:gd name="connsiteX52" fmla="*/ 154786 w 497686"/>
                  <a:gd name="connsiteY52" fmla="*/ 765175 h 803275"/>
                  <a:gd name="connsiteX53" fmla="*/ 123036 w 497686"/>
                  <a:gd name="connsiteY53" fmla="*/ 755650 h 803275"/>
                  <a:gd name="connsiteX54" fmla="*/ 103986 w 497686"/>
                  <a:gd name="connsiteY54" fmla="*/ 742950 h 803275"/>
                  <a:gd name="connsiteX55" fmla="*/ 94461 w 497686"/>
                  <a:gd name="connsiteY55" fmla="*/ 733425 h 803275"/>
                  <a:gd name="connsiteX56" fmla="*/ 84936 w 497686"/>
                  <a:gd name="connsiteY56" fmla="*/ 730250 h 803275"/>
                  <a:gd name="connsiteX57" fmla="*/ 72236 w 497686"/>
                  <a:gd name="connsiteY57" fmla="*/ 723900 h 803275"/>
                  <a:gd name="connsiteX58" fmla="*/ 53186 w 497686"/>
                  <a:gd name="connsiteY58" fmla="*/ 711200 h 803275"/>
                  <a:gd name="connsiteX59" fmla="*/ 40486 w 497686"/>
                  <a:gd name="connsiteY59" fmla="*/ 692150 h 803275"/>
                  <a:gd name="connsiteX60" fmla="*/ 27786 w 497686"/>
                  <a:gd name="connsiteY60" fmla="*/ 673100 h 803275"/>
                  <a:gd name="connsiteX61" fmla="*/ 18261 w 497686"/>
                  <a:gd name="connsiteY61" fmla="*/ 596900 h 803275"/>
                  <a:gd name="connsiteX62" fmla="*/ 8736 w 497686"/>
                  <a:gd name="connsiteY62" fmla="*/ 590550 h 803275"/>
                  <a:gd name="connsiteX63" fmla="*/ 5561 w 497686"/>
                  <a:gd name="connsiteY63" fmla="*/ 501650 h 803275"/>
                  <a:gd name="connsiteX64" fmla="*/ 15086 w 497686"/>
                  <a:gd name="connsiteY64" fmla="*/ 498475 h 803275"/>
                  <a:gd name="connsiteX65" fmla="*/ 34136 w 497686"/>
                  <a:gd name="connsiteY65" fmla="*/ 495300 h 803275"/>
                  <a:gd name="connsiteX66" fmla="*/ 37311 w 497686"/>
                  <a:gd name="connsiteY66" fmla="*/ 393700 h 803275"/>
                  <a:gd name="connsiteX67" fmla="*/ 21436 w 497686"/>
                  <a:gd name="connsiteY67" fmla="*/ 377825 h 803275"/>
                  <a:gd name="connsiteX68" fmla="*/ 11911 w 497686"/>
                  <a:gd name="connsiteY68" fmla="*/ 368300 h 803275"/>
                  <a:gd name="connsiteX69" fmla="*/ 8736 w 497686"/>
                  <a:gd name="connsiteY69" fmla="*/ 358775 h 803275"/>
                  <a:gd name="connsiteX70" fmla="*/ 24611 w 497686"/>
                  <a:gd name="connsiteY70" fmla="*/ 327025 h 803275"/>
                  <a:gd name="connsiteX71" fmla="*/ 34136 w 497686"/>
                  <a:gd name="connsiteY71" fmla="*/ 317500 h 803275"/>
                  <a:gd name="connsiteX72" fmla="*/ 37311 w 497686"/>
                  <a:gd name="connsiteY72" fmla="*/ 307975 h 803275"/>
                  <a:gd name="connsiteX73" fmla="*/ 43661 w 497686"/>
                  <a:gd name="connsiteY73" fmla="*/ 298450 h 803275"/>
                  <a:gd name="connsiteX74" fmla="*/ 50011 w 497686"/>
                  <a:gd name="connsiteY74" fmla="*/ 254000 h 803275"/>
                  <a:gd name="connsiteX75" fmla="*/ 53186 w 497686"/>
                  <a:gd name="connsiteY75" fmla="*/ 193675 h 803275"/>
                  <a:gd name="connsiteX76" fmla="*/ 62711 w 497686"/>
                  <a:gd name="connsiteY76" fmla="*/ 161925 h 803275"/>
                  <a:gd name="connsiteX77" fmla="*/ 72236 w 497686"/>
                  <a:gd name="connsiteY77" fmla="*/ 158750 h 803275"/>
                  <a:gd name="connsiteX78" fmla="*/ 94461 w 497686"/>
                  <a:gd name="connsiteY78" fmla="*/ 142875 h 803275"/>
                  <a:gd name="connsiteX79" fmla="*/ 103986 w 497686"/>
                  <a:gd name="connsiteY79" fmla="*/ 139700 h 803275"/>
                  <a:gd name="connsiteX80" fmla="*/ 113511 w 497686"/>
                  <a:gd name="connsiteY80" fmla="*/ 133350 h 803275"/>
                  <a:gd name="connsiteX81" fmla="*/ 116686 w 497686"/>
                  <a:gd name="connsiteY81" fmla="*/ 120650 h 803275"/>
                  <a:gd name="connsiteX82" fmla="*/ 123036 w 497686"/>
                  <a:gd name="connsiteY82" fmla="*/ 101600 h 803275"/>
                  <a:gd name="connsiteX83" fmla="*/ 126211 w 497686"/>
                  <a:gd name="connsiteY83" fmla="*/ 92075 h 803275"/>
                  <a:gd name="connsiteX84" fmla="*/ 135736 w 497686"/>
                  <a:gd name="connsiteY84" fmla="*/ 60325 h 803275"/>
                  <a:gd name="connsiteX85" fmla="*/ 142086 w 497686"/>
                  <a:gd name="connsiteY85" fmla="*/ 41275 h 803275"/>
                  <a:gd name="connsiteX86" fmla="*/ 151611 w 497686"/>
                  <a:gd name="connsiteY86" fmla="*/ 22225 h 803275"/>
                  <a:gd name="connsiteX87" fmla="*/ 161136 w 497686"/>
                  <a:gd name="connsiteY87" fmla="*/ 15875 h 803275"/>
                  <a:gd name="connsiteX88" fmla="*/ 173836 w 497686"/>
                  <a:gd name="connsiteY88" fmla="*/ 0 h 8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97686" h="803275">
                    <a:moveTo>
                      <a:pt x="173836" y="0"/>
                    </a:moveTo>
                    <a:cubicBezTo>
                      <a:pt x="181276" y="992"/>
                      <a:pt x="225835" y="3894"/>
                      <a:pt x="240511" y="12700"/>
                    </a:cubicBezTo>
                    <a:lnTo>
                      <a:pt x="256386" y="22225"/>
                    </a:lnTo>
                    <a:cubicBezTo>
                      <a:pt x="258503" y="25400"/>
                      <a:pt x="259839" y="29267"/>
                      <a:pt x="262736" y="31750"/>
                    </a:cubicBezTo>
                    <a:cubicBezTo>
                      <a:pt x="268317" y="36534"/>
                      <a:pt x="284099" y="44019"/>
                      <a:pt x="291311" y="47625"/>
                    </a:cubicBezTo>
                    <a:cubicBezTo>
                      <a:pt x="299778" y="73025"/>
                      <a:pt x="287078" y="43392"/>
                      <a:pt x="304011" y="60325"/>
                    </a:cubicBezTo>
                    <a:cubicBezTo>
                      <a:pt x="323875" y="80189"/>
                      <a:pt x="296099" y="66692"/>
                      <a:pt x="319886" y="82550"/>
                    </a:cubicBezTo>
                    <a:cubicBezTo>
                      <a:pt x="322671" y="84406"/>
                      <a:pt x="326418" y="84228"/>
                      <a:pt x="329411" y="85725"/>
                    </a:cubicBezTo>
                    <a:cubicBezTo>
                      <a:pt x="332824" y="87432"/>
                      <a:pt x="335623" y="90182"/>
                      <a:pt x="338936" y="92075"/>
                    </a:cubicBezTo>
                    <a:cubicBezTo>
                      <a:pt x="343045" y="94423"/>
                      <a:pt x="347403" y="96308"/>
                      <a:pt x="351636" y="98425"/>
                    </a:cubicBezTo>
                    <a:cubicBezTo>
                      <a:pt x="353753" y="101600"/>
                      <a:pt x="354750" y="105928"/>
                      <a:pt x="357986" y="107950"/>
                    </a:cubicBezTo>
                    <a:cubicBezTo>
                      <a:pt x="363139" y="111171"/>
                      <a:pt x="382301" y="115616"/>
                      <a:pt x="389736" y="117475"/>
                    </a:cubicBezTo>
                    <a:cubicBezTo>
                      <a:pt x="404729" y="127470"/>
                      <a:pt x="402436" y="122471"/>
                      <a:pt x="402436" y="149225"/>
                    </a:cubicBezTo>
                    <a:cubicBezTo>
                      <a:pt x="402436" y="165135"/>
                      <a:pt x="401018" y="181037"/>
                      <a:pt x="399261" y="196850"/>
                    </a:cubicBezTo>
                    <a:cubicBezTo>
                      <a:pt x="398891" y="200176"/>
                      <a:pt x="397942" y="203590"/>
                      <a:pt x="396086" y="206375"/>
                    </a:cubicBezTo>
                    <a:cubicBezTo>
                      <a:pt x="393595" y="210111"/>
                      <a:pt x="389736" y="212725"/>
                      <a:pt x="386561" y="215900"/>
                    </a:cubicBezTo>
                    <a:cubicBezTo>
                      <a:pt x="385503" y="220133"/>
                      <a:pt x="384585" y="224404"/>
                      <a:pt x="383386" y="228600"/>
                    </a:cubicBezTo>
                    <a:cubicBezTo>
                      <a:pt x="382467" y="231818"/>
                      <a:pt x="380211" y="234778"/>
                      <a:pt x="380211" y="238125"/>
                    </a:cubicBezTo>
                    <a:cubicBezTo>
                      <a:pt x="380211" y="260375"/>
                      <a:pt x="379334" y="282922"/>
                      <a:pt x="383386" y="304800"/>
                    </a:cubicBezTo>
                    <a:cubicBezTo>
                      <a:pt x="384776" y="312304"/>
                      <a:pt x="396086" y="323850"/>
                      <a:pt x="396086" y="323850"/>
                    </a:cubicBezTo>
                    <a:cubicBezTo>
                      <a:pt x="397144" y="328083"/>
                      <a:pt x="397310" y="332647"/>
                      <a:pt x="399261" y="336550"/>
                    </a:cubicBezTo>
                    <a:cubicBezTo>
                      <a:pt x="405611" y="349250"/>
                      <a:pt x="409844" y="356129"/>
                      <a:pt x="421486" y="361950"/>
                    </a:cubicBezTo>
                    <a:cubicBezTo>
                      <a:pt x="424479" y="363447"/>
                      <a:pt x="427793" y="364206"/>
                      <a:pt x="431011" y="365125"/>
                    </a:cubicBezTo>
                    <a:cubicBezTo>
                      <a:pt x="435207" y="366324"/>
                      <a:pt x="439478" y="367242"/>
                      <a:pt x="443711" y="368300"/>
                    </a:cubicBezTo>
                    <a:cubicBezTo>
                      <a:pt x="446886" y="370417"/>
                      <a:pt x="449823" y="372943"/>
                      <a:pt x="453236" y="374650"/>
                    </a:cubicBezTo>
                    <a:cubicBezTo>
                      <a:pt x="460494" y="378279"/>
                      <a:pt x="471390" y="379189"/>
                      <a:pt x="478636" y="381000"/>
                    </a:cubicBezTo>
                    <a:cubicBezTo>
                      <a:pt x="481883" y="381812"/>
                      <a:pt x="484986" y="383117"/>
                      <a:pt x="488161" y="384175"/>
                    </a:cubicBezTo>
                    <a:cubicBezTo>
                      <a:pt x="491372" y="388991"/>
                      <a:pt x="497686" y="396652"/>
                      <a:pt x="497686" y="403225"/>
                    </a:cubicBezTo>
                    <a:cubicBezTo>
                      <a:pt x="497686" y="406572"/>
                      <a:pt x="496602" y="410137"/>
                      <a:pt x="494511" y="412750"/>
                    </a:cubicBezTo>
                    <a:cubicBezTo>
                      <a:pt x="490388" y="417904"/>
                      <a:pt x="481426" y="420571"/>
                      <a:pt x="475461" y="422275"/>
                    </a:cubicBezTo>
                    <a:cubicBezTo>
                      <a:pt x="471265" y="423474"/>
                      <a:pt x="467021" y="424503"/>
                      <a:pt x="462761" y="425450"/>
                    </a:cubicBezTo>
                    <a:cubicBezTo>
                      <a:pt x="457493" y="426621"/>
                      <a:pt x="452178" y="427567"/>
                      <a:pt x="446886" y="428625"/>
                    </a:cubicBezTo>
                    <a:cubicBezTo>
                      <a:pt x="440536" y="432858"/>
                      <a:pt x="430249" y="434085"/>
                      <a:pt x="427836" y="441325"/>
                    </a:cubicBezTo>
                    <a:lnTo>
                      <a:pt x="421486" y="460375"/>
                    </a:lnTo>
                    <a:cubicBezTo>
                      <a:pt x="422544" y="464608"/>
                      <a:pt x="422240" y="469444"/>
                      <a:pt x="424661" y="473075"/>
                    </a:cubicBezTo>
                    <a:cubicBezTo>
                      <a:pt x="432098" y="484231"/>
                      <a:pt x="460875" y="482094"/>
                      <a:pt x="465936" y="482600"/>
                    </a:cubicBezTo>
                    <a:cubicBezTo>
                      <a:pt x="469111" y="483658"/>
                      <a:pt x="472848" y="483684"/>
                      <a:pt x="475461" y="485775"/>
                    </a:cubicBezTo>
                    <a:cubicBezTo>
                      <a:pt x="478441" y="488159"/>
                      <a:pt x="481652" y="491487"/>
                      <a:pt x="481811" y="495300"/>
                    </a:cubicBezTo>
                    <a:cubicBezTo>
                      <a:pt x="482737" y="517531"/>
                      <a:pt x="480280" y="539786"/>
                      <a:pt x="478636" y="561975"/>
                    </a:cubicBezTo>
                    <a:cubicBezTo>
                      <a:pt x="476586" y="589653"/>
                      <a:pt x="477993" y="572785"/>
                      <a:pt x="469111" y="590550"/>
                    </a:cubicBezTo>
                    <a:cubicBezTo>
                      <a:pt x="467614" y="593543"/>
                      <a:pt x="467561" y="597149"/>
                      <a:pt x="465936" y="600075"/>
                    </a:cubicBezTo>
                    <a:cubicBezTo>
                      <a:pt x="462230" y="606746"/>
                      <a:pt x="460062" y="615712"/>
                      <a:pt x="453236" y="619125"/>
                    </a:cubicBezTo>
                    <a:cubicBezTo>
                      <a:pt x="449003" y="621242"/>
                      <a:pt x="444645" y="623127"/>
                      <a:pt x="440536" y="625475"/>
                    </a:cubicBezTo>
                    <a:cubicBezTo>
                      <a:pt x="433053" y="629751"/>
                      <a:pt x="425125" y="636483"/>
                      <a:pt x="418311" y="641350"/>
                    </a:cubicBezTo>
                    <a:cubicBezTo>
                      <a:pt x="415206" y="643568"/>
                      <a:pt x="411961" y="645583"/>
                      <a:pt x="408786" y="647700"/>
                    </a:cubicBezTo>
                    <a:cubicBezTo>
                      <a:pt x="407728" y="686858"/>
                      <a:pt x="407567" y="726051"/>
                      <a:pt x="405611" y="765175"/>
                    </a:cubicBezTo>
                    <a:cubicBezTo>
                      <a:pt x="405232" y="772756"/>
                      <a:pt x="392413" y="792858"/>
                      <a:pt x="389736" y="793750"/>
                    </a:cubicBezTo>
                    <a:lnTo>
                      <a:pt x="370686" y="800100"/>
                    </a:lnTo>
                    <a:lnTo>
                      <a:pt x="361161" y="803275"/>
                    </a:lnTo>
                    <a:cubicBezTo>
                      <a:pt x="345621" y="800167"/>
                      <a:pt x="329278" y="797872"/>
                      <a:pt x="316711" y="787400"/>
                    </a:cubicBezTo>
                    <a:cubicBezTo>
                      <a:pt x="289627" y="764830"/>
                      <a:pt x="322770" y="787254"/>
                      <a:pt x="297661" y="774700"/>
                    </a:cubicBezTo>
                    <a:cubicBezTo>
                      <a:pt x="294248" y="772993"/>
                      <a:pt x="291943" y="768604"/>
                      <a:pt x="288136" y="768350"/>
                    </a:cubicBezTo>
                    <a:cubicBezTo>
                      <a:pt x="243772" y="765392"/>
                      <a:pt x="199236" y="766233"/>
                      <a:pt x="154786" y="765175"/>
                    </a:cubicBezTo>
                    <a:cubicBezTo>
                      <a:pt x="147687" y="763400"/>
                      <a:pt x="127674" y="758742"/>
                      <a:pt x="123036" y="755650"/>
                    </a:cubicBezTo>
                    <a:cubicBezTo>
                      <a:pt x="116686" y="751417"/>
                      <a:pt x="109382" y="748346"/>
                      <a:pt x="103986" y="742950"/>
                    </a:cubicBezTo>
                    <a:cubicBezTo>
                      <a:pt x="100811" y="739775"/>
                      <a:pt x="98197" y="735916"/>
                      <a:pt x="94461" y="733425"/>
                    </a:cubicBezTo>
                    <a:cubicBezTo>
                      <a:pt x="91676" y="731569"/>
                      <a:pt x="88012" y="731568"/>
                      <a:pt x="84936" y="730250"/>
                    </a:cubicBezTo>
                    <a:cubicBezTo>
                      <a:pt x="80586" y="728386"/>
                      <a:pt x="76087" y="726651"/>
                      <a:pt x="72236" y="723900"/>
                    </a:cubicBezTo>
                    <a:cubicBezTo>
                      <a:pt x="51426" y="709036"/>
                      <a:pt x="73618" y="718011"/>
                      <a:pt x="53186" y="711200"/>
                    </a:cubicBezTo>
                    <a:cubicBezTo>
                      <a:pt x="32047" y="690061"/>
                      <a:pt x="51973" y="712827"/>
                      <a:pt x="40486" y="692150"/>
                    </a:cubicBezTo>
                    <a:cubicBezTo>
                      <a:pt x="36780" y="685479"/>
                      <a:pt x="27786" y="673100"/>
                      <a:pt x="27786" y="673100"/>
                    </a:cubicBezTo>
                    <a:cubicBezTo>
                      <a:pt x="27154" y="659835"/>
                      <a:pt x="36486" y="615125"/>
                      <a:pt x="18261" y="596900"/>
                    </a:cubicBezTo>
                    <a:cubicBezTo>
                      <a:pt x="15563" y="594202"/>
                      <a:pt x="11911" y="592667"/>
                      <a:pt x="8736" y="590550"/>
                    </a:cubicBezTo>
                    <a:cubicBezTo>
                      <a:pt x="-383" y="554074"/>
                      <a:pt x="-3808" y="550835"/>
                      <a:pt x="5561" y="501650"/>
                    </a:cubicBezTo>
                    <a:cubicBezTo>
                      <a:pt x="6187" y="498362"/>
                      <a:pt x="11819" y="499201"/>
                      <a:pt x="15086" y="498475"/>
                    </a:cubicBezTo>
                    <a:cubicBezTo>
                      <a:pt x="21370" y="497078"/>
                      <a:pt x="27786" y="496358"/>
                      <a:pt x="34136" y="495300"/>
                    </a:cubicBezTo>
                    <a:cubicBezTo>
                      <a:pt x="48118" y="453353"/>
                      <a:pt x="45169" y="469661"/>
                      <a:pt x="37311" y="393700"/>
                    </a:cubicBezTo>
                    <a:cubicBezTo>
                      <a:pt x="36432" y="385207"/>
                      <a:pt x="26548" y="382085"/>
                      <a:pt x="21436" y="377825"/>
                    </a:cubicBezTo>
                    <a:cubicBezTo>
                      <a:pt x="17987" y="374950"/>
                      <a:pt x="15086" y="371475"/>
                      <a:pt x="11911" y="368300"/>
                    </a:cubicBezTo>
                    <a:cubicBezTo>
                      <a:pt x="10853" y="365125"/>
                      <a:pt x="8366" y="362101"/>
                      <a:pt x="8736" y="358775"/>
                    </a:cubicBezTo>
                    <a:cubicBezTo>
                      <a:pt x="10249" y="345155"/>
                      <a:pt x="16217" y="336819"/>
                      <a:pt x="24611" y="327025"/>
                    </a:cubicBezTo>
                    <a:cubicBezTo>
                      <a:pt x="27533" y="323616"/>
                      <a:pt x="30961" y="320675"/>
                      <a:pt x="34136" y="317500"/>
                    </a:cubicBezTo>
                    <a:cubicBezTo>
                      <a:pt x="35194" y="314325"/>
                      <a:pt x="35814" y="310968"/>
                      <a:pt x="37311" y="307975"/>
                    </a:cubicBezTo>
                    <a:cubicBezTo>
                      <a:pt x="39018" y="304562"/>
                      <a:pt x="42321" y="302023"/>
                      <a:pt x="43661" y="298450"/>
                    </a:cubicBezTo>
                    <a:cubicBezTo>
                      <a:pt x="46853" y="289937"/>
                      <a:pt x="49547" y="258175"/>
                      <a:pt x="50011" y="254000"/>
                    </a:cubicBezTo>
                    <a:cubicBezTo>
                      <a:pt x="51069" y="233892"/>
                      <a:pt x="51442" y="213735"/>
                      <a:pt x="53186" y="193675"/>
                    </a:cubicBezTo>
                    <a:cubicBezTo>
                      <a:pt x="53558" y="189395"/>
                      <a:pt x="61771" y="162238"/>
                      <a:pt x="62711" y="161925"/>
                    </a:cubicBezTo>
                    <a:cubicBezTo>
                      <a:pt x="65886" y="160867"/>
                      <a:pt x="69243" y="160247"/>
                      <a:pt x="72236" y="158750"/>
                    </a:cubicBezTo>
                    <a:cubicBezTo>
                      <a:pt x="82064" y="153836"/>
                      <a:pt x="84394" y="148628"/>
                      <a:pt x="94461" y="142875"/>
                    </a:cubicBezTo>
                    <a:cubicBezTo>
                      <a:pt x="97367" y="141215"/>
                      <a:pt x="100993" y="141197"/>
                      <a:pt x="103986" y="139700"/>
                    </a:cubicBezTo>
                    <a:cubicBezTo>
                      <a:pt x="107399" y="137993"/>
                      <a:pt x="110336" y="135467"/>
                      <a:pt x="113511" y="133350"/>
                    </a:cubicBezTo>
                    <a:cubicBezTo>
                      <a:pt x="114569" y="129117"/>
                      <a:pt x="115432" y="124830"/>
                      <a:pt x="116686" y="120650"/>
                    </a:cubicBezTo>
                    <a:cubicBezTo>
                      <a:pt x="118609" y="114239"/>
                      <a:pt x="120919" y="107950"/>
                      <a:pt x="123036" y="101600"/>
                    </a:cubicBezTo>
                    <a:cubicBezTo>
                      <a:pt x="124094" y="98425"/>
                      <a:pt x="125399" y="95322"/>
                      <a:pt x="126211" y="92075"/>
                    </a:cubicBezTo>
                    <a:cubicBezTo>
                      <a:pt x="131009" y="72881"/>
                      <a:pt x="128006" y="83515"/>
                      <a:pt x="135736" y="60325"/>
                    </a:cubicBezTo>
                    <a:lnTo>
                      <a:pt x="142086" y="41275"/>
                    </a:lnTo>
                    <a:cubicBezTo>
                      <a:pt x="144668" y="33528"/>
                      <a:pt x="145456" y="28380"/>
                      <a:pt x="151611" y="22225"/>
                    </a:cubicBezTo>
                    <a:cubicBezTo>
                      <a:pt x="154309" y="19527"/>
                      <a:pt x="157961" y="17992"/>
                      <a:pt x="161136" y="15875"/>
                    </a:cubicBezTo>
                    <a:cubicBezTo>
                      <a:pt x="164784" y="4930"/>
                      <a:pt x="161944" y="8717"/>
                      <a:pt x="173836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pontevedra">
                <a:extLst>
                  <a:ext uri="{FF2B5EF4-FFF2-40B4-BE49-F238E27FC236}">
                    <a16:creationId xmlns:a16="http://schemas.microsoft.com/office/drawing/2014/main" id="{AC2EA026-5CCB-5BE4-0771-2BA55B8C6126}"/>
                  </a:ext>
                </a:extLst>
              </p:cNvPr>
              <p:cNvSpPr/>
              <p:nvPr/>
            </p:nvSpPr>
            <p:spPr>
              <a:xfrm>
                <a:off x="103824" y="573573"/>
                <a:ext cx="525373" cy="540729"/>
              </a:xfrm>
              <a:custGeom>
                <a:avLst/>
                <a:gdLst>
                  <a:gd name="connsiteX0" fmla="*/ 484017 w 525292"/>
                  <a:gd name="connsiteY0" fmla="*/ 979 h 540729"/>
                  <a:gd name="connsiteX1" fmla="*/ 461792 w 525292"/>
                  <a:gd name="connsiteY1" fmla="*/ 7329 h 540729"/>
                  <a:gd name="connsiteX2" fmla="*/ 452267 w 525292"/>
                  <a:gd name="connsiteY2" fmla="*/ 10504 h 540729"/>
                  <a:gd name="connsiteX3" fmla="*/ 442742 w 525292"/>
                  <a:gd name="connsiteY3" fmla="*/ 16854 h 540729"/>
                  <a:gd name="connsiteX4" fmla="*/ 436392 w 525292"/>
                  <a:gd name="connsiteY4" fmla="*/ 26379 h 540729"/>
                  <a:gd name="connsiteX5" fmla="*/ 426867 w 525292"/>
                  <a:gd name="connsiteY5" fmla="*/ 29554 h 540729"/>
                  <a:gd name="connsiteX6" fmla="*/ 385592 w 525292"/>
                  <a:gd name="connsiteY6" fmla="*/ 32729 h 540729"/>
                  <a:gd name="connsiteX7" fmla="*/ 363367 w 525292"/>
                  <a:gd name="connsiteY7" fmla="*/ 39079 h 540729"/>
                  <a:gd name="connsiteX8" fmla="*/ 350667 w 525292"/>
                  <a:gd name="connsiteY8" fmla="*/ 45429 h 540729"/>
                  <a:gd name="connsiteX9" fmla="*/ 287167 w 525292"/>
                  <a:gd name="connsiteY9" fmla="*/ 39079 h 540729"/>
                  <a:gd name="connsiteX10" fmla="*/ 277642 w 525292"/>
                  <a:gd name="connsiteY10" fmla="*/ 32729 h 540729"/>
                  <a:gd name="connsiteX11" fmla="*/ 264942 w 525292"/>
                  <a:gd name="connsiteY11" fmla="*/ 29554 h 540729"/>
                  <a:gd name="connsiteX12" fmla="*/ 245892 w 525292"/>
                  <a:gd name="connsiteY12" fmla="*/ 23204 h 540729"/>
                  <a:gd name="connsiteX13" fmla="*/ 226842 w 525292"/>
                  <a:gd name="connsiteY13" fmla="*/ 32729 h 540729"/>
                  <a:gd name="connsiteX14" fmla="*/ 207792 w 525292"/>
                  <a:gd name="connsiteY14" fmla="*/ 64479 h 540729"/>
                  <a:gd name="connsiteX15" fmla="*/ 198267 w 525292"/>
                  <a:gd name="connsiteY15" fmla="*/ 67654 h 540729"/>
                  <a:gd name="connsiteX16" fmla="*/ 185567 w 525292"/>
                  <a:gd name="connsiteY16" fmla="*/ 74004 h 540729"/>
                  <a:gd name="connsiteX17" fmla="*/ 160167 w 525292"/>
                  <a:gd name="connsiteY17" fmla="*/ 77179 h 540729"/>
                  <a:gd name="connsiteX18" fmla="*/ 141117 w 525292"/>
                  <a:gd name="connsiteY18" fmla="*/ 86704 h 540729"/>
                  <a:gd name="connsiteX19" fmla="*/ 137942 w 525292"/>
                  <a:gd name="connsiteY19" fmla="*/ 112104 h 540729"/>
                  <a:gd name="connsiteX20" fmla="*/ 134767 w 525292"/>
                  <a:gd name="connsiteY20" fmla="*/ 121629 h 540729"/>
                  <a:gd name="connsiteX21" fmla="*/ 115717 w 525292"/>
                  <a:gd name="connsiteY21" fmla="*/ 134329 h 540729"/>
                  <a:gd name="connsiteX22" fmla="*/ 103017 w 525292"/>
                  <a:gd name="connsiteY22" fmla="*/ 153379 h 540729"/>
                  <a:gd name="connsiteX23" fmla="*/ 96667 w 525292"/>
                  <a:gd name="connsiteY23" fmla="*/ 162904 h 540729"/>
                  <a:gd name="connsiteX24" fmla="*/ 87142 w 525292"/>
                  <a:gd name="connsiteY24" fmla="*/ 169254 h 540729"/>
                  <a:gd name="connsiteX25" fmla="*/ 74442 w 525292"/>
                  <a:gd name="connsiteY25" fmla="*/ 191479 h 540729"/>
                  <a:gd name="connsiteX26" fmla="*/ 71267 w 525292"/>
                  <a:gd name="connsiteY26" fmla="*/ 201004 h 540729"/>
                  <a:gd name="connsiteX27" fmla="*/ 58567 w 525292"/>
                  <a:gd name="connsiteY27" fmla="*/ 220054 h 540729"/>
                  <a:gd name="connsiteX28" fmla="*/ 55392 w 525292"/>
                  <a:gd name="connsiteY28" fmla="*/ 251804 h 540729"/>
                  <a:gd name="connsiteX29" fmla="*/ 49042 w 525292"/>
                  <a:gd name="connsiteY29" fmla="*/ 261329 h 540729"/>
                  <a:gd name="connsiteX30" fmla="*/ 52217 w 525292"/>
                  <a:gd name="connsiteY30" fmla="*/ 293079 h 540729"/>
                  <a:gd name="connsiteX31" fmla="*/ 55392 w 525292"/>
                  <a:gd name="connsiteY31" fmla="*/ 302604 h 540729"/>
                  <a:gd name="connsiteX32" fmla="*/ 71267 w 525292"/>
                  <a:gd name="connsiteY32" fmla="*/ 305779 h 540729"/>
                  <a:gd name="connsiteX33" fmla="*/ 83967 w 525292"/>
                  <a:gd name="connsiteY33" fmla="*/ 302604 h 540729"/>
                  <a:gd name="connsiteX34" fmla="*/ 103017 w 525292"/>
                  <a:gd name="connsiteY34" fmla="*/ 299429 h 540729"/>
                  <a:gd name="connsiteX35" fmla="*/ 112542 w 525292"/>
                  <a:gd name="connsiteY35" fmla="*/ 296254 h 540729"/>
                  <a:gd name="connsiteX36" fmla="*/ 118892 w 525292"/>
                  <a:gd name="connsiteY36" fmla="*/ 318479 h 540729"/>
                  <a:gd name="connsiteX37" fmla="*/ 99842 w 525292"/>
                  <a:gd name="connsiteY37" fmla="*/ 324829 h 540729"/>
                  <a:gd name="connsiteX38" fmla="*/ 80792 w 525292"/>
                  <a:gd name="connsiteY38" fmla="*/ 331179 h 540729"/>
                  <a:gd name="connsiteX39" fmla="*/ 71267 w 525292"/>
                  <a:gd name="connsiteY39" fmla="*/ 334354 h 540729"/>
                  <a:gd name="connsiteX40" fmla="*/ 49042 w 525292"/>
                  <a:gd name="connsiteY40" fmla="*/ 340704 h 540729"/>
                  <a:gd name="connsiteX41" fmla="*/ 45867 w 525292"/>
                  <a:gd name="connsiteY41" fmla="*/ 350229 h 540729"/>
                  <a:gd name="connsiteX42" fmla="*/ 26817 w 525292"/>
                  <a:gd name="connsiteY42" fmla="*/ 362929 h 540729"/>
                  <a:gd name="connsiteX43" fmla="*/ 23642 w 525292"/>
                  <a:gd name="connsiteY43" fmla="*/ 372454 h 540729"/>
                  <a:gd name="connsiteX44" fmla="*/ 14117 w 525292"/>
                  <a:gd name="connsiteY44" fmla="*/ 375629 h 540729"/>
                  <a:gd name="connsiteX45" fmla="*/ 4592 w 525292"/>
                  <a:gd name="connsiteY45" fmla="*/ 385154 h 540729"/>
                  <a:gd name="connsiteX46" fmla="*/ 4592 w 525292"/>
                  <a:gd name="connsiteY46" fmla="*/ 435954 h 540729"/>
                  <a:gd name="connsiteX47" fmla="*/ 7767 w 525292"/>
                  <a:gd name="connsiteY47" fmla="*/ 445479 h 540729"/>
                  <a:gd name="connsiteX48" fmla="*/ 17292 w 525292"/>
                  <a:gd name="connsiteY48" fmla="*/ 451829 h 540729"/>
                  <a:gd name="connsiteX49" fmla="*/ 29992 w 525292"/>
                  <a:gd name="connsiteY49" fmla="*/ 464529 h 540729"/>
                  <a:gd name="connsiteX50" fmla="*/ 42692 w 525292"/>
                  <a:gd name="connsiteY50" fmla="*/ 483579 h 540729"/>
                  <a:gd name="connsiteX51" fmla="*/ 45867 w 525292"/>
                  <a:gd name="connsiteY51" fmla="*/ 502629 h 540729"/>
                  <a:gd name="connsiteX52" fmla="*/ 49042 w 525292"/>
                  <a:gd name="connsiteY52" fmla="*/ 512154 h 540729"/>
                  <a:gd name="connsiteX53" fmla="*/ 71267 w 525292"/>
                  <a:gd name="connsiteY53" fmla="*/ 537554 h 540729"/>
                  <a:gd name="connsiteX54" fmla="*/ 83967 w 525292"/>
                  <a:gd name="connsiteY54" fmla="*/ 540729 h 540729"/>
                  <a:gd name="connsiteX55" fmla="*/ 99842 w 525292"/>
                  <a:gd name="connsiteY55" fmla="*/ 537554 h 540729"/>
                  <a:gd name="connsiteX56" fmla="*/ 109367 w 525292"/>
                  <a:gd name="connsiteY56" fmla="*/ 528029 h 540729"/>
                  <a:gd name="connsiteX57" fmla="*/ 118892 w 525292"/>
                  <a:gd name="connsiteY57" fmla="*/ 521679 h 540729"/>
                  <a:gd name="connsiteX58" fmla="*/ 144292 w 525292"/>
                  <a:gd name="connsiteY58" fmla="*/ 512154 h 540729"/>
                  <a:gd name="connsiteX59" fmla="*/ 163342 w 525292"/>
                  <a:gd name="connsiteY59" fmla="*/ 499454 h 540729"/>
                  <a:gd name="connsiteX60" fmla="*/ 185567 w 525292"/>
                  <a:gd name="connsiteY60" fmla="*/ 493104 h 540729"/>
                  <a:gd name="connsiteX61" fmla="*/ 198267 w 525292"/>
                  <a:gd name="connsiteY61" fmla="*/ 486754 h 540729"/>
                  <a:gd name="connsiteX62" fmla="*/ 207792 w 525292"/>
                  <a:gd name="connsiteY62" fmla="*/ 480404 h 540729"/>
                  <a:gd name="connsiteX63" fmla="*/ 217317 w 525292"/>
                  <a:gd name="connsiteY63" fmla="*/ 477229 h 540729"/>
                  <a:gd name="connsiteX64" fmla="*/ 236367 w 525292"/>
                  <a:gd name="connsiteY64" fmla="*/ 464529 h 540729"/>
                  <a:gd name="connsiteX65" fmla="*/ 255417 w 525292"/>
                  <a:gd name="connsiteY65" fmla="*/ 458179 h 540729"/>
                  <a:gd name="connsiteX66" fmla="*/ 287167 w 525292"/>
                  <a:gd name="connsiteY66" fmla="*/ 448654 h 540729"/>
                  <a:gd name="connsiteX67" fmla="*/ 296692 w 525292"/>
                  <a:gd name="connsiteY67" fmla="*/ 445479 h 540729"/>
                  <a:gd name="connsiteX68" fmla="*/ 306217 w 525292"/>
                  <a:gd name="connsiteY68" fmla="*/ 439129 h 540729"/>
                  <a:gd name="connsiteX69" fmla="*/ 325267 w 525292"/>
                  <a:gd name="connsiteY69" fmla="*/ 432779 h 540729"/>
                  <a:gd name="connsiteX70" fmla="*/ 334792 w 525292"/>
                  <a:gd name="connsiteY70" fmla="*/ 429604 h 540729"/>
                  <a:gd name="connsiteX71" fmla="*/ 353842 w 525292"/>
                  <a:gd name="connsiteY71" fmla="*/ 420079 h 540729"/>
                  <a:gd name="connsiteX72" fmla="*/ 363367 w 525292"/>
                  <a:gd name="connsiteY72" fmla="*/ 413729 h 540729"/>
                  <a:gd name="connsiteX73" fmla="*/ 369717 w 525292"/>
                  <a:gd name="connsiteY73" fmla="*/ 404204 h 540729"/>
                  <a:gd name="connsiteX74" fmla="*/ 372892 w 525292"/>
                  <a:gd name="connsiteY74" fmla="*/ 394679 h 540729"/>
                  <a:gd name="connsiteX75" fmla="*/ 379242 w 525292"/>
                  <a:gd name="connsiteY75" fmla="*/ 366104 h 540729"/>
                  <a:gd name="connsiteX76" fmla="*/ 376067 w 525292"/>
                  <a:gd name="connsiteY76" fmla="*/ 340704 h 540729"/>
                  <a:gd name="connsiteX77" fmla="*/ 366542 w 525292"/>
                  <a:gd name="connsiteY77" fmla="*/ 312129 h 540729"/>
                  <a:gd name="connsiteX78" fmla="*/ 360192 w 525292"/>
                  <a:gd name="connsiteY78" fmla="*/ 293079 h 540729"/>
                  <a:gd name="connsiteX79" fmla="*/ 357017 w 525292"/>
                  <a:gd name="connsiteY79" fmla="*/ 283554 h 540729"/>
                  <a:gd name="connsiteX80" fmla="*/ 366542 w 525292"/>
                  <a:gd name="connsiteY80" fmla="*/ 239104 h 540729"/>
                  <a:gd name="connsiteX81" fmla="*/ 369717 w 525292"/>
                  <a:gd name="connsiteY81" fmla="*/ 229579 h 540729"/>
                  <a:gd name="connsiteX82" fmla="*/ 398292 w 525292"/>
                  <a:gd name="connsiteY82" fmla="*/ 216879 h 540729"/>
                  <a:gd name="connsiteX83" fmla="*/ 417342 w 525292"/>
                  <a:gd name="connsiteY83" fmla="*/ 207354 h 540729"/>
                  <a:gd name="connsiteX84" fmla="*/ 426867 w 525292"/>
                  <a:gd name="connsiteY84" fmla="*/ 201004 h 540729"/>
                  <a:gd name="connsiteX85" fmla="*/ 436392 w 525292"/>
                  <a:gd name="connsiteY85" fmla="*/ 197829 h 540729"/>
                  <a:gd name="connsiteX86" fmla="*/ 445917 w 525292"/>
                  <a:gd name="connsiteY86" fmla="*/ 191479 h 540729"/>
                  <a:gd name="connsiteX87" fmla="*/ 458617 w 525292"/>
                  <a:gd name="connsiteY87" fmla="*/ 185129 h 540729"/>
                  <a:gd name="connsiteX88" fmla="*/ 468142 w 525292"/>
                  <a:gd name="connsiteY88" fmla="*/ 178779 h 540729"/>
                  <a:gd name="connsiteX89" fmla="*/ 487192 w 525292"/>
                  <a:gd name="connsiteY89" fmla="*/ 172429 h 540729"/>
                  <a:gd name="connsiteX90" fmla="*/ 496717 w 525292"/>
                  <a:gd name="connsiteY90" fmla="*/ 169254 h 540729"/>
                  <a:gd name="connsiteX91" fmla="*/ 506242 w 525292"/>
                  <a:gd name="connsiteY91" fmla="*/ 166079 h 540729"/>
                  <a:gd name="connsiteX92" fmla="*/ 512592 w 525292"/>
                  <a:gd name="connsiteY92" fmla="*/ 156554 h 540729"/>
                  <a:gd name="connsiteX93" fmla="*/ 525292 w 525292"/>
                  <a:gd name="connsiteY93" fmla="*/ 115279 h 540729"/>
                  <a:gd name="connsiteX94" fmla="*/ 518942 w 525292"/>
                  <a:gd name="connsiteY94" fmla="*/ 83529 h 540729"/>
                  <a:gd name="connsiteX95" fmla="*/ 512592 w 525292"/>
                  <a:gd name="connsiteY95" fmla="*/ 74004 h 540729"/>
                  <a:gd name="connsiteX96" fmla="*/ 506242 w 525292"/>
                  <a:gd name="connsiteY96" fmla="*/ 54954 h 540729"/>
                  <a:gd name="connsiteX97" fmla="*/ 499892 w 525292"/>
                  <a:gd name="connsiteY97" fmla="*/ 29554 h 540729"/>
                  <a:gd name="connsiteX98" fmla="*/ 484017 w 525292"/>
                  <a:gd name="connsiteY98" fmla="*/ 979 h 54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25292" h="540729">
                    <a:moveTo>
                      <a:pt x="484017" y="979"/>
                    </a:moveTo>
                    <a:cubicBezTo>
                      <a:pt x="477667" y="-2725"/>
                      <a:pt x="469172" y="5115"/>
                      <a:pt x="461792" y="7329"/>
                    </a:cubicBezTo>
                    <a:cubicBezTo>
                      <a:pt x="458586" y="8291"/>
                      <a:pt x="455260" y="9007"/>
                      <a:pt x="452267" y="10504"/>
                    </a:cubicBezTo>
                    <a:cubicBezTo>
                      <a:pt x="448854" y="12211"/>
                      <a:pt x="445917" y="14737"/>
                      <a:pt x="442742" y="16854"/>
                    </a:cubicBezTo>
                    <a:cubicBezTo>
                      <a:pt x="440625" y="20029"/>
                      <a:pt x="439372" y="23995"/>
                      <a:pt x="436392" y="26379"/>
                    </a:cubicBezTo>
                    <a:cubicBezTo>
                      <a:pt x="433779" y="28470"/>
                      <a:pt x="430188" y="29139"/>
                      <a:pt x="426867" y="29554"/>
                    </a:cubicBezTo>
                    <a:cubicBezTo>
                      <a:pt x="413175" y="31266"/>
                      <a:pt x="399350" y="31671"/>
                      <a:pt x="385592" y="32729"/>
                    </a:cubicBezTo>
                    <a:cubicBezTo>
                      <a:pt x="379147" y="34340"/>
                      <a:pt x="369744" y="36346"/>
                      <a:pt x="363367" y="39079"/>
                    </a:cubicBezTo>
                    <a:cubicBezTo>
                      <a:pt x="359017" y="40943"/>
                      <a:pt x="354900" y="43312"/>
                      <a:pt x="350667" y="45429"/>
                    </a:cubicBezTo>
                    <a:cubicBezTo>
                      <a:pt x="347513" y="45243"/>
                      <a:pt x="303732" y="47362"/>
                      <a:pt x="287167" y="39079"/>
                    </a:cubicBezTo>
                    <a:cubicBezTo>
                      <a:pt x="283754" y="37372"/>
                      <a:pt x="281149" y="34232"/>
                      <a:pt x="277642" y="32729"/>
                    </a:cubicBezTo>
                    <a:cubicBezTo>
                      <a:pt x="273631" y="31010"/>
                      <a:pt x="269122" y="30808"/>
                      <a:pt x="264942" y="29554"/>
                    </a:cubicBezTo>
                    <a:cubicBezTo>
                      <a:pt x="258531" y="27631"/>
                      <a:pt x="245892" y="23204"/>
                      <a:pt x="245892" y="23204"/>
                    </a:cubicBezTo>
                    <a:cubicBezTo>
                      <a:pt x="239391" y="25371"/>
                      <a:pt x="231576" y="27048"/>
                      <a:pt x="226842" y="32729"/>
                    </a:cubicBezTo>
                    <a:cubicBezTo>
                      <a:pt x="220861" y="39906"/>
                      <a:pt x="217018" y="61404"/>
                      <a:pt x="207792" y="64479"/>
                    </a:cubicBezTo>
                    <a:cubicBezTo>
                      <a:pt x="204617" y="65537"/>
                      <a:pt x="201343" y="66336"/>
                      <a:pt x="198267" y="67654"/>
                    </a:cubicBezTo>
                    <a:cubicBezTo>
                      <a:pt x="193917" y="69518"/>
                      <a:pt x="190159" y="72856"/>
                      <a:pt x="185567" y="74004"/>
                    </a:cubicBezTo>
                    <a:cubicBezTo>
                      <a:pt x="177289" y="76073"/>
                      <a:pt x="168634" y="76121"/>
                      <a:pt x="160167" y="77179"/>
                    </a:cubicBezTo>
                    <a:cubicBezTo>
                      <a:pt x="156157" y="78516"/>
                      <a:pt x="143011" y="81970"/>
                      <a:pt x="141117" y="86704"/>
                    </a:cubicBezTo>
                    <a:cubicBezTo>
                      <a:pt x="137948" y="94626"/>
                      <a:pt x="139468" y="103709"/>
                      <a:pt x="137942" y="112104"/>
                    </a:cubicBezTo>
                    <a:cubicBezTo>
                      <a:pt x="137343" y="115397"/>
                      <a:pt x="137134" y="119262"/>
                      <a:pt x="134767" y="121629"/>
                    </a:cubicBezTo>
                    <a:cubicBezTo>
                      <a:pt x="129371" y="127025"/>
                      <a:pt x="115717" y="134329"/>
                      <a:pt x="115717" y="134329"/>
                    </a:cubicBezTo>
                    <a:lnTo>
                      <a:pt x="103017" y="153379"/>
                    </a:lnTo>
                    <a:cubicBezTo>
                      <a:pt x="100900" y="156554"/>
                      <a:pt x="99842" y="160787"/>
                      <a:pt x="96667" y="162904"/>
                    </a:cubicBezTo>
                    <a:lnTo>
                      <a:pt x="87142" y="169254"/>
                    </a:lnTo>
                    <a:cubicBezTo>
                      <a:pt x="80135" y="204287"/>
                      <a:pt x="90637" y="171235"/>
                      <a:pt x="74442" y="191479"/>
                    </a:cubicBezTo>
                    <a:cubicBezTo>
                      <a:pt x="72351" y="194092"/>
                      <a:pt x="72892" y="198078"/>
                      <a:pt x="71267" y="201004"/>
                    </a:cubicBezTo>
                    <a:cubicBezTo>
                      <a:pt x="67561" y="207675"/>
                      <a:pt x="58567" y="220054"/>
                      <a:pt x="58567" y="220054"/>
                    </a:cubicBezTo>
                    <a:cubicBezTo>
                      <a:pt x="57509" y="230637"/>
                      <a:pt x="57784" y="241440"/>
                      <a:pt x="55392" y="251804"/>
                    </a:cubicBezTo>
                    <a:cubicBezTo>
                      <a:pt x="54534" y="255522"/>
                      <a:pt x="49335" y="257524"/>
                      <a:pt x="49042" y="261329"/>
                    </a:cubicBezTo>
                    <a:cubicBezTo>
                      <a:pt x="48226" y="271934"/>
                      <a:pt x="50600" y="282567"/>
                      <a:pt x="52217" y="293079"/>
                    </a:cubicBezTo>
                    <a:cubicBezTo>
                      <a:pt x="52726" y="296387"/>
                      <a:pt x="52607" y="300748"/>
                      <a:pt x="55392" y="302604"/>
                    </a:cubicBezTo>
                    <a:cubicBezTo>
                      <a:pt x="59882" y="305597"/>
                      <a:pt x="65975" y="304721"/>
                      <a:pt x="71267" y="305779"/>
                    </a:cubicBezTo>
                    <a:cubicBezTo>
                      <a:pt x="75500" y="304721"/>
                      <a:pt x="79688" y="303460"/>
                      <a:pt x="83967" y="302604"/>
                    </a:cubicBezTo>
                    <a:cubicBezTo>
                      <a:pt x="90280" y="301341"/>
                      <a:pt x="96733" y="300826"/>
                      <a:pt x="103017" y="299429"/>
                    </a:cubicBezTo>
                    <a:cubicBezTo>
                      <a:pt x="106284" y="298703"/>
                      <a:pt x="109367" y="297312"/>
                      <a:pt x="112542" y="296254"/>
                    </a:cubicBezTo>
                    <a:cubicBezTo>
                      <a:pt x="123673" y="299037"/>
                      <a:pt x="138990" y="298381"/>
                      <a:pt x="118892" y="318479"/>
                    </a:cubicBezTo>
                    <a:cubicBezTo>
                      <a:pt x="114159" y="323212"/>
                      <a:pt x="106192" y="322712"/>
                      <a:pt x="99842" y="324829"/>
                    </a:cubicBezTo>
                    <a:lnTo>
                      <a:pt x="80792" y="331179"/>
                    </a:lnTo>
                    <a:cubicBezTo>
                      <a:pt x="77617" y="332237"/>
                      <a:pt x="74514" y="333542"/>
                      <a:pt x="71267" y="334354"/>
                    </a:cubicBezTo>
                    <a:cubicBezTo>
                      <a:pt x="55320" y="338341"/>
                      <a:pt x="62707" y="336149"/>
                      <a:pt x="49042" y="340704"/>
                    </a:cubicBezTo>
                    <a:cubicBezTo>
                      <a:pt x="47984" y="343879"/>
                      <a:pt x="48234" y="347862"/>
                      <a:pt x="45867" y="350229"/>
                    </a:cubicBezTo>
                    <a:cubicBezTo>
                      <a:pt x="40471" y="355625"/>
                      <a:pt x="26817" y="362929"/>
                      <a:pt x="26817" y="362929"/>
                    </a:cubicBezTo>
                    <a:cubicBezTo>
                      <a:pt x="25759" y="366104"/>
                      <a:pt x="26009" y="370087"/>
                      <a:pt x="23642" y="372454"/>
                    </a:cubicBezTo>
                    <a:cubicBezTo>
                      <a:pt x="21275" y="374821"/>
                      <a:pt x="16902" y="373773"/>
                      <a:pt x="14117" y="375629"/>
                    </a:cubicBezTo>
                    <a:cubicBezTo>
                      <a:pt x="10381" y="378120"/>
                      <a:pt x="7767" y="381979"/>
                      <a:pt x="4592" y="385154"/>
                    </a:cubicBezTo>
                    <a:cubicBezTo>
                      <a:pt x="-2568" y="406635"/>
                      <a:pt x="-400" y="396022"/>
                      <a:pt x="4592" y="435954"/>
                    </a:cubicBezTo>
                    <a:cubicBezTo>
                      <a:pt x="5007" y="439275"/>
                      <a:pt x="5676" y="442866"/>
                      <a:pt x="7767" y="445479"/>
                    </a:cubicBezTo>
                    <a:cubicBezTo>
                      <a:pt x="10151" y="448459"/>
                      <a:pt x="14117" y="449712"/>
                      <a:pt x="17292" y="451829"/>
                    </a:cubicBezTo>
                    <a:cubicBezTo>
                      <a:pt x="25759" y="477229"/>
                      <a:pt x="13059" y="447596"/>
                      <a:pt x="29992" y="464529"/>
                    </a:cubicBezTo>
                    <a:cubicBezTo>
                      <a:pt x="35388" y="469925"/>
                      <a:pt x="42692" y="483579"/>
                      <a:pt x="42692" y="483579"/>
                    </a:cubicBezTo>
                    <a:cubicBezTo>
                      <a:pt x="43750" y="489929"/>
                      <a:pt x="44470" y="496345"/>
                      <a:pt x="45867" y="502629"/>
                    </a:cubicBezTo>
                    <a:cubicBezTo>
                      <a:pt x="46593" y="505896"/>
                      <a:pt x="47417" y="509228"/>
                      <a:pt x="49042" y="512154"/>
                    </a:cubicBezTo>
                    <a:cubicBezTo>
                      <a:pt x="55105" y="523068"/>
                      <a:pt x="59769" y="532626"/>
                      <a:pt x="71267" y="537554"/>
                    </a:cubicBezTo>
                    <a:cubicBezTo>
                      <a:pt x="75278" y="539273"/>
                      <a:pt x="79734" y="539671"/>
                      <a:pt x="83967" y="540729"/>
                    </a:cubicBezTo>
                    <a:cubicBezTo>
                      <a:pt x="89259" y="539671"/>
                      <a:pt x="95015" y="539967"/>
                      <a:pt x="99842" y="537554"/>
                    </a:cubicBezTo>
                    <a:cubicBezTo>
                      <a:pt x="103858" y="535546"/>
                      <a:pt x="105918" y="530904"/>
                      <a:pt x="109367" y="528029"/>
                    </a:cubicBezTo>
                    <a:cubicBezTo>
                      <a:pt x="112298" y="525586"/>
                      <a:pt x="115385" y="523182"/>
                      <a:pt x="118892" y="521679"/>
                    </a:cubicBezTo>
                    <a:cubicBezTo>
                      <a:pt x="145267" y="510376"/>
                      <a:pt x="117837" y="528027"/>
                      <a:pt x="144292" y="512154"/>
                    </a:cubicBezTo>
                    <a:cubicBezTo>
                      <a:pt x="150836" y="508227"/>
                      <a:pt x="155938" y="501305"/>
                      <a:pt x="163342" y="499454"/>
                    </a:cubicBezTo>
                    <a:cubicBezTo>
                      <a:pt x="169787" y="497843"/>
                      <a:pt x="179190" y="495837"/>
                      <a:pt x="185567" y="493104"/>
                    </a:cubicBezTo>
                    <a:cubicBezTo>
                      <a:pt x="189917" y="491240"/>
                      <a:pt x="194158" y="489102"/>
                      <a:pt x="198267" y="486754"/>
                    </a:cubicBezTo>
                    <a:cubicBezTo>
                      <a:pt x="201580" y="484861"/>
                      <a:pt x="204379" y="482111"/>
                      <a:pt x="207792" y="480404"/>
                    </a:cubicBezTo>
                    <a:cubicBezTo>
                      <a:pt x="210785" y="478907"/>
                      <a:pt x="214391" y="478854"/>
                      <a:pt x="217317" y="477229"/>
                    </a:cubicBezTo>
                    <a:cubicBezTo>
                      <a:pt x="223988" y="473523"/>
                      <a:pt x="229127" y="466942"/>
                      <a:pt x="236367" y="464529"/>
                    </a:cubicBezTo>
                    <a:cubicBezTo>
                      <a:pt x="242717" y="462412"/>
                      <a:pt x="248923" y="459802"/>
                      <a:pt x="255417" y="458179"/>
                    </a:cubicBezTo>
                    <a:cubicBezTo>
                      <a:pt x="274611" y="453381"/>
                      <a:pt x="263977" y="456384"/>
                      <a:pt x="287167" y="448654"/>
                    </a:cubicBezTo>
                    <a:cubicBezTo>
                      <a:pt x="290342" y="447596"/>
                      <a:pt x="293907" y="447335"/>
                      <a:pt x="296692" y="445479"/>
                    </a:cubicBezTo>
                    <a:cubicBezTo>
                      <a:pt x="299867" y="443362"/>
                      <a:pt x="302730" y="440679"/>
                      <a:pt x="306217" y="439129"/>
                    </a:cubicBezTo>
                    <a:cubicBezTo>
                      <a:pt x="312334" y="436411"/>
                      <a:pt x="318917" y="434896"/>
                      <a:pt x="325267" y="432779"/>
                    </a:cubicBezTo>
                    <a:cubicBezTo>
                      <a:pt x="328442" y="431721"/>
                      <a:pt x="332007" y="431460"/>
                      <a:pt x="334792" y="429604"/>
                    </a:cubicBezTo>
                    <a:cubicBezTo>
                      <a:pt x="362089" y="411406"/>
                      <a:pt x="327552" y="433224"/>
                      <a:pt x="353842" y="420079"/>
                    </a:cubicBezTo>
                    <a:cubicBezTo>
                      <a:pt x="357255" y="418372"/>
                      <a:pt x="360192" y="415846"/>
                      <a:pt x="363367" y="413729"/>
                    </a:cubicBezTo>
                    <a:cubicBezTo>
                      <a:pt x="365484" y="410554"/>
                      <a:pt x="368010" y="407617"/>
                      <a:pt x="369717" y="404204"/>
                    </a:cubicBezTo>
                    <a:cubicBezTo>
                      <a:pt x="371214" y="401211"/>
                      <a:pt x="371973" y="397897"/>
                      <a:pt x="372892" y="394679"/>
                    </a:cubicBezTo>
                    <a:cubicBezTo>
                      <a:pt x="375881" y="384217"/>
                      <a:pt x="377060" y="377016"/>
                      <a:pt x="379242" y="366104"/>
                    </a:cubicBezTo>
                    <a:cubicBezTo>
                      <a:pt x="378184" y="357637"/>
                      <a:pt x="377855" y="349047"/>
                      <a:pt x="376067" y="340704"/>
                    </a:cubicBezTo>
                    <a:lnTo>
                      <a:pt x="366542" y="312129"/>
                    </a:lnTo>
                    <a:lnTo>
                      <a:pt x="360192" y="293079"/>
                    </a:lnTo>
                    <a:lnTo>
                      <a:pt x="357017" y="283554"/>
                    </a:lnTo>
                    <a:cubicBezTo>
                      <a:pt x="362722" y="220802"/>
                      <a:pt x="352995" y="266199"/>
                      <a:pt x="366542" y="239104"/>
                    </a:cubicBezTo>
                    <a:cubicBezTo>
                      <a:pt x="368039" y="236111"/>
                      <a:pt x="367626" y="232192"/>
                      <a:pt x="369717" y="229579"/>
                    </a:cubicBezTo>
                    <a:cubicBezTo>
                      <a:pt x="377102" y="220348"/>
                      <a:pt x="389145" y="222977"/>
                      <a:pt x="398292" y="216879"/>
                    </a:cubicBezTo>
                    <a:cubicBezTo>
                      <a:pt x="425589" y="198681"/>
                      <a:pt x="391052" y="220499"/>
                      <a:pt x="417342" y="207354"/>
                    </a:cubicBezTo>
                    <a:cubicBezTo>
                      <a:pt x="420755" y="205647"/>
                      <a:pt x="423454" y="202711"/>
                      <a:pt x="426867" y="201004"/>
                    </a:cubicBezTo>
                    <a:cubicBezTo>
                      <a:pt x="429860" y="199507"/>
                      <a:pt x="433399" y="199326"/>
                      <a:pt x="436392" y="197829"/>
                    </a:cubicBezTo>
                    <a:cubicBezTo>
                      <a:pt x="439805" y="196122"/>
                      <a:pt x="442604" y="193372"/>
                      <a:pt x="445917" y="191479"/>
                    </a:cubicBezTo>
                    <a:cubicBezTo>
                      <a:pt x="450026" y="189131"/>
                      <a:pt x="454508" y="187477"/>
                      <a:pt x="458617" y="185129"/>
                    </a:cubicBezTo>
                    <a:cubicBezTo>
                      <a:pt x="461930" y="183236"/>
                      <a:pt x="464655" y="180329"/>
                      <a:pt x="468142" y="178779"/>
                    </a:cubicBezTo>
                    <a:cubicBezTo>
                      <a:pt x="474259" y="176061"/>
                      <a:pt x="480842" y="174546"/>
                      <a:pt x="487192" y="172429"/>
                    </a:cubicBezTo>
                    <a:lnTo>
                      <a:pt x="496717" y="169254"/>
                    </a:lnTo>
                    <a:lnTo>
                      <a:pt x="506242" y="166079"/>
                    </a:lnTo>
                    <a:cubicBezTo>
                      <a:pt x="508359" y="162904"/>
                      <a:pt x="511042" y="160041"/>
                      <a:pt x="512592" y="156554"/>
                    </a:cubicBezTo>
                    <a:cubicBezTo>
                      <a:pt x="516107" y="148646"/>
                      <a:pt x="523172" y="122701"/>
                      <a:pt x="525292" y="115279"/>
                    </a:cubicBezTo>
                    <a:cubicBezTo>
                      <a:pt x="524576" y="110981"/>
                      <a:pt x="521525" y="89557"/>
                      <a:pt x="518942" y="83529"/>
                    </a:cubicBezTo>
                    <a:cubicBezTo>
                      <a:pt x="517439" y="80022"/>
                      <a:pt x="514142" y="77491"/>
                      <a:pt x="512592" y="74004"/>
                    </a:cubicBezTo>
                    <a:cubicBezTo>
                      <a:pt x="509874" y="67887"/>
                      <a:pt x="508359" y="61304"/>
                      <a:pt x="506242" y="54954"/>
                    </a:cubicBezTo>
                    <a:cubicBezTo>
                      <a:pt x="498984" y="33181"/>
                      <a:pt x="507555" y="60205"/>
                      <a:pt x="499892" y="29554"/>
                    </a:cubicBezTo>
                    <a:cubicBezTo>
                      <a:pt x="499080" y="26307"/>
                      <a:pt x="490367" y="4683"/>
                      <a:pt x="484017" y="97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orense">
                <a:extLst>
                  <a:ext uri="{FF2B5EF4-FFF2-40B4-BE49-F238E27FC236}">
                    <a16:creationId xmlns:a16="http://schemas.microsoft.com/office/drawing/2014/main" id="{8CA8A1FB-95DF-6279-A8D4-8A3D7A705726}"/>
                  </a:ext>
                </a:extLst>
              </p:cNvPr>
              <p:cNvSpPr/>
              <p:nvPr/>
            </p:nvSpPr>
            <p:spPr>
              <a:xfrm>
                <a:off x="454148" y="696774"/>
                <a:ext cx="648196" cy="504856"/>
              </a:xfrm>
              <a:custGeom>
                <a:avLst/>
                <a:gdLst>
                  <a:gd name="connsiteX0" fmla="*/ 178197 w 648097"/>
                  <a:gd name="connsiteY0" fmla="*/ 0 h 463550"/>
                  <a:gd name="connsiteX1" fmla="*/ 108347 w 648097"/>
                  <a:gd name="connsiteY1" fmla="*/ 44450 h 463550"/>
                  <a:gd name="connsiteX2" fmla="*/ 89297 w 648097"/>
                  <a:gd name="connsiteY2" fmla="*/ 50800 h 463550"/>
                  <a:gd name="connsiteX3" fmla="*/ 70247 w 648097"/>
                  <a:gd name="connsiteY3" fmla="*/ 57150 h 463550"/>
                  <a:gd name="connsiteX4" fmla="*/ 38497 w 648097"/>
                  <a:gd name="connsiteY4" fmla="*/ 88900 h 463550"/>
                  <a:gd name="connsiteX5" fmla="*/ 19447 w 648097"/>
                  <a:gd name="connsiteY5" fmla="*/ 127000 h 463550"/>
                  <a:gd name="connsiteX6" fmla="*/ 6747 w 648097"/>
                  <a:gd name="connsiteY6" fmla="*/ 146050 h 463550"/>
                  <a:gd name="connsiteX7" fmla="*/ 13097 w 648097"/>
                  <a:gd name="connsiteY7" fmla="*/ 171450 h 463550"/>
                  <a:gd name="connsiteX8" fmla="*/ 25797 w 648097"/>
                  <a:gd name="connsiteY8" fmla="*/ 215900 h 463550"/>
                  <a:gd name="connsiteX9" fmla="*/ 19447 w 648097"/>
                  <a:gd name="connsiteY9" fmla="*/ 273050 h 463550"/>
                  <a:gd name="connsiteX10" fmla="*/ 397 w 648097"/>
                  <a:gd name="connsiteY10" fmla="*/ 279400 h 463550"/>
                  <a:gd name="connsiteX11" fmla="*/ 38497 w 648097"/>
                  <a:gd name="connsiteY11" fmla="*/ 304800 h 463550"/>
                  <a:gd name="connsiteX12" fmla="*/ 63897 w 648097"/>
                  <a:gd name="connsiteY12" fmla="*/ 342900 h 463550"/>
                  <a:gd name="connsiteX13" fmla="*/ 51197 w 648097"/>
                  <a:gd name="connsiteY13" fmla="*/ 381000 h 463550"/>
                  <a:gd name="connsiteX14" fmla="*/ 70247 w 648097"/>
                  <a:gd name="connsiteY14" fmla="*/ 450850 h 463550"/>
                  <a:gd name="connsiteX15" fmla="*/ 108347 w 648097"/>
                  <a:gd name="connsiteY15" fmla="*/ 463550 h 463550"/>
                  <a:gd name="connsiteX16" fmla="*/ 133747 w 648097"/>
                  <a:gd name="connsiteY16" fmla="*/ 431800 h 463550"/>
                  <a:gd name="connsiteX17" fmla="*/ 152797 w 648097"/>
                  <a:gd name="connsiteY17" fmla="*/ 419100 h 463550"/>
                  <a:gd name="connsiteX18" fmla="*/ 178197 w 648097"/>
                  <a:gd name="connsiteY18" fmla="*/ 425450 h 463550"/>
                  <a:gd name="connsiteX19" fmla="*/ 216297 w 648097"/>
                  <a:gd name="connsiteY19" fmla="*/ 438150 h 463550"/>
                  <a:gd name="connsiteX20" fmla="*/ 254397 w 648097"/>
                  <a:gd name="connsiteY20" fmla="*/ 425450 h 463550"/>
                  <a:gd name="connsiteX21" fmla="*/ 292497 w 648097"/>
                  <a:gd name="connsiteY21" fmla="*/ 438150 h 463550"/>
                  <a:gd name="connsiteX22" fmla="*/ 311547 w 648097"/>
                  <a:gd name="connsiteY22" fmla="*/ 450850 h 463550"/>
                  <a:gd name="connsiteX23" fmla="*/ 349647 w 648097"/>
                  <a:gd name="connsiteY23" fmla="*/ 463550 h 463550"/>
                  <a:gd name="connsiteX24" fmla="*/ 457597 w 648097"/>
                  <a:gd name="connsiteY24" fmla="*/ 457200 h 463550"/>
                  <a:gd name="connsiteX25" fmla="*/ 482997 w 648097"/>
                  <a:gd name="connsiteY25" fmla="*/ 419100 h 463550"/>
                  <a:gd name="connsiteX26" fmla="*/ 508397 w 648097"/>
                  <a:gd name="connsiteY26" fmla="*/ 381000 h 463550"/>
                  <a:gd name="connsiteX27" fmla="*/ 521097 w 648097"/>
                  <a:gd name="connsiteY27" fmla="*/ 361950 h 463550"/>
                  <a:gd name="connsiteX28" fmla="*/ 540147 w 648097"/>
                  <a:gd name="connsiteY28" fmla="*/ 323850 h 463550"/>
                  <a:gd name="connsiteX29" fmla="*/ 565547 w 648097"/>
                  <a:gd name="connsiteY29" fmla="*/ 317500 h 463550"/>
                  <a:gd name="connsiteX30" fmla="*/ 584597 w 648097"/>
                  <a:gd name="connsiteY30" fmla="*/ 304800 h 463550"/>
                  <a:gd name="connsiteX31" fmla="*/ 590947 w 648097"/>
                  <a:gd name="connsiteY31" fmla="*/ 285750 h 463550"/>
                  <a:gd name="connsiteX32" fmla="*/ 622697 w 648097"/>
                  <a:gd name="connsiteY32" fmla="*/ 254000 h 463550"/>
                  <a:gd name="connsiteX33" fmla="*/ 641747 w 648097"/>
                  <a:gd name="connsiteY33" fmla="*/ 190500 h 463550"/>
                  <a:gd name="connsiteX34" fmla="*/ 648097 w 648097"/>
                  <a:gd name="connsiteY34" fmla="*/ 171450 h 463550"/>
                  <a:gd name="connsiteX35" fmla="*/ 641747 w 648097"/>
                  <a:gd name="connsiteY35" fmla="*/ 120650 h 463550"/>
                  <a:gd name="connsiteX36" fmla="*/ 622697 w 648097"/>
                  <a:gd name="connsiteY36" fmla="*/ 101600 h 463550"/>
                  <a:gd name="connsiteX37" fmla="*/ 584597 w 648097"/>
                  <a:gd name="connsiteY37" fmla="*/ 82550 h 463550"/>
                  <a:gd name="connsiteX38" fmla="*/ 546497 w 648097"/>
                  <a:gd name="connsiteY38" fmla="*/ 95250 h 463550"/>
                  <a:gd name="connsiteX39" fmla="*/ 527447 w 648097"/>
                  <a:gd name="connsiteY39" fmla="*/ 114300 h 463550"/>
                  <a:gd name="connsiteX40" fmla="*/ 508397 w 648097"/>
                  <a:gd name="connsiteY40" fmla="*/ 127000 h 463550"/>
                  <a:gd name="connsiteX41" fmla="*/ 457597 w 648097"/>
                  <a:gd name="connsiteY41" fmla="*/ 107950 h 463550"/>
                  <a:gd name="connsiteX42" fmla="*/ 451247 w 648097"/>
                  <a:gd name="connsiteY42" fmla="*/ 88900 h 463550"/>
                  <a:gd name="connsiteX43" fmla="*/ 413147 w 648097"/>
                  <a:gd name="connsiteY43" fmla="*/ 76200 h 463550"/>
                  <a:gd name="connsiteX44" fmla="*/ 375047 w 648097"/>
                  <a:gd name="connsiteY44" fmla="*/ 95250 h 463550"/>
                  <a:gd name="connsiteX45" fmla="*/ 355997 w 648097"/>
                  <a:gd name="connsiteY45" fmla="*/ 101600 h 463550"/>
                  <a:gd name="connsiteX46" fmla="*/ 279797 w 648097"/>
                  <a:gd name="connsiteY46" fmla="*/ 76200 h 463550"/>
                  <a:gd name="connsiteX47" fmla="*/ 254397 w 648097"/>
                  <a:gd name="connsiteY47" fmla="*/ 44450 h 463550"/>
                  <a:gd name="connsiteX48" fmla="*/ 203597 w 648097"/>
                  <a:gd name="connsiteY48" fmla="*/ 31750 h 463550"/>
                  <a:gd name="connsiteX49" fmla="*/ 178197 w 648097"/>
                  <a:gd name="connsiteY49" fmla="*/ 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48097" h="463550">
                    <a:moveTo>
                      <a:pt x="178197" y="0"/>
                    </a:moveTo>
                    <a:cubicBezTo>
                      <a:pt x="136981" y="41216"/>
                      <a:pt x="160646" y="27017"/>
                      <a:pt x="108347" y="44450"/>
                    </a:cubicBezTo>
                    <a:lnTo>
                      <a:pt x="89297" y="50800"/>
                    </a:lnTo>
                    <a:lnTo>
                      <a:pt x="70247" y="57150"/>
                    </a:lnTo>
                    <a:cubicBezTo>
                      <a:pt x="36380" y="107950"/>
                      <a:pt x="80830" y="46567"/>
                      <a:pt x="38497" y="88900"/>
                    </a:cubicBezTo>
                    <a:cubicBezTo>
                      <a:pt x="20299" y="107098"/>
                      <a:pt x="29776" y="106342"/>
                      <a:pt x="19447" y="127000"/>
                    </a:cubicBezTo>
                    <a:cubicBezTo>
                      <a:pt x="16034" y="133826"/>
                      <a:pt x="10980" y="139700"/>
                      <a:pt x="6747" y="146050"/>
                    </a:cubicBezTo>
                    <a:cubicBezTo>
                      <a:pt x="8864" y="154517"/>
                      <a:pt x="10699" y="163059"/>
                      <a:pt x="13097" y="171450"/>
                    </a:cubicBezTo>
                    <a:cubicBezTo>
                      <a:pt x="31317" y="235219"/>
                      <a:pt x="5946" y="136495"/>
                      <a:pt x="25797" y="215900"/>
                    </a:cubicBezTo>
                    <a:cubicBezTo>
                      <a:pt x="23680" y="234950"/>
                      <a:pt x="26566" y="255254"/>
                      <a:pt x="19447" y="273050"/>
                    </a:cubicBezTo>
                    <a:cubicBezTo>
                      <a:pt x="16961" y="279265"/>
                      <a:pt x="-3047" y="273660"/>
                      <a:pt x="397" y="279400"/>
                    </a:cubicBezTo>
                    <a:cubicBezTo>
                      <a:pt x="8250" y="292488"/>
                      <a:pt x="38497" y="304800"/>
                      <a:pt x="38497" y="304800"/>
                    </a:cubicBezTo>
                    <a:cubicBezTo>
                      <a:pt x="46964" y="317500"/>
                      <a:pt x="68724" y="328420"/>
                      <a:pt x="63897" y="342900"/>
                    </a:cubicBezTo>
                    <a:lnTo>
                      <a:pt x="51197" y="381000"/>
                    </a:lnTo>
                    <a:cubicBezTo>
                      <a:pt x="52613" y="392328"/>
                      <a:pt x="50711" y="438640"/>
                      <a:pt x="70247" y="450850"/>
                    </a:cubicBezTo>
                    <a:cubicBezTo>
                      <a:pt x="81599" y="457945"/>
                      <a:pt x="108347" y="463550"/>
                      <a:pt x="108347" y="463550"/>
                    </a:cubicBezTo>
                    <a:cubicBezTo>
                      <a:pt x="162942" y="427154"/>
                      <a:pt x="98694" y="475617"/>
                      <a:pt x="133747" y="431800"/>
                    </a:cubicBezTo>
                    <a:cubicBezTo>
                      <a:pt x="138515" y="425841"/>
                      <a:pt x="146447" y="423333"/>
                      <a:pt x="152797" y="419100"/>
                    </a:cubicBezTo>
                    <a:cubicBezTo>
                      <a:pt x="161264" y="421217"/>
                      <a:pt x="169838" y="422942"/>
                      <a:pt x="178197" y="425450"/>
                    </a:cubicBezTo>
                    <a:cubicBezTo>
                      <a:pt x="191019" y="429297"/>
                      <a:pt x="216297" y="438150"/>
                      <a:pt x="216297" y="438150"/>
                    </a:cubicBezTo>
                    <a:cubicBezTo>
                      <a:pt x="228997" y="433917"/>
                      <a:pt x="241697" y="421217"/>
                      <a:pt x="254397" y="425450"/>
                    </a:cubicBezTo>
                    <a:cubicBezTo>
                      <a:pt x="267097" y="429683"/>
                      <a:pt x="281358" y="430724"/>
                      <a:pt x="292497" y="438150"/>
                    </a:cubicBezTo>
                    <a:cubicBezTo>
                      <a:pt x="298847" y="442383"/>
                      <a:pt x="304573" y="447750"/>
                      <a:pt x="311547" y="450850"/>
                    </a:cubicBezTo>
                    <a:cubicBezTo>
                      <a:pt x="323780" y="456287"/>
                      <a:pt x="349647" y="463550"/>
                      <a:pt x="349647" y="463550"/>
                    </a:cubicBezTo>
                    <a:lnTo>
                      <a:pt x="457597" y="457200"/>
                    </a:lnTo>
                    <a:cubicBezTo>
                      <a:pt x="472077" y="452373"/>
                      <a:pt x="474530" y="431800"/>
                      <a:pt x="482997" y="419100"/>
                    </a:cubicBezTo>
                    <a:lnTo>
                      <a:pt x="508397" y="381000"/>
                    </a:lnTo>
                    <a:cubicBezTo>
                      <a:pt x="512630" y="374650"/>
                      <a:pt x="518684" y="369190"/>
                      <a:pt x="521097" y="361950"/>
                    </a:cubicBezTo>
                    <a:cubicBezTo>
                      <a:pt x="524719" y="351083"/>
                      <a:pt x="529596" y="330884"/>
                      <a:pt x="540147" y="323850"/>
                    </a:cubicBezTo>
                    <a:cubicBezTo>
                      <a:pt x="547409" y="319009"/>
                      <a:pt x="557080" y="319617"/>
                      <a:pt x="565547" y="317500"/>
                    </a:cubicBezTo>
                    <a:cubicBezTo>
                      <a:pt x="571897" y="313267"/>
                      <a:pt x="579829" y="310759"/>
                      <a:pt x="584597" y="304800"/>
                    </a:cubicBezTo>
                    <a:cubicBezTo>
                      <a:pt x="588778" y="299573"/>
                      <a:pt x="587954" y="291737"/>
                      <a:pt x="590947" y="285750"/>
                    </a:cubicBezTo>
                    <a:cubicBezTo>
                      <a:pt x="601530" y="264583"/>
                      <a:pt x="603647" y="266700"/>
                      <a:pt x="622697" y="254000"/>
                    </a:cubicBezTo>
                    <a:cubicBezTo>
                      <a:pt x="632294" y="215613"/>
                      <a:pt x="626287" y="236879"/>
                      <a:pt x="641747" y="190500"/>
                    </a:cubicBezTo>
                    <a:lnTo>
                      <a:pt x="648097" y="171450"/>
                    </a:lnTo>
                    <a:cubicBezTo>
                      <a:pt x="645980" y="154517"/>
                      <a:pt x="647579" y="136688"/>
                      <a:pt x="641747" y="120650"/>
                    </a:cubicBezTo>
                    <a:cubicBezTo>
                      <a:pt x="638678" y="112210"/>
                      <a:pt x="629596" y="107349"/>
                      <a:pt x="622697" y="101600"/>
                    </a:cubicBezTo>
                    <a:cubicBezTo>
                      <a:pt x="606284" y="87923"/>
                      <a:pt x="603690" y="88914"/>
                      <a:pt x="584597" y="82550"/>
                    </a:cubicBezTo>
                    <a:cubicBezTo>
                      <a:pt x="571897" y="86783"/>
                      <a:pt x="558199" y="88749"/>
                      <a:pt x="546497" y="95250"/>
                    </a:cubicBezTo>
                    <a:cubicBezTo>
                      <a:pt x="538647" y="99611"/>
                      <a:pt x="534346" y="108551"/>
                      <a:pt x="527447" y="114300"/>
                    </a:cubicBezTo>
                    <a:cubicBezTo>
                      <a:pt x="521584" y="119186"/>
                      <a:pt x="514747" y="122767"/>
                      <a:pt x="508397" y="127000"/>
                    </a:cubicBezTo>
                    <a:cubicBezTo>
                      <a:pt x="491186" y="123558"/>
                      <a:pt x="470055" y="123522"/>
                      <a:pt x="457597" y="107950"/>
                    </a:cubicBezTo>
                    <a:cubicBezTo>
                      <a:pt x="453416" y="102723"/>
                      <a:pt x="456694" y="92791"/>
                      <a:pt x="451247" y="88900"/>
                    </a:cubicBezTo>
                    <a:cubicBezTo>
                      <a:pt x="440354" y="81119"/>
                      <a:pt x="413147" y="76200"/>
                      <a:pt x="413147" y="76200"/>
                    </a:cubicBezTo>
                    <a:cubicBezTo>
                      <a:pt x="365264" y="92161"/>
                      <a:pt x="424286" y="70631"/>
                      <a:pt x="375047" y="95250"/>
                    </a:cubicBezTo>
                    <a:cubicBezTo>
                      <a:pt x="369060" y="98243"/>
                      <a:pt x="362347" y="99483"/>
                      <a:pt x="355997" y="101600"/>
                    </a:cubicBezTo>
                    <a:cubicBezTo>
                      <a:pt x="342609" y="98625"/>
                      <a:pt x="295056" y="95274"/>
                      <a:pt x="279797" y="76200"/>
                    </a:cubicBezTo>
                    <a:cubicBezTo>
                      <a:pt x="255384" y="45684"/>
                      <a:pt x="296860" y="65681"/>
                      <a:pt x="254397" y="44450"/>
                    </a:cubicBezTo>
                    <a:cubicBezTo>
                      <a:pt x="238384" y="36443"/>
                      <a:pt x="220504" y="36580"/>
                      <a:pt x="203597" y="31750"/>
                    </a:cubicBezTo>
                    <a:cubicBezTo>
                      <a:pt x="199046" y="30450"/>
                      <a:pt x="195130" y="27517"/>
                      <a:pt x="178197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asturias">
                <a:extLst>
                  <a:ext uri="{FF2B5EF4-FFF2-40B4-BE49-F238E27FC236}">
                    <a16:creationId xmlns:a16="http://schemas.microsoft.com/office/drawing/2014/main" id="{F140CC12-C73D-F6BA-B6FC-32421E8D0F6C}"/>
                  </a:ext>
                </a:extLst>
              </p:cNvPr>
              <p:cNvSpPr/>
              <p:nvPr/>
            </p:nvSpPr>
            <p:spPr>
              <a:xfrm>
                <a:off x="1000728" y="131259"/>
                <a:ext cx="1105202" cy="397637"/>
              </a:xfrm>
              <a:custGeom>
                <a:avLst/>
                <a:gdLst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41350 w 1105033"/>
                  <a:gd name="connsiteY39" fmla="*/ 330200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7079 w 1105033"/>
                  <a:gd name="connsiteY40" fmla="*/ 355889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5033" h="393700">
                    <a:moveTo>
                      <a:pt x="31750" y="12700"/>
                    </a:moveTo>
                    <a:cubicBezTo>
                      <a:pt x="41275" y="4233"/>
                      <a:pt x="61000" y="22867"/>
                      <a:pt x="76200" y="25400"/>
                    </a:cubicBezTo>
                    <a:cubicBezTo>
                      <a:pt x="98102" y="29050"/>
                      <a:pt x="139506" y="25303"/>
                      <a:pt x="165100" y="38100"/>
                    </a:cubicBezTo>
                    <a:cubicBezTo>
                      <a:pt x="171926" y="41513"/>
                      <a:pt x="177800" y="46567"/>
                      <a:pt x="184150" y="50800"/>
                    </a:cubicBezTo>
                    <a:cubicBezTo>
                      <a:pt x="203200" y="48683"/>
                      <a:pt x="222325" y="47161"/>
                      <a:pt x="241300" y="44450"/>
                    </a:cubicBezTo>
                    <a:cubicBezTo>
                      <a:pt x="251984" y="42924"/>
                      <a:pt x="262331" y="39361"/>
                      <a:pt x="273050" y="38100"/>
                    </a:cubicBezTo>
                    <a:cubicBezTo>
                      <a:pt x="298363" y="35122"/>
                      <a:pt x="323850" y="33867"/>
                      <a:pt x="349250" y="31750"/>
                    </a:cubicBezTo>
                    <a:cubicBezTo>
                      <a:pt x="355600" y="27517"/>
                      <a:pt x="361474" y="22463"/>
                      <a:pt x="368300" y="19050"/>
                    </a:cubicBezTo>
                    <a:cubicBezTo>
                      <a:pt x="395996" y="5202"/>
                      <a:pt x="401491" y="16235"/>
                      <a:pt x="438150" y="25400"/>
                    </a:cubicBezTo>
                    <a:cubicBezTo>
                      <a:pt x="444500" y="29633"/>
                      <a:pt x="450226" y="35000"/>
                      <a:pt x="457200" y="38100"/>
                    </a:cubicBezTo>
                    <a:cubicBezTo>
                      <a:pt x="469433" y="43537"/>
                      <a:pt x="495300" y="50800"/>
                      <a:pt x="495300" y="50800"/>
                    </a:cubicBezTo>
                    <a:cubicBezTo>
                      <a:pt x="499533" y="44450"/>
                      <a:pt x="504587" y="38576"/>
                      <a:pt x="508000" y="31750"/>
                    </a:cubicBezTo>
                    <a:cubicBezTo>
                      <a:pt x="510993" y="25763"/>
                      <a:pt x="510169" y="17927"/>
                      <a:pt x="514350" y="12700"/>
                    </a:cubicBezTo>
                    <a:cubicBezTo>
                      <a:pt x="519118" y="6741"/>
                      <a:pt x="527050" y="4233"/>
                      <a:pt x="533400" y="0"/>
                    </a:cubicBezTo>
                    <a:cubicBezTo>
                      <a:pt x="554567" y="2117"/>
                      <a:pt x="575842" y="3342"/>
                      <a:pt x="596900" y="6350"/>
                    </a:cubicBezTo>
                    <a:cubicBezTo>
                      <a:pt x="605540" y="7584"/>
                      <a:pt x="615038" y="7859"/>
                      <a:pt x="622300" y="12700"/>
                    </a:cubicBezTo>
                    <a:cubicBezTo>
                      <a:pt x="628650" y="16933"/>
                      <a:pt x="628650" y="27517"/>
                      <a:pt x="635000" y="31750"/>
                    </a:cubicBezTo>
                    <a:cubicBezTo>
                      <a:pt x="642262" y="36591"/>
                      <a:pt x="652009" y="35702"/>
                      <a:pt x="660400" y="38100"/>
                    </a:cubicBezTo>
                    <a:cubicBezTo>
                      <a:pt x="666836" y="39939"/>
                      <a:pt x="673100" y="42333"/>
                      <a:pt x="679450" y="44450"/>
                    </a:cubicBezTo>
                    <a:cubicBezTo>
                      <a:pt x="713709" y="42003"/>
                      <a:pt x="786410" y="31420"/>
                      <a:pt x="825500" y="44450"/>
                    </a:cubicBezTo>
                    <a:cubicBezTo>
                      <a:pt x="839980" y="49277"/>
                      <a:pt x="849120" y="65023"/>
                      <a:pt x="863600" y="69850"/>
                    </a:cubicBezTo>
                    <a:cubicBezTo>
                      <a:pt x="935896" y="93949"/>
                      <a:pt x="888336" y="81764"/>
                      <a:pt x="1009650" y="88900"/>
                    </a:cubicBezTo>
                    <a:cubicBezTo>
                      <a:pt x="1016000" y="91017"/>
                      <a:pt x="1022264" y="93411"/>
                      <a:pt x="1028700" y="95250"/>
                    </a:cubicBezTo>
                    <a:cubicBezTo>
                      <a:pt x="1037091" y="97648"/>
                      <a:pt x="1046078" y="98162"/>
                      <a:pt x="1054100" y="101600"/>
                    </a:cubicBezTo>
                    <a:cubicBezTo>
                      <a:pt x="1061115" y="104606"/>
                      <a:pt x="1066324" y="110887"/>
                      <a:pt x="1073150" y="114300"/>
                    </a:cubicBezTo>
                    <a:cubicBezTo>
                      <a:pt x="1079137" y="117293"/>
                      <a:pt x="1085850" y="118533"/>
                      <a:pt x="1092200" y="120650"/>
                    </a:cubicBezTo>
                    <a:cubicBezTo>
                      <a:pt x="1096433" y="129117"/>
                      <a:pt x="1103561" y="136679"/>
                      <a:pt x="1104900" y="146050"/>
                    </a:cubicBezTo>
                    <a:cubicBezTo>
                      <a:pt x="1105847" y="152676"/>
                      <a:pt x="1101543" y="159113"/>
                      <a:pt x="1098550" y="165100"/>
                    </a:cubicBezTo>
                    <a:cubicBezTo>
                      <a:pt x="1095137" y="171926"/>
                      <a:pt x="1092322" y="180105"/>
                      <a:pt x="1085850" y="184150"/>
                    </a:cubicBezTo>
                    <a:cubicBezTo>
                      <a:pt x="1074498" y="191245"/>
                      <a:pt x="1060450" y="192617"/>
                      <a:pt x="1047750" y="196850"/>
                    </a:cubicBezTo>
                    <a:cubicBezTo>
                      <a:pt x="1041400" y="198967"/>
                      <a:pt x="1034269" y="199487"/>
                      <a:pt x="1028700" y="203200"/>
                    </a:cubicBezTo>
                    <a:cubicBezTo>
                      <a:pt x="979461" y="236026"/>
                      <a:pt x="1005080" y="223773"/>
                      <a:pt x="952500" y="241300"/>
                    </a:cubicBezTo>
                    <a:lnTo>
                      <a:pt x="895350" y="260350"/>
                    </a:lnTo>
                    <a:lnTo>
                      <a:pt x="876300" y="266700"/>
                    </a:lnTo>
                    <a:cubicBezTo>
                      <a:pt x="869950" y="273050"/>
                      <a:pt x="865100" y="281389"/>
                      <a:pt x="857250" y="285750"/>
                    </a:cubicBezTo>
                    <a:cubicBezTo>
                      <a:pt x="845548" y="292251"/>
                      <a:pt x="830289" y="291024"/>
                      <a:pt x="819150" y="298450"/>
                    </a:cubicBezTo>
                    <a:cubicBezTo>
                      <a:pt x="788927" y="318599"/>
                      <a:pt x="811977" y="306317"/>
                      <a:pt x="774700" y="317500"/>
                    </a:cubicBezTo>
                    <a:cubicBezTo>
                      <a:pt x="761878" y="321347"/>
                      <a:pt x="749300" y="325967"/>
                      <a:pt x="736600" y="330200"/>
                    </a:cubicBezTo>
                    <a:lnTo>
                      <a:pt x="717550" y="336550"/>
                    </a:lnTo>
                    <a:cubicBezTo>
                      <a:pt x="692150" y="334433"/>
                      <a:pt x="678442" y="352955"/>
                      <a:pt x="628364" y="356178"/>
                    </a:cubicBezTo>
                    <a:cubicBezTo>
                      <a:pt x="578286" y="359401"/>
                      <a:pt x="476298" y="357044"/>
                      <a:pt x="417079" y="355889"/>
                    </a:cubicBezTo>
                    <a:cubicBezTo>
                      <a:pt x="357860" y="354734"/>
                      <a:pt x="319617" y="347133"/>
                      <a:pt x="273050" y="349250"/>
                    </a:cubicBezTo>
                    <a:lnTo>
                      <a:pt x="234950" y="361950"/>
                    </a:lnTo>
                    <a:cubicBezTo>
                      <a:pt x="228600" y="364067"/>
                      <a:pt x="221469" y="364587"/>
                      <a:pt x="215900" y="368300"/>
                    </a:cubicBezTo>
                    <a:cubicBezTo>
                      <a:pt x="209550" y="372533"/>
                      <a:pt x="203824" y="377900"/>
                      <a:pt x="196850" y="381000"/>
                    </a:cubicBezTo>
                    <a:cubicBezTo>
                      <a:pt x="184617" y="386437"/>
                      <a:pt x="158750" y="393700"/>
                      <a:pt x="158750" y="393700"/>
                    </a:cubicBezTo>
                    <a:cubicBezTo>
                      <a:pt x="133350" y="391583"/>
                      <a:pt x="107543" y="392349"/>
                      <a:pt x="82550" y="387350"/>
                    </a:cubicBezTo>
                    <a:cubicBezTo>
                      <a:pt x="75066" y="385853"/>
                      <a:pt x="66334" y="381736"/>
                      <a:pt x="63500" y="374650"/>
                    </a:cubicBezTo>
                    <a:cubicBezTo>
                      <a:pt x="61014" y="368435"/>
                      <a:pt x="64403" y="359491"/>
                      <a:pt x="69850" y="355600"/>
                    </a:cubicBezTo>
                    <a:cubicBezTo>
                      <a:pt x="80743" y="347819"/>
                      <a:pt x="107950" y="342900"/>
                      <a:pt x="107950" y="342900"/>
                    </a:cubicBezTo>
                    <a:cubicBezTo>
                      <a:pt x="105833" y="321733"/>
                      <a:pt x="108327" y="299581"/>
                      <a:pt x="101600" y="279400"/>
                    </a:cubicBezTo>
                    <a:cubicBezTo>
                      <a:pt x="99187" y="272160"/>
                      <a:pt x="89376" y="270113"/>
                      <a:pt x="82550" y="266700"/>
                    </a:cubicBezTo>
                    <a:cubicBezTo>
                      <a:pt x="73440" y="262145"/>
                      <a:pt x="46238" y="256035"/>
                      <a:pt x="38100" y="254000"/>
                    </a:cubicBezTo>
                    <a:cubicBezTo>
                      <a:pt x="31750" y="249767"/>
                      <a:pt x="24446" y="246696"/>
                      <a:pt x="19050" y="241300"/>
                    </a:cubicBezTo>
                    <a:cubicBezTo>
                      <a:pt x="6740" y="228990"/>
                      <a:pt x="5165" y="218694"/>
                      <a:pt x="0" y="203200"/>
                    </a:cubicBezTo>
                    <a:cubicBezTo>
                      <a:pt x="2117" y="173567"/>
                      <a:pt x="1943" y="143680"/>
                      <a:pt x="6350" y="114300"/>
                    </a:cubicBezTo>
                    <a:cubicBezTo>
                      <a:pt x="8336" y="101061"/>
                      <a:pt x="19050" y="76200"/>
                      <a:pt x="19050" y="76200"/>
                    </a:cubicBezTo>
                    <a:cubicBezTo>
                      <a:pt x="12031" y="55142"/>
                      <a:pt x="22225" y="21167"/>
                      <a:pt x="31750" y="127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leon">
                <a:extLst>
                  <a:ext uri="{FF2B5EF4-FFF2-40B4-BE49-F238E27FC236}">
                    <a16:creationId xmlns:a16="http://schemas.microsoft.com/office/drawing/2014/main" id="{0F184D85-70ED-4B2B-4286-975B14DAA75A}"/>
                  </a:ext>
                </a:extLst>
              </p:cNvPr>
              <p:cNvSpPr/>
              <p:nvPr/>
            </p:nvSpPr>
            <p:spPr>
              <a:xfrm>
                <a:off x="1007998" y="361827"/>
                <a:ext cx="1015237" cy="762000"/>
              </a:xfrm>
              <a:custGeom>
                <a:avLst/>
                <a:gdLst>
                  <a:gd name="connsiteX0" fmla="*/ 276894 w 1015081"/>
                  <a:gd name="connsiteY0" fmla="*/ 138113 h 762000"/>
                  <a:gd name="connsiteX1" fmla="*/ 253081 w 1015081"/>
                  <a:gd name="connsiteY1" fmla="*/ 152400 h 762000"/>
                  <a:gd name="connsiteX2" fmla="*/ 176881 w 1015081"/>
                  <a:gd name="connsiteY2" fmla="*/ 161925 h 762000"/>
                  <a:gd name="connsiteX3" fmla="*/ 153069 w 1015081"/>
                  <a:gd name="connsiteY3" fmla="*/ 166688 h 762000"/>
                  <a:gd name="connsiteX4" fmla="*/ 134019 w 1015081"/>
                  <a:gd name="connsiteY4" fmla="*/ 195263 h 762000"/>
                  <a:gd name="connsiteX5" fmla="*/ 119731 w 1015081"/>
                  <a:gd name="connsiteY5" fmla="*/ 209550 h 762000"/>
                  <a:gd name="connsiteX6" fmla="*/ 110206 w 1015081"/>
                  <a:gd name="connsiteY6" fmla="*/ 223838 h 762000"/>
                  <a:gd name="connsiteX7" fmla="*/ 100681 w 1015081"/>
                  <a:gd name="connsiteY7" fmla="*/ 266700 h 762000"/>
                  <a:gd name="connsiteX8" fmla="*/ 86394 w 1015081"/>
                  <a:gd name="connsiteY8" fmla="*/ 280988 h 762000"/>
                  <a:gd name="connsiteX9" fmla="*/ 81631 w 1015081"/>
                  <a:gd name="connsiteY9" fmla="*/ 300038 h 762000"/>
                  <a:gd name="connsiteX10" fmla="*/ 67344 w 1015081"/>
                  <a:gd name="connsiteY10" fmla="*/ 309563 h 762000"/>
                  <a:gd name="connsiteX11" fmla="*/ 43531 w 1015081"/>
                  <a:gd name="connsiteY11" fmla="*/ 333375 h 762000"/>
                  <a:gd name="connsiteX12" fmla="*/ 29244 w 1015081"/>
                  <a:gd name="connsiteY12" fmla="*/ 352425 h 762000"/>
                  <a:gd name="connsiteX13" fmla="*/ 14956 w 1015081"/>
                  <a:gd name="connsiteY13" fmla="*/ 376238 h 762000"/>
                  <a:gd name="connsiteX14" fmla="*/ 5431 w 1015081"/>
                  <a:gd name="connsiteY14" fmla="*/ 390525 h 762000"/>
                  <a:gd name="connsiteX15" fmla="*/ 5431 w 1015081"/>
                  <a:gd name="connsiteY15" fmla="*/ 442913 h 762000"/>
                  <a:gd name="connsiteX16" fmla="*/ 14956 w 1015081"/>
                  <a:gd name="connsiteY16" fmla="*/ 457200 h 762000"/>
                  <a:gd name="connsiteX17" fmla="*/ 29244 w 1015081"/>
                  <a:gd name="connsiteY17" fmla="*/ 452438 h 762000"/>
                  <a:gd name="connsiteX18" fmla="*/ 43531 w 1015081"/>
                  <a:gd name="connsiteY18" fmla="*/ 442913 h 762000"/>
                  <a:gd name="connsiteX19" fmla="*/ 57819 w 1015081"/>
                  <a:gd name="connsiteY19" fmla="*/ 447675 h 762000"/>
                  <a:gd name="connsiteX20" fmla="*/ 72106 w 1015081"/>
                  <a:gd name="connsiteY20" fmla="*/ 457200 h 762000"/>
                  <a:gd name="connsiteX21" fmla="*/ 86394 w 1015081"/>
                  <a:gd name="connsiteY21" fmla="*/ 461963 h 762000"/>
                  <a:gd name="connsiteX22" fmla="*/ 95919 w 1015081"/>
                  <a:gd name="connsiteY22" fmla="*/ 476250 h 762000"/>
                  <a:gd name="connsiteX23" fmla="*/ 105444 w 1015081"/>
                  <a:gd name="connsiteY23" fmla="*/ 561975 h 762000"/>
                  <a:gd name="connsiteX24" fmla="*/ 119731 w 1015081"/>
                  <a:gd name="connsiteY24" fmla="*/ 590550 h 762000"/>
                  <a:gd name="connsiteX25" fmla="*/ 134019 w 1015081"/>
                  <a:gd name="connsiteY25" fmla="*/ 595313 h 762000"/>
                  <a:gd name="connsiteX26" fmla="*/ 148306 w 1015081"/>
                  <a:gd name="connsiteY26" fmla="*/ 604838 h 762000"/>
                  <a:gd name="connsiteX27" fmla="*/ 181644 w 1015081"/>
                  <a:gd name="connsiteY27" fmla="*/ 614363 h 762000"/>
                  <a:gd name="connsiteX28" fmla="*/ 243556 w 1015081"/>
                  <a:gd name="connsiteY28" fmla="*/ 609600 h 762000"/>
                  <a:gd name="connsiteX29" fmla="*/ 257844 w 1015081"/>
                  <a:gd name="connsiteY29" fmla="*/ 600075 h 762000"/>
                  <a:gd name="connsiteX30" fmla="*/ 286419 w 1015081"/>
                  <a:gd name="connsiteY30" fmla="*/ 590550 h 762000"/>
                  <a:gd name="connsiteX31" fmla="*/ 300706 w 1015081"/>
                  <a:gd name="connsiteY31" fmla="*/ 585788 h 762000"/>
                  <a:gd name="connsiteX32" fmla="*/ 319756 w 1015081"/>
                  <a:gd name="connsiteY32" fmla="*/ 609600 h 762000"/>
                  <a:gd name="connsiteX33" fmla="*/ 334044 w 1015081"/>
                  <a:gd name="connsiteY33" fmla="*/ 619125 h 762000"/>
                  <a:gd name="connsiteX34" fmla="*/ 348331 w 1015081"/>
                  <a:gd name="connsiteY34" fmla="*/ 623888 h 762000"/>
                  <a:gd name="connsiteX35" fmla="*/ 405481 w 1015081"/>
                  <a:gd name="connsiteY35" fmla="*/ 633413 h 762000"/>
                  <a:gd name="connsiteX36" fmla="*/ 434056 w 1015081"/>
                  <a:gd name="connsiteY36" fmla="*/ 647700 h 762000"/>
                  <a:gd name="connsiteX37" fmla="*/ 505494 w 1015081"/>
                  <a:gd name="connsiteY37" fmla="*/ 666750 h 762000"/>
                  <a:gd name="connsiteX38" fmla="*/ 615031 w 1015081"/>
                  <a:gd name="connsiteY38" fmla="*/ 671513 h 762000"/>
                  <a:gd name="connsiteX39" fmla="*/ 643606 w 1015081"/>
                  <a:gd name="connsiteY39" fmla="*/ 676275 h 762000"/>
                  <a:gd name="connsiteX40" fmla="*/ 648369 w 1015081"/>
                  <a:gd name="connsiteY40" fmla="*/ 690563 h 762000"/>
                  <a:gd name="connsiteX41" fmla="*/ 657894 w 1015081"/>
                  <a:gd name="connsiteY41" fmla="*/ 704850 h 762000"/>
                  <a:gd name="connsiteX42" fmla="*/ 662656 w 1015081"/>
                  <a:gd name="connsiteY42" fmla="*/ 719138 h 762000"/>
                  <a:gd name="connsiteX43" fmla="*/ 667419 w 1015081"/>
                  <a:gd name="connsiteY43" fmla="*/ 752475 h 762000"/>
                  <a:gd name="connsiteX44" fmla="*/ 681706 w 1015081"/>
                  <a:gd name="connsiteY44" fmla="*/ 762000 h 762000"/>
                  <a:gd name="connsiteX45" fmla="*/ 695994 w 1015081"/>
                  <a:gd name="connsiteY45" fmla="*/ 757238 h 762000"/>
                  <a:gd name="connsiteX46" fmla="*/ 700756 w 1015081"/>
                  <a:gd name="connsiteY46" fmla="*/ 709613 h 762000"/>
                  <a:gd name="connsiteX47" fmla="*/ 691231 w 1015081"/>
                  <a:gd name="connsiteY47" fmla="*/ 681038 h 762000"/>
                  <a:gd name="connsiteX48" fmla="*/ 686469 w 1015081"/>
                  <a:gd name="connsiteY48" fmla="*/ 661988 h 762000"/>
                  <a:gd name="connsiteX49" fmla="*/ 691231 w 1015081"/>
                  <a:gd name="connsiteY49" fmla="*/ 623888 h 762000"/>
                  <a:gd name="connsiteX50" fmla="*/ 695994 w 1015081"/>
                  <a:gd name="connsiteY50" fmla="*/ 609600 h 762000"/>
                  <a:gd name="connsiteX51" fmla="*/ 710281 w 1015081"/>
                  <a:gd name="connsiteY51" fmla="*/ 600075 h 762000"/>
                  <a:gd name="connsiteX52" fmla="*/ 719806 w 1015081"/>
                  <a:gd name="connsiteY52" fmla="*/ 585788 h 762000"/>
                  <a:gd name="connsiteX53" fmla="*/ 757906 w 1015081"/>
                  <a:gd name="connsiteY53" fmla="*/ 581025 h 762000"/>
                  <a:gd name="connsiteX54" fmla="*/ 891256 w 1015081"/>
                  <a:gd name="connsiteY54" fmla="*/ 576263 h 762000"/>
                  <a:gd name="connsiteX55" fmla="*/ 905544 w 1015081"/>
                  <a:gd name="connsiteY55" fmla="*/ 409575 h 762000"/>
                  <a:gd name="connsiteX56" fmla="*/ 915069 w 1015081"/>
                  <a:gd name="connsiteY56" fmla="*/ 361950 h 762000"/>
                  <a:gd name="connsiteX57" fmla="*/ 924594 w 1015081"/>
                  <a:gd name="connsiteY57" fmla="*/ 323850 h 762000"/>
                  <a:gd name="connsiteX58" fmla="*/ 938881 w 1015081"/>
                  <a:gd name="connsiteY58" fmla="*/ 276225 h 762000"/>
                  <a:gd name="connsiteX59" fmla="*/ 953169 w 1015081"/>
                  <a:gd name="connsiteY59" fmla="*/ 266700 h 762000"/>
                  <a:gd name="connsiteX60" fmla="*/ 957931 w 1015081"/>
                  <a:gd name="connsiteY60" fmla="*/ 252413 h 762000"/>
                  <a:gd name="connsiteX61" fmla="*/ 976981 w 1015081"/>
                  <a:gd name="connsiteY61" fmla="*/ 223838 h 762000"/>
                  <a:gd name="connsiteX62" fmla="*/ 981744 w 1015081"/>
                  <a:gd name="connsiteY62" fmla="*/ 209550 h 762000"/>
                  <a:gd name="connsiteX63" fmla="*/ 1000794 w 1015081"/>
                  <a:gd name="connsiteY63" fmla="*/ 180975 h 762000"/>
                  <a:gd name="connsiteX64" fmla="*/ 1005556 w 1015081"/>
                  <a:gd name="connsiteY64" fmla="*/ 166688 h 762000"/>
                  <a:gd name="connsiteX65" fmla="*/ 1015081 w 1015081"/>
                  <a:gd name="connsiteY65" fmla="*/ 123825 h 762000"/>
                  <a:gd name="connsiteX66" fmla="*/ 996031 w 1015081"/>
                  <a:gd name="connsiteY66" fmla="*/ 104775 h 762000"/>
                  <a:gd name="connsiteX67" fmla="*/ 991269 w 1015081"/>
                  <a:gd name="connsiteY67" fmla="*/ 90488 h 762000"/>
                  <a:gd name="connsiteX68" fmla="*/ 981744 w 1015081"/>
                  <a:gd name="connsiteY68" fmla="*/ 66675 h 762000"/>
                  <a:gd name="connsiteX69" fmla="*/ 967456 w 1015081"/>
                  <a:gd name="connsiteY69" fmla="*/ 4763 h 762000"/>
                  <a:gd name="connsiteX70" fmla="*/ 943644 w 1015081"/>
                  <a:gd name="connsiteY70" fmla="*/ 0 h 762000"/>
                  <a:gd name="connsiteX71" fmla="*/ 915069 w 1015081"/>
                  <a:gd name="connsiteY71" fmla="*/ 19050 h 762000"/>
                  <a:gd name="connsiteX72" fmla="*/ 900781 w 1015081"/>
                  <a:gd name="connsiteY72" fmla="*/ 23813 h 762000"/>
                  <a:gd name="connsiteX73" fmla="*/ 857919 w 1015081"/>
                  <a:gd name="connsiteY73" fmla="*/ 47625 h 762000"/>
                  <a:gd name="connsiteX74" fmla="*/ 843631 w 1015081"/>
                  <a:gd name="connsiteY74" fmla="*/ 57150 h 762000"/>
                  <a:gd name="connsiteX75" fmla="*/ 829344 w 1015081"/>
                  <a:gd name="connsiteY75" fmla="*/ 61913 h 762000"/>
                  <a:gd name="connsiteX76" fmla="*/ 824581 w 1015081"/>
                  <a:gd name="connsiteY76" fmla="*/ 76200 h 762000"/>
                  <a:gd name="connsiteX77" fmla="*/ 791244 w 1015081"/>
                  <a:gd name="connsiteY77" fmla="*/ 85725 h 762000"/>
                  <a:gd name="connsiteX78" fmla="*/ 772194 w 1015081"/>
                  <a:gd name="connsiteY78" fmla="*/ 95250 h 762000"/>
                  <a:gd name="connsiteX79" fmla="*/ 738856 w 1015081"/>
                  <a:gd name="connsiteY79" fmla="*/ 104775 h 762000"/>
                  <a:gd name="connsiteX80" fmla="*/ 710281 w 1015081"/>
                  <a:gd name="connsiteY80" fmla="*/ 114300 h 762000"/>
                  <a:gd name="connsiteX81" fmla="*/ 676944 w 1015081"/>
                  <a:gd name="connsiteY81" fmla="*/ 119063 h 762000"/>
                  <a:gd name="connsiteX82" fmla="*/ 657894 w 1015081"/>
                  <a:gd name="connsiteY82" fmla="*/ 123825 h 762000"/>
                  <a:gd name="connsiteX83" fmla="*/ 643606 w 1015081"/>
                  <a:gd name="connsiteY83" fmla="*/ 128588 h 762000"/>
                  <a:gd name="connsiteX84" fmla="*/ 476919 w 1015081"/>
                  <a:gd name="connsiteY84" fmla="*/ 133350 h 762000"/>
                  <a:gd name="connsiteX85" fmla="*/ 372144 w 1015081"/>
                  <a:gd name="connsiteY85" fmla="*/ 133350 h 762000"/>
                  <a:gd name="connsiteX86" fmla="*/ 324519 w 1015081"/>
                  <a:gd name="connsiteY86" fmla="*/ 119063 h 762000"/>
                  <a:gd name="connsiteX87" fmla="*/ 276894 w 1015081"/>
                  <a:gd name="connsiteY87" fmla="*/ 13811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15081" h="762000">
                    <a:moveTo>
                      <a:pt x="276894" y="138113"/>
                    </a:moveTo>
                    <a:cubicBezTo>
                      <a:pt x="264988" y="143669"/>
                      <a:pt x="261360" y="148260"/>
                      <a:pt x="253081" y="152400"/>
                    </a:cubicBezTo>
                    <a:cubicBezTo>
                      <a:pt x="232517" y="162682"/>
                      <a:pt x="188714" y="161015"/>
                      <a:pt x="176881" y="161925"/>
                    </a:cubicBezTo>
                    <a:cubicBezTo>
                      <a:pt x="168944" y="163513"/>
                      <a:pt x="160309" y="163068"/>
                      <a:pt x="153069" y="166688"/>
                    </a:cubicBezTo>
                    <a:cubicBezTo>
                      <a:pt x="130276" y="178084"/>
                      <a:pt x="144604" y="179386"/>
                      <a:pt x="134019" y="195263"/>
                    </a:cubicBezTo>
                    <a:cubicBezTo>
                      <a:pt x="130283" y="200867"/>
                      <a:pt x="124043" y="204376"/>
                      <a:pt x="119731" y="209550"/>
                    </a:cubicBezTo>
                    <a:cubicBezTo>
                      <a:pt x="116067" y="213947"/>
                      <a:pt x="113381" y="219075"/>
                      <a:pt x="110206" y="223838"/>
                    </a:cubicBezTo>
                    <a:cubicBezTo>
                      <a:pt x="109629" y="227301"/>
                      <a:pt x="105893" y="258881"/>
                      <a:pt x="100681" y="266700"/>
                    </a:cubicBezTo>
                    <a:cubicBezTo>
                      <a:pt x="96945" y="272304"/>
                      <a:pt x="91156" y="276225"/>
                      <a:pt x="86394" y="280988"/>
                    </a:cubicBezTo>
                    <a:cubicBezTo>
                      <a:pt x="84806" y="287338"/>
                      <a:pt x="85262" y="294592"/>
                      <a:pt x="81631" y="300038"/>
                    </a:cubicBezTo>
                    <a:cubicBezTo>
                      <a:pt x="78456" y="304800"/>
                      <a:pt x="71391" y="305516"/>
                      <a:pt x="67344" y="309563"/>
                    </a:cubicBezTo>
                    <a:cubicBezTo>
                      <a:pt x="35597" y="341310"/>
                      <a:pt x="81629" y="307977"/>
                      <a:pt x="43531" y="333375"/>
                    </a:cubicBezTo>
                    <a:cubicBezTo>
                      <a:pt x="38769" y="339725"/>
                      <a:pt x="33647" y="345821"/>
                      <a:pt x="29244" y="352425"/>
                    </a:cubicBezTo>
                    <a:cubicBezTo>
                      <a:pt x="24109" y="360127"/>
                      <a:pt x="19862" y="368388"/>
                      <a:pt x="14956" y="376238"/>
                    </a:cubicBezTo>
                    <a:cubicBezTo>
                      <a:pt x="11922" y="381092"/>
                      <a:pt x="8606" y="385763"/>
                      <a:pt x="5431" y="390525"/>
                    </a:cubicBezTo>
                    <a:cubicBezTo>
                      <a:pt x="-395" y="413831"/>
                      <a:pt x="-3101" y="414473"/>
                      <a:pt x="5431" y="442913"/>
                    </a:cubicBezTo>
                    <a:cubicBezTo>
                      <a:pt x="7076" y="448395"/>
                      <a:pt x="11781" y="452438"/>
                      <a:pt x="14956" y="457200"/>
                    </a:cubicBezTo>
                    <a:cubicBezTo>
                      <a:pt x="19719" y="455613"/>
                      <a:pt x="24754" y="454683"/>
                      <a:pt x="29244" y="452438"/>
                    </a:cubicBezTo>
                    <a:cubicBezTo>
                      <a:pt x="34363" y="449878"/>
                      <a:pt x="37885" y="443854"/>
                      <a:pt x="43531" y="442913"/>
                    </a:cubicBezTo>
                    <a:cubicBezTo>
                      <a:pt x="48483" y="442088"/>
                      <a:pt x="53056" y="446088"/>
                      <a:pt x="57819" y="447675"/>
                    </a:cubicBezTo>
                    <a:cubicBezTo>
                      <a:pt x="62581" y="450850"/>
                      <a:pt x="66987" y="454640"/>
                      <a:pt x="72106" y="457200"/>
                    </a:cubicBezTo>
                    <a:cubicBezTo>
                      <a:pt x="76596" y="459445"/>
                      <a:pt x="82474" y="458827"/>
                      <a:pt x="86394" y="461963"/>
                    </a:cubicBezTo>
                    <a:cubicBezTo>
                      <a:pt x="90863" y="465539"/>
                      <a:pt x="92744" y="471488"/>
                      <a:pt x="95919" y="476250"/>
                    </a:cubicBezTo>
                    <a:cubicBezTo>
                      <a:pt x="109299" y="516395"/>
                      <a:pt x="95251" y="470239"/>
                      <a:pt x="105444" y="561975"/>
                    </a:cubicBezTo>
                    <a:cubicBezTo>
                      <a:pt x="106286" y="569552"/>
                      <a:pt x="113954" y="585928"/>
                      <a:pt x="119731" y="590550"/>
                    </a:cubicBezTo>
                    <a:cubicBezTo>
                      <a:pt x="123651" y="593686"/>
                      <a:pt x="129529" y="593068"/>
                      <a:pt x="134019" y="595313"/>
                    </a:cubicBezTo>
                    <a:cubicBezTo>
                      <a:pt x="139138" y="597873"/>
                      <a:pt x="143187" y="602278"/>
                      <a:pt x="148306" y="604838"/>
                    </a:cubicBezTo>
                    <a:cubicBezTo>
                      <a:pt x="155134" y="608252"/>
                      <a:pt x="175547" y="612839"/>
                      <a:pt x="181644" y="614363"/>
                    </a:cubicBezTo>
                    <a:cubicBezTo>
                      <a:pt x="202281" y="612775"/>
                      <a:pt x="223212" y="613415"/>
                      <a:pt x="243556" y="609600"/>
                    </a:cubicBezTo>
                    <a:cubicBezTo>
                      <a:pt x="249182" y="608545"/>
                      <a:pt x="252613" y="602400"/>
                      <a:pt x="257844" y="600075"/>
                    </a:cubicBezTo>
                    <a:cubicBezTo>
                      <a:pt x="267019" y="595997"/>
                      <a:pt x="276894" y="593725"/>
                      <a:pt x="286419" y="590550"/>
                    </a:cubicBezTo>
                    <a:lnTo>
                      <a:pt x="300706" y="585788"/>
                    </a:lnTo>
                    <a:cubicBezTo>
                      <a:pt x="341655" y="613086"/>
                      <a:pt x="293465" y="576737"/>
                      <a:pt x="319756" y="609600"/>
                    </a:cubicBezTo>
                    <a:cubicBezTo>
                      <a:pt x="323332" y="614070"/>
                      <a:pt x="328924" y="616565"/>
                      <a:pt x="334044" y="619125"/>
                    </a:cubicBezTo>
                    <a:cubicBezTo>
                      <a:pt x="338534" y="621370"/>
                      <a:pt x="343504" y="622509"/>
                      <a:pt x="348331" y="623888"/>
                    </a:cubicBezTo>
                    <a:cubicBezTo>
                      <a:pt x="372799" y="630879"/>
                      <a:pt x="374572" y="629549"/>
                      <a:pt x="405481" y="633413"/>
                    </a:cubicBezTo>
                    <a:cubicBezTo>
                      <a:pt x="473754" y="656167"/>
                      <a:pt x="360233" y="616940"/>
                      <a:pt x="434056" y="647700"/>
                    </a:cubicBezTo>
                    <a:cubicBezTo>
                      <a:pt x="454582" y="656253"/>
                      <a:pt x="482259" y="665148"/>
                      <a:pt x="505494" y="666750"/>
                    </a:cubicBezTo>
                    <a:cubicBezTo>
                      <a:pt x="541954" y="669265"/>
                      <a:pt x="578519" y="669925"/>
                      <a:pt x="615031" y="671513"/>
                    </a:cubicBezTo>
                    <a:cubicBezTo>
                      <a:pt x="624556" y="673100"/>
                      <a:pt x="635222" y="671484"/>
                      <a:pt x="643606" y="676275"/>
                    </a:cubicBezTo>
                    <a:cubicBezTo>
                      <a:pt x="647965" y="678766"/>
                      <a:pt x="646124" y="686073"/>
                      <a:pt x="648369" y="690563"/>
                    </a:cubicBezTo>
                    <a:cubicBezTo>
                      <a:pt x="650929" y="695682"/>
                      <a:pt x="654719" y="700088"/>
                      <a:pt x="657894" y="704850"/>
                    </a:cubicBezTo>
                    <a:cubicBezTo>
                      <a:pt x="659481" y="709613"/>
                      <a:pt x="661671" y="714215"/>
                      <a:pt x="662656" y="719138"/>
                    </a:cubicBezTo>
                    <a:cubicBezTo>
                      <a:pt x="664857" y="730145"/>
                      <a:pt x="662860" y="742217"/>
                      <a:pt x="667419" y="752475"/>
                    </a:cubicBezTo>
                    <a:cubicBezTo>
                      <a:pt x="669744" y="757705"/>
                      <a:pt x="676944" y="758825"/>
                      <a:pt x="681706" y="762000"/>
                    </a:cubicBezTo>
                    <a:cubicBezTo>
                      <a:pt x="686469" y="760413"/>
                      <a:pt x="692444" y="760788"/>
                      <a:pt x="695994" y="757238"/>
                    </a:cubicBezTo>
                    <a:cubicBezTo>
                      <a:pt x="710863" y="742370"/>
                      <a:pt x="705292" y="727755"/>
                      <a:pt x="700756" y="709613"/>
                    </a:cubicBezTo>
                    <a:cubicBezTo>
                      <a:pt x="698321" y="699873"/>
                      <a:pt x="693666" y="690779"/>
                      <a:pt x="691231" y="681038"/>
                    </a:cubicBezTo>
                    <a:lnTo>
                      <a:pt x="686469" y="661988"/>
                    </a:lnTo>
                    <a:cubicBezTo>
                      <a:pt x="688056" y="649288"/>
                      <a:pt x="688941" y="636480"/>
                      <a:pt x="691231" y="623888"/>
                    </a:cubicBezTo>
                    <a:cubicBezTo>
                      <a:pt x="692129" y="618949"/>
                      <a:pt x="692858" y="613520"/>
                      <a:pt x="695994" y="609600"/>
                    </a:cubicBezTo>
                    <a:cubicBezTo>
                      <a:pt x="699570" y="605131"/>
                      <a:pt x="705519" y="603250"/>
                      <a:pt x="710281" y="600075"/>
                    </a:cubicBezTo>
                    <a:cubicBezTo>
                      <a:pt x="713456" y="595313"/>
                      <a:pt x="714492" y="587914"/>
                      <a:pt x="719806" y="585788"/>
                    </a:cubicBezTo>
                    <a:cubicBezTo>
                      <a:pt x="731689" y="581035"/>
                      <a:pt x="745127" y="581735"/>
                      <a:pt x="757906" y="581025"/>
                    </a:cubicBezTo>
                    <a:cubicBezTo>
                      <a:pt x="802316" y="578558"/>
                      <a:pt x="846806" y="577850"/>
                      <a:pt x="891256" y="576263"/>
                    </a:cubicBezTo>
                    <a:cubicBezTo>
                      <a:pt x="916231" y="501338"/>
                      <a:pt x="896384" y="569875"/>
                      <a:pt x="905544" y="409575"/>
                    </a:cubicBezTo>
                    <a:cubicBezTo>
                      <a:pt x="906621" y="390721"/>
                      <a:pt x="911191" y="379402"/>
                      <a:pt x="915069" y="361950"/>
                    </a:cubicBezTo>
                    <a:cubicBezTo>
                      <a:pt x="922733" y="327464"/>
                      <a:pt x="916082" y="349384"/>
                      <a:pt x="924594" y="323850"/>
                    </a:cubicBezTo>
                    <a:cubicBezTo>
                      <a:pt x="927591" y="302867"/>
                      <a:pt x="924442" y="290664"/>
                      <a:pt x="938881" y="276225"/>
                    </a:cubicBezTo>
                    <a:cubicBezTo>
                      <a:pt x="942928" y="272178"/>
                      <a:pt x="948406" y="269875"/>
                      <a:pt x="953169" y="266700"/>
                    </a:cubicBezTo>
                    <a:cubicBezTo>
                      <a:pt x="954756" y="261938"/>
                      <a:pt x="955493" y="256801"/>
                      <a:pt x="957931" y="252413"/>
                    </a:cubicBezTo>
                    <a:cubicBezTo>
                      <a:pt x="963490" y="242406"/>
                      <a:pt x="973361" y="234698"/>
                      <a:pt x="976981" y="223838"/>
                    </a:cubicBezTo>
                    <a:cubicBezTo>
                      <a:pt x="978569" y="219075"/>
                      <a:pt x="979306" y="213939"/>
                      <a:pt x="981744" y="209550"/>
                    </a:cubicBezTo>
                    <a:cubicBezTo>
                      <a:pt x="987303" y="199543"/>
                      <a:pt x="1000794" y="180975"/>
                      <a:pt x="1000794" y="180975"/>
                    </a:cubicBezTo>
                    <a:cubicBezTo>
                      <a:pt x="1002381" y="176213"/>
                      <a:pt x="1004177" y="171515"/>
                      <a:pt x="1005556" y="166688"/>
                    </a:cubicBezTo>
                    <a:cubicBezTo>
                      <a:pt x="1010043" y="150984"/>
                      <a:pt x="1011805" y="140207"/>
                      <a:pt x="1015081" y="123825"/>
                    </a:cubicBezTo>
                    <a:cubicBezTo>
                      <a:pt x="1002383" y="85728"/>
                      <a:pt x="1021430" y="130174"/>
                      <a:pt x="996031" y="104775"/>
                    </a:cubicBezTo>
                    <a:cubicBezTo>
                      <a:pt x="992481" y="101225"/>
                      <a:pt x="993032" y="95188"/>
                      <a:pt x="991269" y="90488"/>
                    </a:cubicBezTo>
                    <a:cubicBezTo>
                      <a:pt x="988267" y="82483"/>
                      <a:pt x="984919" y="74613"/>
                      <a:pt x="981744" y="66675"/>
                    </a:cubicBezTo>
                    <a:cubicBezTo>
                      <a:pt x="981581" y="65532"/>
                      <a:pt x="975146" y="6301"/>
                      <a:pt x="967456" y="4763"/>
                    </a:cubicBezTo>
                    <a:lnTo>
                      <a:pt x="943644" y="0"/>
                    </a:lnTo>
                    <a:cubicBezTo>
                      <a:pt x="934119" y="6350"/>
                      <a:pt x="925929" y="15430"/>
                      <a:pt x="915069" y="19050"/>
                    </a:cubicBezTo>
                    <a:cubicBezTo>
                      <a:pt x="910306" y="20638"/>
                      <a:pt x="905170" y="21375"/>
                      <a:pt x="900781" y="23813"/>
                    </a:cubicBezTo>
                    <a:cubicBezTo>
                      <a:pt x="851656" y="51105"/>
                      <a:pt x="890246" y="36850"/>
                      <a:pt x="857919" y="47625"/>
                    </a:cubicBezTo>
                    <a:cubicBezTo>
                      <a:pt x="853156" y="50800"/>
                      <a:pt x="848751" y="54590"/>
                      <a:pt x="843631" y="57150"/>
                    </a:cubicBezTo>
                    <a:cubicBezTo>
                      <a:pt x="839141" y="59395"/>
                      <a:pt x="832894" y="58363"/>
                      <a:pt x="829344" y="61913"/>
                    </a:cubicBezTo>
                    <a:cubicBezTo>
                      <a:pt x="825794" y="65463"/>
                      <a:pt x="828131" y="72650"/>
                      <a:pt x="824581" y="76200"/>
                    </a:cubicBezTo>
                    <a:cubicBezTo>
                      <a:pt x="822302" y="78479"/>
                      <a:pt x="791412" y="85683"/>
                      <a:pt x="791244" y="85725"/>
                    </a:cubicBezTo>
                    <a:cubicBezTo>
                      <a:pt x="784894" y="88900"/>
                      <a:pt x="778719" y="92453"/>
                      <a:pt x="772194" y="95250"/>
                    </a:cubicBezTo>
                    <a:cubicBezTo>
                      <a:pt x="759739" y="100588"/>
                      <a:pt x="752291" y="100745"/>
                      <a:pt x="738856" y="104775"/>
                    </a:cubicBezTo>
                    <a:cubicBezTo>
                      <a:pt x="729239" y="107660"/>
                      <a:pt x="720220" y="112880"/>
                      <a:pt x="710281" y="114300"/>
                    </a:cubicBezTo>
                    <a:cubicBezTo>
                      <a:pt x="699169" y="115888"/>
                      <a:pt x="687988" y="117055"/>
                      <a:pt x="676944" y="119063"/>
                    </a:cubicBezTo>
                    <a:cubicBezTo>
                      <a:pt x="670504" y="120234"/>
                      <a:pt x="664188" y="122027"/>
                      <a:pt x="657894" y="123825"/>
                    </a:cubicBezTo>
                    <a:cubicBezTo>
                      <a:pt x="653067" y="125204"/>
                      <a:pt x="648619" y="128324"/>
                      <a:pt x="643606" y="128588"/>
                    </a:cubicBezTo>
                    <a:cubicBezTo>
                      <a:pt x="588098" y="131509"/>
                      <a:pt x="532481" y="131763"/>
                      <a:pt x="476919" y="133350"/>
                    </a:cubicBezTo>
                    <a:cubicBezTo>
                      <a:pt x="436336" y="146879"/>
                      <a:pt x="453453" y="143108"/>
                      <a:pt x="372144" y="133350"/>
                    </a:cubicBezTo>
                    <a:cubicBezTo>
                      <a:pt x="346928" y="130324"/>
                      <a:pt x="347072" y="120674"/>
                      <a:pt x="324519" y="119063"/>
                    </a:cubicBezTo>
                    <a:cubicBezTo>
                      <a:pt x="308684" y="117932"/>
                      <a:pt x="288800" y="132557"/>
                      <a:pt x="276894" y="13811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zamora">
                <a:extLst>
                  <a:ext uri="{FF2B5EF4-FFF2-40B4-BE49-F238E27FC236}">
                    <a16:creationId xmlns:a16="http://schemas.microsoft.com/office/drawing/2014/main" id="{5ADFDFD8-A5D2-80B8-6399-57EBA21CE122}"/>
                  </a:ext>
                </a:extLst>
              </p:cNvPr>
              <p:cNvSpPr/>
              <p:nvPr/>
            </p:nvSpPr>
            <p:spPr>
              <a:xfrm>
                <a:off x="978069" y="914382"/>
                <a:ext cx="785209" cy="614357"/>
              </a:xfrm>
              <a:custGeom>
                <a:avLst/>
                <a:gdLst>
                  <a:gd name="connsiteX0" fmla="*/ 109537 w 762000"/>
                  <a:gd name="connsiteY0" fmla="*/ 0 h 567144"/>
                  <a:gd name="connsiteX1" fmla="*/ 100012 w 762000"/>
                  <a:gd name="connsiteY1" fmla="*/ 42862 h 567144"/>
                  <a:gd name="connsiteX2" fmla="*/ 95250 w 762000"/>
                  <a:gd name="connsiteY2" fmla="*/ 61912 h 567144"/>
                  <a:gd name="connsiteX3" fmla="*/ 80962 w 762000"/>
                  <a:gd name="connsiteY3" fmla="*/ 76200 h 567144"/>
                  <a:gd name="connsiteX4" fmla="*/ 23812 w 762000"/>
                  <a:gd name="connsiteY4" fmla="*/ 95250 h 567144"/>
                  <a:gd name="connsiteX5" fmla="*/ 14287 w 762000"/>
                  <a:gd name="connsiteY5" fmla="*/ 109537 h 567144"/>
                  <a:gd name="connsiteX6" fmla="*/ 4762 w 762000"/>
                  <a:gd name="connsiteY6" fmla="*/ 138112 h 567144"/>
                  <a:gd name="connsiteX7" fmla="*/ 0 w 762000"/>
                  <a:gd name="connsiteY7" fmla="*/ 152400 h 567144"/>
                  <a:gd name="connsiteX8" fmla="*/ 4762 w 762000"/>
                  <a:gd name="connsiteY8" fmla="*/ 176212 h 567144"/>
                  <a:gd name="connsiteX9" fmla="*/ 19050 w 762000"/>
                  <a:gd name="connsiteY9" fmla="*/ 180975 h 567144"/>
                  <a:gd name="connsiteX10" fmla="*/ 33337 w 762000"/>
                  <a:gd name="connsiteY10" fmla="*/ 190500 h 567144"/>
                  <a:gd name="connsiteX11" fmla="*/ 119062 w 762000"/>
                  <a:gd name="connsiteY11" fmla="*/ 176212 h 567144"/>
                  <a:gd name="connsiteX12" fmla="*/ 147637 w 762000"/>
                  <a:gd name="connsiteY12" fmla="*/ 180975 h 567144"/>
                  <a:gd name="connsiteX13" fmla="*/ 176212 w 762000"/>
                  <a:gd name="connsiteY13" fmla="*/ 200025 h 567144"/>
                  <a:gd name="connsiteX14" fmla="*/ 195262 w 762000"/>
                  <a:gd name="connsiteY14" fmla="*/ 228600 h 567144"/>
                  <a:gd name="connsiteX15" fmla="*/ 204787 w 762000"/>
                  <a:gd name="connsiteY15" fmla="*/ 242887 h 567144"/>
                  <a:gd name="connsiteX16" fmla="*/ 209550 w 762000"/>
                  <a:gd name="connsiteY16" fmla="*/ 257175 h 567144"/>
                  <a:gd name="connsiteX17" fmla="*/ 214312 w 762000"/>
                  <a:gd name="connsiteY17" fmla="*/ 323850 h 567144"/>
                  <a:gd name="connsiteX18" fmla="*/ 219075 w 762000"/>
                  <a:gd name="connsiteY18" fmla="*/ 342900 h 567144"/>
                  <a:gd name="connsiteX19" fmla="*/ 238125 w 762000"/>
                  <a:gd name="connsiteY19" fmla="*/ 371475 h 567144"/>
                  <a:gd name="connsiteX20" fmla="*/ 252412 w 762000"/>
                  <a:gd name="connsiteY20" fmla="*/ 376237 h 567144"/>
                  <a:gd name="connsiteX21" fmla="*/ 300037 w 762000"/>
                  <a:gd name="connsiteY21" fmla="*/ 385762 h 567144"/>
                  <a:gd name="connsiteX22" fmla="*/ 314325 w 762000"/>
                  <a:gd name="connsiteY22" fmla="*/ 390525 h 567144"/>
                  <a:gd name="connsiteX23" fmla="*/ 328612 w 762000"/>
                  <a:gd name="connsiteY23" fmla="*/ 400050 h 567144"/>
                  <a:gd name="connsiteX24" fmla="*/ 323850 w 762000"/>
                  <a:gd name="connsiteY24" fmla="*/ 438150 h 567144"/>
                  <a:gd name="connsiteX25" fmla="*/ 309562 w 762000"/>
                  <a:gd name="connsiteY25" fmla="*/ 485775 h 567144"/>
                  <a:gd name="connsiteX26" fmla="*/ 304800 w 762000"/>
                  <a:gd name="connsiteY26" fmla="*/ 500062 h 567144"/>
                  <a:gd name="connsiteX27" fmla="*/ 300037 w 762000"/>
                  <a:gd name="connsiteY27" fmla="*/ 514350 h 567144"/>
                  <a:gd name="connsiteX28" fmla="*/ 304800 w 762000"/>
                  <a:gd name="connsiteY28" fmla="*/ 547687 h 567144"/>
                  <a:gd name="connsiteX29" fmla="*/ 342900 w 762000"/>
                  <a:gd name="connsiteY29" fmla="*/ 561975 h 567144"/>
                  <a:gd name="connsiteX30" fmla="*/ 385762 w 762000"/>
                  <a:gd name="connsiteY30" fmla="*/ 547687 h 567144"/>
                  <a:gd name="connsiteX31" fmla="*/ 400050 w 762000"/>
                  <a:gd name="connsiteY31" fmla="*/ 542925 h 567144"/>
                  <a:gd name="connsiteX32" fmla="*/ 447675 w 762000"/>
                  <a:gd name="connsiteY32" fmla="*/ 538162 h 567144"/>
                  <a:gd name="connsiteX33" fmla="*/ 542925 w 762000"/>
                  <a:gd name="connsiteY33" fmla="*/ 552450 h 567144"/>
                  <a:gd name="connsiteX34" fmla="*/ 557212 w 762000"/>
                  <a:gd name="connsiteY34" fmla="*/ 557212 h 567144"/>
                  <a:gd name="connsiteX35" fmla="*/ 690562 w 762000"/>
                  <a:gd name="connsiteY35" fmla="*/ 561975 h 567144"/>
                  <a:gd name="connsiteX36" fmla="*/ 704850 w 762000"/>
                  <a:gd name="connsiteY36" fmla="*/ 566737 h 567144"/>
                  <a:gd name="connsiteX37" fmla="*/ 714375 w 762000"/>
                  <a:gd name="connsiteY37" fmla="*/ 552450 h 567144"/>
                  <a:gd name="connsiteX38" fmla="*/ 719137 w 762000"/>
                  <a:gd name="connsiteY38" fmla="*/ 504825 h 567144"/>
                  <a:gd name="connsiteX39" fmla="*/ 742950 w 762000"/>
                  <a:gd name="connsiteY39" fmla="*/ 461962 h 567144"/>
                  <a:gd name="connsiteX40" fmla="*/ 747712 w 762000"/>
                  <a:gd name="connsiteY40" fmla="*/ 442912 h 567144"/>
                  <a:gd name="connsiteX41" fmla="*/ 757237 w 762000"/>
                  <a:gd name="connsiteY41" fmla="*/ 428625 h 567144"/>
                  <a:gd name="connsiteX42" fmla="*/ 762000 w 762000"/>
                  <a:gd name="connsiteY42" fmla="*/ 414337 h 567144"/>
                  <a:gd name="connsiteX43" fmla="*/ 747712 w 762000"/>
                  <a:gd name="connsiteY43" fmla="*/ 376237 h 567144"/>
                  <a:gd name="connsiteX44" fmla="*/ 742950 w 762000"/>
                  <a:gd name="connsiteY44" fmla="*/ 361950 h 567144"/>
                  <a:gd name="connsiteX45" fmla="*/ 728662 w 762000"/>
                  <a:gd name="connsiteY45" fmla="*/ 347662 h 567144"/>
                  <a:gd name="connsiteX46" fmla="*/ 723900 w 762000"/>
                  <a:gd name="connsiteY46" fmla="*/ 333375 h 567144"/>
                  <a:gd name="connsiteX47" fmla="*/ 714375 w 762000"/>
                  <a:gd name="connsiteY47" fmla="*/ 319087 h 567144"/>
                  <a:gd name="connsiteX48" fmla="*/ 709612 w 762000"/>
                  <a:gd name="connsiteY48" fmla="*/ 300037 h 567144"/>
                  <a:gd name="connsiteX49" fmla="*/ 685800 w 762000"/>
                  <a:gd name="connsiteY49" fmla="*/ 200025 h 567144"/>
                  <a:gd name="connsiteX50" fmla="*/ 671512 w 762000"/>
                  <a:gd name="connsiteY50" fmla="*/ 185737 h 567144"/>
                  <a:gd name="connsiteX51" fmla="*/ 661987 w 762000"/>
                  <a:gd name="connsiteY51" fmla="*/ 157162 h 567144"/>
                  <a:gd name="connsiteX52" fmla="*/ 657225 w 762000"/>
                  <a:gd name="connsiteY52" fmla="*/ 142875 h 567144"/>
                  <a:gd name="connsiteX53" fmla="*/ 642937 w 762000"/>
                  <a:gd name="connsiteY53" fmla="*/ 133350 h 567144"/>
                  <a:gd name="connsiteX54" fmla="*/ 600075 w 762000"/>
                  <a:gd name="connsiteY54" fmla="*/ 123825 h 567144"/>
                  <a:gd name="connsiteX55" fmla="*/ 538162 w 762000"/>
                  <a:gd name="connsiteY55" fmla="*/ 119062 h 567144"/>
                  <a:gd name="connsiteX56" fmla="*/ 495300 w 762000"/>
                  <a:gd name="connsiteY56" fmla="*/ 114300 h 567144"/>
                  <a:gd name="connsiteX57" fmla="*/ 466725 w 762000"/>
                  <a:gd name="connsiteY57" fmla="*/ 104775 h 567144"/>
                  <a:gd name="connsiteX58" fmla="*/ 442912 w 762000"/>
                  <a:gd name="connsiteY58" fmla="*/ 100012 h 567144"/>
                  <a:gd name="connsiteX59" fmla="*/ 414337 w 762000"/>
                  <a:gd name="connsiteY59" fmla="*/ 90487 h 567144"/>
                  <a:gd name="connsiteX60" fmla="*/ 371475 w 762000"/>
                  <a:gd name="connsiteY60" fmla="*/ 66675 h 567144"/>
                  <a:gd name="connsiteX61" fmla="*/ 342900 w 762000"/>
                  <a:gd name="connsiteY61" fmla="*/ 61912 h 567144"/>
                  <a:gd name="connsiteX62" fmla="*/ 314325 w 762000"/>
                  <a:gd name="connsiteY62" fmla="*/ 52387 h 567144"/>
                  <a:gd name="connsiteX63" fmla="*/ 142875 w 762000"/>
                  <a:gd name="connsiteY63" fmla="*/ 57150 h 567144"/>
                  <a:gd name="connsiteX64" fmla="*/ 104775 w 762000"/>
                  <a:gd name="connsiteY64" fmla="*/ 42862 h 567144"/>
                  <a:gd name="connsiteX65" fmla="*/ 109537 w 762000"/>
                  <a:gd name="connsiteY65" fmla="*/ 0 h 567144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42875 w 762000"/>
                  <a:gd name="connsiteY63" fmla="*/ 57354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52437 w 762000"/>
                  <a:gd name="connsiteY58" fmla="*/ 95454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62000" h="567348">
                    <a:moveTo>
                      <a:pt x="109537" y="204"/>
                    </a:moveTo>
                    <a:cubicBezTo>
                      <a:pt x="104378" y="2982"/>
                      <a:pt x="109393" y="10233"/>
                      <a:pt x="100012" y="43066"/>
                    </a:cubicBezTo>
                    <a:cubicBezTo>
                      <a:pt x="98214" y="49360"/>
                      <a:pt x="98497" y="56433"/>
                      <a:pt x="95250" y="62116"/>
                    </a:cubicBezTo>
                    <a:cubicBezTo>
                      <a:pt x="91908" y="67964"/>
                      <a:pt x="85725" y="71641"/>
                      <a:pt x="80962" y="76404"/>
                    </a:cubicBezTo>
                    <a:cubicBezTo>
                      <a:pt x="69333" y="111294"/>
                      <a:pt x="85819" y="76375"/>
                      <a:pt x="23812" y="95454"/>
                    </a:cubicBezTo>
                    <a:cubicBezTo>
                      <a:pt x="18341" y="97137"/>
                      <a:pt x="17462" y="104979"/>
                      <a:pt x="14287" y="109741"/>
                    </a:cubicBezTo>
                    <a:lnTo>
                      <a:pt x="4762" y="138316"/>
                    </a:lnTo>
                    <a:lnTo>
                      <a:pt x="0" y="152604"/>
                    </a:lnTo>
                    <a:cubicBezTo>
                      <a:pt x="1587" y="160541"/>
                      <a:pt x="272" y="169681"/>
                      <a:pt x="4762" y="176416"/>
                    </a:cubicBezTo>
                    <a:cubicBezTo>
                      <a:pt x="7547" y="180593"/>
                      <a:pt x="14560" y="178934"/>
                      <a:pt x="19050" y="181179"/>
                    </a:cubicBezTo>
                    <a:cubicBezTo>
                      <a:pt x="24169" y="183739"/>
                      <a:pt x="28575" y="187529"/>
                      <a:pt x="33337" y="190704"/>
                    </a:cubicBezTo>
                    <a:cubicBezTo>
                      <a:pt x="86915" y="177310"/>
                      <a:pt x="58411" y="182482"/>
                      <a:pt x="119062" y="176416"/>
                    </a:cubicBezTo>
                    <a:cubicBezTo>
                      <a:pt x="128587" y="178004"/>
                      <a:pt x="138723" y="177465"/>
                      <a:pt x="147637" y="181179"/>
                    </a:cubicBezTo>
                    <a:cubicBezTo>
                      <a:pt x="158204" y="185582"/>
                      <a:pt x="176212" y="200229"/>
                      <a:pt x="176212" y="200229"/>
                    </a:cubicBezTo>
                    <a:lnTo>
                      <a:pt x="195262" y="228804"/>
                    </a:lnTo>
                    <a:cubicBezTo>
                      <a:pt x="198437" y="233566"/>
                      <a:pt x="202977" y="237661"/>
                      <a:pt x="204787" y="243091"/>
                    </a:cubicBezTo>
                    <a:lnTo>
                      <a:pt x="209550" y="257379"/>
                    </a:lnTo>
                    <a:cubicBezTo>
                      <a:pt x="211137" y="279604"/>
                      <a:pt x="211851" y="301909"/>
                      <a:pt x="214312" y="324054"/>
                    </a:cubicBezTo>
                    <a:cubicBezTo>
                      <a:pt x="215035" y="330559"/>
                      <a:pt x="216148" y="337250"/>
                      <a:pt x="219075" y="343104"/>
                    </a:cubicBezTo>
                    <a:cubicBezTo>
                      <a:pt x="224195" y="353343"/>
                      <a:pt x="227265" y="368059"/>
                      <a:pt x="238125" y="371679"/>
                    </a:cubicBezTo>
                    <a:cubicBezTo>
                      <a:pt x="242887" y="373266"/>
                      <a:pt x="247521" y="375312"/>
                      <a:pt x="252412" y="376441"/>
                    </a:cubicBezTo>
                    <a:cubicBezTo>
                      <a:pt x="268187" y="380081"/>
                      <a:pt x="284679" y="380846"/>
                      <a:pt x="300037" y="385966"/>
                    </a:cubicBezTo>
                    <a:cubicBezTo>
                      <a:pt x="304800" y="387554"/>
                      <a:pt x="309835" y="388484"/>
                      <a:pt x="314325" y="390729"/>
                    </a:cubicBezTo>
                    <a:cubicBezTo>
                      <a:pt x="319444" y="393289"/>
                      <a:pt x="323850" y="397079"/>
                      <a:pt x="328612" y="400254"/>
                    </a:cubicBezTo>
                    <a:cubicBezTo>
                      <a:pt x="327025" y="412954"/>
                      <a:pt x="325954" y="425729"/>
                      <a:pt x="323850" y="438354"/>
                    </a:cubicBezTo>
                    <a:cubicBezTo>
                      <a:pt x="321451" y="452745"/>
                      <a:pt x="313794" y="473282"/>
                      <a:pt x="309562" y="485979"/>
                    </a:cubicBezTo>
                    <a:lnTo>
                      <a:pt x="304800" y="500266"/>
                    </a:lnTo>
                    <a:lnTo>
                      <a:pt x="300037" y="514554"/>
                    </a:lnTo>
                    <a:cubicBezTo>
                      <a:pt x="301625" y="525666"/>
                      <a:pt x="298573" y="538551"/>
                      <a:pt x="304800" y="547891"/>
                    </a:cubicBezTo>
                    <a:cubicBezTo>
                      <a:pt x="306427" y="550331"/>
                      <a:pt x="336268" y="559968"/>
                      <a:pt x="342900" y="562179"/>
                    </a:cubicBezTo>
                    <a:lnTo>
                      <a:pt x="385762" y="547891"/>
                    </a:lnTo>
                    <a:cubicBezTo>
                      <a:pt x="390525" y="546303"/>
                      <a:pt x="395055" y="543629"/>
                      <a:pt x="400050" y="543129"/>
                    </a:cubicBezTo>
                    <a:lnTo>
                      <a:pt x="447675" y="538366"/>
                    </a:lnTo>
                    <a:cubicBezTo>
                      <a:pt x="479425" y="543129"/>
                      <a:pt x="512467" y="542502"/>
                      <a:pt x="542925" y="552654"/>
                    </a:cubicBezTo>
                    <a:cubicBezTo>
                      <a:pt x="547687" y="554241"/>
                      <a:pt x="552203" y="557093"/>
                      <a:pt x="557212" y="557416"/>
                    </a:cubicBezTo>
                    <a:cubicBezTo>
                      <a:pt x="601598" y="560280"/>
                      <a:pt x="646112" y="560591"/>
                      <a:pt x="690562" y="562179"/>
                    </a:cubicBezTo>
                    <a:cubicBezTo>
                      <a:pt x="695325" y="563766"/>
                      <a:pt x="700189" y="568805"/>
                      <a:pt x="704850" y="566941"/>
                    </a:cubicBezTo>
                    <a:cubicBezTo>
                      <a:pt x="710164" y="564815"/>
                      <a:pt x="713088" y="558231"/>
                      <a:pt x="714375" y="552654"/>
                    </a:cubicBezTo>
                    <a:cubicBezTo>
                      <a:pt x="717962" y="537108"/>
                      <a:pt x="716197" y="520710"/>
                      <a:pt x="719137" y="505029"/>
                    </a:cubicBezTo>
                    <a:cubicBezTo>
                      <a:pt x="724516" y="476340"/>
                      <a:pt x="725773" y="479343"/>
                      <a:pt x="742950" y="462166"/>
                    </a:cubicBezTo>
                    <a:cubicBezTo>
                      <a:pt x="744537" y="455816"/>
                      <a:pt x="745134" y="449132"/>
                      <a:pt x="747712" y="443116"/>
                    </a:cubicBezTo>
                    <a:cubicBezTo>
                      <a:pt x="749967" y="437855"/>
                      <a:pt x="754677" y="433948"/>
                      <a:pt x="757237" y="428829"/>
                    </a:cubicBezTo>
                    <a:cubicBezTo>
                      <a:pt x="759482" y="424339"/>
                      <a:pt x="760412" y="419304"/>
                      <a:pt x="762000" y="414541"/>
                    </a:cubicBezTo>
                    <a:cubicBezTo>
                      <a:pt x="752810" y="368598"/>
                      <a:pt x="764063" y="409145"/>
                      <a:pt x="747712" y="376441"/>
                    </a:cubicBezTo>
                    <a:cubicBezTo>
                      <a:pt x="745467" y="371951"/>
                      <a:pt x="745735" y="366331"/>
                      <a:pt x="742950" y="362154"/>
                    </a:cubicBezTo>
                    <a:cubicBezTo>
                      <a:pt x="739214" y="356550"/>
                      <a:pt x="733425" y="352629"/>
                      <a:pt x="728662" y="347866"/>
                    </a:cubicBezTo>
                    <a:cubicBezTo>
                      <a:pt x="727075" y="343104"/>
                      <a:pt x="726145" y="338069"/>
                      <a:pt x="723900" y="333579"/>
                    </a:cubicBezTo>
                    <a:cubicBezTo>
                      <a:pt x="721340" y="328459"/>
                      <a:pt x="716630" y="324552"/>
                      <a:pt x="714375" y="319291"/>
                    </a:cubicBezTo>
                    <a:cubicBezTo>
                      <a:pt x="711797" y="313275"/>
                      <a:pt x="711200" y="306591"/>
                      <a:pt x="709612" y="300241"/>
                    </a:cubicBezTo>
                    <a:cubicBezTo>
                      <a:pt x="695461" y="165803"/>
                      <a:pt x="726082" y="233798"/>
                      <a:pt x="685800" y="200229"/>
                    </a:cubicBezTo>
                    <a:cubicBezTo>
                      <a:pt x="680626" y="195917"/>
                      <a:pt x="676275" y="190704"/>
                      <a:pt x="671512" y="185941"/>
                    </a:cubicBezTo>
                    <a:lnTo>
                      <a:pt x="661987" y="157366"/>
                    </a:lnTo>
                    <a:cubicBezTo>
                      <a:pt x="660400" y="152604"/>
                      <a:pt x="660400" y="149429"/>
                      <a:pt x="657225" y="143079"/>
                    </a:cubicBezTo>
                    <a:cubicBezTo>
                      <a:pt x="654050" y="136729"/>
                      <a:pt x="648057" y="121826"/>
                      <a:pt x="642937" y="119266"/>
                    </a:cubicBezTo>
                    <a:cubicBezTo>
                      <a:pt x="632098" y="113846"/>
                      <a:pt x="617537" y="124029"/>
                      <a:pt x="600075" y="124029"/>
                    </a:cubicBezTo>
                    <a:cubicBezTo>
                      <a:pt x="582613" y="124029"/>
                      <a:pt x="558776" y="121140"/>
                      <a:pt x="538162" y="119266"/>
                    </a:cubicBezTo>
                    <a:cubicBezTo>
                      <a:pt x="523846" y="117965"/>
                      <a:pt x="509587" y="116091"/>
                      <a:pt x="495300" y="114504"/>
                    </a:cubicBezTo>
                    <a:cubicBezTo>
                      <a:pt x="485775" y="111329"/>
                      <a:pt x="473869" y="108154"/>
                      <a:pt x="466725" y="104979"/>
                    </a:cubicBezTo>
                    <a:cubicBezTo>
                      <a:pt x="459581" y="101804"/>
                      <a:pt x="460375" y="99423"/>
                      <a:pt x="452437" y="95454"/>
                    </a:cubicBezTo>
                    <a:cubicBezTo>
                      <a:pt x="444500" y="91485"/>
                      <a:pt x="432594" y="85929"/>
                      <a:pt x="419100" y="81166"/>
                    </a:cubicBezTo>
                    <a:cubicBezTo>
                      <a:pt x="405606" y="76403"/>
                      <a:pt x="384175" y="70054"/>
                      <a:pt x="371475" y="66879"/>
                    </a:cubicBezTo>
                    <a:cubicBezTo>
                      <a:pt x="358775" y="63704"/>
                      <a:pt x="353219" y="66482"/>
                      <a:pt x="342900" y="62116"/>
                    </a:cubicBezTo>
                    <a:cubicBezTo>
                      <a:pt x="332581" y="57750"/>
                      <a:pt x="336291" y="31624"/>
                      <a:pt x="309563" y="40685"/>
                    </a:cubicBezTo>
                    <a:cubicBezTo>
                      <a:pt x="286148" y="48623"/>
                      <a:pt x="279014" y="61006"/>
                      <a:pt x="173831" y="52591"/>
                    </a:cubicBezTo>
                    <a:cubicBezTo>
                      <a:pt x="150194" y="50700"/>
                      <a:pt x="153377" y="33867"/>
                      <a:pt x="130968" y="26398"/>
                    </a:cubicBezTo>
                    <a:cubicBezTo>
                      <a:pt x="123289" y="23838"/>
                      <a:pt x="114696" y="-2574"/>
                      <a:pt x="109537" y="20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salamanca">
                <a:extLst>
                  <a:ext uri="{FF2B5EF4-FFF2-40B4-BE49-F238E27FC236}">
                    <a16:creationId xmlns:a16="http://schemas.microsoft.com/office/drawing/2014/main" id="{F42A3E07-66E3-25D5-62B5-F71C0A55AC4D}"/>
                  </a:ext>
                </a:extLst>
              </p:cNvPr>
              <p:cNvSpPr/>
              <p:nvPr/>
            </p:nvSpPr>
            <p:spPr>
              <a:xfrm>
                <a:off x="1042010" y="1485777"/>
                <a:ext cx="795460" cy="609600"/>
              </a:xfrm>
              <a:custGeom>
                <a:avLst/>
                <a:gdLst>
                  <a:gd name="connsiteX0" fmla="*/ 219075 w 795338"/>
                  <a:gd name="connsiteY0" fmla="*/ 14288 h 609600"/>
                  <a:gd name="connsiteX1" fmla="*/ 176213 w 795338"/>
                  <a:gd name="connsiteY1" fmla="*/ 23813 h 609600"/>
                  <a:gd name="connsiteX2" fmla="*/ 128588 w 795338"/>
                  <a:gd name="connsiteY2" fmla="*/ 47625 h 609600"/>
                  <a:gd name="connsiteX3" fmla="*/ 114300 w 795338"/>
                  <a:gd name="connsiteY3" fmla="*/ 57150 h 609600"/>
                  <a:gd name="connsiteX4" fmla="*/ 71438 w 795338"/>
                  <a:gd name="connsiteY4" fmla="*/ 80963 h 609600"/>
                  <a:gd name="connsiteX5" fmla="*/ 42863 w 795338"/>
                  <a:gd name="connsiteY5" fmla="*/ 100013 h 609600"/>
                  <a:gd name="connsiteX6" fmla="*/ 33338 w 795338"/>
                  <a:gd name="connsiteY6" fmla="*/ 142875 h 609600"/>
                  <a:gd name="connsiteX7" fmla="*/ 28575 w 795338"/>
                  <a:gd name="connsiteY7" fmla="*/ 157163 h 609600"/>
                  <a:gd name="connsiteX8" fmla="*/ 0 w 795338"/>
                  <a:gd name="connsiteY8" fmla="*/ 180975 h 609600"/>
                  <a:gd name="connsiteX9" fmla="*/ 4763 w 795338"/>
                  <a:gd name="connsiteY9" fmla="*/ 219075 h 609600"/>
                  <a:gd name="connsiteX10" fmla="*/ 9525 w 795338"/>
                  <a:gd name="connsiteY10" fmla="*/ 233363 h 609600"/>
                  <a:gd name="connsiteX11" fmla="*/ 23813 w 795338"/>
                  <a:gd name="connsiteY11" fmla="*/ 242888 h 609600"/>
                  <a:gd name="connsiteX12" fmla="*/ 33338 w 795338"/>
                  <a:gd name="connsiteY12" fmla="*/ 290513 h 609600"/>
                  <a:gd name="connsiteX13" fmla="*/ 28575 w 795338"/>
                  <a:gd name="connsiteY13" fmla="*/ 366713 h 609600"/>
                  <a:gd name="connsiteX14" fmla="*/ 14288 w 795338"/>
                  <a:gd name="connsiteY14" fmla="*/ 419100 h 609600"/>
                  <a:gd name="connsiteX15" fmla="*/ 23813 w 795338"/>
                  <a:gd name="connsiteY15" fmla="*/ 523875 h 609600"/>
                  <a:gd name="connsiteX16" fmla="*/ 28575 w 795338"/>
                  <a:gd name="connsiteY16" fmla="*/ 538163 h 609600"/>
                  <a:gd name="connsiteX17" fmla="*/ 38100 w 795338"/>
                  <a:gd name="connsiteY17" fmla="*/ 552450 h 609600"/>
                  <a:gd name="connsiteX18" fmla="*/ 47625 w 795338"/>
                  <a:gd name="connsiteY18" fmla="*/ 571500 h 609600"/>
                  <a:gd name="connsiteX19" fmla="*/ 80963 w 795338"/>
                  <a:gd name="connsiteY19" fmla="*/ 581025 h 609600"/>
                  <a:gd name="connsiteX20" fmla="*/ 119063 w 795338"/>
                  <a:gd name="connsiteY20" fmla="*/ 547688 h 609600"/>
                  <a:gd name="connsiteX21" fmla="*/ 133350 w 795338"/>
                  <a:gd name="connsiteY21" fmla="*/ 538163 h 609600"/>
                  <a:gd name="connsiteX22" fmla="*/ 147638 w 795338"/>
                  <a:gd name="connsiteY22" fmla="*/ 523875 h 609600"/>
                  <a:gd name="connsiteX23" fmla="*/ 161925 w 795338"/>
                  <a:gd name="connsiteY23" fmla="*/ 519113 h 609600"/>
                  <a:gd name="connsiteX24" fmla="*/ 195263 w 795338"/>
                  <a:gd name="connsiteY24" fmla="*/ 504825 h 609600"/>
                  <a:gd name="connsiteX25" fmla="*/ 323850 w 795338"/>
                  <a:gd name="connsiteY25" fmla="*/ 523875 h 609600"/>
                  <a:gd name="connsiteX26" fmla="*/ 328613 w 795338"/>
                  <a:gd name="connsiteY26" fmla="*/ 552450 h 609600"/>
                  <a:gd name="connsiteX27" fmla="*/ 338138 w 795338"/>
                  <a:gd name="connsiteY27" fmla="*/ 571500 h 609600"/>
                  <a:gd name="connsiteX28" fmla="*/ 371475 w 795338"/>
                  <a:gd name="connsiteY28" fmla="*/ 590550 h 609600"/>
                  <a:gd name="connsiteX29" fmla="*/ 385763 w 795338"/>
                  <a:gd name="connsiteY29" fmla="*/ 600075 h 609600"/>
                  <a:gd name="connsiteX30" fmla="*/ 414338 w 795338"/>
                  <a:gd name="connsiteY30" fmla="*/ 609600 h 609600"/>
                  <a:gd name="connsiteX31" fmla="*/ 442913 w 795338"/>
                  <a:gd name="connsiteY31" fmla="*/ 600075 h 609600"/>
                  <a:gd name="connsiteX32" fmla="*/ 457200 w 795338"/>
                  <a:gd name="connsiteY32" fmla="*/ 590550 h 609600"/>
                  <a:gd name="connsiteX33" fmla="*/ 481013 w 795338"/>
                  <a:gd name="connsiteY33" fmla="*/ 585788 h 609600"/>
                  <a:gd name="connsiteX34" fmla="*/ 495300 w 795338"/>
                  <a:gd name="connsiteY34" fmla="*/ 561975 h 609600"/>
                  <a:gd name="connsiteX35" fmla="*/ 523875 w 795338"/>
                  <a:gd name="connsiteY35" fmla="*/ 542925 h 609600"/>
                  <a:gd name="connsiteX36" fmla="*/ 557213 w 795338"/>
                  <a:gd name="connsiteY36" fmla="*/ 528638 h 609600"/>
                  <a:gd name="connsiteX37" fmla="*/ 571500 w 795338"/>
                  <a:gd name="connsiteY37" fmla="*/ 519113 h 609600"/>
                  <a:gd name="connsiteX38" fmla="*/ 581025 w 795338"/>
                  <a:gd name="connsiteY38" fmla="*/ 481013 h 609600"/>
                  <a:gd name="connsiteX39" fmla="*/ 590550 w 795338"/>
                  <a:gd name="connsiteY39" fmla="*/ 452438 h 609600"/>
                  <a:gd name="connsiteX40" fmla="*/ 638175 w 795338"/>
                  <a:gd name="connsiteY40" fmla="*/ 433388 h 609600"/>
                  <a:gd name="connsiteX41" fmla="*/ 657225 w 795338"/>
                  <a:gd name="connsiteY41" fmla="*/ 419100 h 609600"/>
                  <a:gd name="connsiteX42" fmla="*/ 671513 w 795338"/>
                  <a:gd name="connsiteY42" fmla="*/ 409575 h 609600"/>
                  <a:gd name="connsiteX43" fmla="*/ 681038 w 795338"/>
                  <a:gd name="connsiteY43" fmla="*/ 390525 h 609600"/>
                  <a:gd name="connsiteX44" fmla="*/ 709613 w 795338"/>
                  <a:gd name="connsiteY44" fmla="*/ 381000 h 609600"/>
                  <a:gd name="connsiteX45" fmla="*/ 733425 w 795338"/>
                  <a:gd name="connsiteY45" fmla="*/ 352425 h 609600"/>
                  <a:gd name="connsiteX46" fmla="*/ 752475 w 795338"/>
                  <a:gd name="connsiteY46" fmla="*/ 323850 h 609600"/>
                  <a:gd name="connsiteX47" fmla="*/ 762000 w 795338"/>
                  <a:gd name="connsiteY47" fmla="*/ 309563 h 609600"/>
                  <a:gd name="connsiteX48" fmla="*/ 776288 w 795338"/>
                  <a:gd name="connsiteY48" fmla="*/ 276225 h 609600"/>
                  <a:gd name="connsiteX49" fmla="*/ 785813 w 795338"/>
                  <a:gd name="connsiteY49" fmla="*/ 242888 h 609600"/>
                  <a:gd name="connsiteX50" fmla="*/ 795338 w 795338"/>
                  <a:gd name="connsiteY50" fmla="*/ 214313 h 609600"/>
                  <a:gd name="connsiteX51" fmla="*/ 790575 w 795338"/>
                  <a:gd name="connsiteY51" fmla="*/ 138113 h 609600"/>
                  <a:gd name="connsiteX52" fmla="*/ 785813 w 795338"/>
                  <a:gd name="connsiteY52" fmla="*/ 123825 h 609600"/>
                  <a:gd name="connsiteX53" fmla="*/ 771525 w 795338"/>
                  <a:gd name="connsiteY53" fmla="*/ 119063 h 609600"/>
                  <a:gd name="connsiteX54" fmla="*/ 752475 w 795338"/>
                  <a:gd name="connsiteY54" fmla="*/ 100013 h 609600"/>
                  <a:gd name="connsiteX55" fmla="*/ 723900 w 795338"/>
                  <a:gd name="connsiteY55" fmla="*/ 80963 h 609600"/>
                  <a:gd name="connsiteX56" fmla="*/ 709613 w 795338"/>
                  <a:gd name="connsiteY56" fmla="*/ 71438 h 609600"/>
                  <a:gd name="connsiteX57" fmla="*/ 695325 w 795338"/>
                  <a:gd name="connsiteY57" fmla="*/ 66675 h 609600"/>
                  <a:gd name="connsiteX58" fmla="*/ 676275 w 795338"/>
                  <a:gd name="connsiteY58" fmla="*/ 38100 h 609600"/>
                  <a:gd name="connsiteX59" fmla="*/ 661988 w 795338"/>
                  <a:gd name="connsiteY59" fmla="*/ 33338 h 609600"/>
                  <a:gd name="connsiteX60" fmla="*/ 457200 w 795338"/>
                  <a:gd name="connsiteY60" fmla="*/ 23813 h 609600"/>
                  <a:gd name="connsiteX61" fmla="*/ 433388 w 795338"/>
                  <a:gd name="connsiteY61" fmla="*/ 19050 h 609600"/>
                  <a:gd name="connsiteX62" fmla="*/ 423863 w 795338"/>
                  <a:gd name="connsiteY62" fmla="*/ 4763 h 609600"/>
                  <a:gd name="connsiteX63" fmla="*/ 404813 w 795338"/>
                  <a:gd name="connsiteY63" fmla="*/ 0 h 609600"/>
                  <a:gd name="connsiteX64" fmla="*/ 300038 w 795338"/>
                  <a:gd name="connsiteY64" fmla="*/ 4763 h 609600"/>
                  <a:gd name="connsiteX65" fmla="*/ 285750 w 795338"/>
                  <a:gd name="connsiteY65" fmla="*/ 14288 h 609600"/>
                  <a:gd name="connsiteX66" fmla="*/ 219075 w 795338"/>
                  <a:gd name="connsiteY66" fmla="*/ 14288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95338" h="609600">
                    <a:moveTo>
                      <a:pt x="219075" y="14288"/>
                    </a:moveTo>
                    <a:cubicBezTo>
                      <a:pt x="200819" y="15876"/>
                      <a:pt x="180700" y="21569"/>
                      <a:pt x="176213" y="23813"/>
                    </a:cubicBezTo>
                    <a:cubicBezTo>
                      <a:pt x="119516" y="52162"/>
                      <a:pt x="171709" y="36846"/>
                      <a:pt x="128588" y="47625"/>
                    </a:cubicBezTo>
                    <a:cubicBezTo>
                      <a:pt x="123825" y="50800"/>
                      <a:pt x="119420" y="54590"/>
                      <a:pt x="114300" y="57150"/>
                    </a:cubicBezTo>
                    <a:cubicBezTo>
                      <a:pt x="90345" y="69128"/>
                      <a:pt x="101471" y="50932"/>
                      <a:pt x="71438" y="80963"/>
                    </a:cubicBezTo>
                    <a:cubicBezTo>
                      <a:pt x="53600" y="98800"/>
                      <a:pt x="63539" y="93120"/>
                      <a:pt x="42863" y="100013"/>
                    </a:cubicBezTo>
                    <a:cubicBezTo>
                      <a:pt x="32141" y="132174"/>
                      <a:pt x="44513" y="92588"/>
                      <a:pt x="33338" y="142875"/>
                    </a:cubicBezTo>
                    <a:cubicBezTo>
                      <a:pt x="32249" y="147776"/>
                      <a:pt x="31360" y="152986"/>
                      <a:pt x="28575" y="157163"/>
                    </a:cubicBezTo>
                    <a:cubicBezTo>
                      <a:pt x="21241" y="168164"/>
                      <a:pt x="10543" y="173947"/>
                      <a:pt x="0" y="180975"/>
                    </a:cubicBezTo>
                    <a:cubicBezTo>
                      <a:pt x="1588" y="193675"/>
                      <a:pt x="2473" y="206483"/>
                      <a:pt x="4763" y="219075"/>
                    </a:cubicBezTo>
                    <a:cubicBezTo>
                      <a:pt x="5661" y="224014"/>
                      <a:pt x="6389" y="229443"/>
                      <a:pt x="9525" y="233363"/>
                    </a:cubicBezTo>
                    <a:cubicBezTo>
                      <a:pt x="13101" y="237833"/>
                      <a:pt x="19050" y="239713"/>
                      <a:pt x="23813" y="242888"/>
                    </a:cubicBezTo>
                    <a:cubicBezTo>
                      <a:pt x="26959" y="255473"/>
                      <a:pt x="33338" y="278841"/>
                      <a:pt x="33338" y="290513"/>
                    </a:cubicBezTo>
                    <a:cubicBezTo>
                      <a:pt x="33338" y="315963"/>
                      <a:pt x="31732" y="341460"/>
                      <a:pt x="28575" y="366713"/>
                    </a:cubicBezTo>
                    <a:cubicBezTo>
                      <a:pt x="26427" y="383898"/>
                      <a:pt x="19894" y="402281"/>
                      <a:pt x="14288" y="419100"/>
                    </a:cubicBezTo>
                    <a:cubicBezTo>
                      <a:pt x="17650" y="479626"/>
                      <a:pt x="12511" y="484319"/>
                      <a:pt x="23813" y="523875"/>
                    </a:cubicBezTo>
                    <a:cubicBezTo>
                      <a:pt x="25192" y="528702"/>
                      <a:pt x="26330" y="533673"/>
                      <a:pt x="28575" y="538163"/>
                    </a:cubicBezTo>
                    <a:cubicBezTo>
                      <a:pt x="31135" y="543282"/>
                      <a:pt x="35260" y="547480"/>
                      <a:pt x="38100" y="552450"/>
                    </a:cubicBezTo>
                    <a:cubicBezTo>
                      <a:pt x="41622" y="558614"/>
                      <a:pt x="42605" y="566480"/>
                      <a:pt x="47625" y="571500"/>
                    </a:cubicBezTo>
                    <a:cubicBezTo>
                      <a:pt x="49904" y="573779"/>
                      <a:pt x="80796" y="580983"/>
                      <a:pt x="80963" y="581025"/>
                    </a:cubicBezTo>
                    <a:cubicBezTo>
                      <a:pt x="137051" y="567004"/>
                      <a:pt x="51027" y="593047"/>
                      <a:pt x="119063" y="547688"/>
                    </a:cubicBezTo>
                    <a:cubicBezTo>
                      <a:pt x="123825" y="544513"/>
                      <a:pt x="128953" y="541827"/>
                      <a:pt x="133350" y="538163"/>
                    </a:cubicBezTo>
                    <a:cubicBezTo>
                      <a:pt x="138524" y="533851"/>
                      <a:pt x="142034" y="527611"/>
                      <a:pt x="147638" y="523875"/>
                    </a:cubicBezTo>
                    <a:cubicBezTo>
                      <a:pt x="151815" y="521090"/>
                      <a:pt x="157311" y="521090"/>
                      <a:pt x="161925" y="519113"/>
                    </a:cubicBezTo>
                    <a:cubicBezTo>
                      <a:pt x="203129" y="501455"/>
                      <a:pt x="161750" y="515997"/>
                      <a:pt x="195263" y="504825"/>
                    </a:cubicBezTo>
                    <a:cubicBezTo>
                      <a:pt x="209069" y="505377"/>
                      <a:pt x="308284" y="477180"/>
                      <a:pt x="323850" y="523875"/>
                    </a:cubicBezTo>
                    <a:cubicBezTo>
                      <a:pt x="326904" y="533036"/>
                      <a:pt x="325838" y="543201"/>
                      <a:pt x="328613" y="552450"/>
                    </a:cubicBezTo>
                    <a:cubicBezTo>
                      <a:pt x="330653" y="559250"/>
                      <a:pt x="333593" y="566046"/>
                      <a:pt x="338138" y="571500"/>
                    </a:cubicBezTo>
                    <a:cubicBezTo>
                      <a:pt x="343412" y="577829"/>
                      <a:pt x="365812" y="587314"/>
                      <a:pt x="371475" y="590550"/>
                    </a:cubicBezTo>
                    <a:cubicBezTo>
                      <a:pt x="376445" y="593390"/>
                      <a:pt x="380532" y="597750"/>
                      <a:pt x="385763" y="600075"/>
                    </a:cubicBezTo>
                    <a:cubicBezTo>
                      <a:pt x="394938" y="604153"/>
                      <a:pt x="414338" y="609600"/>
                      <a:pt x="414338" y="609600"/>
                    </a:cubicBezTo>
                    <a:cubicBezTo>
                      <a:pt x="423863" y="606425"/>
                      <a:pt x="434559" y="605644"/>
                      <a:pt x="442913" y="600075"/>
                    </a:cubicBezTo>
                    <a:cubicBezTo>
                      <a:pt x="447675" y="596900"/>
                      <a:pt x="451841" y="592560"/>
                      <a:pt x="457200" y="590550"/>
                    </a:cubicBezTo>
                    <a:cubicBezTo>
                      <a:pt x="464779" y="587708"/>
                      <a:pt x="473075" y="587375"/>
                      <a:pt x="481013" y="585788"/>
                    </a:cubicBezTo>
                    <a:cubicBezTo>
                      <a:pt x="485775" y="577850"/>
                      <a:pt x="488755" y="568521"/>
                      <a:pt x="495300" y="561975"/>
                    </a:cubicBezTo>
                    <a:cubicBezTo>
                      <a:pt x="503395" y="553880"/>
                      <a:pt x="514350" y="549275"/>
                      <a:pt x="523875" y="542925"/>
                    </a:cubicBezTo>
                    <a:cubicBezTo>
                      <a:pt x="543608" y="529770"/>
                      <a:pt x="532611" y="534788"/>
                      <a:pt x="557213" y="528638"/>
                    </a:cubicBezTo>
                    <a:cubicBezTo>
                      <a:pt x="561975" y="525463"/>
                      <a:pt x="567924" y="523582"/>
                      <a:pt x="571500" y="519113"/>
                    </a:cubicBezTo>
                    <a:cubicBezTo>
                      <a:pt x="575488" y="514128"/>
                      <a:pt x="580656" y="482367"/>
                      <a:pt x="581025" y="481013"/>
                    </a:cubicBezTo>
                    <a:cubicBezTo>
                      <a:pt x="583667" y="471327"/>
                      <a:pt x="581025" y="455613"/>
                      <a:pt x="590550" y="452438"/>
                    </a:cubicBezTo>
                    <a:cubicBezTo>
                      <a:pt x="608870" y="446331"/>
                      <a:pt x="622158" y="443399"/>
                      <a:pt x="638175" y="433388"/>
                    </a:cubicBezTo>
                    <a:cubicBezTo>
                      <a:pt x="644906" y="429181"/>
                      <a:pt x="650766" y="423714"/>
                      <a:pt x="657225" y="419100"/>
                    </a:cubicBezTo>
                    <a:cubicBezTo>
                      <a:pt x="661883" y="415773"/>
                      <a:pt x="666750" y="412750"/>
                      <a:pt x="671513" y="409575"/>
                    </a:cubicBezTo>
                    <a:cubicBezTo>
                      <a:pt x="674688" y="403225"/>
                      <a:pt x="675358" y="394785"/>
                      <a:pt x="681038" y="390525"/>
                    </a:cubicBezTo>
                    <a:cubicBezTo>
                      <a:pt x="689070" y="384501"/>
                      <a:pt x="709613" y="381000"/>
                      <a:pt x="709613" y="381000"/>
                    </a:cubicBezTo>
                    <a:cubicBezTo>
                      <a:pt x="743654" y="329940"/>
                      <a:pt x="690639" y="407438"/>
                      <a:pt x="733425" y="352425"/>
                    </a:cubicBezTo>
                    <a:cubicBezTo>
                      <a:pt x="740453" y="343389"/>
                      <a:pt x="746125" y="333375"/>
                      <a:pt x="752475" y="323850"/>
                    </a:cubicBezTo>
                    <a:lnTo>
                      <a:pt x="762000" y="309563"/>
                    </a:lnTo>
                    <a:cubicBezTo>
                      <a:pt x="771913" y="269914"/>
                      <a:pt x="759842" y="309117"/>
                      <a:pt x="776288" y="276225"/>
                    </a:cubicBezTo>
                    <a:cubicBezTo>
                      <a:pt x="780287" y="268226"/>
                      <a:pt x="783526" y="250512"/>
                      <a:pt x="785813" y="242888"/>
                    </a:cubicBezTo>
                    <a:cubicBezTo>
                      <a:pt x="788698" y="233271"/>
                      <a:pt x="795338" y="214313"/>
                      <a:pt x="795338" y="214313"/>
                    </a:cubicBezTo>
                    <a:cubicBezTo>
                      <a:pt x="793750" y="188913"/>
                      <a:pt x="793239" y="163423"/>
                      <a:pt x="790575" y="138113"/>
                    </a:cubicBezTo>
                    <a:cubicBezTo>
                      <a:pt x="790049" y="133120"/>
                      <a:pt x="789363" y="127375"/>
                      <a:pt x="785813" y="123825"/>
                    </a:cubicBezTo>
                    <a:cubicBezTo>
                      <a:pt x="782263" y="120275"/>
                      <a:pt x="776288" y="120650"/>
                      <a:pt x="771525" y="119063"/>
                    </a:cubicBezTo>
                    <a:cubicBezTo>
                      <a:pt x="763444" y="94816"/>
                      <a:pt x="773257" y="111558"/>
                      <a:pt x="752475" y="100013"/>
                    </a:cubicBezTo>
                    <a:cubicBezTo>
                      <a:pt x="742468" y="94454"/>
                      <a:pt x="733425" y="87313"/>
                      <a:pt x="723900" y="80963"/>
                    </a:cubicBezTo>
                    <a:cubicBezTo>
                      <a:pt x="719138" y="77788"/>
                      <a:pt x="715043" y="73248"/>
                      <a:pt x="709613" y="71438"/>
                    </a:cubicBezTo>
                    <a:lnTo>
                      <a:pt x="695325" y="66675"/>
                    </a:lnTo>
                    <a:cubicBezTo>
                      <a:pt x="688975" y="57150"/>
                      <a:pt x="687135" y="41720"/>
                      <a:pt x="676275" y="38100"/>
                    </a:cubicBezTo>
                    <a:cubicBezTo>
                      <a:pt x="671513" y="36513"/>
                      <a:pt x="666815" y="34717"/>
                      <a:pt x="661988" y="33338"/>
                    </a:cubicBezTo>
                    <a:cubicBezTo>
                      <a:pt x="593714" y="13831"/>
                      <a:pt x="546725" y="26108"/>
                      <a:pt x="457200" y="23813"/>
                    </a:cubicBezTo>
                    <a:cubicBezTo>
                      <a:pt x="449263" y="22225"/>
                      <a:pt x="440416" y="23066"/>
                      <a:pt x="433388" y="19050"/>
                    </a:cubicBezTo>
                    <a:cubicBezTo>
                      <a:pt x="428418" y="16210"/>
                      <a:pt x="428625" y="7938"/>
                      <a:pt x="423863" y="4763"/>
                    </a:cubicBezTo>
                    <a:cubicBezTo>
                      <a:pt x="418417" y="1132"/>
                      <a:pt x="411163" y="1588"/>
                      <a:pt x="404813" y="0"/>
                    </a:cubicBezTo>
                    <a:cubicBezTo>
                      <a:pt x="369888" y="1588"/>
                      <a:pt x="334750" y="597"/>
                      <a:pt x="300038" y="4763"/>
                    </a:cubicBezTo>
                    <a:cubicBezTo>
                      <a:pt x="294355" y="5445"/>
                      <a:pt x="290981" y="11963"/>
                      <a:pt x="285750" y="14288"/>
                    </a:cubicBezTo>
                    <a:cubicBezTo>
                      <a:pt x="257541" y="26825"/>
                      <a:pt x="237331" y="12700"/>
                      <a:pt x="219075" y="1428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caceres">
                <a:extLst>
                  <a:ext uri="{FF2B5EF4-FFF2-40B4-BE49-F238E27FC236}">
                    <a16:creationId xmlns:a16="http://schemas.microsoft.com/office/drawing/2014/main" id="{47E9563B-F6F4-09F1-8EA0-FA63C0141464}"/>
                  </a:ext>
                </a:extLst>
              </p:cNvPr>
              <p:cNvSpPr/>
              <p:nvPr/>
            </p:nvSpPr>
            <p:spPr>
              <a:xfrm>
                <a:off x="717165" y="1996066"/>
                <a:ext cx="1116304" cy="825020"/>
              </a:xfrm>
              <a:custGeom>
                <a:avLst/>
                <a:gdLst>
                  <a:gd name="connsiteX0" fmla="*/ 590732 w 1105082"/>
                  <a:gd name="connsiteY0" fmla="*/ 2252 h 792827"/>
                  <a:gd name="connsiteX1" fmla="*/ 481194 w 1105082"/>
                  <a:gd name="connsiteY1" fmla="*/ 7014 h 792827"/>
                  <a:gd name="connsiteX2" fmla="*/ 476432 w 1105082"/>
                  <a:gd name="connsiteY2" fmla="*/ 30827 h 792827"/>
                  <a:gd name="connsiteX3" fmla="*/ 447857 w 1105082"/>
                  <a:gd name="connsiteY3" fmla="*/ 54639 h 792827"/>
                  <a:gd name="connsiteX4" fmla="*/ 438332 w 1105082"/>
                  <a:gd name="connsiteY4" fmla="*/ 68927 h 792827"/>
                  <a:gd name="connsiteX5" fmla="*/ 424044 w 1105082"/>
                  <a:gd name="connsiteY5" fmla="*/ 73689 h 792827"/>
                  <a:gd name="connsiteX6" fmla="*/ 333557 w 1105082"/>
                  <a:gd name="connsiteY6" fmla="*/ 59402 h 792827"/>
                  <a:gd name="connsiteX7" fmla="*/ 285932 w 1105082"/>
                  <a:gd name="connsiteY7" fmla="*/ 78452 h 792827"/>
                  <a:gd name="connsiteX8" fmla="*/ 271644 w 1105082"/>
                  <a:gd name="connsiteY8" fmla="*/ 111789 h 792827"/>
                  <a:gd name="connsiteX9" fmla="*/ 247832 w 1105082"/>
                  <a:gd name="connsiteY9" fmla="*/ 135602 h 792827"/>
                  <a:gd name="connsiteX10" fmla="*/ 243069 w 1105082"/>
                  <a:gd name="connsiteY10" fmla="*/ 183227 h 792827"/>
                  <a:gd name="connsiteX11" fmla="*/ 257357 w 1105082"/>
                  <a:gd name="connsiteY11" fmla="*/ 187989 h 792827"/>
                  <a:gd name="connsiteX12" fmla="*/ 271644 w 1105082"/>
                  <a:gd name="connsiteY12" fmla="*/ 197514 h 792827"/>
                  <a:gd name="connsiteX13" fmla="*/ 285932 w 1105082"/>
                  <a:gd name="connsiteY13" fmla="*/ 226089 h 792827"/>
                  <a:gd name="connsiteX14" fmla="*/ 281169 w 1105082"/>
                  <a:gd name="connsiteY14" fmla="*/ 278477 h 792827"/>
                  <a:gd name="connsiteX15" fmla="*/ 271644 w 1105082"/>
                  <a:gd name="connsiteY15" fmla="*/ 292764 h 792827"/>
                  <a:gd name="connsiteX16" fmla="*/ 266882 w 1105082"/>
                  <a:gd name="connsiteY16" fmla="*/ 307052 h 792827"/>
                  <a:gd name="connsiteX17" fmla="*/ 262119 w 1105082"/>
                  <a:gd name="connsiteY17" fmla="*/ 349914 h 792827"/>
                  <a:gd name="connsiteX18" fmla="*/ 233544 w 1105082"/>
                  <a:gd name="connsiteY18" fmla="*/ 378489 h 792827"/>
                  <a:gd name="connsiteX19" fmla="*/ 228782 w 1105082"/>
                  <a:gd name="connsiteY19" fmla="*/ 392777 h 792827"/>
                  <a:gd name="connsiteX20" fmla="*/ 214494 w 1105082"/>
                  <a:gd name="connsiteY20" fmla="*/ 397539 h 792827"/>
                  <a:gd name="connsiteX21" fmla="*/ 200207 w 1105082"/>
                  <a:gd name="connsiteY21" fmla="*/ 407064 h 792827"/>
                  <a:gd name="connsiteX22" fmla="*/ 171632 w 1105082"/>
                  <a:gd name="connsiteY22" fmla="*/ 416589 h 792827"/>
                  <a:gd name="connsiteX23" fmla="*/ 23994 w 1105082"/>
                  <a:gd name="connsiteY23" fmla="*/ 421352 h 792827"/>
                  <a:gd name="connsiteX24" fmla="*/ 9707 w 1105082"/>
                  <a:gd name="connsiteY24" fmla="*/ 430877 h 792827"/>
                  <a:gd name="connsiteX25" fmla="*/ 182 w 1105082"/>
                  <a:gd name="connsiteY25" fmla="*/ 445164 h 792827"/>
                  <a:gd name="connsiteX26" fmla="*/ 4944 w 1105082"/>
                  <a:gd name="connsiteY26" fmla="*/ 464214 h 792827"/>
                  <a:gd name="connsiteX27" fmla="*/ 23994 w 1105082"/>
                  <a:gd name="connsiteY27" fmla="*/ 492789 h 792827"/>
                  <a:gd name="connsiteX28" fmla="*/ 33519 w 1105082"/>
                  <a:gd name="connsiteY28" fmla="*/ 507077 h 792827"/>
                  <a:gd name="connsiteX29" fmla="*/ 38282 w 1105082"/>
                  <a:gd name="connsiteY29" fmla="*/ 521364 h 792827"/>
                  <a:gd name="connsiteX30" fmla="*/ 52569 w 1105082"/>
                  <a:gd name="connsiteY30" fmla="*/ 530889 h 792827"/>
                  <a:gd name="connsiteX31" fmla="*/ 76382 w 1105082"/>
                  <a:gd name="connsiteY31" fmla="*/ 568989 h 792827"/>
                  <a:gd name="connsiteX32" fmla="*/ 85907 w 1105082"/>
                  <a:gd name="connsiteY32" fmla="*/ 588039 h 792827"/>
                  <a:gd name="connsiteX33" fmla="*/ 90669 w 1105082"/>
                  <a:gd name="connsiteY33" fmla="*/ 602327 h 792827"/>
                  <a:gd name="connsiteX34" fmla="*/ 100194 w 1105082"/>
                  <a:gd name="connsiteY34" fmla="*/ 616614 h 792827"/>
                  <a:gd name="connsiteX35" fmla="*/ 114482 w 1105082"/>
                  <a:gd name="connsiteY35" fmla="*/ 602327 h 792827"/>
                  <a:gd name="connsiteX36" fmla="*/ 133532 w 1105082"/>
                  <a:gd name="connsiteY36" fmla="*/ 578514 h 792827"/>
                  <a:gd name="connsiteX37" fmla="*/ 143057 w 1105082"/>
                  <a:gd name="connsiteY37" fmla="*/ 564227 h 792827"/>
                  <a:gd name="connsiteX38" fmla="*/ 171632 w 1105082"/>
                  <a:gd name="connsiteY38" fmla="*/ 549939 h 792827"/>
                  <a:gd name="connsiteX39" fmla="*/ 271644 w 1105082"/>
                  <a:gd name="connsiteY39" fmla="*/ 564227 h 792827"/>
                  <a:gd name="connsiteX40" fmla="*/ 285932 w 1105082"/>
                  <a:gd name="connsiteY40" fmla="*/ 573752 h 792827"/>
                  <a:gd name="connsiteX41" fmla="*/ 300219 w 1105082"/>
                  <a:gd name="connsiteY41" fmla="*/ 602327 h 792827"/>
                  <a:gd name="connsiteX42" fmla="*/ 309744 w 1105082"/>
                  <a:gd name="connsiteY42" fmla="*/ 630902 h 792827"/>
                  <a:gd name="connsiteX43" fmla="*/ 314507 w 1105082"/>
                  <a:gd name="connsiteY43" fmla="*/ 645189 h 792827"/>
                  <a:gd name="connsiteX44" fmla="*/ 328794 w 1105082"/>
                  <a:gd name="connsiteY44" fmla="*/ 649952 h 792827"/>
                  <a:gd name="connsiteX45" fmla="*/ 357369 w 1105082"/>
                  <a:gd name="connsiteY45" fmla="*/ 669002 h 792827"/>
                  <a:gd name="connsiteX46" fmla="*/ 371657 w 1105082"/>
                  <a:gd name="connsiteY46" fmla="*/ 673764 h 792827"/>
                  <a:gd name="connsiteX47" fmla="*/ 385944 w 1105082"/>
                  <a:gd name="connsiteY47" fmla="*/ 683289 h 792827"/>
                  <a:gd name="connsiteX48" fmla="*/ 424044 w 1105082"/>
                  <a:gd name="connsiteY48" fmla="*/ 692814 h 792827"/>
                  <a:gd name="connsiteX49" fmla="*/ 481194 w 1105082"/>
                  <a:gd name="connsiteY49" fmla="*/ 702339 h 792827"/>
                  <a:gd name="connsiteX50" fmla="*/ 495482 w 1105082"/>
                  <a:gd name="connsiteY50" fmla="*/ 707102 h 792827"/>
                  <a:gd name="connsiteX51" fmla="*/ 509769 w 1105082"/>
                  <a:gd name="connsiteY51" fmla="*/ 716627 h 792827"/>
                  <a:gd name="connsiteX52" fmla="*/ 538344 w 1105082"/>
                  <a:gd name="connsiteY52" fmla="*/ 740439 h 792827"/>
                  <a:gd name="connsiteX53" fmla="*/ 566919 w 1105082"/>
                  <a:gd name="connsiteY53" fmla="*/ 759489 h 792827"/>
                  <a:gd name="connsiteX54" fmla="*/ 605019 w 1105082"/>
                  <a:gd name="connsiteY54" fmla="*/ 792827 h 792827"/>
                  <a:gd name="connsiteX55" fmla="*/ 619307 w 1105082"/>
                  <a:gd name="connsiteY55" fmla="*/ 788064 h 792827"/>
                  <a:gd name="connsiteX56" fmla="*/ 638357 w 1105082"/>
                  <a:gd name="connsiteY56" fmla="*/ 783302 h 792827"/>
                  <a:gd name="connsiteX57" fmla="*/ 681219 w 1105082"/>
                  <a:gd name="connsiteY57" fmla="*/ 749964 h 792827"/>
                  <a:gd name="connsiteX58" fmla="*/ 714557 w 1105082"/>
                  <a:gd name="connsiteY58" fmla="*/ 740439 h 792827"/>
                  <a:gd name="connsiteX59" fmla="*/ 886007 w 1105082"/>
                  <a:gd name="connsiteY59" fmla="*/ 735677 h 792827"/>
                  <a:gd name="connsiteX60" fmla="*/ 924107 w 1105082"/>
                  <a:gd name="connsiteY60" fmla="*/ 726152 h 792827"/>
                  <a:gd name="connsiteX61" fmla="*/ 938394 w 1105082"/>
                  <a:gd name="connsiteY61" fmla="*/ 711864 h 792827"/>
                  <a:gd name="connsiteX62" fmla="*/ 962207 w 1105082"/>
                  <a:gd name="connsiteY62" fmla="*/ 669002 h 792827"/>
                  <a:gd name="connsiteX63" fmla="*/ 990782 w 1105082"/>
                  <a:gd name="connsiteY63" fmla="*/ 649952 h 792827"/>
                  <a:gd name="connsiteX64" fmla="*/ 1038407 w 1105082"/>
                  <a:gd name="connsiteY64" fmla="*/ 602327 h 792827"/>
                  <a:gd name="connsiteX65" fmla="*/ 1066982 w 1105082"/>
                  <a:gd name="connsiteY65" fmla="*/ 592802 h 792827"/>
                  <a:gd name="connsiteX66" fmla="*/ 1081269 w 1105082"/>
                  <a:gd name="connsiteY66" fmla="*/ 583277 h 792827"/>
                  <a:gd name="connsiteX67" fmla="*/ 1100319 w 1105082"/>
                  <a:gd name="connsiteY67" fmla="*/ 578514 h 792827"/>
                  <a:gd name="connsiteX68" fmla="*/ 1105082 w 1105082"/>
                  <a:gd name="connsiteY68" fmla="*/ 559464 h 792827"/>
                  <a:gd name="connsiteX69" fmla="*/ 1095557 w 1105082"/>
                  <a:gd name="connsiteY69" fmla="*/ 530889 h 792827"/>
                  <a:gd name="connsiteX70" fmla="*/ 1086032 w 1105082"/>
                  <a:gd name="connsiteY70" fmla="*/ 516602 h 792827"/>
                  <a:gd name="connsiteX71" fmla="*/ 1081269 w 1105082"/>
                  <a:gd name="connsiteY71" fmla="*/ 502314 h 792827"/>
                  <a:gd name="connsiteX72" fmla="*/ 1057457 w 1105082"/>
                  <a:gd name="connsiteY72" fmla="*/ 473739 h 792827"/>
                  <a:gd name="connsiteX73" fmla="*/ 1047932 w 1105082"/>
                  <a:gd name="connsiteY73" fmla="*/ 459452 h 792827"/>
                  <a:gd name="connsiteX74" fmla="*/ 1033644 w 1105082"/>
                  <a:gd name="connsiteY74" fmla="*/ 411827 h 792827"/>
                  <a:gd name="connsiteX75" fmla="*/ 1028882 w 1105082"/>
                  <a:gd name="connsiteY75" fmla="*/ 397539 h 792827"/>
                  <a:gd name="connsiteX76" fmla="*/ 1014594 w 1105082"/>
                  <a:gd name="connsiteY76" fmla="*/ 388014 h 792827"/>
                  <a:gd name="connsiteX77" fmla="*/ 981257 w 1105082"/>
                  <a:gd name="connsiteY77" fmla="*/ 354677 h 792827"/>
                  <a:gd name="connsiteX78" fmla="*/ 971732 w 1105082"/>
                  <a:gd name="connsiteY78" fmla="*/ 302289 h 792827"/>
                  <a:gd name="connsiteX79" fmla="*/ 962207 w 1105082"/>
                  <a:gd name="connsiteY79" fmla="*/ 288002 h 792827"/>
                  <a:gd name="connsiteX80" fmla="*/ 957444 w 1105082"/>
                  <a:gd name="connsiteY80" fmla="*/ 268952 h 792827"/>
                  <a:gd name="connsiteX81" fmla="*/ 952682 w 1105082"/>
                  <a:gd name="connsiteY81" fmla="*/ 254664 h 792827"/>
                  <a:gd name="connsiteX82" fmla="*/ 966969 w 1105082"/>
                  <a:gd name="connsiteY82" fmla="*/ 192752 h 792827"/>
                  <a:gd name="connsiteX83" fmla="*/ 976494 w 1105082"/>
                  <a:gd name="connsiteY83" fmla="*/ 159414 h 792827"/>
                  <a:gd name="connsiteX84" fmla="*/ 962207 w 1105082"/>
                  <a:gd name="connsiteY84" fmla="*/ 126077 h 792827"/>
                  <a:gd name="connsiteX85" fmla="*/ 933632 w 1105082"/>
                  <a:gd name="connsiteY85" fmla="*/ 116552 h 792827"/>
                  <a:gd name="connsiteX86" fmla="*/ 819332 w 1105082"/>
                  <a:gd name="connsiteY86" fmla="*/ 102264 h 792827"/>
                  <a:gd name="connsiteX87" fmla="*/ 805044 w 1105082"/>
                  <a:gd name="connsiteY87" fmla="*/ 97502 h 792827"/>
                  <a:gd name="connsiteX88" fmla="*/ 800282 w 1105082"/>
                  <a:gd name="connsiteY88" fmla="*/ 83214 h 792827"/>
                  <a:gd name="connsiteX89" fmla="*/ 766944 w 1105082"/>
                  <a:gd name="connsiteY89" fmla="*/ 83214 h 792827"/>
                  <a:gd name="connsiteX90" fmla="*/ 752657 w 1105082"/>
                  <a:gd name="connsiteY90" fmla="*/ 92739 h 792827"/>
                  <a:gd name="connsiteX91" fmla="*/ 676457 w 1105082"/>
                  <a:gd name="connsiteY91" fmla="*/ 92739 h 792827"/>
                  <a:gd name="connsiteX92" fmla="*/ 657407 w 1105082"/>
                  <a:gd name="connsiteY92" fmla="*/ 64164 h 792827"/>
                  <a:gd name="connsiteX93" fmla="*/ 647882 w 1105082"/>
                  <a:gd name="connsiteY93" fmla="*/ 35589 h 792827"/>
                  <a:gd name="connsiteX94" fmla="*/ 633594 w 1105082"/>
                  <a:gd name="connsiteY94" fmla="*/ 26064 h 792827"/>
                  <a:gd name="connsiteX95" fmla="*/ 590732 w 1105082"/>
                  <a:gd name="connsiteY95" fmla="*/ 2252 h 7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105082" h="792827">
                    <a:moveTo>
                      <a:pt x="590732" y="2252"/>
                    </a:moveTo>
                    <a:cubicBezTo>
                      <a:pt x="565332" y="-923"/>
                      <a:pt x="516650" y="-1850"/>
                      <a:pt x="481194" y="7014"/>
                    </a:cubicBezTo>
                    <a:cubicBezTo>
                      <a:pt x="473341" y="8977"/>
                      <a:pt x="480052" y="23587"/>
                      <a:pt x="476432" y="30827"/>
                    </a:cubicBezTo>
                    <a:cubicBezTo>
                      <a:pt x="471849" y="39992"/>
                      <a:pt x="456061" y="49170"/>
                      <a:pt x="447857" y="54639"/>
                    </a:cubicBezTo>
                    <a:cubicBezTo>
                      <a:pt x="444682" y="59402"/>
                      <a:pt x="442802" y="65351"/>
                      <a:pt x="438332" y="68927"/>
                    </a:cubicBezTo>
                    <a:cubicBezTo>
                      <a:pt x="434412" y="72063"/>
                      <a:pt x="429056" y="73984"/>
                      <a:pt x="424044" y="73689"/>
                    </a:cubicBezTo>
                    <a:cubicBezTo>
                      <a:pt x="393817" y="71911"/>
                      <a:pt x="363353" y="65361"/>
                      <a:pt x="333557" y="59402"/>
                    </a:cubicBezTo>
                    <a:cubicBezTo>
                      <a:pt x="322870" y="62455"/>
                      <a:pt x="295892" y="66500"/>
                      <a:pt x="285932" y="78452"/>
                    </a:cubicBezTo>
                    <a:cubicBezTo>
                      <a:pt x="273547" y="93315"/>
                      <a:pt x="279088" y="96902"/>
                      <a:pt x="271644" y="111789"/>
                    </a:cubicBezTo>
                    <a:cubicBezTo>
                      <a:pt x="263706" y="127665"/>
                      <a:pt x="262120" y="126076"/>
                      <a:pt x="247832" y="135602"/>
                    </a:cubicBezTo>
                    <a:cubicBezTo>
                      <a:pt x="238930" y="153407"/>
                      <a:pt x="230419" y="161090"/>
                      <a:pt x="243069" y="183227"/>
                    </a:cubicBezTo>
                    <a:cubicBezTo>
                      <a:pt x="245560" y="187586"/>
                      <a:pt x="252594" y="186402"/>
                      <a:pt x="257357" y="187989"/>
                    </a:cubicBezTo>
                    <a:cubicBezTo>
                      <a:pt x="262119" y="191164"/>
                      <a:pt x="267597" y="193467"/>
                      <a:pt x="271644" y="197514"/>
                    </a:cubicBezTo>
                    <a:cubicBezTo>
                      <a:pt x="280875" y="206746"/>
                      <a:pt x="282058" y="214470"/>
                      <a:pt x="285932" y="226089"/>
                    </a:cubicBezTo>
                    <a:cubicBezTo>
                      <a:pt x="284344" y="243552"/>
                      <a:pt x="284843" y="261332"/>
                      <a:pt x="281169" y="278477"/>
                    </a:cubicBezTo>
                    <a:cubicBezTo>
                      <a:pt x="279970" y="284074"/>
                      <a:pt x="274204" y="287645"/>
                      <a:pt x="271644" y="292764"/>
                    </a:cubicBezTo>
                    <a:cubicBezTo>
                      <a:pt x="269399" y="297254"/>
                      <a:pt x="268469" y="302289"/>
                      <a:pt x="266882" y="307052"/>
                    </a:cubicBezTo>
                    <a:cubicBezTo>
                      <a:pt x="265294" y="321339"/>
                      <a:pt x="268198" y="336887"/>
                      <a:pt x="262119" y="349914"/>
                    </a:cubicBezTo>
                    <a:cubicBezTo>
                      <a:pt x="256422" y="362121"/>
                      <a:pt x="233544" y="378489"/>
                      <a:pt x="233544" y="378489"/>
                    </a:cubicBezTo>
                    <a:cubicBezTo>
                      <a:pt x="231957" y="383252"/>
                      <a:pt x="232332" y="389227"/>
                      <a:pt x="228782" y="392777"/>
                    </a:cubicBezTo>
                    <a:cubicBezTo>
                      <a:pt x="225232" y="396327"/>
                      <a:pt x="218984" y="395294"/>
                      <a:pt x="214494" y="397539"/>
                    </a:cubicBezTo>
                    <a:cubicBezTo>
                      <a:pt x="209375" y="400099"/>
                      <a:pt x="205437" y="404739"/>
                      <a:pt x="200207" y="407064"/>
                    </a:cubicBezTo>
                    <a:cubicBezTo>
                      <a:pt x="191032" y="411142"/>
                      <a:pt x="171632" y="416589"/>
                      <a:pt x="171632" y="416589"/>
                    </a:cubicBezTo>
                    <a:cubicBezTo>
                      <a:pt x="103767" y="411369"/>
                      <a:pt x="98740" y="407115"/>
                      <a:pt x="23994" y="421352"/>
                    </a:cubicBezTo>
                    <a:cubicBezTo>
                      <a:pt x="18371" y="422423"/>
                      <a:pt x="14469" y="427702"/>
                      <a:pt x="9707" y="430877"/>
                    </a:cubicBezTo>
                    <a:cubicBezTo>
                      <a:pt x="6532" y="435639"/>
                      <a:pt x="992" y="439498"/>
                      <a:pt x="182" y="445164"/>
                    </a:cubicBezTo>
                    <a:cubicBezTo>
                      <a:pt x="-744" y="451644"/>
                      <a:pt x="2017" y="458360"/>
                      <a:pt x="4944" y="464214"/>
                    </a:cubicBezTo>
                    <a:cubicBezTo>
                      <a:pt x="10063" y="474453"/>
                      <a:pt x="17644" y="483264"/>
                      <a:pt x="23994" y="492789"/>
                    </a:cubicBezTo>
                    <a:cubicBezTo>
                      <a:pt x="27169" y="497552"/>
                      <a:pt x="31709" y="501647"/>
                      <a:pt x="33519" y="507077"/>
                    </a:cubicBezTo>
                    <a:cubicBezTo>
                      <a:pt x="35107" y="511839"/>
                      <a:pt x="35146" y="517444"/>
                      <a:pt x="38282" y="521364"/>
                    </a:cubicBezTo>
                    <a:cubicBezTo>
                      <a:pt x="41858" y="525833"/>
                      <a:pt x="47807" y="527714"/>
                      <a:pt x="52569" y="530889"/>
                    </a:cubicBezTo>
                    <a:cubicBezTo>
                      <a:pt x="63904" y="564894"/>
                      <a:pt x="53740" y="553895"/>
                      <a:pt x="76382" y="568989"/>
                    </a:cubicBezTo>
                    <a:cubicBezTo>
                      <a:pt x="79557" y="575339"/>
                      <a:pt x="83110" y="581513"/>
                      <a:pt x="85907" y="588039"/>
                    </a:cubicBezTo>
                    <a:cubicBezTo>
                      <a:pt x="87884" y="592653"/>
                      <a:pt x="88424" y="597837"/>
                      <a:pt x="90669" y="602327"/>
                    </a:cubicBezTo>
                    <a:cubicBezTo>
                      <a:pt x="93229" y="607446"/>
                      <a:pt x="97019" y="611852"/>
                      <a:pt x="100194" y="616614"/>
                    </a:cubicBezTo>
                    <a:cubicBezTo>
                      <a:pt x="104957" y="611852"/>
                      <a:pt x="111140" y="608175"/>
                      <a:pt x="114482" y="602327"/>
                    </a:cubicBezTo>
                    <a:cubicBezTo>
                      <a:pt x="129961" y="575240"/>
                      <a:pt x="105749" y="587776"/>
                      <a:pt x="133532" y="578514"/>
                    </a:cubicBezTo>
                    <a:cubicBezTo>
                      <a:pt x="136707" y="573752"/>
                      <a:pt x="139010" y="568274"/>
                      <a:pt x="143057" y="564227"/>
                    </a:cubicBezTo>
                    <a:cubicBezTo>
                      <a:pt x="152289" y="554995"/>
                      <a:pt x="160011" y="553813"/>
                      <a:pt x="171632" y="549939"/>
                    </a:cubicBezTo>
                    <a:cubicBezTo>
                      <a:pt x="185457" y="550861"/>
                      <a:pt x="248881" y="549052"/>
                      <a:pt x="271644" y="564227"/>
                    </a:cubicBezTo>
                    <a:lnTo>
                      <a:pt x="285932" y="573752"/>
                    </a:lnTo>
                    <a:cubicBezTo>
                      <a:pt x="303296" y="625849"/>
                      <a:pt x="275603" y="546941"/>
                      <a:pt x="300219" y="602327"/>
                    </a:cubicBezTo>
                    <a:cubicBezTo>
                      <a:pt x="304297" y="611502"/>
                      <a:pt x="306569" y="621377"/>
                      <a:pt x="309744" y="630902"/>
                    </a:cubicBezTo>
                    <a:cubicBezTo>
                      <a:pt x="311332" y="635664"/>
                      <a:pt x="309745" y="643601"/>
                      <a:pt x="314507" y="645189"/>
                    </a:cubicBezTo>
                    <a:cubicBezTo>
                      <a:pt x="319269" y="646777"/>
                      <a:pt x="324406" y="647514"/>
                      <a:pt x="328794" y="649952"/>
                    </a:cubicBezTo>
                    <a:cubicBezTo>
                      <a:pt x="338801" y="655512"/>
                      <a:pt x="346509" y="665382"/>
                      <a:pt x="357369" y="669002"/>
                    </a:cubicBezTo>
                    <a:lnTo>
                      <a:pt x="371657" y="673764"/>
                    </a:lnTo>
                    <a:cubicBezTo>
                      <a:pt x="376419" y="676939"/>
                      <a:pt x="380565" y="681333"/>
                      <a:pt x="385944" y="683289"/>
                    </a:cubicBezTo>
                    <a:cubicBezTo>
                      <a:pt x="398247" y="687763"/>
                      <a:pt x="411177" y="690401"/>
                      <a:pt x="424044" y="692814"/>
                    </a:cubicBezTo>
                    <a:cubicBezTo>
                      <a:pt x="474627" y="702299"/>
                      <a:pt x="446665" y="692474"/>
                      <a:pt x="481194" y="702339"/>
                    </a:cubicBezTo>
                    <a:cubicBezTo>
                      <a:pt x="486021" y="703718"/>
                      <a:pt x="490992" y="704857"/>
                      <a:pt x="495482" y="707102"/>
                    </a:cubicBezTo>
                    <a:cubicBezTo>
                      <a:pt x="500601" y="709662"/>
                      <a:pt x="505007" y="713452"/>
                      <a:pt x="509769" y="716627"/>
                    </a:cubicBezTo>
                    <a:cubicBezTo>
                      <a:pt x="528547" y="744793"/>
                      <a:pt x="507582" y="718466"/>
                      <a:pt x="538344" y="740439"/>
                    </a:cubicBezTo>
                    <a:cubicBezTo>
                      <a:pt x="569559" y="762735"/>
                      <a:pt x="536272" y="749274"/>
                      <a:pt x="566919" y="759489"/>
                    </a:cubicBezTo>
                    <a:cubicBezTo>
                      <a:pt x="600257" y="781714"/>
                      <a:pt x="589144" y="769014"/>
                      <a:pt x="605019" y="792827"/>
                    </a:cubicBezTo>
                    <a:cubicBezTo>
                      <a:pt x="609782" y="791239"/>
                      <a:pt x="614480" y="789443"/>
                      <a:pt x="619307" y="788064"/>
                    </a:cubicBezTo>
                    <a:cubicBezTo>
                      <a:pt x="625601" y="786266"/>
                      <a:pt x="632503" y="786229"/>
                      <a:pt x="638357" y="783302"/>
                    </a:cubicBezTo>
                    <a:cubicBezTo>
                      <a:pt x="714450" y="745256"/>
                      <a:pt x="634177" y="781325"/>
                      <a:pt x="681219" y="749964"/>
                    </a:cubicBezTo>
                    <a:cubicBezTo>
                      <a:pt x="684684" y="747654"/>
                      <a:pt x="712844" y="740525"/>
                      <a:pt x="714557" y="740439"/>
                    </a:cubicBezTo>
                    <a:cubicBezTo>
                      <a:pt x="771658" y="737584"/>
                      <a:pt x="828857" y="737264"/>
                      <a:pt x="886007" y="735677"/>
                    </a:cubicBezTo>
                    <a:cubicBezTo>
                      <a:pt x="889437" y="734991"/>
                      <a:pt x="917834" y="730334"/>
                      <a:pt x="924107" y="726152"/>
                    </a:cubicBezTo>
                    <a:cubicBezTo>
                      <a:pt x="929711" y="722416"/>
                      <a:pt x="933632" y="716627"/>
                      <a:pt x="938394" y="711864"/>
                    </a:cubicBezTo>
                    <a:cubicBezTo>
                      <a:pt x="946861" y="686462"/>
                      <a:pt x="942958" y="683973"/>
                      <a:pt x="962207" y="669002"/>
                    </a:cubicBezTo>
                    <a:cubicBezTo>
                      <a:pt x="971243" y="661974"/>
                      <a:pt x="990782" y="649952"/>
                      <a:pt x="990782" y="649952"/>
                    </a:cubicBezTo>
                    <a:cubicBezTo>
                      <a:pt x="1005296" y="628181"/>
                      <a:pt x="1011193" y="611398"/>
                      <a:pt x="1038407" y="602327"/>
                    </a:cubicBezTo>
                    <a:lnTo>
                      <a:pt x="1066982" y="592802"/>
                    </a:lnTo>
                    <a:cubicBezTo>
                      <a:pt x="1071744" y="589627"/>
                      <a:pt x="1076008" y="585532"/>
                      <a:pt x="1081269" y="583277"/>
                    </a:cubicBezTo>
                    <a:cubicBezTo>
                      <a:pt x="1087285" y="580699"/>
                      <a:pt x="1095691" y="583142"/>
                      <a:pt x="1100319" y="578514"/>
                    </a:cubicBezTo>
                    <a:cubicBezTo>
                      <a:pt x="1104947" y="573886"/>
                      <a:pt x="1103494" y="565814"/>
                      <a:pt x="1105082" y="559464"/>
                    </a:cubicBezTo>
                    <a:cubicBezTo>
                      <a:pt x="1101907" y="549939"/>
                      <a:pt x="1101126" y="539243"/>
                      <a:pt x="1095557" y="530889"/>
                    </a:cubicBezTo>
                    <a:cubicBezTo>
                      <a:pt x="1092382" y="526127"/>
                      <a:pt x="1088592" y="521721"/>
                      <a:pt x="1086032" y="516602"/>
                    </a:cubicBezTo>
                    <a:cubicBezTo>
                      <a:pt x="1083787" y="512112"/>
                      <a:pt x="1083514" y="506804"/>
                      <a:pt x="1081269" y="502314"/>
                    </a:cubicBezTo>
                    <a:cubicBezTo>
                      <a:pt x="1072402" y="484581"/>
                      <a:pt x="1070620" y="489535"/>
                      <a:pt x="1057457" y="473739"/>
                    </a:cubicBezTo>
                    <a:cubicBezTo>
                      <a:pt x="1053793" y="469342"/>
                      <a:pt x="1051107" y="464214"/>
                      <a:pt x="1047932" y="459452"/>
                    </a:cubicBezTo>
                    <a:cubicBezTo>
                      <a:pt x="1039269" y="398816"/>
                      <a:pt x="1050972" y="446484"/>
                      <a:pt x="1033644" y="411827"/>
                    </a:cubicBezTo>
                    <a:cubicBezTo>
                      <a:pt x="1031399" y="407337"/>
                      <a:pt x="1032018" y="401459"/>
                      <a:pt x="1028882" y="397539"/>
                    </a:cubicBezTo>
                    <a:cubicBezTo>
                      <a:pt x="1025306" y="393069"/>
                      <a:pt x="1019357" y="391189"/>
                      <a:pt x="1014594" y="388014"/>
                    </a:cubicBezTo>
                    <a:cubicBezTo>
                      <a:pt x="992759" y="355262"/>
                      <a:pt x="1006404" y="363059"/>
                      <a:pt x="981257" y="354677"/>
                    </a:cubicBezTo>
                    <a:cubicBezTo>
                      <a:pt x="980154" y="346958"/>
                      <a:pt x="976542" y="313513"/>
                      <a:pt x="971732" y="302289"/>
                    </a:cubicBezTo>
                    <a:cubicBezTo>
                      <a:pt x="969477" y="297028"/>
                      <a:pt x="965382" y="292764"/>
                      <a:pt x="962207" y="288002"/>
                    </a:cubicBezTo>
                    <a:cubicBezTo>
                      <a:pt x="960619" y="281652"/>
                      <a:pt x="959242" y="275246"/>
                      <a:pt x="957444" y="268952"/>
                    </a:cubicBezTo>
                    <a:cubicBezTo>
                      <a:pt x="956065" y="264125"/>
                      <a:pt x="952682" y="259684"/>
                      <a:pt x="952682" y="254664"/>
                    </a:cubicBezTo>
                    <a:cubicBezTo>
                      <a:pt x="952682" y="229934"/>
                      <a:pt x="959424" y="215388"/>
                      <a:pt x="966969" y="192752"/>
                    </a:cubicBezTo>
                    <a:cubicBezTo>
                      <a:pt x="973803" y="172251"/>
                      <a:pt x="970513" y="183339"/>
                      <a:pt x="976494" y="159414"/>
                    </a:cubicBezTo>
                    <a:cubicBezTo>
                      <a:pt x="974244" y="150412"/>
                      <a:pt x="971953" y="132168"/>
                      <a:pt x="962207" y="126077"/>
                    </a:cubicBezTo>
                    <a:cubicBezTo>
                      <a:pt x="953693" y="120756"/>
                      <a:pt x="943611" y="117661"/>
                      <a:pt x="933632" y="116552"/>
                    </a:cubicBezTo>
                    <a:cubicBezTo>
                      <a:pt x="923039" y="115375"/>
                      <a:pt x="847809" y="108592"/>
                      <a:pt x="819332" y="102264"/>
                    </a:cubicBezTo>
                    <a:cubicBezTo>
                      <a:pt x="814431" y="101175"/>
                      <a:pt x="809807" y="99089"/>
                      <a:pt x="805044" y="97502"/>
                    </a:cubicBezTo>
                    <a:cubicBezTo>
                      <a:pt x="803457" y="92739"/>
                      <a:pt x="804202" y="86350"/>
                      <a:pt x="800282" y="83214"/>
                    </a:cubicBezTo>
                    <a:cubicBezTo>
                      <a:pt x="787971" y="73365"/>
                      <a:pt x="778537" y="79350"/>
                      <a:pt x="766944" y="83214"/>
                    </a:cubicBezTo>
                    <a:cubicBezTo>
                      <a:pt x="762182" y="86389"/>
                      <a:pt x="757776" y="90179"/>
                      <a:pt x="752657" y="92739"/>
                    </a:cubicBezTo>
                    <a:cubicBezTo>
                      <a:pt x="728532" y="104802"/>
                      <a:pt x="702972" y="94779"/>
                      <a:pt x="676457" y="92739"/>
                    </a:cubicBezTo>
                    <a:cubicBezTo>
                      <a:pt x="670107" y="83214"/>
                      <a:pt x="661027" y="75024"/>
                      <a:pt x="657407" y="64164"/>
                    </a:cubicBezTo>
                    <a:cubicBezTo>
                      <a:pt x="654232" y="54639"/>
                      <a:pt x="656236" y="41158"/>
                      <a:pt x="647882" y="35589"/>
                    </a:cubicBezTo>
                    <a:cubicBezTo>
                      <a:pt x="643119" y="32414"/>
                      <a:pt x="637872" y="29867"/>
                      <a:pt x="633594" y="26064"/>
                    </a:cubicBezTo>
                    <a:cubicBezTo>
                      <a:pt x="623526" y="17115"/>
                      <a:pt x="616132" y="5427"/>
                      <a:pt x="590732" y="2252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badajoz">
                <a:extLst>
                  <a:ext uri="{FF2B5EF4-FFF2-40B4-BE49-F238E27FC236}">
                    <a16:creationId xmlns:a16="http://schemas.microsoft.com/office/drawing/2014/main" id="{48F08952-AA36-A7C9-9696-327718A8AD52}"/>
                  </a:ext>
                </a:extLst>
              </p:cNvPr>
              <p:cNvSpPr/>
              <p:nvPr/>
            </p:nvSpPr>
            <p:spPr>
              <a:xfrm>
                <a:off x="771013" y="2540349"/>
                <a:ext cx="1261244" cy="933778"/>
              </a:xfrm>
              <a:custGeom>
                <a:avLst/>
                <a:gdLst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23862 w 1223962"/>
                  <a:gd name="connsiteY109" fmla="*/ 233678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207169 w 1223962"/>
                  <a:gd name="connsiteY120" fmla="*/ 69372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223962" h="862328">
                    <a:moveTo>
                      <a:pt x="109537" y="14603"/>
                    </a:moveTo>
                    <a:cubicBezTo>
                      <a:pt x="92075" y="16190"/>
                      <a:pt x="74295" y="15692"/>
                      <a:pt x="57150" y="19366"/>
                    </a:cubicBezTo>
                    <a:cubicBezTo>
                      <a:pt x="51553" y="20565"/>
                      <a:pt x="47982" y="26331"/>
                      <a:pt x="42862" y="28891"/>
                    </a:cubicBezTo>
                    <a:cubicBezTo>
                      <a:pt x="38372" y="31136"/>
                      <a:pt x="33337" y="32066"/>
                      <a:pt x="28575" y="33653"/>
                    </a:cubicBezTo>
                    <a:cubicBezTo>
                      <a:pt x="17592" y="77580"/>
                      <a:pt x="19050" y="66588"/>
                      <a:pt x="19050" y="143191"/>
                    </a:cubicBezTo>
                    <a:cubicBezTo>
                      <a:pt x="19050" y="151285"/>
                      <a:pt x="18088" y="161279"/>
                      <a:pt x="23812" y="167003"/>
                    </a:cubicBezTo>
                    <a:cubicBezTo>
                      <a:pt x="30912" y="174103"/>
                      <a:pt x="52387" y="176528"/>
                      <a:pt x="52387" y="176528"/>
                    </a:cubicBezTo>
                    <a:cubicBezTo>
                      <a:pt x="57150" y="179703"/>
                      <a:pt x="62278" y="182389"/>
                      <a:pt x="66675" y="186053"/>
                    </a:cubicBezTo>
                    <a:cubicBezTo>
                      <a:pt x="71849" y="190365"/>
                      <a:pt x="75358" y="196605"/>
                      <a:pt x="80962" y="200341"/>
                    </a:cubicBezTo>
                    <a:cubicBezTo>
                      <a:pt x="85139" y="203126"/>
                      <a:pt x="90487" y="203516"/>
                      <a:pt x="95250" y="205103"/>
                    </a:cubicBezTo>
                    <a:cubicBezTo>
                      <a:pt x="100012" y="208278"/>
                      <a:pt x="105490" y="210581"/>
                      <a:pt x="109537" y="214628"/>
                    </a:cubicBezTo>
                    <a:cubicBezTo>
                      <a:pt x="120858" y="225949"/>
                      <a:pt x="123871" y="243344"/>
                      <a:pt x="128587" y="257491"/>
                    </a:cubicBezTo>
                    <a:lnTo>
                      <a:pt x="133350" y="271778"/>
                    </a:lnTo>
                    <a:cubicBezTo>
                      <a:pt x="131762" y="284478"/>
                      <a:pt x="133785" y="298182"/>
                      <a:pt x="128587" y="309878"/>
                    </a:cubicBezTo>
                    <a:cubicBezTo>
                      <a:pt x="126548" y="314465"/>
                      <a:pt x="118220" y="311505"/>
                      <a:pt x="114300" y="314641"/>
                    </a:cubicBezTo>
                    <a:cubicBezTo>
                      <a:pt x="109831" y="318217"/>
                      <a:pt x="109244" y="325352"/>
                      <a:pt x="104775" y="328928"/>
                    </a:cubicBezTo>
                    <a:cubicBezTo>
                      <a:pt x="66044" y="359912"/>
                      <a:pt x="116341" y="303075"/>
                      <a:pt x="76200" y="343216"/>
                    </a:cubicBezTo>
                    <a:cubicBezTo>
                      <a:pt x="70587" y="348829"/>
                      <a:pt x="66526" y="355807"/>
                      <a:pt x="61912" y="362266"/>
                    </a:cubicBezTo>
                    <a:cubicBezTo>
                      <a:pt x="58585" y="366923"/>
                      <a:pt x="56784" y="372889"/>
                      <a:pt x="52387" y="376553"/>
                    </a:cubicBezTo>
                    <a:cubicBezTo>
                      <a:pt x="46933" y="381098"/>
                      <a:pt x="39687" y="382903"/>
                      <a:pt x="33337" y="386078"/>
                    </a:cubicBezTo>
                    <a:cubicBezTo>
                      <a:pt x="9688" y="421553"/>
                      <a:pt x="40083" y="377983"/>
                      <a:pt x="9525" y="414653"/>
                    </a:cubicBezTo>
                    <a:cubicBezTo>
                      <a:pt x="5861" y="419050"/>
                      <a:pt x="3175" y="424178"/>
                      <a:pt x="0" y="428941"/>
                    </a:cubicBezTo>
                    <a:cubicBezTo>
                      <a:pt x="1587" y="470216"/>
                      <a:pt x="1920" y="511558"/>
                      <a:pt x="4762" y="552766"/>
                    </a:cubicBezTo>
                    <a:cubicBezTo>
                      <a:pt x="5107" y="557774"/>
                      <a:pt x="8902" y="562072"/>
                      <a:pt x="9525" y="567053"/>
                    </a:cubicBezTo>
                    <a:cubicBezTo>
                      <a:pt x="13158" y="596115"/>
                      <a:pt x="11756" y="628366"/>
                      <a:pt x="19050" y="657541"/>
                    </a:cubicBezTo>
                    <a:cubicBezTo>
                      <a:pt x="31339" y="706694"/>
                      <a:pt x="22462" y="669127"/>
                      <a:pt x="38100" y="700403"/>
                    </a:cubicBezTo>
                    <a:cubicBezTo>
                      <a:pt x="54120" y="732443"/>
                      <a:pt x="37586" y="717523"/>
                      <a:pt x="61912" y="733741"/>
                    </a:cubicBezTo>
                    <a:cubicBezTo>
                      <a:pt x="71437" y="732153"/>
                      <a:pt x="80831" y="728978"/>
                      <a:pt x="90487" y="728978"/>
                    </a:cubicBezTo>
                    <a:cubicBezTo>
                      <a:pt x="180508" y="728978"/>
                      <a:pt x="161094" y="723940"/>
                      <a:pt x="204787" y="738503"/>
                    </a:cubicBezTo>
                    <a:cubicBezTo>
                      <a:pt x="208661" y="750124"/>
                      <a:pt x="209843" y="757846"/>
                      <a:pt x="219075" y="767078"/>
                    </a:cubicBezTo>
                    <a:cubicBezTo>
                      <a:pt x="223122" y="771125"/>
                      <a:pt x="228600" y="773428"/>
                      <a:pt x="233362" y="776603"/>
                    </a:cubicBezTo>
                    <a:cubicBezTo>
                      <a:pt x="236537" y="781366"/>
                      <a:pt x="238417" y="787315"/>
                      <a:pt x="242887" y="790891"/>
                    </a:cubicBezTo>
                    <a:cubicBezTo>
                      <a:pt x="246807" y="794027"/>
                      <a:pt x="252685" y="793408"/>
                      <a:pt x="257175" y="795653"/>
                    </a:cubicBezTo>
                    <a:cubicBezTo>
                      <a:pt x="294112" y="814121"/>
                      <a:pt x="249829" y="797966"/>
                      <a:pt x="285750" y="809941"/>
                    </a:cubicBezTo>
                    <a:cubicBezTo>
                      <a:pt x="290512" y="814703"/>
                      <a:pt x="294189" y="820886"/>
                      <a:pt x="300037" y="824228"/>
                    </a:cubicBezTo>
                    <a:cubicBezTo>
                      <a:pt x="305720" y="827475"/>
                      <a:pt x="312818" y="827110"/>
                      <a:pt x="319087" y="828991"/>
                    </a:cubicBezTo>
                    <a:cubicBezTo>
                      <a:pt x="341242" y="835638"/>
                      <a:pt x="349184" y="840932"/>
                      <a:pt x="371475" y="843278"/>
                    </a:cubicBezTo>
                    <a:cubicBezTo>
                      <a:pt x="393634" y="845611"/>
                      <a:pt x="415925" y="846453"/>
                      <a:pt x="438150" y="848041"/>
                    </a:cubicBezTo>
                    <a:lnTo>
                      <a:pt x="466725" y="857566"/>
                    </a:lnTo>
                    <a:lnTo>
                      <a:pt x="481012" y="862328"/>
                    </a:lnTo>
                    <a:cubicBezTo>
                      <a:pt x="495300" y="860741"/>
                      <a:pt x="509553" y="858811"/>
                      <a:pt x="523875" y="857566"/>
                    </a:cubicBezTo>
                    <a:cubicBezTo>
                      <a:pt x="600073" y="850940"/>
                      <a:pt x="568394" y="860188"/>
                      <a:pt x="604837" y="848041"/>
                    </a:cubicBezTo>
                    <a:cubicBezTo>
                      <a:pt x="615368" y="837510"/>
                      <a:pt x="622021" y="832725"/>
                      <a:pt x="628650" y="819466"/>
                    </a:cubicBezTo>
                    <a:cubicBezTo>
                      <a:pt x="630895" y="814976"/>
                      <a:pt x="631825" y="809941"/>
                      <a:pt x="633412" y="805178"/>
                    </a:cubicBezTo>
                    <a:cubicBezTo>
                      <a:pt x="635615" y="776541"/>
                      <a:pt x="621782" y="743968"/>
                      <a:pt x="652462" y="733741"/>
                    </a:cubicBezTo>
                    <a:cubicBezTo>
                      <a:pt x="661623" y="730687"/>
                      <a:pt x="671512" y="730566"/>
                      <a:pt x="681037" y="728978"/>
                    </a:cubicBezTo>
                    <a:cubicBezTo>
                      <a:pt x="690090" y="730789"/>
                      <a:pt x="709376" y="733623"/>
                      <a:pt x="719137" y="738503"/>
                    </a:cubicBezTo>
                    <a:cubicBezTo>
                      <a:pt x="756073" y="756971"/>
                      <a:pt x="711795" y="740817"/>
                      <a:pt x="747712" y="752791"/>
                    </a:cubicBezTo>
                    <a:cubicBezTo>
                      <a:pt x="750887" y="748028"/>
                      <a:pt x="755227" y="743862"/>
                      <a:pt x="757237" y="738503"/>
                    </a:cubicBezTo>
                    <a:cubicBezTo>
                      <a:pt x="760079" y="730924"/>
                      <a:pt x="760037" y="722544"/>
                      <a:pt x="762000" y="714691"/>
                    </a:cubicBezTo>
                    <a:cubicBezTo>
                      <a:pt x="763218" y="709821"/>
                      <a:pt x="765175" y="705166"/>
                      <a:pt x="766762" y="700403"/>
                    </a:cubicBezTo>
                    <a:cubicBezTo>
                      <a:pt x="765175" y="687703"/>
                      <a:pt x="760660" y="675031"/>
                      <a:pt x="762000" y="662303"/>
                    </a:cubicBezTo>
                    <a:cubicBezTo>
                      <a:pt x="763895" y="644302"/>
                      <a:pt x="771315" y="627320"/>
                      <a:pt x="776287" y="609916"/>
                    </a:cubicBezTo>
                    <a:cubicBezTo>
                      <a:pt x="777666" y="605089"/>
                      <a:pt x="778805" y="600118"/>
                      <a:pt x="781050" y="595628"/>
                    </a:cubicBezTo>
                    <a:cubicBezTo>
                      <a:pt x="783610" y="590509"/>
                      <a:pt x="787400" y="586103"/>
                      <a:pt x="790575" y="581341"/>
                    </a:cubicBezTo>
                    <a:lnTo>
                      <a:pt x="800100" y="552766"/>
                    </a:lnTo>
                    <a:cubicBezTo>
                      <a:pt x="804811" y="538632"/>
                      <a:pt x="802806" y="534896"/>
                      <a:pt x="819150" y="528953"/>
                    </a:cubicBezTo>
                    <a:cubicBezTo>
                      <a:pt x="831453" y="524479"/>
                      <a:pt x="857250" y="519428"/>
                      <a:pt x="857250" y="519428"/>
                    </a:cubicBezTo>
                    <a:cubicBezTo>
                      <a:pt x="860425" y="514666"/>
                      <a:pt x="862728" y="509188"/>
                      <a:pt x="866775" y="505141"/>
                    </a:cubicBezTo>
                    <a:cubicBezTo>
                      <a:pt x="910860" y="461056"/>
                      <a:pt x="848544" y="535936"/>
                      <a:pt x="895350" y="481328"/>
                    </a:cubicBezTo>
                    <a:cubicBezTo>
                      <a:pt x="900516" y="475301"/>
                      <a:pt x="904471" y="468304"/>
                      <a:pt x="909637" y="462278"/>
                    </a:cubicBezTo>
                    <a:cubicBezTo>
                      <a:pt x="914020" y="457164"/>
                      <a:pt x="919613" y="453165"/>
                      <a:pt x="923925" y="447991"/>
                    </a:cubicBezTo>
                    <a:cubicBezTo>
                      <a:pt x="927589" y="443594"/>
                      <a:pt x="928596" y="436737"/>
                      <a:pt x="933450" y="433703"/>
                    </a:cubicBezTo>
                    <a:cubicBezTo>
                      <a:pt x="941964" y="428382"/>
                      <a:pt x="952500" y="427353"/>
                      <a:pt x="962025" y="424178"/>
                    </a:cubicBezTo>
                    <a:lnTo>
                      <a:pt x="976312" y="419416"/>
                    </a:lnTo>
                    <a:cubicBezTo>
                      <a:pt x="981075" y="416241"/>
                      <a:pt x="985369" y="412216"/>
                      <a:pt x="990600" y="409891"/>
                    </a:cubicBezTo>
                    <a:cubicBezTo>
                      <a:pt x="1005505" y="403266"/>
                      <a:pt x="1022394" y="399561"/>
                      <a:pt x="1038225" y="395603"/>
                    </a:cubicBezTo>
                    <a:cubicBezTo>
                      <a:pt x="1048765" y="388576"/>
                      <a:pt x="1059468" y="382789"/>
                      <a:pt x="1066800" y="371791"/>
                    </a:cubicBezTo>
                    <a:cubicBezTo>
                      <a:pt x="1069585" y="367614"/>
                      <a:pt x="1069317" y="361993"/>
                      <a:pt x="1071562" y="357503"/>
                    </a:cubicBezTo>
                    <a:cubicBezTo>
                      <a:pt x="1074122" y="352384"/>
                      <a:pt x="1078762" y="348446"/>
                      <a:pt x="1081087" y="343216"/>
                    </a:cubicBezTo>
                    <a:cubicBezTo>
                      <a:pt x="1090137" y="322853"/>
                      <a:pt x="1089835" y="314980"/>
                      <a:pt x="1095375" y="295591"/>
                    </a:cubicBezTo>
                    <a:cubicBezTo>
                      <a:pt x="1096754" y="290764"/>
                      <a:pt x="1098550" y="286066"/>
                      <a:pt x="1100137" y="281303"/>
                    </a:cubicBezTo>
                    <a:cubicBezTo>
                      <a:pt x="1098550" y="271778"/>
                      <a:pt x="1097470" y="262154"/>
                      <a:pt x="1095375" y="252728"/>
                    </a:cubicBezTo>
                    <a:cubicBezTo>
                      <a:pt x="1094286" y="247828"/>
                      <a:pt x="1090612" y="243461"/>
                      <a:pt x="1090612" y="238441"/>
                    </a:cubicBezTo>
                    <a:cubicBezTo>
                      <a:pt x="1090612" y="222487"/>
                      <a:pt x="1091787" y="206362"/>
                      <a:pt x="1095375" y="190816"/>
                    </a:cubicBezTo>
                    <a:cubicBezTo>
                      <a:pt x="1096662" y="185239"/>
                      <a:pt x="1100430" y="180104"/>
                      <a:pt x="1104900" y="176528"/>
                    </a:cubicBezTo>
                    <a:cubicBezTo>
                      <a:pt x="1108820" y="173392"/>
                      <a:pt x="1114425" y="173353"/>
                      <a:pt x="1119187" y="171766"/>
                    </a:cubicBezTo>
                    <a:cubicBezTo>
                      <a:pt x="1142035" y="137492"/>
                      <a:pt x="1109681" y="179691"/>
                      <a:pt x="1157287" y="147953"/>
                    </a:cubicBezTo>
                    <a:lnTo>
                      <a:pt x="1185862" y="128903"/>
                    </a:lnTo>
                    <a:cubicBezTo>
                      <a:pt x="1189037" y="122553"/>
                      <a:pt x="1190842" y="115307"/>
                      <a:pt x="1195387" y="109853"/>
                    </a:cubicBezTo>
                    <a:cubicBezTo>
                      <a:pt x="1199051" y="105456"/>
                      <a:pt x="1205627" y="104375"/>
                      <a:pt x="1209675" y="100328"/>
                    </a:cubicBezTo>
                    <a:cubicBezTo>
                      <a:pt x="1213722" y="96281"/>
                      <a:pt x="1216025" y="90803"/>
                      <a:pt x="1219200" y="86041"/>
                    </a:cubicBezTo>
                    <a:cubicBezTo>
                      <a:pt x="1220787" y="81278"/>
                      <a:pt x="1223962" y="76773"/>
                      <a:pt x="1223962" y="71753"/>
                    </a:cubicBezTo>
                    <a:cubicBezTo>
                      <a:pt x="1223962" y="63064"/>
                      <a:pt x="1221176" y="36079"/>
                      <a:pt x="1209675" y="28891"/>
                    </a:cubicBezTo>
                    <a:cubicBezTo>
                      <a:pt x="1201161" y="23570"/>
                      <a:pt x="1190840" y="21801"/>
                      <a:pt x="1181100" y="19366"/>
                    </a:cubicBezTo>
                    <a:cubicBezTo>
                      <a:pt x="1157180" y="13385"/>
                      <a:pt x="1168260" y="16673"/>
                      <a:pt x="1147762" y="9841"/>
                    </a:cubicBezTo>
                    <a:cubicBezTo>
                      <a:pt x="1143000" y="6666"/>
                      <a:pt x="1139184" y="724"/>
                      <a:pt x="1133475" y="316"/>
                    </a:cubicBezTo>
                    <a:cubicBezTo>
                      <a:pt x="1110997" y="-1290"/>
                      <a:pt x="1084500" y="3423"/>
                      <a:pt x="1062037" y="9841"/>
                    </a:cubicBezTo>
                    <a:cubicBezTo>
                      <a:pt x="1057210" y="11220"/>
                      <a:pt x="1052512" y="13016"/>
                      <a:pt x="1047750" y="14603"/>
                    </a:cubicBezTo>
                    <a:cubicBezTo>
                      <a:pt x="1042987" y="17778"/>
                      <a:pt x="1037509" y="20081"/>
                      <a:pt x="1033462" y="24128"/>
                    </a:cubicBezTo>
                    <a:cubicBezTo>
                      <a:pt x="1029415" y="28175"/>
                      <a:pt x="1028407" y="34840"/>
                      <a:pt x="1023937" y="38416"/>
                    </a:cubicBezTo>
                    <a:cubicBezTo>
                      <a:pt x="1020017" y="41552"/>
                      <a:pt x="1014412" y="41591"/>
                      <a:pt x="1009650" y="43178"/>
                    </a:cubicBezTo>
                    <a:cubicBezTo>
                      <a:pt x="1004887" y="46353"/>
                      <a:pt x="1000593" y="50378"/>
                      <a:pt x="995362" y="52703"/>
                    </a:cubicBezTo>
                    <a:cubicBezTo>
                      <a:pt x="986187" y="56781"/>
                      <a:pt x="966787" y="62228"/>
                      <a:pt x="966787" y="62228"/>
                    </a:cubicBezTo>
                    <a:cubicBezTo>
                      <a:pt x="950912" y="86041"/>
                      <a:pt x="962025" y="73340"/>
                      <a:pt x="928687" y="95566"/>
                    </a:cubicBezTo>
                    <a:lnTo>
                      <a:pt x="914400" y="105091"/>
                    </a:lnTo>
                    <a:cubicBezTo>
                      <a:pt x="912812" y="109853"/>
                      <a:pt x="912075" y="114990"/>
                      <a:pt x="909637" y="119378"/>
                    </a:cubicBezTo>
                    <a:cubicBezTo>
                      <a:pt x="904077" y="129385"/>
                      <a:pt x="896937" y="138428"/>
                      <a:pt x="890587" y="147953"/>
                    </a:cubicBezTo>
                    <a:cubicBezTo>
                      <a:pt x="887412" y="152716"/>
                      <a:pt x="883622" y="157121"/>
                      <a:pt x="881062" y="162241"/>
                    </a:cubicBezTo>
                    <a:cubicBezTo>
                      <a:pt x="877887" y="168591"/>
                      <a:pt x="876991" y="176746"/>
                      <a:pt x="871537" y="181291"/>
                    </a:cubicBezTo>
                    <a:cubicBezTo>
                      <a:pt x="866509" y="185481"/>
                      <a:pt x="858756" y="184172"/>
                      <a:pt x="852487" y="186053"/>
                    </a:cubicBezTo>
                    <a:cubicBezTo>
                      <a:pt x="842870" y="188938"/>
                      <a:pt x="823912" y="195578"/>
                      <a:pt x="823912" y="195578"/>
                    </a:cubicBezTo>
                    <a:cubicBezTo>
                      <a:pt x="739707" y="189101"/>
                      <a:pt x="753705" y="187726"/>
                      <a:pt x="647700" y="195578"/>
                    </a:cubicBezTo>
                    <a:cubicBezTo>
                      <a:pt x="633647" y="196619"/>
                      <a:pt x="631131" y="203863"/>
                      <a:pt x="619125" y="209866"/>
                    </a:cubicBezTo>
                    <a:cubicBezTo>
                      <a:pt x="614635" y="212111"/>
                      <a:pt x="609600" y="213041"/>
                      <a:pt x="604837" y="214628"/>
                    </a:cubicBezTo>
                    <a:cubicBezTo>
                      <a:pt x="595312" y="220978"/>
                      <a:pt x="587122" y="230057"/>
                      <a:pt x="576262" y="233678"/>
                    </a:cubicBezTo>
                    <a:cubicBezTo>
                      <a:pt x="556545" y="240251"/>
                      <a:pt x="566152" y="235656"/>
                      <a:pt x="547687" y="247966"/>
                    </a:cubicBezTo>
                    <a:cubicBezTo>
                      <a:pt x="530225" y="246378"/>
                      <a:pt x="510381" y="238440"/>
                      <a:pt x="500062" y="233678"/>
                    </a:cubicBezTo>
                    <a:cubicBezTo>
                      <a:pt x="489743" y="228916"/>
                      <a:pt x="494903" y="223360"/>
                      <a:pt x="485775" y="219391"/>
                    </a:cubicBezTo>
                    <a:cubicBezTo>
                      <a:pt x="476647" y="215422"/>
                      <a:pt x="461169" y="211454"/>
                      <a:pt x="445294" y="209866"/>
                    </a:cubicBezTo>
                    <a:cubicBezTo>
                      <a:pt x="452190" y="189180"/>
                      <a:pt x="429021" y="192403"/>
                      <a:pt x="423862" y="186053"/>
                    </a:cubicBezTo>
                    <a:cubicBezTo>
                      <a:pt x="418703" y="179703"/>
                      <a:pt x="419191" y="174799"/>
                      <a:pt x="414337" y="171766"/>
                    </a:cubicBezTo>
                    <a:cubicBezTo>
                      <a:pt x="405823" y="166445"/>
                      <a:pt x="395084" y="165970"/>
                      <a:pt x="385762" y="162241"/>
                    </a:cubicBezTo>
                    <a:cubicBezTo>
                      <a:pt x="379170" y="159604"/>
                      <a:pt x="373498" y="154804"/>
                      <a:pt x="366712" y="152716"/>
                    </a:cubicBezTo>
                    <a:cubicBezTo>
                      <a:pt x="352723" y="148412"/>
                      <a:pt x="338049" y="146741"/>
                      <a:pt x="323850" y="143191"/>
                    </a:cubicBezTo>
                    <a:cubicBezTo>
                      <a:pt x="318980" y="141973"/>
                      <a:pt x="314389" y="139807"/>
                      <a:pt x="309562" y="138428"/>
                    </a:cubicBezTo>
                    <a:cubicBezTo>
                      <a:pt x="267710" y="126470"/>
                      <a:pt x="310474" y="140321"/>
                      <a:pt x="276225" y="128903"/>
                    </a:cubicBezTo>
                    <a:cubicBezTo>
                      <a:pt x="271232" y="113926"/>
                      <a:pt x="272462" y="110520"/>
                      <a:pt x="257175" y="100328"/>
                    </a:cubicBezTo>
                    <a:cubicBezTo>
                      <a:pt x="252998" y="97543"/>
                      <a:pt x="247650" y="97153"/>
                      <a:pt x="242887" y="95566"/>
                    </a:cubicBezTo>
                    <a:cubicBezTo>
                      <a:pt x="241300" y="90803"/>
                      <a:pt x="244078" y="85644"/>
                      <a:pt x="238125" y="81278"/>
                    </a:cubicBezTo>
                    <a:cubicBezTo>
                      <a:pt x="232172" y="76912"/>
                      <a:pt x="221757" y="71456"/>
                      <a:pt x="207169" y="69372"/>
                    </a:cubicBezTo>
                    <a:cubicBezTo>
                      <a:pt x="203994" y="64609"/>
                      <a:pt x="207566" y="52306"/>
                      <a:pt x="202406" y="43178"/>
                    </a:cubicBezTo>
                    <a:cubicBezTo>
                      <a:pt x="197247" y="34050"/>
                      <a:pt x="181410" y="26299"/>
                      <a:pt x="176212" y="14603"/>
                    </a:cubicBezTo>
                    <a:cubicBezTo>
                      <a:pt x="174173" y="10016"/>
                      <a:pt x="166752" y="11220"/>
                      <a:pt x="161925" y="9841"/>
                    </a:cubicBezTo>
                    <a:cubicBezTo>
                      <a:pt x="133125" y="1612"/>
                      <a:pt x="126999" y="13016"/>
                      <a:pt x="109537" y="1460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ciudad_real">
                <a:extLst>
                  <a:ext uri="{FF2B5EF4-FFF2-40B4-BE49-F238E27FC236}">
                    <a16:creationId xmlns:a16="http://schemas.microsoft.com/office/drawing/2014/main" id="{6055CC36-5483-F66D-4B21-9FA5C066CE7D}"/>
                  </a:ext>
                </a:extLst>
              </p:cNvPr>
              <p:cNvSpPr/>
              <p:nvPr/>
            </p:nvSpPr>
            <p:spPr>
              <a:xfrm>
                <a:off x="1827075" y="2509715"/>
                <a:ext cx="1131796" cy="681037"/>
              </a:xfrm>
              <a:custGeom>
                <a:avLst/>
                <a:gdLst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62793 w 1134343"/>
                  <a:gd name="connsiteY101" fmla="*/ 209550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22027 w 1134343"/>
                  <a:gd name="connsiteY99" fmla="*/ 222476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79844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134343" h="681037">
                    <a:moveTo>
                      <a:pt x="177080" y="85725"/>
                    </a:moveTo>
                    <a:cubicBezTo>
                      <a:pt x="173905" y="82550"/>
                      <a:pt x="185344" y="68940"/>
                      <a:pt x="191368" y="61912"/>
                    </a:cubicBezTo>
                    <a:cubicBezTo>
                      <a:pt x="195093" y="57566"/>
                      <a:pt x="202079" y="56856"/>
                      <a:pt x="205655" y="52387"/>
                    </a:cubicBezTo>
                    <a:cubicBezTo>
                      <a:pt x="208791" y="48467"/>
                      <a:pt x="207282" y="42020"/>
                      <a:pt x="210418" y="38100"/>
                    </a:cubicBezTo>
                    <a:cubicBezTo>
                      <a:pt x="217133" y="29707"/>
                      <a:pt x="229581" y="26950"/>
                      <a:pt x="238993" y="23812"/>
                    </a:cubicBezTo>
                    <a:cubicBezTo>
                      <a:pt x="253280" y="25400"/>
                      <a:pt x="267759" y="25756"/>
                      <a:pt x="281855" y="28575"/>
                    </a:cubicBezTo>
                    <a:cubicBezTo>
                      <a:pt x="291700" y="30544"/>
                      <a:pt x="310430" y="38100"/>
                      <a:pt x="310430" y="38100"/>
                    </a:cubicBezTo>
                    <a:cubicBezTo>
                      <a:pt x="314000" y="37654"/>
                      <a:pt x="357094" y="33818"/>
                      <a:pt x="367580" y="28575"/>
                    </a:cubicBezTo>
                    <a:cubicBezTo>
                      <a:pt x="377819" y="23456"/>
                      <a:pt x="385295" y="13145"/>
                      <a:pt x="396155" y="9525"/>
                    </a:cubicBezTo>
                    <a:lnTo>
                      <a:pt x="424730" y="0"/>
                    </a:lnTo>
                    <a:cubicBezTo>
                      <a:pt x="432668" y="1587"/>
                      <a:pt x="440964" y="1920"/>
                      <a:pt x="448543" y="4762"/>
                    </a:cubicBezTo>
                    <a:cubicBezTo>
                      <a:pt x="453902" y="6772"/>
                      <a:pt x="461258" y="8784"/>
                      <a:pt x="462830" y="14287"/>
                    </a:cubicBezTo>
                    <a:cubicBezTo>
                      <a:pt x="467842" y="31830"/>
                      <a:pt x="454854" y="39766"/>
                      <a:pt x="448543" y="52387"/>
                    </a:cubicBezTo>
                    <a:cubicBezTo>
                      <a:pt x="446298" y="56877"/>
                      <a:pt x="445368" y="61912"/>
                      <a:pt x="443780" y="66675"/>
                    </a:cubicBezTo>
                    <a:cubicBezTo>
                      <a:pt x="445368" y="77787"/>
                      <a:pt x="443523" y="89972"/>
                      <a:pt x="448543" y="100012"/>
                    </a:cubicBezTo>
                    <a:cubicBezTo>
                      <a:pt x="450788" y="104502"/>
                      <a:pt x="458442" y="102337"/>
                      <a:pt x="462830" y="104775"/>
                    </a:cubicBezTo>
                    <a:cubicBezTo>
                      <a:pt x="472837" y="110335"/>
                      <a:pt x="480545" y="120205"/>
                      <a:pt x="491405" y="123825"/>
                    </a:cubicBezTo>
                    <a:lnTo>
                      <a:pt x="519980" y="133350"/>
                    </a:lnTo>
                    <a:cubicBezTo>
                      <a:pt x="539030" y="131762"/>
                      <a:pt x="558014" y="128587"/>
                      <a:pt x="577130" y="128587"/>
                    </a:cubicBezTo>
                    <a:cubicBezTo>
                      <a:pt x="614612" y="128587"/>
                      <a:pt x="620504" y="131097"/>
                      <a:pt x="648568" y="138112"/>
                    </a:cubicBezTo>
                    <a:cubicBezTo>
                      <a:pt x="661268" y="136525"/>
                      <a:pt x="674320" y="136718"/>
                      <a:pt x="686668" y="133350"/>
                    </a:cubicBezTo>
                    <a:cubicBezTo>
                      <a:pt x="703336" y="128804"/>
                      <a:pt x="700701" y="117616"/>
                      <a:pt x="715243" y="109537"/>
                    </a:cubicBezTo>
                    <a:cubicBezTo>
                      <a:pt x="724020" y="104661"/>
                      <a:pt x="734293" y="103187"/>
                      <a:pt x="743818" y="100012"/>
                    </a:cubicBezTo>
                    <a:lnTo>
                      <a:pt x="758105" y="95250"/>
                    </a:lnTo>
                    <a:cubicBezTo>
                      <a:pt x="762868" y="93662"/>
                      <a:pt x="767403" y="91041"/>
                      <a:pt x="772393" y="90487"/>
                    </a:cubicBezTo>
                    <a:lnTo>
                      <a:pt x="815255" y="85725"/>
                    </a:lnTo>
                    <a:lnTo>
                      <a:pt x="848593" y="76200"/>
                    </a:lnTo>
                    <a:cubicBezTo>
                      <a:pt x="854908" y="74478"/>
                      <a:pt x="861374" y="73318"/>
                      <a:pt x="867643" y="71437"/>
                    </a:cubicBezTo>
                    <a:cubicBezTo>
                      <a:pt x="882068" y="67109"/>
                      <a:pt x="896218" y="61912"/>
                      <a:pt x="910505" y="57150"/>
                    </a:cubicBezTo>
                    <a:cubicBezTo>
                      <a:pt x="915268" y="55562"/>
                      <a:pt x="919803" y="52941"/>
                      <a:pt x="924793" y="52387"/>
                    </a:cubicBezTo>
                    <a:lnTo>
                      <a:pt x="967655" y="47625"/>
                    </a:lnTo>
                    <a:cubicBezTo>
                      <a:pt x="979948" y="49381"/>
                      <a:pt x="1001977" y="50499"/>
                      <a:pt x="1015280" y="57150"/>
                    </a:cubicBezTo>
                    <a:cubicBezTo>
                      <a:pt x="1020400" y="59710"/>
                      <a:pt x="1024805" y="63500"/>
                      <a:pt x="1029568" y="66675"/>
                    </a:cubicBezTo>
                    <a:lnTo>
                      <a:pt x="1048618" y="95250"/>
                    </a:lnTo>
                    <a:lnTo>
                      <a:pt x="1058143" y="109537"/>
                    </a:lnTo>
                    <a:cubicBezTo>
                      <a:pt x="1059730" y="114300"/>
                      <a:pt x="1060660" y="119335"/>
                      <a:pt x="1062905" y="123825"/>
                    </a:cubicBezTo>
                    <a:cubicBezTo>
                      <a:pt x="1065465" y="128944"/>
                      <a:pt x="1072022" y="132403"/>
                      <a:pt x="1072430" y="138112"/>
                    </a:cubicBezTo>
                    <a:cubicBezTo>
                      <a:pt x="1074743" y="170494"/>
                      <a:pt x="1065754" y="198158"/>
                      <a:pt x="1058143" y="228600"/>
                    </a:cubicBezTo>
                    <a:cubicBezTo>
                      <a:pt x="1056555" y="234950"/>
                      <a:pt x="1058826" y="244019"/>
                      <a:pt x="1053380" y="247650"/>
                    </a:cubicBezTo>
                    <a:lnTo>
                      <a:pt x="1039093" y="257175"/>
                    </a:lnTo>
                    <a:cubicBezTo>
                      <a:pt x="1037505" y="261937"/>
                      <a:pt x="1035315" y="266539"/>
                      <a:pt x="1034330" y="271462"/>
                    </a:cubicBezTo>
                    <a:cubicBezTo>
                      <a:pt x="1018802" y="349100"/>
                      <a:pt x="1032257" y="306252"/>
                      <a:pt x="1020043" y="342900"/>
                    </a:cubicBezTo>
                    <a:cubicBezTo>
                      <a:pt x="1023218" y="355600"/>
                      <a:pt x="1021390" y="370778"/>
                      <a:pt x="1029568" y="381000"/>
                    </a:cubicBezTo>
                    <a:cubicBezTo>
                      <a:pt x="1035840" y="388840"/>
                      <a:pt x="1049789" y="384956"/>
                      <a:pt x="1058143" y="390525"/>
                    </a:cubicBezTo>
                    <a:cubicBezTo>
                      <a:pt x="1062905" y="393700"/>
                      <a:pt x="1067311" y="397490"/>
                      <a:pt x="1072430" y="400050"/>
                    </a:cubicBezTo>
                    <a:cubicBezTo>
                      <a:pt x="1076920" y="402295"/>
                      <a:pt x="1081955" y="403225"/>
                      <a:pt x="1086718" y="404812"/>
                    </a:cubicBezTo>
                    <a:cubicBezTo>
                      <a:pt x="1089893" y="409575"/>
                      <a:pt x="1093683" y="413980"/>
                      <a:pt x="1096243" y="419100"/>
                    </a:cubicBezTo>
                    <a:cubicBezTo>
                      <a:pt x="1098488" y="423590"/>
                      <a:pt x="1099242" y="428687"/>
                      <a:pt x="1101005" y="433387"/>
                    </a:cubicBezTo>
                    <a:cubicBezTo>
                      <a:pt x="1104007" y="441392"/>
                      <a:pt x="1106707" y="449553"/>
                      <a:pt x="1110530" y="457200"/>
                    </a:cubicBezTo>
                    <a:cubicBezTo>
                      <a:pt x="1113090" y="462319"/>
                      <a:pt x="1115586" y="467911"/>
                      <a:pt x="1120055" y="471487"/>
                    </a:cubicBezTo>
                    <a:cubicBezTo>
                      <a:pt x="1123975" y="474623"/>
                      <a:pt x="1129580" y="474662"/>
                      <a:pt x="1134343" y="476250"/>
                    </a:cubicBezTo>
                    <a:cubicBezTo>
                      <a:pt x="1108342" y="528251"/>
                      <a:pt x="1141945" y="468923"/>
                      <a:pt x="1110530" y="504825"/>
                    </a:cubicBezTo>
                    <a:cubicBezTo>
                      <a:pt x="1102992" y="513440"/>
                      <a:pt x="1091480" y="533400"/>
                      <a:pt x="1091480" y="533400"/>
                    </a:cubicBezTo>
                    <a:cubicBezTo>
                      <a:pt x="1089893" y="539750"/>
                      <a:pt x="1087794" y="545994"/>
                      <a:pt x="1086718" y="552450"/>
                    </a:cubicBezTo>
                    <a:cubicBezTo>
                      <a:pt x="1084614" y="565075"/>
                      <a:pt x="1088171" y="579362"/>
                      <a:pt x="1081955" y="590550"/>
                    </a:cubicBezTo>
                    <a:cubicBezTo>
                      <a:pt x="1078776" y="596272"/>
                      <a:pt x="1069174" y="593431"/>
                      <a:pt x="1062905" y="595312"/>
                    </a:cubicBezTo>
                    <a:cubicBezTo>
                      <a:pt x="1053288" y="598197"/>
                      <a:pt x="1043855" y="601662"/>
                      <a:pt x="1034330" y="604837"/>
                    </a:cubicBezTo>
                    <a:cubicBezTo>
                      <a:pt x="1029568" y="606425"/>
                      <a:pt x="1024220" y="606815"/>
                      <a:pt x="1020043" y="609600"/>
                    </a:cubicBezTo>
                    <a:cubicBezTo>
                      <a:pt x="1005710" y="619155"/>
                      <a:pt x="996611" y="627031"/>
                      <a:pt x="977180" y="628650"/>
                    </a:cubicBezTo>
                    <a:lnTo>
                      <a:pt x="920030" y="633412"/>
                    </a:lnTo>
                    <a:cubicBezTo>
                      <a:pt x="894890" y="641793"/>
                      <a:pt x="902758" y="641388"/>
                      <a:pt x="862880" y="633412"/>
                    </a:cubicBezTo>
                    <a:cubicBezTo>
                      <a:pt x="853035" y="631443"/>
                      <a:pt x="834305" y="623887"/>
                      <a:pt x="834305" y="623887"/>
                    </a:cubicBezTo>
                    <a:cubicBezTo>
                      <a:pt x="821605" y="625475"/>
                      <a:pt x="808797" y="626360"/>
                      <a:pt x="796205" y="628650"/>
                    </a:cubicBezTo>
                    <a:cubicBezTo>
                      <a:pt x="791266" y="629548"/>
                      <a:pt x="785774" y="630198"/>
                      <a:pt x="781918" y="633412"/>
                    </a:cubicBezTo>
                    <a:cubicBezTo>
                      <a:pt x="774215" y="639831"/>
                      <a:pt x="767010" y="660468"/>
                      <a:pt x="753343" y="661987"/>
                    </a:cubicBezTo>
                    <a:cubicBezTo>
                      <a:pt x="715443" y="666198"/>
                      <a:pt x="677143" y="665162"/>
                      <a:pt x="639043" y="666750"/>
                    </a:cubicBezTo>
                    <a:cubicBezTo>
                      <a:pt x="615230" y="674687"/>
                      <a:pt x="629518" y="673099"/>
                      <a:pt x="596180" y="661987"/>
                    </a:cubicBezTo>
                    <a:lnTo>
                      <a:pt x="581893" y="657225"/>
                    </a:lnTo>
                    <a:cubicBezTo>
                      <a:pt x="554905" y="658812"/>
                      <a:pt x="527737" y="658491"/>
                      <a:pt x="500930" y="661987"/>
                    </a:cubicBezTo>
                    <a:cubicBezTo>
                      <a:pt x="490974" y="663286"/>
                      <a:pt x="472355" y="671512"/>
                      <a:pt x="472355" y="671512"/>
                    </a:cubicBezTo>
                    <a:cubicBezTo>
                      <a:pt x="438699" y="664781"/>
                      <a:pt x="456220" y="669309"/>
                      <a:pt x="419968" y="657225"/>
                    </a:cubicBezTo>
                    <a:lnTo>
                      <a:pt x="405680" y="652462"/>
                    </a:lnTo>
                    <a:lnTo>
                      <a:pt x="391393" y="647700"/>
                    </a:lnTo>
                    <a:cubicBezTo>
                      <a:pt x="350444" y="674998"/>
                      <a:pt x="398634" y="638649"/>
                      <a:pt x="372343" y="671512"/>
                    </a:cubicBezTo>
                    <a:cubicBezTo>
                      <a:pt x="368767" y="675982"/>
                      <a:pt x="362818" y="677862"/>
                      <a:pt x="358055" y="681037"/>
                    </a:cubicBezTo>
                    <a:cubicBezTo>
                      <a:pt x="332907" y="672655"/>
                      <a:pt x="347946" y="679060"/>
                      <a:pt x="315193" y="657225"/>
                    </a:cubicBezTo>
                    <a:lnTo>
                      <a:pt x="300905" y="647700"/>
                    </a:lnTo>
                    <a:cubicBezTo>
                      <a:pt x="283565" y="621691"/>
                      <a:pt x="288937" y="621811"/>
                      <a:pt x="267568" y="609600"/>
                    </a:cubicBezTo>
                    <a:cubicBezTo>
                      <a:pt x="261404" y="606078"/>
                      <a:pt x="255253" y="602320"/>
                      <a:pt x="248518" y="600075"/>
                    </a:cubicBezTo>
                    <a:cubicBezTo>
                      <a:pt x="240839" y="597515"/>
                      <a:pt x="232643" y="596900"/>
                      <a:pt x="224705" y="595312"/>
                    </a:cubicBezTo>
                    <a:cubicBezTo>
                      <a:pt x="215180" y="588962"/>
                      <a:pt x="199750" y="587122"/>
                      <a:pt x="196130" y="576262"/>
                    </a:cubicBezTo>
                    <a:cubicBezTo>
                      <a:pt x="194543" y="571500"/>
                      <a:pt x="194504" y="565895"/>
                      <a:pt x="191368" y="561975"/>
                    </a:cubicBezTo>
                    <a:cubicBezTo>
                      <a:pt x="184654" y="553583"/>
                      <a:pt x="172204" y="550824"/>
                      <a:pt x="162793" y="547687"/>
                    </a:cubicBezTo>
                    <a:cubicBezTo>
                      <a:pt x="159618" y="542925"/>
                      <a:pt x="157315" y="537447"/>
                      <a:pt x="153268" y="533400"/>
                    </a:cubicBezTo>
                    <a:cubicBezTo>
                      <a:pt x="144036" y="524169"/>
                      <a:pt x="136312" y="522986"/>
                      <a:pt x="124693" y="519112"/>
                    </a:cubicBezTo>
                    <a:cubicBezTo>
                      <a:pt x="119930" y="514350"/>
                      <a:pt x="116429" y="507837"/>
                      <a:pt x="110405" y="504825"/>
                    </a:cubicBezTo>
                    <a:cubicBezTo>
                      <a:pt x="103165" y="501205"/>
                      <a:pt x="94557" y="501510"/>
                      <a:pt x="86593" y="500062"/>
                    </a:cubicBezTo>
                    <a:cubicBezTo>
                      <a:pt x="19553" y="487873"/>
                      <a:pt x="93038" y="502305"/>
                      <a:pt x="34205" y="490537"/>
                    </a:cubicBezTo>
                    <a:cubicBezTo>
                      <a:pt x="27855" y="487362"/>
                      <a:pt x="21681" y="483809"/>
                      <a:pt x="15155" y="481012"/>
                    </a:cubicBezTo>
                    <a:cubicBezTo>
                      <a:pt x="10541" y="479035"/>
                      <a:pt x="-3622" y="474005"/>
                      <a:pt x="868" y="476250"/>
                    </a:cubicBezTo>
                    <a:cubicBezTo>
                      <a:pt x="8514" y="480073"/>
                      <a:pt x="16743" y="482600"/>
                      <a:pt x="24680" y="485775"/>
                    </a:cubicBezTo>
                    <a:cubicBezTo>
                      <a:pt x="34205" y="479425"/>
                      <a:pt x="49635" y="477585"/>
                      <a:pt x="53255" y="466725"/>
                    </a:cubicBezTo>
                    <a:lnTo>
                      <a:pt x="62780" y="438150"/>
                    </a:lnTo>
                    <a:cubicBezTo>
                      <a:pt x="64368" y="422275"/>
                      <a:pt x="65117" y="406294"/>
                      <a:pt x="67543" y="390525"/>
                    </a:cubicBezTo>
                    <a:cubicBezTo>
                      <a:pt x="68306" y="385563"/>
                      <a:pt x="71320" y="381160"/>
                      <a:pt x="72305" y="376237"/>
                    </a:cubicBezTo>
                    <a:cubicBezTo>
                      <a:pt x="74506" y="365230"/>
                      <a:pt x="75951" y="354069"/>
                      <a:pt x="77068" y="342900"/>
                    </a:cubicBezTo>
                    <a:cubicBezTo>
                      <a:pt x="79128" y="322304"/>
                      <a:pt x="78016" y="301331"/>
                      <a:pt x="81830" y="280987"/>
                    </a:cubicBezTo>
                    <a:cubicBezTo>
                      <a:pt x="83706" y="270981"/>
                      <a:pt x="103246" y="262731"/>
                      <a:pt x="105643" y="257175"/>
                    </a:cubicBezTo>
                    <a:cubicBezTo>
                      <a:pt x="108040" y="251619"/>
                      <a:pt x="98009" y="254340"/>
                      <a:pt x="96215" y="247650"/>
                    </a:cubicBezTo>
                    <a:cubicBezTo>
                      <a:pt x="94422" y="240960"/>
                      <a:pt x="90009" y="223723"/>
                      <a:pt x="94882" y="217033"/>
                    </a:cubicBezTo>
                    <a:cubicBezTo>
                      <a:pt x="99755" y="210343"/>
                      <a:pt x="116852" y="209663"/>
                      <a:pt x="125456" y="207509"/>
                    </a:cubicBezTo>
                    <a:cubicBezTo>
                      <a:pt x="134060" y="205355"/>
                      <a:pt x="137440" y="210912"/>
                      <a:pt x="146505" y="204108"/>
                    </a:cubicBezTo>
                    <a:cubicBezTo>
                      <a:pt x="155570" y="197304"/>
                      <a:pt x="162490" y="184043"/>
                      <a:pt x="179844" y="166687"/>
                    </a:cubicBezTo>
                    <a:lnTo>
                      <a:pt x="205655" y="138112"/>
                    </a:lnTo>
                    <a:cubicBezTo>
                      <a:pt x="207243" y="133350"/>
                      <a:pt x="209201" y="128695"/>
                      <a:pt x="210418" y="123825"/>
                    </a:cubicBezTo>
                    <a:lnTo>
                      <a:pt x="215180" y="104775"/>
                    </a:lnTo>
                    <a:cubicBezTo>
                      <a:pt x="213593" y="96837"/>
                      <a:pt x="216142" y="86686"/>
                      <a:pt x="210418" y="80962"/>
                    </a:cubicBezTo>
                    <a:cubicBezTo>
                      <a:pt x="203319" y="73862"/>
                      <a:pt x="180255" y="88900"/>
                      <a:pt x="177080" y="857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huelva">
                <a:extLst>
                  <a:ext uri="{FF2B5EF4-FFF2-40B4-BE49-F238E27FC236}">
                    <a16:creationId xmlns:a16="http://schemas.microsoft.com/office/drawing/2014/main" id="{46FFAAC5-9B4C-AA89-7435-475900AB1A63}"/>
                  </a:ext>
                </a:extLst>
              </p:cNvPr>
              <p:cNvSpPr/>
              <p:nvPr/>
            </p:nvSpPr>
            <p:spPr>
              <a:xfrm>
                <a:off x="674424" y="3323994"/>
                <a:ext cx="611500" cy="777983"/>
              </a:xfrm>
              <a:custGeom>
                <a:avLst/>
                <a:gdLst>
                  <a:gd name="connsiteX0" fmla="*/ 263525 w 587550"/>
                  <a:gd name="connsiteY0" fmla="*/ 108 h 777983"/>
                  <a:gd name="connsiteX1" fmla="*/ 250825 w 587550"/>
                  <a:gd name="connsiteY1" fmla="*/ 15983 h 777983"/>
                  <a:gd name="connsiteX2" fmla="*/ 244475 w 587550"/>
                  <a:gd name="connsiteY2" fmla="*/ 25508 h 777983"/>
                  <a:gd name="connsiteX3" fmla="*/ 228600 w 587550"/>
                  <a:gd name="connsiteY3" fmla="*/ 47733 h 777983"/>
                  <a:gd name="connsiteX4" fmla="*/ 139700 w 587550"/>
                  <a:gd name="connsiteY4" fmla="*/ 50908 h 777983"/>
                  <a:gd name="connsiteX5" fmla="*/ 130175 w 587550"/>
                  <a:gd name="connsiteY5" fmla="*/ 54083 h 777983"/>
                  <a:gd name="connsiteX6" fmla="*/ 123825 w 587550"/>
                  <a:gd name="connsiteY6" fmla="*/ 73133 h 777983"/>
                  <a:gd name="connsiteX7" fmla="*/ 114300 w 587550"/>
                  <a:gd name="connsiteY7" fmla="*/ 101708 h 777983"/>
                  <a:gd name="connsiteX8" fmla="*/ 111125 w 587550"/>
                  <a:gd name="connsiteY8" fmla="*/ 111233 h 777983"/>
                  <a:gd name="connsiteX9" fmla="*/ 98425 w 587550"/>
                  <a:gd name="connsiteY9" fmla="*/ 130283 h 777983"/>
                  <a:gd name="connsiteX10" fmla="*/ 92075 w 587550"/>
                  <a:gd name="connsiteY10" fmla="*/ 139808 h 777983"/>
                  <a:gd name="connsiteX11" fmla="*/ 69850 w 587550"/>
                  <a:gd name="connsiteY11" fmla="*/ 162033 h 777983"/>
                  <a:gd name="connsiteX12" fmla="*/ 44450 w 587550"/>
                  <a:gd name="connsiteY12" fmla="*/ 200133 h 777983"/>
                  <a:gd name="connsiteX13" fmla="*/ 38100 w 587550"/>
                  <a:gd name="connsiteY13" fmla="*/ 209658 h 777983"/>
                  <a:gd name="connsiteX14" fmla="*/ 28575 w 587550"/>
                  <a:gd name="connsiteY14" fmla="*/ 216008 h 777983"/>
                  <a:gd name="connsiteX15" fmla="*/ 12700 w 587550"/>
                  <a:gd name="connsiteY15" fmla="*/ 238233 h 777983"/>
                  <a:gd name="connsiteX16" fmla="*/ 9525 w 587550"/>
                  <a:gd name="connsiteY16" fmla="*/ 247758 h 777983"/>
                  <a:gd name="connsiteX17" fmla="*/ 0 w 587550"/>
                  <a:gd name="connsiteY17" fmla="*/ 285858 h 777983"/>
                  <a:gd name="connsiteX18" fmla="*/ 12700 w 587550"/>
                  <a:gd name="connsiteY18" fmla="*/ 374758 h 777983"/>
                  <a:gd name="connsiteX19" fmla="*/ 15875 w 587550"/>
                  <a:gd name="connsiteY19" fmla="*/ 428733 h 777983"/>
                  <a:gd name="connsiteX20" fmla="*/ 19050 w 587550"/>
                  <a:gd name="connsiteY20" fmla="*/ 438258 h 777983"/>
                  <a:gd name="connsiteX21" fmla="*/ 25400 w 587550"/>
                  <a:gd name="connsiteY21" fmla="*/ 523983 h 777983"/>
                  <a:gd name="connsiteX22" fmla="*/ 28575 w 587550"/>
                  <a:gd name="connsiteY22" fmla="*/ 571608 h 777983"/>
                  <a:gd name="connsiteX23" fmla="*/ 92075 w 587550"/>
                  <a:gd name="connsiteY23" fmla="*/ 562083 h 777983"/>
                  <a:gd name="connsiteX24" fmla="*/ 111125 w 587550"/>
                  <a:gd name="connsiteY24" fmla="*/ 555733 h 777983"/>
                  <a:gd name="connsiteX25" fmla="*/ 120650 w 587550"/>
                  <a:gd name="connsiteY25" fmla="*/ 552558 h 777983"/>
                  <a:gd name="connsiteX26" fmla="*/ 165100 w 587550"/>
                  <a:gd name="connsiteY26" fmla="*/ 555733 h 777983"/>
                  <a:gd name="connsiteX27" fmla="*/ 184150 w 587550"/>
                  <a:gd name="connsiteY27" fmla="*/ 562083 h 777983"/>
                  <a:gd name="connsiteX28" fmla="*/ 196850 w 587550"/>
                  <a:gd name="connsiteY28" fmla="*/ 565258 h 777983"/>
                  <a:gd name="connsiteX29" fmla="*/ 228600 w 587550"/>
                  <a:gd name="connsiteY29" fmla="*/ 571608 h 777983"/>
                  <a:gd name="connsiteX30" fmla="*/ 247650 w 587550"/>
                  <a:gd name="connsiteY30" fmla="*/ 587483 h 777983"/>
                  <a:gd name="connsiteX31" fmla="*/ 250825 w 587550"/>
                  <a:gd name="connsiteY31" fmla="*/ 597008 h 777983"/>
                  <a:gd name="connsiteX32" fmla="*/ 260350 w 587550"/>
                  <a:gd name="connsiteY32" fmla="*/ 606533 h 777983"/>
                  <a:gd name="connsiteX33" fmla="*/ 266700 w 587550"/>
                  <a:gd name="connsiteY33" fmla="*/ 616058 h 777983"/>
                  <a:gd name="connsiteX34" fmla="*/ 279400 w 587550"/>
                  <a:gd name="connsiteY34" fmla="*/ 622408 h 777983"/>
                  <a:gd name="connsiteX35" fmla="*/ 298450 w 587550"/>
                  <a:gd name="connsiteY35" fmla="*/ 635108 h 777983"/>
                  <a:gd name="connsiteX36" fmla="*/ 317500 w 587550"/>
                  <a:gd name="connsiteY36" fmla="*/ 647808 h 777983"/>
                  <a:gd name="connsiteX37" fmla="*/ 327025 w 587550"/>
                  <a:gd name="connsiteY37" fmla="*/ 654158 h 777983"/>
                  <a:gd name="connsiteX38" fmla="*/ 336550 w 587550"/>
                  <a:gd name="connsiteY38" fmla="*/ 657333 h 777983"/>
                  <a:gd name="connsiteX39" fmla="*/ 358775 w 587550"/>
                  <a:gd name="connsiteY39" fmla="*/ 673208 h 777983"/>
                  <a:gd name="connsiteX40" fmla="*/ 371475 w 587550"/>
                  <a:gd name="connsiteY40" fmla="*/ 676383 h 777983"/>
                  <a:gd name="connsiteX41" fmla="*/ 377825 w 587550"/>
                  <a:gd name="connsiteY41" fmla="*/ 685908 h 777983"/>
                  <a:gd name="connsiteX42" fmla="*/ 396875 w 587550"/>
                  <a:gd name="connsiteY42" fmla="*/ 695433 h 777983"/>
                  <a:gd name="connsiteX43" fmla="*/ 422275 w 587550"/>
                  <a:gd name="connsiteY43" fmla="*/ 733533 h 777983"/>
                  <a:gd name="connsiteX44" fmla="*/ 428625 w 587550"/>
                  <a:gd name="connsiteY44" fmla="*/ 743058 h 777983"/>
                  <a:gd name="connsiteX45" fmla="*/ 438150 w 587550"/>
                  <a:gd name="connsiteY45" fmla="*/ 762108 h 777983"/>
                  <a:gd name="connsiteX46" fmla="*/ 466725 w 587550"/>
                  <a:gd name="connsiteY46" fmla="*/ 777983 h 777983"/>
                  <a:gd name="connsiteX47" fmla="*/ 488950 w 587550"/>
                  <a:gd name="connsiteY47" fmla="*/ 768458 h 777983"/>
                  <a:gd name="connsiteX48" fmla="*/ 492125 w 587550"/>
                  <a:gd name="connsiteY48" fmla="*/ 749408 h 777983"/>
                  <a:gd name="connsiteX49" fmla="*/ 495300 w 587550"/>
                  <a:gd name="connsiteY49" fmla="*/ 736708 h 777983"/>
                  <a:gd name="connsiteX50" fmla="*/ 504825 w 587550"/>
                  <a:gd name="connsiteY50" fmla="*/ 717658 h 777983"/>
                  <a:gd name="connsiteX51" fmla="*/ 514350 w 587550"/>
                  <a:gd name="connsiteY51" fmla="*/ 698608 h 777983"/>
                  <a:gd name="connsiteX52" fmla="*/ 511175 w 587550"/>
                  <a:gd name="connsiteY52" fmla="*/ 644633 h 777983"/>
                  <a:gd name="connsiteX53" fmla="*/ 508000 w 587550"/>
                  <a:gd name="connsiteY53" fmla="*/ 635108 h 777983"/>
                  <a:gd name="connsiteX54" fmla="*/ 501650 w 587550"/>
                  <a:gd name="connsiteY54" fmla="*/ 609708 h 777983"/>
                  <a:gd name="connsiteX55" fmla="*/ 501650 w 587550"/>
                  <a:gd name="connsiteY55" fmla="*/ 533508 h 777983"/>
                  <a:gd name="connsiteX56" fmla="*/ 508000 w 587550"/>
                  <a:gd name="connsiteY56" fmla="*/ 523983 h 777983"/>
                  <a:gd name="connsiteX57" fmla="*/ 511175 w 587550"/>
                  <a:gd name="connsiteY57" fmla="*/ 514458 h 777983"/>
                  <a:gd name="connsiteX58" fmla="*/ 498475 w 587550"/>
                  <a:gd name="connsiteY58" fmla="*/ 495408 h 777983"/>
                  <a:gd name="connsiteX59" fmla="*/ 495300 w 587550"/>
                  <a:gd name="connsiteY59" fmla="*/ 482708 h 777983"/>
                  <a:gd name="connsiteX60" fmla="*/ 488950 w 587550"/>
                  <a:gd name="connsiteY60" fmla="*/ 463658 h 777983"/>
                  <a:gd name="connsiteX61" fmla="*/ 485775 w 587550"/>
                  <a:gd name="connsiteY61" fmla="*/ 438258 h 777983"/>
                  <a:gd name="connsiteX62" fmla="*/ 482600 w 587550"/>
                  <a:gd name="connsiteY62" fmla="*/ 377933 h 777983"/>
                  <a:gd name="connsiteX63" fmla="*/ 479425 w 587550"/>
                  <a:gd name="connsiteY63" fmla="*/ 368408 h 777983"/>
                  <a:gd name="connsiteX64" fmla="*/ 469900 w 587550"/>
                  <a:gd name="connsiteY64" fmla="*/ 358883 h 777983"/>
                  <a:gd name="connsiteX65" fmla="*/ 450850 w 587550"/>
                  <a:gd name="connsiteY65" fmla="*/ 339833 h 777983"/>
                  <a:gd name="connsiteX66" fmla="*/ 444500 w 587550"/>
                  <a:gd name="connsiteY66" fmla="*/ 330308 h 777983"/>
                  <a:gd name="connsiteX67" fmla="*/ 438150 w 587550"/>
                  <a:gd name="connsiteY67" fmla="*/ 301733 h 777983"/>
                  <a:gd name="connsiteX68" fmla="*/ 434975 w 587550"/>
                  <a:gd name="connsiteY68" fmla="*/ 279508 h 777983"/>
                  <a:gd name="connsiteX69" fmla="*/ 438150 w 587550"/>
                  <a:gd name="connsiteY69" fmla="*/ 266808 h 777983"/>
                  <a:gd name="connsiteX70" fmla="*/ 447675 w 587550"/>
                  <a:gd name="connsiteY70" fmla="*/ 263633 h 777983"/>
                  <a:gd name="connsiteX71" fmla="*/ 457200 w 587550"/>
                  <a:gd name="connsiteY71" fmla="*/ 257283 h 777983"/>
                  <a:gd name="connsiteX72" fmla="*/ 469900 w 587550"/>
                  <a:gd name="connsiteY72" fmla="*/ 254108 h 777983"/>
                  <a:gd name="connsiteX73" fmla="*/ 517525 w 587550"/>
                  <a:gd name="connsiteY73" fmla="*/ 244583 h 777983"/>
                  <a:gd name="connsiteX74" fmla="*/ 555625 w 587550"/>
                  <a:gd name="connsiteY74" fmla="*/ 231883 h 777983"/>
                  <a:gd name="connsiteX75" fmla="*/ 574675 w 587550"/>
                  <a:gd name="connsiteY75" fmla="*/ 225533 h 777983"/>
                  <a:gd name="connsiteX76" fmla="*/ 587375 w 587550"/>
                  <a:gd name="connsiteY76" fmla="*/ 203308 h 777983"/>
                  <a:gd name="connsiteX77" fmla="*/ 584200 w 587550"/>
                  <a:gd name="connsiteY77" fmla="*/ 152508 h 777983"/>
                  <a:gd name="connsiteX78" fmla="*/ 581025 w 587550"/>
                  <a:gd name="connsiteY78" fmla="*/ 136633 h 777983"/>
                  <a:gd name="connsiteX79" fmla="*/ 561975 w 587550"/>
                  <a:gd name="connsiteY79" fmla="*/ 127108 h 777983"/>
                  <a:gd name="connsiteX80" fmla="*/ 508000 w 587550"/>
                  <a:gd name="connsiteY80" fmla="*/ 117583 h 777983"/>
                  <a:gd name="connsiteX81" fmla="*/ 498475 w 587550"/>
                  <a:gd name="connsiteY81" fmla="*/ 114408 h 777983"/>
                  <a:gd name="connsiteX82" fmla="*/ 485775 w 587550"/>
                  <a:gd name="connsiteY82" fmla="*/ 111233 h 777983"/>
                  <a:gd name="connsiteX83" fmla="*/ 466725 w 587550"/>
                  <a:gd name="connsiteY83" fmla="*/ 98533 h 777983"/>
                  <a:gd name="connsiteX84" fmla="*/ 457200 w 587550"/>
                  <a:gd name="connsiteY84" fmla="*/ 95358 h 777983"/>
                  <a:gd name="connsiteX85" fmla="*/ 447675 w 587550"/>
                  <a:gd name="connsiteY85" fmla="*/ 89008 h 777983"/>
                  <a:gd name="connsiteX86" fmla="*/ 419100 w 587550"/>
                  <a:gd name="connsiteY86" fmla="*/ 82658 h 777983"/>
                  <a:gd name="connsiteX87" fmla="*/ 409575 w 587550"/>
                  <a:gd name="connsiteY87" fmla="*/ 76308 h 777983"/>
                  <a:gd name="connsiteX88" fmla="*/ 400050 w 587550"/>
                  <a:gd name="connsiteY88" fmla="*/ 73133 h 777983"/>
                  <a:gd name="connsiteX89" fmla="*/ 381000 w 587550"/>
                  <a:gd name="connsiteY89" fmla="*/ 63608 h 777983"/>
                  <a:gd name="connsiteX90" fmla="*/ 371475 w 587550"/>
                  <a:gd name="connsiteY90" fmla="*/ 54083 h 777983"/>
                  <a:gd name="connsiteX91" fmla="*/ 361950 w 587550"/>
                  <a:gd name="connsiteY91" fmla="*/ 50908 h 777983"/>
                  <a:gd name="connsiteX92" fmla="*/ 358775 w 587550"/>
                  <a:gd name="connsiteY92" fmla="*/ 41383 h 777983"/>
                  <a:gd name="connsiteX93" fmla="*/ 336550 w 587550"/>
                  <a:gd name="connsiteY93" fmla="*/ 31858 h 777983"/>
                  <a:gd name="connsiteX94" fmla="*/ 327025 w 587550"/>
                  <a:gd name="connsiteY94" fmla="*/ 28683 h 777983"/>
                  <a:gd name="connsiteX95" fmla="*/ 314325 w 587550"/>
                  <a:gd name="connsiteY95" fmla="*/ 9633 h 777983"/>
                  <a:gd name="connsiteX96" fmla="*/ 263525 w 587550"/>
                  <a:gd name="connsiteY96" fmla="*/ 108 h 77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87550" h="777983">
                    <a:moveTo>
                      <a:pt x="263525" y="108"/>
                    </a:moveTo>
                    <a:cubicBezTo>
                      <a:pt x="252942" y="1166"/>
                      <a:pt x="254891" y="10562"/>
                      <a:pt x="250825" y="15983"/>
                    </a:cubicBezTo>
                    <a:cubicBezTo>
                      <a:pt x="248535" y="19036"/>
                      <a:pt x="246025" y="22021"/>
                      <a:pt x="244475" y="25508"/>
                    </a:cubicBezTo>
                    <a:cubicBezTo>
                      <a:pt x="238430" y="39110"/>
                      <a:pt x="243794" y="46753"/>
                      <a:pt x="228600" y="47733"/>
                    </a:cubicBezTo>
                    <a:cubicBezTo>
                      <a:pt x="199009" y="49642"/>
                      <a:pt x="169333" y="49850"/>
                      <a:pt x="139700" y="50908"/>
                    </a:cubicBezTo>
                    <a:cubicBezTo>
                      <a:pt x="136525" y="51966"/>
                      <a:pt x="132120" y="51360"/>
                      <a:pt x="130175" y="54083"/>
                    </a:cubicBezTo>
                    <a:cubicBezTo>
                      <a:pt x="126284" y="59530"/>
                      <a:pt x="125942" y="66783"/>
                      <a:pt x="123825" y="73133"/>
                    </a:cubicBezTo>
                    <a:lnTo>
                      <a:pt x="114300" y="101708"/>
                    </a:lnTo>
                    <a:cubicBezTo>
                      <a:pt x="113242" y="104883"/>
                      <a:pt x="112981" y="108448"/>
                      <a:pt x="111125" y="111233"/>
                    </a:cubicBezTo>
                    <a:lnTo>
                      <a:pt x="98425" y="130283"/>
                    </a:lnTo>
                    <a:cubicBezTo>
                      <a:pt x="96308" y="133458"/>
                      <a:pt x="94773" y="137110"/>
                      <a:pt x="92075" y="139808"/>
                    </a:cubicBezTo>
                    <a:cubicBezTo>
                      <a:pt x="84667" y="147216"/>
                      <a:pt x="75662" y="153316"/>
                      <a:pt x="69850" y="162033"/>
                    </a:cubicBezTo>
                    <a:lnTo>
                      <a:pt x="44450" y="200133"/>
                    </a:lnTo>
                    <a:cubicBezTo>
                      <a:pt x="42333" y="203308"/>
                      <a:pt x="41275" y="207541"/>
                      <a:pt x="38100" y="209658"/>
                    </a:cubicBezTo>
                    <a:lnTo>
                      <a:pt x="28575" y="216008"/>
                    </a:lnTo>
                    <a:cubicBezTo>
                      <a:pt x="6649" y="259860"/>
                      <a:pt x="38443" y="199618"/>
                      <a:pt x="12700" y="238233"/>
                    </a:cubicBezTo>
                    <a:cubicBezTo>
                      <a:pt x="10844" y="241018"/>
                      <a:pt x="10337" y="244511"/>
                      <a:pt x="9525" y="247758"/>
                    </a:cubicBezTo>
                    <a:cubicBezTo>
                      <a:pt x="-1089" y="290214"/>
                      <a:pt x="7474" y="263436"/>
                      <a:pt x="0" y="285858"/>
                    </a:cubicBezTo>
                    <a:cubicBezTo>
                      <a:pt x="10223" y="364234"/>
                      <a:pt x="4711" y="334812"/>
                      <a:pt x="12700" y="374758"/>
                    </a:cubicBezTo>
                    <a:cubicBezTo>
                      <a:pt x="13758" y="392750"/>
                      <a:pt x="14082" y="410800"/>
                      <a:pt x="15875" y="428733"/>
                    </a:cubicBezTo>
                    <a:cubicBezTo>
                      <a:pt x="16208" y="432063"/>
                      <a:pt x="18803" y="434920"/>
                      <a:pt x="19050" y="438258"/>
                    </a:cubicBezTo>
                    <a:cubicBezTo>
                      <a:pt x="25679" y="527745"/>
                      <a:pt x="13750" y="489032"/>
                      <a:pt x="25400" y="523983"/>
                    </a:cubicBezTo>
                    <a:cubicBezTo>
                      <a:pt x="26458" y="539858"/>
                      <a:pt x="16016" y="561840"/>
                      <a:pt x="28575" y="571608"/>
                    </a:cubicBezTo>
                    <a:cubicBezTo>
                      <a:pt x="67864" y="602166"/>
                      <a:pt x="71470" y="571241"/>
                      <a:pt x="92075" y="562083"/>
                    </a:cubicBezTo>
                    <a:cubicBezTo>
                      <a:pt x="98192" y="559365"/>
                      <a:pt x="104775" y="557850"/>
                      <a:pt x="111125" y="555733"/>
                    </a:cubicBezTo>
                    <a:lnTo>
                      <a:pt x="120650" y="552558"/>
                    </a:lnTo>
                    <a:cubicBezTo>
                      <a:pt x="135467" y="553616"/>
                      <a:pt x="150410" y="553529"/>
                      <a:pt x="165100" y="555733"/>
                    </a:cubicBezTo>
                    <a:cubicBezTo>
                      <a:pt x="171719" y="556726"/>
                      <a:pt x="177656" y="560460"/>
                      <a:pt x="184150" y="562083"/>
                    </a:cubicBezTo>
                    <a:cubicBezTo>
                      <a:pt x="188383" y="563141"/>
                      <a:pt x="192583" y="564344"/>
                      <a:pt x="196850" y="565258"/>
                    </a:cubicBezTo>
                    <a:cubicBezTo>
                      <a:pt x="207403" y="567519"/>
                      <a:pt x="228600" y="571608"/>
                      <a:pt x="228600" y="571608"/>
                    </a:cubicBezTo>
                    <a:cubicBezTo>
                      <a:pt x="235628" y="576294"/>
                      <a:pt x="242761" y="580149"/>
                      <a:pt x="247650" y="587483"/>
                    </a:cubicBezTo>
                    <a:cubicBezTo>
                      <a:pt x="249506" y="590268"/>
                      <a:pt x="248969" y="594223"/>
                      <a:pt x="250825" y="597008"/>
                    </a:cubicBezTo>
                    <a:cubicBezTo>
                      <a:pt x="253316" y="600744"/>
                      <a:pt x="257475" y="603084"/>
                      <a:pt x="260350" y="606533"/>
                    </a:cubicBezTo>
                    <a:cubicBezTo>
                      <a:pt x="262793" y="609464"/>
                      <a:pt x="263769" y="613615"/>
                      <a:pt x="266700" y="616058"/>
                    </a:cubicBezTo>
                    <a:cubicBezTo>
                      <a:pt x="270336" y="619088"/>
                      <a:pt x="275341" y="619973"/>
                      <a:pt x="279400" y="622408"/>
                    </a:cubicBezTo>
                    <a:cubicBezTo>
                      <a:pt x="285944" y="626335"/>
                      <a:pt x="292100" y="630875"/>
                      <a:pt x="298450" y="635108"/>
                    </a:cubicBezTo>
                    <a:lnTo>
                      <a:pt x="317500" y="647808"/>
                    </a:lnTo>
                    <a:cubicBezTo>
                      <a:pt x="320675" y="649925"/>
                      <a:pt x="323405" y="652951"/>
                      <a:pt x="327025" y="654158"/>
                    </a:cubicBezTo>
                    <a:lnTo>
                      <a:pt x="336550" y="657333"/>
                    </a:lnTo>
                    <a:cubicBezTo>
                      <a:pt x="337996" y="658417"/>
                      <a:pt x="355164" y="671660"/>
                      <a:pt x="358775" y="673208"/>
                    </a:cubicBezTo>
                    <a:cubicBezTo>
                      <a:pt x="362786" y="674927"/>
                      <a:pt x="367242" y="675325"/>
                      <a:pt x="371475" y="676383"/>
                    </a:cubicBezTo>
                    <a:cubicBezTo>
                      <a:pt x="373592" y="679558"/>
                      <a:pt x="375127" y="683210"/>
                      <a:pt x="377825" y="685908"/>
                    </a:cubicBezTo>
                    <a:cubicBezTo>
                      <a:pt x="383980" y="692063"/>
                      <a:pt x="389128" y="692851"/>
                      <a:pt x="396875" y="695433"/>
                    </a:cubicBezTo>
                    <a:lnTo>
                      <a:pt x="422275" y="733533"/>
                    </a:lnTo>
                    <a:cubicBezTo>
                      <a:pt x="424392" y="736708"/>
                      <a:pt x="427418" y="739438"/>
                      <a:pt x="428625" y="743058"/>
                    </a:cubicBezTo>
                    <a:cubicBezTo>
                      <a:pt x="430890" y="749852"/>
                      <a:pt x="432357" y="757039"/>
                      <a:pt x="438150" y="762108"/>
                    </a:cubicBezTo>
                    <a:cubicBezTo>
                      <a:pt x="451587" y="773865"/>
                      <a:pt x="453643" y="773622"/>
                      <a:pt x="466725" y="777983"/>
                    </a:cubicBezTo>
                    <a:cubicBezTo>
                      <a:pt x="471665" y="776748"/>
                      <a:pt x="485818" y="774723"/>
                      <a:pt x="488950" y="768458"/>
                    </a:cubicBezTo>
                    <a:cubicBezTo>
                      <a:pt x="491829" y="762700"/>
                      <a:pt x="490862" y="755721"/>
                      <a:pt x="492125" y="749408"/>
                    </a:cubicBezTo>
                    <a:cubicBezTo>
                      <a:pt x="492981" y="745129"/>
                      <a:pt x="494101" y="740904"/>
                      <a:pt x="495300" y="736708"/>
                    </a:cubicBezTo>
                    <a:cubicBezTo>
                      <a:pt x="500620" y="718087"/>
                      <a:pt x="495548" y="736211"/>
                      <a:pt x="504825" y="717658"/>
                    </a:cubicBezTo>
                    <a:cubicBezTo>
                      <a:pt x="517970" y="691368"/>
                      <a:pt x="496152" y="725905"/>
                      <a:pt x="514350" y="698608"/>
                    </a:cubicBezTo>
                    <a:cubicBezTo>
                      <a:pt x="513292" y="680616"/>
                      <a:pt x="512968" y="662566"/>
                      <a:pt x="511175" y="644633"/>
                    </a:cubicBezTo>
                    <a:cubicBezTo>
                      <a:pt x="510842" y="641303"/>
                      <a:pt x="508812" y="638355"/>
                      <a:pt x="508000" y="635108"/>
                    </a:cubicBezTo>
                    <a:lnTo>
                      <a:pt x="501650" y="609708"/>
                    </a:lnTo>
                    <a:cubicBezTo>
                      <a:pt x="497061" y="577585"/>
                      <a:pt x="495303" y="575824"/>
                      <a:pt x="501650" y="533508"/>
                    </a:cubicBezTo>
                    <a:cubicBezTo>
                      <a:pt x="502216" y="529734"/>
                      <a:pt x="506293" y="527396"/>
                      <a:pt x="508000" y="523983"/>
                    </a:cubicBezTo>
                    <a:cubicBezTo>
                      <a:pt x="509497" y="520990"/>
                      <a:pt x="510117" y="517633"/>
                      <a:pt x="511175" y="514458"/>
                    </a:cubicBezTo>
                    <a:cubicBezTo>
                      <a:pt x="502060" y="477997"/>
                      <a:pt x="516016" y="521720"/>
                      <a:pt x="498475" y="495408"/>
                    </a:cubicBezTo>
                    <a:cubicBezTo>
                      <a:pt x="496054" y="491777"/>
                      <a:pt x="496554" y="486888"/>
                      <a:pt x="495300" y="482708"/>
                    </a:cubicBezTo>
                    <a:cubicBezTo>
                      <a:pt x="493377" y="476297"/>
                      <a:pt x="488950" y="463658"/>
                      <a:pt x="488950" y="463658"/>
                    </a:cubicBezTo>
                    <a:cubicBezTo>
                      <a:pt x="487892" y="455191"/>
                      <a:pt x="486405" y="446767"/>
                      <a:pt x="485775" y="438258"/>
                    </a:cubicBezTo>
                    <a:cubicBezTo>
                      <a:pt x="484288" y="418177"/>
                      <a:pt x="484423" y="397986"/>
                      <a:pt x="482600" y="377933"/>
                    </a:cubicBezTo>
                    <a:cubicBezTo>
                      <a:pt x="482297" y="374600"/>
                      <a:pt x="481281" y="371193"/>
                      <a:pt x="479425" y="368408"/>
                    </a:cubicBezTo>
                    <a:cubicBezTo>
                      <a:pt x="476934" y="364672"/>
                      <a:pt x="472822" y="362292"/>
                      <a:pt x="469900" y="358883"/>
                    </a:cubicBezTo>
                    <a:cubicBezTo>
                      <a:pt x="454147" y="340505"/>
                      <a:pt x="467618" y="351012"/>
                      <a:pt x="450850" y="339833"/>
                    </a:cubicBezTo>
                    <a:cubicBezTo>
                      <a:pt x="448733" y="336658"/>
                      <a:pt x="446207" y="333721"/>
                      <a:pt x="444500" y="330308"/>
                    </a:cubicBezTo>
                    <a:cubicBezTo>
                      <a:pt x="440662" y="322633"/>
                      <a:pt x="439234" y="308779"/>
                      <a:pt x="438150" y="301733"/>
                    </a:cubicBezTo>
                    <a:cubicBezTo>
                      <a:pt x="437012" y="294336"/>
                      <a:pt x="436033" y="286916"/>
                      <a:pt x="434975" y="279508"/>
                    </a:cubicBezTo>
                    <a:cubicBezTo>
                      <a:pt x="436033" y="275275"/>
                      <a:pt x="435424" y="270215"/>
                      <a:pt x="438150" y="266808"/>
                    </a:cubicBezTo>
                    <a:cubicBezTo>
                      <a:pt x="440241" y="264195"/>
                      <a:pt x="444682" y="265130"/>
                      <a:pt x="447675" y="263633"/>
                    </a:cubicBezTo>
                    <a:cubicBezTo>
                      <a:pt x="451088" y="261926"/>
                      <a:pt x="453693" y="258786"/>
                      <a:pt x="457200" y="257283"/>
                    </a:cubicBezTo>
                    <a:cubicBezTo>
                      <a:pt x="461211" y="255564"/>
                      <a:pt x="465720" y="255362"/>
                      <a:pt x="469900" y="254108"/>
                    </a:cubicBezTo>
                    <a:cubicBezTo>
                      <a:pt x="503008" y="244176"/>
                      <a:pt x="475187" y="249287"/>
                      <a:pt x="517525" y="244583"/>
                    </a:cubicBezTo>
                    <a:lnTo>
                      <a:pt x="555625" y="231883"/>
                    </a:lnTo>
                    <a:lnTo>
                      <a:pt x="574675" y="225533"/>
                    </a:lnTo>
                    <a:cubicBezTo>
                      <a:pt x="577331" y="221550"/>
                      <a:pt x="587157" y="207663"/>
                      <a:pt x="587375" y="203308"/>
                    </a:cubicBezTo>
                    <a:cubicBezTo>
                      <a:pt x="588222" y="186363"/>
                      <a:pt x="585809" y="169398"/>
                      <a:pt x="584200" y="152508"/>
                    </a:cubicBezTo>
                    <a:cubicBezTo>
                      <a:pt x="583688" y="147136"/>
                      <a:pt x="583702" y="141318"/>
                      <a:pt x="581025" y="136633"/>
                    </a:cubicBezTo>
                    <a:cubicBezTo>
                      <a:pt x="578310" y="131882"/>
                      <a:pt x="566705" y="128459"/>
                      <a:pt x="561975" y="127108"/>
                    </a:cubicBezTo>
                    <a:cubicBezTo>
                      <a:pt x="544381" y="122081"/>
                      <a:pt x="526056" y="120162"/>
                      <a:pt x="508000" y="117583"/>
                    </a:cubicBezTo>
                    <a:cubicBezTo>
                      <a:pt x="504825" y="116525"/>
                      <a:pt x="501693" y="115327"/>
                      <a:pt x="498475" y="114408"/>
                    </a:cubicBezTo>
                    <a:cubicBezTo>
                      <a:pt x="494279" y="113209"/>
                      <a:pt x="489678" y="113184"/>
                      <a:pt x="485775" y="111233"/>
                    </a:cubicBezTo>
                    <a:cubicBezTo>
                      <a:pt x="478949" y="107820"/>
                      <a:pt x="473965" y="100946"/>
                      <a:pt x="466725" y="98533"/>
                    </a:cubicBezTo>
                    <a:cubicBezTo>
                      <a:pt x="463550" y="97475"/>
                      <a:pt x="460193" y="96855"/>
                      <a:pt x="457200" y="95358"/>
                    </a:cubicBezTo>
                    <a:cubicBezTo>
                      <a:pt x="453787" y="93651"/>
                      <a:pt x="451295" y="90215"/>
                      <a:pt x="447675" y="89008"/>
                    </a:cubicBezTo>
                    <a:cubicBezTo>
                      <a:pt x="433042" y="84130"/>
                      <a:pt x="430720" y="88468"/>
                      <a:pt x="419100" y="82658"/>
                    </a:cubicBezTo>
                    <a:cubicBezTo>
                      <a:pt x="415687" y="80951"/>
                      <a:pt x="412988" y="78015"/>
                      <a:pt x="409575" y="76308"/>
                    </a:cubicBezTo>
                    <a:cubicBezTo>
                      <a:pt x="406582" y="74811"/>
                      <a:pt x="403043" y="74630"/>
                      <a:pt x="400050" y="73133"/>
                    </a:cubicBezTo>
                    <a:cubicBezTo>
                      <a:pt x="375431" y="60823"/>
                      <a:pt x="404941" y="71588"/>
                      <a:pt x="381000" y="63608"/>
                    </a:cubicBezTo>
                    <a:cubicBezTo>
                      <a:pt x="377825" y="60433"/>
                      <a:pt x="375211" y="56574"/>
                      <a:pt x="371475" y="54083"/>
                    </a:cubicBezTo>
                    <a:cubicBezTo>
                      <a:pt x="368690" y="52227"/>
                      <a:pt x="364317" y="53275"/>
                      <a:pt x="361950" y="50908"/>
                    </a:cubicBezTo>
                    <a:cubicBezTo>
                      <a:pt x="359583" y="48541"/>
                      <a:pt x="360866" y="43996"/>
                      <a:pt x="358775" y="41383"/>
                    </a:cubicBezTo>
                    <a:cubicBezTo>
                      <a:pt x="353046" y="34222"/>
                      <a:pt x="344459" y="34118"/>
                      <a:pt x="336550" y="31858"/>
                    </a:cubicBezTo>
                    <a:cubicBezTo>
                      <a:pt x="333332" y="30939"/>
                      <a:pt x="330200" y="29741"/>
                      <a:pt x="327025" y="28683"/>
                    </a:cubicBezTo>
                    <a:cubicBezTo>
                      <a:pt x="322792" y="22333"/>
                      <a:pt x="321565" y="12046"/>
                      <a:pt x="314325" y="9633"/>
                    </a:cubicBezTo>
                    <a:cubicBezTo>
                      <a:pt x="303380" y="5985"/>
                      <a:pt x="274108" y="-950"/>
                      <a:pt x="263525" y="10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cadiz">
                <a:extLst>
                  <a:ext uri="{FF2B5EF4-FFF2-40B4-BE49-F238E27FC236}">
                    <a16:creationId xmlns:a16="http://schemas.microsoft.com/office/drawing/2014/main" id="{3F233E3C-C4F6-1ED7-9C0F-179692A90BEF}"/>
                  </a:ext>
                </a:extLst>
              </p:cNvPr>
              <p:cNvSpPr/>
              <p:nvPr/>
            </p:nvSpPr>
            <p:spPr>
              <a:xfrm>
                <a:off x="1115046" y="4022602"/>
                <a:ext cx="676866" cy="579447"/>
              </a:xfrm>
              <a:custGeom>
                <a:avLst/>
                <a:gdLst>
                  <a:gd name="connsiteX0" fmla="*/ 73025 w 676762"/>
                  <a:gd name="connsiteY0" fmla="*/ 53975 h 546100"/>
                  <a:gd name="connsiteX1" fmla="*/ 101600 w 676762"/>
                  <a:gd name="connsiteY1" fmla="*/ 63500 h 546100"/>
                  <a:gd name="connsiteX2" fmla="*/ 104775 w 676762"/>
                  <a:gd name="connsiteY2" fmla="*/ 73025 h 546100"/>
                  <a:gd name="connsiteX3" fmla="*/ 114300 w 676762"/>
                  <a:gd name="connsiteY3" fmla="*/ 76200 h 546100"/>
                  <a:gd name="connsiteX4" fmla="*/ 123825 w 676762"/>
                  <a:gd name="connsiteY4" fmla="*/ 82550 h 546100"/>
                  <a:gd name="connsiteX5" fmla="*/ 142875 w 676762"/>
                  <a:gd name="connsiteY5" fmla="*/ 98425 h 546100"/>
                  <a:gd name="connsiteX6" fmla="*/ 149225 w 676762"/>
                  <a:gd name="connsiteY6" fmla="*/ 107950 h 546100"/>
                  <a:gd name="connsiteX7" fmla="*/ 177800 w 676762"/>
                  <a:gd name="connsiteY7" fmla="*/ 123825 h 546100"/>
                  <a:gd name="connsiteX8" fmla="*/ 219075 w 676762"/>
                  <a:gd name="connsiteY8" fmla="*/ 120650 h 546100"/>
                  <a:gd name="connsiteX9" fmla="*/ 234950 w 676762"/>
                  <a:gd name="connsiteY9" fmla="*/ 104775 h 546100"/>
                  <a:gd name="connsiteX10" fmla="*/ 244475 w 676762"/>
                  <a:gd name="connsiteY10" fmla="*/ 95250 h 546100"/>
                  <a:gd name="connsiteX11" fmla="*/ 266700 w 676762"/>
                  <a:gd name="connsiteY11" fmla="*/ 85725 h 546100"/>
                  <a:gd name="connsiteX12" fmla="*/ 276225 w 676762"/>
                  <a:gd name="connsiteY12" fmla="*/ 79375 h 546100"/>
                  <a:gd name="connsiteX13" fmla="*/ 292100 w 676762"/>
                  <a:gd name="connsiteY13" fmla="*/ 60325 h 546100"/>
                  <a:gd name="connsiteX14" fmla="*/ 298450 w 676762"/>
                  <a:gd name="connsiteY14" fmla="*/ 50800 h 546100"/>
                  <a:gd name="connsiteX15" fmla="*/ 317500 w 676762"/>
                  <a:gd name="connsiteY15" fmla="*/ 41275 h 546100"/>
                  <a:gd name="connsiteX16" fmla="*/ 336550 w 676762"/>
                  <a:gd name="connsiteY16" fmla="*/ 25400 h 546100"/>
                  <a:gd name="connsiteX17" fmla="*/ 349250 w 676762"/>
                  <a:gd name="connsiteY17" fmla="*/ 22225 h 546100"/>
                  <a:gd name="connsiteX18" fmla="*/ 403225 w 676762"/>
                  <a:gd name="connsiteY18" fmla="*/ 25400 h 546100"/>
                  <a:gd name="connsiteX19" fmla="*/ 419100 w 676762"/>
                  <a:gd name="connsiteY19" fmla="*/ 41275 h 546100"/>
                  <a:gd name="connsiteX20" fmla="*/ 438150 w 676762"/>
                  <a:gd name="connsiteY20" fmla="*/ 44450 h 546100"/>
                  <a:gd name="connsiteX21" fmla="*/ 450850 w 676762"/>
                  <a:gd name="connsiteY21" fmla="*/ 47625 h 546100"/>
                  <a:gd name="connsiteX22" fmla="*/ 501650 w 676762"/>
                  <a:gd name="connsiteY22" fmla="*/ 44450 h 546100"/>
                  <a:gd name="connsiteX23" fmla="*/ 511175 w 676762"/>
                  <a:gd name="connsiteY23" fmla="*/ 38100 h 546100"/>
                  <a:gd name="connsiteX24" fmla="*/ 536575 w 676762"/>
                  <a:gd name="connsiteY24" fmla="*/ 31750 h 546100"/>
                  <a:gd name="connsiteX25" fmla="*/ 546100 w 676762"/>
                  <a:gd name="connsiteY25" fmla="*/ 28575 h 546100"/>
                  <a:gd name="connsiteX26" fmla="*/ 558800 w 676762"/>
                  <a:gd name="connsiteY26" fmla="*/ 25400 h 546100"/>
                  <a:gd name="connsiteX27" fmla="*/ 587375 w 676762"/>
                  <a:gd name="connsiteY27" fmla="*/ 6350 h 546100"/>
                  <a:gd name="connsiteX28" fmla="*/ 596900 w 676762"/>
                  <a:gd name="connsiteY28" fmla="*/ 0 h 546100"/>
                  <a:gd name="connsiteX29" fmla="*/ 635000 w 676762"/>
                  <a:gd name="connsiteY29" fmla="*/ 3175 h 546100"/>
                  <a:gd name="connsiteX30" fmla="*/ 654050 w 676762"/>
                  <a:gd name="connsiteY30" fmla="*/ 9525 h 546100"/>
                  <a:gd name="connsiteX31" fmla="*/ 663575 w 676762"/>
                  <a:gd name="connsiteY31" fmla="*/ 12700 h 546100"/>
                  <a:gd name="connsiteX32" fmla="*/ 666750 w 676762"/>
                  <a:gd name="connsiteY32" fmla="*/ 22225 h 546100"/>
                  <a:gd name="connsiteX33" fmla="*/ 676275 w 676762"/>
                  <a:gd name="connsiteY33" fmla="*/ 28575 h 546100"/>
                  <a:gd name="connsiteX34" fmla="*/ 666750 w 676762"/>
                  <a:gd name="connsiteY34" fmla="*/ 66675 h 546100"/>
                  <a:gd name="connsiteX35" fmla="*/ 638175 w 676762"/>
                  <a:gd name="connsiteY35" fmla="*/ 73025 h 546100"/>
                  <a:gd name="connsiteX36" fmla="*/ 584200 w 676762"/>
                  <a:gd name="connsiteY36" fmla="*/ 69850 h 546100"/>
                  <a:gd name="connsiteX37" fmla="*/ 574675 w 676762"/>
                  <a:gd name="connsiteY37" fmla="*/ 63500 h 546100"/>
                  <a:gd name="connsiteX38" fmla="*/ 565150 w 676762"/>
                  <a:gd name="connsiteY38" fmla="*/ 60325 h 546100"/>
                  <a:gd name="connsiteX39" fmla="*/ 555625 w 676762"/>
                  <a:gd name="connsiteY39" fmla="*/ 66675 h 546100"/>
                  <a:gd name="connsiteX40" fmla="*/ 546100 w 676762"/>
                  <a:gd name="connsiteY40" fmla="*/ 101600 h 546100"/>
                  <a:gd name="connsiteX41" fmla="*/ 542925 w 676762"/>
                  <a:gd name="connsiteY41" fmla="*/ 111125 h 546100"/>
                  <a:gd name="connsiteX42" fmla="*/ 533400 w 676762"/>
                  <a:gd name="connsiteY42" fmla="*/ 149225 h 546100"/>
                  <a:gd name="connsiteX43" fmla="*/ 527050 w 676762"/>
                  <a:gd name="connsiteY43" fmla="*/ 196850 h 546100"/>
                  <a:gd name="connsiteX44" fmla="*/ 523875 w 676762"/>
                  <a:gd name="connsiteY44" fmla="*/ 209550 h 546100"/>
                  <a:gd name="connsiteX45" fmla="*/ 514350 w 676762"/>
                  <a:gd name="connsiteY45" fmla="*/ 215900 h 546100"/>
                  <a:gd name="connsiteX46" fmla="*/ 508000 w 676762"/>
                  <a:gd name="connsiteY46" fmla="*/ 225425 h 546100"/>
                  <a:gd name="connsiteX47" fmla="*/ 498475 w 676762"/>
                  <a:gd name="connsiteY47" fmla="*/ 231775 h 546100"/>
                  <a:gd name="connsiteX48" fmla="*/ 485775 w 676762"/>
                  <a:gd name="connsiteY48" fmla="*/ 250825 h 546100"/>
                  <a:gd name="connsiteX49" fmla="*/ 498475 w 676762"/>
                  <a:gd name="connsiteY49" fmla="*/ 282575 h 546100"/>
                  <a:gd name="connsiteX50" fmla="*/ 504825 w 676762"/>
                  <a:gd name="connsiteY50" fmla="*/ 292100 h 546100"/>
                  <a:gd name="connsiteX51" fmla="*/ 523875 w 676762"/>
                  <a:gd name="connsiteY51" fmla="*/ 304800 h 546100"/>
                  <a:gd name="connsiteX52" fmla="*/ 530225 w 676762"/>
                  <a:gd name="connsiteY52" fmla="*/ 323850 h 546100"/>
                  <a:gd name="connsiteX53" fmla="*/ 533400 w 676762"/>
                  <a:gd name="connsiteY53" fmla="*/ 333375 h 546100"/>
                  <a:gd name="connsiteX54" fmla="*/ 546100 w 676762"/>
                  <a:gd name="connsiteY54" fmla="*/ 352425 h 546100"/>
                  <a:gd name="connsiteX55" fmla="*/ 549275 w 676762"/>
                  <a:gd name="connsiteY55" fmla="*/ 361950 h 546100"/>
                  <a:gd name="connsiteX56" fmla="*/ 555625 w 676762"/>
                  <a:gd name="connsiteY56" fmla="*/ 371475 h 546100"/>
                  <a:gd name="connsiteX57" fmla="*/ 561975 w 676762"/>
                  <a:gd name="connsiteY57" fmla="*/ 390525 h 546100"/>
                  <a:gd name="connsiteX58" fmla="*/ 577850 w 676762"/>
                  <a:gd name="connsiteY58" fmla="*/ 409575 h 546100"/>
                  <a:gd name="connsiteX59" fmla="*/ 571500 w 676762"/>
                  <a:gd name="connsiteY59" fmla="*/ 434975 h 546100"/>
                  <a:gd name="connsiteX60" fmla="*/ 558800 w 676762"/>
                  <a:gd name="connsiteY60" fmla="*/ 454025 h 546100"/>
                  <a:gd name="connsiteX61" fmla="*/ 555625 w 676762"/>
                  <a:gd name="connsiteY61" fmla="*/ 463550 h 546100"/>
                  <a:gd name="connsiteX62" fmla="*/ 536575 w 676762"/>
                  <a:gd name="connsiteY62" fmla="*/ 469900 h 546100"/>
                  <a:gd name="connsiteX63" fmla="*/ 527050 w 676762"/>
                  <a:gd name="connsiteY63" fmla="*/ 473075 h 546100"/>
                  <a:gd name="connsiteX64" fmla="*/ 517525 w 676762"/>
                  <a:gd name="connsiteY64" fmla="*/ 476250 h 546100"/>
                  <a:gd name="connsiteX65" fmla="*/ 508000 w 676762"/>
                  <a:gd name="connsiteY65" fmla="*/ 479425 h 546100"/>
                  <a:gd name="connsiteX66" fmla="*/ 501650 w 676762"/>
                  <a:gd name="connsiteY66" fmla="*/ 508000 h 546100"/>
                  <a:gd name="connsiteX67" fmla="*/ 488950 w 676762"/>
                  <a:gd name="connsiteY67" fmla="*/ 527050 h 546100"/>
                  <a:gd name="connsiteX68" fmla="*/ 482600 w 676762"/>
                  <a:gd name="connsiteY68" fmla="*/ 536575 h 546100"/>
                  <a:gd name="connsiteX69" fmla="*/ 476250 w 676762"/>
                  <a:gd name="connsiteY69" fmla="*/ 546100 h 546100"/>
                  <a:gd name="connsiteX70" fmla="*/ 396875 w 676762"/>
                  <a:gd name="connsiteY70" fmla="*/ 542925 h 546100"/>
                  <a:gd name="connsiteX71" fmla="*/ 377825 w 676762"/>
                  <a:gd name="connsiteY71" fmla="*/ 536575 h 546100"/>
                  <a:gd name="connsiteX72" fmla="*/ 368300 w 676762"/>
                  <a:gd name="connsiteY72" fmla="*/ 533400 h 546100"/>
                  <a:gd name="connsiteX73" fmla="*/ 352425 w 676762"/>
                  <a:gd name="connsiteY73" fmla="*/ 517525 h 546100"/>
                  <a:gd name="connsiteX74" fmla="*/ 342900 w 676762"/>
                  <a:gd name="connsiteY74" fmla="*/ 514350 h 546100"/>
                  <a:gd name="connsiteX75" fmla="*/ 314325 w 676762"/>
                  <a:gd name="connsiteY75" fmla="*/ 498475 h 546100"/>
                  <a:gd name="connsiteX76" fmla="*/ 307975 w 676762"/>
                  <a:gd name="connsiteY76" fmla="*/ 488950 h 546100"/>
                  <a:gd name="connsiteX77" fmla="*/ 298450 w 676762"/>
                  <a:gd name="connsiteY77" fmla="*/ 485775 h 546100"/>
                  <a:gd name="connsiteX78" fmla="*/ 279400 w 676762"/>
                  <a:gd name="connsiteY78" fmla="*/ 476250 h 546100"/>
                  <a:gd name="connsiteX79" fmla="*/ 209550 w 676762"/>
                  <a:gd name="connsiteY79" fmla="*/ 469900 h 546100"/>
                  <a:gd name="connsiteX80" fmla="*/ 190500 w 676762"/>
                  <a:gd name="connsiteY80" fmla="*/ 482600 h 546100"/>
                  <a:gd name="connsiteX81" fmla="*/ 171450 w 676762"/>
                  <a:gd name="connsiteY81" fmla="*/ 488950 h 546100"/>
                  <a:gd name="connsiteX82" fmla="*/ 161925 w 676762"/>
                  <a:gd name="connsiteY82" fmla="*/ 492125 h 546100"/>
                  <a:gd name="connsiteX83" fmla="*/ 152400 w 676762"/>
                  <a:gd name="connsiteY83" fmla="*/ 488950 h 546100"/>
                  <a:gd name="connsiteX84" fmla="*/ 139700 w 676762"/>
                  <a:gd name="connsiteY84" fmla="*/ 469900 h 546100"/>
                  <a:gd name="connsiteX85" fmla="*/ 130175 w 676762"/>
                  <a:gd name="connsiteY85" fmla="*/ 457200 h 546100"/>
                  <a:gd name="connsiteX86" fmla="*/ 117475 w 676762"/>
                  <a:gd name="connsiteY86" fmla="*/ 441325 h 546100"/>
                  <a:gd name="connsiteX87" fmla="*/ 114300 w 676762"/>
                  <a:gd name="connsiteY87" fmla="*/ 431800 h 546100"/>
                  <a:gd name="connsiteX88" fmla="*/ 104775 w 676762"/>
                  <a:gd name="connsiteY88" fmla="*/ 422275 h 546100"/>
                  <a:gd name="connsiteX89" fmla="*/ 92075 w 676762"/>
                  <a:gd name="connsiteY89" fmla="*/ 393700 h 546100"/>
                  <a:gd name="connsiteX90" fmla="*/ 85725 w 676762"/>
                  <a:gd name="connsiteY90" fmla="*/ 371475 h 546100"/>
                  <a:gd name="connsiteX91" fmla="*/ 82550 w 676762"/>
                  <a:gd name="connsiteY91" fmla="*/ 358775 h 546100"/>
                  <a:gd name="connsiteX92" fmla="*/ 76200 w 676762"/>
                  <a:gd name="connsiteY92" fmla="*/ 349250 h 546100"/>
                  <a:gd name="connsiteX93" fmla="*/ 73025 w 676762"/>
                  <a:gd name="connsiteY93" fmla="*/ 339725 h 546100"/>
                  <a:gd name="connsiteX94" fmla="*/ 60325 w 676762"/>
                  <a:gd name="connsiteY94" fmla="*/ 320675 h 546100"/>
                  <a:gd name="connsiteX95" fmla="*/ 63500 w 676762"/>
                  <a:gd name="connsiteY95" fmla="*/ 285750 h 546100"/>
                  <a:gd name="connsiteX96" fmla="*/ 76200 w 676762"/>
                  <a:gd name="connsiteY96" fmla="*/ 282575 h 546100"/>
                  <a:gd name="connsiteX97" fmla="*/ 114300 w 676762"/>
                  <a:gd name="connsiteY97" fmla="*/ 279400 h 546100"/>
                  <a:gd name="connsiteX98" fmla="*/ 117475 w 676762"/>
                  <a:gd name="connsiteY98" fmla="*/ 254000 h 546100"/>
                  <a:gd name="connsiteX99" fmla="*/ 98425 w 676762"/>
                  <a:gd name="connsiteY99" fmla="*/ 247650 h 546100"/>
                  <a:gd name="connsiteX100" fmla="*/ 79375 w 676762"/>
                  <a:gd name="connsiteY100" fmla="*/ 238125 h 546100"/>
                  <a:gd name="connsiteX101" fmla="*/ 60325 w 676762"/>
                  <a:gd name="connsiteY101" fmla="*/ 225425 h 546100"/>
                  <a:gd name="connsiteX102" fmla="*/ 41275 w 676762"/>
                  <a:gd name="connsiteY102" fmla="*/ 215900 h 546100"/>
                  <a:gd name="connsiteX103" fmla="*/ 15875 w 676762"/>
                  <a:gd name="connsiteY103" fmla="*/ 177800 h 546100"/>
                  <a:gd name="connsiteX104" fmla="*/ 9525 w 676762"/>
                  <a:gd name="connsiteY104" fmla="*/ 168275 h 546100"/>
                  <a:gd name="connsiteX105" fmla="*/ 3175 w 676762"/>
                  <a:gd name="connsiteY105" fmla="*/ 158750 h 546100"/>
                  <a:gd name="connsiteX106" fmla="*/ 0 w 676762"/>
                  <a:gd name="connsiteY106" fmla="*/ 149225 h 546100"/>
                  <a:gd name="connsiteX107" fmla="*/ 3175 w 676762"/>
                  <a:gd name="connsiteY107" fmla="*/ 92075 h 546100"/>
                  <a:gd name="connsiteX108" fmla="*/ 12700 w 676762"/>
                  <a:gd name="connsiteY108" fmla="*/ 88900 h 546100"/>
                  <a:gd name="connsiteX109" fmla="*/ 47625 w 676762"/>
                  <a:gd name="connsiteY109" fmla="*/ 85725 h 546100"/>
                  <a:gd name="connsiteX110" fmla="*/ 66675 w 676762"/>
                  <a:gd name="connsiteY110" fmla="*/ 76200 h 546100"/>
                  <a:gd name="connsiteX111" fmla="*/ 73025 w 676762"/>
                  <a:gd name="connsiteY111" fmla="*/ 53975 h 546100"/>
                  <a:gd name="connsiteX0" fmla="*/ 73025 w 676762"/>
                  <a:gd name="connsiteY0" fmla="*/ 53975 h 572294"/>
                  <a:gd name="connsiteX1" fmla="*/ 101600 w 676762"/>
                  <a:gd name="connsiteY1" fmla="*/ 63500 h 572294"/>
                  <a:gd name="connsiteX2" fmla="*/ 104775 w 676762"/>
                  <a:gd name="connsiteY2" fmla="*/ 73025 h 572294"/>
                  <a:gd name="connsiteX3" fmla="*/ 114300 w 676762"/>
                  <a:gd name="connsiteY3" fmla="*/ 76200 h 572294"/>
                  <a:gd name="connsiteX4" fmla="*/ 123825 w 676762"/>
                  <a:gd name="connsiteY4" fmla="*/ 82550 h 572294"/>
                  <a:gd name="connsiteX5" fmla="*/ 142875 w 676762"/>
                  <a:gd name="connsiteY5" fmla="*/ 98425 h 572294"/>
                  <a:gd name="connsiteX6" fmla="*/ 149225 w 676762"/>
                  <a:gd name="connsiteY6" fmla="*/ 107950 h 572294"/>
                  <a:gd name="connsiteX7" fmla="*/ 177800 w 676762"/>
                  <a:gd name="connsiteY7" fmla="*/ 123825 h 572294"/>
                  <a:gd name="connsiteX8" fmla="*/ 219075 w 676762"/>
                  <a:gd name="connsiteY8" fmla="*/ 120650 h 572294"/>
                  <a:gd name="connsiteX9" fmla="*/ 234950 w 676762"/>
                  <a:gd name="connsiteY9" fmla="*/ 104775 h 572294"/>
                  <a:gd name="connsiteX10" fmla="*/ 244475 w 676762"/>
                  <a:gd name="connsiteY10" fmla="*/ 95250 h 572294"/>
                  <a:gd name="connsiteX11" fmla="*/ 266700 w 676762"/>
                  <a:gd name="connsiteY11" fmla="*/ 85725 h 572294"/>
                  <a:gd name="connsiteX12" fmla="*/ 276225 w 676762"/>
                  <a:gd name="connsiteY12" fmla="*/ 79375 h 572294"/>
                  <a:gd name="connsiteX13" fmla="*/ 292100 w 676762"/>
                  <a:gd name="connsiteY13" fmla="*/ 60325 h 572294"/>
                  <a:gd name="connsiteX14" fmla="*/ 298450 w 676762"/>
                  <a:gd name="connsiteY14" fmla="*/ 50800 h 572294"/>
                  <a:gd name="connsiteX15" fmla="*/ 317500 w 676762"/>
                  <a:gd name="connsiteY15" fmla="*/ 41275 h 572294"/>
                  <a:gd name="connsiteX16" fmla="*/ 336550 w 676762"/>
                  <a:gd name="connsiteY16" fmla="*/ 25400 h 572294"/>
                  <a:gd name="connsiteX17" fmla="*/ 349250 w 676762"/>
                  <a:gd name="connsiteY17" fmla="*/ 22225 h 572294"/>
                  <a:gd name="connsiteX18" fmla="*/ 403225 w 676762"/>
                  <a:gd name="connsiteY18" fmla="*/ 25400 h 572294"/>
                  <a:gd name="connsiteX19" fmla="*/ 419100 w 676762"/>
                  <a:gd name="connsiteY19" fmla="*/ 41275 h 572294"/>
                  <a:gd name="connsiteX20" fmla="*/ 438150 w 676762"/>
                  <a:gd name="connsiteY20" fmla="*/ 44450 h 572294"/>
                  <a:gd name="connsiteX21" fmla="*/ 450850 w 676762"/>
                  <a:gd name="connsiteY21" fmla="*/ 47625 h 572294"/>
                  <a:gd name="connsiteX22" fmla="*/ 501650 w 676762"/>
                  <a:gd name="connsiteY22" fmla="*/ 44450 h 572294"/>
                  <a:gd name="connsiteX23" fmla="*/ 511175 w 676762"/>
                  <a:gd name="connsiteY23" fmla="*/ 38100 h 572294"/>
                  <a:gd name="connsiteX24" fmla="*/ 536575 w 676762"/>
                  <a:gd name="connsiteY24" fmla="*/ 31750 h 572294"/>
                  <a:gd name="connsiteX25" fmla="*/ 546100 w 676762"/>
                  <a:gd name="connsiteY25" fmla="*/ 28575 h 572294"/>
                  <a:gd name="connsiteX26" fmla="*/ 558800 w 676762"/>
                  <a:gd name="connsiteY26" fmla="*/ 25400 h 572294"/>
                  <a:gd name="connsiteX27" fmla="*/ 587375 w 676762"/>
                  <a:gd name="connsiteY27" fmla="*/ 6350 h 572294"/>
                  <a:gd name="connsiteX28" fmla="*/ 596900 w 676762"/>
                  <a:gd name="connsiteY28" fmla="*/ 0 h 572294"/>
                  <a:gd name="connsiteX29" fmla="*/ 635000 w 676762"/>
                  <a:gd name="connsiteY29" fmla="*/ 3175 h 572294"/>
                  <a:gd name="connsiteX30" fmla="*/ 654050 w 676762"/>
                  <a:gd name="connsiteY30" fmla="*/ 9525 h 572294"/>
                  <a:gd name="connsiteX31" fmla="*/ 663575 w 676762"/>
                  <a:gd name="connsiteY31" fmla="*/ 12700 h 572294"/>
                  <a:gd name="connsiteX32" fmla="*/ 666750 w 676762"/>
                  <a:gd name="connsiteY32" fmla="*/ 22225 h 572294"/>
                  <a:gd name="connsiteX33" fmla="*/ 676275 w 676762"/>
                  <a:gd name="connsiteY33" fmla="*/ 28575 h 572294"/>
                  <a:gd name="connsiteX34" fmla="*/ 666750 w 676762"/>
                  <a:gd name="connsiteY34" fmla="*/ 66675 h 572294"/>
                  <a:gd name="connsiteX35" fmla="*/ 638175 w 676762"/>
                  <a:gd name="connsiteY35" fmla="*/ 73025 h 572294"/>
                  <a:gd name="connsiteX36" fmla="*/ 584200 w 676762"/>
                  <a:gd name="connsiteY36" fmla="*/ 69850 h 572294"/>
                  <a:gd name="connsiteX37" fmla="*/ 574675 w 676762"/>
                  <a:gd name="connsiteY37" fmla="*/ 63500 h 572294"/>
                  <a:gd name="connsiteX38" fmla="*/ 565150 w 676762"/>
                  <a:gd name="connsiteY38" fmla="*/ 60325 h 572294"/>
                  <a:gd name="connsiteX39" fmla="*/ 555625 w 676762"/>
                  <a:gd name="connsiteY39" fmla="*/ 66675 h 572294"/>
                  <a:gd name="connsiteX40" fmla="*/ 546100 w 676762"/>
                  <a:gd name="connsiteY40" fmla="*/ 101600 h 572294"/>
                  <a:gd name="connsiteX41" fmla="*/ 542925 w 676762"/>
                  <a:gd name="connsiteY41" fmla="*/ 111125 h 572294"/>
                  <a:gd name="connsiteX42" fmla="*/ 533400 w 676762"/>
                  <a:gd name="connsiteY42" fmla="*/ 149225 h 572294"/>
                  <a:gd name="connsiteX43" fmla="*/ 527050 w 676762"/>
                  <a:gd name="connsiteY43" fmla="*/ 196850 h 572294"/>
                  <a:gd name="connsiteX44" fmla="*/ 523875 w 676762"/>
                  <a:gd name="connsiteY44" fmla="*/ 209550 h 572294"/>
                  <a:gd name="connsiteX45" fmla="*/ 514350 w 676762"/>
                  <a:gd name="connsiteY45" fmla="*/ 215900 h 572294"/>
                  <a:gd name="connsiteX46" fmla="*/ 508000 w 676762"/>
                  <a:gd name="connsiteY46" fmla="*/ 225425 h 572294"/>
                  <a:gd name="connsiteX47" fmla="*/ 498475 w 676762"/>
                  <a:gd name="connsiteY47" fmla="*/ 231775 h 572294"/>
                  <a:gd name="connsiteX48" fmla="*/ 485775 w 676762"/>
                  <a:gd name="connsiteY48" fmla="*/ 250825 h 572294"/>
                  <a:gd name="connsiteX49" fmla="*/ 498475 w 676762"/>
                  <a:gd name="connsiteY49" fmla="*/ 282575 h 572294"/>
                  <a:gd name="connsiteX50" fmla="*/ 504825 w 676762"/>
                  <a:gd name="connsiteY50" fmla="*/ 292100 h 572294"/>
                  <a:gd name="connsiteX51" fmla="*/ 523875 w 676762"/>
                  <a:gd name="connsiteY51" fmla="*/ 304800 h 572294"/>
                  <a:gd name="connsiteX52" fmla="*/ 530225 w 676762"/>
                  <a:gd name="connsiteY52" fmla="*/ 323850 h 572294"/>
                  <a:gd name="connsiteX53" fmla="*/ 533400 w 676762"/>
                  <a:gd name="connsiteY53" fmla="*/ 333375 h 572294"/>
                  <a:gd name="connsiteX54" fmla="*/ 546100 w 676762"/>
                  <a:gd name="connsiteY54" fmla="*/ 352425 h 572294"/>
                  <a:gd name="connsiteX55" fmla="*/ 549275 w 676762"/>
                  <a:gd name="connsiteY55" fmla="*/ 361950 h 572294"/>
                  <a:gd name="connsiteX56" fmla="*/ 555625 w 676762"/>
                  <a:gd name="connsiteY56" fmla="*/ 371475 h 572294"/>
                  <a:gd name="connsiteX57" fmla="*/ 561975 w 676762"/>
                  <a:gd name="connsiteY57" fmla="*/ 390525 h 572294"/>
                  <a:gd name="connsiteX58" fmla="*/ 577850 w 676762"/>
                  <a:gd name="connsiteY58" fmla="*/ 409575 h 572294"/>
                  <a:gd name="connsiteX59" fmla="*/ 571500 w 676762"/>
                  <a:gd name="connsiteY59" fmla="*/ 434975 h 572294"/>
                  <a:gd name="connsiteX60" fmla="*/ 558800 w 676762"/>
                  <a:gd name="connsiteY60" fmla="*/ 454025 h 572294"/>
                  <a:gd name="connsiteX61" fmla="*/ 555625 w 676762"/>
                  <a:gd name="connsiteY61" fmla="*/ 463550 h 572294"/>
                  <a:gd name="connsiteX62" fmla="*/ 536575 w 676762"/>
                  <a:gd name="connsiteY62" fmla="*/ 469900 h 572294"/>
                  <a:gd name="connsiteX63" fmla="*/ 527050 w 676762"/>
                  <a:gd name="connsiteY63" fmla="*/ 473075 h 572294"/>
                  <a:gd name="connsiteX64" fmla="*/ 517525 w 676762"/>
                  <a:gd name="connsiteY64" fmla="*/ 476250 h 572294"/>
                  <a:gd name="connsiteX65" fmla="*/ 508000 w 676762"/>
                  <a:gd name="connsiteY65" fmla="*/ 479425 h 572294"/>
                  <a:gd name="connsiteX66" fmla="*/ 501650 w 676762"/>
                  <a:gd name="connsiteY66" fmla="*/ 508000 h 572294"/>
                  <a:gd name="connsiteX67" fmla="*/ 488950 w 676762"/>
                  <a:gd name="connsiteY67" fmla="*/ 527050 h 572294"/>
                  <a:gd name="connsiteX68" fmla="*/ 482600 w 676762"/>
                  <a:gd name="connsiteY68" fmla="*/ 536575 h 572294"/>
                  <a:gd name="connsiteX69" fmla="*/ 452438 w 676762"/>
                  <a:gd name="connsiteY69" fmla="*/ 572294 h 572294"/>
                  <a:gd name="connsiteX70" fmla="*/ 396875 w 676762"/>
                  <a:gd name="connsiteY70" fmla="*/ 542925 h 572294"/>
                  <a:gd name="connsiteX71" fmla="*/ 377825 w 676762"/>
                  <a:gd name="connsiteY71" fmla="*/ 536575 h 572294"/>
                  <a:gd name="connsiteX72" fmla="*/ 368300 w 676762"/>
                  <a:gd name="connsiteY72" fmla="*/ 533400 h 572294"/>
                  <a:gd name="connsiteX73" fmla="*/ 352425 w 676762"/>
                  <a:gd name="connsiteY73" fmla="*/ 517525 h 572294"/>
                  <a:gd name="connsiteX74" fmla="*/ 342900 w 676762"/>
                  <a:gd name="connsiteY74" fmla="*/ 514350 h 572294"/>
                  <a:gd name="connsiteX75" fmla="*/ 314325 w 676762"/>
                  <a:gd name="connsiteY75" fmla="*/ 498475 h 572294"/>
                  <a:gd name="connsiteX76" fmla="*/ 307975 w 676762"/>
                  <a:gd name="connsiteY76" fmla="*/ 488950 h 572294"/>
                  <a:gd name="connsiteX77" fmla="*/ 298450 w 676762"/>
                  <a:gd name="connsiteY77" fmla="*/ 485775 h 572294"/>
                  <a:gd name="connsiteX78" fmla="*/ 279400 w 676762"/>
                  <a:gd name="connsiteY78" fmla="*/ 476250 h 572294"/>
                  <a:gd name="connsiteX79" fmla="*/ 209550 w 676762"/>
                  <a:gd name="connsiteY79" fmla="*/ 469900 h 572294"/>
                  <a:gd name="connsiteX80" fmla="*/ 190500 w 676762"/>
                  <a:gd name="connsiteY80" fmla="*/ 482600 h 572294"/>
                  <a:gd name="connsiteX81" fmla="*/ 171450 w 676762"/>
                  <a:gd name="connsiteY81" fmla="*/ 488950 h 572294"/>
                  <a:gd name="connsiteX82" fmla="*/ 161925 w 676762"/>
                  <a:gd name="connsiteY82" fmla="*/ 492125 h 572294"/>
                  <a:gd name="connsiteX83" fmla="*/ 152400 w 676762"/>
                  <a:gd name="connsiteY83" fmla="*/ 488950 h 572294"/>
                  <a:gd name="connsiteX84" fmla="*/ 139700 w 676762"/>
                  <a:gd name="connsiteY84" fmla="*/ 469900 h 572294"/>
                  <a:gd name="connsiteX85" fmla="*/ 130175 w 676762"/>
                  <a:gd name="connsiteY85" fmla="*/ 457200 h 572294"/>
                  <a:gd name="connsiteX86" fmla="*/ 117475 w 676762"/>
                  <a:gd name="connsiteY86" fmla="*/ 441325 h 572294"/>
                  <a:gd name="connsiteX87" fmla="*/ 114300 w 676762"/>
                  <a:gd name="connsiteY87" fmla="*/ 431800 h 572294"/>
                  <a:gd name="connsiteX88" fmla="*/ 104775 w 676762"/>
                  <a:gd name="connsiteY88" fmla="*/ 422275 h 572294"/>
                  <a:gd name="connsiteX89" fmla="*/ 92075 w 676762"/>
                  <a:gd name="connsiteY89" fmla="*/ 393700 h 572294"/>
                  <a:gd name="connsiteX90" fmla="*/ 85725 w 676762"/>
                  <a:gd name="connsiteY90" fmla="*/ 371475 h 572294"/>
                  <a:gd name="connsiteX91" fmla="*/ 82550 w 676762"/>
                  <a:gd name="connsiteY91" fmla="*/ 358775 h 572294"/>
                  <a:gd name="connsiteX92" fmla="*/ 76200 w 676762"/>
                  <a:gd name="connsiteY92" fmla="*/ 349250 h 572294"/>
                  <a:gd name="connsiteX93" fmla="*/ 73025 w 676762"/>
                  <a:gd name="connsiteY93" fmla="*/ 339725 h 572294"/>
                  <a:gd name="connsiteX94" fmla="*/ 60325 w 676762"/>
                  <a:gd name="connsiteY94" fmla="*/ 320675 h 572294"/>
                  <a:gd name="connsiteX95" fmla="*/ 63500 w 676762"/>
                  <a:gd name="connsiteY95" fmla="*/ 285750 h 572294"/>
                  <a:gd name="connsiteX96" fmla="*/ 76200 w 676762"/>
                  <a:gd name="connsiteY96" fmla="*/ 282575 h 572294"/>
                  <a:gd name="connsiteX97" fmla="*/ 114300 w 676762"/>
                  <a:gd name="connsiteY97" fmla="*/ 279400 h 572294"/>
                  <a:gd name="connsiteX98" fmla="*/ 117475 w 676762"/>
                  <a:gd name="connsiteY98" fmla="*/ 254000 h 572294"/>
                  <a:gd name="connsiteX99" fmla="*/ 98425 w 676762"/>
                  <a:gd name="connsiteY99" fmla="*/ 247650 h 572294"/>
                  <a:gd name="connsiteX100" fmla="*/ 79375 w 676762"/>
                  <a:gd name="connsiteY100" fmla="*/ 238125 h 572294"/>
                  <a:gd name="connsiteX101" fmla="*/ 60325 w 676762"/>
                  <a:gd name="connsiteY101" fmla="*/ 225425 h 572294"/>
                  <a:gd name="connsiteX102" fmla="*/ 41275 w 676762"/>
                  <a:gd name="connsiteY102" fmla="*/ 215900 h 572294"/>
                  <a:gd name="connsiteX103" fmla="*/ 15875 w 676762"/>
                  <a:gd name="connsiteY103" fmla="*/ 177800 h 572294"/>
                  <a:gd name="connsiteX104" fmla="*/ 9525 w 676762"/>
                  <a:gd name="connsiteY104" fmla="*/ 168275 h 572294"/>
                  <a:gd name="connsiteX105" fmla="*/ 3175 w 676762"/>
                  <a:gd name="connsiteY105" fmla="*/ 158750 h 572294"/>
                  <a:gd name="connsiteX106" fmla="*/ 0 w 676762"/>
                  <a:gd name="connsiteY106" fmla="*/ 149225 h 572294"/>
                  <a:gd name="connsiteX107" fmla="*/ 3175 w 676762"/>
                  <a:gd name="connsiteY107" fmla="*/ 92075 h 572294"/>
                  <a:gd name="connsiteX108" fmla="*/ 12700 w 676762"/>
                  <a:gd name="connsiteY108" fmla="*/ 88900 h 572294"/>
                  <a:gd name="connsiteX109" fmla="*/ 47625 w 676762"/>
                  <a:gd name="connsiteY109" fmla="*/ 85725 h 572294"/>
                  <a:gd name="connsiteX110" fmla="*/ 66675 w 676762"/>
                  <a:gd name="connsiteY110" fmla="*/ 76200 h 572294"/>
                  <a:gd name="connsiteX111" fmla="*/ 73025 w 676762"/>
                  <a:gd name="connsiteY111" fmla="*/ 53975 h 572294"/>
                  <a:gd name="connsiteX0" fmla="*/ 73025 w 676762"/>
                  <a:gd name="connsiteY0" fmla="*/ 53975 h 572306"/>
                  <a:gd name="connsiteX1" fmla="*/ 101600 w 676762"/>
                  <a:gd name="connsiteY1" fmla="*/ 63500 h 572306"/>
                  <a:gd name="connsiteX2" fmla="*/ 104775 w 676762"/>
                  <a:gd name="connsiteY2" fmla="*/ 73025 h 572306"/>
                  <a:gd name="connsiteX3" fmla="*/ 114300 w 676762"/>
                  <a:gd name="connsiteY3" fmla="*/ 76200 h 572306"/>
                  <a:gd name="connsiteX4" fmla="*/ 123825 w 676762"/>
                  <a:gd name="connsiteY4" fmla="*/ 82550 h 572306"/>
                  <a:gd name="connsiteX5" fmla="*/ 142875 w 676762"/>
                  <a:gd name="connsiteY5" fmla="*/ 98425 h 572306"/>
                  <a:gd name="connsiteX6" fmla="*/ 149225 w 676762"/>
                  <a:gd name="connsiteY6" fmla="*/ 107950 h 572306"/>
                  <a:gd name="connsiteX7" fmla="*/ 177800 w 676762"/>
                  <a:gd name="connsiteY7" fmla="*/ 123825 h 572306"/>
                  <a:gd name="connsiteX8" fmla="*/ 219075 w 676762"/>
                  <a:gd name="connsiteY8" fmla="*/ 120650 h 572306"/>
                  <a:gd name="connsiteX9" fmla="*/ 234950 w 676762"/>
                  <a:gd name="connsiteY9" fmla="*/ 104775 h 572306"/>
                  <a:gd name="connsiteX10" fmla="*/ 244475 w 676762"/>
                  <a:gd name="connsiteY10" fmla="*/ 95250 h 572306"/>
                  <a:gd name="connsiteX11" fmla="*/ 266700 w 676762"/>
                  <a:gd name="connsiteY11" fmla="*/ 85725 h 572306"/>
                  <a:gd name="connsiteX12" fmla="*/ 276225 w 676762"/>
                  <a:gd name="connsiteY12" fmla="*/ 79375 h 572306"/>
                  <a:gd name="connsiteX13" fmla="*/ 292100 w 676762"/>
                  <a:gd name="connsiteY13" fmla="*/ 60325 h 572306"/>
                  <a:gd name="connsiteX14" fmla="*/ 298450 w 676762"/>
                  <a:gd name="connsiteY14" fmla="*/ 50800 h 572306"/>
                  <a:gd name="connsiteX15" fmla="*/ 317500 w 676762"/>
                  <a:gd name="connsiteY15" fmla="*/ 41275 h 572306"/>
                  <a:gd name="connsiteX16" fmla="*/ 336550 w 676762"/>
                  <a:gd name="connsiteY16" fmla="*/ 25400 h 572306"/>
                  <a:gd name="connsiteX17" fmla="*/ 349250 w 676762"/>
                  <a:gd name="connsiteY17" fmla="*/ 22225 h 572306"/>
                  <a:gd name="connsiteX18" fmla="*/ 403225 w 676762"/>
                  <a:gd name="connsiteY18" fmla="*/ 25400 h 572306"/>
                  <a:gd name="connsiteX19" fmla="*/ 419100 w 676762"/>
                  <a:gd name="connsiteY19" fmla="*/ 41275 h 572306"/>
                  <a:gd name="connsiteX20" fmla="*/ 438150 w 676762"/>
                  <a:gd name="connsiteY20" fmla="*/ 44450 h 572306"/>
                  <a:gd name="connsiteX21" fmla="*/ 450850 w 676762"/>
                  <a:gd name="connsiteY21" fmla="*/ 47625 h 572306"/>
                  <a:gd name="connsiteX22" fmla="*/ 501650 w 676762"/>
                  <a:gd name="connsiteY22" fmla="*/ 44450 h 572306"/>
                  <a:gd name="connsiteX23" fmla="*/ 511175 w 676762"/>
                  <a:gd name="connsiteY23" fmla="*/ 38100 h 572306"/>
                  <a:gd name="connsiteX24" fmla="*/ 536575 w 676762"/>
                  <a:gd name="connsiteY24" fmla="*/ 31750 h 572306"/>
                  <a:gd name="connsiteX25" fmla="*/ 546100 w 676762"/>
                  <a:gd name="connsiteY25" fmla="*/ 28575 h 572306"/>
                  <a:gd name="connsiteX26" fmla="*/ 558800 w 676762"/>
                  <a:gd name="connsiteY26" fmla="*/ 25400 h 572306"/>
                  <a:gd name="connsiteX27" fmla="*/ 587375 w 676762"/>
                  <a:gd name="connsiteY27" fmla="*/ 6350 h 572306"/>
                  <a:gd name="connsiteX28" fmla="*/ 596900 w 676762"/>
                  <a:gd name="connsiteY28" fmla="*/ 0 h 572306"/>
                  <a:gd name="connsiteX29" fmla="*/ 635000 w 676762"/>
                  <a:gd name="connsiteY29" fmla="*/ 3175 h 572306"/>
                  <a:gd name="connsiteX30" fmla="*/ 654050 w 676762"/>
                  <a:gd name="connsiteY30" fmla="*/ 9525 h 572306"/>
                  <a:gd name="connsiteX31" fmla="*/ 663575 w 676762"/>
                  <a:gd name="connsiteY31" fmla="*/ 12700 h 572306"/>
                  <a:gd name="connsiteX32" fmla="*/ 666750 w 676762"/>
                  <a:gd name="connsiteY32" fmla="*/ 22225 h 572306"/>
                  <a:gd name="connsiteX33" fmla="*/ 676275 w 676762"/>
                  <a:gd name="connsiteY33" fmla="*/ 28575 h 572306"/>
                  <a:gd name="connsiteX34" fmla="*/ 666750 w 676762"/>
                  <a:gd name="connsiteY34" fmla="*/ 66675 h 572306"/>
                  <a:gd name="connsiteX35" fmla="*/ 638175 w 676762"/>
                  <a:gd name="connsiteY35" fmla="*/ 73025 h 572306"/>
                  <a:gd name="connsiteX36" fmla="*/ 584200 w 676762"/>
                  <a:gd name="connsiteY36" fmla="*/ 69850 h 572306"/>
                  <a:gd name="connsiteX37" fmla="*/ 574675 w 676762"/>
                  <a:gd name="connsiteY37" fmla="*/ 63500 h 572306"/>
                  <a:gd name="connsiteX38" fmla="*/ 565150 w 676762"/>
                  <a:gd name="connsiteY38" fmla="*/ 60325 h 572306"/>
                  <a:gd name="connsiteX39" fmla="*/ 555625 w 676762"/>
                  <a:gd name="connsiteY39" fmla="*/ 66675 h 572306"/>
                  <a:gd name="connsiteX40" fmla="*/ 546100 w 676762"/>
                  <a:gd name="connsiteY40" fmla="*/ 101600 h 572306"/>
                  <a:gd name="connsiteX41" fmla="*/ 542925 w 676762"/>
                  <a:gd name="connsiteY41" fmla="*/ 111125 h 572306"/>
                  <a:gd name="connsiteX42" fmla="*/ 533400 w 676762"/>
                  <a:gd name="connsiteY42" fmla="*/ 149225 h 572306"/>
                  <a:gd name="connsiteX43" fmla="*/ 527050 w 676762"/>
                  <a:gd name="connsiteY43" fmla="*/ 196850 h 572306"/>
                  <a:gd name="connsiteX44" fmla="*/ 523875 w 676762"/>
                  <a:gd name="connsiteY44" fmla="*/ 209550 h 572306"/>
                  <a:gd name="connsiteX45" fmla="*/ 514350 w 676762"/>
                  <a:gd name="connsiteY45" fmla="*/ 215900 h 572306"/>
                  <a:gd name="connsiteX46" fmla="*/ 508000 w 676762"/>
                  <a:gd name="connsiteY46" fmla="*/ 225425 h 572306"/>
                  <a:gd name="connsiteX47" fmla="*/ 498475 w 676762"/>
                  <a:gd name="connsiteY47" fmla="*/ 231775 h 572306"/>
                  <a:gd name="connsiteX48" fmla="*/ 485775 w 676762"/>
                  <a:gd name="connsiteY48" fmla="*/ 250825 h 572306"/>
                  <a:gd name="connsiteX49" fmla="*/ 498475 w 676762"/>
                  <a:gd name="connsiteY49" fmla="*/ 282575 h 572306"/>
                  <a:gd name="connsiteX50" fmla="*/ 504825 w 676762"/>
                  <a:gd name="connsiteY50" fmla="*/ 292100 h 572306"/>
                  <a:gd name="connsiteX51" fmla="*/ 523875 w 676762"/>
                  <a:gd name="connsiteY51" fmla="*/ 304800 h 572306"/>
                  <a:gd name="connsiteX52" fmla="*/ 530225 w 676762"/>
                  <a:gd name="connsiteY52" fmla="*/ 323850 h 572306"/>
                  <a:gd name="connsiteX53" fmla="*/ 533400 w 676762"/>
                  <a:gd name="connsiteY53" fmla="*/ 333375 h 572306"/>
                  <a:gd name="connsiteX54" fmla="*/ 546100 w 676762"/>
                  <a:gd name="connsiteY54" fmla="*/ 352425 h 572306"/>
                  <a:gd name="connsiteX55" fmla="*/ 549275 w 676762"/>
                  <a:gd name="connsiteY55" fmla="*/ 361950 h 572306"/>
                  <a:gd name="connsiteX56" fmla="*/ 555625 w 676762"/>
                  <a:gd name="connsiteY56" fmla="*/ 371475 h 572306"/>
                  <a:gd name="connsiteX57" fmla="*/ 561975 w 676762"/>
                  <a:gd name="connsiteY57" fmla="*/ 390525 h 572306"/>
                  <a:gd name="connsiteX58" fmla="*/ 577850 w 676762"/>
                  <a:gd name="connsiteY58" fmla="*/ 409575 h 572306"/>
                  <a:gd name="connsiteX59" fmla="*/ 571500 w 676762"/>
                  <a:gd name="connsiteY59" fmla="*/ 434975 h 572306"/>
                  <a:gd name="connsiteX60" fmla="*/ 558800 w 676762"/>
                  <a:gd name="connsiteY60" fmla="*/ 454025 h 572306"/>
                  <a:gd name="connsiteX61" fmla="*/ 555625 w 676762"/>
                  <a:gd name="connsiteY61" fmla="*/ 463550 h 572306"/>
                  <a:gd name="connsiteX62" fmla="*/ 536575 w 676762"/>
                  <a:gd name="connsiteY62" fmla="*/ 469900 h 572306"/>
                  <a:gd name="connsiteX63" fmla="*/ 527050 w 676762"/>
                  <a:gd name="connsiteY63" fmla="*/ 473075 h 572306"/>
                  <a:gd name="connsiteX64" fmla="*/ 517525 w 676762"/>
                  <a:gd name="connsiteY64" fmla="*/ 476250 h 572306"/>
                  <a:gd name="connsiteX65" fmla="*/ 508000 w 676762"/>
                  <a:gd name="connsiteY65" fmla="*/ 479425 h 572306"/>
                  <a:gd name="connsiteX66" fmla="*/ 501650 w 676762"/>
                  <a:gd name="connsiteY66" fmla="*/ 508000 h 572306"/>
                  <a:gd name="connsiteX67" fmla="*/ 488950 w 676762"/>
                  <a:gd name="connsiteY67" fmla="*/ 527050 h 572306"/>
                  <a:gd name="connsiteX68" fmla="*/ 482600 w 676762"/>
                  <a:gd name="connsiteY68" fmla="*/ 536575 h 572306"/>
                  <a:gd name="connsiteX69" fmla="*/ 452438 w 676762"/>
                  <a:gd name="connsiteY69" fmla="*/ 572294 h 572306"/>
                  <a:gd name="connsiteX70" fmla="*/ 413544 w 676762"/>
                  <a:gd name="connsiteY70" fmla="*/ 540544 h 572306"/>
                  <a:gd name="connsiteX71" fmla="*/ 377825 w 676762"/>
                  <a:gd name="connsiteY71" fmla="*/ 536575 h 572306"/>
                  <a:gd name="connsiteX72" fmla="*/ 368300 w 676762"/>
                  <a:gd name="connsiteY72" fmla="*/ 533400 h 572306"/>
                  <a:gd name="connsiteX73" fmla="*/ 352425 w 676762"/>
                  <a:gd name="connsiteY73" fmla="*/ 517525 h 572306"/>
                  <a:gd name="connsiteX74" fmla="*/ 342900 w 676762"/>
                  <a:gd name="connsiteY74" fmla="*/ 514350 h 572306"/>
                  <a:gd name="connsiteX75" fmla="*/ 314325 w 676762"/>
                  <a:gd name="connsiteY75" fmla="*/ 498475 h 572306"/>
                  <a:gd name="connsiteX76" fmla="*/ 307975 w 676762"/>
                  <a:gd name="connsiteY76" fmla="*/ 488950 h 572306"/>
                  <a:gd name="connsiteX77" fmla="*/ 298450 w 676762"/>
                  <a:gd name="connsiteY77" fmla="*/ 485775 h 572306"/>
                  <a:gd name="connsiteX78" fmla="*/ 279400 w 676762"/>
                  <a:gd name="connsiteY78" fmla="*/ 476250 h 572306"/>
                  <a:gd name="connsiteX79" fmla="*/ 209550 w 676762"/>
                  <a:gd name="connsiteY79" fmla="*/ 469900 h 572306"/>
                  <a:gd name="connsiteX80" fmla="*/ 190500 w 676762"/>
                  <a:gd name="connsiteY80" fmla="*/ 482600 h 572306"/>
                  <a:gd name="connsiteX81" fmla="*/ 171450 w 676762"/>
                  <a:gd name="connsiteY81" fmla="*/ 488950 h 572306"/>
                  <a:gd name="connsiteX82" fmla="*/ 161925 w 676762"/>
                  <a:gd name="connsiteY82" fmla="*/ 492125 h 572306"/>
                  <a:gd name="connsiteX83" fmla="*/ 152400 w 676762"/>
                  <a:gd name="connsiteY83" fmla="*/ 488950 h 572306"/>
                  <a:gd name="connsiteX84" fmla="*/ 139700 w 676762"/>
                  <a:gd name="connsiteY84" fmla="*/ 469900 h 572306"/>
                  <a:gd name="connsiteX85" fmla="*/ 130175 w 676762"/>
                  <a:gd name="connsiteY85" fmla="*/ 457200 h 572306"/>
                  <a:gd name="connsiteX86" fmla="*/ 117475 w 676762"/>
                  <a:gd name="connsiteY86" fmla="*/ 441325 h 572306"/>
                  <a:gd name="connsiteX87" fmla="*/ 114300 w 676762"/>
                  <a:gd name="connsiteY87" fmla="*/ 431800 h 572306"/>
                  <a:gd name="connsiteX88" fmla="*/ 104775 w 676762"/>
                  <a:gd name="connsiteY88" fmla="*/ 422275 h 572306"/>
                  <a:gd name="connsiteX89" fmla="*/ 92075 w 676762"/>
                  <a:gd name="connsiteY89" fmla="*/ 393700 h 572306"/>
                  <a:gd name="connsiteX90" fmla="*/ 85725 w 676762"/>
                  <a:gd name="connsiteY90" fmla="*/ 371475 h 572306"/>
                  <a:gd name="connsiteX91" fmla="*/ 82550 w 676762"/>
                  <a:gd name="connsiteY91" fmla="*/ 358775 h 572306"/>
                  <a:gd name="connsiteX92" fmla="*/ 76200 w 676762"/>
                  <a:gd name="connsiteY92" fmla="*/ 349250 h 572306"/>
                  <a:gd name="connsiteX93" fmla="*/ 73025 w 676762"/>
                  <a:gd name="connsiteY93" fmla="*/ 339725 h 572306"/>
                  <a:gd name="connsiteX94" fmla="*/ 60325 w 676762"/>
                  <a:gd name="connsiteY94" fmla="*/ 320675 h 572306"/>
                  <a:gd name="connsiteX95" fmla="*/ 63500 w 676762"/>
                  <a:gd name="connsiteY95" fmla="*/ 285750 h 572306"/>
                  <a:gd name="connsiteX96" fmla="*/ 76200 w 676762"/>
                  <a:gd name="connsiteY96" fmla="*/ 282575 h 572306"/>
                  <a:gd name="connsiteX97" fmla="*/ 114300 w 676762"/>
                  <a:gd name="connsiteY97" fmla="*/ 279400 h 572306"/>
                  <a:gd name="connsiteX98" fmla="*/ 117475 w 676762"/>
                  <a:gd name="connsiteY98" fmla="*/ 254000 h 572306"/>
                  <a:gd name="connsiteX99" fmla="*/ 98425 w 676762"/>
                  <a:gd name="connsiteY99" fmla="*/ 247650 h 572306"/>
                  <a:gd name="connsiteX100" fmla="*/ 79375 w 676762"/>
                  <a:gd name="connsiteY100" fmla="*/ 238125 h 572306"/>
                  <a:gd name="connsiteX101" fmla="*/ 60325 w 676762"/>
                  <a:gd name="connsiteY101" fmla="*/ 225425 h 572306"/>
                  <a:gd name="connsiteX102" fmla="*/ 41275 w 676762"/>
                  <a:gd name="connsiteY102" fmla="*/ 215900 h 572306"/>
                  <a:gd name="connsiteX103" fmla="*/ 15875 w 676762"/>
                  <a:gd name="connsiteY103" fmla="*/ 177800 h 572306"/>
                  <a:gd name="connsiteX104" fmla="*/ 9525 w 676762"/>
                  <a:gd name="connsiteY104" fmla="*/ 168275 h 572306"/>
                  <a:gd name="connsiteX105" fmla="*/ 3175 w 676762"/>
                  <a:gd name="connsiteY105" fmla="*/ 158750 h 572306"/>
                  <a:gd name="connsiteX106" fmla="*/ 0 w 676762"/>
                  <a:gd name="connsiteY106" fmla="*/ 149225 h 572306"/>
                  <a:gd name="connsiteX107" fmla="*/ 3175 w 676762"/>
                  <a:gd name="connsiteY107" fmla="*/ 92075 h 572306"/>
                  <a:gd name="connsiteX108" fmla="*/ 12700 w 676762"/>
                  <a:gd name="connsiteY108" fmla="*/ 88900 h 572306"/>
                  <a:gd name="connsiteX109" fmla="*/ 47625 w 676762"/>
                  <a:gd name="connsiteY109" fmla="*/ 85725 h 572306"/>
                  <a:gd name="connsiteX110" fmla="*/ 66675 w 676762"/>
                  <a:gd name="connsiteY110" fmla="*/ 76200 h 572306"/>
                  <a:gd name="connsiteX111" fmla="*/ 73025 w 676762"/>
                  <a:gd name="connsiteY111" fmla="*/ 53975 h 572306"/>
                  <a:gd name="connsiteX0" fmla="*/ 73025 w 676762"/>
                  <a:gd name="connsiteY0" fmla="*/ 53975 h 579447"/>
                  <a:gd name="connsiteX1" fmla="*/ 101600 w 676762"/>
                  <a:gd name="connsiteY1" fmla="*/ 63500 h 579447"/>
                  <a:gd name="connsiteX2" fmla="*/ 104775 w 676762"/>
                  <a:gd name="connsiteY2" fmla="*/ 73025 h 579447"/>
                  <a:gd name="connsiteX3" fmla="*/ 114300 w 676762"/>
                  <a:gd name="connsiteY3" fmla="*/ 76200 h 579447"/>
                  <a:gd name="connsiteX4" fmla="*/ 123825 w 676762"/>
                  <a:gd name="connsiteY4" fmla="*/ 82550 h 579447"/>
                  <a:gd name="connsiteX5" fmla="*/ 142875 w 676762"/>
                  <a:gd name="connsiteY5" fmla="*/ 98425 h 579447"/>
                  <a:gd name="connsiteX6" fmla="*/ 149225 w 676762"/>
                  <a:gd name="connsiteY6" fmla="*/ 107950 h 579447"/>
                  <a:gd name="connsiteX7" fmla="*/ 177800 w 676762"/>
                  <a:gd name="connsiteY7" fmla="*/ 123825 h 579447"/>
                  <a:gd name="connsiteX8" fmla="*/ 219075 w 676762"/>
                  <a:gd name="connsiteY8" fmla="*/ 120650 h 579447"/>
                  <a:gd name="connsiteX9" fmla="*/ 234950 w 676762"/>
                  <a:gd name="connsiteY9" fmla="*/ 104775 h 579447"/>
                  <a:gd name="connsiteX10" fmla="*/ 244475 w 676762"/>
                  <a:gd name="connsiteY10" fmla="*/ 95250 h 579447"/>
                  <a:gd name="connsiteX11" fmla="*/ 266700 w 676762"/>
                  <a:gd name="connsiteY11" fmla="*/ 85725 h 579447"/>
                  <a:gd name="connsiteX12" fmla="*/ 276225 w 676762"/>
                  <a:gd name="connsiteY12" fmla="*/ 79375 h 579447"/>
                  <a:gd name="connsiteX13" fmla="*/ 292100 w 676762"/>
                  <a:gd name="connsiteY13" fmla="*/ 60325 h 579447"/>
                  <a:gd name="connsiteX14" fmla="*/ 298450 w 676762"/>
                  <a:gd name="connsiteY14" fmla="*/ 50800 h 579447"/>
                  <a:gd name="connsiteX15" fmla="*/ 317500 w 676762"/>
                  <a:gd name="connsiteY15" fmla="*/ 41275 h 579447"/>
                  <a:gd name="connsiteX16" fmla="*/ 336550 w 676762"/>
                  <a:gd name="connsiteY16" fmla="*/ 25400 h 579447"/>
                  <a:gd name="connsiteX17" fmla="*/ 349250 w 676762"/>
                  <a:gd name="connsiteY17" fmla="*/ 22225 h 579447"/>
                  <a:gd name="connsiteX18" fmla="*/ 403225 w 676762"/>
                  <a:gd name="connsiteY18" fmla="*/ 25400 h 579447"/>
                  <a:gd name="connsiteX19" fmla="*/ 419100 w 676762"/>
                  <a:gd name="connsiteY19" fmla="*/ 41275 h 579447"/>
                  <a:gd name="connsiteX20" fmla="*/ 438150 w 676762"/>
                  <a:gd name="connsiteY20" fmla="*/ 44450 h 579447"/>
                  <a:gd name="connsiteX21" fmla="*/ 450850 w 676762"/>
                  <a:gd name="connsiteY21" fmla="*/ 47625 h 579447"/>
                  <a:gd name="connsiteX22" fmla="*/ 501650 w 676762"/>
                  <a:gd name="connsiteY22" fmla="*/ 44450 h 579447"/>
                  <a:gd name="connsiteX23" fmla="*/ 511175 w 676762"/>
                  <a:gd name="connsiteY23" fmla="*/ 38100 h 579447"/>
                  <a:gd name="connsiteX24" fmla="*/ 536575 w 676762"/>
                  <a:gd name="connsiteY24" fmla="*/ 31750 h 579447"/>
                  <a:gd name="connsiteX25" fmla="*/ 546100 w 676762"/>
                  <a:gd name="connsiteY25" fmla="*/ 28575 h 579447"/>
                  <a:gd name="connsiteX26" fmla="*/ 558800 w 676762"/>
                  <a:gd name="connsiteY26" fmla="*/ 25400 h 579447"/>
                  <a:gd name="connsiteX27" fmla="*/ 587375 w 676762"/>
                  <a:gd name="connsiteY27" fmla="*/ 6350 h 579447"/>
                  <a:gd name="connsiteX28" fmla="*/ 596900 w 676762"/>
                  <a:gd name="connsiteY28" fmla="*/ 0 h 579447"/>
                  <a:gd name="connsiteX29" fmla="*/ 635000 w 676762"/>
                  <a:gd name="connsiteY29" fmla="*/ 3175 h 579447"/>
                  <a:gd name="connsiteX30" fmla="*/ 654050 w 676762"/>
                  <a:gd name="connsiteY30" fmla="*/ 9525 h 579447"/>
                  <a:gd name="connsiteX31" fmla="*/ 663575 w 676762"/>
                  <a:gd name="connsiteY31" fmla="*/ 12700 h 579447"/>
                  <a:gd name="connsiteX32" fmla="*/ 666750 w 676762"/>
                  <a:gd name="connsiteY32" fmla="*/ 22225 h 579447"/>
                  <a:gd name="connsiteX33" fmla="*/ 676275 w 676762"/>
                  <a:gd name="connsiteY33" fmla="*/ 28575 h 579447"/>
                  <a:gd name="connsiteX34" fmla="*/ 666750 w 676762"/>
                  <a:gd name="connsiteY34" fmla="*/ 66675 h 579447"/>
                  <a:gd name="connsiteX35" fmla="*/ 638175 w 676762"/>
                  <a:gd name="connsiteY35" fmla="*/ 73025 h 579447"/>
                  <a:gd name="connsiteX36" fmla="*/ 584200 w 676762"/>
                  <a:gd name="connsiteY36" fmla="*/ 69850 h 579447"/>
                  <a:gd name="connsiteX37" fmla="*/ 574675 w 676762"/>
                  <a:gd name="connsiteY37" fmla="*/ 63500 h 579447"/>
                  <a:gd name="connsiteX38" fmla="*/ 565150 w 676762"/>
                  <a:gd name="connsiteY38" fmla="*/ 60325 h 579447"/>
                  <a:gd name="connsiteX39" fmla="*/ 555625 w 676762"/>
                  <a:gd name="connsiteY39" fmla="*/ 66675 h 579447"/>
                  <a:gd name="connsiteX40" fmla="*/ 546100 w 676762"/>
                  <a:gd name="connsiteY40" fmla="*/ 101600 h 579447"/>
                  <a:gd name="connsiteX41" fmla="*/ 542925 w 676762"/>
                  <a:gd name="connsiteY41" fmla="*/ 111125 h 579447"/>
                  <a:gd name="connsiteX42" fmla="*/ 533400 w 676762"/>
                  <a:gd name="connsiteY42" fmla="*/ 149225 h 579447"/>
                  <a:gd name="connsiteX43" fmla="*/ 527050 w 676762"/>
                  <a:gd name="connsiteY43" fmla="*/ 196850 h 579447"/>
                  <a:gd name="connsiteX44" fmla="*/ 523875 w 676762"/>
                  <a:gd name="connsiteY44" fmla="*/ 209550 h 579447"/>
                  <a:gd name="connsiteX45" fmla="*/ 514350 w 676762"/>
                  <a:gd name="connsiteY45" fmla="*/ 215900 h 579447"/>
                  <a:gd name="connsiteX46" fmla="*/ 508000 w 676762"/>
                  <a:gd name="connsiteY46" fmla="*/ 225425 h 579447"/>
                  <a:gd name="connsiteX47" fmla="*/ 498475 w 676762"/>
                  <a:gd name="connsiteY47" fmla="*/ 231775 h 579447"/>
                  <a:gd name="connsiteX48" fmla="*/ 485775 w 676762"/>
                  <a:gd name="connsiteY48" fmla="*/ 250825 h 579447"/>
                  <a:gd name="connsiteX49" fmla="*/ 498475 w 676762"/>
                  <a:gd name="connsiteY49" fmla="*/ 282575 h 579447"/>
                  <a:gd name="connsiteX50" fmla="*/ 504825 w 676762"/>
                  <a:gd name="connsiteY50" fmla="*/ 292100 h 579447"/>
                  <a:gd name="connsiteX51" fmla="*/ 523875 w 676762"/>
                  <a:gd name="connsiteY51" fmla="*/ 304800 h 579447"/>
                  <a:gd name="connsiteX52" fmla="*/ 530225 w 676762"/>
                  <a:gd name="connsiteY52" fmla="*/ 323850 h 579447"/>
                  <a:gd name="connsiteX53" fmla="*/ 533400 w 676762"/>
                  <a:gd name="connsiteY53" fmla="*/ 333375 h 579447"/>
                  <a:gd name="connsiteX54" fmla="*/ 546100 w 676762"/>
                  <a:gd name="connsiteY54" fmla="*/ 352425 h 579447"/>
                  <a:gd name="connsiteX55" fmla="*/ 549275 w 676762"/>
                  <a:gd name="connsiteY55" fmla="*/ 361950 h 579447"/>
                  <a:gd name="connsiteX56" fmla="*/ 555625 w 676762"/>
                  <a:gd name="connsiteY56" fmla="*/ 371475 h 579447"/>
                  <a:gd name="connsiteX57" fmla="*/ 561975 w 676762"/>
                  <a:gd name="connsiteY57" fmla="*/ 390525 h 579447"/>
                  <a:gd name="connsiteX58" fmla="*/ 577850 w 676762"/>
                  <a:gd name="connsiteY58" fmla="*/ 409575 h 579447"/>
                  <a:gd name="connsiteX59" fmla="*/ 571500 w 676762"/>
                  <a:gd name="connsiteY59" fmla="*/ 434975 h 579447"/>
                  <a:gd name="connsiteX60" fmla="*/ 558800 w 676762"/>
                  <a:gd name="connsiteY60" fmla="*/ 454025 h 579447"/>
                  <a:gd name="connsiteX61" fmla="*/ 555625 w 676762"/>
                  <a:gd name="connsiteY61" fmla="*/ 463550 h 579447"/>
                  <a:gd name="connsiteX62" fmla="*/ 536575 w 676762"/>
                  <a:gd name="connsiteY62" fmla="*/ 469900 h 579447"/>
                  <a:gd name="connsiteX63" fmla="*/ 527050 w 676762"/>
                  <a:gd name="connsiteY63" fmla="*/ 473075 h 579447"/>
                  <a:gd name="connsiteX64" fmla="*/ 517525 w 676762"/>
                  <a:gd name="connsiteY64" fmla="*/ 476250 h 579447"/>
                  <a:gd name="connsiteX65" fmla="*/ 508000 w 676762"/>
                  <a:gd name="connsiteY65" fmla="*/ 479425 h 579447"/>
                  <a:gd name="connsiteX66" fmla="*/ 501650 w 676762"/>
                  <a:gd name="connsiteY66" fmla="*/ 508000 h 579447"/>
                  <a:gd name="connsiteX67" fmla="*/ 488950 w 676762"/>
                  <a:gd name="connsiteY67" fmla="*/ 527050 h 579447"/>
                  <a:gd name="connsiteX68" fmla="*/ 482600 w 676762"/>
                  <a:gd name="connsiteY68" fmla="*/ 536575 h 579447"/>
                  <a:gd name="connsiteX69" fmla="*/ 452438 w 676762"/>
                  <a:gd name="connsiteY69" fmla="*/ 579438 h 579447"/>
                  <a:gd name="connsiteX70" fmla="*/ 413544 w 676762"/>
                  <a:gd name="connsiteY70" fmla="*/ 540544 h 579447"/>
                  <a:gd name="connsiteX71" fmla="*/ 377825 w 676762"/>
                  <a:gd name="connsiteY71" fmla="*/ 536575 h 579447"/>
                  <a:gd name="connsiteX72" fmla="*/ 368300 w 676762"/>
                  <a:gd name="connsiteY72" fmla="*/ 533400 h 579447"/>
                  <a:gd name="connsiteX73" fmla="*/ 352425 w 676762"/>
                  <a:gd name="connsiteY73" fmla="*/ 517525 h 579447"/>
                  <a:gd name="connsiteX74" fmla="*/ 342900 w 676762"/>
                  <a:gd name="connsiteY74" fmla="*/ 514350 h 579447"/>
                  <a:gd name="connsiteX75" fmla="*/ 314325 w 676762"/>
                  <a:gd name="connsiteY75" fmla="*/ 498475 h 579447"/>
                  <a:gd name="connsiteX76" fmla="*/ 307975 w 676762"/>
                  <a:gd name="connsiteY76" fmla="*/ 488950 h 579447"/>
                  <a:gd name="connsiteX77" fmla="*/ 298450 w 676762"/>
                  <a:gd name="connsiteY77" fmla="*/ 485775 h 579447"/>
                  <a:gd name="connsiteX78" fmla="*/ 279400 w 676762"/>
                  <a:gd name="connsiteY78" fmla="*/ 476250 h 579447"/>
                  <a:gd name="connsiteX79" fmla="*/ 209550 w 676762"/>
                  <a:gd name="connsiteY79" fmla="*/ 469900 h 579447"/>
                  <a:gd name="connsiteX80" fmla="*/ 190500 w 676762"/>
                  <a:gd name="connsiteY80" fmla="*/ 482600 h 579447"/>
                  <a:gd name="connsiteX81" fmla="*/ 171450 w 676762"/>
                  <a:gd name="connsiteY81" fmla="*/ 488950 h 579447"/>
                  <a:gd name="connsiteX82" fmla="*/ 161925 w 676762"/>
                  <a:gd name="connsiteY82" fmla="*/ 492125 h 579447"/>
                  <a:gd name="connsiteX83" fmla="*/ 152400 w 676762"/>
                  <a:gd name="connsiteY83" fmla="*/ 488950 h 579447"/>
                  <a:gd name="connsiteX84" fmla="*/ 139700 w 676762"/>
                  <a:gd name="connsiteY84" fmla="*/ 469900 h 579447"/>
                  <a:gd name="connsiteX85" fmla="*/ 130175 w 676762"/>
                  <a:gd name="connsiteY85" fmla="*/ 457200 h 579447"/>
                  <a:gd name="connsiteX86" fmla="*/ 117475 w 676762"/>
                  <a:gd name="connsiteY86" fmla="*/ 441325 h 579447"/>
                  <a:gd name="connsiteX87" fmla="*/ 114300 w 676762"/>
                  <a:gd name="connsiteY87" fmla="*/ 431800 h 579447"/>
                  <a:gd name="connsiteX88" fmla="*/ 104775 w 676762"/>
                  <a:gd name="connsiteY88" fmla="*/ 422275 h 579447"/>
                  <a:gd name="connsiteX89" fmla="*/ 92075 w 676762"/>
                  <a:gd name="connsiteY89" fmla="*/ 393700 h 579447"/>
                  <a:gd name="connsiteX90" fmla="*/ 85725 w 676762"/>
                  <a:gd name="connsiteY90" fmla="*/ 371475 h 579447"/>
                  <a:gd name="connsiteX91" fmla="*/ 82550 w 676762"/>
                  <a:gd name="connsiteY91" fmla="*/ 358775 h 579447"/>
                  <a:gd name="connsiteX92" fmla="*/ 76200 w 676762"/>
                  <a:gd name="connsiteY92" fmla="*/ 349250 h 579447"/>
                  <a:gd name="connsiteX93" fmla="*/ 73025 w 676762"/>
                  <a:gd name="connsiteY93" fmla="*/ 339725 h 579447"/>
                  <a:gd name="connsiteX94" fmla="*/ 60325 w 676762"/>
                  <a:gd name="connsiteY94" fmla="*/ 320675 h 579447"/>
                  <a:gd name="connsiteX95" fmla="*/ 63500 w 676762"/>
                  <a:gd name="connsiteY95" fmla="*/ 285750 h 579447"/>
                  <a:gd name="connsiteX96" fmla="*/ 76200 w 676762"/>
                  <a:gd name="connsiteY96" fmla="*/ 282575 h 579447"/>
                  <a:gd name="connsiteX97" fmla="*/ 114300 w 676762"/>
                  <a:gd name="connsiteY97" fmla="*/ 279400 h 579447"/>
                  <a:gd name="connsiteX98" fmla="*/ 117475 w 676762"/>
                  <a:gd name="connsiteY98" fmla="*/ 254000 h 579447"/>
                  <a:gd name="connsiteX99" fmla="*/ 98425 w 676762"/>
                  <a:gd name="connsiteY99" fmla="*/ 247650 h 579447"/>
                  <a:gd name="connsiteX100" fmla="*/ 79375 w 676762"/>
                  <a:gd name="connsiteY100" fmla="*/ 238125 h 579447"/>
                  <a:gd name="connsiteX101" fmla="*/ 60325 w 676762"/>
                  <a:gd name="connsiteY101" fmla="*/ 225425 h 579447"/>
                  <a:gd name="connsiteX102" fmla="*/ 41275 w 676762"/>
                  <a:gd name="connsiteY102" fmla="*/ 215900 h 579447"/>
                  <a:gd name="connsiteX103" fmla="*/ 15875 w 676762"/>
                  <a:gd name="connsiteY103" fmla="*/ 177800 h 579447"/>
                  <a:gd name="connsiteX104" fmla="*/ 9525 w 676762"/>
                  <a:gd name="connsiteY104" fmla="*/ 168275 h 579447"/>
                  <a:gd name="connsiteX105" fmla="*/ 3175 w 676762"/>
                  <a:gd name="connsiteY105" fmla="*/ 158750 h 579447"/>
                  <a:gd name="connsiteX106" fmla="*/ 0 w 676762"/>
                  <a:gd name="connsiteY106" fmla="*/ 149225 h 579447"/>
                  <a:gd name="connsiteX107" fmla="*/ 3175 w 676762"/>
                  <a:gd name="connsiteY107" fmla="*/ 92075 h 579447"/>
                  <a:gd name="connsiteX108" fmla="*/ 12700 w 676762"/>
                  <a:gd name="connsiteY108" fmla="*/ 88900 h 579447"/>
                  <a:gd name="connsiteX109" fmla="*/ 47625 w 676762"/>
                  <a:gd name="connsiteY109" fmla="*/ 85725 h 579447"/>
                  <a:gd name="connsiteX110" fmla="*/ 66675 w 676762"/>
                  <a:gd name="connsiteY110" fmla="*/ 76200 h 579447"/>
                  <a:gd name="connsiteX111" fmla="*/ 73025 w 676762"/>
                  <a:gd name="connsiteY111" fmla="*/ 53975 h 57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676762" h="579447">
                    <a:moveTo>
                      <a:pt x="73025" y="53975"/>
                    </a:moveTo>
                    <a:cubicBezTo>
                      <a:pt x="78846" y="51858"/>
                      <a:pt x="98425" y="53975"/>
                      <a:pt x="101600" y="63500"/>
                    </a:cubicBezTo>
                    <a:cubicBezTo>
                      <a:pt x="102658" y="66675"/>
                      <a:pt x="102408" y="70658"/>
                      <a:pt x="104775" y="73025"/>
                    </a:cubicBezTo>
                    <a:cubicBezTo>
                      <a:pt x="107142" y="75392"/>
                      <a:pt x="111307" y="74703"/>
                      <a:pt x="114300" y="76200"/>
                    </a:cubicBezTo>
                    <a:cubicBezTo>
                      <a:pt x="117713" y="77907"/>
                      <a:pt x="120894" y="80107"/>
                      <a:pt x="123825" y="82550"/>
                    </a:cubicBezTo>
                    <a:cubicBezTo>
                      <a:pt x="148271" y="102922"/>
                      <a:pt x="119226" y="82659"/>
                      <a:pt x="142875" y="98425"/>
                    </a:cubicBezTo>
                    <a:cubicBezTo>
                      <a:pt x="144992" y="101600"/>
                      <a:pt x="146353" y="105437"/>
                      <a:pt x="149225" y="107950"/>
                    </a:cubicBezTo>
                    <a:cubicBezTo>
                      <a:pt x="162662" y="119707"/>
                      <a:pt x="164718" y="119464"/>
                      <a:pt x="177800" y="123825"/>
                    </a:cubicBezTo>
                    <a:cubicBezTo>
                      <a:pt x="191558" y="122767"/>
                      <a:pt x="205512" y="123193"/>
                      <a:pt x="219075" y="120650"/>
                    </a:cubicBezTo>
                    <a:cubicBezTo>
                      <a:pt x="228273" y="118925"/>
                      <a:pt x="229985" y="110733"/>
                      <a:pt x="234950" y="104775"/>
                    </a:cubicBezTo>
                    <a:cubicBezTo>
                      <a:pt x="237825" y="101326"/>
                      <a:pt x="240821" y="97860"/>
                      <a:pt x="244475" y="95250"/>
                    </a:cubicBezTo>
                    <a:cubicBezTo>
                      <a:pt x="259891" y="84239"/>
                      <a:pt x="252881" y="92634"/>
                      <a:pt x="266700" y="85725"/>
                    </a:cubicBezTo>
                    <a:cubicBezTo>
                      <a:pt x="270113" y="84018"/>
                      <a:pt x="273050" y="81492"/>
                      <a:pt x="276225" y="79375"/>
                    </a:cubicBezTo>
                    <a:cubicBezTo>
                      <a:pt x="291991" y="55726"/>
                      <a:pt x="271728" y="84771"/>
                      <a:pt x="292100" y="60325"/>
                    </a:cubicBezTo>
                    <a:cubicBezTo>
                      <a:pt x="294543" y="57394"/>
                      <a:pt x="295752" y="53498"/>
                      <a:pt x="298450" y="50800"/>
                    </a:cubicBezTo>
                    <a:cubicBezTo>
                      <a:pt x="304605" y="44645"/>
                      <a:pt x="309753" y="43857"/>
                      <a:pt x="317500" y="41275"/>
                    </a:cubicBezTo>
                    <a:cubicBezTo>
                      <a:pt x="323221" y="35554"/>
                      <a:pt x="328814" y="28715"/>
                      <a:pt x="336550" y="25400"/>
                    </a:cubicBezTo>
                    <a:cubicBezTo>
                      <a:pt x="340561" y="23681"/>
                      <a:pt x="345017" y="23283"/>
                      <a:pt x="349250" y="22225"/>
                    </a:cubicBezTo>
                    <a:cubicBezTo>
                      <a:pt x="367242" y="23283"/>
                      <a:pt x="385402" y="22726"/>
                      <a:pt x="403225" y="25400"/>
                    </a:cubicBezTo>
                    <a:cubicBezTo>
                      <a:pt x="421368" y="28121"/>
                      <a:pt x="405190" y="34320"/>
                      <a:pt x="419100" y="41275"/>
                    </a:cubicBezTo>
                    <a:cubicBezTo>
                      <a:pt x="424858" y="44154"/>
                      <a:pt x="431837" y="43187"/>
                      <a:pt x="438150" y="44450"/>
                    </a:cubicBezTo>
                    <a:cubicBezTo>
                      <a:pt x="442429" y="45306"/>
                      <a:pt x="446617" y="46567"/>
                      <a:pt x="450850" y="47625"/>
                    </a:cubicBezTo>
                    <a:cubicBezTo>
                      <a:pt x="467783" y="46567"/>
                      <a:pt x="484891" y="47096"/>
                      <a:pt x="501650" y="44450"/>
                    </a:cubicBezTo>
                    <a:cubicBezTo>
                      <a:pt x="505419" y="43855"/>
                      <a:pt x="507762" y="39807"/>
                      <a:pt x="511175" y="38100"/>
                    </a:cubicBezTo>
                    <a:cubicBezTo>
                      <a:pt x="518433" y="34471"/>
                      <a:pt x="529329" y="33561"/>
                      <a:pt x="536575" y="31750"/>
                    </a:cubicBezTo>
                    <a:cubicBezTo>
                      <a:pt x="539822" y="30938"/>
                      <a:pt x="542882" y="29494"/>
                      <a:pt x="546100" y="28575"/>
                    </a:cubicBezTo>
                    <a:cubicBezTo>
                      <a:pt x="550296" y="27376"/>
                      <a:pt x="554567" y="26458"/>
                      <a:pt x="558800" y="25400"/>
                    </a:cubicBezTo>
                    <a:lnTo>
                      <a:pt x="587375" y="6350"/>
                    </a:lnTo>
                    <a:lnTo>
                      <a:pt x="596900" y="0"/>
                    </a:lnTo>
                    <a:cubicBezTo>
                      <a:pt x="609600" y="1058"/>
                      <a:pt x="622429" y="1080"/>
                      <a:pt x="635000" y="3175"/>
                    </a:cubicBezTo>
                    <a:cubicBezTo>
                      <a:pt x="641602" y="4275"/>
                      <a:pt x="647700" y="7408"/>
                      <a:pt x="654050" y="9525"/>
                    </a:cubicBezTo>
                    <a:lnTo>
                      <a:pt x="663575" y="12700"/>
                    </a:lnTo>
                    <a:cubicBezTo>
                      <a:pt x="664633" y="15875"/>
                      <a:pt x="664659" y="19612"/>
                      <a:pt x="666750" y="22225"/>
                    </a:cubicBezTo>
                    <a:cubicBezTo>
                      <a:pt x="669134" y="25205"/>
                      <a:pt x="675592" y="24821"/>
                      <a:pt x="676275" y="28575"/>
                    </a:cubicBezTo>
                    <a:cubicBezTo>
                      <a:pt x="677701" y="36415"/>
                      <a:pt x="676416" y="58942"/>
                      <a:pt x="666750" y="66675"/>
                    </a:cubicBezTo>
                    <a:cubicBezTo>
                      <a:pt x="662636" y="69966"/>
                      <a:pt x="638370" y="72993"/>
                      <a:pt x="638175" y="73025"/>
                    </a:cubicBezTo>
                    <a:cubicBezTo>
                      <a:pt x="620183" y="71967"/>
                      <a:pt x="602023" y="72524"/>
                      <a:pt x="584200" y="69850"/>
                    </a:cubicBezTo>
                    <a:cubicBezTo>
                      <a:pt x="580426" y="69284"/>
                      <a:pt x="578088" y="65207"/>
                      <a:pt x="574675" y="63500"/>
                    </a:cubicBezTo>
                    <a:cubicBezTo>
                      <a:pt x="571682" y="62003"/>
                      <a:pt x="568325" y="61383"/>
                      <a:pt x="565150" y="60325"/>
                    </a:cubicBezTo>
                    <a:cubicBezTo>
                      <a:pt x="561975" y="62442"/>
                      <a:pt x="557647" y="63439"/>
                      <a:pt x="555625" y="66675"/>
                    </a:cubicBezTo>
                    <a:cubicBezTo>
                      <a:pt x="549949" y="75757"/>
                      <a:pt x="548669" y="91326"/>
                      <a:pt x="546100" y="101600"/>
                    </a:cubicBezTo>
                    <a:cubicBezTo>
                      <a:pt x="545288" y="104847"/>
                      <a:pt x="543787" y="107891"/>
                      <a:pt x="542925" y="111125"/>
                    </a:cubicBezTo>
                    <a:cubicBezTo>
                      <a:pt x="539552" y="123774"/>
                      <a:pt x="533400" y="149225"/>
                      <a:pt x="533400" y="149225"/>
                    </a:cubicBezTo>
                    <a:cubicBezTo>
                      <a:pt x="531282" y="168286"/>
                      <a:pt x="530613" y="179035"/>
                      <a:pt x="527050" y="196850"/>
                    </a:cubicBezTo>
                    <a:cubicBezTo>
                      <a:pt x="526194" y="201129"/>
                      <a:pt x="526296" y="205919"/>
                      <a:pt x="523875" y="209550"/>
                    </a:cubicBezTo>
                    <a:cubicBezTo>
                      <a:pt x="521758" y="212725"/>
                      <a:pt x="517525" y="213783"/>
                      <a:pt x="514350" y="215900"/>
                    </a:cubicBezTo>
                    <a:cubicBezTo>
                      <a:pt x="512233" y="219075"/>
                      <a:pt x="510698" y="222727"/>
                      <a:pt x="508000" y="225425"/>
                    </a:cubicBezTo>
                    <a:cubicBezTo>
                      <a:pt x="505302" y="228123"/>
                      <a:pt x="500988" y="228903"/>
                      <a:pt x="498475" y="231775"/>
                    </a:cubicBezTo>
                    <a:cubicBezTo>
                      <a:pt x="493449" y="237518"/>
                      <a:pt x="485775" y="250825"/>
                      <a:pt x="485775" y="250825"/>
                    </a:cubicBezTo>
                    <a:cubicBezTo>
                      <a:pt x="491193" y="294173"/>
                      <a:pt x="481059" y="265159"/>
                      <a:pt x="498475" y="282575"/>
                    </a:cubicBezTo>
                    <a:cubicBezTo>
                      <a:pt x="501173" y="285273"/>
                      <a:pt x="501953" y="289587"/>
                      <a:pt x="504825" y="292100"/>
                    </a:cubicBezTo>
                    <a:cubicBezTo>
                      <a:pt x="510568" y="297126"/>
                      <a:pt x="523875" y="304800"/>
                      <a:pt x="523875" y="304800"/>
                    </a:cubicBezTo>
                    <a:lnTo>
                      <a:pt x="530225" y="323850"/>
                    </a:lnTo>
                    <a:cubicBezTo>
                      <a:pt x="531283" y="327025"/>
                      <a:pt x="531544" y="330590"/>
                      <a:pt x="533400" y="333375"/>
                    </a:cubicBezTo>
                    <a:cubicBezTo>
                      <a:pt x="537633" y="339725"/>
                      <a:pt x="543687" y="345185"/>
                      <a:pt x="546100" y="352425"/>
                    </a:cubicBezTo>
                    <a:cubicBezTo>
                      <a:pt x="547158" y="355600"/>
                      <a:pt x="547778" y="358957"/>
                      <a:pt x="549275" y="361950"/>
                    </a:cubicBezTo>
                    <a:cubicBezTo>
                      <a:pt x="550982" y="365363"/>
                      <a:pt x="554075" y="367988"/>
                      <a:pt x="555625" y="371475"/>
                    </a:cubicBezTo>
                    <a:cubicBezTo>
                      <a:pt x="558343" y="377592"/>
                      <a:pt x="557242" y="385792"/>
                      <a:pt x="561975" y="390525"/>
                    </a:cubicBezTo>
                    <a:cubicBezTo>
                      <a:pt x="574198" y="402748"/>
                      <a:pt x="569009" y="396314"/>
                      <a:pt x="577850" y="409575"/>
                    </a:cubicBezTo>
                    <a:cubicBezTo>
                      <a:pt x="576970" y="413973"/>
                      <a:pt x="574551" y="429483"/>
                      <a:pt x="571500" y="434975"/>
                    </a:cubicBezTo>
                    <a:cubicBezTo>
                      <a:pt x="567794" y="441646"/>
                      <a:pt x="561213" y="446785"/>
                      <a:pt x="558800" y="454025"/>
                    </a:cubicBezTo>
                    <a:cubicBezTo>
                      <a:pt x="557742" y="457200"/>
                      <a:pt x="558348" y="461605"/>
                      <a:pt x="555625" y="463550"/>
                    </a:cubicBezTo>
                    <a:cubicBezTo>
                      <a:pt x="550178" y="467441"/>
                      <a:pt x="542925" y="467783"/>
                      <a:pt x="536575" y="469900"/>
                    </a:cubicBezTo>
                    <a:lnTo>
                      <a:pt x="527050" y="473075"/>
                    </a:lnTo>
                    <a:lnTo>
                      <a:pt x="517525" y="476250"/>
                    </a:lnTo>
                    <a:lnTo>
                      <a:pt x="508000" y="479425"/>
                    </a:lnTo>
                    <a:cubicBezTo>
                      <a:pt x="507139" y="484594"/>
                      <a:pt x="505372" y="501300"/>
                      <a:pt x="501650" y="508000"/>
                    </a:cubicBezTo>
                    <a:cubicBezTo>
                      <a:pt x="497944" y="514671"/>
                      <a:pt x="493183" y="520700"/>
                      <a:pt x="488950" y="527050"/>
                    </a:cubicBezTo>
                    <a:cubicBezTo>
                      <a:pt x="486833" y="530225"/>
                      <a:pt x="488685" y="527844"/>
                      <a:pt x="482600" y="536575"/>
                    </a:cubicBezTo>
                    <a:cubicBezTo>
                      <a:pt x="476515" y="545306"/>
                      <a:pt x="463947" y="578776"/>
                      <a:pt x="452438" y="579438"/>
                    </a:cubicBezTo>
                    <a:cubicBezTo>
                      <a:pt x="440929" y="580100"/>
                      <a:pt x="425980" y="547688"/>
                      <a:pt x="413544" y="540544"/>
                    </a:cubicBezTo>
                    <a:cubicBezTo>
                      <a:pt x="401108" y="533400"/>
                      <a:pt x="385366" y="537766"/>
                      <a:pt x="377825" y="536575"/>
                    </a:cubicBezTo>
                    <a:cubicBezTo>
                      <a:pt x="370284" y="535384"/>
                      <a:pt x="371475" y="534458"/>
                      <a:pt x="368300" y="533400"/>
                    </a:cubicBezTo>
                    <a:cubicBezTo>
                      <a:pt x="361950" y="523875"/>
                      <a:pt x="363008" y="522817"/>
                      <a:pt x="352425" y="517525"/>
                    </a:cubicBezTo>
                    <a:cubicBezTo>
                      <a:pt x="349432" y="516028"/>
                      <a:pt x="345826" y="515975"/>
                      <a:pt x="342900" y="514350"/>
                    </a:cubicBezTo>
                    <a:cubicBezTo>
                      <a:pt x="310148" y="496154"/>
                      <a:pt x="335878" y="505659"/>
                      <a:pt x="314325" y="498475"/>
                    </a:cubicBezTo>
                    <a:cubicBezTo>
                      <a:pt x="312208" y="495300"/>
                      <a:pt x="310955" y="491334"/>
                      <a:pt x="307975" y="488950"/>
                    </a:cubicBezTo>
                    <a:cubicBezTo>
                      <a:pt x="305362" y="486859"/>
                      <a:pt x="301443" y="487272"/>
                      <a:pt x="298450" y="485775"/>
                    </a:cubicBezTo>
                    <a:cubicBezTo>
                      <a:pt x="273831" y="473465"/>
                      <a:pt x="303341" y="484230"/>
                      <a:pt x="279400" y="476250"/>
                    </a:cubicBezTo>
                    <a:cubicBezTo>
                      <a:pt x="257411" y="454261"/>
                      <a:pt x="266400" y="458530"/>
                      <a:pt x="209550" y="469900"/>
                    </a:cubicBezTo>
                    <a:cubicBezTo>
                      <a:pt x="202066" y="471397"/>
                      <a:pt x="197740" y="480187"/>
                      <a:pt x="190500" y="482600"/>
                    </a:cubicBezTo>
                    <a:lnTo>
                      <a:pt x="171450" y="488950"/>
                    </a:lnTo>
                    <a:lnTo>
                      <a:pt x="161925" y="492125"/>
                    </a:lnTo>
                    <a:cubicBezTo>
                      <a:pt x="158750" y="491067"/>
                      <a:pt x="154767" y="491317"/>
                      <a:pt x="152400" y="488950"/>
                    </a:cubicBezTo>
                    <a:cubicBezTo>
                      <a:pt x="147004" y="483554"/>
                      <a:pt x="144279" y="476005"/>
                      <a:pt x="139700" y="469900"/>
                    </a:cubicBezTo>
                    <a:lnTo>
                      <a:pt x="130175" y="457200"/>
                    </a:lnTo>
                    <a:cubicBezTo>
                      <a:pt x="122195" y="433259"/>
                      <a:pt x="133888" y="461841"/>
                      <a:pt x="117475" y="441325"/>
                    </a:cubicBezTo>
                    <a:cubicBezTo>
                      <a:pt x="115384" y="438712"/>
                      <a:pt x="116156" y="434585"/>
                      <a:pt x="114300" y="431800"/>
                    </a:cubicBezTo>
                    <a:cubicBezTo>
                      <a:pt x="111809" y="428064"/>
                      <a:pt x="107950" y="425450"/>
                      <a:pt x="104775" y="422275"/>
                    </a:cubicBezTo>
                    <a:cubicBezTo>
                      <a:pt x="97218" y="399605"/>
                      <a:pt x="102138" y="408794"/>
                      <a:pt x="92075" y="393700"/>
                    </a:cubicBezTo>
                    <a:cubicBezTo>
                      <a:pt x="82149" y="353998"/>
                      <a:pt x="94835" y="403359"/>
                      <a:pt x="85725" y="371475"/>
                    </a:cubicBezTo>
                    <a:cubicBezTo>
                      <a:pt x="84526" y="367279"/>
                      <a:pt x="84269" y="362786"/>
                      <a:pt x="82550" y="358775"/>
                    </a:cubicBezTo>
                    <a:cubicBezTo>
                      <a:pt x="81047" y="355268"/>
                      <a:pt x="77907" y="352663"/>
                      <a:pt x="76200" y="349250"/>
                    </a:cubicBezTo>
                    <a:cubicBezTo>
                      <a:pt x="74703" y="346257"/>
                      <a:pt x="74650" y="342651"/>
                      <a:pt x="73025" y="339725"/>
                    </a:cubicBezTo>
                    <a:cubicBezTo>
                      <a:pt x="69319" y="333054"/>
                      <a:pt x="60325" y="320675"/>
                      <a:pt x="60325" y="320675"/>
                    </a:cubicBezTo>
                    <a:cubicBezTo>
                      <a:pt x="61383" y="309033"/>
                      <a:pt x="59004" y="296540"/>
                      <a:pt x="63500" y="285750"/>
                    </a:cubicBezTo>
                    <a:cubicBezTo>
                      <a:pt x="65178" y="281722"/>
                      <a:pt x="71870" y="283116"/>
                      <a:pt x="76200" y="282575"/>
                    </a:cubicBezTo>
                    <a:cubicBezTo>
                      <a:pt x="88846" y="280994"/>
                      <a:pt x="101600" y="280458"/>
                      <a:pt x="114300" y="279400"/>
                    </a:cubicBezTo>
                    <a:cubicBezTo>
                      <a:pt x="119205" y="272043"/>
                      <a:pt x="127676" y="264201"/>
                      <a:pt x="117475" y="254000"/>
                    </a:cubicBezTo>
                    <a:cubicBezTo>
                      <a:pt x="112742" y="249267"/>
                      <a:pt x="103994" y="251363"/>
                      <a:pt x="98425" y="247650"/>
                    </a:cubicBezTo>
                    <a:cubicBezTo>
                      <a:pt x="86115" y="239444"/>
                      <a:pt x="92520" y="242507"/>
                      <a:pt x="79375" y="238125"/>
                    </a:cubicBezTo>
                    <a:cubicBezTo>
                      <a:pt x="61319" y="220069"/>
                      <a:pt x="78705" y="234615"/>
                      <a:pt x="60325" y="225425"/>
                    </a:cubicBezTo>
                    <a:cubicBezTo>
                      <a:pt x="35706" y="213115"/>
                      <a:pt x="65216" y="223880"/>
                      <a:pt x="41275" y="215900"/>
                    </a:cubicBezTo>
                    <a:lnTo>
                      <a:pt x="15875" y="177800"/>
                    </a:lnTo>
                    <a:lnTo>
                      <a:pt x="9525" y="168275"/>
                    </a:lnTo>
                    <a:cubicBezTo>
                      <a:pt x="7408" y="165100"/>
                      <a:pt x="4382" y="162370"/>
                      <a:pt x="3175" y="158750"/>
                    </a:cubicBezTo>
                    <a:lnTo>
                      <a:pt x="0" y="149225"/>
                    </a:lnTo>
                    <a:cubicBezTo>
                      <a:pt x="1058" y="130175"/>
                      <a:pt x="-756" y="110745"/>
                      <a:pt x="3175" y="92075"/>
                    </a:cubicBezTo>
                    <a:cubicBezTo>
                      <a:pt x="3864" y="88800"/>
                      <a:pt x="9387" y="89373"/>
                      <a:pt x="12700" y="88900"/>
                    </a:cubicBezTo>
                    <a:cubicBezTo>
                      <a:pt x="24272" y="87247"/>
                      <a:pt x="35983" y="86783"/>
                      <a:pt x="47625" y="85725"/>
                    </a:cubicBezTo>
                    <a:cubicBezTo>
                      <a:pt x="52815" y="83995"/>
                      <a:pt x="63436" y="81383"/>
                      <a:pt x="66675" y="76200"/>
                    </a:cubicBezTo>
                    <a:cubicBezTo>
                      <a:pt x="79209" y="56146"/>
                      <a:pt x="67204" y="56092"/>
                      <a:pt x="73025" y="539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sevilla">
                <a:extLst>
                  <a:ext uri="{FF2B5EF4-FFF2-40B4-BE49-F238E27FC236}">
                    <a16:creationId xmlns:a16="http://schemas.microsoft.com/office/drawing/2014/main" id="{FF1F7595-2A16-C624-2F93-A18D4B0610E6}"/>
                  </a:ext>
                </a:extLst>
              </p:cNvPr>
              <p:cNvSpPr/>
              <p:nvPr/>
            </p:nvSpPr>
            <p:spPr>
              <a:xfrm>
                <a:off x="1114698" y="3317752"/>
                <a:ext cx="876930" cy="819150"/>
              </a:xfrm>
              <a:custGeom>
                <a:avLst/>
                <a:gdLst>
                  <a:gd name="connsiteX0" fmla="*/ 162273 w 876796"/>
                  <a:gd name="connsiteY0" fmla="*/ 127000 h 819150"/>
                  <a:gd name="connsiteX1" fmla="*/ 181323 w 876796"/>
                  <a:gd name="connsiteY1" fmla="*/ 133350 h 819150"/>
                  <a:gd name="connsiteX2" fmla="*/ 267048 w 876796"/>
                  <a:gd name="connsiteY2" fmla="*/ 133350 h 819150"/>
                  <a:gd name="connsiteX3" fmla="*/ 286098 w 876796"/>
                  <a:gd name="connsiteY3" fmla="*/ 120650 h 819150"/>
                  <a:gd name="connsiteX4" fmla="*/ 305148 w 876796"/>
                  <a:gd name="connsiteY4" fmla="*/ 114300 h 819150"/>
                  <a:gd name="connsiteX5" fmla="*/ 308323 w 876796"/>
                  <a:gd name="connsiteY5" fmla="*/ 104775 h 819150"/>
                  <a:gd name="connsiteX6" fmla="*/ 314673 w 876796"/>
                  <a:gd name="connsiteY6" fmla="*/ 92075 h 819150"/>
                  <a:gd name="connsiteX7" fmla="*/ 317848 w 876796"/>
                  <a:gd name="connsiteY7" fmla="*/ 73025 h 819150"/>
                  <a:gd name="connsiteX8" fmla="*/ 324198 w 876796"/>
                  <a:gd name="connsiteY8" fmla="*/ 19050 h 819150"/>
                  <a:gd name="connsiteX9" fmla="*/ 346423 w 876796"/>
                  <a:gd name="connsiteY9" fmla="*/ 3175 h 819150"/>
                  <a:gd name="connsiteX10" fmla="*/ 355948 w 876796"/>
                  <a:gd name="connsiteY10" fmla="*/ 0 h 819150"/>
                  <a:gd name="connsiteX11" fmla="*/ 409923 w 876796"/>
                  <a:gd name="connsiteY11" fmla="*/ 3175 h 819150"/>
                  <a:gd name="connsiteX12" fmla="*/ 428973 w 876796"/>
                  <a:gd name="connsiteY12" fmla="*/ 15875 h 819150"/>
                  <a:gd name="connsiteX13" fmla="*/ 438498 w 876796"/>
                  <a:gd name="connsiteY13" fmla="*/ 22225 h 819150"/>
                  <a:gd name="connsiteX14" fmla="*/ 463898 w 876796"/>
                  <a:gd name="connsiteY14" fmla="*/ 31750 h 819150"/>
                  <a:gd name="connsiteX15" fmla="*/ 470248 w 876796"/>
                  <a:gd name="connsiteY15" fmla="*/ 41275 h 819150"/>
                  <a:gd name="connsiteX16" fmla="*/ 486123 w 876796"/>
                  <a:gd name="connsiteY16" fmla="*/ 69850 h 819150"/>
                  <a:gd name="connsiteX17" fmla="*/ 514698 w 876796"/>
                  <a:gd name="connsiteY17" fmla="*/ 92075 h 819150"/>
                  <a:gd name="connsiteX18" fmla="*/ 524223 w 876796"/>
                  <a:gd name="connsiteY18" fmla="*/ 111125 h 819150"/>
                  <a:gd name="connsiteX19" fmla="*/ 527398 w 876796"/>
                  <a:gd name="connsiteY19" fmla="*/ 120650 h 819150"/>
                  <a:gd name="connsiteX20" fmla="*/ 530573 w 876796"/>
                  <a:gd name="connsiteY20" fmla="*/ 158750 h 819150"/>
                  <a:gd name="connsiteX21" fmla="*/ 533748 w 876796"/>
                  <a:gd name="connsiteY21" fmla="*/ 168275 h 819150"/>
                  <a:gd name="connsiteX22" fmla="*/ 555973 w 876796"/>
                  <a:gd name="connsiteY22" fmla="*/ 196850 h 819150"/>
                  <a:gd name="connsiteX23" fmla="*/ 565498 w 876796"/>
                  <a:gd name="connsiteY23" fmla="*/ 203200 h 819150"/>
                  <a:gd name="connsiteX24" fmla="*/ 571848 w 876796"/>
                  <a:gd name="connsiteY24" fmla="*/ 212725 h 819150"/>
                  <a:gd name="connsiteX25" fmla="*/ 581373 w 876796"/>
                  <a:gd name="connsiteY25" fmla="*/ 219075 h 819150"/>
                  <a:gd name="connsiteX26" fmla="*/ 587723 w 876796"/>
                  <a:gd name="connsiteY26" fmla="*/ 238125 h 819150"/>
                  <a:gd name="connsiteX27" fmla="*/ 581373 w 876796"/>
                  <a:gd name="connsiteY27" fmla="*/ 298450 h 819150"/>
                  <a:gd name="connsiteX28" fmla="*/ 575023 w 876796"/>
                  <a:gd name="connsiteY28" fmla="*/ 307975 h 819150"/>
                  <a:gd name="connsiteX29" fmla="*/ 555973 w 876796"/>
                  <a:gd name="connsiteY29" fmla="*/ 314325 h 819150"/>
                  <a:gd name="connsiteX30" fmla="*/ 575023 w 876796"/>
                  <a:gd name="connsiteY30" fmla="*/ 320675 h 819150"/>
                  <a:gd name="connsiteX31" fmla="*/ 584548 w 876796"/>
                  <a:gd name="connsiteY31" fmla="*/ 323850 h 819150"/>
                  <a:gd name="connsiteX32" fmla="*/ 651223 w 876796"/>
                  <a:gd name="connsiteY32" fmla="*/ 314325 h 819150"/>
                  <a:gd name="connsiteX33" fmla="*/ 660748 w 876796"/>
                  <a:gd name="connsiteY33" fmla="*/ 307975 h 819150"/>
                  <a:gd name="connsiteX34" fmla="*/ 663923 w 876796"/>
                  <a:gd name="connsiteY34" fmla="*/ 298450 h 819150"/>
                  <a:gd name="connsiteX35" fmla="*/ 682973 w 876796"/>
                  <a:gd name="connsiteY35" fmla="*/ 285750 h 819150"/>
                  <a:gd name="connsiteX36" fmla="*/ 692498 w 876796"/>
                  <a:gd name="connsiteY36" fmla="*/ 279400 h 819150"/>
                  <a:gd name="connsiteX37" fmla="*/ 721073 w 876796"/>
                  <a:gd name="connsiteY37" fmla="*/ 285750 h 819150"/>
                  <a:gd name="connsiteX38" fmla="*/ 730598 w 876796"/>
                  <a:gd name="connsiteY38" fmla="*/ 292100 h 819150"/>
                  <a:gd name="connsiteX39" fmla="*/ 740123 w 876796"/>
                  <a:gd name="connsiteY39" fmla="*/ 311150 h 819150"/>
                  <a:gd name="connsiteX40" fmla="*/ 746473 w 876796"/>
                  <a:gd name="connsiteY40" fmla="*/ 320675 h 819150"/>
                  <a:gd name="connsiteX41" fmla="*/ 755998 w 876796"/>
                  <a:gd name="connsiteY41" fmla="*/ 352425 h 819150"/>
                  <a:gd name="connsiteX42" fmla="*/ 759173 w 876796"/>
                  <a:gd name="connsiteY42" fmla="*/ 387350 h 819150"/>
                  <a:gd name="connsiteX43" fmla="*/ 762348 w 876796"/>
                  <a:gd name="connsiteY43" fmla="*/ 400050 h 819150"/>
                  <a:gd name="connsiteX44" fmla="*/ 781398 w 876796"/>
                  <a:gd name="connsiteY44" fmla="*/ 415925 h 819150"/>
                  <a:gd name="connsiteX45" fmla="*/ 784573 w 876796"/>
                  <a:gd name="connsiteY45" fmla="*/ 425450 h 819150"/>
                  <a:gd name="connsiteX46" fmla="*/ 797273 w 876796"/>
                  <a:gd name="connsiteY46" fmla="*/ 444500 h 819150"/>
                  <a:gd name="connsiteX47" fmla="*/ 816323 w 876796"/>
                  <a:gd name="connsiteY47" fmla="*/ 473075 h 819150"/>
                  <a:gd name="connsiteX48" fmla="*/ 819498 w 876796"/>
                  <a:gd name="connsiteY48" fmla="*/ 482600 h 819150"/>
                  <a:gd name="connsiteX49" fmla="*/ 838548 w 876796"/>
                  <a:gd name="connsiteY49" fmla="*/ 495300 h 819150"/>
                  <a:gd name="connsiteX50" fmla="*/ 851248 w 876796"/>
                  <a:gd name="connsiteY50" fmla="*/ 508000 h 819150"/>
                  <a:gd name="connsiteX51" fmla="*/ 870298 w 876796"/>
                  <a:gd name="connsiteY51" fmla="*/ 520700 h 819150"/>
                  <a:gd name="connsiteX52" fmla="*/ 876648 w 876796"/>
                  <a:gd name="connsiteY52" fmla="*/ 530225 h 819150"/>
                  <a:gd name="connsiteX53" fmla="*/ 873473 w 876796"/>
                  <a:gd name="connsiteY53" fmla="*/ 555625 h 819150"/>
                  <a:gd name="connsiteX54" fmla="*/ 870298 w 876796"/>
                  <a:gd name="connsiteY54" fmla="*/ 565150 h 819150"/>
                  <a:gd name="connsiteX55" fmla="*/ 860773 w 876796"/>
                  <a:gd name="connsiteY55" fmla="*/ 568325 h 819150"/>
                  <a:gd name="connsiteX56" fmla="*/ 851248 w 876796"/>
                  <a:gd name="connsiteY56" fmla="*/ 574675 h 819150"/>
                  <a:gd name="connsiteX57" fmla="*/ 803623 w 876796"/>
                  <a:gd name="connsiteY57" fmla="*/ 584200 h 819150"/>
                  <a:gd name="connsiteX58" fmla="*/ 762348 w 876796"/>
                  <a:gd name="connsiteY58" fmla="*/ 587375 h 819150"/>
                  <a:gd name="connsiteX59" fmla="*/ 740123 w 876796"/>
                  <a:gd name="connsiteY59" fmla="*/ 609600 h 819150"/>
                  <a:gd name="connsiteX60" fmla="*/ 733773 w 876796"/>
                  <a:gd name="connsiteY60" fmla="*/ 619125 h 819150"/>
                  <a:gd name="connsiteX61" fmla="*/ 724248 w 876796"/>
                  <a:gd name="connsiteY61" fmla="*/ 641350 h 819150"/>
                  <a:gd name="connsiteX62" fmla="*/ 714723 w 876796"/>
                  <a:gd name="connsiteY62" fmla="*/ 647700 h 819150"/>
                  <a:gd name="connsiteX63" fmla="*/ 702023 w 876796"/>
                  <a:gd name="connsiteY63" fmla="*/ 666750 h 819150"/>
                  <a:gd name="connsiteX64" fmla="*/ 689323 w 876796"/>
                  <a:gd name="connsiteY64" fmla="*/ 679450 h 819150"/>
                  <a:gd name="connsiteX65" fmla="*/ 682973 w 876796"/>
                  <a:gd name="connsiteY65" fmla="*/ 688975 h 819150"/>
                  <a:gd name="connsiteX66" fmla="*/ 571848 w 876796"/>
                  <a:gd name="connsiteY66" fmla="*/ 704850 h 819150"/>
                  <a:gd name="connsiteX67" fmla="*/ 562323 w 876796"/>
                  <a:gd name="connsiteY67" fmla="*/ 711200 h 819150"/>
                  <a:gd name="connsiteX68" fmla="*/ 543273 w 876796"/>
                  <a:gd name="connsiteY68" fmla="*/ 717550 h 819150"/>
                  <a:gd name="connsiteX69" fmla="*/ 533748 w 876796"/>
                  <a:gd name="connsiteY69" fmla="*/ 723900 h 819150"/>
                  <a:gd name="connsiteX70" fmla="*/ 524223 w 876796"/>
                  <a:gd name="connsiteY70" fmla="*/ 733425 h 819150"/>
                  <a:gd name="connsiteX71" fmla="*/ 505173 w 876796"/>
                  <a:gd name="connsiteY71" fmla="*/ 739775 h 819150"/>
                  <a:gd name="connsiteX72" fmla="*/ 495648 w 876796"/>
                  <a:gd name="connsiteY72" fmla="*/ 746125 h 819150"/>
                  <a:gd name="connsiteX73" fmla="*/ 425798 w 876796"/>
                  <a:gd name="connsiteY73" fmla="*/ 742950 h 819150"/>
                  <a:gd name="connsiteX74" fmla="*/ 397223 w 876796"/>
                  <a:gd name="connsiteY74" fmla="*/ 727075 h 819150"/>
                  <a:gd name="connsiteX75" fmla="*/ 374998 w 876796"/>
                  <a:gd name="connsiteY75" fmla="*/ 720725 h 819150"/>
                  <a:gd name="connsiteX76" fmla="*/ 355948 w 876796"/>
                  <a:gd name="connsiteY76" fmla="*/ 717550 h 819150"/>
                  <a:gd name="connsiteX77" fmla="*/ 330548 w 876796"/>
                  <a:gd name="connsiteY77" fmla="*/ 720725 h 819150"/>
                  <a:gd name="connsiteX78" fmla="*/ 308323 w 876796"/>
                  <a:gd name="connsiteY78" fmla="*/ 727075 h 819150"/>
                  <a:gd name="connsiteX79" fmla="*/ 298798 w 876796"/>
                  <a:gd name="connsiteY79" fmla="*/ 736600 h 819150"/>
                  <a:gd name="connsiteX80" fmla="*/ 286098 w 876796"/>
                  <a:gd name="connsiteY80" fmla="*/ 755650 h 819150"/>
                  <a:gd name="connsiteX81" fmla="*/ 267048 w 876796"/>
                  <a:gd name="connsiteY81" fmla="*/ 762000 h 819150"/>
                  <a:gd name="connsiteX82" fmla="*/ 254348 w 876796"/>
                  <a:gd name="connsiteY82" fmla="*/ 768350 h 819150"/>
                  <a:gd name="connsiteX83" fmla="*/ 241648 w 876796"/>
                  <a:gd name="connsiteY83" fmla="*/ 787400 h 819150"/>
                  <a:gd name="connsiteX84" fmla="*/ 235298 w 876796"/>
                  <a:gd name="connsiteY84" fmla="*/ 796925 h 819150"/>
                  <a:gd name="connsiteX85" fmla="*/ 216248 w 876796"/>
                  <a:gd name="connsiteY85" fmla="*/ 809625 h 819150"/>
                  <a:gd name="connsiteX86" fmla="*/ 197198 w 876796"/>
                  <a:gd name="connsiteY86" fmla="*/ 819150 h 819150"/>
                  <a:gd name="connsiteX87" fmla="*/ 171798 w 876796"/>
                  <a:gd name="connsiteY87" fmla="*/ 815975 h 819150"/>
                  <a:gd name="connsiteX88" fmla="*/ 162273 w 876796"/>
                  <a:gd name="connsiteY88" fmla="*/ 812800 h 819150"/>
                  <a:gd name="connsiteX89" fmla="*/ 146398 w 876796"/>
                  <a:gd name="connsiteY89" fmla="*/ 809625 h 819150"/>
                  <a:gd name="connsiteX90" fmla="*/ 127348 w 876796"/>
                  <a:gd name="connsiteY90" fmla="*/ 796925 h 819150"/>
                  <a:gd name="connsiteX91" fmla="*/ 108298 w 876796"/>
                  <a:gd name="connsiteY91" fmla="*/ 781050 h 819150"/>
                  <a:gd name="connsiteX92" fmla="*/ 92423 w 876796"/>
                  <a:gd name="connsiteY92" fmla="*/ 768350 h 819150"/>
                  <a:gd name="connsiteX93" fmla="*/ 73373 w 876796"/>
                  <a:gd name="connsiteY93" fmla="*/ 755650 h 819150"/>
                  <a:gd name="connsiteX94" fmla="*/ 67023 w 876796"/>
                  <a:gd name="connsiteY94" fmla="*/ 746125 h 819150"/>
                  <a:gd name="connsiteX95" fmla="*/ 67023 w 876796"/>
                  <a:gd name="connsiteY95" fmla="*/ 685800 h 819150"/>
                  <a:gd name="connsiteX96" fmla="*/ 73373 w 876796"/>
                  <a:gd name="connsiteY96" fmla="*/ 666750 h 819150"/>
                  <a:gd name="connsiteX97" fmla="*/ 76548 w 876796"/>
                  <a:gd name="connsiteY97" fmla="*/ 657225 h 819150"/>
                  <a:gd name="connsiteX98" fmla="*/ 70198 w 876796"/>
                  <a:gd name="connsiteY98" fmla="*/ 561975 h 819150"/>
                  <a:gd name="connsiteX99" fmla="*/ 67023 w 876796"/>
                  <a:gd name="connsiteY99" fmla="*/ 552450 h 819150"/>
                  <a:gd name="connsiteX100" fmla="*/ 60673 w 876796"/>
                  <a:gd name="connsiteY100" fmla="*/ 447675 h 819150"/>
                  <a:gd name="connsiteX101" fmla="*/ 57498 w 876796"/>
                  <a:gd name="connsiteY101" fmla="*/ 428625 h 819150"/>
                  <a:gd name="connsiteX102" fmla="*/ 51148 w 876796"/>
                  <a:gd name="connsiteY102" fmla="*/ 409575 h 819150"/>
                  <a:gd name="connsiteX103" fmla="*/ 47973 w 876796"/>
                  <a:gd name="connsiteY103" fmla="*/ 371475 h 819150"/>
                  <a:gd name="connsiteX104" fmla="*/ 38448 w 876796"/>
                  <a:gd name="connsiteY104" fmla="*/ 365125 h 819150"/>
                  <a:gd name="connsiteX105" fmla="*/ 19398 w 876796"/>
                  <a:gd name="connsiteY105" fmla="*/ 355600 h 819150"/>
                  <a:gd name="connsiteX106" fmla="*/ 16223 w 876796"/>
                  <a:gd name="connsiteY106" fmla="*/ 346075 h 819150"/>
                  <a:gd name="connsiteX107" fmla="*/ 9873 w 876796"/>
                  <a:gd name="connsiteY107" fmla="*/ 336550 h 819150"/>
                  <a:gd name="connsiteX108" fmla="*/ 3523 w 876796"/>
                  <a:gd name="connsiteY108" fmla="*/ 317500 h 819150"/>
                  <a:gd name="connsiteX109" fmla="*/ 348 w 876796"/>
                  <a:gd name="connsiteY109" fmla="*/ 295275 h 819150"/>
                  <a:gd name="connsiteX110" fmla="*/ 41623 w 876796"/>
                  <a:gd name="connsiteY110" fmla="*/ 282575 h 819150"/>
                  <a:gd name="connsiteX111" fmla="*/ 60673 w 876796"/>
                  <a:gd name="connsiteY111" fmla="*/ 276225 h 819150"/>
                  <a:gd name="connsiteX112" fmla="*/ 76548 w 876796"/>
                  <a:gd name="connsiteY112" fmla="*/ 273050 h 819150"/>
                  <a:gd name="connsiteX113" fmla="*/ 95598 w 876796"/>
                  <a:gd name="connsiteY113" fmla="*/ 269875 h 819150"/>
                  <a:gd name="connsiteX114" fmla="*/ 114648 w 876796"/>
                  <a:gd name="connsiteY114" fmla="*/ 263525 h 819150"/>
                  <a:gd name="connsiteX115" fmla="*/ 149573 w 876796"/>
                  <a:gd name="connsiteY115" fmla="*/ 254000 h 819150"/>
                  <a:gd name="connsiteX116" fmla="*/ 152748 w 876796"/>
                  <a:gd name="connsiteY116" fmla="*/ 244475 h 819150"/>
                  <a:gd name="connsiteX117" fmla="*/ 152748 w 876796"/>
                  <a:gd name="connsiteY117" fmla="*/ 149225 h 819150"/>
                  <a:gd name="connsiteX118" fmla="*/ 162273 w 876796"/>
                  <a:gd name="connsiteY118" fmla="*/ 127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876796" h="819150">
                    <a:moveTo>
                      <a:pt x="162273" y="127000"/>
                    </a:moveTo>
                    <a:cubicBezTo>
                      <a:pt x="167035" y="124354"/>
                      <a:pt x="174801" y="131845"/>
                      <a:pt x="181323" y="133350"/>
                    </a:cubicBezTo>
                    <a:cubicBezTo>
                      <a:pt x="211000" y="140199"/>
                      <a:pt x="234385" y="134983"/>
                      <a:pt x="267048" y="133350"/>
                    </a:cubicBezTo>
                    <a:cubicBezTo>
                      <a:pt x="273398" y="129117"/>
                      <a:pt x="278858" y="123063"/>
                      <a:pt x="286098" y="120650"/>
                    </a:cubicBezTo>
                    <a:lnTo>
                      <a:pt x="305148" y="114300"/>
                    </a:lnTo>
                    <a:cubicBezTo>
                      <a:pt x="306206" y="111125"/>
                      <a:pt x="307005" y="107851"/>
                      <a:pt x="308323" y="104775"/>
                    </a:cubicBezTo>
                    <a:cubicBezTo>
                      <a:pt x="310187" y="100425"/>
                      <a:pt x="313313" y="96608"/>
                      <a:pt x="314673" y="92075"/>
                    </a:cubicBezTo>
                    <a:cubicBezTo>
                      <a:pt x="316523" y="85909"/>
                      <a:pt x="316997" y="79406"/>
                      <a:pt x="317848" y="73025"/>
                    </a:cubicBezTo>
                    <a:cubicBezTo>
                      <a:pt x="318927" y="64935"/>
                      <a:pt x="322540" y="28171"/>
                      <a:pt x="324198" y="19050"/>
                    </a:cubicBezTo>
                    <a:cubicBezTo>
                      <a:pt x="326929" y="4028"/>
                      <a:pt x="329319" y="8876"/>
                      <a:pt x="346423" y="3175"/>
                    </a:cubicBezTo>
                    <a:lnTo>
                      <a:pt x="355948" y="0"/>
                    </a:lnTo>
                    <a:cubicBezTo>
                      <a:pt x="373940" y="1058"/>
                      <a:pt x="392312" y="-654"/>
                      <a:pt x="409923" y="3175"/>
                    </a:cubicBezTo>
                    <a:cubicBezTo>
                      <a:pt x="417381" y="4796"/>
                      <a:pt x="422623" y="11642"/>
                      <a:pt x="428973" y="15875"/>
                    </a:cubicBezTo>
                    <a:cubicBezTo>
                      <a:pt x="432148" y="17992"/>
                      <a:pt x="434796" y="21300"/>
                      <a:pt x="438498" y="22225"/>
                    </a:cubicBezTo>
                    <a:cubicBezTo>
                      <a:pt x="455790" y="26548"/>
                      <a:pt x="447295" y="23449"/>
                      <a:pt x="463898" y="31750"/>
                    </a:cubicBezTo>
                    <a:cubicBezTo>
                      <a:pt x="466015" y="34925"/>
                      <a:pt x="468541" y="37862"/>
                      <a:pt x="470248" y="41275"/>
                    </a:cubicBezTo>
                    <a:cubicBezTo>
                      <a:pt x="476038" y="52855"/>
                      <a:pt x="471107" y="59839"/>
                      <a:pt x="486123" y="69850"/>
                    </a:cubicBezTo>
                    <a:cubicBezTo>
                      <a:pt x="508909" y="85041"/>
                      <a:pt x="499777" y="77154"/>
                      <a:pt x="514698" y="92075"/>
                    </a:cubicBezTo>
                    <a:cubicBezTo>
                      <a:pt x="522678" y="116016"/>
                      <a:pt x="511913" y="86506"/>
                      <a:pt x="524223" y="111125"/>
                    </a:cubicBezTo>
                    <a:cubicBezTo>
                      <a:pt x="525720" y="114118"/>
                      <a:pt x="526340" y="117475"/>
                      <a:pt x="527398" y="120650"/>
                    </a:cubicBezTo>
                    <a:cubicBezTo>
                      <a:pt x="528456" y="133350"/>
                      <a:pt x="528889" y="146118"/>
                      <a:pt x="530573" y="158750"/>
                    </a:cubicBezTo>
                    <a:cubicBezTo>
                      <a:pt x="531015" y="162067"/>
                      <a:pt x="532123" y="165349"/>
                      <a:pt x="533748" y="168275"/>
                    </a:cubicBezTo>
                    <a:cubicBezTo>
                      <a:pt x="539852" y="179262"/>
                      <a:pt x="546398" y="188871"/>
                      <a:pt x="555973" y="196850"/>
                    </a:cubicBezTo>
                    <a:cubicBezTo>
                      <a:pt x="558904" y="199293"/>
                      <a:pt x="562323" y="201083"/>
                      <a:pt x="565498" y="203200"/>
                    </a:cubicBezTo>
                    <a:cubicBezTo>
                      <a:pt x="567615" y="206375"/>
                      <a:pt x="569150" y="210027"/>
                      <a:pt x="571848" y="212725"/>
                    </a:cubicBezTo>
                    <a:cubicBezTo>
                      <a:pt x="574546" y="215423"/>
                      <a:pt x="579351" y="215839"/>
                      <a:pt x="581373" y="219075"/>
                    </a:cubicBezTo>
                    <a:cubicBezTo>
                      <a:pt x="584921" y="224751"/>
                      <a:pt x="587723" y="238125"/>
                      <a:pt x="587723" y="238125"/>
                    </a:cubicBezTo>
                    <a:cubicBezTo>
                      <a:pt x="587432" y="242785"/>
                      <a:pt x="589303" y="282590"/>
                      <a:pt x="581373" y="298450"/>
                    </a:cubicBezTo>
                    <a:cubicBezTo>
                      <a:pt x="579666" y="301863"/>
                      <a:pt x="578259" y="305953"/>
                      <a:pt x="575023" y="307975"/>
                    </a:cubicBezTo>
                    <a:cubicBezTo>
                      <a:pt x="569347" y="311523"/>
                      <a:pt x="555973" y="314325"/>
                      <a:pt x="555973" y="314325"/>
                    </a:cubicBezTo>
                    <a:lnTo>
                      <a:pt x="575023" y="320675"/>
                    </a:lnTo>
                    <a:lnTo>
                      <a:pt x="584548" y="323850"/>
                    </a:lnTo>
                    <a:cubicBezTo>
                      <a:pt x="593763" y="323236"/>
                      <a:pt x="636048" y="324442"/>
                      <a:pt x="651223" y="314325"/>
                    </a:cubicBezTo>
                    <a:lnTo>
                      <a:pt x="660748" y="307975"/>
                    </a:lnTo>
                    <a:cubicBezTo>
                      <a:pt x="661806" y="304800"/>
                      <a:pt x="662067" y="301235"/>
                      <a:pt x="663923" y="298450"/>
                    </a:cubicBezTo>
                    <a:cubicBezTo>
                      <a:pt x="672951" y="284908"/>
                      <a:pt x="671323" y="291575"/>
                      <a:pt x="682973" y="285750"/>
                    </a:cubicBezTo>
                    <a:cubicBezTo>
                      <a:pt x="686386" y="284043"/>
                      <a:pt x="689323" y="281517"/>
                      <a:pt x="692498" y="279400"/>
                    </a:cubicBezTo>
                    <a:cubicBezTo>
                      <a:pt x="699815" y="280619"/>
                      <a:pt x="713257" y="281842"/>
                      <a:pt x="721073" y="285750"/>
                    </a:cubicBezTo>
                    <a:cubicBezTo>
                      <a:pt x="724486" y="287457"/>
                      <a:pt x="727423" y="289983"/>
                      <a:pt x="730598" y="292100"/>
                    </a:cubicBezTo>
                    <a:cubicBezTo>
                      <a:pt x="748796" y="319397"/>
                      <a:pt x="726978" y="284860"/>
                      <a:pt x="740123" y="311150"/>
                    </a:cubicBezTo>
                    <a:cubicBezTo>
                      <a:pt x="741830" y="314563"/>
                      <a:pt x="744923" y="317188"/>
                      <a:pt x="746473" y="320675"/>
                    </a:cubicBezTo>
                    <a:cubicBezTo>
                      <a:pt x="750890" y="330613"/>
                      <a:pt x="753359" y="341870"/>
                      <a:pt x="755998" y="352425"/>
                    </a:cubicBezTo>
                    <a:cubicBezTo>
                      <a:pt x="757056" y="364067"/>
                      <a:pt x="757628" y="375763"/>
                      <a:pt x="759173" y="387350"/>
                    </a:cubicBezTo>
                    <a:cubicBezTo>
                      <a:pt x="759750" y="391675"/>
                      <a:pt x="760183" y="396261"/>
                      <a:pt x="762348" y="400050"/>
                    </a:cubicBezTo>
                    <a:cubicBezTo>
                      <a:pt x="766109" y="406632"/>
                      <a:pt x="775329" y="411879"/>
                      <a:pt x="781398" y="415925"/>
                    </a:cubicBezTo>
                    <a:cubicBezTo>
                      <a:pt x="782456" y="419100"/>
                      <a:pt x="782948" y="422524"/>
                      <a:pt x="784573" y="425450"/>
                    </a:cubicBezTo>
                    <a:cubicBezTo>
                      <a:pt x="788279" y="432121"/>
                      <a:pt x="794860" y="437260"/>
                      <a:pt x="797273" y="444500"/>
                    </a:cubicBezTo>
                    <a:cubicBezTo>
                      <a:pt x="805296" y="468570"/>
                      <a:pt x="798268" y="459534"/>
                      <a:pt x="816323" y="473075"/>
                    </a:cubicBezTo>
                    <a:cubicBezTo>
                      <a:pt x="817381" y="476250"/>
                      <a:pt x="817131" y="480233"/>
                      <a:pt x="819498" y="482600"/>
                    </a:cubicBezTo>
                    <a:cubicBezTo>
                      <a:pt x="824894" y="487996"/>
                      <a:pt x="838548" y="495300"/>
                      <a:pt x="838548" y="495300"/>
                    </a:cubicBezTo>
                    <a:cubicBezTo>
                      <a:pt x="843936" y="511464"/>
                      <a:pt x="837393" y="500303"/>
                      <a:pt x="851248" y="508000"/>
                    </a:cubicBezTo>
                    <a:cubicBezTo>
                      <a:pt x="857919" y="511706"/>
                      <a:pt x="870298" y="520700"/>
                      <a:pt x="870298" y="520700"/>
                    </a:cubicBezTo>
                    <a:cubicBezTo>
                      <a:pt x="872415" y="523875"/>
                      <a:pt x="876303" y="526425"/>
                      <a:pt x="876648" y="530225"/>
                    </a:cubicBezTo>
                    <a:cubicBezTo>
                      <a:pt x="877421" y="538723"/>
                      <a:pt x="874999" y="547230"/>
                      <a:pt x="873473" y="555625"/>
                    </a:cubicBezTo>
                    <a:cubicBezTo>
                      <a:pt x="872874" y="558918"/>
                      <a:pt x="872665" y="562783"/>
                      <a:pt x="870298" y="565150"/>
                    </a:cubicBezTo>
                    <a:cubicBezTo>
                      <a:pt x="867931" y="567517"/>
                      <a:pt x="863766" y="566828"/>
                      <a:pt x="860773" y="568325"/>
                    </a:cubicBezTo>
                    <a:cubicBezTo>
                      <a:pt x="857360" y="570032"/>
                      <a:pt x="854834" y="573371"/>
                      <a:pt x="851248" y="574675"/>
                    </a:cubicBezTo>
                    <a:cubicBezTo>
                      <a:pt x="838517" y="579305"/>
                      <a:pt x="817399" y="582822"/>
                      <a:pt x="803623" y="584200"/>
                    </a:cubicBezTo>
                    <a:cubicBezTo>
                      <a:pt x="789893" y="585573"/>
                      <a:pt x="776106" y="586317"/>
                      <a:pt x="762348" y="587375"/>
                    </a:cubicBezTo>
                    <a:cubicBezTo>
                      <a:pt x="745583" y="592963"/>
                      <a:pt x="754679" y="587765"/>
                      <a:pt x="740123" y="609600"/>
                    </a:cubicBezTo>
                    <a:lnTo>
                      <a:pt x="733773" y="619125"/>
                    </a:lnTo>
                    <a:cubicBezTo>
                      <a:pt x="731344" y="628841"/>
                      <a:pt x="731557" y="634041"/>
                      <a:pt x="724248" y="641350"/>
                    </a:cubicBezTo>
                    <a:cubicBezTo>
                      <a:pt x="721550" y="644048"/>
                      <a:pt x="717898" y="645583"/>
                      <a:pt x="714723" y="647700"/>
                    </a:cubicBezTo>
                    <a:cubicBezTo>
                      <a:pt x="707174" y="670348"/>
                      <a:pt x="717878" y="642967"/>
                      <a:pt x="702023" y="666750"/>
                    </a:cubicBezTo>
                    <a:cubicBezTo>
                      <a:pt x="692347" y="681264"/>
                      <a:pt x="707466" y="673402"/>
                      <a:pt x="689323" y="679450"/>
                    </a:cubicBezTo>
                    <a:cubicBezTo>
                      <a:pt x="687206" y="682625"/>
                      <a:pt x="685845" y="686462"/>
                      <a:pt x="682973" y="688975"/>
                    </a:cubicBezTo>
                    <a:cubicBezTo>
                      <a:pt x="649426" y="718329"/>
                      <a:pt x="627064" y="702946"/>
                      <a:pt x="571848" y="704850"/>
                    </a:cubicBezTo>
                    <a:cubicBezTo>
                      <a:pt x="568673" y="706967"/>
                      <a:pt x="565810" y="709650"/>
                      <a:pt x="562323" y="711200"/>
                    </a:cubicBezTo>
                    <a:cubicBezTo>
                      <a:pt x="556206" y="713918"/>
                      <a:pt x="548842" y="713837"/>
                      <a:pt x="543273" y="717550"/>
                    </a:cubicBezTo>
                    <a:cubicBezTo>
                      <a:pt x="540098" y="719667"/>
                      <a:pt x="536679" y="721457"/>
                      <a:pt x="533748" y="723900"/>
                    </a:cubicBezTo>
                    <a:cubicBezTo>
                      <a:pt x="530299" y="726775"/>
                      <a:pt x="528148" y="731244"/>
                      <a:pt x="524223" y="733425"/>
                    </a:cubicBezTo>
                    <a:cubicBezTo>
                      <a:pt x="518372" y="736676"/>
                      <a:pt x="510742" y="736062"/>
                      <a:pt x="505173" y="739775"/>
                    </a:cubicBezTo>
                    <a:lnTo>
                      <a:pt x="495648" y="746125"/>
                    </a:lnTo>
                    <a:cubicBezTo>
                      <a:pt x="472365" y="745067"/>
                      <a:pt x="449031" y="744809"/>
                      <a:pt x="425798" y="742950"/>
                    </a:cubicBezTo>
                    <a:cubicBezTo>
                      <a:pt x="413199" y="741942"/>
                      <a:pt x="409557" y="731186"/>
                      <a:pt x="397223" y="727075"/>
                    </a:cubicBezTo>
                    <a:cubicBezTo>
                      <a:pt x="388145" y="724049"/>
                      <a:pt x="384965" y="722718"/>
                      <a:pt x="374998" y="720725"/>
                    </a:cubicBezTo>
                    <a:cubicBezTo>
                      <a:pt x="368685" y="719462"/>
                      <a:pt x="362298" y="718608"/>
                      <a:pt x="355948" y="717550"/>
                    </a:cubicBezTo>
                    <a:cubicBezTo>
                      <a:pt x="347481" y="718608"/>
                      <a:pt x="338964" y="719322"/>
                      <a:pt x="330548" y="720725"/>
                    </a:cubicBezTo>
                    <a:cubicBezTo>
                      <a:pt x="322575" y="722054"/>
                      <a:pt x="315872" y="724559"/>
                      <a:pt x="308323" y="727075"/>
                    </a:cubicBezTo>
                    <a:cubicBezTo>
                      <a:pt x="305148" y="730250"/>
                      <a:pt x="301289" y="732864"/>
                      <a:pt x="298798" y="736600"/>
                    </a:cubicBezTo>
                    <a:cubicBezTo>
                      <a:pt x="291076" y="748183"/>
                      <a:pt x="302185" y="746713"/>
                      <a:pt x="286098" y="755650"/>
                    </a:cubicBezTo>
                    <a:cubicBezTo>
                      <a:pt x="280247" y="758901"/>
                      <a:pt x="273035" y="759007"/>
                      <a:pt x="267048" y="762000"/>
                    </a:cubicBezTo>
                    <a:lnTo>
                      <a:pt x="254348" y="768350"/>
                    </a:lnTo>
                    <a:lnTo>
                      <a:pt x="241648" y="787400"/>
                    </a:lnTo>
                    <a:cubicBezTo>
                      <a:pt x="239531" y="790575"/>
                      <a:pt x="238473" y="794808"/>
                      <a:pt x="235298" y="796925"/>
                    </a:cubicBezTo>
                    <a:cubicBezTo>
                      <a:pt x="228948" y="801158"/>
                      <a:pt x="223488" y="807212"/>
                      <a:pt x="216248" y="809625"/>
                    </a:cubicBezTo>
                    <a:cubicBezTo>
                      <a:pt x="203103" y="814007"/>
                      <a:pt x="209508" y="810944"/>
                      <a:pt x="197198" y="819150"/>
                    </a:cubicBezTo>
                    <a:cubicBezTo>
                      <a:pt x="188731" y="818092"/>
                      <a:pt x="180193" y="817501"/>
                      <a:pt x="171798" y="815975"/>
                    </a:cubicBezTo>
                    <a:cubicBezTo>
                      <a:pt x="168505" y="815376"/>
                      <a:pt x="165520" y="813612"/>
                      <a:pt x="162273" y="812800"/>
                    </a:cubicBezTo>
                    <a:cubicBezTo>
                      <a:pt x="157038" y="811491"/>
                      <a:pt x="151690" y="810683"/>
                      <a:pt x="146398" y="809625"/>
                    </a:cubicBezTo>
                    <a:cubicBezTo>
                      <a:pt x="140048" y="805392"/>
                      <a:pt x="132744" y="802321"/>
                      <a:pt x="127348" y="796925"/>
                    </a:cubicBezTo>
                    <a:cubicBezTo>
                      <a:pt x="115125" y="784702"/>
                      <a:pt x="121559" y="789891"/>
                      <a:pt x="108298" y="781050"/>
                    </a:cubicBezTo>
                    <a:cubicBezTo>
                      <a:pt x="94096" y="759748"/>
                      <a:pt x="110826" y="780619"/>
                      <a:pt x="92423" y="768350"/>
                    </a:cubicBezTo>
                    <a:cubicBezTo>
                      <a:pt x="68640" y="752495"/>
                      <a:pt x="96021" y="763199"/>
                      <a:pt x="73373" y="755650"/>
                    </a:cubicBezTo>
                    <a:cubicBezTo>
                      <a:pt x="71256" y="752475"/>
                      <a:pt x="68730" y="749538"/>
                      <a:pt x="67023" y="746125"/>
                    </a:cubicBezTo>
                    <a:cubicBezTo>
                      <a:pt x="58188" y="728454"/>
                      <a:pt x="65136" y="699639"/>
                      <a:pt x="67023" y="685800"/>
                    </a:cubicBezTo>
                    <a:cubicBezTo>
                      <a:pt x="67927" y="679168"/>
                      <a:pt x="71256" y="673100"/>
                      <a:pt x="73373" y="666750"/>
                    </a:cubicBezTo>
                    <a:lnTo>
                      <a:pt x="76548" y="657225"/>
                    </a:lnTo>
                    <a:cubicBezTo>
                      <a:pt x="75443" y="631809"/>
                      <a:pt x="76083" y="591400"/>
                      <a:pt x="70198" y="561975"/>
                    </a:cubicBezTo>
                    <a:cubicBezTo>
                      <a:pt x="69542" y="558693"/>
                      <a:pt x="68081" y="555625"/>
                      <a:pt x="67023" y="552450"/>
                    </a:cubicBezTo>
                    <a:cubicBezTo>
                      <a:pt x="65434" y="519085"/>
                      <a:pt x="64440" y="481579"/>
                      <a:pt x="60673" y="447675"/>
                    </a:cubicBezTo>
                    <a:cubicBezTo>
                      <a:pt x="59962" y="441277"/>
                      <a:pt x="59059" y="434870"/>
                      <a:pt x="57498" y="428625"/>
                    </a:cubicBezTo>
                    <a:cubicBezTo>
                      <a:pt x="55875" y="422131"/>
                      <a:pt x="51148" y="409575"/>
                      <a:pt x="51148" y="409575"/>
                    </a:cubicBezTo>
                    <a:cubicBezTo>
                      <a:pt x="50090" y="396875"/>
                      <a:pt x="51474" y="383729"/>
                      <a:pt x="47973" y="371475"/>
                    </a:cubicBezTo>
                    <a:cubicBezTo>
                      <a:pt x="46925" y="367806"/>
                      <a:pt x="41861" y="366832"/>
                      <a:pt x="38448" y="365125"/>
                    </a:cubicBezTo>
                    <a:cubicBezTo>
                      <a:pt x="12158" y="351980"/>
                      <a:pt x="46695" y="373798"/>
                      <a:pt x="19398" y="355600"/>
                    </a:cubicBezTo>
                    <a:cubicBezTo>
                      <a:pt x="18340" y="352425"/>
                      <a:pt x="17720" y="349068"/>
                      <a:pt x="16223" y="346075"/>
                    </a:cubicBezTo>
                    <a:cubicBezTo>
                      <a:pt x="14516" y="342662"/>
                      <a:pt x="11423" y="340037"/>
                      <a:pt x="9873" y="336550"/>
                    </a:cubicBezTo>
                    <a:cubicBezTo>
                      <a:pt x="7155" y="330433"/>
                      <a:pt x="3523" y="317500"/>
                      <a:pt x="3523" y="317500"/>
                    </a:cubicBezTo>
                    <a:cubicBezTo>
                      <a:pt x="2465" y="310092"/>
                      <a:pt x="-1120" y="302613"/>
                      <a:pt x="348" y="295275"/>
                    </a:cubicBezTo>
                    <a:cubicBezTo>
                      <a:pt x="3479" y="279621"/>
                      <a:pt x="38367" y="282901"/>
                      <a:pt x="41623" y="282575"/>
                    </a:cubicBezTo>
                    <a:cubicBezTo>
                      <a:pt x="47973" y="280458"/>
                      <a:pt x="54109" y="277538"/>
                      <a:pt x="60673" y="276225"/>
                    </a:cubicBezTo>
                    <a:lnTo>
                      <a:pt x="76548" y="273050"/>
                    </a:lnTo>
                    <a:cubicBezTo>
                      <a:pt x="82882" y="271898"/>
                      <a:pt x="89353" y="271436"/>
                      <a:pt x="95598" y="269875"/>
                    </a:cubicBezTo>
                    <a:cubicBezTo>
                      <a:pt x="102092" y="268252"/>
                      <a:pt x="108154" y="265148"/>
                      <a:pt x="114648" y="263525"/>
                    </a:cubicBezTo>
                    <a:cubicBezTo>
                      <a:pt x="143295" y="256363"/>
                      <a:pt x="131769" y="259935"/>
                      <a:pt x="149573" y="254000"/>
                    </a:cubicBezTo>
                    <a:cubicBezTo>
                      <a:pt x="150631" y="250825"/>
                      <a:pt x="152092" y="247757"/>
                      <a:pt x="152748" y="244475"/>
                    </a:cubicBezTo>
                    <a:cubicBezTo>
                      <a:pt x="159422" y="211105"/>
                      <a:pt x="156075" y="187482"/>
                      <a:pt x="152748" y="149225"/>
                    </a:cubicBezTo>
                    <a:cubicBezTo>
                      <a:pt x="152656" y="148171"/>
                      <a:pt x="157511" y="129646"/>
                      <a:pt x="162273" y="1270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malaga">
                <a:extLst>
                  <a:ext uri="{FF2B5EF4-FFF2-40B4-BE49-F238E27FC236}">
                    <a16:creationId xmlns:a16="http://schemas.microsoft.com/office/drawing/2014/main" id="{396F9884-744A-58E9-5BEF-6687C326EF4D}"/>
                  </a:ext>
                </a:extLst>
              </p:cNvPr>
              <p:cNvSpPr/>
              <p:nvPr/>
            </p:nvSpPr>
            <p:spPr>
              <a:xfrm>
                <a:off x="1607242" y="3859866"/>
                <a:ext cx="856064" cy="600886"/>
              </a:xfrm>
              <a:custGeom>
                <a:avLst/>
                <a:gdLst>
                  <a:gd name="connsiteX0" fmla="*/ 406404 w 857294"/>
                  <a:gd name="connsiteY0" fmla="*/ 811 h 600886"/>
                  <a:gd name="connsiteX1" fmla="*/ 495304 w 857294"/>
                  <a:gd name="connsiteY1" fmla="*/ 3986 h 600886"/>
                  <a:gd name="connsiteX2" fmla="*/ 577854 w 857294"/>
                  <a:gd name="connsiteY2" fmla="*/ 10336 h 600886"/>
                  <a:gd name="connsiteX3" fmla="*/ 587379 w 857294"/>
                  <a:gd name="connsiteY3" fmla="*/ 13511 h 600886"/>
                  <a:gd name="connsiteX4" fmla="*/ 593729 w 857294"/>
                  <a:gd name="connsiteY4" fmla="*/ 23036 h 600886"/>
                  <a:gd name="connsiteX5" fmla="*/ 596904 w 857294"/>
                  <a:gd name="connsiteY5" fmla="*/ 32561 h 600886"/>
                  <a:gd name="connsiteX6" fmla="*/ 603254 w 857294"/>
                  <a:gd name="connsiteY6" fmla="*/ 57961 h 600886"/>
                  <a:gd name="connsiteX7" fmla="*/ 609604 w 857294"/>
                  <a:gd name="connsiteY7" fmla="*/ 77011 h 600886"/>
                  <a:gd name="connsiteX8" fmla="*/ 606429 w 857294"/>
                  <a:gd name="connsiteY8" fmla="*/ 111936 h 600886"/>
                  <a:gd name="connsiteX9" fmla="*/ 596904 w 857294"/>
                  <a:gd name="connsiteY9" fmla="*/ 121461 h 600886"/>
                  <a:gd name="connsiteX10" fmla="*/ 593729 w 857294"/>
                  <a:gd name="connsiteY10" fmla="*/ 130986 h 600886"/>
                  <a:gd name="connsiteX11" fmla="*/ 587379 w 857294"/>
                  <a:gd name="connsiteY11" fmla="*/ 140511 h 600886"/>
                  <a:gd name="connsiteX12" fmla="*/ 590554 w 857294"/>
                  <a:gd name="connsiteY12" fmla="*/ 165911 h 600886"/>
                  <a:gd name="connsiteX13" fmla="*/ 603254 w 857294"/>
                  <a:gd name="connsiteY13" fmla="*/ 172261 h 600886"/>
                  <a:gd name="connsiteX14" fmla="*/ 698504 w 857294"/>
                  <a:gd name="connsiteY14" fmla="*/ 175436 h 600886"/>
                  <a:gd name="connsiteX15" fmla="*/ 723904 w 857294"/>
                  <a:gd name="connsiteY15" fmla="*/ 181786 h 600886"/>
                  <a:gd name="connsiteX16" fmla="*/ 733429 w 857294"/>
                  <a:gd name="connsiteY16" fmla="*/ 188136 h 600886"/>
                  <a:gd name="connsiteX17" fmla="*/ 739779 w 857294"/>
                  <a:gd name="connsiteY17" fmla="*/ 197661 h 600886"/>
                  <a:gd name="connsiteX18" fmla="*/ 749304 w 857294"/>
                  <a:gd name="connsiteY18" fmla="*/ 219886 h 600886"/>
                  <a:gd name="connsiteX19" fmla="*/ 768354 w 857294"/>
                  <a:gd name="connsiteY19" fmla="*/ 226236 h 600886"/>
                  <a:gd name="connsiteX20" fmla="*/ 777879 w 857294"/>
                  <a:gd name="connsiteY20" fmla="*/ 229411 h 600886"/>
                  <a:gd name="connsiteX21" fmla="*/ 787404 w 857294"/>
                  <a:gd name="connsiteY21" fmla="*/ 232586 h 600886"/>
                  <a:gd name="connsiteX22" fmla="*/ 854079 w 857294"/>
                  <a:gd name="connsiteY22" fmla="*/ 238936 h 600886"/>
                  <a:gd name="connsiteX23" fmla="*/ 857254 w 857294"/>
                  <a:gd name="connsiteY23" fmla="*/ 302436 h 600886"/>
                  <a:gd name="connsiteX24" fmla="*/ 854079 w 857294"/>
                  <a:gd name="connsiteY24" fmla="*/ 318311 h 600886"/>
                  <a:gd name="connsiteX25" fmla="*/ 838204 w 857294"/>
                  <a:gd name="connsiteY25" fmla="*/ 321486 h 600886"/>
                  <a:gd name="connsiteX26" fmla="*/ 746129 w 857294"/>
                  <a:gd name="connsiteY26" fmla="*/ 318311 h 600886"/>
                  <a:gd name="connsiteX27" fmla="*/ 717554 w 857294"/>
                  <a:gd name="connsiteY27" fmla="*/ 311961 h 600886"/>
                  <a:gd name="connsiteX28" fmla="*/ 708029 w 857294"/>
                  <a:gd name="connsiteY28" fmla="*/ 308786 h 600886"/>
                  <a:gd name="connsiteX29" fmla="*/ 673104 w 857294"/>
                  <a:gd name="connsiteY29" fmla="*/ 302436 h 600886"/>
                  <a:gd name="connsiteX30" fmla="*/ 660404 w 857294"/>
                  <a:gd name="connsiteY30" fmla="*/ 299261 h 600886"/>
                  <a:gd name="connsiteX31" fmla="*/ 644529 w 857294"/>
                  <a:gd name="connsiteY31" fmla="*/ 296086 h 600886"/>
                  <a:gd name="connsiteX32" fmla="*/ 609604 w 857294"/>
                  <a:gd name="connsiteY32" fmla="*/ 299261 h 600886"/>
                  <a:gd name="connsiteX33" fmla="*/ 593729 w 857294"/>
                  <a:gd name="connsiteY33" fmla="*/ 315136 h 600886"/>
                  <a:gd name="connsiteX34" fmla="*/ 574679 w 857294"/>
                  <a:gd name="connsiteY34" fmla="*/ 327836 h 600886"/>
                  <a:gd name="connsiteX35" fmla="*/ 555629 w 857294"/>
                  <a:gd name="connsiteY35" fmla="*/ 337361 h 600886"/>
                  <a:gd name="connsiteX36" fmla="*/ 485779 w 857294"/>
                  <a:gd name="connsiteY36" fmla="*/ 337361 h 600886"/>
                  <a:gd name="connsiteX37" fmla="*/ 482604 w 857294"/>
                  <a:gd name="connsiteY37" fmla="*/ 346886 h 600886"/>
                  <a:gd name="connsiteX38" fmla="*/ 473079 w 857294"/>
                  <a:gd name="connsiteY38" fmla="*/ 353236 h 600886"/>
                  <a:gd name="connsiteX39" fmla="*/ 460379 w 857294"/>
                  <a:gd name="connsiteY39" fmla="*/ 372286 h 600886"/>
                  <a:gd name="connsiteX40" fmla="*/ 444504 w 857294"/>
                  <a:gd name="connsiteY40" fmla="*/ 400861 h 600886"/>
                  <a:gd name="connsiteX41" fmla="*/ 434979 w 857294"/>
                  <a:gd name="connsiteY41" fmla="*/ 413561 h 600886"/>
                  <a:gd name="connsiteX42" fmla="*/ 425454 w 857294"/>
                  <a:gd name="connsiteY42" fmla="*/ 416736 h 600886"/>
                  <a:gd name="connsiteX43" fmla="*/ 415929 w 857294"/>
                  <a:gd name="connsiteY43" fmla="*/ 451661 h 600886"/>
                  <a:gd name="connsiteX44" fmla="*/ 406404 w 857294"/>
                  <a:gd name="connsiteY44" fmla="*/ 461186 h 600886"/>
                  <a:gd name="connsiteX45" fmla="*/ 393704 w 857294"/>
                  <a:gd name="connsiteY45" fmla="*/ 467536 h 600886"/>
                  <a:gd name="connsiteX46" fmla="*/ 355604 w 857294"/>
                  <a:gd name="connsiteY46" fmla="*/ 473886 h 600886"/>
                  <a:gd name="connsiteX47" fmla="*/ 307979 w 857294"/>
                  <a:gd name="connsiteY47" fmla="*/ 470711 h 600886"/>
                  <a:gd name="connsiteX48" fmla="*/ 288929 w 857294"/>
                  <a:gd name="connsiteY48" fmla="*/ 467536 h 600886"/>
                  <a:gd name="connsiteX49" fmla="*/ 260354 w 857294"/>
                  <a:gd name="connsiteY49" fmla="*/ 464361 h 600886"/>
                  <a:gd name="connsiteX50" fmla="*/ 200029 w 857294"/>
                  <a:gd name="connsiteY50" fmla="*/ 477061 h 600886"/>
                  <a:gd name="connsiteX51" fmla="*/ 180979 w 857294"/>
                  <a:gd name="connsiteY51" fmla="*/ 508811 h 600886"/>
                  <a:gd name="connsiteX52" fmla="*/ 161929 w 857294"/>
                  <a:gd name="connsiteY52" fmla="*/ 521511 h 600886"/>
                  <a:gd name="connsiteX53" fmla="*/ 155579 w 857294"/>
                  <a:gd name="connsiteY53" fmla="*/ 531036 h 600886"/>
                  <a:gd name="connsiteX54" fmla="*/ 152404 w 857294"/>
                  <a:gd name="connsiteY54" fmla="*/ 540561 h 600886"/>
                  <a:gd name="connsiteX55" fmla="*/ 142879 w 857294"/>
                  <a:gd name="connsiteY55" fmla="*/ 546911 h 600886"/>
                  <a:gd name="connsiteX56" fmla="*/ 133354 w 857294"/>
                  <a:gd name="connsiteY56" fmla="*/ 565961 h 600886"/>
                  <a:gd name="connsiteX57" fmla="*/ 123829 w 857294"/>
                  <a:gd name="connsiteY57" fmla="*/ 572311 h 600886"/>
                  <a:gd name="connsiteX58" fmla="*/ 114304 w 857294"/>
                  <a:gd name="connsiteY58" fmla="*/ 581836 h 600886"/>
                  <a:gd name="connsiteX59" fmla="*/ 104779 w 857294"/>
                  <a:gd name="connsiteY59" fmla="*/ 588186 h 600886"/>
                  <a:gd name="connsiteX60" fmla="*/ 85729 w 857294"/>
                  <a:gd name="connsiteY60" fmla="*/ 600886 h 600886"/>
                  <a:gd name="connsiteX61" fmla="*/ 82554 w 857294"/>
                  <a:gd name="connsiteY61" fmla="*/ 585011 h 600886"/>
                  <a:gd name="connsiteX62" fmla="*/ 79379 w 857294"/>
                  <a:gd name="connsiteY62" fmla="*/ 575486 h 600886"/>
                  <a:gd name="connsiteX63" fmla="*/ 76204 w 857294"/>
                  <a:gd name="connsiteY63" fmla="*/ 531036 h 600886"/>
                  <a:gd name="connsiteX64" fmla="*/ 73029 w 857294"/>
                  <a:gd name="connsiteY64" fmla="*/ 521511 h 600886"/>
                  <a:gd name="connsiteX65" fmla="*/ 63504 w 857294"/>
                  <a:gd name="connsiteY65" fmla="*/ 515161 h 600886"/>
                  <a:gd name="connsiteX66" fmla="*/ 38104 w 857294"/>
                  <a:gd name="connsiteY66" fmla="*/ 496111 h 600886"/>
                  <a:gd name="connsiteX67" fmla="*/ 34929 w 857294"/>
                  <a:gd name="connsiteY67" fmla="*/ 486586 h 600886"/>
                  <a:gd name="connsiteX68" fmla="*/ 15879 w 857294"/>
                  <a:gd name="connsiteY68" fmla="*/ 473886 h 600886"/>
                  <a:gd name="connsiteX69" fmla="*/ 9529 w 857294"/>
                  <a:gd name="connsiteY69" fmla="*/ 464361 h 600886"/>
                  <a:gd name="connsiteX70" fmla="*/ 3179 w 857294"/>
                  <a:gd name="connsiteY70" fmla="*/ 445311 h 600886"/>
                  <a:gd name="connsiteX71" fmla="*/ 3179 w 857294"/>
                  <a:gd name="connsiteY71" fmla="*/ 397686 h 600886"/>
                  <a:gd name="connsiteX72" fmla="*/ 6354 w 857294"/>
                  <a:gd name="connsiteY72" fmla="*/ 388161 h 600886"/>
                  <a:gd name="connsiteX73" fmla="*/ 15879 w 857294"/>
                  <a:gd name="connsiteY73" fmla="*/ 381811 h 600886"/>
                  <a:gd name="connsiteX74" fmla="*/ 22229 w 857294"/>
                  <a:gd name="connsiteY74" fmla="*/ 372286 h 600886"/>
                  <a:gd name="connsiteX75" fmla="*/ 31754 w 857294"/>
                  <a:gd name="connsiteY75" fmla="*/ 296086 h 600886"/>
                  <a:gd name="connsiteX76" fmla="*/ 53979 w 857294"/>
                  <a:gd name="connsiteY76" fmla="*/ 264336 h 600886"/>
                  <a:gd name="connsiteX77" fmla="*/ 63504 w 857294"/>
                  <a:gd name="connsiteY77" fmla="*/ 254811 h 600886"/>
                  <a:gd name="connsiteX78" fmla="*/ 69854 w 857294"/>
                  <a:gd name="connsiteY78" fmla="*/ 245286 h 600886"/>
                  <a:gd name="connsiteX79" fmla="*/ 79379 w 857294"/>
                  <a:gd name="connsiteY79" fmla="*/ 242111 h 600886"/>
                  <a:gd name="connsiteX80" fmla="*/ 104779 w 857294"/>
                  <a:gd name="connsiteY80" fmla="*/ 235761 h 600886"/>
                  <a:gd name="connsiteX81" fmla="*/ 196854 w 857294"/>
                  <a:gd name="connsiteY81" fmla="*/ 232586 h 600886"/>
                  <a:gd name="connsiteX82" fmla="*/ 200029 w 857294"/>
                  <a:gd name="connsiteY82" fmla="*/ 223061 h 600886"/>
                  <a:gd name="connsiteX83" fmla="*/ 190504 w 857294"/>
                  <a:gd name="connsiteY83" fmla="*/ 178611 h 600886"/>
                  <a:gd name="connsiteX84" fmla="*/ 180979 w 857294"/>
                  <a:gd name="connsiteY84" fmla="*/ 172261 h 600886"/>
                  <a:gd name="connsiteX85" fmla="*/ 177804 w 857294"/>
                  <a:gd name="connsiteY85" fmla="*/ 162736 h 600886"/>
                  <a:gd name="connsiteX86" fmla="*/ 187329 w 857294"/>
                  <a:gd name="connsiteY86" fmla="*/ 140511 h 600886"/>
                  <a:gd name="connsiteX87" fmla="*/ 190504 w 857294"/>
                  <a:gd name="connsiteY87" fmla="*/ 130986 h 600886"/>
                  <a:gd name="connsiteX88" fmla="*/ 212729 w 857294"/>
                  <a:gd name="connsiteY88" fmla="*/ 102411 h 600886"/>
                  <a:gd name="connsiteX89" fmla="*/ 225429 w 857294"/>
                  <a:gd name="connsiteY89" fmla="*/ 92886 h 600886"/>
                  <a:gd name="connsiteX90" fmla="*/ 234954 w 857294"/>
                  <a:gd name="connsiteY90" fmla="*/ 86536 h 600886"/>
                  <a:gd name="connsiteX91" fmla="*/ 254004 w 857294"/>
                  <a:gd name="connsiteY91" fmla="*/ 80186 h 600886"/>
                  <a:gd name="connsiteX92" fmla="*/ 263529 w 857294"/>
                  <a:gd name="connsiteY92" fmla="*/ 57961 h 600886"/>
                  <a:gd name="connsiteX93" fmla="*/ 273054 w 857294"/>
                  <a:gd name="connsiteY93" fmla="*/ 51611 h 600886"/>
                  <a:gd name="connsiteX94" fmla="*/ 323854 w 857294"/>
                  <a:gd name="connsiteY94" fmla="*/ 42086 h 600886"/>
                  <a:gd name="connsiteX95" fmla="*/ 349254 w 857294"/>
                  <a:gd name="connsiteY95" fmla="*/ 35736 h 600886"/>
                  <a:gd name="connsiteX96" fmla="*/ 371479 w 857294"/>
                  <a:gd name="connsiteY96" fmla="*/ 29386 h 600886"/>
                  <a:gd name="connsiteX97" fmla="*/ 390529 w 857294"/>
                  <a:gd name="connsiteY97" fmla="*/ 19861 h 600886"/>
                  <a:gd name="connsiteX98" fmla="*/ 406404 w 857294"/>
                  <a:gd name="connsiteY98" fmla="*/ 811 h 6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857294" h="600886">
                    <a:moveTo>
                      <a:pt x="406404" y="811"/>
                    </a:moveTo>
                    <a:cubicBezTo>
                      <a:pt x="423867" y="-1835"/>
                      <a:pt x="465679" y="2725"/>
                      <a:pt x="495304" y="3986"/>
                    </a:cubicBezTo>
                    <a:cubicBezTo>
                      <a:pt x="556290" y="6581"/>
                      <a:pt x="538227" y="4675"/>
                      <a:pt x="577854" y="10336"/>
                    </a:cubicBezTo>
                    <a:cubicBezTo>
                      <a:pt x="581029" y="11394"/>
                      <a:pt x="584766" y="11420"/>
                      <a:pt x="587379" y="13511"/>
                    </a:cubicBezTo>
                    <a:cubicBezTo>
                      <a:pt x="590359" y="15895"/>
                      <a:pt x="592022" y="19623"/>
                      <a:pt x="593729" y="23036"/>
                    </a:cubicBezTo>
                    <a:cubicBezTo>
                      <a:pt x="595226" y="26029"/>
                      <a:pt x="596023" y="29332"/>
                      <a:pt x="596904" y="32561"/>
                    </a:cubicBezTo>
                    <a:cubicBezTo>
                      <a:pt x="599200" y="40981"/>
                      <a:pt x="600856" y="49570"/>
                      <a:pt x="603254" y="57961"/>
                    </a:cubicBezTo>
                    <a:cubicBezTo>
                      <a:pt x="605093" y="64397"/>
                      <a:pt x="609604" y="77011"/>
                      <a:pt x="609604" y="77011"/>
                    </a:cubicBezTo>
                    <a:cubicBezTo>
                      <a:pt x="608546" y="88653"/>
                      <a:pt x="609640" y="100696"/>
                      <a:pt x="606429" y="111936"/>
                    </a:cubicBezTo>
                    <a:cubicBezTo>
                      <a:pt x="605195" y="116253"/>
                      <a:pt x="599395" y="117725"/>
                      <a:pt x="596904" y="121461"/>
                    </a:cubicBezTo>
                    <a:cubicBezTo>
                      <a:pt x="595048" y="124246"/>
                      <a:pt x="595226" y="127993"/>
                      <a:pt x="593729" y="130986"/>
                    </a:cubicBezTo>
                    <a:cubicBezTo>
                      <a:pt x="592022" y="134399"/>
                      <a:pt x="589496" y="137336"/>
                      <a:pt x="587379" y="140511"/>
                    </a:cubicBezTo>
                    <a:cubicBezTo>
                      <a:pt x="588437" y="148978"/>
                      <a:pt x="586738" y="158279"/>
                      <a:pt x="590554" y="165911"/>
                    </a:cubicBezTo>
                    <a:cubicBezTo>
                      <a:pt x="592671" y="170144"/>
                      <a:pt x="598539" y="171845"/>
                      <a:pt x="603254" y="172261"/>
                    </a:cubicBezTo>
                    <a:cubicBezTo>
                      <a:pt x="634899" y="175053"/>
                      <a:pt x="666754" y="174378"/>
                      <a:pt x="698504" y="175436"/>
                    </a:cubicBezTo>
                    <a:cubicBezTo>
                      <a:pt x="704542" y="176644"/>
                      <a:pt x="717395" y="178532"/>
                      <a:pt x="723904" y="181786"/>
                    </a:cubicBezTo>
                    <a:cubicBezTo>
                      <a:pt x="727317" y="183493"/>
                      <a:pt x="730254" y="186019"/>
                      <a:pt x="733429" y="188136"/>
                    </a:cubicBezTo>
                    <a:cubicBezTo>
                      <a:pt x="735546" y="191311"/>
                      <a:pt x="738072" y="194248"/>
                      <a:pt x="739779" y="197661"/>
                    </a:cubicBezTo>
                    <a:cubicBezTo>
                      <a:pt x="742640" y="203382"/>
                      <a:pt x="744019" y="215922"/>
                      <a:pt x="749304" y="219886"/>
                    </a:cubicBezTo>
                    <a:cubicBezTo>
                      <a:pt x="754659" y="223902"/>
                      <a:pt x="762004" y="224119"/>
                      <a:pt x="768354" y="226236"/>
                    </a:cubicBezTo>
                    <a:lnTo>
                      <a:pt x="777879" y="229411"/>
                    </a:lnTo>
                    <a:cubicBezTo>
                      <a:pt x="781054" y="230469"/>
                      <a:pt x="784091" y="232113"/>
                      <a:pt x="787404" y="232586"/>
                    </a:cubicBezTo>
                    <a:cubicBezTo>
                      <a:pt x="824334" y="237862"/>
                      <a:pt x="802164" y="235228"/>
                      <a:pt x="854079" y="238936"/>
                    </a:cubicBezTo>
                    <a:cubicBezTo>
                      <a:pt x="855137" y="260103"/>
                      <a:pt x="857254" y="281243"/>
                      <a:pt x="857254" y="302436"/>
                    </a:cubicBezTo>
                    <a:cubicBezTo>
                      <a:pt x="857254" y="307832"/>
                      <a:pt x="857895" y="314495"/>
                      <a:pt x="854079" y="318311"/>
                    </a:cubicBezTo>
                    <a:cubicBezTo>
                      <a:pt x="850263" y="322127"/>
                      <a:pt x="843496" y="320428"/>
                      <a:pt x="838204" y="321486"/>
                    </a:cubicBezTo>
                    <a:cubicBezTo>
                      <a:pt x="807512" y="320428"/>
                      <a:pt x="776786" y="320114"/>
                      <a:pt x="746129" y="318311"/>
                    </a:cubicBezTo>
                    <a:cubicBezTo>
                      <a:pt x="742007" y="318069"/>
                      <a:pt x="722526" y="313382"/>
                      <a:pt x="717554" y="311961"/>
                    </a:cubicBezTo>
                    <a:cubicBezTo>
                      <a:pt x="714336" y="311042"/>
                      <a:pt x="711301" y="309487"/>
                      <a:pt x="708029" y="308786"/>
                    </a:cubicBezTo>
                    <a:cubicBezTo>
                      <a:pt x="696459" y="306307"/>
                      <a:pt x="684707" y="304757"/>
                      <a:pt x="673104" y="302436"/>
                    </a:cubicBezTo>
                    <a:cubicBezTo>
                      <a:pt x="668825" y="301580"/>
                      <a:pt x="664664" y="300208"/>
                      <a:pt x="660404" y="299261"/>
                    </a:cubicBezTo>
                    <a:cubicBezTo>
                      <a:pt x="655136" y="298090"/>
                      <a:pt x="649821" y="297144"/>
                      <a:pt x="644529" y="296086"/>
                    </a:cubicBezTo>
                    <a:cubicBezTo>
                      <a:pt x="632887" y="297144"/>
                      <a:pt x="621034" y="296812"/>
                      <a:pt x="609604" y="299261"/>
                    </a:cubicBezTo>
                    <a:cubicBezTo>
                      <a:pt x="597590" y="301835"/>
                      <a:pt x="601509" y="308328"/>
                      <a:pt x="593729" y="315136"/>
                    </a:cubicBezTo>
                    <a:cubicBezTo>
                      <a:pt x="587986" y="320162"/>
                      <a:pt x="581029" y="323603"/>
                      <a:pt x="574679" y="327836"/>
                    </a:cubicBezTo>
                    <a:cubicBezTo>
                      <a:pt x="562369" y="336042"/>
                      <a:pt x="568774" y="332979"/>
                      <a:pt x="555629" y="337361"/>
                    </a:cubicBezTo>
                    <a:cubicBezTo>
                      <a:pt x="529177" y="332952"/>
                      <a:pt x="518404" y="329684"/>
                      <a:pt x="485779" y="337361"/>
                    </a:cubicBezTo>
                    <a:cubicBezTo>
                      <a:pt x="482521" y="338128"/>
                      <a:pt x="484695" y="344273"/>
                      <a:pt x="482604" y="346886"/>
                    </a:cubicBezTo>
                    <a:cubicBezTo>
                      <a:pt x="480220" y="349866"/>
                      <a:pt x="476254" y="351119"/>
                      <a:pt x="473079" y="353236"/>
                    </a:cubicBezTo>
                    <a:cubicBezTo>
                      <a:pt x="468846" y="359586"/>
                      <a:pt x="462792" y="365046"/>
                      <a:pt x="460379" y="372286"/>
                    </a:cubicBezTo>
                    <a:cubicBezTo>
                      <a:pt x="455429" y="387136"/>
                      <a:pt x="457605" y="383393"/>
                      <a:pt x="444504" y="400861"/>
                    </a:cubicBezTo>
                    <a:cubicBezTo>
                      <a:pt x="441329" y="405094"/>
                      <a:pt x="439044" y="410173"/>
                      <a:pt x="434979" y="413561"/>
                    </a:cubicBezTo>
                    <a:cubicBezTo>
                      <a:pt x="432408" y="415704"/>
                      <a:pt x="428629" y="415678"/>
                      <a:pt x="425454" y="416736"/>
                    </a:cubicBezTo>
                    <a:cubicBezTo>
                      <a:pt x="424214" y="422936"/>
                      <a:pt x="419957" y="447633"/>
                      <a:pt x="415929" y="451661"/>
                    </a:cubicBezTo>
                    <a:cubicBezTo>
                      <a:pt x="412754" y="454836"/>
                      <a:pt x="410058" y="458576"/>
                      <a:pt x="406404" y="461186"/>
                    </a:cubicBezTo>
                    <a:cubicBezTo>
                      <a:pt x="402553" y="463937"/>
                      <a:pt x="398296" y="466388"/>
                      <a:pt x="393704" y="467536"/>
                    </a:cubicBezTo>
                    <a:cubicBezTo>
                      <a:pt x="381213" y="470659"/>
                      <a:pt x="355604" y="473886"/>
                      <a:pt x="355604" y="473886"/>
                    </a:cubicBezTo>
                    <a:cubicBezTo>
                      <a:pt x="339729" y="472828"/>
                      <a:pt x="323818" y="472219"/>
                      <a:pt x="307979" y="470711"/>
                    </a:cubicBezTo>
                    <a:cubicBezTo>
                      <a:pt x="301570" y="470101"/>
                      <a:pt x="295310" y="468387"/>
                      <a:pt x="288929" y="467536"/>
                    </a:cubicBezTo>
                    <a:cubicBezTo>
                      <a:pt x="279429" y="466269"/>
                      <a:pt x="269879" y="465419"/>
                      <a:pt x="260354" y="464361"/>
                    </a:cubicBezTo>
                    <a:cubicBezTo>
                      <a:pt x="229394" y="466296"/>
                      <a:pt x="215115" y="455941"/>
                      <a:pt x="200029" y="477061"/>
                    </a:cubicBezTo>
                    <a:cubicBezTo>
                      <a:pt x="193079" y="486792"/>
                      <a:pt x="191769" y="501617"/>
                      <a:pt x="180979" y="508811"/>
                    </a:cubicBezTo>
                    <a:lnTo>
                      <a:pt x="161929" y="521511"/>
                    </a:lnTo>
                    <a:cubicBezTo>
                      <a:pt x="159812" y="524686"/>
                      <a:pt x="157286" y="527623"/>
                      <a:pt x="155579" y="531036"/>
                    </a:cubicBezTo>
                    <a:cubicBezTo>
                      <a:pt x="154082" y="534029"/>
                      <a:pt x="154495" y="537948"/>
                      <a:pt x="152404" y="540561"/>
                    </a:cubicBezTo>
                    <a:cubicBezTo>
                      <a:pt x="150020" y="543541"/>
                      <a:pt x="146054" y="544794"/>
                      <a:pt x="142879" y="546911"/>
                    </a:cubicBezTo>
                    <a:cubicBezTo>
                      <a:pt x="140297" y="554658"/>
                      <a:pt x="139509" y="559806"/>
                      <a:pt x="133354" y="565961"/>
                    </a:cubicBezTo>
                    <a:cubicBezTo>
                      <a:pt x="130656" y="568659"/>
                      <a:pt x="126760" y="569868"/>
                      <a:pt x="123829" y="572311"/>
                    </a:cubicBezTo>
                    <a:cubicBezTo>
                      <a:pt x="120380" y="575186"/>
                      <a:pt x="117753" y="578961"/>
                      <a:pt x="114304" y="581836"/>
                    </a:cubicBezTo>
                    <a:cubicBezTo>
                      <a:pt x="111373" y="584279"/>
                      <a:pt x="107710" y="585743"/>
                      <a:pt x="104779" y="588186"/>
                    </a:cubicBezTo>
                    <a:cubicBezTo>
                      <a:pt x="88924" y="601399"/>
                      <a:pt x="102468" y="595306"/>
                      <a:pt x="85729" y="600886"/>
                    </a:cubicBezTo>
                    <a:cubicBezTo>
                      <a:pt x="84671" y="595594"/>
                      <a:pt x="83863" y="590246"/>
                      <a:pt x="82554" y="585011"/>
                    </a:cubicBezTo>
                    <a:cubicBezTo>
                      <a:pt x="81742" y="581764"/>
                      <a:pt x="79770" y="578810"/>
                      <a:pt x="79379" y="575486"/>
                    </a:cubicBezTo>
                    <a:cubicBezTo>
                      <a:pt x="77643" y="560733"/>
                      <a:pt x="77940" y="545789"/>
                      <a:pt x="76204" y="531036"/>
                    </a:cubicBezTo>
                    <a:cubicBezTo>
                      <a:pt x="75813" y="527712"/>
                      <a:pt x="75120" y="524124"/>
                      <a:pt x="73029" y="521511"/>
                    </a:cubicBezTo>
                    <a:cubicBezTo>
                      <a:pt x="70645" y="518531"/>
                      <a:pt x="66557" y="517451"/>
                      <a:pt x="63504" y="515161"/>
                    </a:cubicBezTo>
                    <a:cubicBezTo>
                      <a:pt x="33336" y="492535"/>
                      <a:pt x="59638" y="510467"/>
                      <a:pt x="38104" y="496111"/>
                    </a:cubicBezTo>
                    <a:cubicBezTo>
                      <a:pt x="37046" y="492936"/>
                      <a:pt x="37296" y="488953"/>
                      <a:pt x="34929" y="486586"/>
                    </a:cubicBezTo>
                    <a:cubicBezTo>
                      <a:pt x="29533" y="481190"/>
                      <a:pt x="15879" y="473886"/>
                      <a:pt x="15879" y="473886"/>
                    </a:cubicBezTo>
                    <a:cubicBezTo>
                      <a:pt x="13762" y="470711"/>
                      <a:pt x="11079" y="467848"/>
                      <a:pt x="9529" y="464361"/>
                    </a:cubicBezTo>
                    <a:cubicBezTo>
                      <a:pt x="6811" y="458244"/>
                      <a:pt x="3179" y="445311"/>
                      <a:pt x="3179" y="445311"/>
                    </a:cubicBezTo>
                    <a:cubicBezTo>
                      <a:pt x="-156" y="418634"/>
                      <a:pt x="-1877" y="422965"/>
                      <a:pt x="3179" y="397686"/>
                    </a:cubicBezTo>
                    <a:cubicBezTo>
                      <a:pt x="3835" y="394404"/>
                      <a:pt x="4263" y="390774"/>
                      <a:pt x="6354" y="388161"/>
                    </a:cubicBezTo>
                    <a:cubicBezTo>
                      <a:pt x="8738" y="385181"/>
                      <a:pt x="12704" y="383928"/>
                      <a:pt x="15879" y="381811"/>
                    </a:cubicBezTo>
                    <a:cubicBezTo>
                      <a:pt x="17996" y="378636"/>
                      <a:pt x="21355" y="376000"/>
                      <a:pt x="22229" y="372286"/>
                    </a:cubicBezTo>
                    <a:cubicBezTo>
                      <a:pt x="29389" y="341855"/>
                      <a:pt x="27583" y="325284"/>
                      <a:pt x="31754" y="296086"/>
                    </a:cubicBezTo>
                    <a:cubicBezTo>
                      <a:pt x="34431" y="277350"/>
                      <a:pt x="37352" y="280963"/>
                      <a:pt x="53979" y="264336"/>
                    </a:cubicBezTo>
                    <a:cubicBezTo>
                      <a:pt x="57154" y="261161"/>
                      <a:pt x="61013" y="258547"/>
                      <a:pt x="63504" y="254811"/>
                    </a:cubicBezTo>
                    <a:cubicBezTo>
                      <a:pt x="65621" y="251636"/>
                      <a:pt x="66874" y="247670"/>
                      <a:pt x="69854" y="245286"/>
                    </a:cubicBezTo>
                    <a:cubicBezTo>
                      <a:pt x="72467" y="243195"/>
                      <a:pt x="76150" y="242992"/>
                      <a:pt x="79379" y="242111"/>
                    </a:cubicBezTo>
                    <a:cubicBezTo>
                      <a:pt x="87799" y="239815"/>
                      <a:pt x="96057" y="236062"/>
                      <a:pt x="104779" y="235761"/>
                    </a:cubicBezTo>
                    <a:lnTo>
                      <a:pt x="196854" y="232586"/>
                    </a:lnTo>
                    <a:cubicBezTo>
                      <a:pt x="197912" y="229411"/>
                      <a:pt x="200029" y="226408"/>
                      <a:pt x="200029" y="223061"/>
                    </a:cubicBezTo>
                    <a:cubicBezTo>
                      <a:pt x="200029" y="207515"/>
                      <a:pt x="202189" y="190296"/>
                      <a:pt x="190504" y="178611"/>
                    </a:cubicBezTo>
                    <a:cubicBezTo>
                      <a:pt x="187806" y="175913"/>
                      <a:pt x="184154" y="174378"/>
                      <a:pt x="180979" y="172261"/>
                    </a:cubicBezTo>
                    <a:cubicBezTo>
                      <a:pt x="179921" y="169086"/>
                      <a:pt x="177804" y="166083"/>
                      <a:pt x="177804" y="162736"/>
                    </a:cubicBezTo>
                    <a:cubicBezTo>
                      <a:pt x="177804" y="157772"/>
                      <a:pt x="186089" y="143404"/>
                      <a:pt x="187329" y="140511"/>
                    </a:cubicBezTo>
                    <a:cubicBezTo>
                      <a:pt x="188647" y="137435"/>
                      <a:pt x="188879" y="133912"/>
                      <a:pt x="190504" y="130986"/>
                    </a:cubicBezTo>
                    <a:cubicBezTo>
                      <a:pt x="197019" y="119260"/>
                      <a:pt x="202912" y="110825"/>
                      <a:pt x="212729" y="102411"/>
                    </a:cubicBezTo>
                    <a:cubicBezTo>
                      <a:pt x="216747" y="98967"/>
                      <a:pt x="221123" y="95962"/>
                      <a:pt x="225429" y="92886"/>
                    </a:cubicBezTo>
                    <a:cubicBezTo>
                      <a:pt x="228534" y="90668"/>
                      <a:pt x="231467" y="88086"/>
                      <a:pt x="234954" y="86536"/>
                    </a:cubicBezTo>
                    <a:cubicBezTo>
                      <a:pt x="241071" y="83818"/>
                      <a:pt x="254004" y="80186"/>
                      <a:pt x="254004" y="80186"/>
                    </a:cubicBezTo>
                    <a:cubicBezTo>
                      <a:pt x="256433" y="70470"/>
                      <a:pt x="256220" y="65270"/>
                      <a:pt x="263529" y="57961"/>
                    </a:cubicBezTo>
                    <a:cubicBezTo>
                      <a:pt x="266227" y="55263"/>
                      <a:pt x="269567" y="53161"/>
                      <a:pt x="273054" y="51611"/>
                    </a:cubicBezTo>
                    <a:cubicBezTo>
                      <a:pt x="292794" y="42838"/>
                      <a:pt x="300381" y="44433"/>
                      <a:pt x="323854" y="42086"/>
                    </a:cubicBezTo>
                    <a:lnTo>
                      <a:pt x="349254" y="35736"/>
                    </a:lnTo>
                    <a:cubicBezTo>
                      <a:pt x="353323" y="34719"/>
                      <a:pt x="366924" y="31663"/>
                      <a:pt x="371479" y="29386"/>
                    </a:cubicBezTo>
                    <a:cubicBezTo>
                      <a:pt x="396098" y="17076"/>
                      <a:pt x="366588" y="27841"/>
                      <a:pt x="390529" y="19861"/>
                    </a:cubicBezTo>
                    <a:cubicBezTo>
                      <a:pt x="397709" y="9091"/>
                      <a:pt x="388941" y="3457"/>
                      <a:pt x="406404" y="81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cordoba">
                <a:extLst>
                  <a:ext uri="{FF2B5EF4-FFF2-40B4-BE49-F238E27FC236}">
                    <a16:creationId xmlns:a16="http://schemas.microsoft.com/office/drawing/2014/main" id="{FB321A70-32B4-0B17-D25C-CE2EB871CFEC}"/>
                  </a:ext>
                </a:extLst>
              </p:cNvPr>
              <p:cNvSpPr/>
              <p:nvPr/>
            </p:nvSpPr>
            <p:spPr>
              <a:xfrm>
                <a:off x="1543737" y="2976918"/>
                <a:ext cx="809750" cy="894013"/>
              </a:xfrm>
              <a:custGeom>
                <a:avLst/>
                <a:gdLst>
                  <a:gd name="connsiteX0" fmla="*/ 307975 w 809626"/>
                  <a:gd name="connsiteY0" fmla="*/ 1109 h 894013"/>
                  <a:gd name="connsiteX1" fmla="*/ 292100 w 809626"/>
                  <a:gd name="connsiteY1" fmla="*/ 4284 h 894013"/>
                  <a:gd name="connsiteX2" fmla="*/ 282575 w 809626"/>
                  <a:gd name="connsiteY2" fmla="*/ 10634 h 894013"/>
                  <a:gd name="connsiteX3" fmla="*/ 273050 w 809626"/>
                  <a:gd name="connsiteY3" fmla="*/ 13809 h 894013"/>
                  <a:gd name="connsiteX4" fmla="*/ 269875 w 809626"/>
                  <a:gd name="connsiteY4" fmla="*/ 23334 h 894013"/>
                  <a:gd name="connsiteX5" fmla="*/ 250825 w 809626"/>
                  <a:gd name="connsiteY5" fmla="*/ 29684 h 894013"/>
                  <a:gd name="connsiteX6" fmla="*/ 219075 w 809626"/>
                  <a:gd name="connsiteY6" fmla="*/ 36034 h 894013"/>
                  <a:gd name="connsiteX7" fmla="*/ 200025 w 809626"/>
                  <a:gd name="connsiteY7" fmla="*/ 42384 h 894013"/>
                  <a:gd name="connsiteX8" fmla="*/ 180975 w 809626"/>
                  <a:gd name="connsiteY8" fmla="*/ 55084 h 894013"/>
                  <a:gd name="connsiteX9" fmla="*/ 171450 w 809626"/>
                  <a:gd name="connsiteY9" fmla="*/ 64609 h 894013"/>
                  <a:gd name="connsiteX10" fmla="*/ 152400 w 809626"/>
                  <a:gd name="connsiteY10" fmla="*/ 77309 h 894013"/>
                  <a:gd name="connsiteX11" fmla="*/ 139700 w 809626"/>
                  <a:gd name="connsiteY11" fmla="*/ 109059 h 894013"/>
                  <a:gd name="connsiteX12" fmla="*/ 130175 w 809626"/>
                  <a:gd name="connsiteY12" fmla="*/ 128109 h 894013"/>
                  <a:gd name="connsiteX13" fmla="*/ 111125 w 809626"/>
                  <a:gd name="connsiteY13" fmla="*/ 134459 h 894013"/>
                  <a:gd name="connsiteX14" fmla="*/ 76200 w 809626"/>
                  <a:gd name="connsiteY14" fmla="*/ 143984 h 894013"/>
                  <a:gd name="connsiteX15" fmla="*/ 66675 w 809626"/>
                  <a:gd name="connsiteY15" fmla="*/ 163034 h 894013"/>
                  <a:gd name="connsiteX16" fmla="*/ 60325 w 809626"/>
                  <a:gd name="connsiteY16" fmla="*/ 172559 h 894013"/>
                  <a:gd name="connsiteX17" fmla="*/ 50800 w 809626"/>
                  <a:gd name="connsiteY17" fmla="*/ 207484 h 894013"/>
                  <a:gd name="connsiteX18" fmla="*/ 47625 w 809626"/>
                  <a:gd name="connsiteY18" fmla="*/ 217009 h 894013"/>
                  <a:gd name="connsiteX19" fmla="*/ 34925 w 809626"/>
                  <a:gd name="connsiteY19" fmla="*/ 236059 h 894013"/>
                  <a:gd name="connsiteX20" fmla="*/ 28575 w 809626"/>
                  <a:gd name="connsiteY20" fmla="*/ 245584 h 894013"/>
                  <a:gd name="connsiteX21" fmla="*/ 25400 w 809626"/>
                  <a:gd name="connsiteY21" fmla="*/ 258284 h 894013"/>
                  <a:gd name="connsiteX22" fmla="*/ 25400 w 809626"/>
                  <a:gd name="connsiteY22" fmla="*/ 309084 h 894013"/>
                  <a:gd name="connsiteX23" fmla="*/ 12700 w 809626"/>
                  <a:gd name="connsiteY23" fmla="*/ 328134 h 894013"/>
                  <a:gd name="connsiteX24" fmla="*/ 3175 w 809626"/>
                  <a:gd name="connsiteY24" fmla="*/ 331309 h 894013"/>
                  <a:gd name="connsiteX25" fmla="*/ 0 w 809626"/>
                  <a:gd name="connsiteY25" fmla="*/ 347184 h 894013"/>
                  <a:gd name="connsiteX26" fmla="*/ 3175 w 809626"/>
                  <a:gd name="connsiteY26" fmla="*/ 363059 h 894013"/>
                  <a:gd name="connsiteX27" fmla="*/ 12700 w 809626"/>
                  <a:gd name="connsiteY27" fmla="*/ 369409 h 894013"/>
                  <a:gd name="connsiteX28" fmla="*/ 41275 w 809626"/>
                  <a:gd name="connsiteY28" fmla="*/ 382109 h 894013"/>
                  <a:gd name="connsiteX29" fmla="*/ 47625 w 809626"/>
                  <a:gd name="connsiteY29" fmla="*/ 391634 h 894013"/>
                  <a:gd name="connsiteX30" fmla="*/ 57150 w 809626"/>
                  <a:gd name="connsiteY30" fmla="*/ 397984 h 894013"/>
                  <a:gd name="connsiteX31" fmla="*/ 60325 w 809626"/>
                  <a:gd name="connsiteY31" fmla="*/ 407509 h 894013"/>
                  <a:gd name="connsiteX32" fmla="*/ 73025 w 809626"/>
                  <a:gd name="connsiteY32" fmla="*/ 426559 h 894013"/>
                  <a:gd name="connsiteX33" fmla="*/ 79375 w 809626"/>
                  <a:gd name="connsiteY33" fmla="*/ 436084 h 894013"/>
                  <a:gd name="connsiteX34" fmla="*/ 101600 w 809626"/>
                  <a:gd name="connsiteY34" fmla="*/ 451959 h 894013"/>
                  <a:gd name="connsiteX35" fmla="*/ 104775 w 809626"/>
                  <a:gd name="connsiteY35" fmla="*/ 461484 h 894013"/>
                  <a:gd name="connsiteX36" fmla="*/ 114300 w 809626"/>
                  <a:gd name="connsiteY36" fmla="*/ 467834 h 894013"/>
                  <a:gd name="connsiteX37" fmla="*/ 120650 w 809626"/>
                  <a:gd name="connsiteY37" fmla="*/ 477359 h 894013"/>
                  <a:gd name="connsiteX38" fmla="*/ 123825 w 809626"/>
                  <a:gd name="connsiteY38" fmla="*/ 490059 h 894013"/>
                  <a:gd name="connsiteX39" fmla="*/ 130175 w 809626"/>
                  <a:gd name="connsiteY39" fmla="*/ 499584 h 894013"/>
                  <a:gd name="connsiteX40" fmla="*/ 136525 w 809626"/>
                  <a:gd name="connsiteY40" fmla="*/ 537684 h 894013"/>
                  <a:gd name="connsiteX41" fmla="*/ 142875 w 809626"/>
                  <a:gd name="connsiteY41" fmla="*/ 547209 h 894013"/>
                  <a:gd name="connsiteX42" fmla="*/ 146050 w 809626"/>
                  <a:gd name="connsiteY42" fmla="*/ 559909 h 894013"/>
                  <a:gd name="connsiteX43" fmla="*/ 149225 w 809626"/>
                  <a:gd name="connsiteY43" fmla="*/ 569434 h 894013"/>
                  <a:gd name="connsiteX44" fmla="*/ 142875 w 809626"/>
                  <a:gd name="connsiteY44" fmla="*/ 661509 h 894013"/>
                  <a:gd name="connsiteX45" fmla="*/ 161925 w 809626"/>
                  <a:gd name="connsiteY45" fmla="*/ 667859 h 894013"/>
                  <a:gd name="connsiteX46" fmla="*/ 171450 w 809626"/>
                  <a:gd name="connsiteY46" fmla="*/ 671034 h 894013"/>
                  <a:gd name="connsiteX47" fmla="*/ 203200 w 809626"/>
                  <a:gd name="connsiteY47" fmla="*/ 664684 h 894013"/>
                  <a:gd name="connsiteX48" fmla="*/ 222250 w 809626"/>
                  <a:gd name="connsiteY48" fmla="*/ 658334 h 894013"/>
                  <a:gd name="connsiteX49" fmla="*/ 231775 w 809626"/>
                  <a:gd name="connsiteY49" fmla="*/ 655159 h 894013"/>
                  <a:gd name="connsiteX50" fmla="*/ 238125 w 809626"/>
                  <a:gd name="connsiteY50" fmla="*/ 636109 h 894013"/>
                  <a:gd name="connsiteX51" fmla="*/ 241300 w 809626"/>
                  <a:gd name="connsiteY51" fmla="*/ 626584 h 894013"/>
                  <a:gd name="connsiteX52" fmla="*/ 250825 w 809626"/>
                  <a:gd name="connsiteY52" fmla="*/ 623409 h 894013"/>
                  <a:gd name="connsiteX53" fmla="*/ 276225 w 809626"/>
                  <a:gd name="connsiteY53" fmla="*/ 626584 h 894013"/>
                  <a:gd name="connsiteX54" fmla="*/ 285750 w 809626"/>
                  <a:gd name="connsiteY54" fmla="*/ 629759 h 894013"/>
                  <a:gd name="connsiteX55" fmla="*/ 301625 w 809626"/>
                  <a:gd name="connsiteY55" fmla="*/ 632934 h 894013"/>
                  <a:gd name="connsiteX56" fmla="*/ 311150 w 809626"/>
                  <a:gd name="connsiteY56" fmla="*/ 651984 h 894013"/>
                  <a:gd name="connsiteX57" fmla="*/ 317500 w 809626"/>
                  <a:gd name="connsiteY57" fmla="*/ 661509 h 894013"/>
                  <a:gd name="connsiteX58" fmla="*/ 323850 w 809626"/>
                  <a:gd name="connsiteY58" fmla="*/ 686909 h 894013"/>
                  <a:gd name="connsiteX59" fmla="*/ 330200 w 809626"/>
                  <a:gd name="connsiteY59" fmla="*/ 709134 h 894013"/>
                  <a:gd name="connsiteX60" fmla="*/ 333375 w 809626"/>
                  <a:gd name="connsiteY60" fmla="*/ 721834 h 894013"/>
                  <a:gd name="connsiteX61" fmla="*/ 339725 w 809626"/>
                  <a:gd name="connsiteY61" fmla="*/ 740884 h 894013"/>
                  <a:gd name="connsiteX62" fmla="*/ 342900 w 809626"/>
                  <a:gd name="connsiteY62" fmla="*/ 753584 h 894013"/>
                  <a:gd name="connsiteX63" fmla="*/ 346075 w 809626"/>
                  <a:gd name="connsiteY63" fmla="*/ 763109 h 894013"/>
                  <a:gd name="connsiteX64" fmla="*/ 355600 w 809626"/>
                  <a:gd name="connsiteY64" fmla="*/ 772634 h 894013"/>
                  <a:gd name="connsiteX65" fmla="*/ 358775 w 809626"/>
                  <a:gd name="connsiteY65" fmla="*/ 782159 h 894013"/>
                  <a:gd name="connsiteX66" fmla="*/ 365125 w 809626"/>
                  <a:gd name="connsiteY66" fmla="*/ 791684 h 894013"/>
                  <a:gd name="connsiteX67" fmla="*/ 368300 w 809626"/>
                  <a:gd name="connsiteY67" fmla="*/ 804384 h 894013"/>
                  <a:gd name="connsiteX68" fmla="*/ 374650 w 809626"/>
                  <a:gd name="connsiteY68" fmla="*/ 817084 h 894013"/>
                  <a:gd name="connsiteX69" fmla="*/ 393700 w 809626"/>
                  <a:gd name="connsiteY69" fmla="*/ 832959 h 894013"/>
                  <a:gd name="connsiteX70" fmla="*/ 400050 w 809626"/>
                  <a:gd name="connsiteY70" fmla="*/ 845659 h 894013"/>
                  <a:gd name="connsiteX71" fmla="*/ 409575 w 809626"/>
                  <a:gd name="connsiteY71" fmla="*/ 852009 h 894013"/>
                  <a:gd name="connsiteX72" fmla="*/ 438150 w 809626"/>
                  <a:gd name="connsiteY72" fmla="*/ 858359 h 894013"/>
                  <a:gd name="connsiteX73" fmla="*/ 447675 w 809626"/>
                  <a:gd name="connsiteY73" fmla="*/ 861534 h 894013"/>
                  <a:gd name="connsiteX74" fmla="*/ 460375 w 809626"/>
                  <a:gd name="connsiteY74" fmla="*/ 864709 h 894013"/>
                  <a:gd name="connsiteX75" fmla="*/ 469900 w 809626"/>
                  <a:gd name="connsiteY75" fmla="*/ 867884 h 894013"/>
                  <a:gd name="connsiteX76" fmla="*/ 514350 w 809626"/>
                  <a:gd name="connsiteY76" fmla="*/ 874234 h 894013"/>
                  <a:gd name="connsiteX77" fmla="*/ 523875 w 809626"/>
                  <a:gd name="connsiteY77" fmla="*/ 877409 h 894013"/>
                  <a:gd name="connsiteX78" fmla="*/ 542925 w 809626"/>
                  <a:gd name="connsiteY78" fmla="*/ 880584 h 894013"/>
                  <a:gd name="connsiteX79" fmla="*/ 555625 w 809626"/>
                  <a:gd name="connsiteY79" fmla="*/ 883759 h 894013"/>
                  <a:gd name="connsiteX80" fmla="*/ 565150 w 809626"/>
                  <a:gd name="connsiteY80" fmla="*/ 886934 h 894013"/>
                  <a:gd name="connsiteX81" fmla="*/ 600075 w 809626"/>
                  <a:gd name="connsiteY81" fmla="*/ 890109 h 894013"/>
                  <a:gd name="connsiteX82" fmla="*/ 631825 w 809626"/>
                  <a:gd name="connsiteY82" fmla="*/ 893284 h 894013"/>
                  <a:gd name="connsiteX83" fmla="*/ 673100 w 809626"/>
                  <a:gd name="connsiteY83" fmla="*/ 880584 h 894013"/>
                  <a:gd name="connsiteX84" fmla="*/ 676275 w 809626"/>
                  <a:gd name="connsiteY84" fmla="*/ 858359 h 894013"/>
                  <a:gd name="connsiteX85" fmla="*/ 695325 w 809626"/>
                  <a:gd name="connsiteY85" fmla="*/ 852009 h 894013"/>
                  <a:gd name="connsiteX86" fmla="*/ 704850 w 809626"/>
                  <a:gd name="connsiteY86" fmla="*/ 845659 h 894013"/>
                  <a:gd name="connsiteX87" fmla="*/ 711200 w 809626"/>
                  <a:gd name="connsiteY87" fmla="*/ 836134 h 894013"/>
                  <a:gd name="connsiteX88" fmla="*/ 723900 w 809626"/>
                  <a:gd name="connsiteY88" fmla="*/ 832959 h 894013"/>
                  <a:gd name="connsiteX89" fmla="*/ 742950 w 809626"/>
                  <a:gd name="connsiteY89" fmla="*/ 826609 h 894013"/>
                  <a:gd name="connsiteX90" fmla="*/ 803275 w 809626"/>
                  <a:gd name="connsiteY90" fmla="*/ 820259 h 894013"/>
                  <a:gd name="connsiteX91" fmla="*/ 809625 w 809626"/>
                  <a:gd name="connsiteY91" fmla="*/ 798034 h 894013"/>
                  <a:gd name="connsiteX92" fmla="*/ 806450 w 809626"/>
                  <a:gd name="connsiteY92" fmla="*/ 756759 h 894013"/>
                  <a:gd name="connsiteX93" fmla="*/ 796925 w 809626"/>
                  <a:gd name="connsiteY93" fmla="*/ 747234 h 894013"/>
                  <a:gd name="connsiteX94" fmla="*/ 784225 w 809626"/>
                  <a:gd name="connsiteY94" fmla="*/ 744059 h 894013"/>
                  <a:gd name="connsiteX95" fmla="*/ 755650 w 809626"/>
                  <a:gd name="connsiteY95" fmla="*/ 737709 h 894013"/>
                  <a:gd name="connsiteX96" fmla="*/ 749300 w 809626"/>
                  <a:gd name="connsiteY96" fmla="*/ 728184 h 894013"/>
                  <a:gd name="connsiteX97" fmla="*/ 739775 w 809626"/>
                  <a:gd name="connsiteY97" fmla="*/ 718659 h 894013"/>
                  <a:gd name="connsiteX98" fmla="*/ 723900 w 809626"/>
                  <a:gd name="connsiteY98" fmla="*/ 690084 h 894013"/>
                  <a:gd name="connsiteX99" fmla="*/ 704850 w 809626"/>
                  <a:gd name="connsiteY99" fmla="*/ 677384 h 894013"/>
                  <a:gd name="connsiteX100" fmla="*/ 692150 w 809626"/>
                  <a:gd name="connsiteY100" fmla="*/ 658334 h 894013"/>
                  <a:gd name="connsiteX101" fmla="*/ 682625 w 809626"/>
                  <a:gd name="connsiteY101" fmla="*/ 629759 h 894013"/>
                  <a:gd name="connsiteX102" fmla="*/ 676275 w 809626"/>
                  <a:gd name="connsiteY102" fmla="*/ 607534 h 894013"/>
                  <a:gd name="connsiteX103" fmla="*/ 673100 w 809626"/>
                  <a:gd name="connsiteY103" fmla="*/ 588484 h 894013"/>
                  <a:gd name="connsiteX104" fmla="*/ 669925 w 809626"/>
                  <a:gd name="connsiteY104" fmla="*/ 572609 h 894013"/>
                  <a:gd name="connsiteX105" fmla="*/ 666750 w 809626"/>
                  <a:gd name="connsiteY105" fmla="*/ 547209 h 894013"/>
                  <a:gd name="connsiteX106" fmla="*/ 654050 w 809626"/>
                  <a:gd name="connsiteY106" fmla="*/ 518634 h 894013"/>
                  <a:gd name="connsiteX107" fmla="*/ 647700 w 809626"/>
                  <a:gd name="connsiteY107" fmla="*/ 493234 h 894013"/>
                  <a:gd name="connsiteX108" fmla="*/ 654050 w 809626"/>
                  <a:gd name="connsiteY108" fmla="*/ 464659 h 894013"/>
                  <a:gd name="connsiteX109" fmla="*/ 657225 w 809626"/>
                  <a:gd name="connsiteY109" fmla="*/ 445609 h 894013"/>
                  <a:gd name="connsiteX110" fmla="*/ 669925 w 809626"/>
                  <a:gd name="connsiteY110" fmla="*/ 417034 h 894013"/>
                  <a:gd name="connsiteX111" fmla="*/ 679450 w 809626"/>
                  <a:gd name="connsiteY111" fmla="*/ 397984 h 894013"/>
                  <a:gd name="connsiteX112" fmla="*/ 688975 w 809626"/>
                  <a:gd name="connsiteY112" fmla="*/ 375759 h 894013"/>
                  <a:gd name="connsiteX113" fmla="*/ 698500 w 809626"/>
                  <a:gd name="connsiteY113" fmla="*/ 369409 h 894013"/>
                  <a:gd name="connsiteX114" fmla="*/ 708025 w 809626"/>
                  <a:gd name="connsiteY114" fmla="*/ 350359 h 894013"/>
                  <a:gd name="connsiteX115" fmla="*/ 711200 w 809626"/>
                  <a:gd name="connsiteY115" fmla="*/ 340834 h 894013"/>
                  <a:gd name="connsiteX116" fmla="*/ 701675 w 809626"/>
                  <a:gd name="connsiteY116" fmla="*/ 302734 h 894013"/>
                  <a:gd name="connsiteX117" fmla="*/ 688975 w 809626"/>
                  <a:gd name="connsiteY117" fmla="*/ 283684 h 894013"/>
                  <a:gd name="connsiteX118" fmla="*/ 685800 w 809626"/>
                  <a:gd name="connsiteY118" fmla="*/ 274159 h 894013"/>
                  <a:gd name="connsiteX119" fmla="*/ 679450 w 809626"/>
                  <a:gd name="connsiteY119" fmla="*/ 264634 h 894013"/>
                  <a:gd name="connsiteX120" fmla="*/ 676275 w 809626"/>
                  <a:gd name="connsiteY120" fmla="*/ 255109 h 894013"/>
                  <a:gd name="connsiteX121" fmla="*/ 669925 w 809626"/>
                  <a:gd name="connsiteY121" fmla="*/ 242409 h 894013"/>
                  <a:gd name="connsiteX122" fmla="*/ 666750 w 809626"/>
                  <a:gd name="connsiteY122" fmla="*/ 232884 h 894013"/>
                  <a:gd name="connsiteX123" fmla="*/ 647700 w 809626"/>
                  <a:gd name="connsiteY123" fmla="*/ 226534 h 894013"/>
                  <a:gd name="connsiteX124" fmla="*/ 635000 w 809626"/>
                  <a:gd name="connsiteY124" fmla="*/ 220184 h 894013"/>
                  <a:gd name="connsiteX125" fmla="*/ 625475 w 809626"/>
                  <a:gd name="connsiteY125" fmla="*/ 213834 h 894013"/>
                  <a:gd name="connsiteX126" fmla="*/ 615950 w 809626"/>
                  <a:gd name="connsiteY126" fmla="*/ 204309 h 894013"/>
                  <a:gd name="connsiteX127" fmla="*/ 596900 w 809626"/>
                  <a:gd name="connsiteY127" fmla="*/ 197959 h 894013"/>
                  <a:gd name="connsiteX128" fmla="*/ 587375 w 809626"/>
                  <a:gd name="connsiteY128" fmla="*/ 194784 h 894013"/>
                  <a:gd name="connsiteX129" fmla="*/ 558800 w 809626"/>
                  <a:gd name="connsiteY129" fmla="*/ 172559 h 894013"/>
                  <a:gd name="connsiteX130" fmla="*/ 542925 w 809626"/>
                  <a:gd name="connsiteY130" fmla="*/ 166209 h 894013"/>
                  <a:gd name="connsiteX131" fmla="*/ 523875 w 809626"/>
                  <a:gd name="connsiteY131" fmla="*/ 150334 h 894013"/>
                  <a:gd name="connsiteX132" fmla="*/ 514350 w 809626"/>
                  <a:gd name="connsiteY132" fmla="*/ 147159 h 894013"/>
                  <a:gd name="connsiteX133" fmla="*/ 504825 w 809626"/>
                  <a:gd name="connsiteY133" fmla="*/ 124934 h 894013"/>
                  <a:gd name="connsiteX134" fmla="*/ 495300 w 809626"/>
                  <a:gd name="connsiteY134" fmla="*/ 118584 h 894013"/>
                  <a:gd name="connsiteX135" fmla="*/ 492125 w 809626"/>
                  <a:gd name="connsiteY135" fmla="*/ 109059 h 894013"/>
                  <a:gd name="connsiteX136" fmla="*/ 463550 w 809626"/>
                  <a:gd name="connsiteY136" fmla="*/ 86834 h 894013"/>
                  <a:gd name="connsiteX137" fmla="*/ 438150 w 809626"/>
                  <a:gd name="connsiteY137" fmla="*/ 67784 h 894013"/>
                  <a:gd name="connsiteX138" fmla="*/ 422275 w 809626"/>
                  <a:gd name="connsiteY138" fmla="*/ 64609 h 894013"/>
                  <a:gd name="connsiteX139" fmla="*/ 403225 w 809626"/>
                  <a:gd name="connsiteY139" fmla="*/ 58259 h 894013"/>
                  <a:gd name="connsiteX140" fmla="*/ 393700 w 809626"/>
                  <a:gd name="connsiteY140" fmla="*/ 48734 h 894013"/>
                  <a:gd name="connsiteX141" fmla="*/ 371475 w 809626"/>
                  <a:gd name="connsiteY141" fmla="*/ 39209 h 894013"/>
                  <a:gd name="connsiteX142" fmla="*/ 346075 w 809626"/>
                  <a:gd name="connsiteY142" fmla="*/ 26509 h 894013"/>
                  <a:gd name="connsiteX143" fmla="*/ 336550 w 809626"/>
                  <a:gd name="connsiteY143" fmla="*/ 23334 h 894013"/>
                  <a:gd name="connsiteX144" fmla="*/ 307975 w 809626"/>
                  <a:gd name="connsiteY144" fmla="*/ 1109 h 8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09626" h="894013">
                    <a:moveTo>
                      <a:pt x="307975" y="1109"/>
                    </a:moveTo>
                    <a:cubicBezTo>
                      <a:pt x="300567" y="-2066"/>
                      <a:pt x="297153" y="2389"/>
                      <a:pt x="292100" y="4284"/>
                    </a:cubicBezTo>
                    <a:cubicBezTo>
                      <a:pt x="288527" y="5624"/>
                      <a:pt x="285988" y="8927"/>
                      <a:pt x="282575" y="10634"/>
                    </a:cubicBezTo>
                    <a:cubicBezTo>
                      <a:pt x="279582" y="12131"/>
                      <a:pt x="276225" y="12751"/>
                      <a:pt x="273050" y="13809"/>
                    </a:cubicBezTo>
                    <a:cubicBezTo>
                      <a:pt x="271992" y="16984"/>
                      <a:pt x="272598" y="21389"/>
                      <a:pt x="269875" y="23334"/>
                    </a:cubicBezTo>
                    <a:cubicBezTo>
                      <a:pt x="264428" y="27225"/>
                      <a:pt x="257175" y="27567"/>
                      <a:pt x="250825" y="29684"/>
                    </a:cubicBezTo>
                    <a:cubicBezTo>
                      <a:pt x="234200" y="35226"/>
                      <a:pt x="244613" y="32386"/>
                      <a:pt x="219075" y="36034"/>
                    </a:cubicBezTo>
                    <a:cubicBezTo>
                      <a:pt x="212725" y="38151"/>
                      <a:pt x="205594" y="38671"/>
                      <a:pt x="200025" y="42384"/>
                    </a:cubicBezTo>
                    <a:cubicBezTo>
                      <a:pt x="193675" y="46617"/>
                      <a:pt x="186371" y="49688"/>
                      <a:pt x="180975" y="55084"/>
                    </a:cubicBezTo>
                    <a:cubicBezTo>
                      <a:pt x="177800" y="58259"/>
                      <a:pt x="174994" y="61852"/>
                      <a:pt x="171450" y="64609"/>
                    </a:cubicBezTo>
                    <a:cubicBezTo>
                      <a:pt x="165426" y="69294"/>
                      <a:pt x="152400" y="77309"/>
                      <a:pt x="152400" y="77309"/>
                    </a:cubicBezTo>
                    <a:cubicBezTo>
                      <a:pt x="143057" y="95996"/>
                      <a:pt x="147547" y="85519"/>
                      <a:pt x="139700" y="109059"/>
                    </a:cubicBezTo>
                    <a:cubicBezTo>
                      <a:pt x="137970" y="114249"/>
                      <a:pt x="135358" y="124870"/>
                      <a:pt x="130175" y="128109"/>
                    </a:cubicBezTo>
                    <a:cubicBezTo>
                      <a:pt x="124499" y="131657"/>
                      <a:pt x="117619" y="132836"/>
                      <a:pt x="111125" y="134459"/>
                    </a:cubicBezTo>
                    <a:cubicBezTo>
                      <a:pt x="82478" y="141621"/>
                      <a:pt x="94004" y="138049"/>
                      <a:pt x="76200" y="143984"/>
                    </a:cubicBezTo>
                    <a:cubicBezTo>
                      <a:pt x="58002" y="171281"/>
                      <a:pt x="79820" y="136744"/>
                      <a:pt x="66675" y="163034"/>
                    </a:cubicBezTo>
                    <a:cubicBezTo>
                      <a:pt x="64968" y="166447"/>
                      <a:pt x="62442" y="169384"/>
                      <a:pt x="60325" y="172559"/>
                    </a:cubicBezTo>
                    <a:cubicBezTo>
                      <a:pt x="55837" y="194998"/>
                      <a:pt x="58857" y="183314"/>
                      <a:pt x="50800" y="207484"/>
                    </a:cubicBezTo>
                    <a:cubicBezTo>
                      <a:pt x="49742" y="210659"/>
                      <a:pt x="49481" y="214224"/>
                      <a:pt x="47625" y="217009"/>
                    </a:cubicBezTo>
                    <a:lnTo>
                      <a:pt x="34925" y="236059"/>
                    </a:lnTo>
                    <a:lnTo>
                      <a:pt x="28575" y="245584"/>
                    </a:lnTo>
                    <a:cubicBezTo>
                      <a:pt x="27517" y="249817"/>
                      <a:pt x="25400" y="253920"/>
                      <a:pt x="25400" y="258284"/>
                    </a:cubicBezTo>
                    <a:cubicBezTo>
                      <a:pt x="25400" y="271208"/>
                      <a:pt x="32877" y="294130"/>
                      <a:pt x="25400" y="309084"/>
                    </a:cubicBezTo>
                    <a:cubicBezTo>
                      <a:pt x="21987" y="315910"/>
                      <a:pt x="19940" y="325721"/>
                      <a:pt x="12700" y="328134"/>
                    </a:cubicBezTo>
                    <a:lnTo>
                      <a:pt x="3175" y="331309"/>
                    </a:lnTo>
                    <a:cubicBezTo>
                      <a:pt x="2117" y="336601"/>
                      <a:pt x="0" y="341788"/>
                      <a:pt x="0" y="347184"/>
                    </a:cubicBezTo>
                    <a:cubicBezTo>
                      <a:pt x="0" y="352580"/>
                      <a:pt x="498" y="358374"/>
                      <a:pt x="3175" y="363059"/>
                    </a:cubicBezTo>
                    <a:cubicBezTo>
                      <a:pt x="5068" y="366372"/>
                      <a:pt x="9213" y="367859"/>
                      <a:pt x="12700" y="369409"/>
                    </a:cubicBezTo>
                    <a:cubicBezTo>
                      <a:pt x="46705" y="384522"/>
                      <a:pt x="19719" y="367738"/>
                      <a:pt x="41275" y="382109"/>
                    </a:cubicBezTo>
                    <a:cubicBezTo>
                      <a:pt x="43392" y="385284"/>
                      <a:pt x="44927" y="388936"/>
                      <a:pt x="47625" y="391634"/>
                    </a:cubicBezTo>
                    <a:cubicBezTo>
                      <a:pt x="50323" y="394332"/>
                      <a:pt x="54766" y="395004"/>
                      <a:pt x="57150" y="397984"/>
                    </a:cubicBezTo>
                    <a:cubicBezTo>
                      <a:pt x="59241" y="400597"/>
                      <a:pt x="58700" y="404583"/>
                      <a:pt x="60325" y="407509"/>
                    </a:cubicBezTo>
                    <a:cubicBezTo>
                      <a:pt x="64031" y="414180"/>
                      <a:pt x="68792" y="420209"/>
                      <a:pt x="73025" y="426559"/>
                    </a:cubicBezTo>
                    <a:cubicBezTo>
                      <a:pt x="75142" y="429734"/>
                      <a:pt x="76322" y="433794"/>
                      <a:pt x="79375" y="436084"/>
                    </a:cubicBezTo>
                    <a:cubicBezTo>
                      <a:pt x="95128" y="447899"/>
                      <a:pt x="87672" y="442674"/>
                      <a:pt x="101600" y="451959"/>
                    </a:cubicBezTo>
                    <a:cubicBezTo>
                      <a:pt x="102658" y="455134"/>
                      <a:pt x="102684" y="458871"/>
                      <a:pt x="104775" y="461484"/>
                    </a:cubicBezTo>
                    <a:cubicBezTo>
                      <a:pt x="107159" y="464464"/>
                      <a:pt x="111602" y="465136"/>
                      <a:pt x="114300" y="467834"/>
                    </a:cubicBezTo>
                    <a:cubicBezTo>
                      <a:pt x="116998" y="470532"/>
                      <a:pt x="118533" y="474184"/>
                      <a:pt x="120650" y="477359"/>
                    </a:cubicBezTo>
                    <a:cubicBezTo>
                      <a:pt x="121708" y="481592"/>
                      <a:pt x="122106" y="486048"/>
                      <a:pt x="123825" y="490059"/>
                    </a:cubicBezTo>
                    <a:cubicBezTo>
                      <a:pt x="125328" y="493566"/>
                      <a:pt x="129250" y="495882"/>
                      <a:pt x="130175" y="499584"/>
                    </a:cubicBezTo>
                    <a:cubicBezTo>
                      <a:pt x="133696" y="513668"/>
                      <a:pt x="130328" y="525289"/>
                      <a:pt x="136525" y="537684"/>
                    </a:cubicBezTo>
                    <a:cubicBezTo>
                      <a:pt x="138232" y="541097"/>
                      <a:pt x="140758" y="544034"/>
                      <a:pt x="142875" y="547209"/>
                    </a:cubicBezTo>
                    <a:cubicBezTo>
                      <a:pt x="143933" y="551442"/>
                      <a:pt x="144851" y="555713"/>
                      <a:pt x="146050" y="559909"/>
                    </a:cubicBezTo>
                    <a:cubicBezTo>
                      <a:pt x="146969" y="563127"/>
                      <a:pt x="149225" y="566087"/>
                      <a:pt x="149225" y="569434"/>
                    </a:cubicBezTo>
                    <a:cubicBezTo>
                      <a:pt x="149225" y="645417"/>
                      <a:pt x="154356" y="627065"/>
                      <a:pt x="142875" y="661509"/>
                    </a:cubicBezTo>
                    <a:lnTo>
                      <a:pt x="161925" y="667859"/>
                    </a:lnTo>
                    <a:lnTo>
                      <a:pt x="171450" y="671034"/>
                    </a:lnTo>
                    <a:cubicBezTo>
                      <a:pt x="184323" y="668888"/>
                      <a:pt x="191359" y="668236"/>
                      <a:pt x="203200" y="664684"/>
                    </a:cubicBezTo>
                    <a:cubicBezTo>
                      <a:pt x="209611" y="662761"/>
                      <a:pt x="215900" y="660451"/>
                      <a:pt x="222250" y="658334"/>
                    </a:cubicBezTo>
                    <a:lnTo>
                      <a:pt x="231775" y="655159"/>
                    </a:lnTo>
                    <a:lnTo>
                      <a:pt x="238125" y="636109"/>
                    </a:lnTo>
                    <a:cubicBezTo>
                      <a:pt x="239183" y="632934"/>
                      <a:pt x="238125" y="627642"/>
                      <a:pt x="241300" y="626584"/>
                    </a:cubicBezTo>
                    <a:lnTo>
                      <a:pt x="250825" y="623409"/>
                    </a:lnTo>
                    <a:cubicBezTo>
                      <a:pt x="259292" y="624467"/>
                      <a:pt x="267830" y="625058"/>
                      <a:pt x="276225" y="626584"/>
                    </a:cubicBezTo>
                    <a:cubicBezTo>
                      <a:pt x="279518" y="627183"/>
                      <a:pt x="282503" y="628947"/>
                      <a:pt x="285750" y="629759"/>
                    </a:cubicBezTo>
                    <a:cubicBezTo>
                      <a:pt x="290985" y="631068"/>
                      <a:pt x="296333" y="631876"/>
                      <a:pt x="301625" y="632934"/>
                    </a:cubicBezTo>
                    <a:cubicBezTo>
                      <a:pt x="319823" y="660231"/>
                      <a:pt x="298005" y="625694"/>
                      <a:pt x="311150" y="651984"/>
                    </a:cubicBezTo>
                    <a:cubicBezTo>
                      <a:pt x="312857" y="655397"/>
                      <a:pt x="315793" y="658096"/>
                      <a:pt x="317500" y="661509"/>
                    </a:cubicBezTo>
                    <a:cubicBezTo>
                      <a:pt x="321129" y="668767"/>
                      <a:pt x="322039" y="679663"/>
                      <a:pt x="323850" y="686909"/>
                    </a:cubicBezTo>
                    <a:cubicBezTo>
                      <a:pt x="325719" y="694384"/>
                      <a:pt x="328173" y="701701"/>
                      <a:pt x="330200" y="709134"/>
                    </a:cubicBezTo>
                    <a:cubicBezTo>
                      <a:pt x="331348" y="713344"/>
                      <a:pt x="332121" y="717654"/>
                      <a:pt x="333375" y="721834"/>
                    </a:cubicBezTo>
                    <a:cubicBezTo>
                      <a:pt x="335298" y="728245"/>
                      <a:pt x="338102" y="734390"/>
                      <a:pt x="339725" y="740884"/>
                    </a:cubicBezTo>
                    <a:cubicBezTo>
                      <a:pt x="340783" y="745117"/>
                      <a:pt x="341701" y="749388"/>
                      <a:pt x="342900" y="753584"/>
                    </a:cubicBezTo>
                    <a:cubicBezTo>
                      <a:pt x="343819" y="756802"/>
                      <a:pt x="344219" y="760324"/>
                      <a:pt x="346075" y="763109"/>
                    </a:cubicBezTo>
                    <a:cubicBezTo>
                      <a:pt x="348566" y="766845"/>
                      <a:pt x="352425" y="769459"/>
                      <a:pt x="355600" y="772634"/>
                    </a:cubicBezTo>
                    <a:cubicBezTo>
                      <a:pt x="356658" y="775809"/>
                      <a:pt x="357278" y="779166"/>
                      <a:pt x="358775" y="782159"/>
                    </a:cubicBezTo>
                    <a:cubicBezTo>
                      <a:pt x="360482" y="785572"/>
                      <a:pt x="363622" y="788177"/>
                      <a:pt x="365125" y="791684"/>
                    </a:cubicBezTo>
                    <a:cubicBezTo>
                      <a:pt x="366844" y="795695"/>
                      <a:pt x="366768" y="800298"/>
                      <a:pt x="368300" y="804384"/>
                    </a:cubicBezTo>
                    <a:cubicBezTo>
                      <a:pt x="369962" y="808816"/>
                      <a:pt x="371899" y="813233"/>
                      <a:pt x="374650" y="817084"/>
                    </a:cubicBezTo>
                    <a:cubicBezTo>
                      <a:pt x="380206" y="824862"/>
                      <a:pt x="386105" y="827896"/>
                      <a:pt x="393700" y="832959"/>
                    </a:cubicBezTo>
                    <a:cubicBezTo>
                      <a:pt x="395817" y="837192"/>
                      <a:pt x="397020" y="842023"/>
                      <a:pt x="400050" y="845659"/>
                    </a:cubicBezTo>
                    <a:cubicBezTo>
                      <a:pt x="402493" y="848590"/>
                      <a:pt x="406162" y="850302"/>
                      <a:pt x="409575" y="852009"/>
                    </a:cubicBezTo>
                    <a:cubicBezTo>
                      <a:pt x="418152" y="856297"/>
                      <a:pt x="429370" y="856408"/>
                      <a:pt x="438150" y="858359"/>
                    </a:cubicBezTo>
                    <a:cubicBezTo>
                      <a:pt x="441417" y="859085"/>
                      <a:pt x="444457" y="860615"/>
                      <a:pt x="447675" y="861534"/>
                    </a:cubicBezTo>
                    <a:cubicBezTo>
                      <a:pt x="451871" y="862733"/>
                      <a:pt x="456179" y="863510"/>
                      <a:pt x="460375" y="864709"/>
                    </a:cubicBezTo>
                    <a:cubicBezTo>
                      <a:pt x="463593" y="865628"/>
                      <a:pt x="466599" y="867334"/>
                      <a:pt x="469900" y="867884"/>
                    </a:cubicBezTo>
                    <a:cubicBezTo>
                      <a:pt x="499535" y="872823"/>
                      <a:pt x="491501" y="868522"/>
                      <a:pt x="514350" y="874234"/>
                    </a:cubicBezTo>
                    <a:cubicBezTo>
                      <a:pt x="517597" y="875046"/>
                      <a:pt x="520608" y="876683"/>
                      <a:pt x="523875" y="877409"/>
                    </a:cubicBezTo>
                    <a:cubicBezTo>
                      <a:pt x="530159" y="878806"/>
                      <a:pt x="536612" y="879321"/>
                      <a:pt x="542925" y="880584"/>
                    </a:cubicBezTo>
                    <a:cubicBezTo>
                      <a:pt x="547204" y="881440"/>
                      <a:pt x="551429" y="882560"/>
                      <a:pt x="555625" y="883759"/>
                    </a:cubicBezTo>
                    <a:cubicBezTo>
                      <a:pt x="558843" y="884678"/>
                      <a:pt x="561837" y="886461"/>
                      <a:pt x="565150" y="886934"/>
                    </a:cubicBezTo>
                    <a:cubicBezTo>
                      <a:pt x="576722" y="888587"/>
                      <a:pt x="588438" y="889001"/>
                      <a:pt x="600075" y="890109"/>
                    </a:cubicBezTo>
                    <a:lnTo>
                      <a:pt x="631825" y="893284"/>
                    </a:lnTo>
                    <a:cubicBezTo>
                      <a:pt x="662100" y="890761"/>
                      <a:pt x="668826" y="901955"/>
                      <a:pt x="673100" y="880584"/>
                    </a:cubicBezTo>
                    <a:cubicBezTo>
                      <a:pt x="674568" y="873246"/>
                      <a:pt x="671681" y="864266"/>
                      <a:pt x="676275" y="858359"/>
                    </a:cubicBezTo>
                    <a:cubicBezTo>
                      <a:pt x="680384" y="853075"/>
                      <a:pt x="689756" y="855722"/>
                      <a:pt x="695325" y="852009"/>
                    </a:cubicBezTo>
                    <a:lnTo>
                      <a:pt x="704850" y="845659"/>
                    </a:lnTo>
                    <a:cubicBezTo>
                      <a:pt x="706967" y="842484"/>
                      <a:pt x="708025" y="838251"/>
                      <a:pt x="711200" y="836134"/>
                    </a:cubicBezTo>
                    <a:cubicBezTo>
                      <a:pt x="714831" y="833713"/>
                      <a:pt x="719720" y="834213"/>
                      <a:pt x="723900" y="832959"/>
                    </a:cubicBezTo>
                    <a:cubicBezTo>
                      <a:pt x="730311" y="831036"/>
                      <a:pt x="736600" y="828726"/>
                      <a:pt x="742950" y="826609"/>
                    </a:cubicBezTo>
                    <a:cubicBezTo>
                      <a:pt x="768571" y="818069"/>
                      <a:pt x="749135" y="823643"/>
                      <a:pt x="803275" y="820259"/>
                    </a:cubicBezTo>
                    <a:cubicBezTo>
                      <a:pt x="804772" y="815767"/>
                      <a:pt x="809625" y="802021"/>
                      <a:pt x="809625" y="798034"/>
                    </a:cubicBezTo>
                    <a:cubicBezTo>
                      <a:pt x="809625" y="784235"/>
                      <a:pt x="809797" y="770146"/>
                      <a:pt x="806450" y="756759"/>
                    </a:cubicBezTo>
                    <a:cubicBezTo>
                      <a:pt x="805361" y="752403"/>
                      <a:pt x="800824" y="749462"/>
                      <a:pt x="796925" y="747234"/>
                    </a:cubicBezTo>
                    <a:cubicBezTo>
                      <a:pt x="793136" y="745069"/>
                      <a:pt x="788504" y="744915"/>
                      <a:pt x="784225" y="744059"/>
                    </a:cubicBezTo>
                    <a:cubicBezTo>
                      <a:pt x="756286" y="738471"/>
                      <a:pt x="774187" y="743888"/>
                      <a:pt x="755650" y="737709"/>
                    </a:cubicBezTo>
                    <a:cubicBezTo>
                      <a:pt x="753533" y="734534"/>
                      <a:pt x="751743" y="731115"/>
                      <a:pt x="749300" y="728184"/>
                    </a:cubicBezTo>
                    <a:cubicBezTo>
                      <a:pt x="746425" y="724735"/>
                      <a:pt x="742266" y="722395"/>
                      <a:pt x="739775" y="718659"/>
                    </a:cubicBezTo>
                    <a:cubicBezTo>
                      <a:pt x="730511" y="704763"/>
                      <a:pt x="746838" y="705376"/>
                      <a:pt x="723900" y="690084"/>
                    </a:cubicBezTo>
                    <a:lnTo>
                      <a:pt x="704850" y="677384"/>
                    </a:lnTo>
                    <a:cubicBezTo>
                      <a:pt x="700617" y="671034"/>
                      <a:pt x="694563" y="665574"/>
                      <a:pt x="692150" y="658334"/>
                    </a:cubicBezTo>
                    <a:lnTo>
                      <a:pt x="682625" y="629759"/>
                    </a:lnTo>
                    <a:cubicBezTo>
                      <a:pt x="679599" y="620681"/>
                      <a:pt x="678268" y="617501"/>
                      <a:pt x="676275" y="607534"/>
                    </a:cubicBezTo>
                    <a:cubicBezTo>
                      <a:pt x="675012" y="601221"/>
                      <a:pt x="674252" y="594818"/>
                      <a:pt x="673100" y="588484"/>
                    </a:cubicBezTo>
                    <a:cubicBezTo>
                      <a:pt x="672135" y="583175"/>
                      <a:pt x="670746" y="577943"/>
                      <a:pt x="669925" y="572609"/>
                    </a:cubicBezTo>
                    <a:cubicBezTo>
                      <a:pt x="668628" y="564176"/>
                      <a:pt x="668538" y="555552"/>
                      <a:pt x="666750" y="547209"/>
                    </a:cubicBezTo>
                    <a:cubicBezTo>
                      <a:pt x="663171" y="530505"/>
                      <a:pt x="661846" y="530327"/>
                      <a:pt x="654050" y="518634"/>
                    </a:cubicBezTo>
                    <a:cubicBezTo>
                      <a:pt x="651933" y="510167"/>
                      <a:pt x="645807" y="501753"/>
                      <a:pt x="647700" y="493234"/>
                    </a:cubicBezTo>
                    <a:cubicBezTo>
                      <a:pt x="649817" y="483709"/>
                      <a:pt x="652136" y="474227"/>
                      <a:pt x="654050" y="464659"/>
                    </a:cubicBezTo>
                    <a:cubicBezTo>
                      <a:pt x="655313" y="458346"/>
                      <a:pt x="655664" y="451854"/>
                      <a:pt x="657225" y="445609"/>
                    </a:cubicBezTo>
                    <a:cubicBezTo>
                      <a:pt x="665416" y="412844"/>
                      <a:pt x="659500" y="437883"/>
                      <a:pt x="669925" y="417034"/>
                    </a:cubicBezTo>
                    <a:cubicBezTo>
                      <a:pt x="683070" y="390744"/>
                      <a:pt x="661252" y="425281"/>
                      <a:pt x="679450" y="397984"/>
                    </a:cubicBezTo>
                    <a:cubicBezTo>
                      <a:pt x="681879" y="388268"/>
                      <a:pt x="681666" y="383068"/>
                      <a:pt x="688975" y="375759"/>
                    </a:cubicBezTo>
                    <a:cubicBezTo>
                      <a:pt x="691673" y="373061"/>
                      <a:pt x="695325" y="371526"/>
                      <a:pt x="698500" y="369409"/>
                    </a:cubicBezTo>
                    <a:cubicBezTo>
                      <a:pt x="706480" y="345468"/>
                      <a:pt x="695715" y="374978"/>
                      <a:pt x="708025" y="350359"/>
                    </a:cubicBezTo>
                    <a:cubicBezTo>
                      <a:pt x="709522" y="347366"/>
                      <a:pt x="710142" y="344009"/>
                      <a:pt x="711200" y="340834"/>
                    </a:cubicBezTo>
                    <a:cubicBezTo>
                      <a:pt x="709613" y="331312"/>
                      <a:pt x="707265" y="311120"/>
                      <a:pt x="701675" y="302734"/>
                    </a:cubicBezTo>
                    <a:cubicBezTo>
                      <a:pt x="697442" y="296384"/>
                      <a:pt x="691388" y="290924"/>
                      <a:pt x="688975" y="283684"/>
                    </a:cubicBezTo>
                    <a:cubicBezTo>
                      <a:pt x="687917" y="280509"/>
                      <a:pt x="687297" y="277152"/>
                      <a:pt x="685800" y="274159"/>
                    </a:cubicBezTo>
                    <a:cubicBezTo>
                      <a:pt x="684093" y="270746"/>
                      <a:pt x="681157" y="268047"/>
                      <a:pt x="679450" y="264634"/>
                    </a:cubicBezTo>
                    <a:cubicBezTo>
                      <a:pt x="677953" y="261641"/>
                      <a:pt x="677593" y="258185"/>
                      <a:pt x="676275" y="255109"/>
                    </a:cubicBezTo>
                    <a:cubicBezTo>
                      <a:pt x="674411" y="250759"/>
                      <a:pt x="671789" y="246759"/>
                      <a:pt x="669925" y="242409"/>
                    </a:cubicBezTo>
                    <a:cubicBezTo>
                      <a:pt x="668607" y="239333"/>
                      <a:pt x="669473" y="234829"/>
                      <a:pt x="666750" y="232884"/>
                    </a:cubicBezTo>
                    <a:cubicBezTo>
                      <a:pt x="661303" y="228993"/>
                      <a:pt x="653687" y="229527"/>
                      <a:pt x="647700" y="226534"/>
                    </a:cubicBezTo>
                    <a:cubicBezTo>
                      <a:pt x="643467" y="224417"/>
                      <a:pt x="639109" y="222532"/>
                      <a:pt x="635000" y="220184"/>
                    </a:cubicBezTo>
                    <a:cubicBezTo>
                      <a:pt x="631687" y="218291"/>
                      <a:pt x="628406" y="216277"/>
                      <a:pt x="625475" y="213834"/>
                    </a:cubicBezTo>
                    <a:cubicBezTo>
                      <a:pt x="622026" y="210959"/>
                      <a:pt x="619875" y="206490"/>
                      <a:pt x="615950" y="204309"/>
                    </a:cubicBezTo>
                    <a:cubicBezTo>
                      <a:pt x="610099" y="201058"/>
                      <a:pt x="603250" y="200076"/>
                      <a:pt x="596900" y="197959"/>
                    </a:cubicBezTo>
                    <a:lnTo>
                      <a:pt x="587375" y="194784"/>
                    </a:lnTo>
                    <a:cubicBezTo>
                      <a:pt x="578412" y="185821"/>
                      <a:pt x="571459" y="177623"/>
                      <a:pt x="558800" y="172559"/>
                    </a:cubicBezTo>
                    <a:lnTo>
                      <a:pt x="542925" y="166209"/>
                    </a:lnTo>
                    <a:cubicBezTo>
                      <a:pt x="535903" y="159187"/>
                      <a:pt x="532716" y="154754"/>
                      <a:pt x="523875" y="150334"/>
                    </a:cubicBezTo>
                    <a:cubicBezTo>
                      <a:pt x="520882" y="148837"/>
                      <a:pt x="517525" y="148217"/>
                      <a:pt x="514350" y="147159"/>
                    </a:cubicBezTo>
                    <a:cubicBezTo>
                      <a:pt x="511921" y="137443"/>
                      <a:pt x="512134" y="132243"/>
                      <a:pt x="504825" y="124934"/>
                    </a:cubicBezTo>
                    <a:cubicBezTo>
                      <a:pt x="502127" y="122236"/>
                      <a:pt x="498475" y="120701"/>
                      <a:pt x="495300" y="118584"/>
                    </a:cubicBezTo>
                    <a:cubicBezTo>
                      <a:pt x="494242" y="115409"/>
                      <a:pt x="493981" y="111844"/>
                      <a:pt x="492125" y="109059"/>
                    </a:cubicBezTo>
                    <a:cubicBezTo>
                      <a:pt x="483188" y="95653"/>
                      <a:pt x="476165" y="99449"/>
                      <a:pt x="463550" y="86834"/>
                    </a:cubicBezTo>
                    <a:cubicBezTo>
                      <a:pt x="453213" y="76497"/>
                      <a:pt x="451691" y="72298"/>
                      <a:pt x="438150" y="67784"/>
                    </a:cubicBezTo>
                    <a:cubicBezTo>
                      <a:pt x="433030" y="66077"/>
                      <a:pt x="427481" y="66029"/>
                      <a:pt x="422275" y="64609"/>
                    </a:cubicBezTo>
                    <a:cubicBezTo>
                      <a:pt x="415817" y="62848"/>
                      <a:pt x="403225" y="58259"/>
                      <a:pt x="403225" y="58259"/>
                    </a:cubicBezTo>
                    <a:cubicBezTo>
                      <a:pt x="400050" y="55084"/>
                      <a:pt x="397354" y="51344"/>
                      <a:pt x="393700" y="48734"/>
                    </a:cubicBezTo>
                    <a:cubicBezTo>
                      <a:pt x="386834" y="43830"/>
                      <a:pt x="379248" y="41800"/>
                      <a:pt x="371475" y="39209"/>
                    </a:cubicBezTo>
                    <a:cubicBezTo>
                      <a:pt x="357009" y="24743"/>
                      <a:pt x="367705" y="31916"/>
                      <a:pt x="346075" y="26509"/>
                    </a:cubicBezTo>
                    <a:cubicBezTo>
                      <a:pt x="342828" y="25697"/>
                      <a:pt x="339543" y="24831"/>
                      <a:pt x="336550" y="23334"/>
                    </a:cubicBezTo>
                    <a:cubicBezTo>
                      <a:pt x="333137" y="21627"/>
                      <a:pt x="315383" y="4284"/>
                      <a:pt x="307975" y="110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jaen">
                <a:extLst>
                  <a:ext uri="{FF2B5EF4-FFF2-40B4-BE49-F238E27FC236}">
                    <a16:creationId xmlns:a16="http://schemas.microsoft.com/office/drawing/2014/main" id="{3ECC4A14-6CB4-C7E6-0006-DA5614B9CB0C}"/>
                  </a:ext>
                </a:extLst>
              </p:cNvPr>
              <p:cNvSpPr/>
              <p:nvPr/>
            </p:nvSpPr>
            <p:spPr>
              <a:xfrm>
                <a:off x="2157911" y="3052476"/>
                <a:ext cx="966369" cy="781376"/>
              </a:xfrm>
              <a:custGeom>
                <a:avLst/>
                <a:gdLst>
                  <a:gd name="connsiteX0" fmla="*/ 9525 w 863600"/>
                  <a:gd name="connsiteY0" fmla="*/ 82550 h 682625"/>
                  <a:gd name="connsiteX1" fmla="*/ 25400 w 863600"/>
                  <a:gd name="connsiteY1" fmla="*/ 92075 h 682625"/>
                  <a:gd name="connsiteX2" fmla="*/ 60325 w 863600"/>
                  <a:gd name="connsiteY2" fmla="*/ 98425 h 682625"/>
                  <a:gd name="connsiteX3" fmla="*/ 120650 w 863600"/>
                  <a:gd name="connsiteY3" fmla="*/ 107950 h 682625"/>
                  <a:gd name="connsiteX4" fmla="*/ 149225 w 863600"/>
                  <a:gd name="connsiteY4" fmla="*/ 104775 h 682625"/>
                  <a:gd name="connsiteX5" fmla="*/ 158750 w 863600"/>
                  <a:gd name="connsiteY5" fmla="*/ 98425 h 682625"/>
                  <a:gd name="connsiteX6" fmla="*/ 168275 w 863600"/>
                  <a:gd name="connsiteY6" fmla="*/ 95250 h 682625"/>
                  <a:gd name="connsiteX7" fmla="*/ 206375 w 863600"/>
                  <a:gd name="connsiteY7" fmla="*/ 98425 h 682625"/>
                  <a:gd name="connsiteX8" fmla="*/ 346075 w 863600"/>
                  <a:gd name="connsiteY8" fmla="*/ 92075 h 682625"/>
                  <a:gd name="connsiteX9" fmla="*/ 365125 w 863600"/>
                  <a:gd name="connsiteY9" fmla="*/ 85725 h 682625"/>
                  <a:gd name="connsiteX10" fmla="*/ 384175 w 863600"/>
                  <a:gd name="connsiteY10" fmla="*/ 73025 h 682625"/>
                  <a:gd name="connsiteX11" fmla="*/ 390525 w 863600"/>
                  <a:gd name="connsiteY11" fmla="*/ 63500 h 682625"/>
                  <a:gd name="connsiteX12" fmla="*/ 400050 w 863600"/>
                  <a:gd name="connsiteY12" fmla="*/ 60325 h 682625"/>
                  <a:gd name="connsiteX13" fmla="*/ 419100 w 863600"/>
                  <a:gd name="connsiteY13" fmla="*/ 50800 h 682625"/>
                  <a:gd name="connsiteX14" fmla="*/ 492125 w 863600"/>
                  <a:gd name="connsiteY14" fmla="*/ 60325 h 682625"/>
                  <a:gd name="connsiteX15" fmla="*/ 492125 w 863600"/>
                  <a:gd name="connsiteY15" fmla="*/ 60325 h 682625"/>
                  <a:gd name="connsiteX16" fmla="*/ 511175 w 863600"/>
                  <a:gd name="connsiteY16" fmla="*/ 63500 h 682625"/>
                  <a:gd name="connsiteX17" fmla="*/ 530225 w 863600"/>
                  <a:gd name="connsiteY17" fmla="*/ 69850 h 682625"/>
                  <a:gd name="connsiteX18" fmla="*/ 571500 w 863600"/>
                  <a:gd name="connsiteY18" fmla="*/ 66675 h 682625"/>
                  <a:gd name="connsiteX19" fmla="*/ 581025 w 863600"/>
                  <a:gd name="connsiteY19" fmla="*/ 63500 h 682625"/>
                  <a:gd name="connsiteX20" fmla="*/ 590550 w 863600"/>
                  <a:gd name="connsiteY20" fmla="*/ 53975 h 682625"/>
                  <a:gd name="connsiteX21" fmla="*/ 603250 w 863600"/>
                  <a:gd name="connsiteY21" fmla="*/ 50800 h 682625"/>
                  <a:gd name="connsiteX22" fmla="*/ 641350 w 863600"/>
                  <a:gd name="connsiteY22" fmla="*/ 44450 h 682625"/>
                  <a:gd name="connsiteX23" fmla="*/ 663575 w 863600"/>
                  <a:gd name="connsiteY23" fmla="*/ 38100 h 682625"/>
                  <a:gd name="connsiteX24" fmla="*/ 676275 w 863600"/>
                  <a:gd name="connsiteY24" fmla="*/ 34925 h 682625"/>
                  <a:gd name="connsiteX25" fmla="*/ 695325 w 863600"/>
                  <a:gd name="connsiteY25" fmla="*/ 28575 h 682625"/>
                  <a:gd name="connsiteX26" fmla="*/ 714375 w 863600"/>
                  <a:gd name="connsiteY26" fmla="*/ 15875 h 682625"/>
                  <a:gd name="connsiteX27" fmla="*/ 742950 w 863600"/>
                  <a:gd name="connsiteY27" fmla="*/ 0 h 682625"/>
                  <a:gd name="connsiteX28" fmla="*/ 762000 w 863600"/>
                  <a:gd name="connsiteY28" fmla="*/ 3175 h 682625"/>
                  <a:gd name="connsiteX29" fmla="*/ 771525 w 863600"/>
                  <a:gd name="connsiteY29" fmla="*/ 6350 h 682625"/>
                  <a:gd name="connsiteX30" fmla="*/ 796925 w 863600"/>
                  <a:gd name="connsiteY30" fmla="*/ 12700 h 682625"/>
                  <a:gd name="connsiteX31" fmla="*/ 806450 w 863600"/>
                  <a:gd name="connsiteY31" fmla="*/ 19050 h 682625"/>
                  <a:gd name="connsiteX32" fmla="*/ 822325 w 863600"/>
                  <a:gd name="connsiteY32" fmla="*/ 47625 h 682625"/>
                  <a:gd name="connsiteX33" fmla="*/ 828675 w 863600"/>
                  <a:gd name="connsiteY33" fmla="*/ 57150 h 682625"/>
                  <a:gd name="connsiteX34" fmla="*/ 838200 w 863600"/>
                  <a:gd name="connsiteY34" fmla="*/ 76200 h 682625"/>
                  <a:gd name="connsiteX35" fmla="*/ 847725 w 863600"/>
                  <a:gd name="connsiteY35" fmla="*/ 82550 h 682625"/>
                  <a:gd name="connsiteX36" fmla="*/ 850900 w 863600"/>
                  <a:gd name="connsiteY36" fmla="*/ 95250 h 682625"/>
                  <a:gd name="connsiteX37" fmla="*/ 857250 w 863600"/>
                  <a:gd name="connsiteY37" fmla="*/ 104775 h 682625"/>
                  <a:gd name="connsiteX38" fmla="*/ 860425 w 863600"/>
                  <a:gd name="connsiteY38" fmla="*/ 114300 h 682625"/>
                  <a:gd name="connsiteX39" fmla="*/ 863600 w 863600"/>
                  <a:gd name="connsiteY39" fmla="*/ 161925 h 682625"/>
                  <a:gd name="connsiteX40" fmla="*/ 860425 w 863600"/>
                  <a:gd name="connsiteY40" fmla="*/ 225425 h 682625"/>
                  <a:gd name="connsiteX41" fmla="*/ 854075 w 863600"/>
                  <a:gd name="connsiteY41" fmla="*/ 234950 h 682625"/>
                  <a:gd name="connsiteX42" fmla="*/ 850900 w 863600"/>
                  <a:gd name="connsiteY42" fmla="*/ 244475 h 682625"/>
                  <a:gd name="connsiteX43" fmla="*/ 835025 w 863600"/>
                  <a:gd name="connsiteY43" fmla="*/ 263525 h 682625"/>
                  <a:gd name="connsiteX44" fmla="*/ 819150 w 863600"/>
                  <a:gd name="connsiteY44" fmla="*/ 276225 h 682625"/>
                  <a:gd name="connsiteX45" fmla="*/ 812800 w 863600"/>
                  <a:gd name="connsiteY45" fmla="*/ 285750 h 682625"/>
                  <a:gd name="connsiteX46" fmla="*/ 790575 w 863600"/>
                  <a:gd name="connsiteY46" fmla="*/ 292100 h 682625"/>
                  <a:gd name="connsiteX47" fmla="*/ 771525 w 863600"/>
                  <a:gd name="connsiteY47" fmla="*/ 301625 h 682625"/>
                  <a:gd name="connsiteX48" fmla="*/ 762000 w 863600"/>
                  <a:gd name="connsiteY48" fmla="*/ 307975 h 682625"/>
                  <a:gd name="connsiteX49" fmla="*/ 730250 w 863600"/>
                  <a:gd name="connsiteY49" fmla="*/ 320675 h 682625"/>
                  <a:gd name="connsiteX50" fmla="*/ 711200 w 863600"/>
                  <a:gd name="connsiteY50" fmla="*/ 336550 h 682625"/>
                  <a:gd name="connsiteX51" fmla="*/ 701675 w 863600"/>
                  <a:gd name="connsiteY51" fmla="*/ 365125 h 682625"/>
                  <a:gd name="connsiteX52" fmla="*/ 698500 w 863600"/>
                  <a:gd name="connsiteY52" fmla="*/ 374650 h 682625"/>
                  <a:gd name="connsiteX53" fmla="*/ 695325 w 863600"/>
                  <a:gd name="connsiteY53" fmla="*/ 387350 h 682625"/>
                  <a:gd name="connsiteX54" fmla="*/ 688975 w 863600"/>
                  <a:gd name="connsiteY54" fmla="*/ 396875 h 682625"/>
                  <a:gd name="connsiteX55" fmla="*/ 682625 w 863600"/>
                  <a:gd name="connsiteY55" fmla="*/ 419100 h 682625"/>
                  <a:gd name="connsiteX56" fmla="*/ 669925 w 863600"/>
                  <a:gd name="connsiteY56" fmla="*/ 438150 h 682625"/>
                  <a:gd name="connsiteX57" fmla="*/ 650875 w 863600"/>
                  <a:gd name="connsiteY57" fmla="*/ 457200 h 682625"/>
                  <a:gd name="connsiteX58" fmla="*/ 628650 w 863600"/>
                  <a:gd name="connsiteY58" fmla="*/ 476250 h 682625"/>
                  <a:gd name="connsiteX59" fmla="*/ 622300 w 863600"/>
                  <a:gd name="connsiteY59" fmla="*/ 485775 h 682625"/>
                  <a:gd name="connsiteX60" fmla="*/ 612775 w 863600"/>
                  <a:gd name="connsiteY60" fmla="*/ 495300 h 682625"/>
                  <a:gd name="connsiteX61" fmla="*/ 609600 w 863600"/>
                  <a:gd name="connsiteY61" fmla="*/ 523875 h 682625"/>
                  <a:gd name="connsiteX62" fmla="*/ 469900 w 863600"/>
                  <a:gd name="connsiteY62" fmla="*/ 539750 h 682625"/>
                  <a:gd name="connsiteX63" fmla="*/ 463550 w 863600"/>
                  <a:gd name="connsiteY63" fmla="*/ 549275 h 682625"/>
                  <a:gd name="connsiteX64" fmla="*/ 454025 w 863600"/>
                  <a:gd name="connsiteY64" fmla="*/ 552450 h 682625"/>
                  <a:gd name="connsiteX65" fmla="*/ 444500 w 863600"/>
                  <a:gd name="connsiteY65" fmla="*/ 558800 h 682625"/>
                  <a:gd name="connsiteX66" fmla="*/ 412750 w 863600"/>
                  <a:gd name="connsiteY66" fmla="*/ 568325 h 682625"/>
                  <a:gd name="connsiteX67" fmla="*/ 393700 w 863600"/>
                  <a:gd name="connsiteY67" fmla="*/ 574675 h 682625"/>
                  <a:gd name="connsiteX68" fmla="*/ 384175 w 863600"/>
                  <a:gd name="connsiteY68" fmla="*/ 577850 h 682625"/>
                  <a:gd name="connsiteX69" fmla="*/ 339725 w 863600"/>
                  <a:gd name="connsiteY69" fmla="*/ 577850 h 682625"/>
                  <a:gd name="connsiteX70" fmla="*/ 333375 w 863600"/>
                  <a:gd name="connsiteY70" fmla="*/ 596900 h 682625"/>
                  <a:gd name="connsiteX71" fmla="*/ 304800 w 863600"/>
                  <a:gd name="connsiteY71" fmla="*/ 628650 h 682625"/>
                  <a:gd name="connsiteX72" fmla="*/ 282575 w 863600"/>
                  <a:gd name="connsiteY72" fmla="*/ 635000 h 682625"/>
                  <a:gd name="connsiteX73" fmla="*/ 266700 w 863600"/>
                  <a:gd name="connsiteY73" fmla="*/ 638175 h 682625"/>
                  <a:gd name="connsiteX74" fmla="*/ 234950 w 863600"/>
                  <a:gd name="connsiteY74" fmla="*/ 650875 h 682625"/>
                  <a:gd name="connsiteX75" fmla="*/ 222250 w 863600"/>
                  <a:gd name="connsiteY75" fmla="*/ 669925 h 682625"/>
                  <a:gd name="connsiteX76" fmla="*/ 212725 w 863600"/>
                  <a:gd name="connsiteY76" fmla="*/ 676275 h 682625"/>
                  <a:gd name="connsiteX77" fmla="*/ 196850 w 863600"/>
                  <a:gd name="connsiteY77" fmla="*/ 679450 h 682625"/>
                  <a:gd name="connsiteX78" fmla="*/ 187325 w 863600"/>
                  <a:gd name="connsiteY78" fmla="*/ 682625 h 682625"/>
                  <a:gd name="connsiteX79" fmla="*/ 168275 w 863600"/>
                  <a:gd name="connsiteY79" fmla="*/ 676275 h 682625"/>
                  <a:gd name="connsiteX80" fmla="*/ 149225 w 863600"/>
                  <a:gd name="connsiteY80" fmla="*/ 663575 h 682625"/>
                  <a:gd name="connsiteX81" fmla="*/ 146050 w 863600"/>
                  <a:gd name="connsiteY81" fmla="*/ 654050 h 682625"/>
                  <a:gd name="connsiteX82" fmla="*/ 142875 w 863600"/>
                  <a:gd name="connsiteY82" fmla="*/ 619125 h 682625"/>
                  <a:gd name="connsiteX83" fmla="*/ 133350 w 863600"/>
                  <a:gd name="connsiteY83" fmla="*/ 615950 h 682625"/>
                  <a:gd name="connsiteX84" fmla="*/ 120650 w 863600"/>
                  <a:gd name="connsiteY84" fmla="*/ 606425 h 682625"/>
                  <a:gd name="connsiteX85" fmla="*/ 101600 w 863600"/>
                  <a:gd name="connsiteY85" fmla="*/ 600075 h 682625"/>
                  <a:gd name="connsiteX86" fmla="*/ 69850 w 863600"/>
                  <a:gd name="connsiteY86" fmla="*/ 593725 h 682625"/>
                  <a:gd name="connsiteX87" fmla="*/ 63500 w 863600"/>
                  <a:gd name="connsiteY87" fmla="*/ 574675 h 682625"/>
                  <a:gd name="connsiteX88" fmla="*/ 57150 w 863600"/>
                  <a:gd name="connsiteY88" fmla="*/ 552450 h 682625"/>
                  <a:gd name="connsiteX89" fmla="*/ 50800 w 863600"/>
                  <a:gd name="connsiteY89" fmla="*/ 542925 h 682625"/>
                  <a:gd name="connsiteX90" fmla="*/ 47625 w 863600"/>
                  <a:gd name="connsiteY90" fmla="*/ 533400 h 682625"/>
                  <a:gd name="connsiteX91" fmla="*/ 38100 w 863600"/>
                  <a:gd name="connsiteY91" fmla="*/ 517525 h 682625"/>
                  <a:gd name="connsiteX92" fmla="*/ 31750 w 863600"/>
                  <a:gd name="connsiteY92" fmla="*/ 492125 h 682625"/>
                  <a:gd name="connsiteX93" fmla="*/ 19050 w 863600"/>
                  <a:gd name="connsiteY93" fmla="*/ 460375 h 682625"/>
                  <a:gd name="connsiteX94" fmla="*/ 15875 w 863600"/>
                  <a:gd name="connsiteY94" fmla="*/ 441325 h 682625"/>
                  <a:gd name="connsiteX95" fmla="*/ 9525 w 863600"/>
                  <a:gd name="connsiteY95" fmla="*/ 415925 h 682625"/>
                  <a:gd name="connsiteX96" fmla="*/ 0 w 863600"/>
                  <a:gd name="connsiteY96" fmla="*/ 384175 h 682625"/>
                  <a:gd name="connsiteX97" fmla="*/ 6350 w 863600"/>
                  <a:gd name="connsiteY97" fmla="*/ 282575 h 682625"/>
                  <a:gd name="connsiteX98" fmla="*/ 19050 w 863600"/>
                  <a:gd name="connsiteY98" fmla="*/ 263525 h 682625"/>
                  <a:gd name="connsiteX99" fmla="*/ 38100 w 863600"/>
                  <a:gd name="connsiteY99" fmla="*/ 257175 h 682625"/>
                  <a:gd name="connsiteX100" fmla="*/ 41275 w 863600"/>
                  <a:gd name="connsiteY100" fmla="*/ 168275 h 682625"/>
                  <a:gd name="connsiteX101" fmla="*/ 34925 w 863600"/>
                  <a:gd name="connsiteY101" fmla="*/ 149225 h 682625"/>
                  <a:gd name="connsiteX102" fmla="*/ 22225 w 863600"/>
                  <a:gd name="connsiteY102" fmla="*/ 133350 h 682625"/>
                  <a:gd name="connsiteX103" fmla="*/ 15875 w 863600"/>
                  <a:gd name="connsiteY103" fmla="*/ 123825 h 682625"/>
                  <a:gd name="connsiteX104" fmla="*/ 12700 w 863600"/>
                  <a:gd name="connsiteY104" fmla="*/ 114300 h 682625"/>
                  <a:gd name="connsiteX105" fmla="*/ 3175 w 863600"/>
                  <a:gd name="connsiteY105" fmla="*/ 107950 h 682625"/>
                  <a:gd name="connsiteX106" fmla="*/ 9525 w 863600"/>
                  <a:gd name="connsiteY106" fmla="*/ 82550 h 6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63600" h="682625">
                    <a:moveTo>
                      <a:pt x="9525" y="82550"/>
                    </a:moveTo>
                    <a:cubicBezTo>
                      <a:pt x="13229" y="79904"/>
                      <a:pt x="19670" y="89783"/>
                      <a:pt x="25400" y="92075"/>
                    </a:cubicBezTo>
                    <a:cubicBezTo>
                      <a:pt x="28496" y="93313"/>
                      <a:pt x="58727" y="98179"/>
                      <a:pt x="60325" y="98425"/>
                    </a:cubicBezTo>
                    <a:cubicBezTo>
                      <a:pt x="125271" y="108417"/>
                      <a:pt x="23597" y="91775"/>
                      <a:pt x="120650" y="107950"/>
                    </a:cubicBezTo>
                    <a:cubicBezTo>
                      <a:pt x="130175" y="106892"/>
                      <a:pt x="139928" y="107099"/>
                      <a:pt x="149225" y="104775"/>
                    </a:cubicBezTo>
                    <a:cubicBezTo>
                      <a:pt x="152927" y="103850"/>
                      <a:pt x="155337" y="100132"/>
                      <a:pt x="158750" y="98425"/>
                    </a:cubicBezTo>
                    <a:cubicBezTo>
                      <a:pt x="161743" y="96928"/>
                      <a:pt x="165100" y="96308"/>
                      <a:pt x="168275" y="95250"/>
                    </a:cubicBezTo>
                    <a:cubicBezTo>
                      <a:pt x="180975" y="96308"/>
                      <a:pt x="193631" y="98425"/>
                      <a:pt x="206375" y="98425"/>
                    </a:cubicBezTo>
                    <a:cubicBezTo>
                      <a:pt x="284015" y="98425"/>
                      <a:pt x="289340" y="97233"/>
                      <a:pt x="346075" y="92075"/>
                    </a:cubicBezTo>
                    <a:cubicBezTo>
                      <a:pt x="352425" y="89958"/>
                      <a:pt x="360392" y="90458"/>
                      <a:pt x="365125" y="85725"/>
                    </a:cubicBezTo>
                    <a:cubicBezTo>
                      <a:pt x="377017" y="73833"/>
                      <a:pt x="370390" y="77620"/>
                      <a:pt x="384175" y="73025"/>
                    </a:cubicBezTo>
                    <a:cubicBezTo>
                      <a:pt x="386292" y="69850"/>
                      <a:pt x="387545" y="65884"/>
                      <a:pt x="390525" y="63500"/>
                    </a:cubicBezTo>
                    <a:cubicBezTo>
                      <a:pt x="393138" y="61409"/>
                      <a:pt x="397057" y="61822"/>
                      <a:pt x="400050" y="60325"/>
                    </a:cubicBezTo>
                    <a:cubicBezTo>
                      <a:pt x="424669" y="48015"/>
                      <a:pt x="395159" y="58780"/>
                      <a:pt x="419100" y="50800"/>
                    </a:cubicBezTo>
                    <a:cubicBezTo>
                      <a:pt x="479757" y="54368"/>
                      <a:pt x="455977" y="48276"/>
                      <a:pt x="492125" y="60325"/>
                    </a:cubicBezTo>
                    <a:lnTo>
                      <a:pt x="492125" y="60325"/>
                    </a:lnTo>
                    <a:cubicBezTo>
                      <a:pt x="498475" y="61383"/>
                      <a:pt x="504930" y="61939"/>
                      <a:pt x="511175" y="63500"/>
                    </a:cubicBezTo>
                    <a:cubicBezTo>
                      <a:pt x="517669" y="65123"/>
                      <a:pt x="530225" y="69850"/>
                      <a:pt x="530225" y="69850"/>
                    </a:cubicBezTo>
                    <a:cubicBezTo>
                      <a:pt x="543983" y="68792"/>
                      <a:pt x="557808" y="68387"/>
                      <a:pt x="571500" y="66675"/>
                    </a:cubicBezTo>
                    <a:cubicBezTo>
                      <a:pt x="574821" y="66260"/>
                      <a:pt x="578240" y="65356"/>
                      <a:pt x="581025" y="63500"/>
                    </a:cubicBezTo>
                    <a:cubicBezTo>
                      <a:pt x="584761" y="61009"/>
                      <a:pt x="586651" y="56203"/>
                      <a:pt x="590550" y="53975"/>
                    </a:cubicBezTo>
                    <a:cubicBezTo>
                      <a:pt x="594339" y="51810"/>
                      <a:pt x="598957" y="51581"/>
                      <a:pt x="603250" y="50800"/>
                    </a:cubicBezTo>
                    <a:cubicBezTo>
                      <a:pt x="639695" y="44174"/>
                      <a:pt x="611735" y="51031"/>
                      <a:pt x="641350" y="44450"/>
                    </a:cubicBezTo>
                    <a:cubicBezTo>
                      <a:pt x="663683" y="39487"/>
                      <a:pt x="645013" y="43404"/>
                      <a:pt x="663575" y="38100"/>
                    </a:cubicBezTo>
                    <a:cubicBezTo>
                      <a:pt x="667771" y="36901"/>
                      <a:pt x="672095" y="36179"/>
                      <a:pt x="676275" y="34925"/>
                    </a:cubicBezTo>
                    <a:cubicBezTo>
                      <a:pt x="682686" y="33002"/>
                      <a:pt x="695325" y="28575"/>
                      <a:pt x="695325" y="28575"/>
                    </a:cubicBezTo>
                    <a:cubicBezTo>
                      <a:pt x="716464" y="7436"/>
                      <a:pt x="693698" y="27362"/>
                      <a:pt x="714375" y="15875"/>
                    </a:cubicBezTo>
                    <a:cubicBezTo>
                      <a:pt x="747127" y="-2321"/>
                      <a:pt x="721397" y="7184"/>
                      <a:pt x="742950" y="0"/>
                    </a:cubicBezTo>
                    <a:cubicBezTo>
                      <a:pt x="749300" y="1058"/>
                      <a:pt x="755716" y="1778"/>
                      <a:pt x="762000" y="3175"/>
                    </a:cubicBezTo>
                    <a:cubicBezTo>
                      <a:pt x="765267" y="3901"/>
                      <a:pt x="768278" y="5538"/>
                      <a:pt x="771525" y="6350"/>
                    </a:cubicBezTo>
                    <a:cubicBezTo>
                      <a:pt x="778771" y="8161"/>
                      <a:pt x="789667" y="9071"/>
                      <a:pt x="796925" y="12700"/>
                    </a:cubicBezTo>
                    <a:cubicBezTo>
                      <a:pt x="800338" y="14407"/>
                      <a:pt x="803275" y="16933"/>
                      <a:pt x="806450" y="19050"/>
                    </a:cubicBezTo>
                    <a:cubicBezTo>
                      <a:pt x="812038" y="35815"/>
                      <a:pt x="807769" y="25790"/>
                      <a:pt x="822325" y="47625"/>
                    </a:cubicBezTo>
                    <a:cubicBezTo>
                      <a:pt x="824442" y="50800"/>
                      <a:pt x="827468" y="53530"/>
                      <a:pt x="828675" y="57150"/>
                    </a:cubicBezTo>
                    <a:cubicBezTo>
                      <a:pt x="831257" y="64897"/>
                      <a:pt x="832045" y="70045"/>
                      <a:pt x="838200" y="76200"/>
                    </a:cubicBezTo>
                    <a:cubicBezTo>
                      <a:pt x="840898" y="78898"/>
                      <a:pt x="844550" y="80433"/>
                      <a:pt x="847725" y="82550"/>
                    </a:cubicBezTo>
                    <a:cubicBezTo>
                      <a:pt x="848783" y="86783"/>
                      <a:pt x="849181" y="91239"/>
                      <a:pt x="850900" y="95250"/>
                    </a:cubicBezTo>
                    <a:cubicBezTo>
                      <a:pt x="852403" y="98757"/>
                      <a:pt x="855543" y="101362"/>
                      <a:pt x="857250" y="104775"/>
                    </a:cubicBezTo>
                    <a:cubicBezTo>
                      <a:pt x="858747" y="107768"/>
                      <a:pt x="859367" y="111125"/>
                      <a:pt x="860425" y="114300"/>
                    </a:cubicBezTo>
                    <a:cubicBezTo>
                      <a:pt x="861483" y="130175"/>
                      <a:pt x="863600" y="146015"/>
                      <a:pt x="863600" y="161925"/>
                    </a:cubicBezTo>
                    <a:cubicBezTo>
                      <a:pt x="863600" y="183118"/>
                      <a:pt x="863166" y="204410"/>
                      <a:pt x="860425" y="225425"/>
                    </a:cubicBezTo>
                    <a:cubicBezTo>
                      <a:pt x="859931" y="229209"/>
                      <a:pt x="855782" y="231537"/>
                      <a:pt x="854075" y="234950"/>
                    </a:cubicBezTo>
                    <a:cubicBezTo>
                      <a:pt x="852578" y="237943"/>
                      <a:pt x="852397" y="241482"/>
                      <a:pt x="850900" y="244475"/>
                    </a:cubicBezTo>
                    <a:cubicBezTo>
                      <a:pt x="844988" y="256299"/>
                      <a:pt x="843802" y="252992"/>
                      <a:pt x="835025" y="263525"/>
                    </a:cubicBezTo>
                    <a:cubicBezTo>
                      <a:pt x="823978" y="276782"/>
                      <a:pt x="834787" y="271013"/>
                      <a:pt x="819150" y="276225"/>
                    </a:cubicBezTo>
                    <a:cubicBezTo>
                      <a:pt x="817033" y="279400"/>
                      <a:pt x="815780" y="283366"/>
                      <a:pt x="812800" y="285750"/>
                    </a:cubicBezTo>
                    <a:cubicBezTo>
                      <a:pt x="810730" y="287406"/>
                      <a:pt x="791405" y="291893"/>
                      <a:pt x="790575" y="292100"/>
                    </a:cubicBezTo>
                    <a:cubicBezTo>
                      <a:pt x="763278" y="310298"/>
                      <a:pt x="797815" y="288480"/>
                      <a:pt x="771525" y="301625"/>
                    </a:cubicBezTo>
                    <a:cubicBezTo>
                      <a:pt x="768112" y="303332"/>
                      <a:pt x="765487" y="306425"/>
                      <a:pt x="762000" y="307975"/>
                    </a:cubicBezTo>
                    <a:cubicBezTo>
                      <a:pt x="732728" y="320985"/>
                      <a:pt x="752990" y="307681"/>
                      <a:pt x="730250" y="320675"/>
                    </a:cubicBezTo>
                    <a:cubicBezTo>
                      <a:pt x="719936" y="326569"/>
                      <a:pt x="719956" y="327794"/>
                      <a:pt x="711200" y="336550"/>
                    </a:cubicBezTo>
                    <a:lnTo>
                      <a:pt x="701675" y="365125"/>
                    </a:lnTo>
                    <a:cubicBezTo>
                      <a:pt x="700617" y="368300"/>
                      <a:pt x="699312" y="371403"/>
                      <a:pt x="698500" y="374650"/>
                    </a:cubicBezTo>
                    <a:cubicBezTo>
                      <a:pt x="697442" y="378883"/>
                      <a:pt x="697044" y="383339"/>
                      <a:pt x="695325" y="387350"/>
                    </a:cubicBezTo>
                    <a:cubicBezTo>
                      <a:pt x="693822" y="390857"/>
                      <a:pt x="691092" y="393700"/>
                      <a:pt x="688975" y="396875"/>
                    </a:cubicBezTo>
                    <a:cubicBezTo>
                      <a:pt x="688228" y="399864"/>
                      <a:pt x="684695" y="415373"/>
                      <a:pt x="682625" y="419100"/>
                    </a:cubicBezTo>
                    <a:cubicBezTo>
                      <a:pt x="678919" y="425771"/>
                      <a:pt x="675321" y="432754"/>
                      <a:pt x="669925" y="438150"/>
                    </a:cubicBezTo>
                    <a:cubicBezTo>
                      <a:pt x="663575" y="444500"/>
                      <a:pt x="655856" y="449728"/>
                      <a:pt x="650875" y="457200"/>
                    </a:cubicBezTo>
                    <a:cubicBezTo>
                      <a:pt x="641102" y="471860"/>
                      <a:pt x="647797" y="464762"/>
                      <a:pt x="628650" y="476250"/>
                    </a:cubicBezTo>
                    <a:cubicBezTo>
                      <a:pt x="626533" y="479425"/>
                      <a:pt x="624743" y="482844"/>
                      <a:pt x="622300" y="485775"/>
                    </a:cubicBezTo>
                    <a:cubicBezTo>
                      <a:pt x="619425" y="489224"/>
                      <a:pt x="614195" y="491040"/>
                      <a:pt x="612775" y="495300"/>
                    </a:cubicBezTo>
                    <a:cubicBezTo>
                      <a:pt x="609744" y="504392"/>
                      <a:pt x="611057" y="514403"/>
                      <a:pt x="609600" y="523875"/>
                    </a:cubicBezTo>
                    <a:cubicBezTo>
                      <a:pt x="600872" y="580609"/>
                      <a:pt x="553547" y="537805"/>
                      <a:pt x="469900" y="539750"/>
                    </a:cubicBezTo>
                    <a:cubicBezTo>
                      <a:pt x="467783" y="542925"/>
                      <a:pt x="466530" y="546891"/>
                      <a:pt x="463550" y="549275"/>
                    </a:cubicBezTo>
                    <a:cubicBezTo>
                      <a:pt x="460937" y="551366"/>
                      <a:pt x="457018" y="550953"/>
                      <a:pt x="454025" y="552450"/>
                    </a:cubicBezTo>
                    <a:cubicBezTo>
                      <a:pt x="450612" y="554157"/>
                      <a:pt x="447987" y="557250"/>
                      <a:pt x="444500" y="558800"/>
                    </a:cubicBezTo>
                    <a:cubicBezTo>
                      <a:pt x="428957" y="565708"/>
                      <a:pt x="426958" y="564062"/>
                      <a:pt x="412750" y="568325"/>
                    </a:cubicBezTo>
                    <a:cubicBezTo>
                      <a:pt x="406339" y="570248"/>
                      <a:pt x="400050" y="572558"/>
                      <a:pt x="393700" y="574675"/>
                    </a:cubicBezTo>
                    <a:lnTo>
                      <a:pt x="384175" y="577850"/>
                    </a:lnTo>
                    <a:cubicBezTo>
                      <a:pt x="370904" y="575196"/>
                      <a:pt x="352349" y="569816"/>
                      <a:pt x="339725" y="577850"/>
                    </a:cubicBezTo>
                    <a:cubicBezTo>
                      <a:pt x="334078" y="581444"/>
                      <a:pt x="337391" y="591545"/>
                      <a:pt x="333375" y="596900"/>
                    </a:cubicBezTo>
                    <a:cubicBezTo>
                      <a:pt x="327415" y="604846"/>
                      <a:pt x="312397" y="626118"/>
                      <a:pt x="304800" y="628650"/>
                    </a:cubicBezTo>
                    <a:cubicBezTo>
                      <a:pt x="294193" y="632186"/>
                      <a:pt x="294535" y="632342"/>
                      <a:pt x="282575" y="635000"/>
                    </a:cubicBezTo>
                    <a:cubicBezTo>
                      <a:pt x="277307" y="636171"/>
                      <a:pt x="271906" y="636755"/>
                      <a:pt x="266700" y="638175"/>
                    </a:cubicBezTo>
                    <a:cubicBezTo>
                      <a:pt x="249437" y="642883"/>
                      <a:pt x="249198" y="643751"/>
                      <a:pt x="234950" y="650875"/>
                    </a:cubicBezTo>
                    <a:cubicBezTo>
                      <a:pt x="230717" y="657225"/>
                      <a:pt x="228600" y="665692"/>
                      <a:pt x="222250" y="669925"/>
                    </a:cubicBezTo>
                    <a:cubicBezTo>
                      <a:pt x="219075" y="672042"/>
                      <a:pt x="216298" y="674935"/>
                      <a:pt x="212725" y="676275"/>
                    </a:cubicBezTo>
                    <a:cubicBezTo>
                      <a:pt x="207672" y="678170"/>
                      <a:pt x="202085" y="678141"/>
                      <a:pt x="196850" y="679450"/>
                    </a:cubicBezTo>
                    <a:cubicBezTo>
                      <a:pt x="193603" y="680262"/>
                      <a:pt x="190500" y="681567"/>
                      <a:pt x="187325" y="682625"/>
                    </a:cubicBezTo>
                    <a:cubicBezTo>
                      <a:pt x="180975" y="680508"/>
                      <a:pt x="173008" y="681008"/>
                      <a:pt x="168275" y="676275"/>
                    </a:cubicBezTo>
                    <a:cubicBezTo>
                      <a:pt x="156383" y="664383"/>
                      <a:pt x="163010" y="668170"/>
                      <a:pt x="149225" y="663575"/>
                    </a:cubicBezTo>
                    <a:cubicBezTo>
                      <a:pt x="148167" y="660400"/>
                      <a:pt x="146523" y="657363"/>
                      <a:pt x="146050" y="654050"/>
                    </a:cubicBezTo>
                    <a:cubicBezTo>
                      <a:pt x="144397" y="642478"/>
                      <a:pt x="146572" y="630215"/>
                      <a:pt x="142875" y="619125"/>
                    </a:cubicBezTo>
                    <a:cubicBezTo>
                      <a:pt x="141817" y="615950"/>
                      <a:pt x="136525" y="617008"/>
                      <a:pt x="133350" y="615950"/>
                    </a:cubicBezTo>
                    <a:cubicBezTo>
                      <a:pt x="129117" y="612775"/>
                      <a:pt x="125383" y="608792"/>
                      <a:pt x="120650" y="606425"/>
                    </a:cubicBezTo>
                    <a:cubicBezTo>
                      <a:pt x="114663" y="603432"/>
                      <a:pt x="108094" y="601698"/>
                      <a:pt x="101600" y="600075"/>
                    </a:cubicBezTo>
                    <a:cubicBezTo>
                      <a:pt x="82655" y="595339"/>
                      <a:pt x="93204" y="597617"/>
                      <a:pt x="69850" y="593725"/>
                    </a:cubicBezTo>
                    <a:cubicBezTo>
                      <a:pt x="67733" y="587375"/>
                      <a:pt x="65123" y="581169"/>
                      <a:pt x="63500" y="574675"/>
                    </a:cubicBezTo>
                    <a:cubicBezTo>
                      <a:pt x="62483" y="570606"/>
                      <a:pt x="59427" y="557005"/>
                      <a:pt x="57150" y="552450"/>
                    </a:cubicBezTo>
                    <a:cubicBezTo>
                      <a:pt x="55443" y="549037"/>
                      <a:pt x="52507" y="546338"/>
                      <a:pt x="50800" y="542925"/>
                    </a:cubicBezTo>
                    <a:cubicBezTo>
                      <a:pt x="49303" y="539932"/>
                      <a:pt x="49122" y="536393"/>
                      <a:pt x="47625" y="533400"/>
                    </a:cubicBezTo>
                    <a:cubicBezTo>
                      <a:pt x="44865" y="527880"/>
                      <a:pt x="40860" y="523045"/>
                      <a:pt x="38100" y="517525"/>
                    </a:cubicBezTo>
                    <a:cubicBezTo>
                      <a:pt x="33348" y="508021"/>
                      <a:pt x="35373" y="502994"/>
                      <a:pt x="31750" y="492125"/>
                    </a:cubicBezTo>
                    <a:cubicBezTo>
                      <a:pt x="24841" y="471397"/>
                      <a:pt x="23455" y="486802"/>
                      <a:pt x="19050" y="460375"/>
                    </a:cubicBezTo>
                    <a:cubicBezTo>
                      <a:pt x="17992" y="454025"/>
                      <a:pt x="17224" y="447620"/>
                      <a:pt x="15875" y="441325"/>
                    </a:cubicBezTo>
                    <a:cubicBezTo>
                      <a:pt x="14046" y="432791"/>
                      <a:pt x="10759" y="424565"/>
                      <a:pt x="9525" y="415925"/>
                    </a:cubicBezTo>
                    <a:cubicBezTo>
                      <a:pt x="5810" y="389922"/>
                      <a:pt x="10501" y="399927"/>
                      <a:pt x="0" y="384175"/>
                    </a:cubicBezTo>
                    <a:cubicBezTo>
                      <a:pt x="1124" y="354954"/>
                      <a:pt x="-815" y="314816"/>
                      <a:pt x="6350" y="282575"/>
                    </a:cubicBezTo>
                    <a:cubicBezTo>
                      <a:pt x="8199" y="274255"/>
                      <a:pt x="10843" y="268085"/>
                      <a:pt x="19050" y="263525"/>
                    </a:cubicBezTo>
                    <a:cubicBezTo>
                      <a:pt x="24901" y="260274"/>
                      <a:pt x="38100" y="257175"/>
                      <a:pt x="38100" y="257175"/>
                    </a:cubicBezTo>
                    <a:cubicBezTo>
                      <a:pt x="58544" y="226509"/>
                      <a:pt x="48727" y="245276"/>
                      <a:pt x="41275" y="168275"/>
                    </a:cubicBezTo>
                    <a:cubicBezTo>
                      <a:pt x="40630" y="161613"/>
                      <a:pt x="37042" y="155575"/>
                      <a:pt x="34925" y="149225"/>
                    </a:cubicBezTo>
                    <a:cubicBezTo>
                      <a:pt x="30543" y="136080"/>
                      <a:pt x="34535" y="141556"/>
                      <a:pt x="22225" y="133350"/>
                    </a:cubicBezTo>
                    <a:cubicBezTo>
                      <a:pt x="20108" y="130175"/>
                      <a:pt x="17582" y="127238"/>
                      <a:pt x="15875" y="123825"/>
                    </a:cubicBezTo>
                    <a:cubicBezTo>
                      <a:pt x="14378" y="120832"/>
                      <a:pt x="14791" y="116913"/>
                      <a:pt x="12700" y="114300"/>
                    </a:cubicBezTo>
                    <a:cubicBezTo>
                      <a:pt x="10316" y="111320"/>
                      <a:pt x="6155" y="110334"/>
                      <a:pt x="3175" y="107950"/>
                    </a:cubicBezTo>
                    <a:cubicBezTo>
                      <a:pt x="838" y="106080"/>
                      <a:pt x="5821" y="85196"/>
                      <a:pt x="9525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granada">
                <a:extLst>
                  <a:ext uri="{FF2B5EF4-FFF2-40B4-BE49-F238E27FC236}">
                    <a16:creationId xmlns:a16="http://schemas.microsoft.com/office/drawing/2014/main" id="{77DE5F20-B3F4-EBCF-0C8E-B8A479026636}"/>
                  </a:ext>
                </a:extLst>
              </p:cNvPr>
              <p:cNvSpPr/>
              <p:nvPr/>
            </p:nvSpPr>
            <p:spPr>
              <a:xfrm>
                <a:off x="2207281" y="3368552"/>
                <a:ext cx="972285" cy="828675"/>
              </a:xfrm>
              <a:custGeom>
                <a:avLst/>
                <a:gdLst>
                  <a:gd name="connsiteX0" fmla="*/ 847857 w 974857"/>
                  <a:gd name="connsiteY0" fmla="*/ 0 h 828675"/>
                  <a:gd name="connsiteX1" fmla="*/ 863732 w 974857"/>
                  <a:gd name="connsiteY1" fmla="*/ 12700 h 828675"/>
                  <a:gd name="connsiteX2" fmla="*/ 873257 w 974857"/>
                  <a:gd name="connsiteY2" fmla="*/ 15875 h 828675"/>
                  <a:gd name="connsiteX3" fmla="*/ 882782 w 974857"/>
                  <a:gd name="connsiteY3" fmla="*/ 22225 h 828675"/>
                  <a:gd name="connsiteX4" fmla="*/ 924057 w 974857"/>
                  <a:gd name="connsiteY4" fmla="*/ 31750 h 828675"/>
                  <a:gd name="connsiteX5" fmla="*/ 952632 w 974857"/>
                  <a:gd name="connsiteY5" fmla="*/ 44450 h 828675"/>
                  <a:gd name="connsiteX6" fmla="*/ 965332 w 974857"/>
                  <a:gd name="connsiteY6" fmla="*/ 66675 h 828675"/>
                  <a:gd name="connsiteX7" fmla="*/ 971682 w 974857"/>
                  <a:gd name="connsiteY7" fmla="*/ 85725 h 828675"/>
                  <a:gd name="connsiteX8" fmla="*/ 974857 w 974857"/>
                  <a:gd name="connsiteY8" fmla="*/ 95250 h 828675"/>
                  <a:gd name="connsiteX9" fmla="*/ 949457 w 974857"/>
                  <a:gd name="connsiteY9" fmla="*/ 101600 h 828675"/>
                  <a:gd name="connsiteX10" fmla="*/ 930407 w 974857"/>
                  <a:gd name="connsiteY10" fmla="*/ 107950 h 828675"/>
                  <a:gd name="connsiteX11" fmla="*/ 920882 w 974857"/>
                  <a:gd name="connsiteY11" fmla="*/ 111125 h 828675"/>
                  <a:gd name="connsiteX12" fmla="*/ 911357 w 974857"/>
                  <a:gd name="connsiteY12" fmla="*/ 114300 h 828675"/>
                  <a:gd name="connsiteX13" fmla="*/ 905007 w 974857"/>
                  <a:gd name="connsiteY13" fmla="*/ 155575 h 828675"/>
                  <a:gd name="connsiteX14" fmla="*/ 911357 w 974857"/>
                  <a:gd name="connsiteY14" fmla="*/ 241300 h 828675"/>
                  <a:gd name="connsiteX15" fmla="*/ 908182 w 974857"/>
                  <a:gd name="connsiteY15" fmla="*/ 269875 h 828675"/>
                  <a:gd name="connsiteX16" fmla="*/ 889132 w 974857"/>
                  <a:gd name="connsiteY16" fmla="*/ 282575 h 828675"/>
                  <a:gd name="connsiteX17" fmla="*/ 879607 w 974857"/>
                  <a:gd name="connsiteY17" fmla="*/ 292100 h 828675"/>
                  <a:gd name="connsiteX18" fmla="*/ 860557 w 974857"/>
                  <a:gd name="connsiteY18" fmla="*/ 298450 h 828675"/>
                  <a:gd name="connsiteX19" fmla="*/ 851032 w 974857"/>
                  <a:gd name="connsiteY19" fmla="*/ 304800 h 828675"/>
                  <a:gd name="connsiteX20" fmla="*/ 831982 w 974857"/>
                  <a:gd name="connsiteY20" fmla="*/ 311150 h 828675"/>
                  <a:gd name="connsiteX21" fmla="*/ 825632 w 974857"/>
                  <a:gd name="connsiteY21" fmla="*/ 320675 h 828675"/>
                  <a:gd name="connsiteX22" fmla="*/ 816107 w 974857"/>
                  <a:gd name="connsiteY22" fmla="*/ 323850 h 828675"/>
                  <a:gd name="connsiteX23" fmla="*/ 812932 w 974857"/>
                  <a:gd name="connsiteY23" fmla="*/ 333375 h 828675"/>
                  <a:gd name="connsiteX24" fmla="*/ 806582 w 974857"/>
                  <a:gd name="connsiteY24" fmla="*/ 342900 h 828675"/>
                  <a:gd name="connsiteX25" fmla="*/ 800232 w 974857"/>
                  <a:gd name="connsiteY25" fmla="*/ 361950 h 828675"/>
                  <a:gd name="connsiteX26" fmla="*/ 797057 w 974857"/>
                  <a:gd name="connsiteY26" fmla="*/ 371475 h 828675"/>
                  <a:gd name="connsiteX27" fmla="*/ 787532 w 974857"/>
                  <a:gd name="connsiteY27" fmla="*/ 377825 h 828675"/>
                  <a:gd name="connsiteX28" fmla="*/ 781182 w 974857"/>
                  <a:gd name="connsiteY28" fmla="*/ 387350 h 828675"/>
                  <a:gd name="connsiteX29" fmla="*/ 765307 w 974857"/>
                  <a:gd name="connsiteY29" fmla="*/ 415925 h 828675"/>
                  <a:gd name="connsiteX30" fmla="*/ 749432 w 974857"/>
                  <a:gd name="connsiteY30" fmla="*/ 434975 h 828675"/>
                  <a:gd name="connsiteX31" fmla="*/ 743082 w 974857"/>
                  <a:gd name="connsiteY31" fmla="*/ 454025 h 828675"/>
                  <a:gd name="connsiteX32" fmla="*/ 720857 w 974857"/>
                  <a:gd name="connsiteY32" fmla="*/ 479425 h 828675"/>
                  <a:gd name="connsiteX33" fmla="*/ 708157 w 974857"/>
                  <a:gd name="connsiteY33" fmla="*/ 495300 h 828675"/>
                  <a:gd name="connsiteX34" fmla="*/ 682757 w 974857"/>
                  <a:gd name="connsiteY34" fmla="*/ 523875 h 828675"/>
                  <a:gd name="connsiteX35" fmla="*/ 673232 w 974857"/>
                  <a:gd name="connsiteY35" fmla="*/ 530225 h 828675"/>
                  <a:gd name="connsiteX36" fmla="*/ 638307 w 974857"/>
                  <a:gd name="connsiteY36" fmla="*/ 539750 h 828675"/>
                  <a:gd name="connsiteX37" fmla="*/ 622432 w 974857"/>
                  <a:gd name="connsiteY37" fmla="*/ 536575 h 828675"/>
                  <a:gd name="connsiteX38" fmla="*/ 619257 w 974857"/>
                  <a:gd name="connsiteY38" fmla="*/ 546100 h 828675"/>
                  <a:gd name="connsiteX39" fmla="*/ 625607 w 974857"/>
                  <a:gd name="connsiteY39" fmla="*/ 584200 h 828675"/>
                  <a:gd name="connsiteX40" fmla="*/ 616082 w 974857"/>
                  <a:gd name="connsiteY40" fmla="*/ 628650 h 828675"/>
                  <a:gd name="connsiteX41" fmla="*/ 606557 w 974857"/>
                  <a:gd name="connsiteY41" fmla="*/ 631825 h 828675"/>
                  <a:gd name="connsiteX42" fmla="*/ 597032 w 974857"/>
                  <a:gd name="connsiteY42" fmla="*/ 650875 h 828675"/>
                  <a:gd name="connsiteX43" fmla="*/ 587507 w 974857"/>
                  <a:gd name="connsiteY43" fmla="*/ 669925 h 828675"/>
                  <a:gd name="connsiteX44" fmla="*/ 590682 w 974857"/>
                  <a:gd name="connsiteY44" fmla="*/ 685800 h 828675"/>
                  <a:gd name="connsiteX45" fmla="*/ 593857 w 974857"/>
                  <a:gd name="connsiteY45" fmla="*/ 695325 h 828675"/>
                  <a:gd name="connsiteX46" fmla="*/ 590682 w 974857"/>
                  <a:gd name="connsiteY46" fmla="*/ 720725 h 828675"/>
                  <a:gd name="connsiteX47" fmla="*/ 587507 w 974857"/>
                  <a:gd name="connsiteY47" fmla="*/ 733425 h 828675"/>
                  <a:gd name="connsiteX48" fmla="*/ 568457 w 974857"/>
                  <a:gd name="connsiteY48" fmla="*/ 746125 h 828675"/>
                  <a:gd name="connsiteX49" fmla="*/ 549407 w 974857"/>
                  <a:gd name="connsiteY49" fmla="*/ 755650 h 828675"/>
                  <a:gd name="connsiteX50" fmla="*/ 539882 w 974857"/>
                  <a:gd name="connsiteY50" fmla="*/ 774700 h 828675"/>
                  <a:gd name="connsiteX51" fmla="*/ 536707 w 974857"/>
                  <a:gd name="connsiteY51" fmla="*/ 784225 h 828675"/>
                  <a:gd name="connsiteX52" fmla="*/ 524007 w 974857"/>
                  <a:gd name="connsiteY52" fmla="*/ 803275 h 828675"/>
                  <a:gd name="connsiteX53" fmla="*/ 504957 w 974857"/>
                  <a:gd name="connsiteY53" fmla="*/ 809625 h 828675"/>
                  <a:gd name="connsiteX54" fmla="*/ 482732 w 974857"/>
                  <a:gd name="connsiteY54" fmla="*/ 806450 h 828675"/>
                  <a:gd name="connsiteX55" fmla="*/ 473207 w 974857"/>
                  <a:gd name="connsiteY55" fmla="*/ 800100 h 828675"/>
                  <a:gd name="connsiteX56" fmla="*/ 463682 w 974857"/>
                  <a:gd name="connsiteY56" fmla="*/ 796925 h 828675"/>
                  <a:gd name="connsiteX57" fmla="*/ 444632 w 974857"/>
                  <a:gd name="connsiteY57" fmla="*/ 803275 h 828675"/>
                  <a:gd name="connsiteX58" fmla="*/ 419232 w 974857"/>
                  <a:gd name="connsiteY58" fmla="*/ 819150 h 828675"/>
                  <a:gd name="connsiteX59" fmla="*/ 400182 w 974857"/>
                  <a:gd name="connsiteY59" fmla="*/ 828675 h 828675"/>
                  <a:gd name="connsiteX60" fmla="*/ 320807 w 974857"/>
                  <a:gd name="connsiteY60" fmla="*/ 825500 h 828675"/>
                  <a:gd name="connsiteX61" fmla="*/ 311282 w 974857"/>
                  <a:gd name="connsiteY61" fmla="*/ 822325 h 828675"/>
                  <a:gd name="connsiteX62" fmla="*/ 289057 w 974857"/>
                  <a:gd name="connsiteY62" fmla="*/ 815975 h 828675"/>
                  <a:gd name="connsiteX63" fmla="*/ 279532 w 974857"/>
                  <a:gd name="connsiteY63" fmla="*/ 809625 h 828675"/>
                  <a:gd name="connsiteX64" fmla="*/ 270007 w 974857"/>
                  <a:gd name="connsiteY64" fmla="*/ 790575 h 828675"/>
                  <a:gd name="connsiteX65" fmla="*/ 263657 w 974857"/>
                  <a:gd name="connsiteY65" fmla="*/ 746125 h 828675"/>
                  <a:gd name="connsiteX66" fmla="*/ 257307 w 974857"/>
                  <a:gd name="connsiteY66" fmla="*/ 727075 h 828675"/>
                  <a:gd name="connsiteX67" fmla="*/ 244607 w 974857"/>
                  <a:gd name="connsiteY67" fmla="*/ 723900 h 828675"/>
                  <a:gd name="connsiteX68" fmla="*/ 222382 w 974857"/>
                  <a:gd name="connsiteY68" fmla="*/ 717550 h 828675"/>
                  <a:gd name="connsiteX69" fmla="*/ 196982 w 974857"/>
                  <a:gd name="connsiteY69" fmla="*/ 714375 h 828675"/>
                  <a:gd name="connsiteX70" fmla="*/ 174757 w 974857"/>
                  <a:gd name="connsiteY70" fmla="*/ 708025 h 828675"/>
                  <a:gd name="connsiteX71" fmla="*/ 162057 w 974857"/>
                  <a:gd name="connsiteY71" fmla="*/ 698500 h 828675"/>
                  <a:gd name="connsiteX72" fmla="*/ 155707 w 974857"/>
                  <a:gd name="connsiteY72" fmla="*/ 688975 h 828675"/>
                  <a:gd name="connsiteX73" fmla="*/ 146182 w 974857"/>
                  <a:gd name="connsiteY73" fmla="*/ 679450 h 828675"/>
                  <a:gd name="connsiteX74" fmla="*/ 139832 w 974857"/>
                  <a:gd name="connsiteY74" fmla="*/ 669925 h 828675"/>
                  <a:gd name="connsiteX75" fmla="*/ 130307 w 974857"/>
                  <a:gd name="connsiteY75" fmla="*/ 666750 h 828675"/>
                  <a:gd name="connsiteX76" fmla="*/ 95382 w 974857"/>
                  <a:gd name="connsiteY76" fmla="*/ 663575 h 828675"/>
                  <a:gd name="connsiteX77" fmla="*/ 73157 w 974857"/>
                  <a:gd name="connsiteY77" fmla="*/ 657225 h 828675"/>
                  <a:gd name="connsiteX78" fmla="*/ 3307 w 974857"/>
                  <a:gd name="connsiteY78" fmla="*/ 650875 h 828675"/>
                  <a:gd name="connsiteX79" fmla="*/ 6482 w 974857"/>
                  <a:gd name="connsiteY79" fmla="*/ 622300 h 828675"/>
                  <a:gd name="connsiteX80" fmla="*/ 9657 w 974857"/>
                  <a:gd name="connsiteY80" fmla="*/ 612775 h 828675"/>
                  <a:gd name="connsiteX81" fmla="*/ 9657 w 974857"/>
                  <a:gd name="connsiteY81" fmla="*/ 530225 h 828675"/>
                  <a:gd name="connsiteX82" fmla="*/ 12832 w 974857"/>
                  <a:gd name="connsiteY82" fmla="*/ 492125 h 828675"/>
                  <a:gd name="connsiteX83" fmla="*/ 16007 w 974857"/>
                  <a:gd name="connsiteY83" fmla="*/ 482600 h 828675"/>
                  <a:gd name="connsiteX84" fmla="*/ 54107 w 974857"/>
                  <a:gd name="connsiteY84" fmla="*/ 463550 h 828675"/>
                  <a:gd name="connsiteX85" fmla="*/ 63632 w 974857"/>
                  <a:gd name="connsiteY85" fmla="*/ 460375 h 828675"/>
                  <a:gd name="connsiteX86" fmla="*/ 82682 w 974857"/>
                  <a:gd name="connsiteY86" fmla="*/ 450850 h 828675"/>
                  <a:gd name="connsiteX87" fmla="*/ 92207 w 974857"/>
                  <a:gd name="connsiteY87" fmla="*/ 444500 h 828675"/>
                  <a:gd name="connsiteX88" fmla="*/ 117607 w 974857"/>
                  <a:gd name="connsiteY88" fmla="*/ 438150 h 828675"/>
                  <a:gd name="connsiteX89" fmla="*/ 149357 w 974857"/>
                  <a:gd name="connsiteY89" fmla="*/ 431800 h 828675"/>
                  <a:gd name="connsiteX90" fmla="*/ 158882 w 974857"/>
                  <a:gd name="connsiteY90" fmla="*/ 428625 h 828675"/>
                  <a:gd name="connsiteX91" fmla="*/ 193807 w 974857"/>
                  <a:gd name="connsiteY91" fmla="*/ 422275 h 828675"/>
                  <a:gd name="connsiteX92" fmla="*/ 209682 w 974857"/>
                  <a:gd name="connsiteY92" fmla="*/ 419100 h 828675"/>
                  <a:gd name="connsiteX93" fmla="*/ 231907 w 974857"/>
                  <a:gd name="connsiteY93" fmla="*/ 409575 h 828675"/>
                  <a:gd name="connsiteX94" fmla="*/ 250957 w 974857"/>
                  <a:gd name="connsiteY94" fmla="*/ 403225 h 828675"/>
                  <a:gd name="connsiteX95" fmla="*/ 260482 w 974857"/>
                  <a:gd name="connsiteY95" fmla="*/ 400050 h 828675"/>
                  <a:gd name="connsiteX96" fmla="*/ 279532 w 974857"/>
                  <a:gd name="connsiteY96" fmla="*/ 396875 h 828675"/>
                  <a:gd name="connsiteX97" fmla="*/ 298582 w 974857"/>
                  <a:gd name="connsiteY97" fmla="*/ 390525 h 828675"/>
                  <a:gd name="connsiteX98" fmla="*/ 314457 w 974857"/>
                  <a:gd name="connsiteY98" fmla="*/ 387350 h 828675"/>
                  <a:gd name="connsiteX99" fmla="*/ 333507 w 974857"/>
                  <a:gd name="connsiteY99" fmla="*/ 381000 h 828675"/>
                  <a:gd name="connsiteX100" fmla="*/ 346207 w 974857"/>
                  <a:gd name="connsiteY100" fmla="*/ 368300 h 828675"/>
                  <a:gd name="connsiteX101" fmla="*/ 349382 w 974857"/>
                  <a:gd name="connsiteY101" fmla="*/ 358775 h 828675"/>
                  <a:gd name="connsiteX102" fmla="*/ 358907 w 974857"/>
                  <a:gd name="connsiteY102" fmla="*/ 352425 h 828675"/>
                  <a:gd name="connsiteX103" fmla="*/ 362082 w 974857"/>
                  <a:gd name="connsiteY103" fmla="*/ 342900 h 828675"/>
                  <a:gd name="connsiteX104" fmla="*/ 381132 w 974857"/>
                  <a:gd name="connsiteY104" fmla="*/ 336550 h 828675"/>
                  <a:gd name="connsiteX105" fmla="*/ 406532 w 974857"/>
                  <a:gd name="connsiteY105" fmla="*/ 330200 h 828675"/>
                  <a:gd name="connsiteX106" fmla="*/ 431932 w 974857"/>
                  <a:gd name="connsiteY106" fmla="*/ 327025 h 828675"/>
                  <a:gd name="connsiteX107" fmla="*/ 444632 w 974857"/>
                  <a:gd name="connsiteY107" fmla="*/ 323850 h 828675"/>
                  <a:gd name="connsiteX108" fmla="*/ 463682 w 974857"/>
                  <a:gd name="connsiteY108" fmla="*/ 317500 h 828675"/>
                  <a:gd name="connsiteX109" fmla="*/ 476382 w 974857"/>
                  <a:gd name="connsiteY109" fmla="*/ 301625 h 828675"/>
                  <a:gd name="connsiteX110" fmla="*/ 489082 w 974857"/>
                  <a:gd name="connsiteY110" fmla="*/ 282575 h 828675"/>
                  <a:gd name="connsiteX111" fmla="*/ 514482 w 974857"/>
                  <a:gd name="connsiteY111" fmla="*/ 285750 h 828675"/>
                  <a:gd name="connsiteX112" fmla="*/ 524007 w 974857"/>
                  <a:gd name="connsiteY112" fmla="*/ 288925 h 828675"/>
                  <a:gd name="connsiteX113" fmla="*/ 552582 w 974857"/>
                  <a:gd name="connsiteY113" fmla="*/ 295275 h 828675"/>
                  <a:gd name="connsiteX114" fmla="*/ 619257 w 974857"/>
                  <a:gd name="connsiteY114" fmla="*/ 292100 h 828675"/>
                  <a:gd name="connsiteX115" fmla="*/ 628782 w 974857"/>
                  <a:gd name="connsiteY115" fmla="*/ 288925 h 828675"/>
                  <a:gd name="connsiteX116" fmla="*/ 638307 w 974857"/>
                  <a:gd name="connsiteY116" fmla="*/ 282575 h 828675"/>
                  <a:gd name="connsiteX117" fmla="*/ 647832 w 974857"/>
                  <a:gd name="connsiteY117" fmla="*/ 273050 h 828675"/>
                  <a:gd name="connsiteX118" fmla="*/ 644657 w 974857"/>
                  <a:gd name="connsiteY118" fmla="*/ 250825 h 828675"/>
                  <a:gd name="connsiteX119" fmla="*/ 638307 w 974857"/>
                  <a:gd name="connsiteY119" fmla="*/ 241300 h 828675"/>
                  <a:gd name="connsiteX120" fmla="*/ 635132 w 974857"/>
                  <a:gd name="connsiteY120" fmla="*/ 222250 h 828675"/>
                  <a:gd name="connsiteX121" fmla="*/ 644657 w 974857"/>
                  <a:gd name="connsiteY121" fmla="*/ 193675 h 828675"/>
                  <a:gd name="connsiteX122" fmla="*/ 663707 w 974857"/>
                  <a:gd name="connsiteY122" fmla="*/ 180975 h 828675"/>
                  <a:gd name="connsiteX123" fmla="*/ 673232 w 974857"/>
                  <a:gd name="connsiteY123" fmla="*/ 174625 h 828675"/>
                  <a:gd name="connsiteX124" fmla="*/ 685932 w 974857"/>
                  <a:gd name="connsiteY124" fmla="*/ 158750 h 828675"/>
                  <a:gd name="connsiteX125" fmla="*/ 689107 w 974857"/>
                  <a:gd name="connsiteY125" fmla="*/ 149225 h 828675"/>
                  <a:gd name="connsiteX126" fmla="*/ 704982 w 974857"/>
                  <a:gd name="connsiteY126" fmla="*/ 130175 h 828675"/>
                  <a:gd name="connsiteX127" fmla="*/ 711332 w 974857"/>
                  <a:gd name="connsiteY127" fmla="*/ 111125 h 828675"/>
                  <a:gd name="connsiteX128" fmla="*/ 717682 w 974857"/>
                  <a:gd name="connsiteY128" fmla="*/ 92075 h 828675"/>
                  <a:gd name="connsiteX129" fmla="*/ 730382 w 974857"/>
                  <a:gd name="connsiteY129" fmla="*/ 73025 h 828675"/>
                  <a:gd name="connsiteX130" fmla="*/ 739907 w 974857"/>
                  <a:gd name="connsiteY130" fmla="*/ 69850 h 828675"/>
                  <a:gd name="connsiteX131" fmla="*/ 758957 w 974857"/>
                  <a:gd name="connsiteY131" fmla="*/ 57150 h 828675"/>
                  <a:gd name="connsiteX132" fmla="*/ 771657 w 974857"/>
                  <a:gd name="connsiteY132" fmla="*/ 53975 h 828675"/>
                  <a:gd name="connsiteX133" fmla="*/ 781182 w 974857"/>
                  <a:gd name="connsiteY133" fmla="*/ 50800 h 828675"/>
                  <a:gd name="connsiteX134" fmla="*/ 809757 w 974857"/>
                  <a:gd name="connsiteY134" fmla="*/ 44450 h 828675"/>
                  <a:gd name="connsiteX135" fmla="*/ 819282 w 974857"/>
                  <a:gd name="connsiteY135" fmla="*/ 38100 h 828675"/>
                  <a:gd name="connsiteX136" fmla="*/ 838332 w 974857"/>
                  <a:gd name="connsiteY136" fmla="*/ 28575 h 828675"/>
                  <a:gd name="connsiteX137" fmla="*/ 847857 w 974857"/>
                  <a:gd name="connsiteY137" fmla="*/ 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974857" h="828675">
                    <a:moveTo>
                      <a:pt x="847857" y="0"/>
                    </a:moveTo>
                    <a:cubicBezTo>
                      <a:pt x="853149" y="4233"/>
                      <a:pt x="857985" y="9108"/>
                      <a:pt x="863732" y="12700"/>
                    </a:cubicBezTo>
                    <a:cubicBezTo>
                      <a:pt x="866570" y="14474"/>
                      <a:pt x="870264" y="14378"/>
                      <a:pt x="873257" y="15875"/>
                    </a:cubicBezTo>
                    <a:cubicBezTo>
                      <a:pt x="876670" y="17582"/>
                      <a:pt x="879295" y="20675"/>
                      <a:pt x="882782" y="22225"/>
                    </a:cubicBezTo>
                    <a:cubicBezTo>
                      <a:pt x="899297" y="29565"/>
                      <a:pt x="905977" y="29167"/>
                      <a:pt x="924057" y="31750"/>
                    </a:cubicBezTo>
                    <a:cubicBezTo>
                      <a:pt x="946727" y="39307"/>
                      <a:pt x="937538" y="34387"/>
                      <a:pt x="952632" y="44450"/>
                    </a:cubicBezTo>
                    <a:cubicBezTo>
                      <a:pt x="962343" y="73583"/>
                      <a:pt x="946110" y="28232"/>
                      <a:pt x="965332" y="66675"/>
                    </a:cubicBezTo>
                    <a:cubicBezTo>
                      <a:pt x="968325" y="72662"/>
                      <a:pt x="969565" y="79375"/>
                      <a:pt x="971682" y="85725"/>
                    </a:cubicBezTo>
                    <a:lnTo>
                      <a:pt x="974857" y="95250"/>
                    </a:lnTo>
                    <a:cubicBezTo>
                      <a:pt x="945956" y="104884"/>
                      <a:pt x="991602" y="90106"/>
                      <a:pt x="949457" y="101600"/>
                    </a:cubicBezTo>
                    <a:cubicBezTo>
                      <a:pt x="942999" y="103361"/>
                      <a:pt x="936757" y="105833"/>
                      <a:pt x="930407" y="107950"/>
                    </a:cubicBezTo>
                    <a:lnTo>
                      <a:pt x="920882" y="111125"/>
                    </a:lnTo>
                    <a:lnTo>
                      <a:pt x="911357" y="114300"/>
                    </a:lnTo>
                    <a:cubicBezTo>
                      <a:pt x="905922" y="130604"/>
                      <a:pt x="905007" y="131019"/>
                      <a:pt x="905007" y="155575"/>
                    </a:cubicBezTo>
                    <a:cubicBezTo>
                      <a:pt x="905007" y="225176"/>
                      <a:pt x="900579" y="208967"/>
                      <a:pt x="911357" y="241300"/>
                    </a:cubicBezTo>
                    <a:cubicBezTo>
                      <a:pt x="910299" y="250825"/>
                      <a:pt x="912726" y="261437"/>
                      <a:pt x="908182" y="269875"/>
                    </a:cubicBezTo>
                    <a:cubicBezTo>
                      <a:pt x="904564" y="276595"/>
                      <a:pt x="894528" y="277179"/>
                      <a:pt x="889132" y="282575"/>
                    </a:cubicBezTo>
                    <a:cubicBezTo>
                      <a:pt x="885957" y="285750"/>
                      <a:pt x="883532" y="289919"/>
                      <a:pt x="879607" y="292100"/>
                    </a:cubicBezTo>
                    <a:cubicBezTo>
                      <a:pt x="873756" y="295351"/>
                      <a:pt x="866126" y="294737"/>
                      <a:pt x="860557" y="298450"/>
                    </a:cubicBezTo>
                    <a:cubicBezTo>
                      <a:pt x="857382" y="300567"/>
                      <a:pt x="854519" y="303250"/>
                      <a:pt x="851032" y="304800"/>
                    </a:cubicBezTo>
                    <a:cubicBezTo>
                      <a:pt x="844915" y="307518"/>
                      <a:pt x="831982" y="311150"/>
                      <a:pt x="831982" y="311150"/>
                    </a:cubicBezTo>
                    <a:cubicBezTo>
                      <a:pt x="829865" y="314325"/>
                      <a:pt x="828612" y="318291"/>
                      <a:pt x="825632" y="320675"/>
                    </a:cubicBezTo>
                    <a:cubicBezTo>
                      <a:pt x="823019" y="322766"/>
                      <a:pt x="818474" y="321483"/>
                      <a:pt x="816107" y="323850"/>
                    </a:cubicBezTo>
                    <a:cubicBezTo>
                      <a:pt x="813740" y="326217"/>
                      <a:pt x="814429" y="330382"/>
                      <a:pt x="812932" y="333375"/>
                    </a:cubicBezTo>
                    <a:cubicBezTo>
                      <a:pt x="811225" y="336788"/>
                      <a:pt x="808132" y="339413"/>
                      <a:pt x="806582" y="342900"/>
                    </a:cubicBezTo>
                    <a:cubicBezTo>
                      <a:pt x="803864" y="349017"/>
                      <a:pt x="802349" y="355600"/>
                      <a:pt x="800232" y="361950"/>
                    </a:cubicBezTo>
                    <a:cubicBezTo>
                      <a:pt x="799174" y="365125"/>
                      <a:pt x="799842" y="369619"/>
                      <a:pt x="797057" y="371475"/>
                    </a:cubicBezTo>
                    <a:lnTo>
                      <a:pt x="787532" y="377825"/>
                    </a:lnTo>
                    <a:cubicBezTo>
                      <a:pt x="785415" y="381000"/>
                      <a:pt x="782889" y="383937"/>
                      <a:pt x="781182" y="387350"/>
                    </a:cubicBezTo>
                    <a:cubicBezTo>
                      <a:pt x="773197" y="403320"/>
                      <a:pt x="785329" y="395903"/>
                      <a:pt x="765307" y="415925"/>
                    </a:cubicBezTo>
                    <a:cubicBezTo>
                      <a:pt x="759325" y="421907"/>
                      <a:pt x="752968" y="427018"/>
                      <a:pt x="749432" y="434975"/>
                    </a:cubicBezTo>
                    <a:cubicBezTo>
                      <a:pt x="746714" y="441092"/>
                      <a:pt x="746795" y="448456"/>
                      <a:pt x="743082" y="454025"/>
                    </a:cubicBezTo>
                    <a:cubicBezTo>
                      <a:pt x="728265" y="476250"/>
                      <a:pt x="736732" y="468842"/>
                      <a:pt x="720857" y="479425"/>
                    </a:cubicBezTo>
                    <a:cubicBezTo>
                      <a:pt x="714676" y="497968"/>
                      <a:pt x="722518" y="480939"/>
                      <a:pt x="708157" y="495300"/>
                    </a:cubicBezTo>
                    <a:cubicBezTo>
                      <a:pt x="689070" y="514387"/>
                      <a:pt x="722758" y="497208"/>
                      <a:pt x="682757" y="523875"/>
                    </a:cubicBezTo>
                    <a:cubicBezTo>
                      <a:pt x="679582" y="525992"/>
                      <a:pt x="676719" y="528675"/>
                      <a:pt x="673232" y="530225"/>
                    </a:cubicBezTo>
                    <a:cubicBezTo>
                      <a:pt x="660049" y="536084"/>
                      <a:pt x="651888" y="537034"/>
                      <a:pt x="638307" y="539750"/>
                    </a:cubicBezTo>
                    <a:cubicBezTo>
                      <a:pt x="633015" y="538692"/>
                      <a:pt x="627552" y="534868"/>
                      <a:pt x="622432" y="536575"/>
                    </a:cubicBezTo>
                    <a:cubicBezTo>
                      <a:pt x="619257" y="537633"/>
                      <a:pt x="619034" y="542761"/>
                      <a:pt x="619257" y="546100"/>
                    </a:cubicBezTo>
                    <a:cubicBezTo>
                      <a:pt x="620113" y="558947"/>
                      <a:pt x="623490" y="571500"/>
                      <a:pt x="625607" y="584200"/>
                    </a:cubicBezTo>
                    <a:cubicBezTo>
                      <a:pt x="624785" y="593245"/>
                      <a:pt x="628035" y="619087"/>
                      <a:pt x="616082" y="628650"/>
                    </a:cubicBezTo>
                    <a:cubicBezTo>
                      <a:pt x="613469" y="630741"/>
                      <a:pt x="609732" y="630767"/>
                      <a:pt x="606557" y="631825"/>
                    </a:cubicBezTo>
                    <a:cubicBezTo>
                      <a:pt x="588359" y="659122"/>
                      <a:pt x="610177" y="624585"/>
                      <a:pt x="597032" y="650875"/>
                    </a:cubicBezTo>
                    <a:cubicBezTo>
                      <a:pt x="584722" y="675494"/>
                      <a:pt x="595487" y="645984"/>
                      <a:pt x="587507" y="669925"/>
                    </a:cubicBezTo>
                    <a:cubicBezTo>
                      <a:pt x="588565" y="675217"/>
                      <a:pt x="589373" y="680565"/>
                      <a:pt x="590682" y="685800"/>
                    </a:cubicBezTo>
                    <a:cubicBezTo>
                      <a:pt x="591494" y="689047"/>
                      <a:pt x="593857" y="691978"/>
                      <a:pt x="593857" y="695325"/>
                    </a:cubicBezTo>
                    <a:cubicBezTo>
                      <a:pt x="593857" y="703858"/>
                      <a:pt x="592085" y="712309"/>
                      <a:pt x="590682" y="720725"/>
                    </a:cubicBezTo>
                    <a:cubicBezTo>
                      <a:pt x="589965" y="725029"/>
                      <a:pt x="590380" y="730141"/>
                      <a:pt x="587507" y="733425"/>
                    </a:cubicBezTo>
                    <a:cubicBezTo>
                      <a:pt x="582481" y="739168"/>
                      <a:pt x="574807" y="741892"/>
                      <a:pt x="568457" y="746125"/>
                    </a:cubicBezTo>
                    <a:cubicBezTo>
                      <a:pt x="556147" y="754331"/>
                      <a:pt x="562552" y="751268"/>
                      <a:pt x="549407" y="755650"/>
                    </a:cubicBezTo>
                    <a:cubicBezTo>
                      <a:pt x="541427" y="779591"/>
                      <a:pt x="552192" y="750081"/>
                      <a:pt x="539882" y="774700"/>
                    </a:cubicBezTo>
                    <a:cubicBezTo>
                      <a:pt x="538385" y="777693"/>
                      <a:pt x="538332" y="781299"/>
                      <a:pt x="536707" y="784225"/>
                    </a:cubicBezTo>
                    <a:cubicBezTo>
                      <a:pt x="533001" y="790896"/>
                      <a:pt x="531247" y="800862"/>
                      <a:pt x="524007" y="803275"/>
                    </a:cubicBezTo>
                    <a:lnTo>
                      <a:pt x="504957" y="809625"/>
                    </a:lnTo>
                    <a:cubicBezTo>
                      <a:pt x="497549" y="808567"/>
                      <a:pt x="489900" y="808600"/>
                      <a:pt x="482732" y="806450"/>
                    </a:cubicBezTo>
                    <a:cubicBezTo>
                      <a:pt x="479077" y="805354"/>
                      <a:pt x="476620" y="801807"/>
                      <a:pt x="473207" y="800100"/>
                    </a:cubicBezTo>
                    <a:cubicBezTo>
                      <a:pt x="470214" y="798603"/>
                      <a:pt x="466857" y="797983"/>
                      <a:pt x="463682" y="796925"/>
                    </a:cubicBezTo>
                    <a:cubicBezTo>
                      <a:pt x="457332" y="799042"/>
                      <a:pt x="450619" y="800282"/>
                      <a:pt x="444632" y="803275"/>
                    </a:cubicBezTo>
                    <a:cubicBezTo>
                      <a:pt x="435702" y="807740"/>
                      <a:pt x="428704" y="815993"/>
                      <a:pt x="419232" y="819150"/>
                    </a:cubicBezTo>
                    <a:cubicBezTo>
                      <a:pt x="406087" y="823532"/>
                      <a:pt x="412492" y="820469"/>
                      <a:pt x="400182" y="828675"/>
                    </a:cubicBezTo>
                    <a:cubicBezTo>
                      <a:pt x="373724" y="827617"/>
                      <a:pt x="347219" y="827387"/>
                      <a:pt x="320807" y="825500"/>
                    </a:cubicBezTo>
                    <a:cubicBezTo>
                      <a:pt x="317469" y="825262"/>
                      <a:pt x="314500" y="823244"/>
                      <a:pt x="311282" y="822325"/>
                    </a:cubicBezTo>
                    <a:cubicBezTo>
                      <a:pt x="306535" y="820969"/>
                      <a:pt x="294132" y="818513"/>
                      <a:pt x="289057" y="815975"/>
                    </a:cubicBezTo>
                    <a:cubicBezTo>
                      <a:pt x="285644" y="814268"/>
                      <a:pt x="282707" y="811742"/>
                      <a:pt x="279532" y="809625"/>
                    </a:cubicBezTo>
                    <a:cubicBezTo>
                      <a:pt x="274823" y="802561"/>
                      <a:pt x="271322" y="799119"/>
                      <a:pt x="270007" y="790575"/>
                    </a:cubicBezTo>
                    <a:cubicBezTo>
                      <a:pt x="265362" y="760380"/>
                      <a:pt x="269837" y="766724"/>
                      <a:pt x="263657" y="746125"/>
                    </a:cubicBezTo>
                    <a:cubicBezTo>
                      <a:pt x="261734" y="739714"/>
                      <a:pt x="263801" y="728698"/>
                      <a:pt x="257307" y="727075"/>
                    </a:cubicBezTo>
                    <a:cubicBezTo>
                      <a:pt x="253074" y="726017"/>
                      <a:pt x="248803" y="725099"/>
                      <a:pt x="244607" y="723900"/>
                    </a:cubicBezTo>
                    <a:cubicBezTo>
                      <a:pt x="234038" y="720880"/>
                      <a:pt x="234293" y="719535"/>
                      <a:pt x="222382" y="717550"/>
                    </a:cubicBezTo>
                    <a:cubicBezTo>
                      <a:pt x="213966" y="716147"/>
                      <a:pt x="205398" y="715778"/>
                      <a:pt x="196982" y="714375"/>
                    </a:cubicBezTo>
                    <a:cubicBezTo>
                      <a:pt x="189009" y="713046"/>
                      <a:pt x="182306" y="710541"/>
                      <a:pt x="174757" y="708025"/>
                    </a:cubicBezTo>
                    <a:cubicBezTo>
                      <a:pt x="170524" y="704850"/>
                      <a:pt x="165799" y="702242"/>
                      <a:pt x="162057" y="698500"/>
                    </a:cubicBezTo>
                    <a:cubicBezTo>
                      <a:pt x="159359" y="695802"/>
                      <a:pt x="158150" y="691906"/>
                      <a:pt x="155707" y="688975"/>
                    </a:cubicBezTo>
                    <a:cubicBezTo>
                      <a:pt x="152832" y="685526"/>
                      <a:pt x="149057" y="682899"/>
                      <a:pt x="146182" y="679450"/>
                    </a:cubicBezTo>
                    <a:cubicBezTo>
                      <a:pt x="143739" y="676519"/>
                      <a:pt x="142812" y="672309"/>
                      <a:pt x="139832" y="669925"/>
                    </a:cubicBezTo>
                    <a:cubicBezTo>
                      <a:pt x="137219" y="667834"/>
                      <a:pt x="133620" y="667223"/>
                      <a:pt x="130307" y="666750"/>
                    </a:cubicBezTo>
                    <a:cubicBezTo>
                      <a:pt x="118735" y="665097"/>
                      <a:pt x="107024" y="664633"/>
                      <a:pt x="95382" y="663575"/>
                    </a:cubicBezTo>
                    <a:cubicBezTo>
                      <a:pt x="88269" y="661204"/>
                      <a:pt x="80561" y="658364"/>
                      <a:pt x="73157" y="657225"/>
                    </a:cubicBezTo>
                    <a:cubicBezTo>
                      <a:pt x="54362" y="654333"/>
                      <a:pt x="20309" y="652183"/>
                      <a:pt x="3307" y="650875"/>
                    </a:cubicBezTo>
                    <a:cubicBezTo>
                      <a:pt x="-1985" y="635000"/>
                      <a:pt x="-926" y="644525"/>
                      <a:pt x="6482" y="622300"/>
                    </a:cubicBezTo>
                    <a:lnTo>
                      <a:pt x="9657" y="612775"/>
                    </a:lnTo>
                    <a:cubicBezTo>
                      <a:pt x="17006" y="561333"/>
                      <a:pt x="9657" y="623001"/>
                      <a:pt x="9657" y="530225"/>
                    </a:cubicBezTo>
                    <a:cubicBezTo>
                      <a:pt x="9657" y="517481"/>
                      <a:pt x="11148" y="504757"/>
                      <a:pt x="12832" y="492125"/>
                    </a:cubicBezTo>
                    <a:cubicBezTo>
                      <a:pt x="13274" y="488808"/>
                      <a:pt x="13640" y="484967"/>
                      <a:pt x="16007" y="482600"/>
                    </a:cubicBezTo>
                    <a:cubicBezTo>
                      <a:pt x="28317" y="470290"/>
                      <a:pt x="38613" y="468715"/>
                      <a:pt x="54107" y="463550"/>
                    </a:cubicBezTo>
                    <a:cubicBezTo>
                      <a:pt x="57282" y="462492"/>
                      <a:pt x="60847" y="462231"/>
                      <a:pt x="63632" y="460375"/>
                    </a:cubicBezTo>
                    <a:cubicBezTo>
                      <a:pt x="90929" y="442177"/>
                      <a:pt x="56392" y="463995"/>
                      <a:pt x="82682" y="450850"/>
                    </a:cubicBezTo>
                    <a:cubicBezTo>
                      <a:pt x="86095" y="449143"/>
                      <a:pt x="88794" y="446207"/>
                      <a:pt x="92207" y="444500"/>
                    </a:cubicBezTo>
                    <a:cubicBezTo>
                      <a:pt x="99465" y="440871"/>
                      <a:pt x="110361" y="439961"/>
                      <a:pt x="117607" y="438150"/>
                    </a:cubicBezTo>
                    <a:cubicBezTo>
                      <a:pt x="147162" y="430761"/>
                      <a:pt x="94906" y="439579"/>
                      <a:pt x="149357" y="431800"/>
                    </a:cubicBezTo>
                    <a:cubicBezTo>
                      <a:pt x="152532" y="430742"/>
                      <a:pt x="155610" y="429326"/>
                      <a:pt x="158882" y="428625"/>
                    </a:cubicBezTo>
                    <a:cubicBezTo>
                      <a:pt x="170452" y="426146"/>
                      <a:pt x="182177" y="424456"/>
                      <a:pt x="193807" y="422275"/>
                    </a:cubicBezTo>
                    <a:cubicBezTo>
                      <a:pt x="199111" y="421280"/>
                      <a:pt x="204447" y="420409"/>
                      <a:pt x="209682" y="419100"/>
                    </a:cubicBezTo>
                    <a:cubicBezTo>
                      <a:pt x="223309" y="415693"/>
                      <a:pt x="216763" y="415633"/>
                      <a:pt x="231907" y="409575"/>
                    </a:cubicBezTo>
                    <a:cubicBezTo>
                      <a:pt x="238122" y="407089"/>
                      <a:pt x="244607" y="405342"/>
                      <a:pt x="250957" y="403225"/>
                    </a:cubicBezTo>
                    <a:cubicBezTo>
                      <a:pt x="254132" y="402167"/>
                      <a:pt x="257181" y="400600"/>
                      <a:pt x="260482" y="400050"/>
                    </a:cubicBezTo>
                    <a:cubicBezTo>
                      <a:pt x="266832" y="398992"/>
                      <a:pt x="273287" y="398436"/>
                      <a:pt x="279532" y="396875"/>
                    </a:cubicBezTo>
                    <a:cubicBezTo>
                      <a:pt x="286026" y="395252"/>
                      <a:pt x="292018" y="391838"/>
                      <a:pt x="298582" y="390525"/>
                    </a:cubicBezTo>
                    <a:cubicBezTo>
                      <a:pt x="303874" y="389467"/>
                      <a:pt x="309251" y="388770"/>
                      <a:pt x="314457" y="387350"/>
                    </a:cubicBezTo>
                    <a:cubicBezTo>
                      <a:pt x="320915" y="385589"/>
                      <a:pt x="333507" y="381000"/>
                      <a:pt x="333507" y="381000"/>
                    </a:cubicBezTo>
                    <a:cubicBezTo>
                      <a:pt x="341974" y="355600"/>
                      <a:pt x="329274" y="385233"/>
                      <a:pt x="346207" y="368300"/>
                    </a:cubicBezTo>
                    <a:cubicBezTo>
                      <a:pt x="348574" y="365933"/>
                      <a:pt x="347291" y="361388"/>
                      <a:pt x="349382" y="358775"/>
                    </a:cubicBezTo>
                    <a:cubicBezTo>
                      <a:pt x="351766" y="355795"/>
                      <a:pt x="355732" y="354542"/>
                      <a:pt x="358907" y="352425"/>
                    </a:cubicBezTo>
                    <a:cubicBezTo>
                      <a:pt x="359965" y="349250"/>
                      <a:pt x="359359" y="344845"/>
                      <a:pt x="362082" y="342900"/>
                    </a:cubicBezTo>
                    <a:cubicBezTo>
                      <a:pt x="367529" y="339009"/>
                      <a:pt x="374782" y="338667"/>
                      <a:pt x="381132" y="336550"/>
                    </a:cubicBezTo>
                    <a:cubicBezTo>
                      <a:pt x="392722" y="332687"/>
                      <a:pt x="392301" y="332389"/>
                      <a:pt x="406532" y="330200"/>
                    </a:cubicBezTo>
                    <a:cubicBezTo>
                      <a:pt x="414965" y="328903"/>
                      <a:pt x="423516" y="328428"/>
                      <a:pt x="431932" y="327025"/>
                    </a:cubicBezTo>
                    <a:cubicBezTo>
                      <a:pt x="436236" y="326308"/>
                      <a:pt x="440452" y="325104"/>
                      <a:pt x="444632" y="323850"/>
                    </a:cubicBezTo>
                    <a:cubicBezTo>
                      <a:pt x="451043" y="321927"/>
                      <a:pt x="463682" y="317500"/>
                      <a:pt x="463682" y="317500"/>
                    </a:cubicBezTo>
                    <a:cubicBezTo>
                      <a:pt x="470832" y="296050"/>
                      <a:pt x="460916" y="319300"/>
                      <a:pt x="476382" y="301625"/>
                    </a:cubicBezTo>
                    <a:cubicBezTo>
                      <a:pt x="481408" y="295882"/>
                      <a:pt x="489082" y="282575"/>
                      <a:pt x="489082" y="282575"/>
                    </a:cubicBezTo>
                    <a:cubicBezTo>
                      <a:pt x="497549" y="283633"/>
                      <a:pt x="506087" y="284224"/>
                      <a:pt x="514482" y="285750"/>
                    </a:cubicBezTo>
                    <a:cubicBezTo>
                      <a:pt x="517775" y="286349"/>
                      <a:pt x="520760" y="288113"/>
                      <a:pt x="524007" y="288925"/>
                    </a:cubicBezTo>
                    <a:cubicBezTo>
                      <a:pt x="533473" y="291292"/>
                      <a:pt x="543057" y="293158"/>
                      <a:pt x="552582" y="295275"/>
                    </a:cubicBezTo>
                    <a:cubicBezTo>
                      <a:pt x="574807" y="294217"/>
                      <a:pt x="597084" y="293948"/>
                      <a:pt x="619257" y="292100"/>
                    </a:cubicBezTo>
                    <a:cubicBezTo>
                      <a:pt x="622592" y="291822"/>
                      <a:pt x="625789" y="290422"/>
                      <a:pt x="628782" y="288925"/>
                    </a:cubicBezTo>
                    <a:cubicBezTo>
                      <a:pt x="632195" y="287218"/>
                      <a:pt x="635376" y="285018"/>
                      <a:pt x="638307" y="282575"/>
                    </a:cubicBezTo>
                    <a:cubicBezTo>
                      <a:pt x="641756" y="279700"/>
                      <a:pt x="644657" y="276225"/>
                      <a:pt x="647832" y="273050"/>
                    </a:cubicBezTo>
                    <a:cubicBezTo>
                      <a:pt x="646774" y="265642"/>
                      <a:pt x="646807" y="257993"/>
                      <a:pt x="644657" y="250825"/>
                    </a:cubicBezTo>
                    <a:cubicBezTo>
                      <a:pt x="643561" y="247170"/>
                      <a:pt x="639514" y="244920"/>
                      <a:pt x="638307" y="241300"/>
                    </a:cubicBezTo>
                    <a:cubicBezTo>
                      <a:pt x="636271" y="235193"/>
                      <a:pt x="636190" y="228600"/>
                      <a:pt x="635132" y="222250"/>
                    </a:cubicBezTo>
                    <a:cubicBezTo>
                      <a:pt x="636893" y="211683"/>
                      <a:pt x="635946" y="201297"/>
                      <a:pt x="644657" y="193675"/>
                    </a:cubicBezTo>
                    <a:cubicBezTo>
                      <a:pt x="650400" y="188649"/>
                      <a:pt x="657357" y="185208"/>
                      <a:pt x="663707" y="180975"/>
                    </a:cubicBezTo>
                    <a:lnTo>
                      <a:pt x="673232" y="174625"/>
                    </a:lnTo>
                    <a:cubicBezTo>
                      <a:pt x="681212" y="150684"/>
                      <a:pt x="669519" y="179266"/>
                      <a:pt x="685932" y="158750"/>
                    </a:cubicBezTo>
                    <a:cubicBezTo>
                      <a:pt x="688023" y="156137"/>
                      <a:pt x="687251" y="152010"/>
                      <a:pt x="689107" y="149225"/>
                    </a:cubicBezTo>
                    <a:cubicBezTo>
                      <a:pt x="699076" y="134271"/>
                      <a:pt x="698057" y="145757"/>
                      <a:pt x="704982" y="130175"/>
                    </a:cubicBezTo>
                    <a:cubicBezTo>
                      <a:pt x="707700" y="124058"/>
                      <a:pt x="709215" y="117475"/>
                      <a:pt x="711332" y="111125"/>
                    </a:cubicBezTo>
                    <a:lnTo>
                      <a:pt x="717682" y="92075"/>
                    </a:lnTo>
                    <a:cubicBezTo>
                      <a:pt x="721011" y="82089"/>
                      <a:pt x="720189" y="79820"/>
                      <a:pt x="730382" y="73025"/>
                    </a:cubicBezTo>
                    <a:cubicBezTo>
                      <a:pt x="733167" y="71169"/>
                      <a:pt x="736981" y="71475"/>
                      <a:pt x="739907" y="69850"/>
                    </a:cubicBezTo>
                    <a:cubicBezTo>
                      <a:pt x="746578" y="66144"/>
                      <a:pt x="751553" y="59001"/>
                      <a:pt x="758957" y="57150"/>
                    </a:cubicBezTo>
                    <a:cubicBezTo>
                      <a:pt x="763190" y="56092"/>
                      <a:pt x="767461" y="55174"/>
                      <a:pt x="771657" y="53975"/>
                    </a:cubicBezTo>
                    <a:cubicBezTo>
                      <a:pt x="774875" y="53056"/>
                      <a:pt x="777915" y="51526"/>
                      <a:pt x="781182" y="50800"/>
                    </a:cubicBezTo>
                    <a:cubicBezTo>
                      <a:pt x="789962" y="48849"/>
                      <a:pt x="801180" y="48738"/>
                      <a:pt x="809757" y="44450"/>
                    </a:cubicBezTo>
                    <a:cubicBezTo>
                      <a:pt x="813170" y="42743"/>
                      <a:pt x="815869" y="39807"/>
                      <a:pt x="819282" y="38100"/>
                    </a:cubicBezTo>
                    <a:cubicBezTo>
                      <a:pt x="845572" y="24955"/>
                      <a:pt x="811035" y="46773"/>
                      <a:pt x="838332" y="28575"/>
                    </a:cubicBezTo>
                    <a:lnTo>
                      <a:pt x="847857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almeria">
                <a:extLst>
                  <a:ext uri="{FF2B5EF4-FFF2-40B4-BE49-F238E27FC236}">
                    <a16:creationId xmlns:a16="http://schemas.microsoft.com/office/drawing/2014/main" id="{B09C7F72-6B67-CB73-676E-98CF7EA6A560}"/>
                  </a:ext>
                </a:extLst>
              </p:cNvPr>
              <p:cNvSpPr/>
              <p:nvPr/>
            </p:nvSpPr>
            <p:spPr>
              <a:xfrm>
                <a:off x="2694112" y="3452596"/>
                <a:ext cx="815123" cy="717550"/>
              </a:xfrm>
              <a:custGeom>
                <a:avLst/>
                <a:gdLst>
                  <a:gd name="connsiteX0" fmla="*/ 444803 w 742194"/>
                  <a:gd name="connsiteY0" fmla="*/ 12700 h 717550"/>
                  <a:gd name="connsiteX1" fmla="*/ 473378 w 742194"/>
                  <a:gd name="connsiteY1" fmla="*/ 9525 h 717550"/>
                  <a:gd name="connsiteX2" fmla="*/ 492428 w 742194"/>
                  <a:gd name="connsiteY2" fmla="*/ 3175 h 717550"/>
                  <a:gd name="connsiteX3" fmla="*/ 508303 w 742194"/>
                  <a:gd name="connsiteY3" fmla="*/ 0 h 717550"/>
                  <a:gd name="connsiteX4" fmla="*/ 530528 w 742194"/>
                  <a:gd name="connsiteY4" fmla="*/ 3175 h 717550"/>
                  <a:gd name="connsiteX5" fmla="*/ 543228 w 742194"/>
                  <a:gd name="connsiteY5" fmla="*/ 22225 h 717550"/>
                  <a:gd name="connsiteX6" fmla="*/ 549578 w 742194"/>
                  <a:gd name="connsiteY6" fmla="*/ 31750 h 717550"/>
                  <a:gd name="connsiteX7" fmla="*/ 552753 w 742194"/>
                  <a:gd name="connsiteY7" fmla="*/ 95250 h 717550"/>
                  <a:gd name="connsiteX8" fmla="*/ 562278 w 742194"/>
                  <a:gd name="connsiteY8" fmla="*/ 104775 h 717550"/>
                  <a:gd name="connsiteX9" fmla="*/ 578153 w 742194"/>
                  <a:gd name="connsiteY9" fmla="*/ 120650 h 717550"/>
                  <a:gd name="connsiteX10" fmla="*/ 584503 w 742194"/>
                  <a:gd name="connsiteY10" fmla="*/ 139700 h 717550"/>
                  <a:gd name="connsiteX11" fmla="*/ 590853 w 742194"/>
                  <a:gd name="connsiteY11" fmla="*/ 149225 h 717550"/>
                  <a:gd name="connsiteX12" fmla="*/ 594028 w 742194"/>
                  <a:gd name="connsiteY12" fmla="*/ 158750 h 717550"/>
                  <a:gd name="connsiteX13" fmla="*/ 600378 w 742194"/>
                  <a:gd name="connsiteY13" fmla="*/ 168275 h 717550"/>
                  <a:gd name="connsiteX14" fmla="*/ 603553 w 742194"/>
                  <a:gd name="connsiteY14" fmla="*/ 177800 h 717550"/>
                  <a:gd name="connsiteX15" fmla="*/ 613078 w 742194"/>
                  <a:gd name="connsiteY15" fmla="*/ 187325 h 717550"/>
                  <a:gd name="connsiteX16" fmla="*/ 622603 w 742194"/>
                  <a:gd name="connsiteY16" fmla="*/ 209550 h 717550"/>
                  <a:gd name="connsiteX17" fmla="*/ 628953 w 742194"/>
                  <a:gd name="connsiteY17" fmla="*/ 219075 h 717550"/>
                  <a:gd name="connsiteX18" fmla="*/ 648003 w 742194"/>
                  <a:gd name="connsiteY18" fmla="*/ 225425 h 717550"/>
                  <a:gd name="connsiteX19" fmla="*/ 670228 w 742194"/>
                  <a:gd name="connsiteY19" fmla="*/ 247650 h 717550"/>
                  <a:gd name="connsiteX20" fmla="*/ 679753 w 742194"/>
                  <a:gd name="connsiteY20" fmla="*/ 254000 h 717550"/>
                  <a:gd name="connsiteX21" fmla="*/ 689278 w 742194"/>
                  <a:gd name="connsiteY21" fmla="*/ 260350 h 717550"/>
                  <a:gd name="connsiteX22" fmla="*/ 708328 w 742194"/>
                  <a:gd name="connsiteY22" fmla="*/ 266700 h 717550"/>
                  <a:gd name="connsiteX23" fmla="*/ 717853 w 742194"/>
                  <a:gd name="connsiteY23" fmla="*/ 269875 h 717550"/>
                  <a:gd name="connsiteX24" fmla="*/ 730553 w 742194"/>
                  <a:gd name="connsiteY24" fmla="*/ 273050 h 717550"/>
                  <a:gd name="connsiteX25" fmla="*/ 740078 w 742194"/>
                  <a:gd name="connsiteY25" fmla="*/ 279400 h 717550"/>
                  <a:gd name="connsiteX26" fmla="*/ 727378 w 742194"/>
                  <a:gd name="connsiteY26" fmla="*/ 311150 h 717550"/>
                  <a:gd name="connsiteX27" fmla="*/ 708328 w 742194"/>
                  <a:gd name="connsiteY27" fmla="*/ 327025 h 717550"/>
                  <a:gd name="connsiteX28" fmla="*/ 698803 w 742194"/>
                  <a:gd name="connsiteY28" fmla="*/ 355600 h 717550"/>
                  <a:gd name="connsiteX29" fmla="*/ 695628 w 742194"/>
                  <a:gd name="connsiteY29" fmla="*/ 365125 h 717550"/>
                  <a:gd name="connsiteX30" fmla="*/ 686103 w 742194"/>
                  <a:gd name="connsiteY30" fmla="*/ 374650 h 717550"/>
                  <a:gd name="connsiteX31" fmla="*/ 673403 w 742194"/>
                  <a:gd name="connsiteY31" fmla="*/ 393700 h 717550"/>
                  <a:gd name="connsiteX32" fmla="*/ 667053 w 742194"/>
                  <a:gd name="connsiteY32" fmla="*/ 403225 h 717550"/>
                  <a:gd name="connsiteX33" fmla="*/ 657528 w 742194"/>
                  <a:gd name="connsiteY33" fmla="*/ 409575 h 717550"/>
                  <a:gd name="connsiteX34" fmla="*/ 644828 w 742194"/>
                  <a:gd name="connsiteY34" fmla="*/ 428625 h 717550"/>
                  <a:gd name="connsiteX35" fmla="*/ 635303 w 742194"/>
                  <a:gd name="connsiteY35" fmla="*/ 457200 h 717550"/>
                  <a:gd name="connsiteX36" fmla="*/ 632128 w 742194"/>
                  <a:gd name="connsiteY36" fmla="*/ 466725 h 717550"/>
                  <a:gd name="connsiteX37" fmla="*/ 622603 w 742194"/>
                  <a:gd name="connsiteY37" fmla="*/ 469900 h 717550"/>
                  <a:gd name="connsiteX38" fmla="*/ 613078 w 742194"/>
                  <a:gd name="connsiteY38" fmla="*/ 492125 h 717550"/>
                  <a:gd name="connsiteX39" fmla="*/ 606728 w 742194"/>
                  <a:gd name="connsiteY39" fmla="*/ 542925 h 717550"/>
                  <a:gd name="connsiteX40" fmla="*/ 600378 w 742194"/>
                  <a:gd name="connsiteY40" fmla="*/ 552450 h 717550"/>
                  <a:gd name="connsiteX41" fmla="*/ 594028 w 742194"/>
                  <a:gd name="connsiteY41" fmla="*/ 571500 h 717550"/>
                  <a:gd name="connsiteX42" fmla="*/ 587678 w 742194"/>
                  <a:gd name="connsiteY42" fmla="*/ 590550 h 717550"/>
                  <a:gd name="connsiteX43" fmla="*/ 584503 w 742194"/>
                  <a:gd name="connsiteY43" fmla="*/ 600075 h 717550"/>
                  <a:gd name="connsiteX44" fmla="*/ 581328 w 742194"/>
                  <a:gd name="connsiteY44" fmla="*/ 612775 h 717550"/>
                  <a:gd name="connsiteX45" fmla="*/ 574978 w 742194"/>
                  <a:gd name="connsiteY45" fmla="*/ 622300 h 717550"/>
                  <a:gd name="connsiteX46" fmla="*/ 565453 w 742194"/>
                  <a:gd name="connsiteY46" fmla="*/ 641350 h 717550"/>
                  <a:gd name="connsiteX47" fmla="*/ 552753 w 742194"/>
                  <a:gd name="connsiteY47" fmla="*/ 650875 h 717550"/>
                  <a:gd name="connsiteX48" fmla="*/ 543228 w 742194"/>
                  <a:gd name="connsiteY48" fmla="*/ 660400 h 717550"/>
                  <a:gd name="connsiteX49" fmla="*/ 530528 w 742194"/>
                  <a:gd name="connsiteY49" fmla="*/ 682625 h 717550"/>
                  <a:gd name="connsiteX50" fmla="*/ 514653 w 742194"/>
                  <a:gd name="connsiteY50" fmla="*/ 695325 h 717550"/>
                  <a:gd name="connsiteX51" fmla="*/ 489253 w 742194"/>
                  <a:gd name="connsiteY51" fmla="*/ 711200 h 717550"/>
                  <a:gd name="connsiteX52" fmla="*/ 479728 w 742194"/>
                  <a:gd name="connsiteY52" fmla="*/ 714375 h 717550"/>
                  <a:gd name="connsiteX53" fmla="*/ 470203 w 742194"/>
                  <a:gd name="connsiteY53" fmla="*/ 717550 h 717550"/>
                  <a:gd name="connsiteX54" fmla="*/ 432103 w 742194"/>
                  <a:gd name="connsiteY54" fmla="*/ 714375 h 717550"/>
                  <a:gd name="connsiteX55" fmla="*/ 403528 w 742194"/>
                  <a:gd name="connsiteY55" fmla="*/ 698500 h 717550"/>
                  <a:gd name="connsiteX56" fmla="*/ 365428 w 742194"/>
                  <a:gd name="connsiteY56" fmla="*/ 682625 h 717550"/>
                  <a:gd name="connsiteX57" fmla="*/ 355903 w 742194"/>
                  <a:gd name="connsiteY57" fmla="*/ 676275 h 717550"/>
                  <a:gd name="connsiteX58" fmla="*/ 336853 w 742194"/>
                  <a:gd name="connsiteY58" fmla="*/ 669925 h 717550"/>
                  <a:gd name="connsiteX59" fmla="*/ 327328 w 742194"/>
                  <a:gd name="connsiteY59" fmla="*/ 666750 h 717550"/>
                  <a:gd name="connsiteX60" fmla="*/ 317803 w 742194"/>
                  <a:gd name="connsiteY60" fmla="*/ 660400 h 717550"/>
                  <a:gd name="connsiteX61" fmla="*/ 295578 w 742194"/>
                  <a:gd name="connsiteY61" fmla="*/ 654050 h 717550"/>
                  <a:gd name="connsiteX62" fmla="*/ 279703 w 742194"/>
                  <a:gd name="connsiteY62" fmla="*/ 666750 h 717550"/>
                  <a:gd name="connsiteX63" fmla="*/ 260653 w 742194"/>
                  <a:gd name="connsiteY63" fmla="*/ 679450 h 717550"/>
                  <a:gd name="connsiteX64" fmla="*/ 251128 w 742194"/>
                  <a:gd name="connsiteY64" fmla="*/ 685800 h 717550"/>
                  <a:gd name="connsiteX65" fmla="*/ 235253 w 742194"/>
                  <a:gd name="connsiteY65" fmla="*/ 698500 h 717550"/>
                  <a:gd name="connsiteX66" fmla="*/ 225728 w 742194"/>
                  <a:gd name="connsiteY66" fmla="*/ 708025 h 717550"/>
                  <a:gd name="connsiteX67" fmla="*/ 213028 w 742194"/>
                  <a:gd name="connsiteY67" fmla="*/ 711200 h 717550"/>
                  <a:gd name="connsiteX68" fmla="*/ 181278 w 742194"/>
                  <a:gd name="connsiteY68" fmla="*/ 714375 h 717550"/>
                  <a:gd name="connsiteX69" fmla="*/ 117778 w 742194"/>
                  <a:gd name="connsiteY69" fmla="*/ 708025 h 717550"/>
                  <a:gd name="connsiteX70" fmla="*/ 105078 w 742194"/>
                  <a:gd name="connsiteY70" fmla="*/ 704850 h 717550"/>
                  <a:gd name="connsiteX71" fmla="*/ 95553 w 742194"/>
                  <a:gd name="connsiteY71" fmla="*/ 701675 h 717550"/>
                  <a:gd name="connsiteX72" fmla="*/ 9828 w 742194"/>
                  <a:gd name="connsiteY72" fmla="*/ 698500 h 717550"/>
                  <a:gd name="connsiteX73" fmla="*/ 303 w 742194"/>
                  <a:gd name="connsiteY73" fmla="*/ 679450 h 717550"/>
                  <a:gd name="connsiteX74" fmla="*/ 19353 w 742194"/>
                  <a:gd name="connsiteY74" fmla="*/ 666750 h 717550"/>
                  <a:gd name="connsiteX75" fmla="*/ 28878 w 742194"/>
                  <a:gd name="connsiteY75" fmla="*/ 660400 h 717550"/>
                  <a:gd name="connsiteX76" fmla="*/ 38403 w 742194"/>
                  <a:gd name="connsiteY76" fmla="*/ 654050 h 717550"/>
                  <a:gd name="connsiteX77" fmla="*/ 47928 w 742194"/>
                  <a:gd name="connsiteY77" fmla="*/ 644525 h 717550"/>
                  <a:gd name="connsiteX78" fmla="*/ 51103 w 742194"/>
                  <a:gd name="connsiteY78" fmla="*/ 609600 h 717550"/>
                  <a:gd name="connsiteX79" fmla="*/ 60628 w 742194"/>
                  <a:gd name="connsiteY79" fmla="*/ 555625 h 717550"/>
                  <a:gd name="connsiteX80" fmla="*/ 70153 w 742194"/>
                  <a:gd name="connsiteY80" fmla="*/ 549275 h 717550"/>
                  <a:gd name="connsiteX81" fmla="*/ 79678 w 742194"/>
                  <a:gd name="connsiteY81" fmla="*/ 546100 h 717550"/>
                  <a:gd name="connsiteX82" fmla="*/ 82853 w 742194"/>
                  <a:gd name="connsiteY82" fmla="*/ 533400 h 717550"/>
                  <a:gd name="connsiteX83" fmla="*/ 89203 w 742194"/>
                  <a:gd name="connsiteY83" fmla="*/ 523875 h 717550"/>
                  <a:gd name="connsiteX84" fmla="*/ 82853 w 742194"/>
                  <a:gd name="connsiteY84" fmla="*/ 479425 h 717550"/>
                  <a:gd name="connsiteX85" fmla="*/ 86028 w 742194"/>
                  <a:gd name="connsiteY85" fmla="*/ 441325 h 717550"/>
                  <a:gd name="connsiteX86" fmla="*/ 130478 w 742194"/>
                  <a:gd name="connsiteY86" fmla="*/ 444500 h 717550"/>
                  <a:gd name="connsiteX87" fmla="*/ 159053 w 742194"/>
                  <a:gd name="connsiteY87" fmla="*/ 441325 h 717550"/>
                  <a:gd name="connsiteX88" fmla="*/ 174928 w 742194"/>
                  <a:gd name="connsiteY88" fmla="*/ 422275 h 717550"/>
                  <a:gd name="connsiteX89" fmla="*/ 178103 w 742194"/>
                  <a:gd name="connsiteY89" fmla="*/ 412750 h 717550"/>
                  <a:gd name="connsiteX90" fmla="*/ 184453 w 742194"/>
                  <a:gd name="connsiteY90" fmla="*/ 403225 h 717550"/>
                  <a:gd name="connsiteX91" fmla="*/ 190803 w 742194"/>
                  <a:gd name="connsiteY91" fmla="*/ 384175 h 717550"/>
                  <a:gd name="connsiteX92" fmla="*/ 193978 w 742194"/>
                  <a:gd name="connsiteY92" fmla="*/ 371475 h 717550"/>
                  <a:gd name="connsiteX93" fmla="*/ 219378 w 742194"/>
                  <a:gd name="connsiteY93" fmla="*/ 358775 h 717550"/>
                  <a:gd name="connsiteX94" fmla="*/ 238428 w 742194"/>
                  <a:gd name="connsiteY94" fmla="*/ 342900 h 717550"/>
                  <a:gd name="connsiteX95" fmla="*/ 257478 w 742194"/>
                  <a:gd name="connsiteY95" fmla="*/ 327025 h 717550"/>
                  <a:gd name="connsiteX96" fmla="*/ 270178 w 742194"/>
                  <a:gd name="connsiteY96" fmla="*/ 304800 h 717550"/>
                  <a:gd name="connsiteX97" fmla="*/ 286053 w 742194"/>
                  <a:gd name="connsiteY97" fmla="*/ 266700 h 717550"/>
                  <a:gd name="connsiteX98" fmla="*/ 295578 w 742194"/>
                  <a:gd name="connsiteY98" fmla="*/ 260350 h 717550"/>
                  <a:gd name="connsiteX99" fmla="*/ 308278 w 742194"/>
                  <a:gd name="connsiteY99" fmla="*/ 241300 h 717550"/>
                  <a:gd name="connsiteX100" fmla="*/ 317803 w 742194"/>
                  <a:gd name="connsiteY100" fmla="*/ 234950 h 717550"/>
                  <a:gd name="connsiteX101" fmla="*/ 336853 w 742194"/>
                  <a:gd name="connsiteY101" fmla="*/ 228600 h 717550"/>
                  <a:gd name="connsiteX102" fmla="*/ 355903 w 742194"/>
                  <a:gd name="connsiteY102" fmla="*/ 219075 h 717550"/>
                  <a:gd name="connsiteX103" fmla="*/ 371778 w 742194"/>
                  <a:gd name="connsiteY103" fmla="*/ 190500 h 717550"/>
                  <a:gd name="connsiteX104" fmla="*/ 374953 w 742194"/>
                  <a:gd name="connsiteY104" fmla="*/ 180975 h 717550"/>
                  <a:gd name="connsiteX105" fmla="*/ 378128 w 742194"/>
                  <a:gd name="connsiteY105" fmla="*/ 101600 h 717550"/>
                  <a:gd name="connsiteX106" fmla="*/ 381303 w 742194"/>
                  <a:gd name="connsiteY106" fmla="*/ 66675 h 717550"/>
                  <a:gd name="connsiteX107" fmla="*/ 384478 w 742194"/>
                  <a:gd name="connsiteY107" fmla="*/ 57150 h 717550"/>
                  <a:gd name="connsiteX108" fmla="*/ 394003 w 742194"/>
                  <a:gd name="connsiteY108" fmla="*/ 50800 h 717550"/>
                  <a:gd name="connsiteX109" fmla="*/ 422578 w 742194"/>
                  <a:gd name="connsiteY109" fmla="*/ 25400 h 717550"/>
                  <a:gd name="connsiteX110" fmla="*/ 432103 w 742194"/>
                  <a:gd name="connsiteY110" fmla="*/ 19050 h 717550"/>
                  <a:gd name="connsiteX111" fmla="*/ 441628 w 742194"/>
                  <a:gd name="connsiteY111" fmla="*/ 9525 h 717550"/>
                  <a:gd name="connsiteX112" fmla="*/ 444803 w 742194"/>
                  <a:gd name="connsiteY112" fmla="*/ 12700 h 71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742194" h="717550">
                    <a:moveTo>
                      <a:pt x="444803" y="12700"/>
                    </a:moveTo>
                    <a:cubicBezTo>
                      <a:pt x="450095" y="12700"/>
                      <a:pt x="463980" y="11405"/>
                      <a:pt x="473378" y="9525"/>
                    </a:cubicBezTo>
                    <a:cubicBezTo>
                      <a:pt x="479942" y="8212"/>
                      <a:pt x="485864" y="4488"/>
                      <a:pt x="492428" y="3175"/>
                    </a:cubicBezTo>
                    <a:lnTo>
                      <a:pt x="508303" y="0"/>
                    </a:lnTo>
                    <a:cubicBezTo>
                      <a:pt x="515711" y="1058"/>
                      <a:pt x="524214" y="-843"/>
                      <a:pt x="530528" y="3175"/>
                    </a:cubicBezTo>
                    <a:cubicBezTo>
                      <a:pt x="536967" y="7272"/>
                      <a:pt x="538995" y="15875"/>
                      <a:pt x="543228" y="22225"/>
                    </a:cubicBezTo>
                    <a:lnTo>
                      <a:pt x="549578" y="31750"/>
                    </a:lnTo>
                    <a:cubicBezTo>
                      <a:pt x="550636" y="52917"/>
                      <a:pt x="549122" y="74370"/>
                      <a:pt x="552753" y="95250"/>
                    </a:cubicBezTo>
                    <a:cubicBezTo>
                      <a:pt x="553522" y="99674"/>
                      <a:pt x="559403" y="101326"/>
                      <a:pt x="562278" y="104775"/>
                    </a:cubicBezTo>
                    <a:cubicBezTo>
                      <a:pt x="575507" y="120650"/>
                      <a:pt x="560691" y="109008"/>
                      <a:pt x="578153" y="120650"/>
                    </a:cubicBezTo>
                    <a:cubicBezTo>
                      <a:pt x="580270" y="127000"/>
                      <a:pt x="580790" y="134131"/>
                      <a:pt x="584503" y="139700"/>
                    </a:cubicBezTo>
                    <a:cubicBezTo>
                      <a:pt x="586620" y="142875"/>
                      <a:pt x="589146" y="145812"/>
                      <a:pt x="590853" y="149225"/>
                    </a:cubicBezTo>
                    <a:cubicBezTo>
                      <a:pt x="592350" y="152218"/>
                      <a:pt x="592531" y="155757"/>
                      <a:pt x="594028" y="158750"/>
                    </a:cubicBezTo>
                    <a:cubicBezTo>
                      <a:pt x="595735" y="162163"/>
                      <a:pt x="598671" y="164862"/>
                      <a:pt x="600378" y="168275"/>
                    </a:cubicBezTo>
                    <a:cubicBezTo>
                      <a:pt x="601875" y="171268"/>
                      <a:pt x="601697" y="175015"/>
                      <a:pt x="603553" y="177800"/>
                    </a:cubicBezTo>
                    <a:cubicBezTo>
                      <a:pt x="606044" y="181536"/>
                      <a:pt x="610468" y="183671"/>
                      <a:pt x="613078" y="187325"/>
                    </a:cubicBezTo>
                    <a:cubicBezTo>
                      <a:pt x="624089" y="202741"/>
                      <a:pt x="615694" y="195731"/>
                      <a:pt x="622603" y="209550"/>
                    </a:cubicBezTo>
                    <a:cubicBezTo>
                      <a:pt x="624310" y="212963"/>
                      <a:pt x="625717" y="217053"/>
                      <a:pt x="628953" y="219075"/>
                    </a:cubicBezTo>
                    <a:cubicBezTo>
                      <a:pt x="634629" y="222623"/>
                      <a:pt x="648003" y="225425"/>
                      <a:pt x="648003" y="225425"/>
                    </a:cubicBezTo>
                    <a:cubicBezTo>
                      <a:pt x="653591" y="242190"/>
                      <a:pt x="648393" y="233094"/>
                      <a:pt x="670228" y="247650"/>
                    </a:cubicBezTo>
                    <a:lnTo>
                      <a:pt x="679753" y="254000"/>
                    </a:lnTo>
                    <a:cubicBezTo>
                      <a:pt x="682928" y="256117"/>
                      <a:pt x="685658" y="259143"/>
                      <a:pt x="689278" y="260350"/>
                    </a:cubicBezTo>
                    <a:lnTo>
                      <a:pt x="708328" y="266700"/>
                    </a:lnTo>
                    <a:cubicBezTo>
                      <a:pt x="711503" y="267758"/>
                      <a:pt x="714606" y="269063"/>
                      <a:pt x="717853" y="269875"/>
                    </a:cubicBezTo>
                    <a:lnTo>
                      <a:pt x="730553" y="273050"/>
                    </a:lnTo>
                    <a:cubicBezTo>
                      <a:pt x="733728" y="275167"/>
                      <a:pt x="739330" y="275658"/>
                      <a:pt x="740078" y="279400"/>
                    </a:cubicBezTo>
                    <a:cubicBezTo>
                      <a:pt x="745622" y="307121"/>
                      <a:pt x="739891" y="300722"/>
                      <a:pt x="727378" y="311150"/>
                    </a:cubicBezTo>
                    <a:cubicBezTo>
                      <a:pt x="702932" y="331522"/>
                      <a:pt x="731977" y="311259"/>
                      <a:pt x="708328" y="327025"/>
                    </a:cubicBezTo>
                    <a:lnTo>
                      <a:pt x="698803" y="355600"/>
                    </a:lnTo>
                    <a:cubicBezTo>
                      <a:pt x="697745" y="358775"/>
                      <a:pt x="697995" y="362758"/>
                      <a:pt x="695628" y="365125"/>
                    </a:cubicBezTo>
                    <a:cubicBezTo>
                      <a:pt x="692453" y="368300"/>
                      <a:pt x="688860" y="371106"/>
                      <a:pt x="686103" y="374650"/>
                    </a:cubicBezTo>
                    <a:cubicBezTo>
                      <a:pt x="681418" y="380674"/>
                      <a:pt x="677636" y="387350"/>
                      <a:pt x="673403" y="393700"/>
                    </a:cubicBezTo>
                    <a:cubicBezTo>
                      <a:pt x="671286" y="396875"/>
                      <a:pt x="670228" y="401108"/>
                      <a:pt x="667053" y="403225"/>
                    </a:cubicBezTo>
                    <a:lnTo>
                      <a:pt x="657528" y="409575"/>
                    </a:lnTo>
                    <a:cubicBezTo>
                      <a:pt x="653295" y="415925"/>
                      <a:pt x="647241" y="421385"/>
                      <a:pt x="644828" y="428625"/>
                    </a:cubicBezTo>
                    <a:lnTo>
                      <a:pt x="635303" y="457200"/>
                    </a:lnTo>
                    <a:cubicBezTo>
                      <a:pt x="634245" y="460375"/>
                      <a:pt x="635303" y="465667"/>
                      <a:pt x="632128" y="466725"/>
                    </a:cubicBezTo>
                    <a:lnTo>
                      <a:pt x="622603" y="469900"/>
                    </a:lnTo>
                    <a:cubicBezTo>
                      <a:pt x="620042" y="475023"/>
                      <a:pt x="614012" y="485585"/>
                      <a:pt x="613078" y="492125"/>
                    </a:cubicBezTo>
                    <a:cubicBezTo>
                      <a:pt x="612410" y="496801"/>
                      <a:pt x="610813" y="532033"/>
                      <a:pt x="606728" y="542925"/>
                    </a:cubicBezTo>
                    <a:cubicBezTo>
                      <a:pt x="605388" y="546498"/>
                      <a:pt x="601928" y="548963"/>
                      <a:pt x="600378" y="552450"/>
                    </a:cubicBezTo>
                    <a:cubicBezTo>
                      <a:pt x="597660" y="558567"/>
                      <a:pt x="596145" y="565150"/>
                      <a:pt x="594028" y="571500"/>
                    </a:cubicBezTo>
                    <a:lnTo>
                      <a:pt x="587678" y="590550"/>
                    </a:lnTo>
                    <a:cubicBezTo>
                      <a:pt x="586620" y="593725"/>
                      <a:pt x="585315" y="596828"/>
                      <a:pt x="584503" y="600075"/>
                    </a:cubicBezTo>
                    <a:cubicBezTo>
                      <a:pt x="583445" y="604308"/>
                      <a:pt x="583047" y="608764"/>
                      <a:pt x="581328" y="612775"/>
                    </a:cubicBezTo>
                    <a:cubicBezTo>
                      <a:pt x="579825" y="616282"/>
                      <a:pt x="576685" y="618887"/>
                      <a:pt x="574978" y="622300"/>
                    </a:cubicBezTo>
                    <a:cubicBezTo>
                      <a:pt x="569813" y="632629"/>
                      <a:pt x="574552" y="632251"/>
                      <a:pt x="565453" y="641350"/>
                    </a:cubicBezTo>
                    <a:cubicBezTo>
                      <a:pt x="561711" y="645092"/>
                      <a:pt x="556771" y="647431"/>
                      <a:pt x="552753" y="650875"/>
                    </a:cubicBezTo>
                    <a:cubicBezTo>
                      <a:pt x="549344" y="653797"/>
                      <a:pt x="546403" y="657225"/>
                      <a:pt x="543228" y="660400"/>
                    </a:cubicBezTo>
                    <a:cubicBezTo>
                      <a:pt x="538089" y="680958"/>
                      <a:pt x="544039" y="666411"/>
                      <a:pt x="530528" y="682625"/>
                    </a:cubicBezTo>
                    <a:cubicBezTo>
                      <a:pt x="519481" y="695882"/>
                      <a:pt x="530290" y="690113"/>
                      <a:pt x="514653" y="695325"/>
                    </a:cubicBezTo>
                    <a:cubicBezTo>
                      <a:pt x="504590" y="710419"/>
                      <a:pt x="511923" y="703643"/>
                      <a:pt x="489253" y="711200"/>
                    </a:cubicBezTo>
                    <a:lnTo>
                      <a:pt x="479728" y="714375"/>
                    </a:lnTo>
                    <a:lnTo>
                      <a:pt x="470203" y="717550"/>
                    </a:lnTo>
                    <a:cubicBezTo>
                      <a:pt x="457503" y="716492"/>
                      <a:pt x="444735" y="716059"/>
                      <a:pt x="432103" y="714375"/>
                    </a:cubicBezTo>
                    <a:cubicBezTo>
                      <a:pt x="416144" y="712247"/>
                      <a:pt x="423523" y="705165"/>
                      <a:pt x="403528" y="698500"/>
                    </a:cubicBezTo>
                    <a:cubicBezTo>
                      <a:pt x="390462" y="694145"/>
                      <a:pt x="377438" y="689488"/>
                      <a:pt x="365428" y="682625"/>
                    </a:cubicBezTo>
                    <a:cubicBezTo>
                      <a:pt x="362115" y="680732"/>
                      <a:pt x="359390" y="677825"/>
                      <a:pt x="355903" y="676275"/>
                    </a:cubicBezTo>
                    <a:cubicBezTo>
                      <a:pt x="349786" y="673557"/>
                      <a:pt x="343203" y="672042"/>
                      <a:pt x="336853" y="669925"/>
                    </a:cubicBezTo>
                    <a:cubicBezTo>
                      <a:pt x="333678" y="668867"/>
                      <a:pt x="330113" y="668606"/>
                      <a:pt x="327328" y="666750"/>
                    </a:cubicBezTo>
                    <a:cubicBezTo>
                      <a:pt x="324153" y="664633"/>
                      <a:pt x="321216" y="662107"/>
                      <a:pt x="317803" y="660400"/>
                    </a:cubicBezTo>
                    <a:cubicBezTo>
                      <a:pt x="313248" y="658123"/>
                      <a:pt x="299647" y="655067"/>
                      <a:pt x="295578" y="654050"/>
                    </a:cubicBezTo>
                    <a:cubicBezTo>
                      <a:pt x="274128" y="661200"/>
                      <a:pt x="297378" y="651284"/>
                      <a:pt x="279703" y="666750"/>
                    </a:cubicBezTo>
                    <a:cubicBezTo>
                      <a:pt x="273960" y="671776"/>
                      <a:pt x="267003" y="675217"/>
                      <a:pt x="260653" y="679450"/>
                    </a:cubicBezTo>
                    <a:lnTo>
                      <a:pt x="251128" y="685800"/>
                    </a:lnTo>
                    <a:cubicBezTo>
                      <a:pt x="236926" y="707102"/>
                      <a:pt x="253656" y="686231"/>
                      <a:pt x="235253" y="698500"/>
                    </a:cubicBezTo>
                    <a:cubicBezTo>
                      <a:pt x="231517" y="700991"/>
                      <a:pt x="229627" y="705797"/>
                      <a:pt x="225728" y="708025"/>
                    </a:cubicBezTo>
                    <a:cubicBezTo>
                      <a:pt x="221939" y="710190"/>
                      <a:pt x="217348" y="710583"/>
                      <a:pt x="213028" y="711200"/>
                    </a:cubicBezTo>
                    <a:cubicBezTo>
                      <a:pt x="202499" y="712704"/>
                      <a:pt x="191861" y="713317"/>
                      <a:pt x="181278" y="714375"/>
                    </a:cubicBezTo>
                    <a:cubicBezTo>
                      <a:pt x="150568" y="712181"/>
                      <a:pt x="142743" y="713018"/>
                      <a:pt x="117778" y="708025"/>
                    </a:cubicBezTo>
                    <a:cubicBezTo>
                      <a:pt x="113499" y="707169"/>
                      <a:pt x="109274" y="706049"/>
                      <a:pt x="105078" y="704850"/>
                    </a:cubicBezTo>
                    <a:cubicBezTo>
                      <a:pt x="101860" y="703931"/>
                      <a:pt x="98892" y="701898"/>
                      <a:pt x="95553" y="701675"/>
                    </a:cubicBezTo>
                    <a:cubicBezTo>
                      <a:pt x="67022" y="699773"/>
                      <a:pt x="38403" y="699558"/>
                      <a:pt x="9828" y="698500"/>
                    </a:cubicBezTo>
                    <a:cubicBezTo>
                      <a:pt x="9202" y="697560"/>
                      <a:pt x="-1963" y="682623"/>
                      <a:pt x="303" y="679450"/>
                    </a:cubicBezTo>
                    <a:cubicBezTo>
                      <a:pt x="4739" y="673240"/>
                      <a:pt x="13003" y="670983"/>
                      <a:pt x="19353" y="666750"/>
                    </a:cubicBezTo>
                    <a:lnTo>
                      <a:pt x="28878" y="660400"/>
                    </a:lnTo>
                    <a:cubicBezTo>
                      <a:pt x="32053" y="658283"/>
                      <a:pt x="35705" y="656748"/>
                      <a:pt x="38403" y="654050"/>
                    </a:cubicBezTo>
                    <a:lnTo>
                      <a:pt x="47928" y="644525"/>
                    </a:lnTo>
                    <a:cubicBezTo>
                      <a:pt x="48986" y="632883"/>
                      <a:pt x="50171" y="621252"/>
                      <a:pt x="51103" y="609600"/>
                    </a:cubicBezTo>
                    <a:cubicBezTo>
                      <a:pt x="52530" y="591761"/>
                      <a:pt x="46557" y="569696"/>
                      <a:pt x="60628" y="555625"/>
                    </a:cubicBezTo>
                    <a:cubicBezTo>
                      <a:pt x="63326" y="552927"/>
                      <a:pt x="66740" y="550982"/>
                      <a:pt x="70153" y="549275"/>
                    </a:cubicBezTo>
                    <a:cubicBezTo>
                      <a:pt x="73146" y="547778"/>
                      <a:pt x="76503" y="547158"/>
                      <a:pt x="79678" y="546100"/>
                    </a:cubicBezTo>
                    <a:cubicBezTo>
                      <a:pt x="80736" y="541867"/>
                      <a:pt x="81134" y="537411"/>
                      <a:pt x="82853" y="533400"/>
                    </a:cubicBezTo>
                    <a:cubicBezTo>
                      <a:pt x="84356" y="529893"/>
                      <a:pt x="88931" y="527681"/>
                      <a:pt x="89203" y="523875"/>
                    </a:cubicBezTo>
                    <a:cubicBezTo>
                      <a:pt x="90840" y="500961"/>
                      <a:pt x="88260" y="495647"/>
                      <a:pt x="82853" y="479425"/>
                    </a:cubicBezTo>
                    <a:cubicBezTo>
                      <a:pt x="83911" y="466725"/>
                      <a:pt x="75751" y="448861"/>
                      <a:pt x="86028" y="441325"/>
                    </a:cubicBezTo>
                    <a:cubicBezTo>
                      <a:pt x="98007" y="432541"/>
                      <a:pt x="115624" y="444500"/>
                      <a:pt x="130478" y="444500"/>
                    </a:cubicBezTo>
                    <a:cubicBezTo>
                      <a:pt x="140062" y="444500"/>
                      <a:pt x="149528" y="442383"/>
                      <a:pt x="159053" y="441325"/>
                    </a:cubicBezTo>
                    <a:cubicBezTo>
                      <a:pt x="166075" y="434303"/>
                      <a:pt x="170508" y="431116"/>
                      <a:pt x="174928" y="422275"/>
                    </a:cubicBezTo>
                    <a:cubicBezTo>
                      <a:pt x="176425" y="419282"/>
                      <a:pt x="176606" y="415743"/>
                      <a:pt x="178103" y="412750"/>
                    </a:cubicBezTo>
                    <a:cubicBezTo>
                      <a:pt x="179810" y="409337"/>
                      <a:pt x="182903" y="406712"/>
                      <a:pt x="184453" y="403225"/>
                    </a:cubicBezTo>
                    <a:cubicBezTo>
                      <a:pt x="187171" y="397108"/>
                      <a:pt x="189180" y="390669"/>
                      <a:pt x="190803" y="384175"/>
                    </a:cubicBezTo>
                    <a:cubicBezTo>
                      <a:pt x="191861" y="379942"/>
                      <a:pt x="191138" y="374788"/>
                      <a:pt x="193978" y="371475"/>
                    </a:cubicBezTo>
                    <a:cubicBezTo>
                      <a:pt x="203879" y="359924"/>
                      <a:pt x="208795" y="364067"/>
                      <a:pt x="219378" y="358775"/>
                    </a:cubicBezTo>
                    <a:cubicBezTo>
                      <a:pt x="231202" y="352863"/>
                      <a:pt x="227895" y="351677"/>
                      <a:pt x="238428" y="342900"/>
                    </a:cubicBezTo>
                    <a:cubicBezTo>
                      <a:pt x="264950" y="320798"/>
                      <a:pt x="229651" y="354852"/>
                      <a:pt x="257478" y="327025"/>
                    </a:cubicBezTo>
                    <a:cubicBezTo>
                      <a:pt x="266198" y="292143"/>
                      <a:pt x="252982" y="335753"/>
                      <a:pt x="270178" y="304800"/>
                    </a:cubicBezTo>
                    <a:cubicBezTo>
                      <a:pt x="276939" y="292630"/>
                      <a:pt x="275690" y="277063"/>
                      <a:pt x="286053" y="266700"/>
                    </a:cubicBezTo>
                    <a:cubicBezTo>
                      <a:pt x="288751" y="264002"/>
                      <a:pt x="292403" y="262467"/>
                      <a:pt x="295578" y="260350"/>
                    </a:cubicBezTo>
                    <a:cubicBezTo>
                      <a:pt x="299811" y="254000"/>
                      <a:pt x="301928" y="245533"/>
                      <a:pt x="308278" y="241300"/>
                    </a:cubicBezTo>
                    <a:cubicBezTo>
                      <a:pt x="311453" y="239183"/>
                      <a:pt x="314316" y="236500"/>
                      <a:pt x="317803" y="234950"/>
                    </a:cubicBezTo>
                    <a:cubicBezTo>
                      <a:pt x="323920" y="232232"/>
                      <a:pt x="331284" y="232313"/>
                      <a:pt x="336853" y="228600"/>
                    </a:cubicBezTo>
                    <a:cubicBezTo>
                      <a:pt x="349163" y="220394"/>
                      <a:pt x="342758" y="223457"/>
                      <a:pt x="355903" y="219075"/>
                    </a:cubicBezTo>
                    <a:cubicBezTo>
                      <a:pt x="370161" y="204817"/>
                      <a:pt x="364008" y="213810"/>
                      <a:pt x="371778" y="190500"/>
                    </a:cubicBezTo>
                    <a:lnTo>
                      <a:pt x="374953" y="180975"/>
                    </a:lnTo>
                    <a:cubicBezTo>
                      <a:pt x="376011" y="154517"/>
                      <a:pt x="376659" y="128039"/>
                      <a:pt x="378128" y="101600"/>
                    </a:cubicBezTo>
                    <a:cubicBezTo>
                      <a:pt x="378776" y="89928"/>
                      <a:pt x="379650" y="78247"/>
                      <a:pt x="381303" y="66675"/>
                    </a:cubicBezTo>
                    <a:cubicBezTo>
                      <a:pt x="381776" y="63362"/>
                      <a:pt x="382387" y="59763"/>
                      <a:pt x="384478" y="57150"/>
                    </a:cubicBezTo>
                    <a:cubicBezTo>
                      <a:pt x="386862" y="54170"/>
                      <a:pt x="390950" y="53090"/>
                      <a:pt x="394003" y="50800"/>
                    </a:cubicBezTo>
                    <a:cubicBezTo>
                      <a:pt x="431362" y="22781"/>
                      <a:pt x="390236" y="53122"/>
                      <a:pt x="422578" y="25400"/>
                    </a:cubicBezTo>
                    <a:cubicBezTo>
                      <a:pt x="425475" y="22917"/>
                      <a:pt x="429172" y="21493"/>
                      <a:pt x="432103" y="19050"/>
                    </a:cubicBezTo>
                    <a:cubicBezTo>
                      <a:pt x="435552" y="16175"/>
                      <a:pt x="438179" y="12400"/>
                      <a:pt x="441628" y="9525"/>
                    </a:cubicBezTo>
                    <a:cubicBezTo>
                      <a:pt x="444559" y="7082"/>
                      <a:pt x="439511" y="12700"/>
                      <a:pt x="444803" y="127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murcia">
                <a:extLst>
                  <a:ext uri="{FF2B5EF4-FFF2-40B4-BE49-F238E27FC236}">
                    <a16:creationId xmlns:a16="http://schemas.microsoft.com/office/drawing/2014/main" id="{F183E15B-326F-73ED-F585-9FB20E827CB9}"/>
                  </a:ext>
                </a:extLst>
              </p:cNvPr>
              <p:cNvSpPr/>
              <p:nvPr/>
            </p:nvSpPr>
            <p:spPr>
              <a:xfrm>
                <a:off x="3141461" y="2971612"/>
                <a:ext cx="756218" cy="762065"/>
              </a:xfrm>
              <a:custGeom>
                <a:avLst/>
                <a:gdLst>
                  <a:gd name="connsiteX0" fmla="*/ 98425 w 749300"/>
                  <a:gd name="connsiteY0" fmla="*/ 476315 h 762065"/>
                  <a:gd name="connsiteX1" fmla="*/ 50800 w 749300"/>
                  <a:gd name="connsiteY1" fmla="*/ 473140 h 762065"/>
                  <a:gd name="connsiteX2" fmla="*/ 41275 w 749300"/>
                  <a:gd name="connsiteY2" fmla="*/ 469965 h 762065"/>
                  <a:gd name="connsiteX3" fmla="*/ 38100 w 749300"/>
                  <a:gd name="connsiteY3" fmla="*/ 460440 h 762065"/>
                  <a:gd name="connsiteX4" fmla="*/ 19050 w 749300"/>
                  <a:gd name="connsiteY4" fmla="*/ 447740 h 762065"/>
                  <a:gd name="connsiteX5" fmla="*/ 12700 w 749300"/>
                  <a:gd name="connsiteY5" fmla="*/ 438215 h 762065"/>
                  <a:gd name="connsiteX6" fmla="*/ 3175 w 749300"/>
                  <a:gd name="connsiteY6" fmla="*/ 428690 h 762065"/>
                  <a:gd name="connsiteX7" fmla="*/ 0 w 749300"/>
                  <a:gd name="connsiteY7" fmla="*/ 419165 h 762065"/>
                  <a:gd name="connsiteX8" fmla="*/ 9525 w 749300"/>
                  <a:gd name="connsiteY8" fmla="*/ 387415 h 762065"/>
                  <a:gd name="connsiteX9" fmla="*/ 19050 w 749300"/>
                  <a:gd name="connsiteY9" fmla="*/ 377890 h 762065"/>
                  <a:gd name="connsiteX10" fmla="*/ 28575 w 749300"/>
                  <a:gd name="connsiteY10" fmla="*/ 355665 h 762065"/>
                  <a:gd name="connsiteX11" fmla="*/ 47625 w 749300"/>
                  <a:gd name="connsiteY11" fmla="*/ 336615 h 762065"/>
                  <a:gd name="connsiteX12" fmla="*/ 57150 w 749300"/>
                  <a:gd name="connsiteY12" fmla="*/ 317565 h 762065"/>
                  <a:gd name="connsiteX13" fmla="*/ 73025 w 749300"/>
                  <a:gd name="connsiteY13" fmla="*/ 288990 h 762065"/>
                  <a:gd name="connsiteX14" fmla="*/ 92075 w 749300"/>
                  <a:gd name="connsiteY14" fmla="*/ 269940 h 762065"/>
                  <a:gd name="connsiteX15" fmla="*/ 149225 w 749300"/>
                  <a:gd name="connsiteY15" fmla="*/ 257240 h 762065"/>
                  <a:gd name="connsiteX16" fmla="*/ 174625 w 749300"/>
                  <a:gd name="connsiteY16" fmla="*/ 250890 h 762065"/>
                  <a:gd name="connsiteX17" fmla="*/ 193675 w 749300"/>
                  <a:gd name="connsiteY17" fmla="*/ 238190 h 762065"/>
                  <a:gd name="connsiteX18" fmla="*/ 200025 w 749300"/>
                  <a:gd name="connsiteY18" fmla="*/ 228665 h 762065"/>
                  <a:gd name="connsiteX19" fmla="*/ 231775 w 749300"/>
                  <a:gd name="connsiteY19" fmla="*/ 219140 h 762065"/>
                  <a:gd name="connsiteX20" fmla="*/ 241300 w 749300"/>
                  <a:gd name="connsiteY20" fmla="*/ 215965 h 762065"/>
                  <a:gd name="connsiteX21" fmla="*/ 260350 w 749300"/>
                  <a:gd name="connsiteY21" fmla="*/ 206440 h 762065"/>
                  <a:gd name="connsiteX22" fmla="*/ 292100 w 749300"/>
                  <a:gd name="connsiteY22" fmla="*/ 212790 h 762065"/>
                  <a:gd name="connsiteX23" fmla="*/ 311150 w 749300"/>
                  <a:gd name="connsiteY23" fmla="*/ 225490 h 762065"/>
                  <a:gd name="connsiteX24" fmla="*/ 320675 w 749300"/>
                  <a:gd name="connsiteY24" fmla="*/ 228665 h 762065"/>
                  <a:gd name="connsiteX25" fmla="*/ 339725 w 749300"/>
                  <a:gd name="connsiteY25" fmla="*/ 238190 h 762065"/>
                  <a:gd name="connsiteX26" fmla="*/ 387350 w 749300"/>
                  <a:gd name="connsiteY26" fmla="*/ 231840 h 762065"/>
                  <a:gd name="connsiteX27" fmla="*/ 393700 w 749300"/>
                  <a:gd name="connsiteY27" fmla="*/ 222315 h 762065"/>
                  <a:gd name="connsiteX28" fmla="*/ 387350 w 749300"/>
                  <a:gd name="connsiteY28" fmla="*/ 171515 h 762065"/>
                  <a:gd name="connsiteX29" fmla="*/ 381000 w 749300"/>
                  <a:gd name="connsiteY29" fmla="*/ 152465 h 762065"/>
                  <a:gd name="connsiteX30" fmla="*/ 384175 w 749300"/>
                  <a:gd name="connsiteY30" fmla="*/ 82615 h 762065"/>
                  <a:gd name="connsiteX31" fmla="*/ 387350 w 749300"/>
                  <a:gd name="connsiteY31" fmla="*/ 73090 h 762065"/>
                  <a:gd name="connsiteX32" fmla="*/ 400050 w 749300"/>
                  <a:gd name="connsiteY32" fmla="*/ 54040 h 762065"/>
                  <a:gd name="connsiteX33" fmla="*/ 406400 w 749300"/>
                  <a:gd name="connsiteY33" fmla="*/ 44515 h 762065"/>
                  <a:gd name="connsiteX34" fmla="*/ 425450 w 749300"/>
                  <a:gd name="connsiteY34" fmla="*/ 28640 h 762065"/>
                  <a:gd name="connsiteX35" fmla="*/ 434975 w 749300"/>
                  <a:gd name="connsiteY35" fmla="*/ 19115 h 762065"/>
                  <a:gd name="connsiteX36" fmla="*/ 454025 w 749300"/>
                  <a:gd name="connsiteY36" fmla="*/ 6415 h 762065"/>
                  <a:gd name="connsiteX37" fmla="*/ 498475 w 749300"/>
                  <a:gd name="connsiteY37" fmla="*/ 9590 h 762065"/>
                  <a:gd name="connsiteX38" fmla="*/ 508000 w 749300"/>
                  <a:gd name="connsiteY38" fmla="*/ 12765 h 762065"/>
                  <a:gd name="connsiteX39" fmla="*/ 549275 w 749300"/>
                  <a:gd name="connsiteY39" fmla="*/ 9590 h 762065"/>
                  <a:gd name="connsiteX40" fmla="*/ 568325 w 749300"/>
                  <a:gd name="connsiteY40" fmla="*/ 65 h 762065"/>
                  <a:gd name="connsiteX41" fmla="*/ 577850 w 749300"/>
                  <a:gd name="connsiteY41" fmla="*/ 6415 h 762065"/>
                  <a:gd name="connsiteX42" fmla="*/ 590550 w 749300"/>
                  <a:gd name="connsiteY42" fmla="*/ 25465 h 762065"/>
                  <a:gd name="connsiteX43" fmla="*/ 593725 w 749300"/>
                  <a:gd name="connsiteY43" fmla="*/ 34990 h 762065"/>
                  <a:gd name="connsiteX44" fmla="*/ 603250 w 749300"/>
                  <a:gd name="connsiteY44" fmla="*/ 41340 h 762065"/>
                  <a:gd name="connsiteX45" fmla="*/ 619125 w 749300"/>
                  <a:gd name="connsiteY45" fmla="*/ 73090 h 762065"/>
                  <a:gd name="connsiteX46" fmla="*/ 628650 w 749300"/>
                  <a:gd name="connsiteY46" fmla="*/ 76265 h 762065"/>
                  <a:gd name="connsiteX47" fmla="*/ 631825 w 749300"/>
                  <a:gd name="connsiteY47" fmla="*/ 130240 h 762065"/>
                  <a:gd name="connsiteX48" fmla="*/ 625475 w 749300"/>
                  <a:gd name="connsiteY48" fmla="*/ 149290 h 762065"/>
                  <a:gd name="connsiteX49" fmla="*/ 622300 w 749300"/>
                  <a:gd name="connsiteY49" fmla="*/ 158815 h 762065"/>
                  <a:gd name="connsiteX50" fmla="*/ 625475 w 749300"/>
                  <a:gd name="connsiteY50" fmla="*/ 206440 h 762065"/>
                  <a:gd name="connsiteX51" fmla="*/ 631825 w 749300"/>
                  <a:gd name="connsiteY51" fmla="*/ 215965 h 762065"/>
                  <a:gd name="connsiteX52" fmla="*/ 635000 w 749300"/>
                  <a:gd name="connsiteY52" fmla="*/ 225490 h 762065"/>
                  <a:gd name="connsiteX53" fmla="*/ 644525 w 749300"/>
                  <a:gd name="connsiteY53" fmla="*/ 260415 h 762065"/>
                  <a:gd name="connsiteX54" fmla="*/ 660400 w 749300"/>
                  <a:gd name="connsiteY54" fmla="*/ 288990 h 762065"/>
                  <a:gd name="connsiteX55" fmla="*/ 657225 w 749300"/>
                  <a:gd name="connsiteY55" fmla="*/ 304865 h 762065"/>
                  <a:gd name="connsiteX56" fmla="*/ 644525 w 749300"/>
                  <a:gd name="connsiteY56" fmla="*/ 323915 h 762065"/>
                  <a:gd name="connsiteX57" fmla="*/ 638175 w 749300"/>
                  <a:gd name="connsiteY57" fmla="*/ 336615 h 762065"/>
                  <a:gd name="connsiteX58" fmla="*/ 631825 w 749300"/>
                  <a:gd name="connsiteY58" fmla="*/ 346140 h 762065"/>
                  <a:gd name="connsiteX59" fmla="*/ 625475 w 749300"/>
                  <a:gd name="connsiteY59" fmla="*/ 368365 h 762065"/>
                  <a:gd name="connsiteX60" fmla="*/ 628650 w 749300"/>
                  <a:gd name="connsiteY60" fmla="*/ 377890 h 762065"/>
                  <a:gd name="connsiteX61" fmla="*/ 641350 w 749300"/>
                  <a:gd name="connsiteY61" fmla="*/ 396940 h 762065"/>
                  <a:gd name="connsiteX62" fmla="*/ 647700 w 749300"/>
                  <a:gd name="connsiteY62" fmla="*/ 406465 h 762065"/>
                  <a:gd name="connsiteX63" fmla="*/ 654050 w 749300"/>
                  <a:gd name="connsiteY63" fmla="*/ 419165 h 762065"/>
                  <a:gd name="connsiteX64" fmla="*/ 673100 w 749300"/>
                  <a:gd name="connsiteY64" fmla="*/ 457265 h 762065"/>
                  <a:gd name="connsiteX65" fmla="*/ 692150 w 749300"/>
                  <a:gd name="connsiteY65" fmla="*/ 466790 h 762065"/>
                  <a:gd name="connsiteX66" fmla="*/ 708025 w 749300"/>
                  <a:gd name="connsiteY66" fmla="*/ 501715 h 762065"/>
                  <a:gd name="connsiteX67" fmla="*/ 720725 w 749300"/>
                  <a:gd name="connsiteY67" fmla="*/ 530290 h 762065"/>
                  <a:gd name="connsiteX68" fmla="*/ 730250 w 749300"/>
                  <a:gd name="connsiteY68" fmla="*/ 549340 h 762065"/>
                  <a:gd name="connsiteX69" fmla="*/ 739775 w 749300"/>
                  <a:gd name="connsiteY69" fmla="*/ 555690 h 762065"/>
                  <a:gd name="connsiteX70" fmla="*/ 749300 w 749300"/>
                  <a:gd name="connsiteY70" fmla="*/ 574740 h 762065"/>
                  <a:gd name="connsiteX71" fmla="*/ 746125 w 749300"/>
                  <a:gd name="connsiteY71" fmla="*/ 631890 h 762065"/>
                  <a:gd name="connsiteX72" fmla="*/ 736600 w 749300"/>
                  <a:gd name="connsiteY72" fmla="*/ 650940 h 762065"/>
                  <a:gd name="connsiteX73" fmla="*/ 717550 w 749300"/>
                  <a:gd name="connsiteY73" fmla="*/ 663640 h 762065"/>
                  <a:gd name="connsiteX74" fmla="*/ 708025 w 749300"/>
                  <a:gd name="connsiteY74" fmla="*/ 669990 h 762065"/>
                  <a:gd name="connsiteX75" fmla="*/ 698500 w 749300"/>
                  <a:gd name="connsiteY75" fmla="*/ 676340 h 762065"/>
                  <a:gd name="connsiteX76" fmla="*/ 584200 w 749300"/>
                  <a:gd name="connsiteY76" fmla="*/ 682690 h 762065"/>
                  <a:gd name="connsiteX77" fmla="*/ 428625 w 749300"/>
                  <a:gd name="connsiteY77" fmla="*/ 692215 h 762065"/>
                  <a:gd name="connsiteX78" fmla="*/ 409575 w 749300"/>
                  <a:gd name="connsiteY78" fmla="*/ 698565 h 762065"/>
                  <a:gd name="connsiteX79" fmla="*/ 400050 w 749300"/>
                  <a:gd name="connsiteY79" fmla="*/ 701740 h 762065"/>
                  <a:gd name="connsiteX80" fmla="*/ 393700 w 749300"/>
                  <a:gd name="connsiteY80" fmla="*/ 711265 h 762065"/>
                  <a:gd name="connsiteX81" fmla="*/ 374650 w 749300"/>
                  <a:gd name="connsiteY81" fmla="*/ 717615 h 762065"/>
                  <a:gd name="connsiteX82" fmla="*/ 365125 w 749300"/>
                  <a:gd name="connsiteY82" fmla="*/ 723965 h 762065"/>
                  <a:gd name="connsiteX83" fmla="*/ 349250 w 749300"/>
                  <a:gd name="connsiteY83" fmla="*/ 739840 h 762065"/>
                  <a:gd name="connsiteX84" fmla="*/ 333375 w 749300"/>
                  <a:gd name="connsiteY84" fmla="*/ 758890 h 762065"/>
                  <a:gd name="connsiteX85" fmla="*/ 314325 w 749300"/>
                  <a:gd name="connsiteY85" fmla="*/ 762065 h 762065"/>
                  <a:gd name="connsiteX86" fmla="*/ 285750 w 749300"/>
                  <a:gd name="connsiteY86" fmla="*/ 749365 h 762065"/>
                  <a:gd name="connsiteX87" fmla="*/ 266700 w 749300"/>
                  <a:gd name="connsiteY87" fmla="*/ 739840 h 762065"/>
                  <a:gd name="connsiteX88" fmla="*/ 257175 w 749300"/>
                  <a:gd name="connsiteY88" fmla="*/ 730315 h 762065"/>
                  <a:gd name="connsiteX89" fmla="*/ 250825 w 749300"/>
                  <a:gd name="connsiteY89" fmla="*/ 720790 h 762065"/>
                  <a:gd name="connsiteX90" fmla="*/ 234950 w 749300"/>
                  <a:gd name="connsiteY90" fmla="*/ 714440 h 762065"/>
                  <a:gd name="connsiteX91" fmla="*/ 215900 w 749300"/>
                  <a:gd name="connsiteY91" fmla="*/ 701740 h 762065"/>
                  <a:gd name="connsiteX92" fmla="*/ 206375 w 749300"/>
                  <a:gd name="connsiteY92" fmla="*/ 692215 h 762065"/>
                  <a:gd name="connsiteX93" fmla="*/ 196850 w 749300"/>
                  <a:gd name="connsiteY93" fmla="*/ 685865 h 762065"/>
                  <a:gd name="connsiteX94" fmla="*/ 180975 w 749300"/>
                  <a:gd name="connsiteY94" fmla="*/ 666815 h 762065"/>
                  <a:gd name="connsiteX95" fmla="*/ 174625 w 749300"/>
                  <a:gd name="connsiteY95" fmla="*/ 657290 h 762065"/>
                  <a:gd name="connsiteX96" fmla="*/ 165100 w 749300"/>
                  <a:gd name="connsiteY96" fmla="*/ 641415 h 762065"/>
                  <a:gd name="connsiteX97" fmla="*/ 155575 w 749300"/>
                  <a:gd name="connsiteY97" fmla="*/ 631890 h 762065"/>
                  <a:gd name="connsiteX98" fmla="*/ 146050 w 749300"/>
                  <a:gd name="connsiteY98" fmla="*/ 609665 h 762065"/>
                  <a:gd name="connsiteX99" fmla="*/ 133350 w 749300"/>
                  <a:gd name="connsiteY99" fmla="*/ 590615 h 762065"/>
                  <a:gd name="connsiteX100" fmla="*/ 123825 w 749300"/>
                  <a:gd name="connsiteY100" fmla="*/ 555690 h 762065"/>
                  <a:gd name="connsiteX101" fmla="*/ 117475 w 749300"/>
                  <a:gd name="connsiteY101" fmla="*/ 511240 h 762065"/>
                  <a:gd name="connsiteX102" fmla="*/ 111125 w 749300"/>
                  <a:gd name="connsiteY102" fmla="*/ 501715 h 762065"/>
                  <a:gd name="connsiteX103" fmla="*/ 101600 w 749300"/>
                  <a:gd name="connsiteY103" fmla="*/ 498540 h 762065"/>
                  <a:gd name="connsiteX104" fmla="*/ 98425 w 749300"/>
                  <a:gd name="connsiteY104" fmla="*/ 476315 h 76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49300" h="762065">
                    <a:moveTo>
                      <a:pt x="98425" y="476315"/>
                    </a:moveTo>
                    <a:cubicBezTo>
                      <a:pt x="89958" y="472082"/>
                      <a:pt x="66613" y="474897"/>
                      <a:pt x="50800" y="473140"/>
                    </a:cubicBezTo>
                    <a:cubicBezTo>
                      <a:pt x="47474" y="472770"/>
                      <a:pt x="43642" y="472332"/>
                      <a:pt x="41275" y="469965"/>
                    </a:cubicBezTo>
                    <a:cubicBezTo>
                      <a:pt x="38908" y="467598"/>
                      <a:pt x="40467" y="462807"/>
                      <a:pt x="38100" y="460440"/>
                    </a:cubicBezTo>
                    <a:cubicBezTo>
                      <a:pt x="32704" y="455044"/>
                      <a:pt x="19050" y="447740"/>
                      <a:pt x="19050" y="447740"/>
                    </a:cubicBezTo>
                    <a:cubicBezTo>
                      <a:pt x="16933" y="444565"/>
                      <a:pt x="15143" y="441146"/>
                      <a:pt x="12700" y="438215"/>
                    </a:cubicBezTo>
                    <a:cubicBezTo>
                      <a:pt x="9825" y="434766"/>
                      <a:pt x="5666" y="432426"/>
                      <a:pt x="3175" y="428690"/>
                    </a:cubicBezTo>
                    <a:cubicBezTo>
                      <a:pt x="1319" y="425905"/>
                      <a:pt x="1058" y="422340"/>
                      <a:pt x="0" y="419165"/>
                    </a:cubicBezTo>
                    <a:cubicBezTo>
                      <a:pt x="1439" y="413409"/>
                      <a:pt x="6948" y="389992"/>
                      <a:pt x="9525" y="387415"/>
                    </a:cubicBezTo>
                    <a:lnTo>
                      <a:pt x="19050" y="377890"/>
                    </a:lnTo>
                    <a:cubicBezTo>
                      <a:pt x="21344" y="371009"/>
                      <a:pt x="24091" y="361270"/>
                      <a:pt x="28575" y="355665"/>
                    </a:cubicBezTo>
                    <a:cubicBezTo>
                      <a:pt x="34185" y="348653"/>
                      <a:pt x="47625" y="336615"/>
                      <a:pt x="47625" y="336615"/>
                    </a:cubicBezTo>
                    <a:cubicBezTo>
                      <a:pt x="55605" y="312674"/>
                      <a:pt x="44840" y="342184"/>
                      <a:pt x="57150" y="317565"/>
                    </a:cubicBezTo>
                    <a:cubicBezTo>
                      <a:pt x="65135" y="301595"/>
                      <a:pt x="53003" y="309012"/>
                      <a:pt x="73025" y="288990"/>
                    </a:cubicBezTo>
                    <a:cubicBezTo>
                      <a:pt x="79375" y="282640"/>
                      <a:pt x="83556" y="272780"/>
                      <a:pt x="92075" y="269940"/>
                    </a:cubicBezTo>
                    <a:cubicBezTo>
                      <a:pt x="129149" y="257582"/>
                      <a:pt x="93347" y="268416"/>
                      <a:pt x="149225" y="257240"/>
                    </a:cubicBezTo>
                    <a:cubicBezTo>
                      <a:pt x="153623" y="256360"/>
                      <a:pt x="169133" y="253941"/>
                      <a:pt x="174625" y="250890"/>
                    </a:cubicBezTo>
                    <a:cubicBezTo>
                      <a:pt x="181296" y="247184"/>
                      <a:pt x="193675" y="238190"/>
                      <a:pt x="193675" y="238190"/>
                    </a:cubicBezTo>
                    <a:cubicBezTo>
                      <a:pt x="195792" y="235015"/>
                      <a:pt x="196789" y="230687"/>
                      <a:pt x="200025" y="228665"/>
                    </a:cubicBezTo>
                    <a:cubicBezTo>
                      <a:pt x="206379" y="224694"/>
                      <a:pt x="223557" y="221488"/>
                      <a:pt x="231775" y="219140"/>
                    </a:cubicBezTo>
                    <a:cubicBezTo>
                      <a:pt x="234993" y="218221"/>
                      <a:pt x="238307" y="217462"/>
                      <a:pt x="241300" y="215965"/>
                    </a:cubicBezTo>
                    <a:cubicBezTo>
                      <a:pt x="265919" y="203655"/>
                      <a:pt x="236409" y="214420"/>
                      <a:pt x="260350" y="206440"/>
                    </a:cubicBezTo>
                    <a:cubicBezTo>
                      <a:pt x="265872" y="207229"/>
                      <a:pt x="284427" y="208527"/>
                      <a:pt x="292100" y="212790"/>
                    </a:cubicBezTo>
                    <a:cubicBezTo>
                      <a:pt x="298771" y="216496"/>
                      <a:pt x="303910" y="223077"/>
                      <a:pt x="311150" y="225490"/>
                    </a:cubicBezTo>
                    <a:cubicBezTo>
                      <a:pt x="314325" y="226548"/>
                      <a:pt x="317682" y="227168"/>
                      <a:pt x="320675" y="228665"/>
                    </a:cubicBezTo>
                    <a:cubicBezTo>
                      <a:pt x="345294" y="240975"/>
                      <a:pt x="315784" y="230210"/>
                      <a:pt x="339725" y="238190"/>
                    </a:cubicBezTo>
                    <a:cubicBezTo>
                      <a:pt x="355600" y="236073"/>
                      <a:pt x="371985" y="236359"/>
                      <a:pt x="387350" y="231840"/>
                    </a:cubicBezTo>
                    <a:cubicBezTo>
                      <a:pt x="391011" y="230763"/>
                      <a:pt x="393446" y="226122"/>
                      <a:pt x="393700" y="222315"/>
                    </a:cubicBezTo>
                    <a:cubicBezTo>
                      <a:pt x="394707" y="207213"/>
                      <a:pt x="392060" y="187215"/>
                      <a:pt x="387350" y="171515"/>
                    </a:cubicBezTo>
                    <a:cubicBezTo>
                      <a:pt x="385427" y="165104"/>
                      <a:pt x="381000" y="152465"/>
                      <a:pt x="381000" y="152465"/>
                    </a:cubicBezTo>
                    <a:cubicBezTo>
                      <a:pt x="382058" y="129182"/>
                      <a:pt x="382316" y="105848"/>
                      <a:pt x="384175" y="82615"/>
                    </a:cubicBezTo>
                    <a:cubicBezTo>
                      <a:pt x="384442" y="79279"/>
                      <a:pt x="385725" y="76016"/>
                      <a:pt x="387350" y="73090"/>
                    </a:cubicBezTo>
                    <a:cubicBezTo>
                      <a:pt x="391056" y="66419"/>
                      <a:pt x="395817" y="60390"/>
                      <a:pt x="400050" y="54040"/>
                    </a:cubicBezTo>
                    <a:cubicBezTo>
                      <a:pt x="402167" y="50865"/>
                      <a:pt x="403702" y="47213"/>
                      <a:pt x="406400" y="44515"/>
                    </a:cubicBezTo>
                    <a:cubicBezTo>
                      <a:pt x="434227" y="16688"/>
                      <a:pt x="398928" y="50742"/>
                      <a:pt x="425450" y="28640"/>
                    </a:cubicBezTo>
                    <a:cubicBezTo>
                      <a:pt x="428899" y="25765"/>
                      <a:pt x="431431" y="21872"/>
                      <a:pt x="434975" y="19115"/>
                    </a:cubicBezTo>
                    <a:cubicBezTo>
                      <a:pt x="440999" y="14430"/>
                      <a:pt x="454025" y="6415"/>
                      <a:pt x="454025" y="6415"/>
                    </a:cubicBezTo>
                    <a:cubicBezTo>
                      <a:pt x="468842" y="7473"/>
                      <a:pt x="483722" y="7854"/>
                      <a:pt x="498475" y="9590"/>
                    </a:cubicBezTo>
                    <a:cubicBezTo>
                      <a:pt x="501799" y="9981"/>
                      <a:pt x="504653" y="12765"/>
                      <a:pt x="508000" y="12765"/>
                    </a:cubicBezTo>
                    <a:cubicBezTo>
                      <a:pt x="521799" y="12765"/>
                      <a:pt x="535517" y="10648"/>
                      <a:pt x="549275" y="9590"/>
                    </a:cubicBezTo>
                    <a:cubicBezTo>
                      <a:pt x="552592" y="7379"/>
                      <a:pt x="563067" y="-811"/>
                      <a:pt x="568325" y="65"/>
                    </a:cubicBezTo>
                    <a:cubicBezTo>
                      <a:pt x="572089" y="692"/>
                      <a:pt x="574675" y="4298"/>
                      <a:pt x="577850" y="6415"/>
                    </a:cubicBezTo>
                    <a:cubicBezTo>
                      <a:pt x="582083" y="12765"/>
                      <a:pt x="588137" y="18225"/>
                      <a:pt x="590550" y="25465"/>
                    </a:cubicBezTo>
                    <a:cubicBezTo>
                      <a:pt x="591608" y="28640"/>
                      <a:pt x="591634" y="32377"/>
                      <a:pt x="593725" y="34990"/>
                    </a:cubicBezTo>
                    <a:cubicBezTo>
                      <a:pt x="596109" y="37970"/>
                      <a:pt x="600075" y="39223"/>
                      <a:pt x="603250" y="41340"/>
                    </a:cubicBezTo>
                    <a:cubicBezTo>
                      <a:pt x="605525" y="50441"/>
                      <a:pt x="608816" y="69654"/>
                      <a:pt x="619125" y="73090"/>
                    </a:cubicBezTo>
                    <a:lnTo>
                      <a:pt x="628650" y="76265"/>
                    </a:lnTo>
                    <a:cubicBezTo>
                      <a:pt x="642445" y="96957"/>
                      <a:pt x="638367" y="86627"/>
                      <a:pt x="631825" y="130240"/>
                    </a:cubicBezTo>
                    <a:cubicBezTo>
                      <a:pt x="630832" y="136859"/>
                      <a:pt x="627592" y="142940"/>
                      <a:pt x="625475" y="149290"/>
                    </a:cubicBezTo>
                    <a:lnTo>
                      <a:pt x="622300" y="158815"/>
                    </a:lnTo>
                    <a:cubicBezTo>
                      <a:pt x="623358" y="174690"/>
                      <a:pt x="622859" y="190746"/>
                      <a:pt x="625475" y="206440"/>
                    </a:cubicBezTo>
                    <a:cubicBezTo>
                      <a:pt x="626102" y="210204"/>
                      <a:pt x="630118" y="212552"/>
                      <a:pt x="631825" y="215965"/>
                    </a:cubicBezTo>
                    <a:cubicBezTo>
                      <a:pt x="633322" y="218958"/>
                      <a:pt x="634188" y="222243"/>
                      <a:pt x="635000" y="225490"/>
                    </a:cubicBezTo>
                    <a:cubicBezTo>
                      <a:pt x="637386" y="235032"/>
                      <a:pt x="639076" y="252241"/>
                      <a:pt x="644525" y="260415"/>
                    </a:cubicBezTo>
                    <a:cubicBezTo>
                      <a:pt x="659081" y="282250"/>
                      <a:pt x="654812" y="272225"/>
                      <a:pt x="660400" y="288990"/>
                    </a:cubicBezTo>
                    <a:cubicBezTo>
                      <a:pt x="659342" y="294282"/>
                      <a:pt x="659458" y="299952"/>
                      <a:pt x="657225" y="304865"/>
                    </a:cubicBezTo>
                    <a:cubicBezTo>
                      <a:pt x="654067" y="311813"/>
                      <a:pt x="647938" y="317089"/>
                      <a:pt x="644525" y="323915"/>
                    </a:cubicBezTo>
                    <a:cubicBezTo>
                      <a:pt x="642408" y="328148"/>
                      <a:pt x="640523" y="332506"/>
                      <a:pt x="638175" y="336615"/>
                    </a:cubicBezTo>
                    <a:cubicBezTo>
                      <a:pt x="636282" y="339928"/>
                      <a:pt x="633532" y="342727"/>
                      <a:pt x="631825" y="346140"/>
                    </a:cubicBezTo>
                    <a:cubicBezTo>
                      <a:pt x="629548" y="350695"/>
                      <a:pt x="626492" y="364296"/>
                      <a:pt x="625475" y="368365"/>
                    </a:cubicBezTo>
                    <a:cubicBezTo>
                      <a:pt x="626533" y="371540"/>
                      <a:pt x="627025" y="374964"/>
                      <a:pt x="628650" y="377890"/>
                    </a:cubicBezTo>
                    <a:cubicBezTo>
                      <a:pt x="632356" y="384561"/>
                      <a:pt x="637117" y="390590"/>
                      <a:pt x="641350" y="396940"/>
                    </a:cubicBezTo>
                    <a:cubicBezTo>
                      <a:pt x="643467" y="400115"/>
                      <a:pt x="645993" y="403052"/>
                      <a:pt x="647700" y="406465"/>
                    </a:cubicBezTo>
                    <a:cubicBezTo>
                      <a:pt x="649817" y="410698"/>
                      <a:pt x="652292" y="414771"/>
                      <a:pt x="654050" y="419165"/>
                    </a:cubicBezTo>
                    <a:cubicBezTo>
                      <a:pt x="658660" y="430690"/>
                      <a:pt x="661422" y="449480"/>
                      <a:pt x="673100" y="457265"/>
                    </a:cubicBezTo>
                    <a:cubicBezTo>
                      <a:pt x="685410" y="465471"/>
                      <a:pt x="679005" y="462408"/>
                      <a:pt x="692150" y="466790"/>
                    </a:cubicBezTo>
                    <a:cubicBezTo>
                      <a:pt x="709760" y="484400"/>
                      <a:pt x="696866" y="468239"/>
                      <a:pt x="708025" y="501715"/>
                    </a:cubicBezTo>
                    <a:cubicBezTo>
                      <a:pt x="724407" y="550862"/>
                      <a:pt x="705631" y="500101"/>
                      <a:pt x="720725" y="530290"/>
                    </a:cubicBezTo>
                    <a:cubicBezTo>
                      <a:pt x="725890" y="540619"/>
                      <a:pt x="721151" y="540241"/>
                      <a:pt x="730250" y="549340"/>
                    </a:cubicBezTo>
                    <a:cubicBezTo>
                      <a:pt x="732948" y="552038"/>
                      <a:pt x="736600" y="553573"/>
                      <a:pt x="739775" y="555690"/>
                    </a:cubicBezTo>
                    <a:cubicBezTo>
                      <a:pt x="742986" y="560506"/>
                      <a:pt x="749300" y="568167"/>
                      <a:pt x="749300" y="574740"/>
                    </a:cubicBezTo>
                    <a:cubicBezTo>
                      <a:pt x="749300" y="593819"/>
                      <a:pt x="747934" y="612897"/>
                      <a:pt x="746125" y="631890"/>
                    </a:cubicBezTo>
                    <a:cubicBezTo>
                      <a:pt x="745625" y="637140"/>
                      <a:pt x="740381" y="647632"/>
                      <a:pt x="736600" y="650940"/>
                    </a:cubicBezTo>
                    <a:cubicBezTo>
                      <a:pt x="730857" y="655966"/>
                      <a:pt x="723900" y="659407"/>
                      <a:pt x="717550" y="663640"/>
                    </a:cubicBezTo>
                    <a:lnTo>
                      <a:pt x="708025" y="669990"/>
                    </a:lnTo>
                    <a:cubicBezTo>
                      <a:pt x="704850" y="672107"/>
                      <a:pt x="702242" y="675592"/>
                      <a:pt x="698500" y="676340"/>
                    </a:cubicBezTo>
                    <a:cubicBezTo>
                      <a:pt x="650437" y="685953"/>
                      <a:pt x="688019" y="679341"/>
                      <a:pt x="584200" y="682690"/>
                    </a:cubicBezTo>
                    <a:cubicBezTo>
                      <a:pt x="521965" y="703435"/>
                      <a:pt x="571842" y="688884"/>
                      <a:pt x="428625" y="692215"/>
                    </a:cubicBezTo>
                    <a:lnTo>
                      <a:pt x="409575" y="698565"/>
                    </a:lnTo>
                    <a:lnTo>
                      <a:pt x="400050" y="701740"/>
                    </a:lnTo>
                    <a:cubicBezTo>
                      <a:pt x="397933" y="704915"/>
                      <a:pt x="396936" y="709243"/>
                      <a:pt x="393700" y="711265"/>
                    </a:cubicBezTo>
                    <a:cubicBezTo>
                      <a:pt x="388024" y="714813"/>
                      <a:pt x="380219" y="713902"/>
                      <a:pt x="374650" y="717615"/>
                    </a:cubicBezTo>
                    <a:lnTo>
                      <a:pt x="365125" y="723965"/>
                    </a:lnTo>
                    <a:cubicBezTo>
                      <a:pt x="348192" y="749365"/>
                      <a:pt x="370417" y="718673"/>
                      <a:pt x="349250" y="739840"/>
                    </a:cubicBezTo>
                    <a:cubicBezTo>
                      <a:pt x="342840" y="746250"/>
                      <a:pt x="342738" y="754729"/>
                      <a:pt x="333375" y="758890"/>
                    </a:cubicBezTo>
                    <a:cubicBezTo>
                      <a:pt x="327492" y="761505"/>
                      <a:pt x="320675" y="761007"/>
                      <a:pt x="314325" y="762065"/>
                    </a:cubicBezTo>
                    <a:cubicBezTo>
                      <a:pt x="284918" y="756184"/>
                      <a:pt x="310949" y="763764"/>
                      <a:pt x="285750" y="749365"/>
                    </a:cubicBezTo>
                    <a:cubicBezTo>
                      <a:pt x="267525" y="738951"/>
                      <a:pt x="284801" y="754924"/>
                      <a:pt x="266700" y="739840"/>
                    </a:cubicBezTo>
                    <a:cubicBezTo>
                      <a:pt x="263251" y="736965"/>
                      <a:pt x="260050" y="733764"/>
                      <a:pt x="257175" y="730315"/>
                    </a:cubicBezTo>
                    <a:cubicBezTo>
                      <a:pt x="254732" y="727384"/>
                      <a:pt x="253930" y="723008"/>
                      <a:pt x="250825" y="720790"/>
                    </a:cubicBezTo>
                    <a:cubicBezTo>
                      <a:pt x="246187" y="717477"/>
                      <a:pt x="240242" y="716557"/>
                      <a:pt x="234950" y="714440"/>
                    </a:cubicBezTo>
                    <a:cubicBezTo>
                      <a:pt x="204564" y="684054"/>
                      <a:pt x="243469" y="720120"/>
                      <a:pt x="215900" y="701740"/>
                    </a:cubicBezTo>
                    <a:cubicBezTo>
                      <a:pt x="212164" y="699249"/>
                      <a:pt x="209824" y="695090"/>
                      <a:pt x="206375" y="692215"/>
                    </a:cubicBezTo>
                    <a:cubicBezTo>
                      <a:pt x="203444" y="689772"/>
                      <a:pt x="200025" y="687982"/>
                      <a:pt x="196850" y="685865"/>
                    </a:cubicBezTo>
                    <a:cubicBezTo>
                      <a:pt x="183227" y="658619"/>
                      <a:pt x="198926" y="684766"/>
                      <a:pt x="180975" y="666815"/>
                    </a:cubicBezTo>
                    <a:cubicBezTo>
                      <a:pt x="178277" y="664117"/>
                      <a:pt x="176647" y="660526"/>
                      <a:pt x="174625" y="657290"/>
                    </a:cubicBezTo>
                    <a:cubicBezTo>
                      <a:pt x="171354" y="652057"/>
                      <a:pt x="168803" y="646352"/>
                      <a:pt x="165100" y="641415"/>
                    </a:cubicBezTo>
                    <a:cubicBezTo>
                      <a:pt x="162406" y="637823"/>
                      <a:pt x="158185" y="635544"/>
                      <a:pt x="155575" y="631890"/>
                    </a:cubicBezTo>
                    <a:cubicBezTo>
                      <a:pt x="139678" y="609634"/>
                      <a:pt x="156414" y="628320"/>
                      <a:pt x="146050" y="609665"/>
                    </a:cubicBezTo>
                    <a:cubicBezTo>
                      <a:pt x="142344" y="602994"/>
                      <a:pt x="135763" y="597855"/>
                      <a:pt x="133350" y="590615"/>
                    </a:cubicBezTo>
                    <a:cubicBezTo>
                      <a:pt x="125293" y="566445"/>
                      <a:pt x="128313" y="578129"/>
                      <a:pt x="123825" y="555690"/>
                    </a:cubicBezTo>
                    <a:cubicBezTo>
                      <a:pt x="123014" y="546767"/>
                      <a:pt x="123583" y="523456"/>
                      <a:pt x="117475" y="511240"/>
                    </a:cubicBezTo>
                    <a:cubicBezTo>
                      <a:pt x="115768" y="507827"/>
                      <a:pt x="114105" y="504099"/>
                      <a:pt x="111125" y="501715"/>
                    </a:cubicBezTo>
                    <a:cubicBezTo>
                      <a:pt x="108512" y="499624"/>
                      <a:pt x="104593" y="500037"/>
                      <a:pt x="101600" y="498540"/>
                    </a:cubicBezTo>
                    <a:cubicBezTo>
                      <a:pt x="93590" y="494535"/>
                      <a:pt x="106892" y="480548"/>
                      <a:pt x="98425" y="47631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alicante">
                <a:extLst>
                  <a:ext uri="{FF2B5EF4-FFF2-40B4-BE49-F238E27FC236}">
                    <a16:creationId xmlns:a16="http://schemas.microsoft.com/office/drawing/2014/main" id="{E9EE533F-3EDE-2D42-7D56-5AD85EC72258}"/>
                  </a:ext>
                </a:extLst>
              </p:cNvPr>
              <p:cNvSpPr/>
              <p:nvPr/>
            </p:nvSpPr>
            <p:spPr>
              <a:xfrm>
                <a:off x="3770659" y="2830146"/>
                <a:ext cx="543008" cy="665406"/>
              </a:xfrm>
              <a:custGeom>
                <a:avLst/>
                <a:gdLst>
                  <a:gd name="connsiteX0" fmla="*/ 409575 w 542925"/>
                  <a:gd name="connsiteY0" fmla="*/ 1831 h 665406"/>
                  <a:gd name="connsiteX1" fmla="*/ 390525 w 542925"/>
                  <a:gd name="connsiteY1" fmla="*/ 14531 h 665406"/>
                  <a:gd name="connsiteX2" fmla="*/ 387350 w 542925"/>
                  <a:gd name="connsiteY2" fmla="*/ 24056 h 665406"/>
                  <a:gd name="connsiteX3" fmla="*/ 358775 w 542925"/>
                  <a:gd name="connsiteY3" fmla="*/ 46281 h 665406"/>
                  <a:gd name="connsiteX4" fmla="*/ 342900 w 542925"/>
                  <a:gd name="connsiteY4" fmla="*/ 52631 h 665406"/>
                  <a:gd name="connsiteX5" fmla="*/ 317500 w 542925"/>
                  <a:gd name="connsiteY5" fmla="*/ 55806 h 665406"/>
                  <a:gd name="connsiteX6" fmla="*/ 298450 w 542925"/>
                  <a:gd name="connsiteY6" fmla="*/ 58981 h 665406"/>
                  <a:gd name="connsiteX7" fmla="*/ 288925 w 542925"/>
                  <a:gd name="connsiteY7" fmla="*/ 62156 h 665406"/>
                  <a:gd name="connsiteX8" fmla="*/ 260350 w 542925"/>
                  <a:gd name="connsiteY8" fmla="*/ 68506 h 665406"/>
                  <a:gd name="connsiteX9" fmla="*/ 250825 w 542925"/>
                  <a:gd name="connsiteY9" fmla="*/ 71681 h 665406"/>
                  <a:gd name="connsiteX10" fmla="*/ 171450 w 542925"/>
                  <a:gd name="connsiteY10" fmla="*/ 74856 h 665406"/>
                  <a:gd name="connsiteX11" fmla="*/ 155575 w 542925"/>
                  <a:gd name="connsiteY11" fmla="*/ 141531 h 665406"/>
                  <a:gd name="connsiteX12" fmla="*/ 146050 w 542925"/>
                  <a:gd name="connsiteY12" fmla="*/ 144706 h 665406"/>
                  <a:gd name="connsiteX13" fmla="*/ 92075 w 542925"/>
                  <a:gd name="connsiteY13" fmla="*/ 141531 h 665406"/>
                  <a:gd name="connsiteX14" fmla="*/ 82550 w 542925"/>
                  <a:gd name="connsiteY14" fmla="*/ 135181 h 665406"/>
                  <a:gd name="connsiteX15" fmla="*/ 73025 w 542925"/>
                  <a:gd name="connsiteY15" fmla="*/ 132006 h 665406"/>
                  <a:gd name="connsiteX16" fmla="*/ 63500 w 542925"/>
                  <a:gd name="connsiteY16" fmla="*/ 125656 h 665406"/>
                  <a:gd name="connsiteX17" fmla="*/ 34925 w 542925"/>
                  <a:gd name="connsiteY17" fmla="*/ 122481 h 665406"/>
                  <a:gd name="connsiteX18" fmla="*/ 19050 w 542925"/>
                  <a:gd name="connsiteY18" fmla="*/ 125656 h 665406"/>
                  <a:gd name="connsiteX19" fmla="*/ 15875 w 542925"/>
                  <a:gd name="connsiteY19" fmla="*/ 147881 h 665406"/>
                  <a:gd name="connsiteX20" fmla="*/ 9525 w 542925"/>
                  <a:gd name="connsiteY20" fmla="*/ 157406 h 665406"/>
                  <a:gd name="connsiteX21" fmla="*/ 6350 w 542925"/>
                  <a:gd name="connsiteY21" fmla="*/ 189156 h 665406"/>
                  <a:gd name="connsiteX22" fmla="*/ 3175 w 542925"/>
                  <a:gd name="connsiteY22" fmla="*/ 208206 h 665406"/>
                  <a:gd name="connsiteX23" fmla="*/ 6350 w 542925"/>
                  <a:gd name="connsiteY23" fmla="*/ 243131 h 665406"/>
                  <a:gd name="connsiteX24" fmla="*/ 15875 w 542925"/>
                  <a:gd name="connsiteY24" fmla="*/ 262181 h 665406"/>
                  <a:gd name="connsiteX25" fmla="*/ 22225 w 542925"/>
                  <a:gd name="connsiteY25" fmla="*/ 281231 h 665406"/>
                  <a:gd name="connsiteX26" fmla="*/ 19050 w 542925"/>
                  <a:gd name="connsiteY26" fmla="*/ 303456 h 665406"/>
                  <a:gd name="connsiteX27" fmla="*/ 12700 w 542925"/>
                  <a:gd name="connsiteY27" fmla="*/ 312981 h 665406"/>
                  <a:gd name="connsiteX28" fmla="*/ 9525 w 542925"/>
                  <a:gd name="connsiteY28" fmla="*/ 322506 h 665406"/>
                  <a:gd name="connsiteX29" fmla="*/ 12700 w 542925"/>
                  <a:gd name="connsiteY29" fmla="*/ 370131 h 665406"/>
                  <a:gd name="connsiteX30" fmla="*/ 15875 w 542925"/>
                  <a:gd name="connsiteY30" fmla="*/ 392356 h 665406"/>
                  <a:gd name="connsiteX31" fmla="*/ 19050 w 542925"/>
                  <a:gd name="connsiteY31" fmla="*/ 430456 h 665406"/>
                  <a:gd name="connsiteX32" fmla="*/ 15875 w 542925"/>
                  <a:gd name="connsiteY32" fmla="*/ 484431 h 665406"/>
                  <a:gd name="connsiteX33" fmla="*/ 9525 w 542925"/>
                  <a:gd name="connsiteY33" fmla="*/ 503481 h 665406"/>
                  <a:gd name="connsiteX34" fmla="*/ 0 w 542925"/>
                  <a:gd name="connsiteY34" fmla="*/ 522531 h 665406"/>
                  <a:gd name="connsiteX35" fmla="*/ 12700 w 542925"/>
                  <a:gd name="connsiteY35" fmla="*/ 535231 h 665406"/>
                  <a:gd name="connsiteX36" fmla="*/ 15875 w 542925"/>
                  <a:gd name="connsiteY36" fmla="*/ 544756 h 665406"/>
                  <a:gd name="connsiteX37" fmla="*/ 25400 w 542925"/>
                  <a:gd name="connsiteY37" fmla="*/ 551106 h 665406"/>
                  <a:gd name="connsiteX38" fmla="*/ 28575 w 542925"/>
                  <a:gd name="connsiteY38" fmla="*/ 560631 h 665406"/>
                  <a:gd name="connsiteX39" fmla="*/ 41275 w 542925"/>
                  <a:gd name="connsiteY39" fmla="*/ 579681 h 665406"/>
                  <a:gd name="connsiteX40" fmla="*/ 47625 w 542925"/>
                  <a:gd name="connsiteY40" fmla="*/ 601906 h 665406"/>
                  <a:gd name="connsiteX41" fmla="*/ 50800 w 542925"/>
                  <a:gd name="connsiteY41" fmla="*/ 617781 h 665406"/>
                  <a:gd name="connsiteX42" fmla="*/ 57150 w 542925"/>
                  <a:gd name="connsiteY42" fmla="*/ 640006 h 665406"/>
                  <a:gd name="connsiteX43" fmla="*/ 63500 w 542925"/>
                  <a:gd name="connsiteY43" fmla="*/ 652706 h 665406"/>
                  <a:gd name="connsiteX44" fmla="*/ 82550 w 542925"/>
                  <a:gd name="connsiteY44" fmla="*/ 659056 h 665406"/>
                  <a:gd name="connsiteX45" fmla="*/ 117475 w 542925"/>
                  <a:gd name="connsiteY45" fmla="*/ 665406 h 665406"/>
                  <a:gd name="connsiteX46" fmla="*/ 133350 w 542925"/>
                  <a:gd name="connsiteY46" fmla="*/ 582856 h 665406"/>
                  <a:gd name="connsiteX47" fmla="*/ 142875 w 542925"/>
                  <a:gd name="connsiteY47" fmla="*/ 563806 h 665406"/>
                  <a:gd name="connsiteX48" fmla="*/ 152400 w 542925"/>
                  <a:gd name="connsiteY48" fmla="*/ 525706 h 665406"/>
                  <a:gd name="connsiteX49" fmla="*/ 155575 w 542925"/>
                  <a:gd name="connsiteY49" fmla="*/ 516181 h 665406"/>
                  <a:gd name="connsiteX50" fmla="*/ 161925 w 542925"/>
                  <a:gd name="connsiteY50" fmla="*/ 506656 h 665406"/>
                  <a:gd name="connsiteX51" fmla="*/ 180975 w 542925"/>
                  <a:gd name="connsiteY51" fmla="*/ 493956 h 665406"/>
                  <a:gd name="connsiteX52" fmla="*/ 190500 w 542925"/>
                  <a:gd name="connsiteY52" fmla="*/ 465381 h 665406"/>
                  <a:gd name="connsiteX53" fmla="*/ 193675 w 542925"/>
                  <a:gd name="connsiteY53" fmla="*/ 455856 h 665406"/>
                  <a:gd name="connsiteX54" fmla="*/ 203200 w 542925"/>
                  <a:gd name="connsiteY54" fmla="*/ 452681 h 665406"/>
                  <a:gd name="connsiteX55" fmla="*/ 209550 w 542925"/>
                  <a:gd name="connsiteY55" fmla="*/ 443156 h 665406"/>
                  <a:gd name="connsiteX56" fmla="*/ 228600 w 542925"/>
                  <a:gd name="connsiteY56" fmla="*/ 436806 h 665406"/>
                  <a:gd name="connsiteX57" fmla="*/ 244475 w 542925"/>
                  <a:gd name="connsiteY57" fmla="*/ 370131 h 665406"/>
                  <a:gd name="connsiteX58" fmla="*/ 254000 w 542925"/>
                  <a:gd name="connsiteY58" fmla="*/ 363781 h 665406"/>
                  <a:gd name="connsiteX59" fmla="*/ 266700 w 542925"/>
                  <a:gd name="connsiteY59" fmla="*/ 347906 h 665406"/>
                  <a:gd name="connsiteX60" fmla="*/ 288925 w 542925"/>
                  <a:gd name="connsiteY60" fmla="*/ 322506 h 665406"/>
                  <a:gd name="connsiteX61" fmla="*/ 307975 w 542925"/>
                  <a:gd name="connsiteY61" fmla="*/ 309806 h 665406"/>
                  <a:gd name="connsiteX62" fmla="*/ 317500 w 542925"/>
                  <a:gd name="connsiteY62" fmla="*/ 300281 h 665406"/>
                  <a:gd name="connsiteX63" fmla="*/ 327025 w 542925"/>
                  <a:gd name="connsiteY63" fmla="*/ 297106 h 665406"/>
                  <a:gd name="connsiteX64" fmla="*/ 349250 w 542925"/>
                  <a:gd name="connsiteY64" fmla="*/ 290756 h 665406"/>
                  <a:gd name="connsiteX65" fmla="*/ 381000 w 542925"/>
                  <a:gd name="connsiteY65" fmla="*/ 271706 h 665406"/>
                  <a:gd name="connsiteX66" fmla="*/ 390525 w 542925"/>
                  <a:gd name="connsiteY66" fmla="*/ 265356 h 665406"/>
                  <a:gd name="connsiteX67" fmla="*/ 400050 w 542925"/>
                  <a:gd name="connsiteY67" fmla="*/ 259006 h 665406"/>
                  <a:gd name="connsiteX68" fmla="*/ 409575 w 542925"/>
                  <a:gd name="connsiteY68" fmla="*/ 255831 h 665406"/>
                  <a:gd name="connsiteX69" fmla="*/ 419100 w 542925"/>
                  <a:gd name="connsiteY69" fmla="*/ 246306 h 665406"/>
                  <a:gd name="connsiteX70" fmla="*/ 444500 w 542925"/>
                  <a:gd name="connsiteY70" fmla="*/ 239956 h 665406"/>
                  <a:gd name="connsiteX71" fmla="*/ 463550 w 542925"/>
                  <a:gd name="connsiteY71" fmla="*/ 227256 h 665406"/>
                  <a:gd name="connsiteX72" fmla="*/ 485775 w 542925"/>
                  <a:gd name="connsiteY72" fmla="*/ 217731 h 665406"/>
                  <a:gd name="connsiteX73" fmla="*/ 498475 w 542925"/>
                  <a:gd name="connsiteY73" fmla="*/ 198681 h 665406"/>
                  <a:gd name="connsiteX74" fmla="*/ 504825 w 542925"/>
                  <a:gd name="connsiteY74" fmla="*/ 179631 h 665406"/>
                  <a:gd name="connsiteX75" fmla="*/ 511175 w 542925"/>
                  <a:gd name="connsiteY75" fmla="*/ 154231 h 665406"/>
                  <a:gd name="connsiteX76" fmla="*/ 517525 w 542925"/>
                  <a:gd name="connsiteY76" fmla="*/ 132006 h 665406"/>
                  <a:gd name="connsiteX77" fmla="*/ 527050 w 542925"/>
                  <a:gd name="connsiteY77" fmla="*/ 119306 h 665406"/>
                  <a:gd name="connsiteX78" fmla="*/ 536575 w 542925"/>
                  <a:gd name="connsiteY78" fmla="*/ 97081 h 665406"/>
                  <a:gd name="connsiteX79" fmla="*/ 542925 w 542925"/>
                  <a:gd name="connsiteY79" fmla="*/ 78031 h 665406"/>
                  <a:gd name="connsiteX80" fmla="*/ 523875 w 542925"/>
                  <a:gd name="connsiteY80" fmla="*/ 52631 h 665406"/>
                  <a:gd name="connsiteX81" fmla="*/ 504825 w 542925"/>
                  <a:gd name="connsiteY81" fmla="*/ 46281 h 665406"/>
                  <a:gd name="connsiteX82" fmla="*/ 492125 w 542925"/>
                  <a:gd name="connsiteY82" fmla="*/ 36756 h 665406"/>
                  <a:gd name="connsiteX83" fmla="*/ 482600 w 542925"/>
                  <a:gd name="connsiteY83" fmla="*/ 30406 h 665406"/>
                  <a:gd name="connsiteX84" fmla="*/ 466725 w 542925"/>
                  <a:gd name="connsiteY84" fmla="*/ 17706 h 665406"/>
                  <a:gd name="connsiteX85" fmla="*/ 447675 w 542925"/>
                  <a:gd name="connsiteY85" fmla="*/ 5006 h 665406"/>
                  <a:gd name="connsiteX86" fmla="*/ 409575 w 542925"/>
                  <a:gd name="connsiteY86" fmla="*/ 1831 h 66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42925" h="665406">
                    <a:moveTo>
                      <a:pt x="409575" y="1831"/>
                    </a:moveTo>
                    <a:cubicBezTo>
                      <a:pt x="400050" y="3419"/>
                      <a:pt x="395921" y="9135"/>
                      <a:pt x="390525" y="14531"/>
                    </a:cubicBezTo>
                    <a:cubicBezTo>
                      <a:pt x="388158" y="16898"/>
                      <a:pt x="389206" y="21271"/>
                      <a:pt x="387350" y="24056"/>
                    </a:cubicBezTo>
                    <a:cubicBezTo>
                      <a:pt x="382461" y="31390"/>
                      <a:pt x="364509" y="43987"/>
                      <a:pt x="358775" y="46281"/>
                    </a:cubicBezTo>
                    <a:cubicBezTo>
                      <a:pt x="353483" y="48398"/>
                      <a:pt x="348453" y="51349"/>
                      <a:pt x="342900" y="52631"/>
                    </a:cubicBezTo>
                    <a:cubicBezTo>
                      <a:pt x="334586" y="54550"/>
                      <a:pt x="325947" y="54599"/>
                      <a:pt x="317500" y="55806"/>
                    </a:cubicBezTo>
                    <a:cubicBezTo>
                      <a:pt x="311127" y="56716"/>
                      <a:pt x="304734" y="57584"/>
                      <a:pt x="298450" y="58981"/>
                    </a:cubicBezTo>
                    <a:cubicBezTo>
                      <a:pt x="295183" y="59707"/>
                      <a:pt x="292143" y="61237"/>
                      <a:pt x="288925" y="62156"/>
                    </a:cubicBezTo>
                    <a:cubicBezTo>
                      <a:pt x="266110" y="68675"/>
                      <a:pt x="286539" y="61959"/>
                      <a:pt x="260350" y="68506"/>
                    </a:cubicBezTo>
                    <a:cubicBezTo>
                      <a:pt x="257103" y="69318"/>
                      <a:pt x="254163" y="71443"/>
                      <a:pt x="250825" y="71681"/>
                    </a:cubicBezTo>
                    <a:cubicBezTo>
                      <a:pt x="224413" y="73568"/>
                      <a:pt x="197908" y="73798"/>
                      <a:pt x="171450" y="74856"/>
                    </a:cubicBezTo>
                    <a:cubicBezTo>
                      <a:pt x="168529" y="130360"/>
                      <a:pt x="186167" y="128420"/>
                      <a:pt x="155575" y="141531"/>
                    </a:cubicBezTo>
                    <a:cubicBezTo>
                      <a:pt x="152499" y="142849"/>
                      <a:pt x="149225" y="143648"/>
                      <a:pt x="146050" y="144706"/>
                    </a:cubicBezTo>
                    <a:cubicBezTo>
                      <a:pt x="128058" y="143648"/>
                      <a:pt x="109898" y="144205"/>
                      <a:pt x="92075" y="141531"/>
                    </a:cubicBezTo>
                    <a:cubicBezTo>
                      <a:pt x="88301" y="140965"/>
                      <a:pt x="85963" y="136888"/>
                      <a:pt x="82550" y="135181"/>
                    </a:cubicBezTo>
                    <a:cubicBezTo>
                      <a:pt x="79557" y="133684"/>
                      <a:pt x="76018" y="133503"/>
                      <a:pt x="73025" y="132006"/>
                    </a:cubicBezTo>
                    <a:cubicBezTo>
                      <a:pt x="69612" y="130299"/>
                      <a:pt x="67202" y="126581"/>
                      <a:pt x="63500" y="125656"/>
                    </a:cubicBezTo>
                    <a:cubicBezTo>
                      <a:pt x="54203" y="123332"/>
                      <a:pt x="44450" y="123539"/>
                      <a:pt x="34925" y="122481"/>
                    </a:cubicBezTo>
                    <a:cubicBezTo>
                      <a:pt x="29633" y="123539"/>
                      <a:pt x="22288" y="121339"/>
                      <a:pt x="19050" y="125656"/>
                    </a:cubicBezTo>
                    <a:cubicBezTo>
                      <a:pt x="14560" y="131643"/>
                      <a:pt x="18025" y="140713"/>
                      <a:pt x="15875" y="147881"/>
                    </a:cubicBezTo>
                    <a:cubicBezTo>
                      <a:pt x="14779" y="151536"/>
                      <a:pt x="11642" y="154231"/>
                      <a:pt x="9525" y="157406"/>
                    </a:cubicBezTo>
                    <a:cubicBezTo>
                      <a:pt x="8467" y="167989"/>
                      <a:pt x="7669" y="178602"/>
                      <a:pt x="6350" y="189156"/>
                    </a:cubicBezTo>
                    <a:cubicBezTo>
                      <a:pt x="5552" y="195544"/>
                      <a:pt x="3175" y="201768"/>
                      <a:pt x="3175" y="208206"/>
                    </a:cubicBezTo>
                    <a:cubicBezTo>
                      <a:pt x="3175" y="219896"/>
                      <a:pt x="4697" y="231559"/>
                      <a:pt x="6350" y="243131"/>
                    </a:cubicBezTo>
                    <a:cubicBezTo>
                      <a:pt x="8178" y="255929"/>
                      <a:pt x="10580" y="250267"/>
                      <a:pt x="15875" y="262181"/>
                    </a:cubicBezTo>
                    <a:cubicBezTo>
                      <a:pt x="18593" y="268298"/>
                      <a:pt x="22225" y="281231"/>
                      <a:pt x="22225" y="281231"/>
                    </a:cubicBezTo>
                    <a:cubicBezTo>
                      <a:pt x="21167" y="288639"/>
                      <a:pt x="21200" y="296288"/>
                      <a:pt x="19050" y="303456"/>
                    </a:cubicBezTo>
                    <a:cubicBezTo>
                      <a:pt x="17954" y="307111"/>
                      <a:pt x="14407" y="309568"/>
                      <a:pt x="12700" y="312981"/>
                    </a:cubicBezTo>
                    <a:cubicBezTo>
                      <a:pt x="11203" y="315974"/>
                      <a:pt x="10583" y="319331"/>
                      <a:pt x="9525" y="322506"/>
                    </a:cubicBezTo>
                    <a:cubicBezTo>
                      <a:pt x="10583" y="338381"/>
                      <a:pt x="11260" y="354286"/>
                      <a:pt x="12700" y="370131"/>
                    </a:cubicBezTo>
                    <a:cubicBezTo>
                      <a:pt x="13378" y="377584"/>
                      <a:pt x="15092" y="384914"/>
                      <a:pt x="15875" y="392356"/>
                    </a:cubicBezTo>
                    <a:cubicBezTo>
                      <a:pt x="17209" y="405030"/>
                      <a:pt x="17992" y="417756"/>
                      <a:pt x="19050" y="430456"/>
                    </a:cubicBezTo>
                    <a:cubicBezTo>
                      <a:pt x="17992" y="448448"/>
                      <a:pt x="18206" y="466560"/>
                      <a:pt x="15875" y="484431"/>
                    </a:cubicBezTo>
                    <a:cubicBezTo>
                      <a:pt x="15009" y="491068"/>
                      <a:pt x="11642" y="497131"/>
                      <a:pt x="9525" y="503481"/>
                    </a:cubicBezTo>
                    <a:cubicBezTo>
                      <a:pt x="5143" y="516626"/>
                      <a:pt x="8206" y="510221"/>
                      <a:pt x="0" y="522531"/>
                    </a:cubicBezTo>
                    <a:cubicBezTo>
                      <a:pt x="8467" y="547931"/>
                      <a:pt x="-4233" y="518298"/>
                      <a:pt x="12700" y="535231"/>
                    </a:cubicBezTo>
                    <a:cubicBezTo>
                      <a:pt x="15067" y="537598"/>
                      <a:pt x="13784" y="542143"/>
                      <a:pt x="15875" y="544756"/>
                    </a:cubicBezTo>
                    <a:cubicBezTo>
                      <a:pt x="18259" y="547736"/>
                      <a:pt x="22225" y="548989"/>
                      <a:pt x="25400" y="551106"/>
                    </a:cubicBezTo>
                    <a:cubicBezTo>
                      <a:pt x="26458" y="554281"/>
                      <a:pt x="26950" y="557705"/>
                      <a:pt x="28575" y="560631"/>
                    </a:cubicBezTo>
                    <a:cubicBezTo>
                      <a:pt x="32281" y="567302"/>
                      <a:pt x="38862" y="572441"/>
                      <a:pt x="41275" y="579681"/>
                    </a:cubicBezTo>
                    <a:cubicBezTo>
                      <a:pt x="44811" y="590288"/>
                      <a:pt x="44967" y="589946"/>
                      <a:pt x="47625" y="601906"/>
                    </a:cubicBezTo>
                    <a:cubicBezTo>
                      <a:pt x="48796" y="607174"/>
                      <a:pt x="49629" y="612513"/>
                      <a:pt x="50800" y="617781"/>
                    </a:cubicBezTo>
                    <a:cubicBezTo>
                      <a:pt x="52039" y="623358"/>
                      <a:pt x="54702" y="634295"/>
                      <a:pt x="57150" y="640006"/>
                    </a:cubicBezTo>
                    <a:cubicBezTo>
                      <a:pt x="59014" y="644356"/>
                      <a:pt x="59714" y="649866"/>
                      <a:pt x="63500" y="652706"/>
                    </a:cubicBezTo>
                    <a:cubicBezTo>
                      <a:pt x="68855" y="656722"/>
                      <a:pt x="76056" y="657433"/>
                      <a:pt x="82550" y="659056"/>
                    </a:cubicBezTo>
                    <a:cubicBezTo>
                      <a:pt x="102510" y="664046"/>
                      <a:pt x="90930" y="661614"/>
                      <a:pt x="117475" y="665406"/>
                    </a:cubicBezTo>
                    <a:cubicBezTo>
                      <a:pt x="156305" y="655698"/>
                      <a:pt x="127321" y="667261"/>
                      <a:pt x="133350" y="582856"/>
                    </a:cubicBezTo>
                    <a:cubicBezTo>
                      <a:pt x="133876" y="575495"/>
                      <a:pt x="139065" y="569521"/>
                      <a:pt x="142875" y="563806"/>
                    </a:cubicBezTo>
                    <a:cubicBezTo>
                      <a:pt x="147150" y="538154"/>
                      <a:pt x="144014" y="550863"/>
                      <a:pt x="152400" y="525706"/>
                    </a:cubicBezTo>
                    <a:cubicBezTo>
                      <a:pt x="153458" y="522531"/>
                      <a:pt x="153719" y="518966"/>
                      <a:pt x="155575" y="516181"/>
                    </a:cubicBezTo>
                    <a:cubicBezTo>
                      <a:pt x="157692" y="513006"/>
                      <a:pt x="159053" y="509169"/>
                      <a:pt x="161925" y="506656"/>
                    </a:cubicBezTo>
                    <a:cubicBezTo>
                      <a:pt x="167668" y="501630"/>
                      <a:pt x="180975" y="493956"/>
                      <a:pt x="180975" y="493956"/>
                    </a:cubicBezTo>
                    <a:lnTo>
                      <a:pt x="190500" y="465381"/>
                    </a:lnTo>
                    <a:cubicBezTo>
                      <a:pt x="191558" y="462206"/>
                      <a:pt x="190500" y="456914"/>
                      <a:pt x="193675" y="455856"/>
                    </a:cubicBezTo>
                    <a:lnTo>
                      <a:pt x="203200" y="452681"/>
                    </a:lnTo>
                    <a:cubicBezTo>
                      <a:pt x="205317" y="449506"/>
                      <a:pt x="206314" y="445178"/>
                      <a:pt x="209550" y="443156"/>
                    </a:cubicBezTo>
                    <a:cubicBezTo>
                      <a:pt x="215226" y="439608"/>
                      <a:pt x="228600" y="436806"/>
                      <a:pt x="228600" y="436806"/>
                    </a:cubicBezTo>
                    <a:cubicBezTo>
                      <a:pt x="232530" y="362133"/>
                      <a:pt x="213646" y="387748"/>
                      <a:pt x="244475" y="370131"/>
                    </a:cubicBezTo>
                    <a:cubicBezTo>
                      <a:pt x="247788" y="368238"/>
                      <a:pt x="250825" y="365898"/>
                      <a:pt x="254000" y="363781"/>
                    </a:cubicBezTo>
                    <a:cubicBezTo>
                      <a:pt x="261150" y="342331"/>
                      <a:pt x="251234" y="365581"/>
                      <a:pt x="266700" y="347906"/>
                    </a:cubicBezTo>
                    <a:cubicBezTo>
                      <a:pt x="292629" y="318273"/>
                      <a:pt x="267494" y="336793"/>
                      <a:pt x="288925" y="322506"/>
                    </a:cubicBezTo>
                    <a:cubicBezTo>
                      <a:pt x="302660" y="301903"/>
                      <a:pt x="285895" y="322423"/>
                      <a:pt x="307975" y="309806"/>
                    </a:cubicBezTo>
                    <a:cubicBezTo>
                      <a:pt x="311874" y="307578"/>
                      <a:pt x="313764" y="302772"/>
                      <a:pt x="317500" y="300281"/>
                    </a:cubicBezTo>
                    <a:cubicBezTo>
                      <a:pt x="320285" y="298425"/>
                      <a:pt x="323807" y="298025"/>
                      <a:pt x="327025" y="297106"/>
                    </a:cubicBezTo>
                    <a:cubicBezTo>
                      <a:pt x="335081" y="294804"/>
                      <a:pt x="341637" y="294019"/>
                      <a:pt x="349250" y="290756"/>
                    </a:cubicBezTo>
                    <a:cubicBezTo>
                      <a:pt x="362918" y="284898"/>
                      <a:pt x="367457" y="280734"/>
                      <a:pt x="381000" y="271706"/>
                    </a:cubicBezTo>
                    <a:lnTo>
                      <a:pt x="390525" y="265356"/>
                    </a:lnTo>
                    <a:cubicBezTo>
                      <a:pt x="393700" y="263239"/>
                      <a:pt x="396430" y="260213"/>
                      <a:pt x="400050" y="259006"/>
                    </a:cubicBezTo>
                    <a:lnTo>
                      <a:pt x="409575" y="255831"/>
                    </a:lnTo>
                    <a:cubicBezTo>
                      <a:pt x="412750" y="252656"/>
                      <a:pt x="415012" y="248164"/>
                      <a:pt x="419100" y="246306"/>
                    </a:cubicBezTo>
                    <a:cubicBezTo>
                      <a:pt x="427045" y="242695"/>
                      <a:pt x="444500" y="239956"/>
                      <a:pt x="444500" y="239956"/>
                    </a:cubicBezTo>
                    <a:cubicBezTo>
                      <a:pt x="450850" y="235723"/>
                      <a:pt x="456310" y="229669"/>
                      <a:pt x="463550" y="227256"/>
                    </a:cubicBezTo>
                    <a:cubicBezTo>
                      <a:pt x="477565" y="222584"/>
                      <a:pt x="470082" y="225578"/>
                      <a:pt x="485775" y="217731"/>
                    </a:cubicBezTo>
                    <a:cubicBezTo>
                      <a:pt x="490008" y="211381"/>
                      <a:pt x="496062" y="205921"/>
                      <a:pt x="498475" y="198681"/>
                    </a:cubicBezTo>
                    <a:cubicBezTo>
                      <a:pt x="500592" y="192331"/>
                      <a:pt x="503512" y="186195"/>
                      <a:pt x="504825" y="179631"/>
                    </a:cubicBezTo>
                    <a:cubicBezTo>
                      <a:pt x="511280" y="147356"/>
                      <a:pt x="504666" y="177011"/>
                      <a:pt x="511175" y="154231"/>
                    </a:cubicBezTo>
                    <a:cubicBezTo>
                      <a:pt x="512059" y="151138"/>
                      <a:pt x="515350" y="135812"/>
                      <a:pt x="517525" y="132006"/>
                    </a:cubicBezTo>
                    <a:cubicBezTo>
                      <a:pt x="520150" y="127412"/>
                      <a:pt x="523875" y="123539"/>
                      <a:pt x="527050" y="119306"/>
                    </a:cubicBezTo>
                    <a:cubicBezTo>
                      <a:pt x="537270" y="88645"/>
                      <a:pt x="520882" y="136315"/>
                      <a:pt x="536575" y="97081"/>
                    </a:cubicBezTo>
                    <a:cubicBezTo>
                      <a:pt x="539061" y="90866"/>
                      <a:pt x="542925" y="78031"/>
                      <a:pt x="542925" y="78031"/>
                    </a:cubicBezTo>
                    <a:cubicBezTo>
                      <a:pt x="536933" y="63052"/>
                      <a:pt x="538977" y="60182"/>
                      <a:pt x="523875" y="52631"/>
                    </a:cubicBezTo>
                    <a:cubicBezTo>
                      <a:pt x="517888" y="49638"/>
                      <a:pt x="504825" y="46281"/>
                      <a:pt x="504825" y="46281"/>
                    </a:cubicBezTo>
                    <a:cubicBezTo>
                      <a:pt x="500592" y="43106"/>
                      <a:pt x="496431" y="39832"/>
                      <a:pt x="492125" y="36756"/>
                    </a:cubicBezTo>
                    <a:cubicBezTo>
                      <a:pt x="489020" y="34538"/>
                      <a:pt x="485298" y="33104"/>
                      <a:pt x="482600" y="30406"/>
                    </a:cubicBezTo>
                    <a:cubicBezTo>
                      <a:pt x="468239" y="16045"/>
                      <a:pt x="485268" y="23887"/>
                      <a:pt x="466725" y="17706"/>
                    </a:cubicBezTo>
                    <a:cubicBezTo>
                      <a:pt x="448669" y="-350"/>
                      <a:pt x="466055" y="14196"/>
                      <a:pt x="447675" y="5006"/>
                    </a:cubicBezTo>
                    <a:cubicBezTo>
                      <a:pt x="432627" y="-2518"/>
                      <a:pt x="419100" y="243"/>
                      <a:pt x="409575" y="18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albacete">
                <a:extLst>
                  <a:ext uri="{FF2B5EF4-FFF2-40B4-BE49-F238E27FC236}">
                    <a16:creationId xmlns:a16="http://schemas.microsoft.com/office/drawing/2014/main" id="{78D2E819-B63C-886C-CA55-EE1AD517CB93}"/>
                  </a:ext>
                </a:extLst>
              </p:cNvPr>
              <p:cNvSpPr/>
              <p:nvPr/>
            </p:nvSpPr>
            <p:spPr>
              <a:xfrm>
                <a:off x="2860203" y="2558927"/>
                <a:ext cx="926334" cy="851560"/>
              </a:xfrm>
              <a:custGeom>
                <a:avLst/>
                <a:gdLst>
                  <a:gd name="connsiteX0" fmla="*/ 41275 w 920750"/>
                  <a:gd name="connsiteY0" fmla="*/ 98425 h 851560"/>
                  <a:gd name="connsiteX1" fmla="*/ 38100 w 920750"/>
                  <a:gd name="connsiteY1" fmla="*/ 114300 h 851560"/>
                  <a:gd name="connsiteX2" fmla="*/ 31750 w 920750"/>
                  <a:gd name="connsiteY2" fmla="*/ 133350 h 851560"/>
                  <a:gd name="connsiteX3" fmla="*/ 31750 w 920750"/>
                  <a:gd name="connsiteY3" fmla="*/ 193675 h 851560"/>
                  <a:gd name="connsiteX4" fmla="*/ 25400 w 920750"/>
                  <a:gd name="connsiteY4" fmla="*/ 203200 h 851560"/>
                  <a:gd name="connsiteX5" fmla="*/ 15875 w 920750"/>
                  <a:gd name="connsiteY5" fmla="*/ 209550 h 851560"/>
                  <a:gd name="connsiteX6" fmla="*/ 12700 w 920750"/>
                  <a:gd name="connsiteY6" fmla="*/ 231775 h 851560"/>
                  <a:gd name="connsiteX7" fmla="*/ 9525 w 920750"/>
                  <a:gd name="connsiteY7" fmla="*/ 247650 h 851560"/>
                  <a:gd name="connsiteX8" fmla="*/ 0 w 920750"/>
                  <a:gd name="connsiteY8" fmla="*/ 304800 h 851560"/>
                  <a:gd name="connsiteX9" fmla="*/ 3175 w 920750"/>
                  <a:gd name="connsiteY9" fmla="*/ 323850 h 851560"/>
                  <a:gd name="connsiteX10" fmla="*/ 31750 w 920750"/>
                  <a:gd name="connsiteY10" fmla="*/ 339725 h 851560"/>
                  <a:gd name="connsiteX11" fmla="*/ 41275 w 920750"/>
                  <a:gd name="connsiteY11" fmla="*/ 358775 h 851560"/>
                  <a:gd name="connsiteX12" fmla="*/ 50800 w 920750"/>
                  <a:gd name="connsiteY12" fmla="*/ 361950 h 851560"/>
                  <a:gd name="connsiteX13" fmla="*/ 57150 w 920750"/>
                  <a:gd name="connsiteY13" fmla="*/ 371475 h 851560"/>
                  <a:gd name="connsiteX14" fmla="*/ 66675 w 920750"/>
                  <a:gd name="connsiteY14" fmla="*/ 377825 h 851560"/>
                  <a:gd name="connsiteX15" fmla="*/ 69850 w 920750"/>
                  <a:gd name="connsiteY15" fmla="*/ 393700 h 851560"/>
                  <a:gd name="connsiteX16" fmla="*/ 82550 w 920750"/>
                  <a:gd name="connsiteY16" fmla="*/ 422275 h 851560"/>
                  <a:gd name="connsiteX17" fmla="*/ 98425 w 920750"/>
                  <a:gd name="connsiteY17" fmla="*/ 447675 h 851560"/>
                  <a:gd name="connsiteX18" fmla="*/ 98425 w 920750"/>
                  <a:gd name="connsiteY18" fmla="*/ 479425 h 851560"/>
                  <a:gd name="connsiteX19" fmla="*/ 79375 w 920750"/>
                  <a:gd name="connsiteY19" fmla="*/ 485775 h 851560"/>
                  <a:gd name="connsiteX20" fmla="*/ 60325 w 920750"/>
                  <a:gd name="connsiteY20" fmla="*/ 495300 h 851560"/>
                  <a:gd name="connsiteX21" fmla="*/ 57150 w 920750"/>
                  <a:gd name="connsiteY21" fmla="*/ 504825 h 851560"/>
                  <a:gd name="connsiteX22" fmla="*/ 69850 w 920750"/>
                  <a:gd name="connsiteY22" fmla="*/ 530225 h 851560"/>
                  <a:gd name="connsiteX23" fmla="*/ 79375 w 920750"/>
                  <a:gd name="connsiteY23" fmla="*/ 533400 h 851560"/>
                  <a:gd name="connsiteX24" fmla="*/ 88900 w 920750"/>
                  <a:gd name="connsiteY24" fmla="*/ 539750 h 851560"/>
                  <a:gd name="connsiteX25" fmla="*/ 117475 w 920750"/>
                  <a:gd name="connsiteY25" fmla="*/ 552450 h 851560"/>
                  <a:gd name="connsiteX26" fmla="*/ 133350 w 920750"/>
                  <a:gd name="connsiteY26" fmla="*/ 565150 h 851560"/>
                  <a:gd name="connsiteX27" fmla="*/ 142875 w 920750"/>
                  <a:gd name="connsiteY27" fmla="*/ 574675 h 851560"/>
                  <a:gd name="connsiteX28" fmla="*/ 152400 w 920750"/>
                  <a:gd name="connsiteY28" fmla="*/ 581025 h 851560"/>
                  <a:gd name="connsiteX29" fmla="*/ 165100 w 920750"/>
                  <a:gd name="connsiteY29" fmla="*/ 596900 h 851560"/>
                  <a:gd name="connsiteX30" fmla="*/ 171450 w 920750"/>
                  <a:gd name="connsiteY30" fmla="*/ 615950 h 851560"/>
                  <a:gd name="connsiteX31" fmla="*/ 174625 w 920750"/>
                  <a:gd name="connsiteY31" fmla="*/ 625475 h 851560"/>
                  <a:gd name="connsiteX32" fmla="*/ 184150 w 920750"/>
                  <a:gd name="connsiteY32" fmla="*/ 635000 h 851560"/>
                  <a:gd name="connsiteX33" fmla="*/ 190500 w 920750"/>
                  <a:gd name="connsiteY33" fmla="*/ 644525 h 851560"/>
                  <a:gd name="connsiteX34" fmla="*/ 203200 w 920750"/>
                  <a:gd name="connsiteY34" fmla="*/ 647700 h 851560"/>
                  <a:gd name="connsiteX35" fmla="*/ 209550 w 920750"/>
                  <a:gd name="connsiteY35" fmla="*/ 663575 h 851560"/>
                  <a:gd name="connsiteX36" fmla="*/ 209550 w 920750"/>
                  <a:gd name="connsiteY36" fmla="*/ 784225 h 851560"/>
                  <a:gd name="connsiteX37" fmla="*/ 212725 w 920750"/>
                  <a:gd name="connsiteY37" fmla="*/ 812800 h 851560"/>
                  <a:gd name="connsiteX38" fmla="*/ 222250 w 920750"/>
                  <a:gd name="connsiteY38" fmla="*/ 815975 h 851560"/>
                  <a:gd name="connsiteX39" fmla="*/ 231775 w 920750"/>
                  <a:gd name="connsiteY39" fmla="*/ 822325 h 851560"/>
                  <a:gd name="connsiteX40" fmla="*/ 247650 w 920750"/>
                  <a:gd name="connsiteY40" fmla="*/ 838200 h 851560"/>
                  <a:gd name="connsiteX41" fmla="*/ 263525 w 920750"/>
                  <a:gd name="connsiteY41" fmla="*/ 850900 h 851560"/>
                  <a:gd name="connsiteX42" fmla="*/ 285750 w 920750"/>
                  <a:gd name="connsiteY42" fmla="*/ 847725 h 851560"/>
                  <a:gd name="connsiteX43" fmla="*/ 288925 w 920750"/>
                  <a:gd name="connsiteY43" fmla="*/ 787400 h 851560"/>
                  <a:gd name="connsiteX44" fmla="*/ 292100 w 920750"/>
                  <a:gd name="connsiteY44" fmla="*/ 777875 h 851560"/>
                  <a:gd name="connsiteX45" fmla="*/ 301625 w 920750"/>
                  <a:gd name="connsiteY45" fmla="*/ 768350 h 851560"/>
                  <a:gd name="connsiteX46" fmla="*/ 304800 w 920750"/>
                  <a:gd name="connsiteY46" fmla="*/ 758825 h 851560"/>
                  <a:gd name="connsiteX47" fmla="*/ 320675 w 920750"/>
                  <a:gd name="connsiteY47" fmla="*/ 739775 h 851560"/>
                  <a:gd name="connsiteX48" fmla="*/ 330200 w 920750"/>
                  <a:gd name="connsiteY48" fmla="*/ 736600 h 851560"/>
                  <a:gd name="connsiteX49" fmla="*/ 342900 w 920750"/>
                  <a:gd name="connsiteY49" fmla="*/ 720725 h 851560"/>
                  <a:gd name="connsiteX50" fmla="*/ 346075 w 920750"/>
                  <a:gd name="connsiteY50" fmla="*/ 711200 h 851560"/>
                  <a:gd name="connsiteX51" fmla="*/ 374650 w 920750"/>
                  <a:gd name="connsiteY51" fmla="*/ 698500 h 851560"/>
                  <a:gd name="connsiteX52" fmla="*/ 400050 w 920750"/>
                  <a:gd name="connsiteY52" fmla="*/ 692150 h 851560"/>
                  <a:gd name="connsiteX53" fmla="*/ 419100 w 920750"/>
                  <a:gd name="connsiteY53" fmla="*/ 685800 h 851560"/>
                  <a:gd name="connsiteX54" fmla="*/ 428625 w 920750"/>
                  <a:gd name="connsiteY54" fmla="*/ 663575 h 851560"/>
                  <a:gd name="connsiteX55" fmla="*/ 434975 w 920750"/>
                  <a:gd name="connsiteY55" fmla="*/ 654050 h 851560"/>
                  <a:gd name="connsiteX56" fmla="*/ 438150 w 920750"/>
                  <a:gd name="connsiteY56" fmla="*/ 644525 h 851560"/>
                  <a:gd name="connsiteX57" fmla="*/ 447675 w 920750"/>
                  <a:gd name="connsiteY57" fmla="*/ 641350 h 851560"/>
                  <a:gd name="connsiteX58" fmla="*/ 533400 w 920750"/>
                  <a:gd name="connsiteY58" fmla="*/ 644525 h 851560"/>
                  <a:gd name="connsiteX59" fmla="*/ 549275 w 920750"/>
                  <a:gd name="connsiteY59" fmla="*/ 641350 h 851560"/>
                  <a:gd name="connsiteX60" fmla="*/ 568325 w 920750"/>
                  <a:gd name="connsiteY60" fmla="*/ 635000 h 851560"/>
                  <a:gd name="connsiteX61" fmla="*/ 600075 w 920750"/>
                  <a:gd name="connsiteY61" fmla="*/ 641350 h 851560"/>
                  <a:gd name="connsiteX62" fmla="*/ 619125 w 920750"/>
                  <a:gd name="connsiteY62" fmla="*/ 654050 h 851560"/>
                  <a:gd name="connsiteX63" fmla="*/ 650875 w 920750"/>
                  <a:gd name="connsiteY63" fmla="*/ 650875 h 851560"/>
                  <a:gd name="connsiteX64" fmla="*/ 663575 w 920750"/>
                  <a:gd name="connsiteY64" fmla="*/ 647700 h 851560"/>
                  <a:gd name="connsiteX65" fmla="*/ 669925 w 920750"/>
                  <a:gd name="connsiteY65" fmla="*/ 628650 h 851560"/>
                  <a:gd name="connsiteX66" fmla="*/ 666750 w 920750"/>
                  <a:gd name="connsiteY66" fmla="*/ 603250 h 851560"/>
                  <a:gd name="connsiteX67" fmla="*/ 660400 w 920750"/>
                  <a:gd name="connsiteY67" fmla="*/ 581025 h 851560"/>
                  <a:gd name="connsiteX68" fmla="*/ 657225 w 920750"/>
                  <a:gd name="connsiteY68" fmla="*/ 555625 h 851560"/>
                  <a:gd name="connsiteX69" fmla="*/ 660400 w 920750"/>
                  <a:gd name="connsiteY69" fmla="*/ 504825 h 851560"/>
                  <a:gd name="connsiteX70" fmla="*/ 666750 w 920750"/>
                  <a:gd name="connsiteY70" fmla="*/ 485775 h 851560"/>
                  <a:gd name="connsiteX71" fmla="*/ 669925 w 920750"/>
                  <a:gd name="connsiteY71" fmla="*/ 476250 h 851560"/>
                  <a:gd name="connsiteX72" fmla="*/ 673100 w 920750"/>
                  <a:gd name="connsiteY72" fmla="*/ 466725 h 851560"/>
                  <a:gd name="connsiteX73" fmla="*/ 679450 w 920750"/>
                  <a:gd name="connsiteY73" fmla="*/ 457200 h 851560"/>
                  <a:gd name="connsiteX74" fmla="*/ 688975 w 920750"/>
                  <a:gd name="connsiteY74" fmla="*/ 447675 h 851560"/>
                  <a:gd name="connsiteX75" fmla="*/ 698500 w 920750"/>
                  <a:gd name="connsiteY75" fmla="*/ 444500 h 851560"/>
                  <a:gd name="connsiteX76" fmla="*/ 701675 w 920750"/>
                  <a:gd name="connsiteY76" fmla="*/ 434975 h 851560"/>
                  <a:gd name="connsiteX77" fmla="*/ 720725 w 920750"/>
                  <a:gd name="connsiteY77" fmla="*/ 422275 h 851560"/>
                  <a:gd name="connsiteX78" fmla="*/ 727075 w 920750"/>
                  <a:gd name="connsiteY78" fmla="*/ 412750 h 851560"/>
                  <a:gd name="connsiteX79" fmla="*/ 739775 w 920750"/>
                  <a:gd name="connsiteY79" fmla="*/ 409575 h 851560"/>
                  <a:gd name="connsiteX80" fmla="*/ 749300 w 920750"/>
                  <a:gd name="connsiteY80" fmla="*/ 403225 h 851560"/>
                  <a:gd name="connsiteX81" fmla="*/ 768350 w 920750"/>
                  <a:gd name="connsiteY81" fmla="*/ 412750 h 851560"/>
                  <a:gd name="connsiteX82" fmla="*/ 777875 w 920750"/>
                  <a:gd name="connsiteY82" fmla="*/ 415925 h 851560"/>
                  <a:gd name="connsiteX83" fmla="*/ 796925 w 920750"/>
                  <a:gd name="connsiteY83" fmla="*/ 425450 h 851560"/>
                  <a:gd name="connsiteX84" fmla="*/ 857250 w 920750"/>
                  <a:gd name="connsiteY84" fmla="*/ 422275 h 851560"/>
                  <a:gd name="connsiteX85" fmla="*/ 869950 w 920750"/>
                  <a:gd name="connsiteY85" fmla="*/ 425450 h 851560"/>
                  <a:gd name="connsiteX86" fmla="*/ 882650 w 920750"/>
                  <a:gd name="connsiteY86" fmla="*/ 438150 h 851560"/>
                  <a:gd name="connsiteX87" fmla="*/ 895350 w 920750"/>
                  <a:gd name="connsiteY87" fmla="*/ 447675 h 851560"/>
                  <a:gd name="connsiteX88" fmla="*/ 904875 w 920750"/>
                  <a:gd name="connsiteY88" fmla="*/ 454025 h 851560"/>
                  <a:gd name="connsiteX89" fmla="*/ 911225 w 920750"/>
                  <a:gd name="connsiteY89" fmla="*/ 434975 h 851560"/>
                  <a:gd name="connsiteX90" fmla="*/ 914400 w 920750"/>
                  <a:gd name="connsiteY90" fmla="*/ 425450 h 851560"/>
                  <a:gd name="connsiteX91" fmla="*/ 920750 w 920750"/>
                  <a:gd name="connsiteY91" fmla="*/ 400050 h 851560"/>
                  <a:gd name="connsiteX92" fmla="*/ 917575 w 920750"/>
                  <a:gd name="connsiteY92" fmla="*/ 342900 h 851560"/>
                  <a:gd name="connsiteX93" fmla="*/ 914400 w 920750"/>
                  <a:gd name="connsiteY93" fmla="*/ 333375 h 851560"/>
                  <a:gd name="connsiteX94" fmla="*/ 904875 w 920750"/>
                  <a:gd name="connsiteY94" fmla="*/ 327025 h 851560"/>
                  <a:gd name="connsiteX95" fmla="*/ 892175 w 920750"/>
                  <a:gd name="connsiteY95" fmla="*/ 298450 h 851560"/>
                  <a:gd name="connsiteX96" fmla="*/ 873125 w 920750"/>
                  <a:gd name="connsiteY96" fmla="*/ 292100 h 851560"/>
                  <a:gd name="connsiteX97" fmla="*/ 863600 w 920750"/>
                  <a:gd name="connsiteY97" fmla="*/ 285750 h 851560"/>
                  <a:gd name="connsiteX98" fmla="*/ 815975 w 920750"/>
                  <a:gd name="connsiteY98" fmla="*/ 276225 h 851560"/>
                  <a:gd name="connsiteX99" fmla="*/ 806450 w 920750"/>
                  <a:gd name="connsiteY99" fmla="*/ 269875 h 851560"/>
                  <a:gd name="connsiteX100" fmla="*/ 790575 w 920750"/>
                  <a:gd name="connsiteY100" fmla="*/ 238125 h 851560"/>
                  <a:gd name="connsiteX101" fmla="*/ 787400 w 920750"/>
                  <a:gd name="connsiteY101" fmla="*/ 228600 h 851560"/>
                  <a:gd name="connsiteX102" fmla="*/ 784225 w 920750"/>
                  <a:gd name="connsiteY102" fmla="*/ 219075 h 851560"/>
                  <a:gd name="connsiteX103" fmla="*/ 787400 w 920750"/>
                  <a:gd name="connsiteY103" fmla="*/ 161925 h 851560"/>
                  <a:gd name="connsiteX104" fmla="*/ 777875 w 920750"/>
                  <a:gd name="connsiteY104" fmla="*/ 79375 h 851560"/>
                  <a:gd name="connsiteX105" fmla="*/ 771525 w 920750"/>
                  <a:gd name="connsiteY105" fmla="*/ 69850 h 851560"/>
                  <a:gd name="connsiteX106" fmla="*/ 762000 w 920750"/>
                  <a:gd name="connsiteY106" fmla="*/ 63500 h 851560"/>
                  <a:gd name="connsiteX107" fmla="*/ 755650 w 920750"/>
                  <a:gd name="connsiteY107" fmla="*/ 53975 h 851560"/>
                  <a:gd name="connsiteX108" fmla="*/ 749300 w 920750"/>
                  <a:gd name="connsiteY108" fmla="*/ 41275 h 851560"/>
                  <a:gd name="connsiteX109" fmla="*/ 739775 w 920750"/>
                  <a:gd name="connsiteY109" fmla="*/ 34925 h 851560"/>
                  <a:gd name="connsiteX110" fmla="*/ 730250 w 920750"/>
                  <a:gd name="connsiteY110" fmla="*/ 25400 h 851560"/>
                  <a:gd name="connsiteX111" fmla="*/ 723900 w 920750"/>
                  <a:gd name="connsiteY111" fmla="*/ 15875 h 851560"/>
                  <a:gd name="connsiteX112" fmla="*/ 682625 w 920750"/>
                  <a:gd name="connsiteY112" fmla="*/ 6350 h 851560"/>
                  <a:gd name="connsiteX113" fmla="*/ 666750 w 920750"/>
                  <a:gd name="connsiteY113" fmla="*/ 0 h 851560"/>
                  <a:gd name="connsiteX114" fmla="*/ 641350 w 920750"/>
                  <a:gd name="connsiteY114" fmla="*/ 3175 h 851560"/>
                  <a:gd name="connsiteX115" fmla="*/ 631825 w 920750"/>
                  <a:gd name="connsiteY115" fmla="*/ 9525 h 851560"/>
                  <a:gd name="connsiteX116" fmla="*/ 609600 w 920750"/>
                  <a:gd name="connsiteY116" fmla="*/ 15875 h 851560"/>
                  <a:gd name="connsiteX117" fmla="*/ 542925 w 920750"/>
                  <a:gd name="connsiteY117" fmla="*/ 19050 h 851560"/>
                  <a:gd name="connsiteX118" fmla="*/ 523875 w 920750"/>
                  <a:gd name="connsiteY118" fmla="*/ 25400 h 851560"/>
                  <a:gd name="connsiteX119" fmla="*/ 504825 w 920750"/>
                  <a:gd name="connsiteY119" fmla="*/ 53975 h 851560"/>
                  <a:gd name="connsiteX120" fmla="*/ 498475 w 920750"/>
                  <a:gd name="connsiteY120" fmla="*/ 63500 h 851560"/>
                  <a:gd name="connsiteX121" fmla="*/ 488950 w 920750"/>
                  <a:gd name="connsiteY121" fmla="*/ 73025 h 851560"/>
                  <a:gd name="connsiteX122" fmla="*/ 482600 w 920750"/>
                  <a:gd name="connsiteY122" fmla="*/ 82550 h 851560"/>
                  <a:gd name="connsiteX123" fmla="*/ 450850 w 920750"/>
                  <a:gd name="connsiteY123" fmla="*/ 95250 h 851560"/>
                  <a:gd name="connsiteX124" fmla="*/ 431800 w 920750"/>
                  <a:gd name="connsiteY124" fmla="*/ 92075 h 851560"/>
                  <a:gd name="connsiteX125" fmla="*/ 425450 w 920750"/>
                  <a:gd name="connsiteY125" fmla="*/ 82550 h 851560"/>
                  <a:gd name="connsiteX126" fmla="*/ 406400 w 920750"/>
                  <a:gd name="connsiteY126" fmla="*/ 69850 h 851560"/>
                  <a:gd name="connsiteX127" fmla="*/ 368300 w 920750"/>
                  <a:gd name="connsiteY127" fmla="*/ 76200 h 851560"/>
                  <a:gd name="connsiteX128" fmla="*/ 358775 w 920750"/>
                  <a:gd name="connsiteY128" fmla="*/ 79375 h 851560"/>
                  <a:gd name="connsiteX129" fmla="*/ 330200 w 920750"/>
                  <a:gd name="connsiteY129" fmla="*/ 98425 h 851560"/>
                  <a:gd name="connsiteX130" fmla="*/ 320675 w 920750"/>
                  <a:gd name="connsiteY130" fmla="*/ 104775 h 851560"/>
                  <a:gd name="connsiteX131" fmla="*/ 311150 w 920750"/>
                  <a:gd name="connsiteY131" fmla="*/ 107950 h 851560"/>
                  <a:gd name="connsiteX132" fmla="*/ 292100 w 920750"/>
                  <a:gd name="connsiteY132" fmla="*/ 120650 h 851560"/>
                  <a:gd name="connsiteX133" fmla="*/ 260350 w 920750"/>
                  <a:gd name="connsiteY133" fmla="*/ 111125 h 851560"/>
                  <a:gd name="connsiteX134" fmla="*/ 238125 w 920750"/>
                  <a:gd name="connsiteY134" fmla="*/ 107950 h 851560"/>
                  <a:gd name="connsiteX135" fmla="*/ 225425 w 920750"/>
                  <a:gd name="connsiteY135" fmla="*/ 104775 h 851560"/>
                  <a:gd name="connsiteX136" fmla="*/ 180975 w 920750"/>
                  <a:gd name="connsiteY136" fmla="*/ 101600 h 851560"/>
                  <a:gd name="connsiteX137" fmla="*/ 158750 w 920750"/>
                  <a:gd name="connsiteY137" fmla="*/ 98425 h 851560"/>
                  <a:gd name="connsiteX138" fmla="*/ 133350 w 920750"/>
                  <a:gd name="connsiteY138" fmla="*/ 95250 h 851560"/>
                  <a:gd name="connsiteX139" fmla="*/ 111125 w 920750"/>
                  <a:gd name="connsiteY139" fmla="*/ 92075 h 851560"/>
                  <a:gd name="connsiteX140" fmla="*/ 41275 w 920750"/>
                  <a:gd name="connsiteY140" fmla="*/ 98425 h 8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920750" h="851560">
                    <a:moveTo>
                      <a:pt x="41275" y="98425"/>
                    </a:moveTo>
                    <a:cubicBezTo>
                      <a:pt x="29104" y="102129"/>
                      <a:pt x="39520" y="109094"/>
                      <a:pt x="38100" y="114300"/>
                    </a:cubicBezTo>
                    <a:cubicBezTo>
                      <a:pt x="36339" y="120758"/>
                      <a:pt x="31750" y="133350"/>
                      <a:pt x="31750" y="133350"/>
                    </a:cubicBezTo>
                    <a:cubicBezTo>
                      <a:pt x="36828" y="158740"/>
                      <a:pt x="38090" y="157746"/>
                      <a:pt x="31750" y="193675"/>
                    </a:cubicBezTo>
                    <a:cubicBezTo>
                      <a:pt x="31087" y="197433"/>
                      <a:pt x="28098" y="200502"/>
                      <a:pt x="25400" y="203200"/>
                    </a:cubicBezTo>
                    <a:cubicBezTo>
                      <a:pt x="22702" y="205898"/>
                      <a:pt x="19050" y="207433"/>
                      <a:pt x="15875" y="209550"/>
                    </a:cubicBezTo>
                    <a:cubicBezTo>
                      <a:pt x="14817" y="216958"/>
                      <a:pt x="13930" y="224393"/>
                      <a:pt x="12700" y="231775"/>
                    </a:cubicBezTo>
                    <a:cubicBezTo>
                      <a:pt x="11813" y="237098"/>
                      <a:pt x="10062" y="242280"/>
                      <a:pt x="9525" y="247650"/>
                    </a:cubicBezTo>
                    <a:cubicBezTo>
                      <a:pt x="4079" y="302108"/>
                      <a:pt x="15659" y="281311"/>
                      <a:pt x="0" y="304800"/>
                    </a:cubicBezTo>
                    <a:cubicBezTo>
                      <a:pt x="1058" y="311150"/>
                      <a:pt x="-517" y="318576"/>
                      <a:pt x="3175" y="323850"/>
                    </a:cubicBezTo>
                    <a:cubicBezTo>
                      <a:pt x="9820" y="333343"/>
                      <a:pt x="21646" y="336357"/>
                      <a:pt x="31750" y="339725"/>
                    </a:cubicBezTo>
                    <a:cubicBezTo>
                      <a:pt x="33842" y="346000"/>
                      <a:pt x="35680" y="354299"/>
                      <a:pt x="41275" y="358775"/>
                    </a:cubicBezTo>
                    <a:cubicBezTo>
                      <a:pt x="43888" y="360866"/>
                      <a:pt x="47625" y="360892"/>
                      <a:pt x="50800" y="361950"/>
                    </a:cubicBezTo>
                    <a:cubicBezTo>
                      <a:pt x="52917" y="365125"/>
                      <a:pt x="54452" y="368777"/>
                      <a:pt x="57150" y="371475"/>
                    </a:cubicBezTo>
                    <a:cubicBezTo>
                      <a:pt x="59848" y="374173"/>
                      <a:pt x="64782" y="374512"/>
                      <a:pt x="66675" y="377825"/>
                    </a:cubicBezTo>
                    <a:cubicBezTo>
                      <a:pt x="69352" y="382510"/>
                      <a:pt x="68430" y="388494"/>
                      <a:pt x="69850" y="393700"/>
                    </a:cubicBezTo>
                    <a:cubicBezTo>
                      <a:pt x="83195" y="442633"/>
                      <a:pt x="69187" y="392208"/>
                      <a:pt x="82550" y="422275"/>
                    </a:cubicBezTo>
                    <a:cubicBezTo>
                      <a:pt x="93686" y="447331"/>
                      <a:pt x="81290" y="436252"/>
                      <a:pt x="98425" y="447675"/>
                    </a:cubicBezTo>
                    <a:cubicBezTo>
                      <a:pt x="99836" y="454731"/>
                      <a:pt x="105481" y="472369"/>
                      <a:pt x="98425" y="479425"/>
                    </a:cubicBezTo>
                    <a:cubicBezTo>
                      <a:pt x="93692" y="484158"/>
                      <a:pt x="85725" y="483658"/>
                      <a:pt x="79375" y="485775"/>
                    </a:cubicBezTo>
                    <a:cubicBezTo>
                      <a:pt x="66230" y="490157"/>
                      <a:pt x="72635" y="487094"/>
                      <a:pt x="60325" y="495300"/>
                    </a:cubicBezTo>
                    <a:cubicBezTo>
                      <a:pt x="59267" y="498475"/>
                      <a:pt x="56735" y="501504"/>
                      <a:pt x="57150" y="504825"/>
                    </a:cubicBezTo>
                    <a:cubicBezTo>
                      <a:pt x="57603" y="508447"/>
                      <a:pt x="65236" y="526534"/>
                      <a:pt x="69850" y="530225"/>
                    </a:cubicBezTo>
                    <a:cubicBezTo>
                      <a:pt x="72463" y="532316"/>
                      <a:pt x="76382" y="531903"/>
                      <a:pt x="79375" y="533400"/>
                    </a:cubicBezTo>
                    <a:cubicBezTo>
                      <a:pt x="82788" y="535107"/>
                      <a:pt x="85413" y="538200"/>
                      <a:pt x="88900" y="539750"/>
                    </a:cubicBezTo>
                    <a:cubicBezTo>
                      <a:pt x="122905" y="554863"/>
                      <a:pt x="95919" y="538079"/>
                      <a:pt x="117475" y="552450"/>
                    </a:cubicBezTo>
                    <a:cubicBezTo>
                      <a:pt x="131677" y="573752"/>
                      <a:pt x="114947" y="552881"/>
                      <a:pt x="133350" y="565150"/>
                    </a:cubicBezTo>
                    <a:cubicBezTo>
                      <a:pt x="137086" y="567641"/>
                      <a:pt x="139426" y="571800"/>
                      <a:pt x="142875" y="574675"/>
                    </a:cubicBezTo>
                    <a:cubicBezTo>
                      <a:pt x="145806" y="577118"/>
                      <a:pt x="149225" y="578908"/>
                      <a:pt x="152400" y="581025"/>
                    </a:cubicBezTo>
                    <a:cubicBezTo>
                      <a:pt x="163979" y="615763"/>
                      <a:pt x="144584" y="564074"/>
                      <a:pt x="165100" y="596900"/>
                    </a:cubicBezTo>
                    <a:cubicBezTo>
                      <a:pt x="168648" y="602576"/>
                      <a:pt x="169333" y="609600"/>
                      <a:pt x="171450" y="615950"/>
                    </a:cubicBezTo>
                    <a:cubicBezTo>
                      <a:pt x="172508" y="619125"/>
                      <a:pt x="172258" y="623108"/>
                      <a:pt x="174625" y="625475"/>
                    </a:cubicBezTo>
                    <a:cubicBezTo>
                      <a:pt x="177800" y="628650"/>
                      <a:pt x="181275" y="631551"/>
                      <a:pt x="184150" y="635000"/>
                    </a:cubicBezTo>
                    <a:cubicBezTo>
                      <a:pt x="186593" y="637931"/>
                      <a:pt x="187325" y="642408"/>
                      <a:pt x="190500" y="644525"/>
                    </a:cubicBezTo>
                    <a:cubicBezTo>
                      <a:pt x="194131" y="646946"/>
                      <a:pt x="198967" y="646642"/>
                      <a:pt x="203200" y="647700"/>
                    </a:cubicBezTo>
                    <a:cubicBezTo>
                      <a:pt x="205317" y="652992"/>
                      <a:pt x="207549" y="658239"/>
                      <a:pt x="209550" y="663575"/>
                    </a:cubicBezTo>
                    <a:cubicBezTo>
                      <a:pt x="224575" y="703642"/>
                      <a:pt x="211361" y="720832"/>
                      <a:pt x="209550" y="784225"/>
                    </a:cubicBezTo>
                    <a:cubicBezTo>
                      <a:pt x="210608" y="793750"/>
                      <a:pt x="209166" y="803902"/>
                      <a:pt x="212725" y="812800"/>
                    </a:cubicBezTo>
                    <a:cubicBezTo>
                      <a:pt x="213968" y="815907"/>
                      <a:pt x="219257" y="814478"/>
                      <a:pt x="222250" y="815975"/>
                    </a:cubicBezTo>
                    <a:cubicBezTo>
                      <a:pt x="225663" y="817682"/>
                      <a:pt x="228600" y="820208"/>
                      <a:pt x="231775" y="822325"/>
                    </a:cubicBezTo>
                    <a:cubicBezTo>
                      <a:pt x="248708" y="847725"/>
                      <a:pt x="226483" y="817033"/>
                      <a:pt x="247650" y="838200"/>
                    </a:cubicBezTo>
                    <a:cubicBezTo>
                      <a:pt x="262011" y="852561"/>
                      <a:pt x="244982" y="844719"/>
                      <a:pt x="263525" y="850900"/>
                    </a:cubicBezTo>
                    <a:cubicBezTo>
                      <a:pt x="270933" y="849842"/>
                      <a:pt x="282971" y="854673"/>
                      <a:pt x="285750" y="847725"/>
                    </a:cubicBezTo>
                    <a:cubicBezTo>
                      <a:pt x="293228" y="829029"/>
                      <a:pt x="287102" y="807453"/>
                      <a:pt x="288925" y="787400"/>
                    </a:cubicBezTo>
                    <a:cubicBezTo>
                      <a:pt x="289228" y="784067"/>
                      <a:pt x="290244" y="780660"/>
                      <a:pt x="292100" y="777875"/>
                    </a:cubicBezTo>
                    <a:cubicBezTo>
                      <a:pt x="294591" y="774139"/>
                      <a:pt x="298450" y="771525"/>
                      <a:pt x="301625" y="768350"/>
                    </a:cubicBezTo>
                    <a:cubicBezTo>
                      <a:pt x="302683" y="765175"/>
                      <a:pt x="303303" y="761818"/>
                      <a:pt x="304800" y="758825"/>
                    </a:cubicBezTo>
                    <a:cubicBezTo>
                      <a:pt x="307728" y="752968"/>
                      <a:pt x="315409" y="743286"/>
                      <a:pt x="320675" y="739775"/>
                    </a:cubicBezTo>
                    <a:cubicBezTo>
                      <a:pt x="323460" y="737919"/>
                      <a:pt x="327025" y="737658"/>
                      <a:pt x="330200" y="736600"/>
                    </a:cubicBezTo>
                    <a:cubicBezTo>
                      <a:pt x="338180" y="712659"/>
                      <a:pt x="326487" y="741241"/>
                      <a:pt x="342900" y="720725"/>
                    </a:cubicBezTo>
                    <a:cubicBezTo>
                      <a:pt x="344991" y="718112"/>
                      <a:pt x="343984" y="713813"/>
                      <a:pt x="346075" y="711200"/>
                    </a:cubicBezTo>
                    <a:cubicBezTo>
                      <a:pt x="351287" y="704685"/>
                      <a:pt x="369314" y="699834"/>
                      <a:pt x="374650" y="698500"/>
                    </a:cubicBezTo>
                    <a:cubicBezTo>
                      <a:pt x="383117" y="696383"/>
                      <a:pt x="391771" y="694910"/>
                      <a:pt x="400050" y="692150"/>
                    </a:cubicBezTo>
                    <a:lnTo>
                      <a:pt x="419100" y="685800"/>
                    </a:lnTo>
                    <a:cubicBezTo>
                      <a:pt x="435042" y="661887"/>
                      <a:pt x="416324" y="692278"/>
                      <a:pt x="428625" y="663575"/>
                    </a:cubicBezTo>
                    <a:cubicBezTo>
                      <a:pt x="430128" y="660068"/>
                      <a:pt x="433268" y="657463"/>
                      <a:pt x="434975" y="654050"/>
                    </a:cubicBezTo>
                    <a:cubicBezTo>
                      <a:pt x="436472" y="651057"/>
                      <a:pt x="435783" y="646892"/>
                      <a:pt x="438150" y="644525"/>
                    </a:cubicBezTo>
                    <a:cubicBezTo>
                      <a:pt x="440517" y="642158"/>
                      <a:pt x="444500" y="642408"/>
                      <a:pt x="447675" y="641350"/>
                    </a:cubicBezTo>
                    <a:cubicBezTo>
                      <a:pt x="476250" y="642408"/>
                      <a:pt x="504805" y="644525"/>
                      <a:pt x="533400" y="644525"/>
                    </a:cubicBezTo>
                    <a:cubicBezTo>
                      <a:pt x="538796" y="644525"/>
                      <a:pt x="544069" y="642770"/>
                      <a:pt x="549275" y="641350"/>
                    </a:cubicBezTo>
                    <a:cubicBezTo>
                      <a:pt x="555733" y="639589"/>
                      <a:pt x="568325" y="635000"/>
                      <a:pt x="568325" y="635000"/>
                    </a:cubicBezTo>
                    <a:cubicBezTo>
                      <a:pt x="570207" y="635269"/>
                      <a:pt x="594030" y="637320"/>
                      <a:pt x="600075" y="641350"/>
                    </a:cubicBezTo>
                    <a:cubicBezTo>
                      <a:pt x="623858" y="657205"/>
                      <a:pt x="596477" y="646501"/>
                      <a:pt x="619125" y="654050"/>
                    </a:cubicBezTo>
                    <a:cubicBezTo>
                      <a:pt x="629708" y="652992"/>
                      <a:pt x="640346" y="652379"/>
                      <a:pt x="650875" y="650875"/>
                    </a:cubicBezTo>
                    <a:cubicBezTo>
                      <a:pt x="655195" y="650258"/>
                      <a:pt x="660735" y="651013"/>
                      <a:pt x="663575" y="647700"/>
                    </a:cubicBezTo>
                    <a:cubicBezTo>
                      <a:pt x="667931" y="642618"/>
                      <a:pt x="669925" y="628650"/>
                      <a:pt x="669925" y="628650"/>
                    </a:cubicBezTo>
                    <a:cubicBezTo>
                      <a:pt x="668867" y="620183"/>
                      <a:pt x="668153" y="611666"/>
                      <a:pt x="666750" y="603250"/>
                    </a:cubicBezTo>
                    <a:cubicBezTo>
                      <a:pt x="665421" y="595277"/>
                      <a:pt x="662916" y="588574"/>
                      <a:pt x="660400" y="581025"/>
                    </a:cubicBezTo>
                    <a:cubicBezTo>
                      <a:pt x="659342" y="572558"/>
                      <a:pt x="657225" y="564158"/>
                      <a:pt x="657225" y="555625"/>
                    </a:cubicBezTo>
                    <a:cubicBezTo>
                      <a:pt x="657225" y="538659"/>
                      <a:pt x="658108" y="521636"/>
                      <a:pt x="660400" y="504825"/>
                    </a:cubicBezTo>
                    <a:cubicBezTo>
                      <a:pt x="661304" y="498193"/>
                      <a:pt x="664633" y="492125"/>
                      <a:pt x="666750" y="485775"/>
                    </a:cubicBezTo>
                    <a:lnTo>
                      <a:pt x="669925" y="476250"/>
                    </a:lnTo>
                    <a:cubicBezTo>
                      <a:pt x="670983" y="473075"/>
                      <a:pt x="671244" y="469510"/>
                      <a:pt x="673100" y="466725"/>
                    </a:cubicBezTo>
                    <a:cubicBezTo>
                      <a:pt x="675217" y="463550"/>
                      <a:pt x="677007" y="460131"/>
                      <a:pt x="679450" y="457200"/>
                    </a:cubicBezTo>
                    <a:cubicBezTo>
                      <a:pt x="682325" y="453751"/>
                      <a:pt x="685239" y="450166"/>
                      <a:pt x="688975" y="447675"/>
                    </a:cubicBezTo>
                    <a:cubicBezTo>
                      <a:pt x="691760" y="445819"/>
                      <a:pt x="695325" y="445558"/>
                      <a:pt x="698500" y="444500"/>
                    </a:cubicBezTo>
                    <a:cubicBezTo>
                      <a:pt x="699558" y="441325"/>
                      <a:pt x="699308" y="437342"/>
                      <a:pt x="701675" y="434975"/>
                    </a:cubicBezTo>
                    <a:cubicBezTo>
                      <a:pt x="707071" y="429579"/>
                      <a:pt x="720725" y="422275"/>
                      <a:pt x="720725" y="422275"/>
                    </a:cubicBezTo>
                    <a:cubicBezTo>
                      <a:pt x="722842" y="419100"/>
                      <a:pt x="723900" y="414867"/>
                      <a:pt x="727075" y="412750"/>
                    </a:cubicBezTo>
                    <a:cubicBezTo>
                      <a:pt x="730706" y="410329"/>
                      <a:pt x="735764" y="411294"/>
                      <a:pt x="739775" y="409575"/>
                    </a:cubicBezTo>
                    <a:cubicBezTo>
                      <a:pt x="743282" y="408072"/>
                      <a:pt x="746125" y="405342"/>
                      <a:pt x="749300" y="403225"/>
                    </a:cubicBezTo>
                    <a:cubicBezTo>
                      <a:pt x="773241" y="411205"/>
                      <a:pt x="743731" y="400440"/>
                      <a:pt x="768350" y="412750"/>
                    </a:cubicBezTo>
                    <a:cubicBezTo>
                      <a:pt x="771343" y="414247"/>
                      <a:pt x="774882" y="414428"/>
                      <a:pt x="777875" y="415925"/>
                    </a:cubicBezTo>
                    <a:cubicBezTo>
                      <a:pt x="802494" y="428235"/>
                      <a:pt x="772984" y="417470"/>
                      <a:pt x="796925" y="425450"/>
                    </a:cubicBezTo>
                    <a:cubicBezTo>
                      <a:pt x="817033" y="424392"/>
                      <a:pt x="837114" y="422275"/>
                      <a:pt x="857250" y="422275"/>
                    </a:cubicBezTo>
                    <a:cubicBezTo>
                      <a:pt x="861614" y="422275"/>
                      <a:pt x="866543" y="422724"/>
                      <a:pt x="869950" y="425450"/>
                    </a:cubicBezTo>
                    <a:cubicBezTo>
                      <a:pt x="894140" y="444802"/>
                      <a:pt x="849993" y="427264"/>
                      <a:pt x="882650" y="438150"/>
                    </a:cubicBezTo>
                    <a:cubicBezTo>
                      <a:pt x="886883" y="441325"/>
                      <a:pt x="891044" y="444599"/>
                      <a:pt x="895350" y="447675"/>
                    </a:cubicBezTo>
                    <a:cubicBezTo>
                      <a:pt x="898455" y="449893"/>
                      <a:pt x="901895" y="456409"/>
                      <a:pt x="904875" y="454025"/>
                    </a:cubicBezTo>
                    <a:cubicBezTo>
                      <a:pt x="910102" y="449844"/>
                      <a:pt x="909108" y="441325"/>
                      <a:pt x="911225" y="434975"/>
                    </a:cubicBezTo>
                    <a:cubicBezTo>
                      <a:pt x="912283" y="431800"/>
                      <a:pt x="913744" y="428732"/>
                      <a:pt x="914400" y="425450"/>
                    </a:cubicBezTo>
                    <a:cubicBezTo>
                      <a:pt x="918231" y="406293"/>
                      <a:pt x="915868" y="414695"/>
                      <a:pt x="920750" y="400050"/>
                    </a:cubicBezTo>
                    <a:cubicBezTo>
                      <a:pt x="919692" y="381000"/>
                      <a:pt x="919384" y="361893"/>
                      <a:pt x="917575" y="342900"/>
                    </a:cubicBezTo>
                    <a:cubicBezTo>
                      <a:pt x="917258" y="339568"/>
                      <a:pt x="916491" y="335988"/>
                      <a:pt x="914400" y="333375"/>
                    </a:cubicBezTo>
                    <a:cubicBezTo>
                      <a:pt x="912016" y="330395"/>
                      <a:pt x="908050" y="329142"/>
                      <a:pt x="904875" y="327025"/>
                    </a:cubicBezTo>
                    <a:cubicBezTo>
                      <a:pt x="903821" y="323864"/>
                      <a:pt x="898531" y="302422"/>
                      <a:pt x="892175" y="298450"/>
                    </a:cubicBezTo>
                    <a:cubicBezTo>
                      <a:pt x="886499" y="294902"/>
                      <a:pt x="878694" y="295813"/>
                      <a:pt x="873125" y="292100"/>
                    </a:cubicBezTo>
                    <a:cubicBezTo>
                      <a:pt x="869950" y="289983"/>
                      <a:pt x="867087" y="287300"/>
                      <a:pt x="863600" y="285750"/>
                    </a:cubicBezTo>
                    <a:cubicBezTo>
                      <a:pt x="844839" y="277412"/>
                      <a:pt x="837772" y="278647"/>
                      <a:pt x="815975" y="276225"/>
                    </a:cubicBezTo>
                    <a:cubicBezTo>
                      <a:pt x="812800" y="274108"/>
                      <a:pt x="809148" y="272573"/>
                      <a:pt x="806450" y="269875"/>
                    </a:cubicBezTo>
                    <a:cubicBezTo>
                      <a:pt x="795166" y="258591"/>
                      <a:pt x="795744" y="253631"/>
                      <a:pt x="790575" y="238125"/>
                    </a:cubicBezTo>
                    <a:lnTo>
                      <a:pt x="787400" y="228600"/>
                    </a:lnTo>
                    <a:lnTo>
                      <a:pt x="784225" y="219075"/>
                    </a:lnTo>
                    <a:cubicBezTo>
                      <a:pt x="785283" y="200025"/>
                      <a:pt x="787400" y="181004"/>
                      <a:pt x="787400" y="161925"/>
                    </a:cubicBezTo>
                    <a:cubicBezTo>
                      <a:pt x="787400" y="158991"/>
                      <a:pt x="789819" y="97290"/>
                      <a:pt x="777875" y="79375"/>
                    </a:cubicBezTo>
                    <a:cubicBezTo>
                      <a:pt x="775758" y="76200"/>
                      <a:pt x="774223" y="72548"/>
                      <a:pt x="771525" y="69850"/>
                    </a:cubicBezTo>
                    <a:cubicBezTo>
                      <a:pt x="768827" y="67152"/>
                      <a:pt x="765175" y="65617"/>
                      <a:pt x="762000" y="63500"/>
                    </a:cubicBezTo>
                    <a:cubicBezTo>
                      <a:pt x="759883" y="60325"/>
                      <a:pt x="757543" y="57288"/>
                      <a:pt x="755650" y="53975"/>
                    </a:cubicBezTo>
                    <a:cubicBezTo>
                      <a:pt x="753302" y="49866"/>
                      <a:pt x="752330" y="44911"/>
                      <a:pt x="749300" y="41275"/>
                    </a:cubicBezTo>
                    <a:cubicBezTo>
                      <a:pt x="746857" y="38344"/>
                      <a:pt x="742706" y="37368"/>
                      <a:pt x="739775" y="34925"/>
                    </a:cubicBezTo>
                    <a:cubicBezTo>
                      <a:pt x="736326" y="32050"/>
                      <a:pt x="733125" y="28849"/>
                      <a:pt x="730250" y="25400"/>
                    </a:cubicBezTo>
                    <a:cubicBezTo>
                      <a:pt x="727807" y="22469"/>
                      <a:pt x="727313" y="17582"/>
                      <a:pt x="723900" y="15875"/>
                    </a:cubicBezTo>
                    <a:cubicBezTo>
                      <a:pt x="711802" y="9826"/>
                      <a:pt x="695595" y="10241"/>
                      <a:pt x="682625" y="6350"/>
                    </a:cubicBezTo>
                    <a:cubicBezTo>
                      <a:pt x="677166" y="4712"/>
                      <a:pt x="672042" y="2117"/>
                      <a:pt x="666750" y="0"/>
                    </a:cubicBezTo>
                    <a:cubicBezTo>
                      <a:pt x="658283" y="1058"/>
                      <a:pt x="649582" y="930"/>
                      <a:pt x="641350" y="3175"/>
                    </a:cubicBezTo>
                    <a:cubicBezTo>
                      <a:pt x="637669" y="4179"/>
                      <a:pt x="635238" y="7818"/>
                      <a:pt x="631825" y="9525"/>
                    </a:cubicBezTo>
                    <a:cubicBezTo>
                      <a:pt x="628533" y="11171"/>
                      <a:pt x="612022" y="15681"/>
                      <a:pt x="609600" y="15875"/>
                    </a:cubicBezTo>
                    <a:cubicBezTo>
                      <a:pt x="587421" y="17649"/>
                      <a:pt x="565150" y="17992"/>
                      <a:pt x="542925" y="19050"/>
                    </a:cubicBezTo>
                    <a:cubicBezTo>
                      <a:pt x="536575" y="21167"/>
                      <a:pt x="527588" y="19831"/>
                      <a:pt x="523875" y="25400"/>
                    </a:cubicBezTo>
                    <a:lnTo>
                      <a:pt x="504825" y="53975"/>
                    </a:lnTo>
                    <a:cubicBezTo>
                      <a:pt x="502708" y="57150"/>
                      <a:pt x="501173" y="60802"/>
                      <a:pt x="498475" y="63500"/>
                    </a:cubicBezTo>
                    <a:cubicBezTo>
                      <a:pt x="495300" y="66675"/>
                      <a:pt x="491825" y="69576"/>
                      <a:pt x="488950" y="73025"/>
                    </a:cubicBezTo>
                    <a:cubicBezTo>
                      <a:pt x="486507" y="75956"/>
                      <a:pt x="485497" y="80067"/>
                      <a:pt x="482600" y="82550"/>
                    </a:cubicBezTo>
                    <a:cubicBezTo>
                      <a:pt x="470120" y="93247"/>
                      <a:pt x="465761" y="92268"/>
                      <a:pt x="450850" y="95250"/>
                    </a:cubicBezTo>
                    <a:cubicBezTo>
                      <a:pt x="444500" y="94192"/>
                      <a:pt x="437558" y="94954"/>
                      <a:pt x="431800" y="92075"/>
                    </a:cubicBezTo>
                    <a:cubicBezTo>
                      <a:pt x="428387" y="90368"/>
                      <a:pt x="427893" y="85481"/>
                      <a:pt x="425450" y="82550"/>
                    </a:cubicBezTo>
                    <a:cubicBezTo>
                      <a:pt x="416303" y="71573"/>
                      <a:pt x="418139" y="73763"/>
                      <a:pt x="406400" y="69850"/>
                    </a:cubicBezTo>
                    <a:cubicBezTo>
                      <a:pt x="385786" y="72427"/>
                      <a:pt x="384616" y="71538"/>
                      <a:pt x="368300" y="76200"/>
                    </a:cubicBezTo>
                    <a:cubicBezTo>
                      <a:pt x="365082" y="77119"/>
                      <a:pt x="361701" y="77750"/>
                      <a:pt x="358775" y="79375"/>
                    </a:cubicBezTo>
                    <a:lnTo>
                      <a:pt x="330200" y="98425"/>
                    </a:lnTo>
                    <a:cubicBezTo>
                      <a:pt x="327025" y="100542"/>
                      <a:pt x="324295" y="103568"/>
                      <a:pt x="320675" y="104775"/>
                    </a:cubicBezTo>
                    <a:lnTo>
                      <a:pt x="311150" y="107950"/>
                    </a:lnTo>
                    <a:cubicBezTo>
                      <a:pt x="306544" y="112556"/>
                      <a:pt x="300454" y="121485"/>
                      <a:pt x="292100" y="120650"/>
                    </a:cubicBezTo>
                    <a:cubicBezTo>
                      <a:pt x="262234" y="117663"/>
                      <a:pt x="279106" y="114876"/>
                      <a:pt x="260350" y="111125"/>
                    </a:cubicBezTo>
                    <a:cubicBezTo>
                      <a:pt x="253012" y="109657"/>
                      <a:pt x="245488" y="109289"/>
                      <a:pt x="238125" y="107950"/>
                    </a:cubicBezTo>
                    <a:cubicBezTo>
                      <a:pt x="233832" y="107169"/>
                      <a:pt x="229762" y="105257"/>
                      <a:pt x="225425" y="104775"/>
                    </a:cubicBezTo>
                    <a:cubicBezTo>
                      <a:pt x="210661" y="103135"/>
                      <a:pt x="195763" y="103008"/>
                      <a:pt x="180975" y="101600"/>
                    </a:cubicBezTo>
                    <a:cubicBezTo>
                      <a:pt x="173525" y="100890"/>
                      <a:pt x="166168" y="99414"/>
                      <a:pt x="158750" y="98425"/>
                    </a:cubicBezTo>
                    <a:lnTo>
                      <a:pt x="133350" y="95250"/>
                    </a:lnTo>
                    <a:cubicBezTo>
                      <a:pt x="125932" y="94261"/>
                      <a:pt x="118602" y="92387"/>
                      <a:pt x="111125" y="92075"/>
                    </a:cubicBezTo>
                    <a:cubicBezTo>
                      <a:pt x="93149" y="91326"/>
                      <a:pt x="53446" y="94721"/>
                      <a:pt x="41275" y="984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toledo">
                <a:extLst>
                  <a:ext uri="{FF2B5EF4-FFF2-40B4-BE49-F238E27FC236}">
                    <a16:creationId xmlns:a16="http://schemas.microsoft.com/office/drawing/2014/main" id="{7E5FABBE-9BB9-D0EA-BB96-9C27A0768FF2}"/>
                  </a:ext>
                </a:extLst>
              </p:cNvPr>
              <p:cNvSpPr/>
              <p:nvPr/>
            </p:nvSpPr>
            <p:spPr>
              <a:xfrm>
                <a:off x="1683302" y="2098552"/>
                <a:ext cx="1141970" cy="555625"/>
              </a:xfrm>
              <a:custGeom>
                <a:avLst/>
                <a:gdLst>
                  <a:gd name="connsiteX0" fmla="*/ 19206 w 1143156"/>
                  <a:gd name="connsiteY0" fmla="*/ 66675 h 555625"/>
                  <a:gd name="connsiteX1" fmla="*/ 22381 w 1143156"/>
                  <a:gd name="connsiteY1" fmla="*/ 123825 h 555625"/>
                  <a:gd name="connsiteX2" fmla="*/ 16031 w 1143156"/>
                  <a:gd name="connsiteY2" fmla="*/ 133350 h 555625"/>
                  <a:gd name="connsiteX3" fmla="*/ 6506 w 1143156"/>
                  <a:gd name="connsiteY3" fmla="*/ 136525 h 555625"/>
                  <a:gd name="connsiteX4" fmla="*/ 156 w 1143156"/>
                  <a:gd name="connsiteY4" fmla="*/ 146050 h 555625"/>
                  <a:gd name="connsiteX5" fmla="*/ 9681 w 1143156"/>
                  <a:gd name="connsiteY5" fmla="*/ 177800 h 555625"/>
                  <a:gd name="connsiteX6" fmla="*/ 19206 w 1143156"/>
                  <a:gd name="connsiteY6" fmla="*/ 180975 h 555625"/>
                  <a:gd name="connsiteX7" fmla="*/ 28731 w 1143156"/>
                  <a:gd name="connsiteY7" fmla="*/ 187325 h 555625"/>
                  <a:gd name="connsiteX8" fmla="*/ 41431 w 1143156"/>
                  <a:gd name="connsiteY8" fmla="*/ 231775 h 555625"/>
                  <a:gd name="connsiteX9" fmla="*/ 44606 w 1143156"/>
                  <a:gd name="connsiteY9" fmla="*/ 241300 h 555625"/>
                  <a:gd name="connsiteX10" fmla="*/ 54131 w 1143156"/>
                  <a:gd name="connsiteY10" fmla="*/ 247650 h 555625"/>
                  <a:gd name="connsiteX11" fmla="*/ 60481 w 1143156"/>
                  <a:gd name="connsiteY11" fmla="*/ 260350 h 555625"/>
                  <a:gd name="connsiteX12" fmla="*/ 66831 w 1143156"/>
                  <a:gd name="connsiteY12" fmla="*/ 269875 h 555625"/>
                  <a:gd name="connsiteX13" fmla="*/ 79531 w 1143156"/>
                  <a:gd name="connsiteY13" fmla="*/ 298450 h 555625"/>
                  <a:gd name="connsiteX14" fmla="*/ 82706 w 1143156"/>
                  <a:gd name="connsiteY14" fmla="*/ 311150 h 555625"/>
                  <a:gd name="connsiteX15" fmla="*/ 85881 w 1143156"/>
                  <a:gd name="connsiteY15" fmla="*/ 320675 h 555625"/>
                  <a:gd name="connsiteX16" fmla="*/ 92231 w 1143156"/>
                  <a:gd name="connsiteY16" fmla="*/ 365125 h 555625"/>
                  <a:gd name="connsiteX17" fmla="*/ 98581 w 1143156"/>
                  <a:gd name="connsiteY17" fmla="*/ 384175 h 555625"/>
                  <a:gd name="connsiteX18" fmla="*/ 108106 w 1143156"/>
                  <a:gd name="connsiteY18" fmla="*/ 390525 h 555625"/>
                  <a:gd name="connsiteX19" fmla="*/ 114456 w 1143156"/>
                  <a:gd name="connsiteY19" fmla="*/ 400050 h 555625"/>
                  <a:gd name="connsiteX20" fmla="*/ 120806 w 1143156"/>
                  <a:gd name="connsiteY20" fmla="*/ 419100 h 555625"/>
                  <a:gd name="connsiteX21" fmla="*/ 123981 w 1143156"/>
                  <a:gd name="connsiteY21" fmla="*/ 428625 h 555625"/>
                  <a:gd name="connsiteX22" fmla="*/ 130331 w 1143156"/>
                  <a:gd name="connsiteY22" fmla="*/ 441325 h 555625"/>
                  <a:gd name="connsiteX23" fmla="*/ 136681 w 1143156"/>
                  <a:gd name="connsiteY23" fmla="*/ 460375 h 555625"/>
                  <a:gd name="connsiteX24" fmla="*/ 155731 w 1143156"/>
                  <a:gd name="connsiteY24" fmla="*/ 466725 h 555625"/>
                  <a:gd name="connsiteX25" fmla="*/ 165256 w 1143156"/>
                  <a:gd name="connsiteY25" fmla="*/ 473075 h 555625"/>
                  <a:gd name="connsiteX26" fmla="*/ 177956 w 1143156"/>
                  <a:gd name="connsiteY26" fmla="*/ 476250 h 555625"/>
                  <a:gd name="connsiteX27" fmla="*/ 197006 w 1143156"/>
                  <a:gd name="connsiteY27" fmla="*/ 482600 h 555625"/>
                  <a:gd name="connsiteX28" fmla="*/ 231931 w 1143156"/>
                  <a:gd name="connsiteY28" fmla="*/ 488950 h 555625"/>
                  <a:gd name="connsiteX29" fmla="*/ 263681 w 1143156"/>
                  <a:gd name="connsiteY29" fmla="*/ 492125 h 555625"/>
                  <a:gd name="connsiteX30" fmla="*/ 314481 w 1143156"/>
                  <a:gd name="connsiteY30" fmla="*/ 495300 h 555625"/>
                  <a:gd name="connsiteX31" fmla="*/ 320831 w 1143156"/>
                  <a:gd name="connsiteY31" fmla="*/ 485775 h 555625"/>
                  <a:gd name="connsiteX32" fmla="*/ 339881 w 1143156"/>
                  <a:gd name="connsiteY32" fmla="*/ 473075 h 555625"/>
                  <a:gd name="connsiteX33" fmla="*/ 358931 w 1143156"/>
                  <a:gd name="connsiteY33" fmla="*/ 463550 h 555625"/>
                  <a:gd name="connsiteX34" fmla="*/ 368456 w 1143156"/>
                  <a:gd name="connsiteY34" fmla="*/ 454025 h 555625"/>
                  <a:gd name="connsiteX35" fmla="*/ 377981 w 1143156"/>
                  <a:gd name="connsiteY35" fmla="*/ 450850 h 555625"/>
                  <a:gd name="connsiteX36" fmla="*/ 387506 w 1143156"/>
                  <a:gd name="connsiteY36" fmla="*/ 444500 h 555625"/>
                  <a:gd name="connsiteX37" fmla="*/ 403381 w 1143156"/>
                  <a:gd name="connsiteY37" fmla="*/ 428625 h 555625"/>
                  <a:gd name="connsiteX38" fmla="*/ 422431 w 1143156"/>
                  <a:gd name="connsiteY38" fmla="*/ 434975 h 555625"/>
                  <a:gd name="connsiteX39" fmla="*/ 451006 w 1143156"/>
                  <a:gd name="connsiteY39" fmla="*/ 457200 h 555625"/>
                  <a:gd name="connsiteX40" fmla="*/ 460531 w 1143156"/>
                  <a:gd name="connsiteY40" fmla="*/ 463550 h 555625"/>
                  <a:gd name="connsiteX41" fmla="*/ 482756 w 1143156"/>
                  <a:gd name="connsiteY41" fmla="*/ 469900 h 555625"/>
                  <a:gd name="connsiteX42" fmla="*/ 520856 w 1143156"/>
                  <a:gd name="connsiteY42" fmla="*/ 466725 h 555625"/>
                  <a:gd name="connsiteX43" fmla="*/ 533556 w 1143156"/>
                  <a:gd name="connsiteY43" fmla="*/ 447675 h 555625"/>
                  <a:gd name="connsiteX44" fmla="*/ 546256 w 1143156"/>
                  <a:gd name="connsiteY44" fmla="*/ 444500 h 555625"/>
                  <a:gd name="connsiteX45" fmla="*/ 571656 w 1143156"/>
                  <a:gd name="connsiteY45" fmla="*/ 422275 h 555625"/>
                  <a:gd name="connsiteX46" fmla="*/ 590706 w 1143156"/>
                  <a:gd name="connsiteY46" fmla="*/ 415925 h 555625"/>
                  <a:gd name="connsiteX47" fmla="*/ 600231 w 1143156"/>
                  <a:gd name="connsiteY47" fmla="*/ 419100 h 555625"/>
                  <a:gd name="connsiteX48" fmla="*/ 612931 w 1143156"/>
                  <a:gd name="connsiteY48" fmla="*/ 441325 h 555625"/>
                  <a:gd name="connsiteX49" fmla="*/ 619281 w 1143156"/>
                  <a:gd name="connsiteY49" fmla="*/ 460375 h 555625"/>
                  <a:gd name="connsiteX50" fmla="*/ 612931 w 1143156"/>
                  <a:gd name="connsiteY50" fmla="*/ 469900 h 555625"/>
                  <a:gd name="connsiteX51" fmla="*/ 603406 w 1143156"/>
                  <a:gd name="connsiteY51" fmla="*/ 476250 h 555625"/>
                  <a:gd name="connsiteX52" fmla="*/ 597056 w 1143156"/>
                  <a:gd name="connsiteY52" fmla="*/ 495300 h 555625"/>
                  <a:gd name="connsiteX53" fmla="*/ 600231 w 1143156"/>
                  <a:gd name="connsiteY53" fmla="*/ 517525 h 555625"/>
                  <a:gd name="connsiteX54" fmla="*/ 628806 w 1143156"/>
                  <a:gd name="connsiteY54" fmla="*/ 530225 h 555625"/>
                  <a:gd name="connsiteX55" fmla="*/ 638331 w 1143156"/>
                  <a:gd name="connsiteY55" fmla="*/ 533400 h 555625"/>
                  <a:gd name="connsiteX56" fmla="*/ 647856 w 1143156"/>
                  <a:gd name="connsiteY56" fmla="*/ 536575 h 555625"/>
                  <a:gd name="connsiteX57" fmla="*/ 663731 w 1143156"/>
                  <a:gd name="connsiteY57" fmla="*/ 539750 h 555625"/>
                  <a:gd name="connsiteX58" fmla="*/ 673256 w 1143156"/>
                  <a:gd name="connsiteY58" fmla="*/ 542925 h 555625"/>
                  <a:gd name="connsiteX59" fmla="*/ 711356 w 1143156"/>
                  <a:gd name="connsiteY59" fmla="*/ 549275 h 555625"/>
                  <a:gd name="connsiteX60" fmla="*/ 746281 w 1143156"/>
                  <a:gd name="connsiteY60" fmla="*/ 555625 h 555625"/>
                  <a:gd name="connsiteX61" fmla="*/ 784381 w 1143156"/>
                  <a:gd name="connsiteY61" fmla="*/ 552450 h 555625"/>
                  <a:gd name="connsiteX62" fmla="*/ 812956 w 1143156"/>
                  <a:gd name="connsiteY62" fmla="*/ 539750 h 555625"/>
                  <a:gd name="connsiteX63" fmla="*/ 822481 w 1143156"/>
                  <a:gd name="connsiteY63" fmla="*/ 530225 h 555625"/>
                  <a:gd name="connsiteX64" fmla="*/ 844706 w 1143156"/>
                  <a:gd name="connsiteY64" fmla="*/ 517525 h 555625"/>
                  <a:gd name="connsiteX65" fmla="*/ 863756 w 1143156"/>
                  <a:gd name="connsiteY65" fmla="*/ 504825 h 555625"/>
                  <a:gd name="connsiteX66" fmla="*/ 873281 w 1143156"/>
                  <a:gd name="connsiteY66" fmla="*/ 508000 h 555625"/>
                  <a:gd name="connsiteX67" fmla="*/ 885981 w 1143156"/>
                  <a:gd name="connsiteY67" fmla="*/ 504825 h 555625"/>
                  <a:gd name="connsiteX68" fmla="*/ 911381 w 1143156"/>
                  <a:gd name="connsiteY68" fmla="*/ 501650 h 555625"/>
                  <a:gd name="connsiteX69" fmla="*/ 927256 w 1143156"/>
                  <a:gd name="connsiteY69" fmla="*/ 488950 h 555625"/>
                  <a:gd name="connsiteX70" fmla="*/ 946306 w 1143156"/>
                  <a:gd name="connsiteY70" fmla="*/ 482600 h 555625"/>
                  <a:gd name="connsiteX71" fmla="*/ 968531 w 1143156"/>
                  <a:gd name="connsiteY71" fmla="*/ 476250 h 555625"/>
                  <a:gd name="connsiteX72" fmla="*/ 978056 w 1143156"/>
                  <a:gd name="connsiteY72" fmla="*/ 473075 h 555625"/>
                  <a:gd name="connsiteX73" fmla="*/ 1047906 w 1143156"/>
                  <a:gd name="connsiteY73" fmla="*/ 466725 h 555625"/>
                  <a:gd name="connsiteX74" fmla="*/ 1127281 w 1143156"/>
                  <a:gd name="connsiteY74" fmla="*/ 469900 h 555625"/>
                  <a:gd name="connsiteX75" fmla="*/ 1136806 w 1143156"/>
                  <a:gd name="connsiteY75" fmla="*/ 473075 h 555625"/>
                  <a:gd name="connsiteX76" fmla="*/ 1143156 w 1143156"/>
                  <a:gd name="connsiteY76" fmla="*/ 463550 h 555625"/>
                  <a:gd name="connsiteX77" fmla="*/ 1133631 w 1143156"/>
                  <a:gd name="connsiteY77" fmla="*/ 415925 h 555625"/>
                  <a:gd name="connsiteX78" fmla="*/ 1124106 w 1143156"/>
                  <a:gd name="connsiteY78" fmla="*/ 409575 h 555625"/>
                  <a:gd name="connsiteX79" fmla="*/ 1117756 w 1143156"/>
                  <a:gd name="connsiteY79" fmla="*/ 384175 h 555625"/>
                  <a:gd name="connsiteX80" fmla="*/ 1114581 w 1143156"/>
                  <a:gd name="connsiteY80" fmla="*/ 352425 h 555625"/>
                  <a:gd name="connsiteX81" fmla="*/ 1111406 w 1143156"/>
                  <a:gd name="connsiteY81" fmla="*/ 336550 h 555625"/>
                  <a:gd name="connsiteX82" fmla="*/ 1108231 w 1143156"/>
                  <a:gd name="connsiteY82" fmla="*/ 311150 h 555625"/>
                  <a:gd name="connsiteX83" fmla="*/ 1098706 w 1143156"/>
                  <a:gd name="connsiteY83" fmla="*/ 279400 h 555625"/>
                  <a:gd name="connsiteX84" fmla="*/ 1095531 w 1143156"/>
                  <a:gd name="connsiteY84" fmla="*/ 269875 h 555625"/>
                  <a:gd name="connsiteX85" fmla="*/ 1092356 w 1143156"/>
                  <a:gd name="connsiteY85" fmla="*/ 260350 h 555625"/>
                  <a:gd name="connsiteX86" fmla="*/ 1086006 w 1143156"/>
                  <a:gd name="connsiteY86" fmla="*/ 250825 h 555625"/>
                  <a:gd name="connsiteX87" fmla="*/ 1082831 w 1143156"/>
                  <a:gd name="connsiteY87" fmla="*/ 234950 h 555625"/>
                  <a:gd name="connsiteX88" fmla="*/ 1060606 w 1143156"/>
                  <a:gd name="connsiteY88" fmla="*/ 206375 h 555625"/>
                  <a:gd name="connsiteX89" fmla="*/ 1057431 w 1143156"/>
                  <a:gd name="connsiteY89" fmla="*/ 193675 h 555625"/>
                  <a:gd name="connsiteX90" fmla="*/ 1051081 w 1143156"/>
                  <a:gd name="connsiteY90" fmla="*/ 174625 h 555625"/>
                  <a:gd name="connsiteX91" fmla="*/ 1047906 w 1143156"/>
                  <a:gd name="connsiteY91" fmla="*/ 161925 h 555625"/>
                  <a:gd name="connsiteX92" fmla="*/ 1041556 w 1143156"/>
                  <a:gd name="connsiteY92" fmla="*/ 149225 h 555625"/>
                  <a:gd name="connsiteX93" fmla="*/ 1035206 w 1143156"/>
                  <a:gd name="connsiteY93" fmla="*/ 130175 h 555625"/>
                  <a:gd name="connsiteX94" fmla="*/ 1025681 w 1143156"/>
                  <a:gd name="connsiteY94" fmla="*/ 111125 h 555625"/>
                  <a:gd name="connsiteX95" fmla="*/ 1016156 w 1143156"/>
                  <a:gd name="connsiteY95" fmla="*/ 104775 h 555625"/>
                  <a:gd name="connsiteX96" fmla="*/ 962181 w 1143156"/>
                  <a:gd name="connsiteY96" fmla="*/ 107950 h 555625"/>
                  <a:gd name="connsiteX97" fmla="*/ 924081 w 1143156"/>
                  <a:gd name="connsiteY97" fmla="*/ 114300 h 555625"/>
                  <a:gd name="connsiteX98" fmla="*/ 879631 w 1143156"/>
                  <a:gd name="connsiteY98" fmla="*/ 117475 h 555625"/>
                  <a:gd name="connsiteX99" fmla="*/ 854231 w 1143156"/>
                  <a:gd name="connsiteY99" fmla="*/ 127000 h 555625"/>
                  <a:gd name="connsiteX100" fmla="*/ 851056 w 1143156"/>
                  <a:gd name="connsiteY100" fmla="*/ 136525 h 555625"/>
                  <a:gd name="connsiteX101" fmla="*/ 835181 w 1143156"/>
                  <a:gd name="connsiteY101" fmla="*/ 155575 h 555625"/>
                  <a:gd name="connsiteX102" fmla="*/ 812956 w 1143156"/>
                  <a:gd name="connsiteY102" fmla="*/ 180975 h 555625"/>
                  <a:gd name="connsiteX103" fmla="*/ 806606 w 1143156"/>
                  <a:gd name="connsiteY103" fmla="*/ 190500 h 555625"/>
                  <a:gd name="connsiteX104" fmla="*/ 784381 w 1143156"/>
                  <a:gd name="connsiteY104" fmla="*/ 190500 h 555625"/>
                  <a:gd name="connsiteX105" fmla="*/ 774856 w 1143156"/>
                  <a:gd name="connsiteY105" fmla="*/ 184150 h 555625"/>
                  <a:gd name="connsiteX106" fmla="*/ 774856 w 1143156"/>
                  <a:gd name="connsiteY106" fmla="*/ 161925 h 555625"/>
                  <a:gd name="connsiteX107" fmla="*/ 781206 w 1143156"/>
                  <a:gd name="connsiteY107" fmla="*/ 152400 h 555625"/>
                  <a:gd name="connsiteX108" fmla="*/ 790731 w 1143156"/>
                  <a:gd name="connsiteY108" fmla="*/ 146050 h 555625"/>
                  <a:gd name="connsiteX109" fmla="*/ 803431 w 1143156"/>
                  <a:gd name="connsiteY109" fmla="*/ 130175 h 555625"/>
                  <a:gd name="connsiteX110" fmla="*/ 816131 w 1143156"/>
                  <a:gd name="connsiteY110" fmla="*/ 111125 h 555625"/>
                  <a:gd name="connsiteX111" fmla="*/ 812956 w 1143156"/>
                  <a:gd name="connsiteY111" fmla="*/ 88900 h 555625"/>
                  <a:gd name="connsiteX112" fmla="*/ 809781 w 1143156"/>
                  <a:gd name="connsiteY112" fmla="*/ 79375 h 555625"/>
                  <a:gd name="connsiteX113" fmla="*/ 800256 w 1143156"/>
                  <a:gd name="connsiteY113" fmla="*/ 76200 h 555625"/>
                  <a:gd name="connsiteX114" fmla="*/ 755806 w 1143156"/>
                  <a:gd name="connsiteY114" fmla="*/ 63500 h 555625"/>
                  <a:gd name="connsiteX115" fmla="*/ 717706 w 1143156"/>
                  <a:gd name="connsiteY115" fmla="*/ 50800 h 555625"/>
                  <a:gd name="connsiteX116" fmla="*/ 695481 w 1143156"/>
                  <a:gd name="connsiteY116" fmla="*/ 34925 h 555625"/>
                  <a:gd name="connsiteX117" fmla="*/ 682781 w 1143156"/>
                  <a:gd name="connsiteY117" fmla="*/ 28575 h 555625"/>
                  <a:gd name="connsiteX118" fmla="*/ 673256 w 1143156"/>
                  <a:gd name="connsiteY118" fmla="*/ 22225 h 555625"/>
                  <a:gd name="connsiteX119" fmla="*/ 644681 w 1143156"/>
                  <a:gd name="connsiteY119" fmla="*/ 15875 h 555625"/>
                  <a:gd name="connsiteX120" fmla="*/ 631981 w 1143156"/>
                  <a:gd name="connsiteY120" fmla="*/ 9525 h 555625"/>
                  <a:gd name="connsiteX121" fmla="*/ 609756 w 1143156"/>
                  <a:gd name="connsiteY121" fmla="*/ 3175 h 555625"/>
                  <a:gd name="connsiteX122" fmla="*/ 600231 w 1143156"/>
                  <a:gd name="connsiteY122" fmla="*/ 0 h 555625"/>
                  <a:gd name="connsiteX123" fmla="*/ 520856 w 1143156"/>
                  <a:gd name="connsiteY123" fmla="*/ 3175 h 555625"/>
                  <a:gd name="connsiteX124" fmla="*/ 504981 w 1143156"/>
                  <a:gd name="connsiteY124" fmla="*/ 19050 h 555625"/>
                  <a:gd name="connsiteX125" fmla="*/ 476406 w 1143156"/>
                  <a:gd name="connsiteY125" fmla="*/ 34925 h 555625"/>
                  <a:gd name="connsiteX126" fmla="*/ 460531 w 1143156"/>
                  <a:gd name="connsiteY126" fmla="*/ 38100 h 555625"/>
                  <a:gd name="connsiteX127" fmla="*/ 409731 w 1143156"/>
                  <a:gd name="connsiteY127" fmla="*/ 34925 h 555625"/>
                  <a:gd name="connsiteX128" fmla="*/ 400206 w 1143156"/>
                  <a:gd name="connsiteY128" fmla="*/ 31750 h 555625"/>
                  <a:gd name="connsiteX129" fmla="*/ 384331 w 1143156"/>
                  <a:gd name="connsiteY129" fmla="*/ 15875 h 555625"/>
                  <a:gd name="connsiteX130" fmla="*/ 374806 w 1143156"/>
                  <a:gd name="connsiteY130" fmla="*/ 12700 h 555625"/>
                  <a:gd name="connsiteX131" fmla="*/ 365281 w 1143156"/>
                  <a:gd name="connsiteY131" fmla="*/ 6350 h 555625"/>
                  <a:gd name="connsiteX132" fmla="*/ 346231 w 1143156"/>
                  <a:gd name="connsiteY132" fmla="*/ 0 h 555625"/>
                  <a:gd name="connsiteX133" fmla="*/ 289081 w 1143156"/>
                  <a:gd name="connsiteY133" fmla="*/ 3175 h 555625"/>
                  <a:gd name="connsiteX134" fmla="*/ 276381 w 1143156"/>
                  <a:gd name="connsiteY134" fmla="*/ 6350 h 555625"/>
                  <a:gd name="connsiteX135" fmla="*/ 247806 w 1143156"/>
                  <a:gd name="connsiteY135" fmla="*/ 19050 h 555625"/>
                  <a:gd name="connsiteX136" fmla="*/ 222406 w 1143156"/>
                  <a:gd name="connsiteY136" fmla="*/ 38100 h 555625"/>
                  <a:gd name="connsiteX137" fmla="*/ 216056 w 1143156"/>
                  <a:gd name="connsiteY137" fmla="*/ 47625 h 555625"/>
                  <a:gd name="connsiteX138" fmla="*/ 203356 w 1143156"/>
                  <a:gd name="connsiteY138" fmla="*/ 50800 h 555625"/>
                  <a:gd name="connsiteX139" fmla="*/ 193831 w 1143156"/>
                  <a:gd name="connsiteY139" fmla="*/ 53975 h 555625"/>
                  <a:gd name="connsiteX140" fmla="*/ 168431 w 1143156"/>
                  <a:gd name="connsiteY140" fmla="*/ 60325 h 555625"/>
                  <a:gd name="connsiteX141" fmla="*/ 158906 w 1143156"/>
                  <a:gd name="connsiteY141" fmla="*/ 66675 h 555625"/>
                  <a:gd name="connsiteX142" fmla="*/ 139856 w 1143156"/>
                  <a:gd name="connsiteY142" fmla="*/ 73025 h 555625"/>
                  <a:gd name="connsiteX143" fmla="*/ 127156 w 1143156"/>
                  <a:gd name="connsiteY143" fmla="*/ 76200 h 555625"/>
                  <a:gd name="connsiteX144" fmla="*/ 19206 w 1143156"/>
                  <a:gd name="connsiteY144" fmla="*/ 666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143156" h="555625">
                    <a:moveTo>
                      <a:pt x="19206" y="66675"/>
                    </a:moveTo>
                    <a:cubicBezTo>
                      <a:pt x="1744" y="74612"/>
                      <a:pt x="29528" y="85706"/>
                      <a:pt x="22381" y="123825"/>
                    </a:cubicBezTo>
                    <a:cubicBezTo>
                      <a:pt x="21678" y="127576"/>
                      <a:pt x="19011" y="130966"/>
                      <a:pt x="16031" y="133350"/>
                    </a:cubicBezTo>
                    <a:cubicBezTo>
                      <a:pt x="13418" y="135441"/>
                      <a:pt x="9681" y="135467"/>
                      <a:pt x="6506" y="136525"/>
                    </a:cubicBezTo>
                    <a:cubicBezTo>
                      <a:pt x="4389" y="139700"/>
                      <a:pt x="536" y="142253"/>
                      <a:pt x="156" y="146050"/>
                    </a:cubicBezTo>
                    <a:cubicBezTo>
                      <a:pt x="-642" y="154027"/>
                      <a:pt x="1481" y="171240"/>
                      <a:pt x="9681" y="177800"/>
                    </a:cubicBezTo>
                    <a:cubicBezTo>
                      <a:pt x="12294" y="179891"/>
                      <a:pt x="16213" y="179478"/>
                      <a:pt x="19206" y="180975"/>
                    </a:cubicBezTo>
                    <a:cubicBezTo>
                      <a:pt x="22619" y="182682"/>
                      <a:pt x="25556" y="185208"/>
                      <a:pt x="28731" y="187325"/>
                    </a:cubicBezTo>
                    <a:cubicBezTo>
                      <a:pt x="40898" y="223827"/>
                      <a:pt x="29471" y="187921"/>
                      <a:pt x="41431" y="231775"/>
                    </a:cubicBezTo>
                    <a:cubicBezTo>
                      <a:pt x="42312" y="235004"/>
                      <a:pt x="42515" y="238687"/>
                      <a:pt x="44606" y="241300"/>
                    </a:cubicBezTo>
                    <a:cubicBezTo>
                      <a:pt x="46990" y="244280"/>
                      <a:pt x="50956" y="245533"/>
                      <a:pt x="54131" y="247650"/>
                    </a:cubicBezTo>
                    <a:cubicBezTo>
                      <a:pt x="56248" y="251883"/>
                      <a:pt x="58133" y="256241"/>
                      <a:pt x="60481" y="260350"/>
                    </a:cubicBezTo>
                    <a:cubicBezTo>
                      <a:pt x="62374" y="263663"/>
                      <a:pt x="65281" y="266388"/>
                      <a:pt x="66831" y="269875"/>
                    </a:cubicBezTo>
                    <a:cubicBezTo>
                      <a:pt x="81944" y="303880"/>
                      <a:pt x="65160" y="276894"/>
                      <a:pt x="79531" y="298450"/>
                    </a:cubicBezTo>
                    <a:cubicBezTo>
                      <a:pt x="80589" y="302683"/>
                      <a:pt x="81507" y="306954"/>
                      <a:pt x="82706" y="311150"/>
                    </a:cubicBezTo>
                    <a:cubicBezTo>
                      <a:pt x="83625" y="314368"/>
                      <a:pt x="85331" y="317374"/>
                      <a:pt x="85881" y="320675"/>
                    </a:cubicBezTo>
                    <a:cubicBezTo>
                      <a:pt x="89371" y="341615"/>
                      <a:pt x="87335" y="347172"/>
                      <a:pt x="92231" y="365125"/>
                    </a:cubicBezTo>
                    <a:cubicBezTo>
                      <a:pt x="93992" y="371583"/>
                      <a:pt x="93012" y="380462"/>
                      <a:pt x="98581" y="384175"/>
                    </a:cubicBezTo>
                    <a:lnTo>
                      <a:pt x="108106" y="390525"/>
                    </a:lnTo>
                    <a:cubicBezTo>
                      <a:pt x="110223" y="393700"/>
                      <a:pt x="112906" y="396563"/>
                      <a:pt x="114456" y="400050"/>
                    </a:cubicBezTo>
                    <a:cubicBezTo>
                      <a:pt x="117174" y="406167"/>
                      <a:pt x="118689" y="412750"/>
                      <a:pt x="120806" y="419100"/>
                    </a:cubicBezTo>
                    <a:cubicBezTo>
                      <a:pt x="121864" y="422275"/>
                      <a:pt x="122484" y="425632"/>
                      <a:pt x="123981" y="428625"/>
                    </a:cubicBezTo>
                    <a:cubicBezTo>
                      <a:pt x="126098" y="432858"/>
                      <a:pt x="128573" y="436931"/>
                      <a:pt x="130331" y="441325"/>
                    </a:cubicBezTo>
                    <a:cubicBezTo>
                      <a:pt x="132817" y="447540"/>
                      <a:pt x="130331" y="458258"/>
                      <a:pt x="136681" y="460375"/>
                    </a:cubicBezTo>
                    <a:cubicBezTo>
                      <a:pt x="143031" y="462492"/>
                      <a:pt x="150162" y="463012"/>
                      <a:pt x="155731" y="466725"/>
                    </a:cubicBezTo>
                    <a:cubicBezTo>
                      <a:pt x="158906" y="468842"/>
                      <a:pt x="161749" y="471572"/>
                      <a:pt x="165256" y="473075"/>
                    </a:cubicBezTo>
                    <a:cubicBezTo>
                      <a:pt x="169267" y="474794"/>
                      <a:pt x="173776" y="474996"/>
                      <a:pt x="177956" y="476250"/>
                    </a:cubicBezTo>
                    <a:cubicBezTo>
                      <a:pt x="184367" y="478173"/>
                      <a:pt x="190442" y="481287"/>
                      <a:pt x="197006" y="482600"/>
                    </a:cubicBezTo>
                    <a:cubicBezTo>
                      <a:pt x="207843" y="484767"/>
                      <a:pt x="221099" y="487596"/>
                      <a:pt x="231931" y="488950"/>
                    </a:cubicBezTo>
                    <a:cubicBezTo>
                      <a:pt x="242485" y="490269"/>
                      <a:pt x="253098" y="491067"/>
                      <a:pt x="263681" y="492125"/>
                    </a:cubicBezTo>
                    <a:cubicBezTo>
                      <a:pt x="292821" y="501838"/>
                      <a:pt x="276071" y="499141"/>
                      <a:pt x="314481" y="495300"/>
                    </a:cubicBezTo>
                    <a:cubicBezTo>
                      <a:pt x="316598" y="492125"/>
                      <a:pt x="317959" y="488288"/>
                      <a:pt x="320831" y="485775"/>
                    </a:cubicBezTo>
                    <a:cubicBezTo>
                      <a:pt x="326574" y="480749"/>
                      <a:pt x="333531" y="477308"/>
                      <a:pt x="339881" y="473075"/>
                    </a:cubicBezTo>
                    <a:cubicBezTo>
                      <a:pt x="352191" y="464869"/>
                      <a:pt x="345786" y="467932"/>
                      <a:pt x="358931" y="463550"/>
                    </a:cubicBezTo>
                    <a:cubicBezTo>
                      <a:pt x="362106" y="460375"/>
                      <a:pt x="364720" y="456516"/>
                      <a:pt x="368456" y="454025"/>
                    </a:cubicBezTo>
                    <a:cubicBezTo>
                      <a:pt x="371241" y="452169"/>
                      <a:pt x="374988" y="452347"/>
                      <a:pt x="377981" y="450850"/>
                    </a:cubicBezTo>
                    <a:cubicBezTo>
                      <a:pt x="381394" y="449143"/>
                      <a:pt x="384331" y="446617"/>
                      <a:pt x="387506" y="444500"/>
                    </a:cubicBezTo>
                    <a:cubicBezTo>
                      <a:pt x="390328" y="440267"/>
                      <a:pt x="396325" y="428625"/>
                      <a:pt x="403381" y="428625"/>
                    </a:cubicBezTo>
                    <a:cubicBezTo>
                      <a:pt x="410074" y="428625"/>
                      <a:pt x="422431" y="434975"/>
                      <a:pt x="422431" y="434975"/>
                    </a:cubicBezTo>
                    <a:cubicBezTo>
                      <a:pt x="437352" y="449896"/>
                      <a:pt x="428220" y="442009"/>
                      <a:pt x="451006" y="457200"/>
                    </a:cubicBezTo>
                    <a:cubicBezTo>
                      <a:pt x="454181" y="459317"/>
                      <a:pt x="456829" y="462625"/>
                      <a:pt x="460531" y="463550"/>
                    </a:cubicBezTo>
                    <a:cubicBezTo>
                      <a:pt x="476478" y="467537"/>
                      <a:pt x="469091" y="465345"/>
                      <a:pt x="482756" y="469900"/>
                    </a:cubicBezTo>
                    <a:cubicBezTo>
                      <a:pt x="495456" y="468842"/>
                      <a:pt x="509180" y="471833"/>
                      <a:pt x="520856" y="466725"/>
                    </a:cubicBezTo>
                    <a:cubicBezTo>
                      <a:pt x="527848" y="463666"/>
                      <a:pt x="526152" y="449526"/>
                      <a:pt x="533556" y="447675"/>
                    </a:cubicBezTo>
                    <a:lnTo>
                      <a:pt x="546256" y="444500"/>
                    </a:lnTo>
                    <a:cubicBezTo>
                      <a:pt x="553664" y="433387"/>
                      <a:pt x="555781" y="427567"/>
                      <a:pt x="571656" y="422275"/>
                    </a:cubicBezTo>
                    <a:lnTo>
                      <a:pt x="590706" y="415925"/>
                    </a:lnTo>
                    <a:cubicBezTo>
                      <a:pt x="593881" y="416983"/>
                      <a:pt x="597618" y="417009"/>
                      <a:pt x="600231" y="419100"/>
                    </a:cubicBezTo>
                    <a:cubicBezTo>
                      <a:pt x="603600" y="421795"/>
                      <a:pt x="611828" y="438568"/>
                      <a:pt x="612931" y="441325"/>
                    </a:cubicBezTo>
                    <a:cubicBezTo>
                      <a:pt x="615417" y="447540"/>
                      <a:pt x="619281" y="460375"/>
                      <a:pt x="619281" y="460375"/>
                    </a:cubicBezTo>
                    <a:cubicBezTo>
                      <a:pt x="617164" y="463550"/>
                      <a:pt x="615629" y="467202"/>
                      <a:pt x="612931" y="469900"/>
                    </a:cubicBezTo>
                    <a:cubicBezTo>
                      <a:pt x="610233" y="472598"/>
                      <a:pt x="605428" y="473014"/>
                      <a:pt x="603406" y="476250"/>
                    </a:cubicBezTo>
                    <a:cubicBezTo>
                      <a:pt x="599858" y="481926"/>
                      <a:pt x="597056" y="495300"/>
                      <a:pt x="597056" y="495300"/>
                    </a:cubicBezTo>
                    <a:cubicBezTo>
                      <a:pt x="598114" y="502708"/>
                      <a:pt x="597192" y="510686"/>
                      <a:pt x="600231" y="517525"/>
                    </a:cubicBezTo>
                    <a:cubicBezTo>
                      <a:pt x="602856" y="523431"/>
                      <a:pt x="628008" y="529959"/>
                      <a:pt x="628806" y="530225"/>
                    </a:cubicBezTo>
                    <a:lnTo>
                      <a:pt x="638331" y="533400"/>
                    </a:lnTo>
                    <a:cubicBezTo>
                      <a:pt x="641506" y="534458"/>
                      <a:pt x="644574" y="535919"/>
                      <a:pt x="647856" y="536575"/>
                    </a:cubicBezTo>
                    <a:cubicBezTo>
                      <a:pt x="653148" y="537633"/>
                      <a:pt x="658496" y="538441"/>
                      <a:pt x="663731" y="539750"/>
                    </a:cubicBezTo>
                    <a:cubicBezTo>
                      <a:pt x="666978" y="540562"/>
                      <a:pt x="669974" y="542269"/>
                      <a:pt x="673256" y="542925"/>
                    </a:cubicBezTo>
                    <a:cubicBezTo>
                      <a:pt x="685881" y="545450"/>
                      <a:pt x="699142" y="545204"/>
                      <a:pt x="711356" y="549275"/>
                    </a:cubicBezTo>
                    <a:cubicBezTo>
                      <a:pt x="728976" y="555148"/>
                      <a:pt x="717560" y="552035"/>
                      <a:pt x="746281" y="555625"/>
                    </a:cubicBezTo>
                    <a:cubicBezTo>
                      <a:pt x="758981" y="554567"/>
                      <a:pt x="771810" y="554545"/>
                      <a:pt x="784381" y="552450"/>
                    </a:cubicBezTo>
                    <a:cubicBezTo>
                      <a:pt x="794764" y="550719"/>
                      <a:pt x="804866" y="546491"/>
                      <a:pt x="812956" y="539750"/>
                    </a:cubicBezTo>
                    <a:cubicBezTo>
                      <a:pt x="816405" y="536875"/>
                      <a:pt x="819032" y="533100"/>
                      <a:pt x="822481" y="530225"/>
                    </a:cubicBezTo>
                    <a:cubicBezTo>
                      <a:pt x="831895" y="522380"/>
                      <a:pt x="833615" y="524179"/>
                      <a:pt x="844706" y="517525"/>
                    </a:cubicBezTo>
                    <a:cubicBezTo>
                      <a:pt x="851250" y="513598"/>
                      <a:pt x="863756" y="504825"/>
                      <a:pt x="863756" y="504825"/>
                    </a:cubicBezTo>
                    <a:cubicBezTo>
                      <a:pt x="866931" y="505883"/>
                      <a:pt x="869934" y="508000"/>
                      <a:pt x="873281" y="508000"/>
                    </a:cubicBezTo>
                    <a:cubicBezTo>
                      <a:pt x="877645" y="508000"/>
                      <a:pt x="881677" y="505542"/>
                      <a:pt x="885981" y="504825"/>
                    </a:cubicBezTo>
                    <a:cubicBezTo>
                      <a:pt x="894397" y="503422"/>
                      <a:pt x="902914" y="502708"/>
                      <a:pt x="911381" y="501650"/>
                    </a:cubicBezTo>
                    <a:cubicBezTo>
                      <a:pt x="946119" y="490071"/>
                      <a:pt x="894430" y="509466"/>
                      <a:pt x="927256" y="488950"/>
                    </a:cubicBezTo>
                    <a:cubicBezTo>
                      <a:pt x="932932" y="485402"/>
                      <a:pt x="939956" y="484717"/>
                      <a:pt x="946306" y="482600"/>
                    </a:cubicBezTo>
                    <a:cubicBezTo>
                      <a:pt x="969144" y="474987"/>
                      <a:pt x="940624" y="484223"/>
                      <a:pt x="968531" y="476250"/>
                    </a:cubicBezTo>
                    <a:cubicBezTo>
                      <a:pt x="971749" y="475331"/>
                      <a:pt x="974763" y="473674"/>
                      <a:pt x="978056" y="473075"/>
                    </a:cubicBezTo>
                    <a:cubicBezTo>
                      <a:pt x="997536" y="469533"/>
                      <a:pt x="1030913" y="467939"/>
                      <a:pt x="1047906" y="466725"/>
                    </a:cubicBezTo>
                    <a:cubicBezTo>
                      <a:pt x="1074364" y="467783"/>
                      <a:pt x="1100869" y="468013"/>
                      <a:pt x="1127281" y="469900"/>
                    </a:cubicBezTo>
                    <a:cubicBezTo>
                      <a:pt x="1130619" y="470138"/>
                      <a:pt x="1133699" y="474318"/>
                      <a:pt x="1136806" y="473075"/>
                    </a:cubicBezTo>
                    <a:cubicBezTo>
                      <a:pt x="1140349" y="471658"/>
                      <a:pt x="1141039" y="466725"/>
                      <a:pt x="1143156" y="463550"/>
                    </a:cubicBezTo>
                    <a:cubicBezTo>
                      <a:pt x="1141701" y="446093"/>
                      <a:pt x="1146440" y="428734"/>
                      <a:pt x="1133631" y="415925"/>
                    </a:cubicBezTo>
                    <a:cubicBezTo>
                      <a:pt x="1130933" y="413227"/>
                      <a:pt x="1127281" y="411692"/>
                      <a:pt x="1124106" y="409575"/>
                    </a:cubicBezTo>
                    <a:cubicBezTo>
                      <a:pt x="1121989" y="401108"/>
                      <a:pt x="1118624" y="392859"/>
                      <a:pt x="1117756" y="384175"/>
                    </a:cubicBezTo>
                    <a:cubicBezTo>
                      <a:pt x="1116698" y="373592"/>
                      <a:pt x="1115987" y="362968"/>
                      <a:pt x="1114581" y="352425"/>
                    </a:cubicBezTo>
                    <a:cubicBezTo>
                      <a:pt x="1113868" y="347076"/>
                      <a:pt x="1112227" y="341884"/>
                      <a:pt x="1111406" y="336550"/>
                    </a:cubicBezTo>
                    <a:cubicBezTo>
                      <a:pt x="1110109" y="328117"/>
                      <a:pt x="1109634" y="319566"/>
                      <a:pt x="1108231" y="311150"/>
                    </a:cubicBezTo>
                    <a:cubicBezTo>
                      <a:pt x="1106632" y="301553"/>
                      <a:pt x="1101529" y="287869"/>
                      <a:pt x="1098706" y="279400"/>
                    </a:cubicBezTo>
                    <a:lnTo>
                      <a:pt x="1095531" y="269875"/>
                    </a:lnTo>
                    <a:cubicBezTo>
                      <a:pt x="1094473" y="266700"/>
                      <a:pt x="1094212" y="263135"/>
                      <a:pt x="1092356" y="260350"/>
                    </a:cubicBezTo>
                    <a:lnTo>
                      <a:pt x="1086006" y="250825"/>
                    </a:lnTo>
                    <a:cubicBezTo>
                      <a:pt x="1084948" y="245533"/>
                      <a:pt x="1085064" y="239863"/>
                      <a:pt x="1082831" y="234950"/>
                    </a:cubicBezTo>
                    <a:cubicBezTo>
                      <a:pt x="1076502" y="221025"/>
                      <a:pt x="1070314" y="216083"/>
                      <a:pt x="1060606" y="206375"/>
                    </a:cubicBezTo>
                    <a:cubicBezTo>
                      <a:pt x="1059548" y="202142"/>
                      <a:pt x="1058685" y="197855"/>
                      <a:pt x="1057431" y="193675"/>
                    </a:cubicBezTo>
                    <a:cubicBezTo>
                      <a:pt x="1055508" y="187264"/>
                      <a:pt x="1052704" y="181119"/>
                      <a:pt x="1051081" y="174625"/>
                    </a:cubicBezTo>
                    <a:cubicBezTo>
                      <a:pt x="1050023" y="170392"/>
                      <a:pt x="1049438" y="166011"/>
                      <a:pt x="1047906" y="161925"/>
                    </a:cubicBezTo>
                    <a:cubicBezTo>
                      <a:pt x="1046244" y="157493"/>
                      <a:pt x="1043314" y="153619"/>
                      <a:pt x="1041556" y="149225"/>
                    </a:cubicBezTo>
                    <a:cubicBezTo>
                      <a:pt x="1039070" y="143010"/>
                      <a:pt x="1037323" y="136525"/>
                      <a:pt x="1035206" y="130175"/>
                    </a:cubicBezTo>
                    <a:cubicBezTo>
                      <a:pt x="1032624" y="122428"/>
                      <a:pt x="1031836" y="117280"/>
                      <a:pt x="1025681" y="111125"/>
                    </a:cubicBezTo>
                    <a:cubicBezTo>
                      <a:pt x="1022983" y="108427"/>
                      <a:pt x="1019331" y="106892"/>
                      <a:pt x="1016156" y="104775"/>
                    </a:cubicBezTo>
                    <a:cubicBezTo>
                      <a:pt x="998164" y="105833"/>
                      <a:pt x="980108" y="106095"/>
                      <a:pt x="962181" y="107950"/>
                    </a:cubicBezTo>
                    <a:cubicBezTo>
                      <a:pt x="949374" y="109275"/>
                      <a:pt x="936923" y="113383"/>
                      <a:pt x="924081" y="114300"/>
                    </a:cubicBezTo>
                    <a:lnTo>
                      <a:pt x="879631" y="117475"/>
                    </a:lnTo>
                    <a:cubicBezTo>
                      <a:pt x="871026" y="119196"/>
                      <a:pt x="860460" y="119214"/>
                      <a:pt x="854231" y="127000"/>
                    </a:cubicBezTo>
                    <a:cubicBezTo>
                      <a:pt x="852140" y="129613"/>
                      <a:pt x="852553" y="133532"/>
                      <a:pt x="851056" y="136525"/>
                    </a:cubicBezTo>
                    <a:cubicBezTo>
                      <a:pt x="844249" y="150140"/>
                      <a:pt x="845012" y="142936"/>
                      <a:pt x="835181" y="155575"/>
                    </a:cubicBezTo>
                    <a:cubicBezTo>
                      <a:pt x="815235" y="181219"/>
                      <a:pt x="831395" y="168682"/>
                      <a:pt x="812956" y="180975"/>
                    </a:cubicBezTo>
                    <a:cubicBezTo>
                      <a:pt x="810839" y="184150"/>
                      <a:pt x="809586" y="188116"/>
                      <a:pt x="806606" y="190500"/>
                    </a:cubicBezTo>
                    <a:cubicBezTo>
                      <a:pt x="799015" y="196573"/>
                      <a:pt x="792409" y="192507"/>
                      <a:pt x="784381" y="190500"/>
                    </a:cubicBezTo>
                    <a:cubicBezTo>
                      <a:pt x="781206" y="188383"/>
                      <a:pt x="777240" y="187130"/>
                      <a:pt x="774856" y="184150"/>
                    </a:cubicBezTo>
                    <a:cubicBezTo>
                      <a:pt x="769499" y="177453"/>
                      <a:pt x="771915" y="168786"/>
                      <a:pt x="774856" y="161925"/>
                    </a:cubicBezTo>
                    <a:cubicBezTo>
                      <a:pt x="776359" y="158418"/>
                      <a:pt x="778508" y="155098"/>
                      <a:pt x="781206" y="152400"/>
                    </a:cubicBezTo>
                    <a:cubicBezTo>
                      <a:pt x="783904" y="149702"/>
                      <a:pt x="787556" y="148167"/>
                      <a:pt x="790731" y="146050"/>
                    </a:cubicBezTo>
                    <a:cubicBezTo>
                      <a:pt x="797881" y="124600"/>
                      <a:pt x="787965" y="147850"/>
                      <a:pt x="803431" y="130175"/>
                    </a:cubicBezTo>
                    <a:cubicBezTo>
                      <a:pt x="808457" y="124432"/>
                      <a:pt x="816131" y="111125"/>
                      <a:pt x="816131" y="111125"/>
                    </a:cubicBezTo>
                    <a:cubicBezTo>
                      <a:pt x="815073" y="103717"/>
                      <a:pt x="814424" y="96238"/>
                      <a:pt x="812956" y="88900"/>
                    </a:cubicBezTo>
                    <a:cubicBezTo>
                      <a:pt x="812300" y="85618"/>
                      <a:pt x="812148" y="81742"/>
                      <a:pt x="809781" y="79375"/>
                    </a:cubicBezTo>
                    <a:cubicBezTo>
                      <a:pt x="807414" y="77008"/>
                      <a:pt x="803431" y="77258"/>
                      <a:pt x="800256" y="76200"/>
                    </a:cubicBezTo>
                    <a:cubicBezTo>
                      <a:pt x="786525" y="55604"/>
                      <a:pt x="798749" y="68552"/>
                      <a:pt x="755806" y="63500"/>
                    </a:cubicBezTo>
                    <a:cubicBezTo>
                      <a:pt x="741858" y="61859"/>
                      <a:pt x="729831" y="57729"/>
                      <a:pt x="717706" y="50800"/>
                    </a:cubicBezTo>
                    <a:cubicBezTo>
                      <a:pt x="702033" y="41844"/>
                      <a:pt x="713653" y="46282"/>
                      <a:pt x="695481" y="34925"/>
                    </a:cubicBezTo>
                    <a:cubicBezTo>
                      <a:pt x="691467" y="32417"/>
                      <a:pt x="686890" y="30923"/>
                      <a:pt x="682781" y="28575"/>
                    </a:cubicBezTo>
                    <a:cubicBezTo>
                      <a:pt x="679468" y="26682"/>
                      <a:pt x="676669" y="23932"/>
                      <a:pt x="673256" y="22225"/>
                    </a:cubicBezTo>
                    <a:cubicBezTo>
                      <a:pt x="665440" y="18317"/>
                      <a:pt x="651998" y="17094"/>
                      <a:pt x="644681" y="15875"/>
                    </a:cubicBezTo>
                    <a:cubicBezTo>
                      <a:pt x="640448" y="13758"/>
                      <a:pt x="636331" y="11389"/>
                      <a:pt x="631981" y="9525"/>
                    </a:cubicBezTo>
                    <a:cubicBezTo>
                      <a:pt x="624368" y="6262"/>
                      <a:pt x="617812" y="5477"/>
                      <a:pt x="609756" y="3175"/>
                    </a:cubicBezTo>
                    <a:cubicBezTo>
                      <a:pt x="606538" y="2256"/>
                      <a:pt x="603406" y="1058"/>
                      <a:pt x="600231" y="0"/>
                    </a:cubicBezTo>
                    <a:cubicBezTo>
                      <a:pt x="573773" y="1058"/>
                      <a:pt x="547185" y="354"/>
                      <a:pt x="520856" y="3175"/>
                    </a:cubicBezTo>
                    <a:cubicBezTo>
                      <a:pt x="510519" y="4283"/>
                      <a:pt x="511085" y="13709"/>
                      <a:pt x="504981" y="19050"/>
                    </a:cubicBezTo>
                    <a:cubicBezTo>
                      <a:pt x="495522" y="27327"/>
                      <a:pt x="487744" y="32090"/>
                      <a:pt x="476406" y="34925"/>
                    </a:cubicBezTo>
                    <a:cubicBezTo>
                      <a:pt x="471171" y="36234"/>
                      <a:pt x="465823" y="37042"/>
                      <a:pt x="460531" y="38100"/>
                    </a:cubicBezTo>
                    <a:cubicBezTo>
                      <a:pt x="443598" y="37042"/>
                      <a:pt x="426604" y="36701"/>
                      <a:pt x="409731" y="34925"/>
                    </a:cubicBezTo>
                    <a:cubicBezTo>
                      <a:pt x="406403" y="34575"/>
                      <a:pt x="402819" y="33841"/>
                      <a:pt x="400206" y="31750"/>
                    </a:cubicBezTo>
                    <a:cubicBezTo>
                      <a:pt x="379039" y="14817"/>
                      <a:pt x="409731" y="28575"/>
                      <a:pt x="384331" y="15875"/>
                    </a:cubicBezTo>
                    <a:cubicBezTo>
                      <a:pt x="381338" y="14378"/>
                      <a:pt x="377799" y="14197"/>
                      <a:pt x="374806" y="12700"/>
                    </a:cubicBezTo>
                    <a:cubicBezTo>
                      <a:pt x="371393" y="10993"/>
                      <a:pt x="368768" y="7900"/>
                      <a:pt x="365281" y="6350"/>
                    </a:cubicBezTo>
                    <a:cubicBezTo>
                      <a:pt x="359164" y="3632"/>
                      <a:pt x="346231" y="0"/>
                      <a:pt x="346231" y="0"/>
                    </a:cubicBezTo>
                    <a:cubicBezTo>
                      <a:pt x="327181" y="1058"/>
                      <a:pt x="308082" y="1448"/>
                      <a:pt x="289081" y="3175"/>
                    </a:cubicBezTo>
                    <a:cubicBezTo>
                      <a:pt x="284735" y="3570"/>
                      <a:pt x="280561" y="5096"/>
                      <a:pt x="276381" y="6350"/>
                    </a:cubicBezTo>
                    <a:cubicBezTo>
                      <a:pt x="259235" y="11494"/>
                      <a:pt x="259751" y="10363"/>
                      <a:pt x="247806" y="19050"/>
                    </a:cubicBezTo>
                    <a:cubicBezTo>
                      <a:pt x="239247" y="25275"/>
                      <a:pt x="228277" y="29294"/>
                      <a:pt x="222406" y="38100"/>
                    </a:cubicBezTo>
                    <a:cubicBezTo>
                      <a:pt x="220289" y="41275"/>
                      <a:pt x="219231" y="45508"/>
                      <a:pt x="216056" y="47625"/>
                    </a:cubicBezTo>
                    <a:cubicBezTo>
                      <a:pt x="212425" y="50046"/>
                      <a:pt x="207552" y="49601"/>
                      <a:pt x="203356" y="50800"/>
                    </a:cubicBezTo>
                    <a:cubicBezTo>
                      <a:pt x="200138" y="51719"/>
                      <a:pt x="197060" y="53094"/>
                      <a:pt x="193831" y="53975"/>
                    </a:cubicBezTo>
                    <a:cubicBezTo>
                      <a:pt x="185411" y="56271"/>
                      <a:pt x="168431" y="60325"/>
                      <a:pt x="168431" y="60325"/>
                    </a:cubicBezTo>
                    <a:cubicBezTo>
                      <a:pt x="165256" y="62442"/>
                      <a:pt x="162393" y="65125"/>
                      <a:pt x="158906" y="66675"/>
                    </a:cubicBezTo>
                    <a:cubicBezTo>
                      <a:pt x="152789" y="69393"/>
                      <a:pt x="146350" y="71402"/>
                      <a:pt x="139856" y="73025"/>
                    </a:cubicBezTo>
                    <a:cubicBezTo>
                      <a:pt x="135623" y="74083"/>
                      <a:pt x="131486" y="75659"/>
                      <a:pt x="127156" y="76200"/>
                    </a:cubicBezTo>
                    <a:cubicBezTo>
                      <a:pt x="96834" y="79990"/>
                      <a:pt x="36668" y="58738"/>
                      <a:pt x="19206" y="666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avila">
                <a:extLst>
                  <a:ext uri="{FF2B5EF4-FFF2-40B4-BE49-F238E27FC236}">
                    <a16:creationId xmlns:a16="http://schemas.microsoft.com/office/drawing/2014/main" id="{8955AB53-88A0-A614-785B-85332940BD71}"/>
                  </a:ext>
                </a:extLst>
              </p:cNvPr>
              <p:cNvSpPr/>
              <p:nvPr/>
            </p:nvSpPr>
            <p:spPr>
              <a:xfrm>
                <a:off x="1524684" y="1549277"/>
                <a:ext cx="741138" cy="616900"/>
              </a:xfrm>
              <a:custGeom>
                <a:avLst/>
                <a:gdLst>
                  <a:gd name="connsiteX0" fmla="*/ 511175 w 741024"/>
                  <a:gd name="connsiteY0" fmla="*/ 38100 h 616900"/>
                  <a:gd name="connsiteX1" fmla="*/ 485775 w 741024"/>
                  <a:gd name="connsiteY1" fmla="*/ 28575 h 616900"/>
                  <a:gd name="connsiteX2" fmla="*/ 438150 w 741024"/>
                  <a:gd name="connsiteY2" fmla="*/ 22225 h 616900"/>
                  <a:gd name="connsiteX3" fmla="*/ 400050 w 741024"/>
                  <a:gd name="connsiteY3" fmla="*/ 19050 h 616900"/>
                  <a:gd name="connsiteX4" fmla="*/ 371475 w 741024"/>
                  <a:gd name="connsiteY4" fmla="*/ 3175 h 616900"/>
                  <a:gd name="connsiteX5" fmla="*/ 355600 w 741024"/>
                  <a:gd name="connsiteY5" fmla="*/ 0 h 616900"/>
                  <a:gd name="connsiteX6" fmla="*/ 327025 w 741024"/>
                  <a:gd name="connsiteY6" fmla="*/ 3175 h 616900"/>
                  <a:gd name="connsiteX7" fmla="*/ 317500 w 741024"/>
                  <a:gd name="connsiteY7" fmla="*/ 9525 h 616900"/>
                  <a:gd name="connsiteX8" fmla="*/ 314325 w 741024"/>
                  <a:gd name="connsiteY8" fmla="*/ 31750 h 616900"/>
                  <a:gd name="connsiteX9" fmla="*/ 307975 w 741024"/>
                  <a:gd name="connsiteY9" fmla="*/ 41275 h 616900"/>
                  <a:gd name="connsiteX10" fmla="*/ 301625 w 741024"/>
                  <a:gd name="connsiteY10" fmla="*/ 60325 h 616900"/>
                  <a:gd name="connsiteX11" fmla="*/ 304800 w 741024"/>
                  <a:gd name="connsiteY11" fmla="*/ 101600 h 616900"/>
                  <a:gd name="connsiteX12" fmla="*/ 307975 w 741024"/>
                  <a:gd name="connsiteY12" fmla="*/ 111125 h 616900"/>
                  <a:gd name="connsiteX13" fmla="*/ 317500 w 741024"/>
                  <a:gd name="connsiteY13" fmla="*/ 117475 h 616900"/>
                  <a:gd name="connsiteX14" fmla="*/ 311150 w 741024"/>
                  <a:gd name="connsiteY14" fmla="*/ 174625 h 616900"/>
                  <a:gd name="connsiteX15" fmla="*/ 307975 w 741024"/>
                  <a:gd name="connsiteY15" fmla="*/ 190500 h 616900"/>
                  <a:gd name="connsiteX16" fmla="*/ 298450 w 741024"/>
                  <a:gd name="connsiteY16" fmla="*/ 196850 h 616900"/>
                  <a:gd name="connsiteX17" fmla="*/ 295275 w 741024"/>
                  <a:gd name="connsiteY17" fmla="*/ 206375 h 616900"/>
                  <a:gd name="connsiteX18" fmla="*/ 285750 w 741024"/>
                  <a:gd name="connsiteY18" fmla="*/ 215900 h 616900"/>
                  <a:gd name="connsiteX19" fmla="*/ 279400 w 741024"/>
                  <a:gd name="connsiteY19" fmla="*/ 225425 h 616900"/>
                  <a:gd name="connsiteX20" fmla="*/ 276225 w 741024"/>
                  <a:gd name="connsiteY20" fmla="*/ 254000 h 616900"/>
                  <a:gd name="connsiteX21" fmla="*/ 273050 w 741024"/>
                  <a:gd name="connsiteY21" fmla="*/ 263525 h 616900"/>
                  <a:gd name="connsiteX22" fmla="*/ 263525 w 741024"/>
                  <a:gd name="connsiteY22" fmla="*/ 266700 h 616900"/>
                  <a:gd name="connsiteX23" fmla="*/ 254000 w 741024"/>
                  <a:gd name="connsiteY23" fmla="*/ 273050 h 616900"/>
                  <a:gd name="connsiteX24" fmla="*/ 234950 w 741024"/>
                  <a:gd name="connsiteY24" fmla="*/ 279400 h 616900"/>
                  <a:gd name="connsiteX25" fmla="*/ 228600 w 741024"/>
                  <a:gd name="connsiteY25" fmla="*/ 288925 h 616900"/>
                  <a:gd name="connsiteX26" fmla="*/ 219075 w 741024"/>
                  <a:gd name="connsiteY26" fmla="*/ 295275 h 616900"/>
                  <a:gd name="connsiteX27" fmla="*/ 215900 w 741024"/>
                  <a:gd name="connsiteY27" fmla="*/ 304800 h 616900"/>
                  <a:gd name="connsiteX28" fmla="*/ 206375 w 741024"/>
                  <a:gd name="connsiteY28" fmla="*/ 311150 h 616900"/>
                  <a:gd name="connsiteX29" fmla="*/ 193675 w 741024"/>
                  <a:gd name="connsiteY29" fmla="*/ 320675 h 616900"/>
                  <a:gd name="connsiteX30" fmla="*/ 187325 w 741024"/>
                  <a:gd name="connsiteY30" fmla="*/ 339725 h 616900"/>
                  <a:gd name="connsiteX31" fmla="*/ 177800 w 741024"/>
                  <a:gd name="connsiteY31" fmla="*/ 361950 h 616900"/>
                  <a:gd name="connsiteX32" fmla="*/ 149225 w 741024"/>
                  <a:gd name="connsiteY32" fmla="*/ 374650 h 616900"/>
                  <a:gd name="connsiteX33" fmla="*/ 127000 w 741024"/>
                  <a:gd name="connsiteY33" fmla="*/ 381000 h 616900"/>
                  <a:gd name="connsiteX34" fmla="*/ 120650 w 741024"/>
                  <a:gd name="connsiteY34" fmla="*/ 390525 h 616900"/>
                  <a:gd name="connsiteX35" fmla="*/ 114300 w 741024"/>
                  <a:gd name="connsiteY35" fmla="*/ 409575 h 616900"/>
                  <a:gd name="connsiteX36" fmla="*/ 104775 w 741024"/>
                  <a:gd name="connsiteY36" fmla="*/ 415925 h 616900"/>
                  <a:gd name="connsiteX37" fmla="*/ 101600 w 741024"/>
                  <a:gd name="connsiteY37" fmla="*/ 425450 h 616900"/>
                  <a:gd name="connsiteX38" fmla="*/ 82550 w 741024"/>
                  <a:gd name="connsiteY38" fmla="*/ 441325 h 616900"/>
                  <a:gd name="connsiteX39" fmla="*/ 57150 w 741024"/>
                  <a:gd name="connsiteY39" fmla="*/ 463550 h 616900"/>
                  <a:gd name="connsiteX40" fmla="*/ 47625 w 741024"/>
                  <a:gd name="connsiteY40" fmla="*/ 469900 h 616900"/>
                  <a:gd name="connsiteX41" fmla="*/ 38100 w 741024"/>
                  <a:gd name="connsiteY41" fmla="*/ 473075 h 616900"/>
                  <a:gd name="connsiteX42" fmla="*/ 19050 w 741024"/>
                  <a:gd name="connsiteY42" fmla="*/ 485775 h 616900"/>
                  <a:gd name="connsiteX43" fmla="*/ 15875 w 741024"/>
                  <a:gd name="connsiteY43" fmla="*/ 495300 h 616900"/>
                  <a:gd name="connsiteX44" fmla="*/ 6350 w 741024"/>
                  <a:gd name="connsiteY44" fmla="*/ 501650 h 616900"/>
                  <a:gd name="connsiteX45" fmla="*/ 0 w 741024"/>
                  <a:gd name="connsiteY45" fmla="*/ 511175 h 616900"/>
                  <a:gd name="connsiteX46" fmla="*/ 19050 w 741024"/>
                  <a:gd name="connsiteY46" fmla="*/ 523875 h 616900"/>
                  <a:gd name="connsiteX47" fmla="*/ 28575 w 741024"/>
                  <a:gd name="connsiteY47" fmla="*/ 542925 h 616900"/>
                  <a:gd name="connsiteX48" fmla="*/ 41275 w 741024"/>
                  <a:gd name="connsiteY48" fmla="*/ 571500 h 616900"/>
                  <a:gd name="connsiteX49" fmla="*/ 69850 w 741024"/>
                  <a:gd name="connsiteY49" fmla="*/ 581025 h 616900"/>
                  <a:gd name="connsiteX50" fmla="*/ 107950 w 741024"/>
                  <a:gd name="connsiteY50" fmla="*/ 587375 h 616900"/>
                  <a:gd name="connsiteX51" fmla="*/ 142875 w 741024"/>
                  <a:gd name="connsiteY51" fmla="*/ 600075 h 616900"/>
                  <a:gd name="connsiteX52" fmla="*/ 161925 w 741024"/>
                  <a:gd name="connsiteY52" fmla="*/ 606425 h 616900"/>
                  <a:gd name="connsiteX53" fmla="*/ 228600 w 741024"/>
                  <a:gd name="connsiteY53" fmla="*/ 612775 h 616900"/>
                  <a:gd name="connsiteX54" fmla="*/ 288925 w 741024"/>
                  <a:gd name="connsiteY54" fmla="*/ 612775 h 616900"/>
                  <a:gd name="connsiteX55" fmla="*/ 323850 w 741024"/>
                  <a:gd name="connsiteY55" fmla="*/ 609600 h 616900"/>
                  <a:gd name="connsiteX56" fmla="*/ 352425 w 741024"/>
                  <a:gd name="connsiteY56" fmla="*/ 603250 h 616900"/>
                  <a:gd name="connsiteX57" fmla="*/ 371475 w 741024"/>
                  <a:gd name="connsiteY57" fmla="*/ 596900 h 616900"/>
                  <a:gd name="connsiteX58" fmla="*/ 384175 w 741024"/>
                  <a:gd name="connsiteY58" fmla="*/ 593725 h 616900"/>
                  <a:gd name="connsiteX59" fmla="*/ 412750 w 741024"/>
                  <a:gd name="connsiteY59" fmla="*/ 581025 h 616900"/>
                  <a:gd name="connsiteX60" fmla="*/ 434975 w 741024"/>
                  <a:gd name="connsiteY60" fmla="*/ 574675 h 616900"/>
                  <a:gd name="connsiteX61" fmla="*/ 457200 w 741024"/>
                  <a:gd name="connsiteY61" fmla="*/ 565150 h 616900"/>
                  <a:gd name="connsiteX62" fmla="*/ 530225 w 741024"/>
                  <a:gd name="connsiteY62" fmla="*/ 565150 h 616900"/>
                  <a:gd name="connsiteX63" fmla="*/ 539750 w 741024"/>
                  <a:gd name="connsiteY63" fmla="*/ 546100 h 616900"/>
                  <a:gd name="connsiteX64" fmla="*/ 549275 w 741024"/>
                  <a:gd name="connsiteY64" fmla="*/ 542925 h 616900"/>
                  <a:gd name="connsiteX65" fmla="*/ 571500 w 741024"/>
                  <a:gd name="connsiteY65" fmla="*/ 514350 h 616900"/>
                  <a:gd name="connsiteX66" fmla="*/ 584200 w 741024"/>
                  <a:gd name="connsiteY66" fmla="*/ 498475 h 616900"/>
                  <a:gd name="connsiteX67" fmla="*/ 587375 w 741024"/>
                  <a:gd name="connsiteY67" fmla="*/ 488950 h 616900"/>
                  <a:gd name="connsiteX68" fmla="*/ 596900 w 741024"/>
                  <a:gd name="connsiteY68" fmla="*/ 479425 h 616900"/>
                  <a:gd name="connsiteX69" fmla="*/ 603250 w 741024"/>
                  <a:gd name="connsiteY69" fmla="*/ 469900 h 616900"/>
                  <a:gd name="connsiteX70" fmla="*/ 631825 w 741024"/>
                  <a:gd name="connsiteY70" fmla="*/ 444500 h 616900"/>
                  <a:gd name="connsiteX71" fmla="*/ 635000 w 741024"/>
                  <a:gd name="connsiteY71" fmla="*/ 434975 h 616900"/>
                  <a:gd name="connsiteX72" fmla="*/ 644525 w 741024"/>
                  <a:gd name="connsiteY72" fmla="*/ 431800 h 616900"/>
                  <a:gd name="connsiteX73" fmla="*/ 654050 w 741024"/>
                  <a:gd name="connsiteY73" fmla="*/ 425450 h 616900"/>
                  <a:gd name="connsiteX74" fmla="*/ 679450 w 741024"/>
                  <a:gd name="connsiteY74" fmla="*/ 387350 h 616900"/>
                  <a:gd name="connsiteX75" fmla="*/ 685800 w 741024"/>
                  <a:gd name="connsiteY75" fmla="*/ 377825 h 616900"/>
                  <a:gd name="connsiteX76" fmla="*/ 688975 w 741024"/>
                  <a:gd name="connsiteY76" fmla="*/ 368300 h 616900"/>
                  <a:gd name="connsiteX77" fmla="*/ 698500 w 741024"/>
                  <a:gd name="connsiteY77" fmla="*/ 361950 h 616900"/>
                  <a:gd name="connsiteX78" fmla="*/ 711200 w 741024"/>
                  <a:gd name="connsiteY78" fmla="*/ 355600 h 616900"/>
                  <a:gd name="connsiteX79" fmla="*/ 720725 w 741024"/>
                  <a:gd name="connsiteY79" fmla="*/ 349250 h 616900"/>
                  <a:gd name="connsiteX80" fmla="*/ 736600 w 741024"/>
                  <a:gd name="connsiteY80" fmla="*/ 346075 h 616900"/>
                  <a:gd name="connsiteX81" fmla="*/ 736600 w 741024"/>
                  <a:gd name="connsiteY81" fmla="*/ 311150 h 616900"/>
                  <a:gd name="connsiteX82" fmla="*/ 727075 w 741024"/>
                  <a:gd name="connsiteY82" fmla="*/ 304800 h 616900"/>
                  <a:gd name="connsiteX83" fmla="*/ 682625 w 741024"/>
                  <a:gd name="connsiteY83" fmla="*/ 298450 h 616900"/>
                  <a:gd name="connsiteX84" fmla="*/ 663575 w 741024"/>
                  <a:gd name="connsiteY84" fmla="*/ 311150 h 616900"/>
                  <a:gd name="connsiteX85" fmla="*/ 647700 w 741024"/>
                  <a:gd name="connsiteY85" fmla="*/ 317500 h 616900"/>
                  <a:gd name="connsiteX86" fmla="*/ 638175 w 741024"/>
                  <a:gd name="connsiteY86" fmla="*/ 323850 h 616900"/>
                  <a:gd name="connsiteX87" fmla="*/ 619125 w 741024"/>
                  <a:gd name="connsiteY87" fmla="*/ 333375 h 616900"/>
                  <a:gd name="connsiteX88" fmla="*/ 590550 w 741024"/>
                  <a:gd name="connsiteY88" fmla="*/ 327025 h 616900"/>
                  <a:gd name="connsiteX89" fmla="*/ 584200 w 741024"/>
                  <a:gd name="connsiteY89" fmla="*/ 317500 h 616900"/>
                  <a:gd name="connsiteX90" fmla="*/ 584200 w 741024"/>
                  <a:gd name="connsiteY90" fmla="*/ 282575 h 616900"/>
                  <a:gd name="connsiteX91" fmla="*/ 593725 w 741024"/>
                  <a:gd name="connsiteY91" fmla="*/ 276225 h 616900"/>
                  <a:gd name="connsiteX92" fmla="*/ 596900 w 741024"/>
                  <a:gd name="connsiteY92" fmla="*/ 266700 h 616900"/>
                  <a:gd name="connsiteX93" fmla="*/ 603250 w 741024"/>
                  <a:gd name="connsiteY93" fmla="*/ 257175 h 616900"/>
                  <a:gd name="connsiteX94" fmla="*/ 600075 w 741024"/>
                  <a:gd name="connsiteY94" fmla="*/ 209550 h 616900"/>
                  <a:gd name="connsiteX95" fmla="*/ 596900 w 741024"/>
                  <a:gd name="connsiteY95" fmla="*/ 200025 h 616900"/>
                  <a:gd name="connsiteX96" fmla="*/ 587375 w 741024"/>
                  <a:gd name="connsiteY96" fmla="*/ 193675 h 616900"/>
                  <a:gd name="connsiteX97" fmla="*/ 571500 w 741024"/>
                  <a:gd name="connsiteY97" fmla="*/ 180975 h 616900"/>
                  <a:gd name="connsiteX98" fmla="*/ 552450 w 741024"/>
                  <a:gd name="connsiteY98" fmla="*/ 168275 h 616900"/>
                  <a:gd name="connsiteX99" fmla="*/ 542925 w 741024"/>
                  <a:gd name="connsiteY99" fmla="*/ 107950 h 616900"/>
                  <a:gd name="connsiteX100" fmla="*/ 539750 w 741024"/>
                  <a:gd name="connsiteY100" fmla="*/ 95250 h 616900"/>
                  <a:gd name="connsiteX101" fmla="*/ 511175 w 741024"/>
                  <a:gd name="connsiteY101" fmla="*/ 38100 h 61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741024" h="616900">
                    <a:moveTo>
                      <a:pt x="511175" y="38100"/>
                    </a:moveTo>
                    <a:cubicBezTo>
                      <a:pt x="502179" y="26988"/>
                      <a:pt x="492411" y="30234"/>
                      <a:pt x="485775" y="28575"/>
                    </a:cubicBezTo>
                    <a:cubicBezTo>
                      <a:pt x="468814" y="24335"/>
                      <a:pt x="456854" y="23925"/>
                      <a:pt x="438150" y="22225"/>
                    </a:cubicBezTo>
                    <a:lnTo>
                      <a:pt x="400050" y="19050"/>
                    </a:lnTo>
                    <a:cubicBezTo>
                      <a:pt x="385861" y="9591"/>
                      <a:pt x="384887" y="6528"/>
                      <a:pt x="371475" y="3175"/>
                    </a:cubicBezTo>
                    <a:cubicBezTo>
                      <a:pt x="366240" y="1866"/>
                      <a:pt x="360892" y="1058"/>
                      <a:pt x="355600" y="0"/>
                    </a:cubicBezTo>
                    <a:cubicBezTo>
                      <a:pt x="346075" y="1058"/>
                      <a:pt x="336322" y="851"/>
                      <a:pt x="327025" y="3175"/>
                    </a:cubicBezTo>
                    <a:cubicBezTo>
                      <a:pt x="323323" y="4100"/>
                      <a:pt x="319050" y="6038"/>
                      <a:pt x="317500" y="9525"/>
                    </a:cubicBezTo>
                    <a:cubicBezTo>
                      <a:pt x="314461" y="16364"/>
                      <a:pt x="316475" y="24582"/>
                      <a:pt x="314325" y="31750"/>
                    </a:cubicBezTo>
                    <a:cubicBezTo>
                      <a:pt x="313229" y="35405"/>
                      <a:pt x="309525" y="37788"/>
                      <a:pt x="307975" y="41275"/>
                    </a:cubicBezTo>
                    <a:cubicBezTo>
                      <a:pt x="305257" y="47392"/>
                      <a:pt x="301625" y="60325"/>
                      <a:pt x="301625" y="60325"/>
                    </a:cubicBezTo>
                    <a:cubicBezTo>
                      <a:pt x="302683" y="74083"/>
                      <a:pt x="303088" y="87908"/>
                      <a:pt x="304800" y="101600"/>
                    </a:cubicBezTo>
                    <a:cubicBezTo>
                      <a:pt x="305215" y="104921"/>
                      <a:pt x="305884" y="108512"/>
                      <a:pt x="307975" y="111125"/>
                    </a:cubicBezTo>
                    <a:cubicBezTo>
                      <a:pt x="310359" y="114105"/>
                      <a:pt x="314325" y="115358"/>
                      <a:pt x="317500" y="117475"/>
                    </a:cubicBezTo>
                    <a:cubicBezTo>
                      <a:pt x="312800" y="183278"/>
                      <a:pt x="318284" y="142520"/>
                      <a:pt x="311150" y="174625"/>
                    </a:cubicBezTo>
                    <a:cubicBezTo>
                      <a:pt x="309979" y="179893"/>
                      <a:pt x="310652" y="185815"/>
                      <a:pt x="307975" y="190500"/>
                    </a:cubicBezTo>
                    <a:cubicBezTo>
                      <a:pt x="306082" y="193813"/>
                      <a:pt x="301625" y="194733"/>
                      <a:pt x="298450" y="196850"/>
                    </a:cubicBezTo>
                    <a:cubicBezTo>
                      <a:pt x="297392" y="200025"/>
                      <a:pt x="297131" y="203590"/>
                      <a:pt x="295275" y="206375"/>
                    </a:cubicBezTo>
                    <a:cubicBezTo>
                      <a:pt x="292784" y="210111"/>
                      <a:pt x="288625" y="212451"/>
                      <a:pt x="285750" y="215900"/>
                    </a:cubicBezTo>
                    <a:cubicBezTo>
                      <a:pt x="283307" y="218831"/>
                      <a:pt x="281517" y="222250"/>
                      <a:pt x="279400" y="225425"/>
                    </a:cubicBezTo>
                    <a:cubicBezTo>
                      <a:pt x="278342" y="234950"/>
                      <a:pt x="277801" y="244547"/>
                      <a:pt x="276225" y="254000"/>
                    </a:cubicBezTo>
                    <a:cubicBezTo>
                      <a:pt x="275675" y="257301"/>
                      <a:pt x="275417" y="261158"/>
                      <a:pt x="273050" y="263525"/>
                    </a:cubicBezTo>
                    <a:cubicBezTo>
                      <a:pt x="270683" y="265892"/>
                      <a:pt x="266518" y="265203"/>
                      <a:pt x="263525" y="266700"/>
                    </a:cubicBezTo>
                    <a:cubicBezTo>
                      <a:pt x="260112" y="268407"/>
                      <a:pt x="257487" y="271500"/>
                      <a:pt x="254000" y="273050"/>
                    </a:cubicBezTo>
                    <a:cubicBezTo>
                      <a:pt x="247883" y="275768"/>
                      <a:pt x="234950" y="279400"/>
                      <a:pt x="234950" y="279400"/>
                    </a:cubicBezTo>
                    <a:cubicBezTo>
                      <a:pt x="232833" y="282575"/>
                      <a:pt x="231298" y="286227"/>
                      <a:pt x="228600" y="288925"/>
                    </a:cubicBezTo>
                    <a:cubicBezTo>
                      <a:pt x="225902" y="291623"/>
                      <a:pt x="221459" y="292295"/>
                      <a:pt x="219075" y="295275"/>
                    </a:cubicBezTo>
                    <a:cubicBezTo>
                      <a:pt x="216984" y="297888"/>
                      <a:pt x="217991" y="302187"/>
                      <a:pt x="215900" y="304800"/>
                    </a:cubicBezTo>
                    <a:cubicBezTo>
                      <a:pt x="213516" y="307780"/>
                      <a:pt x="209480" y="308932"/>
                      <a:pt x="206375" y="311150"/>
                    </a:cubicBezTo>
                    <a:cubicBezTo>
                      <a:pt x="202069" y="314226"/>
                      <a:pt x="197908" y="317500"/>
                      <a:pt x="193675" y="320675"/>
                    </a:cubicBezTo>
                    <a:cubicBezTo>
                      <a:pt x="191558" y="327025"/>
                      <a:pt x="188948" y="333231"/>
                      <a:pt x="187325" y="339725"/>
                    </a:cubicBezTo>
                    <a:cubicBezTo>
                      <a:pt x="184896" y="349441"/>
                      <a:pt x="185109" y="354641"/>
                      <a:pt x="177800" y="361950"/>
                    </a:cubicBezTo>
                    <a:cubicBezTo>
                      <a:pt x="170253" y="369497"/>
                      <a:pt x="158656" y="371506"/>
                      <a:pt x="149225" y="374650"/>
                    </a:cubicBezTo>
                    <a:cubicBezTo>
                      <a:pt x="135560" y="379205"/>
                      <a:pt x="142947" y="377013"/>
                      <a:pt x="127000" y="381000"/>
                    </a:cubicBezTo>
                    <a:cubicBezTo>
                      <a:pt x="124883" y="384175"/>
                      <a:pt x="122200" y="387038"/>
                      <a:pt x="120650" y="390525"/>
                    </a:cubicBezTo>
                    <a:cubicBezTo>
                      <a:pt x="117932" y="396642"/>
                      <a:pt x="119869" y="405862"/>
                      <a:pt x="114300" y="409575"/>
                    </a:cubicBezTo>
                    <a:lnTo>
                      <a:pt x="104775" y="415925"/>
                    </a:lnTo>
                    <a:cubicBezTo>
                      <a:pt x="103717" y="419100"/>
                      <a:pt x="103456" y="422665"/>
                      <a:pt x="101600" y="425450"/>
                    </a:cubicBezTo>
                    <a:cubicBezTo>
                      <a:pt x="96711" y="432784"/>
                      <a:pt x="89578" y="436639"/>
                      <a:pt x="82550" y="441325"/>
                    </a:cubicBezTo>
                    <a:cubicBezTo>
                      <a:pt x="71967" y="457200"/>
                      <a:pt x="79375" y="448733"/>
                      <a:pt x="57150" y="463550"/>
                    </a:cubicBezTo>
                    <a:cubicBezTo>
                      <a:pt x="53975" y="465667"/>
                      <a:pt x="51245" y="468693"/>
                      <a:pt x="47625" y="469900"/>
                    </a:cubicBezTo>
                    <a:cubicBezTo>
                      <a:pt x="44450" y="470958"/>
                      <a:pt x="41026" y="471450"/>
                      <a:pt x="38100" y="473075"/>
                    </a:cubicBezTo>
                    <a:cubicBezTo>
                      <a:pt x="31429" y="476781"/>
                      <a:pt x="19050" y="485775"/>
                      <a:pt x="19050" y="485775"/>
                    </a:cubicBezTo>
                    <a:cubicBezTo>
                      <a:pt x="17992" y="488950"/>
                      <a:pt x="17966" y="492687"/>
                      <a:pt x="15875" y="495300"/>
                    </a:cubicBezTo>
                    <a:cubicBezTo>
                      <a:pt x="13491" y="498280"/>
                      <a:pt x="9048" y="498952"/>
                      <a:pt x="6350" y="501650"/>
                    </a:cubicBezTo>
                    <a:cubicBezTo>
                      <a:pt x="3652" y="504348"/>
                      <a:pt x="2117" y="508000"/>
                      <a:pt x="0" y="511175"/>
                    </a:cubicBezTo>
                    <a:cubicBezTo>
                      <a:pt x="6350" y="515408"/>
                      <a:pt x="16637" y="516635"/>
                      <a:pt x="19050" y="523875"/>
                    </a:cubicBezTo>
                    <a:cubicBezTo>
                      <a:pt x="30629" y="558613"/>
                      <a:pt x="12162" y="505996"/>
                      <a:pt x="28575" y="542925"/>
                    </a:cubicBezTo>
                    <a:cubicBezTo>
                      <a:pt x="33605" y="554243"/>
                      <a:pt x="32652" y="562877"/>
                      <a:pt x="41275" y="571500"/>
                    </a:cubicBezTo>
                    <a:cubicBezTo>
                      <a:pt x="50344" y="580569"/>
                      <a:pt x="56842" y="578660"/>
                      <a:pt x="69850" y="581025"/>
                    </a:cubicBezTo>
                    <a:cubicBezTo>
                      <a:pt x="103896" y="587215"/>
                      <a:pt x="65360" y="581291"/>
                      <a:pt x="107950" y="587375"/>
                    </a:cubicBezTo>
                    <a:cubicBezTo>
                      <a:pt x="127918" y="600687"/>
                      <a:pt x="106498" y="587949"/>
                      <a:pt x="142875" y="600075"/>
                    </a:cubicBezTo>
                    <a:lnTo>
                      <a:pt x="161925" y="606425"/>
                    </a:lnTo>
                    <a:cubicBezTo>
                      <a:pt x="189550" y="615633"/>
                      <a:pt x="168108" y="609414"/>
                      <a:pt x="228600" y="612775"/>
                    </a:cubicBezTo>
                    <a:cubicBezTo>
                      <a:pt x="256288" y="619697"/>
                      <a:pt x="238577" y="616648"/>
                      <a:pt x="288925" y="612775"/>
                    </a:cubicBezTo>
                    <a:cubicBezTo>
                      <a:pt x="300580" y="611878"/>
                      <a:pt x="312208" y="610658"/>
                      <a:pt x="323850" y="609600"/>
                    </a:cubicBezTo>
                    <a:cubicBezTo>
                      <a:pt x="333375" y="607483"/>
                      <a:pt x="342997" y="605764"/>
                      <a:pt x="352425" y="603250"/>
                    </a:cubicBezTo>
                    <a:cubicBezTo>
                      <a:pt x="358892" y="601525"/>
                      <a:pt x="364981" y="598523"/>
                      <a:pt x="371475" y="596900"/>
                    </a:cubicBezTo>
                    <a:lnTo>
                      <a:pt x="384175" y="593725"/>
                    </a:lnTo>
                    <a:cubicBezTo>
                      <a:pt x="396685" y="585385"/>
                      <a:pt x="394614" y="585559"/>
                      <a:pt x="412750" y="581025"/>
                    </a:cubicBezTo>
                    <a:cubicBezTo>
                      <a:pt x="416819" y="580008"/>
                      <a:pt x="430420" y="576952"/>
                      <a:pt x="434975" y="574675"/>
                    </a:cubicBezTo>
                    <a:cubicBezTo>
                      <a:pt x="456901" y="563712"/>
                      <a:pt x="430769" y="571758"/>
                      <a:pt x="457200" y="565150"/>
                    </a:cubicBezTo>
                    <a:cubicBezTo>
                      <a:pt x="478170" y="566897"/>
                      <a:pt x="509007" y="571679"/>
                      <a:pt x="530225" y="565150"/>
                    </a:cubicBezTo>
                    <a:cubicBezTo>
                      <a:pt x="538731" y="562533"/>
                      <a:pt x="535106" y="550744"/>
                      <a:pt x="539750" y="546100"/>
                    </a:cubicBezTo>
                    <a:cubicBezTo>
                      <a:pt x="542117" y="543733"/>
                      <a:pt x="546100" y="543983"/>
                      <a:pt x="549275" y="542925"/>
                    </a:cubicBezTo>
                    <a:cubicBezTo>
                      <a:pt x="564466" y="520139"/>
                      <a:pt x="556579" y="529271"/>
                      <a:pt x="571500" y="514350"/>
                    </a:cubicBezTo>
                    <a:cubicBezTo>
                      <a:pt x="579480" y="490409"/>
                      <a:pt x="567787" y="518991"/>
                      <a:pt x="584200" y="498475"/>
                    </a:cubicBezTo>
                    <a:cubicBezTo>
                      <a:pt x="586291" y="495862"/>
                      <a:pt x="585519" y="491735"/>
                      <a:pt x="587375" y="488950"/>
                    </a:cubicBezTo>
                    <a:cubicBezTo>
                      <a:pt x="589866" y="485214"/>
                      <a:pt x="594025" y="482874"/>
                      <a:pt x="596900" y="479425"/>
                    </a:cubicBezTo>
                    <a:cubicBezTo>
                      <a:pt x="599343" y="476494"/>
                      <a:pt x="600715" y="472752"/>
                      <a:pt x="603250" y="469900"/>
                    </a:cubicBezTo>
                    <a:cubicBezTo>
                      <a:pt x="619067" y="452106"/>
                      <a:pt x="617348" y="454151"/>
                      <a:pt x="631825" y="444500"/>
                    </a:cubicBezTo>
                    <a:cubicBezTo>
                      <a:pt x="632883" y="441325"/>
                      <a:pt x="632633" y="437342"/>
                      <a:pt x="635000" y="434975"/>
                    </a:cubicBezTo>
                    <a:cubicBezTo>
                      <a:pt x="637367" y="432608"/>
                      <a:pt x="641532" y="433297"/>
                      <a:pt x="644525" y="431800"/>
                    </a:cubicBezTo>
                    <a:cubicBezTo>
                      <a:pt x="647938" y="430093"/>
                      <a:pt x="650875" y="427567"/>
                      <a:pt x="654050" y="425450"/>
                    </a:cubicBezTo>
                    <a:lnTo>
                      <a:pt x="679450" y="387350"/>
                    </a:lnTo>
                    <a:cubicBezTo>
                      <a:pt x="681567" y="384175"/>
                      <a:pt x="684593" y="381445"/>
                      <a:pt x="685800" y="377825"/>
                    </a:cubicBezTo>
                    <a:cubicBezTo>
                      <a:pt x="686858" y="374650"/>
                      <a:pt x="686884" y="370913"/>
                      <a:pt x="688975" y="368300"/>
                    </a:cubicBezTo>
                    <a:cubicBezTo>
                      <a:pt x="691359" y="365320"/>
                      <a:pt x="695187" y="363843"/>
                      <a:pt x="698500" y="361950"/>
                    </a:cubicBezTo>
                    <a:cubicBezTo>
                      <a:pt x="702609" y="359602"/>
                      <a:pt x="707091" y="357948"/>
                      <a:pt x="711200" y="355600"/>
                    </a:cubicBezTo>
                    <a:cubicBezTo>
                      <a:pt x="714513" y="353707"/>
                      <a:pt x="717152" y="350590"/>
                      <a:pt x="720725" y="349250"/>
                    </a:cubicBezTo>
                    <a:cubicBezTo>
                      <a:pt x="725778" y="347355"/>
                      <a:pt x="731308" y="347133"/>
                      <a:pt x="736600" y="346075"/>
                    </a:cubicBezTo>
                    <a:cubicBezTo>
                      <a:pt x="741065" y="332680"/>
                      <a:pt x="743780" y="329101"/>
                      <a:pt x="736600" y="311150"/>
                    </a:cubicBezTo>
                    <a:cubicBezTo>
                      <a:pt x="735183" y="307607"/>
                      <a:pt x="730250" y="306917"/>
                      <a:pt x="727075" y="304800"/>
                    </a:cubicBezTo>
                    <a:cubicBezTo>
                      <a:pt x="715028" y="286730"/>
                      <a:pt x="719945" y="288083"/>
                      <a:pt x="682625" y="298450"/>
                    </a:cubicBezTo>
                    <a:cubicBezTo>
                      <a:pt x="675272" y="300493"/>
                      <a:pt x="670661" y="308316"/>
                      <a:pt x="663575" y="311150"/>
                    </a:cubicBezTo>
                    <a:cubicBezTo>
                      <a:pt x="658283" y="313267"/>
                      <a:pt x="652798" y="314951"/>
                      <a:pt x="647700" y="317500"/>
                    </a:cubicBezTo>
                    <a:cubicBezTo>
                      <a:pt x="644287" y="319207"/>
                      <a:pt x="641588" y="322143"/>
                      <a:pt x="638175" y="323850"/>
                    </a:cubicBezTo>
                    <a:cubicBezTo>
                      <a:pt x="611885" y="336995"/>
                      <a:pt x="646422" y="315177"/>
                      <a:pt x="619125" y="333375"/>
                    </a:cubicBezTo>
                    <a:cubicBezTo>
                      <a:pt x="618930" y="333343"/>
                      <a:pt x="594664" y="330316"/>
                      <a:pt x="590550" y="327025"/>
                    </a:cubicBezTo>
                    <a:cubicBezTo>
                      <a:pt x="587570" y="324641"/>
                      <a:pt x="586317" y="320675"/>
                      <a:pt x="584200" y="317500"/>
                    </a:cubicBezTo>
                    <a:cubicBezTo>
                      <a:pt x="582358" y="306446"/>
                      <a:pt x="577902" y="293597"/>
                      <a:pt x="584200" y="282575"/>
                    </a:cubicBezTo>
                    <a:cubicBezTo>
                      <a:pt x="586093" y="279262"/>
                      <a:pt x="590550" y="278342"/>
                      <a:pt x="593725" y="276225"/>
                    </a:cubicBezTo>
                    <a:cubicBezTo>
                      <a:pt x="594783" y="273050"/>
                      <a:pt x="595403" y="269693"/>
                      <a:pt x="596900" y="266700"/>
                    </a:cubicBezTo>
                    <a:cubicBezTo>
                      <a:pt x="598607" y="263287"/>
                      <a:pt x="603038" y="260985"/>
                      <a:pt x="603250" y="257175"/>
                    </a:cubicBezTo>
                    <a:cubicBezTo>
                      <a:pt x="604133" y="241289"/>
                      <a:pt x="601832" y="225363"/>
                      <a:pt x="600075" y="209550"/>
                    </a:cubicBezTo>
                    <a:cubicBezTo>
                      <a:pt x="599705" y="206224"/>
                      <a:pt x="598991" y="202638"/>
                      <a:pt x="596900" y="200025"/>
                    </a:cubicBezTo>
                    <a:cubicBezTo>
                      <a:pt x="594516" y="197045"/>
                      <a:pt x="590550" y="195792"/>
                      <a:pt x="587375" y="193675"/>
                    </a:cubicBezTo>
                    <a:cubicBezTo>
                      <a:pt x="573173" y="172373"/>
                      <a:pt x="589903" y="193244"/>
                      <a:pt x="571500" y="180975"/>
                    </a:cubicBezTo>
                    <a:cubicBezTo>
                      <a:pt x="547717" y="165120"/>
                      <a:pt x="575098" y="175824"/>
                      <a:pt x="552450" y="168275"/>
                    </a:cubicBezTo>
                    <a:cubicBezTo>
                      <a:pt x="538223" y="139822"/>
                      <a:pt x="548974" y="165416"/>
                      <a:pt x="542925" y="107950"/>
                    </a:cubicBezTo>
                    <a:cubicBezTo>
                      <a:pt x="542468" y="103610"/>
                      <a:pt x="542252" y="98825"/>
                      <a:pt x="539750" y="95250"/>
                    </a:cubicBezTo>
                    <a:cubicBezTo>
                      <a:pt x="518455" y="64828"/>
                      <a:pt x="520171" y="49212"/>
                      <a:pt x="511175" y="381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valladolid">
                <a:extLst>
                  <a:ext uri="{FF2B5EF4-FFF2-40B4-BE49-F238E27FC236}">
                    <a16:creationId xmlns:a16="http://schemas.microsoft.com/office/drawing/2014/main" id="{DD4C67AF-1EFE-FE6C-5079-3E70340CA6F9}"/>
                  </a:ext>
                </a:extLst>
              </p:cNvPr>
              <p:cNvSpPr/>
              <p:nvPr/>
            </p:nvSpPr>
            <p:spPr>
              <a:xfrm>
                <a:off x="1677107" y="939226"/>
                <a:ext cx="718943" cy="648399"/>
              </a:xfrm>
              <a:custGeom>
                <a:avLst/>
                <a:gdLst>
                  <a:gd name="connsiteX0" fmla="*/ 215900 w 720194"/>
                  <a:gd name="connsiteY0" fmla="*/ 3626 h 648399"/>
                  <a:gd name="connsiteX1" fmla="*/ 117475 w 720194"/>
                  <a:gd name="connsiteY1" fmla="*/ 6801 h 648399"/>
                  <a:gd name="connsiteX2" fmla="*/ 101600 w 720194"/>
                  <a:gd name="connsiteY2" fmla="*/ 9976 h 648399"/>
                  <a:gd name="connsiteX3" fmla="*/ 79375 w 720194"/>
                  <a:gd name="connsiteY3" fmla="*/ 13151 h 648399"/>
                  <a:gd name="connsiteX4" fmla="*/ 69850 w 720194"/>
                  <a:gd name="connsiteY4" fmla="*/ 16326 h 648399"/>
                  <a:gd name="connsiteX5" fmla="*/ 57150 w 720194"/>
                  <a:gd name="connsiteY5" fmla="*/ 19501 h 648399"/>
                  <a:gd name="connsiteX6" fmla="*/ 28575 w 720194"/>
                  <a:gd name="connsiteY6" fmla="*/ 35376 h 648399"/>
                  <a:gd name="connsiteX7" fmla="*/ 25400 w 720194"/>
                  <a:gd name="connsiteY7" fmla="*/ 44901 h 648399"/>
                  <a:gd name="connsiteX8" fmla="*/ 12700 w 720194"/>
                  <a:gd name="connsiteY8" fmla="*/ 63951 h 648399"/>
                  <a:gd name="connsiteX9" fmla="*/ 6350 w 720194"/>
                  <a:gd name="connsiteY9" fmla="*/ 86176 h 648399"/>
                  <a:gd name="connsiteX10" fmla="*/ 0 w 720194"/>
                  <a:gd name="connsiteY10" fmla="*/ 95701 h 648399"/>
                  <a:gd name="connsiteX11" fmla="*/ 9525 w 720194"/>
                  <a:gd name="connsiteY11" fmla="*/ 133801 h 648399"/>
                  <a:gd name="connsiteX12" fmla="*/ 19050 w 720194"/>
                  <a:gd name="connsiteY12" fmla="*/ 136976 h 648399"/>
                  <a:gd name="connsiteX13" fmla="*/ 22225 w 720194"/>
                  <a:gd name="connsiteY13" fmla="*/ 146501 h 648399"/>
                  <a:gd name="connsiteX14" fmla="*/ 34925 w 720194"/>
                  <a:gd name="connsiteY14" fmla="*/ 165551 h 648399"/>
                  <a:gd name="connsiteX15" fmla="*/ 38100 w 720194"/>
                  <a:gd name="connsiteY15" fmla="*/ 200476 h 648399"/>
                  <a:gd name="connsiteX16" fmla="*/ 41275 w 720194"/>
                  <a:gd name="connsiteY16" fmla="*/ 229051 h 648399"/>
                  <a:gd name="connsiteX17" fmla="*/ 38100 w 720194"/>
                  <a:gd name="connsiteY17" fmla="*/ 292551 h 648399"/>
                  <a:gd name="connsiteX18" fmla="*/ 31750 w 720194"/>
                  <a:gd name="connsiteY18" fmla="*/ 321126 h 648399"/>
                  <a:gd name="connsiteX19" fmla="*/ 22225 w 720194"/>
                  <a:gd name="connsiteY19" fmla="*/ 330651 h 648399"/>
                  <a:gd name="connsiteX20" fmla="*/ 19050 w 720194"/>
                  <a:gd name="connsiteY20" fmla="*/ 340176 h 648399"/>
                  <a:gd name="connsiteX21" fmla="*/ 28575 w 720194"/>
                  <a:gd name="connsiteY21" fmla="*/ 365576 h 648399"/>
                  <a:gd name="connsiteX22" fmla="*/ 38100 w 720194"/>
                  <a:gd name="connsiteY22" fmla="*/ 371926 h 648399"/>
                  <a:gd name="connsiteX23" fmla="*/ 57150 w 720194"/>
                  <a:gd name="connsiteY23" fmla="*/ 403676 h 648399"/>
                  <a:gd name="connsiteX24" fmla="*/ 53975 w 720194"/>
                  <a:gd name="connsiteY24" fmla="*/ 444951 h 648399"/>
                  <a:gd name="connsiteX25" fmla="*/ 50800 w 720194"/>
                  <a:gd name="connsiteY25" fmla="*/ 473526 h 648399"/>
                  <a:gd name="connsiteX26" fmla="*/ 44450 w 720194"/>
                  <a:gd name="connsiteY26" fmla="*/ 537026 h 648399"/>
                  <a:gd name="connsiteX27" fmla="*/ 47625 w 720194"/>
                  <a:gd name="connsiteY27" fmla="*/ 581476 h 648399"/>
                  <a:gd name="connsiteX28" fmla="*/ 63500 w 720194"/>
                  <a:gd name="connsiteY28" fmla="*/ 597351 h 648399"/>
                  <a:gd name="connsiteX29" fmla="*/ 82550 w 720194"/>
                  <a:gd name="connsiteY29" fmla="*/ 613226 h 648399"/>
                  <a:gd name="connsiteX30" fmla="*/ 88900 w 720194"/>
                  <a:gd name="connsiteY30" fmla="*/ 622751 h 648399"/>
                  <a:gd name="connsiteX31" fmla="*/ 92075 w 720194"/>
                  <a:gd name="connsiteY31" fmla="*/ 632276 h 648399"/>
                  <a:gd name="connsiteX32" fmla="*/ 101600 w 720194"/>
                  <a:gd name="connsiteY32" fmla="*/ 635451 h 648399"/>
                  <a:gd name="connsiteX33" fmla="*/ 133350 w 720194"/>
                  <a:gd name="connsiteY33" fmla="*/ 644976 h 648399"/>
                  <a:gd name="connsiteX34" fmla="*/ 158750 w 720194"/>
                  <a:gd name="connsiteY34" fmla="*/ 641801 h 648399"/>
                  <a:gd name="connsiteX35" fmla="*/ 168275 w 720194"/>
                  <a:gd name="connsiteY35" fmla="*/ 638626 h 648399"/>
                  <a:gd name="connsiteX36" fmla="*/ 177800 w 720194"/>
                  <a:gd name="connsiteY36" fmla="*/ 619576 h 648399"/>
                  <a:gd name="connsiteX37" fmla="*/ 187325 w 720194"/>
                  <a:gd name="connsiteY37" fmla="*/ 616401 h 648399"/>
                  <a:gd name="connsiteX38" fmla="*/ 228600 w 720194"/>
                  <a:gd name="connsiteY38" fmla="*/ 622751 h 648399"/>
                  <a:gd name="connsiteX39" fmla="*/ 238125 w 720194"/>
                  <a:gd name="connsiteY39" fmla="*/ 629101 h 648399"/>
                  <a:gd name="connsiteX40" fmla="*/ 257175 w 720194"/>
                  <a:gd name="connsiteY40" fmla="*/ 635451 h 648399"/>
                  <a:gd name="connsiteX41" fmla="*/ 269875 w 720194"/>
                  <a:gd name="connsiteY41" fmla="*/ 641801 h 648399"/>
                  <a:gd name="connsiteX42" fmla="*/ 288925 w 720194"/>
                  <a:gd name="connsiteY42" fmla="*/ 648151 h 648399"/>
                  <a:gd name="connsiteX43" fmla="*/ 352425 w 720194"/>
                  <a:gd name="connsiteY43" fmla="*/ 644976 h 648399"/>
                  <a:gd name="connsiteX44" fmla="*/ 365125 w 720194"/>
                  <a:gd name="connsiteY44" fmla="*/ 625926 h 648399"/>
                  <a:gd name="connsiteX45" fmla="*/ 374650 w 720194"/>
                  <a:gd name="connsiteY45" fmla="*/ 606876 h 648399"/>
                  <a:gd name="connsiteX46" fmla="*/ 377825 w 720194"/>
                  <a:gd name="connsiteY46" fmla="*/ 594176 h 648399"/>
                  <a:gd name="connsiteX47" fmla="*/ 381000 w 720194"/>
                  <a:gd name="connsiteY47" fmla="*/ 584651 h 648399"/>
                  <a:gd name="connsiteX48" fmla="*/ 384175 w 720194"/>
                  <a:gd name="connsiteY48" fmla="*/ 571951 h 648399"/>
                  <a:gd name="connsiteX49" fmla="*/ 393700 w 720194"/>
                  <a:gd name="connsiteY49" fmla="*/ 562426 h 648399"/>
                  <a:gd name="connsiteX50" fmla="*/ 400050 w 720194"/>
                  <a:gd name="connsiteY50" fmla="*/ 552901 h 648399"/>
                  <a:gd name="connsiteX51" fmla="*/ 419100 w 720194"/>
                  <a:gd name="connsiteY51" fmla="*/ 543376 h 648399"/>
                  <a:gd name="connsiteX52" fmla="*/ 422275 w 720194"/>
                  <a:gd name="connsiteY52" fmla="*/ 533851 h 648399"/>
                  <a:gd name="connsiteX53" fmla="*/ 431800 w 720194"/>
                  <a:gd name="connsiteY53" fmla="*/ 524326 h 648399"/>
                  <a:gd name="connsiteX54" fmla="*/ 438150 w 720194"/>
                  <a:gd name="connsiteY54" fmla="*/ 514801 h 648399"/>
                  <a:gd name="connsiteX55" fmla="*/ 444500 w 720194"/>
                  <a:gd name="connsiteY55" fmla="*/ 492576 h 648399"/>
                  <a:gd name="connsiteX56" fmla="*/ 473075 w 720194"/>
                  <a:gd name="connsiteY56" fmla="*/ 479876 h 648399"/>
                  <a:gd name="connsiteX57" fmla="*/ 482600 w 720194"/>
                  <a:gd name="connsiteY57" fmla="*/ 476701 h 648399"/>
                  <a:gd name="connsiteX58" fmla="*/ 492125 w 720194"/>
                  <a:gd name="connsiteY58" fmla="*/ 473526 h 648399"/>
                  <a:gd name="connsiteX59" fmla="*/ 533400 w 720194"/>
                  <a:gd name="connsiteY59" fmla="*/ 479876 h 648399"/>
                  <a:gd name="connsiteX60" fmla="*/ 542925 w 720194"/>
                  <a:gd name="connsiteY60" fmla="*/ 486226 h 648399"/>
                  <a:gd name="connsiteX61" fmla="*/ 612775 w 720194"/>
                  <a:gd name="connsiteY61" fmla="*/ 483051 h 648399"/>
                  <a:gd name="connsiteX62" fmla="*/ 635000 w 720194"/>
                  <a:gd name="connsiteY62" fmla="*/ 476701 h 648399"/>
                  <a:gd name="connsiteX63" fmla="*/ 644525 w 720194"/>
                  <a:gd name="connsiteY63" fmla="*/ 470351 h 648399"/>
                  <a:gd name="connsiteX64" fmla="*/ 654050 w 720194"/>
                  <a:gd name="connsiteY64" fmla="*/ 467176 h 648399"/>
                  <a:gd name="connsiteX65" fmla="*/ 663575 w 720194"/>
                  <a:gd name="connsiteY65" fmla="*/ 457651 h 648399"/>
                  <a:gd name="connsiteX66" fmla="*/ 673100 w 720194"/>
                  <a:gd name="connsiteY66" fmla="*/ 454476 h 648399"/>
                  <a:gd name="connsiteX67" fmla="*/ 692150 w 720194"/>
                  <a:gd name="connsiteY67" fmla="*/ 441776 h 648399"/>
                  <a:gd name="connsiteX68" fmla="*/ 692150 w 720194"/>
                  <a:gd name="connsiteY68" fmla="*/ 441776 h 648399"/>
                  <a:gd name="connsiteX69" fmla="*/ 711200 w 720194"/>
                  <a:gd name="connsiteY69" fmla="*/ 425901 h 648399"/>
                  <a:gd name="connsiteX70" fmla="*/ 714375 w 720194"/>
                  <a:gd name="connsiteY70" fmla="*/ 390976 h 648399"/>
                  <a:gd name="connsiteX71" fmla="*/ 695325 w 720194"/>
                  <a:gd name="connsiteY71" fmla="*/ 378276 h 648399"/>
                  <a:gd name="connsiteX72" fmla="*/ 679450 w 720194"/>
                  <a:gd name="connsiteY72" fmla="*/ 356051 h 648399"/>
                  <a:gd name="connsiteX73" fmla="*/ 676275 w 720194"/>
                  <a:gd name="connsiteY73" fmla="*/ 346526 h 648399"/>
                  <a:gd name="connsiteX74" fmla="*/ 666750 w 720194"/>
                  <a:gd name="connsiteY74" fmla="*/ 340176 h 648399"/>
                  <a:gd name="connsiteX75" fmla="*/ 663575 w 720194"/>
                  <a:gd name="connsiteY75" fmla="*/ 330651 h 648399"/>
                  <a:gd name="connsiteX76" fmla="*/ 660400 w 720194"/>
                  <a:gd name="connsiteY76" fmla="*/ 317951 h 648399"/>
                  <a:gd name="connsiteX77" fmla="*/ 650875 w 720194"/>
                  <a:gd name="connsiteY77" fmla="*/ 295726 h 648399"/>
                  <a:gd name="connsiteX78" fmla="*/ 631825 w 720194"/>
                  <a:gd name="connsiteY78" fmla="*/ 267151 h 648399"/>
                  <a:gd name="connsiteX79" fmla="*/ 625475 w 720194"/>
                  <a:gd name="connsiteY79" fmla="*/ 257626 h 648399"/>
                  <a:gd name="connsiteX80" fmla="*/ 622300 w 720194"/>
                  <a:gd name="connsiteY80" fmla="*/ 248101 h 648399"/>
                  <a:gd name="connsiteX81" fmla="*/ 600075 w 720194"/>
                  <a:gd name="connsiteY81" fmla="*/ 235401 h 648399"/>
                  <a:gd name="connsiteX82" fmla="*/ 593725 w 720194"/>
                  <a:gd name="connsiteY82" fmla="*/ 225876 h 648399"/>
                  <a:gd name="connsiteX83" fmla="*/ 574675 w 720194"/>
                  <a:gd name="connsiteY83" fmla="*/ 219526 h 648399"/>
                  <a:gd name="connsiteX84" fmla="*/ 542925 w 720194"/>
                  <a:gd name="connsiteY84" fmla="*/ 213176 h 648399"/>
                  <a:gd name="connsiteX85" fmla="*/ 504825 w 720194"/>
                  <a:gd name="connsiteY85" fmla="*/ 210001 h 648399"/>
                  <a:gd name="connsiteX86" fmla="*/ 485775 w 720194"/>
                  <a:gd name="connsiteY86" fmla="*/ 206826 h 648399"/>
                  <a:gd name="connsiteX87" fmla="*/ 460375 w 720194"/>
                  <a:gd name="connsiteY87" fmla="*/ 200476 h 648399"/>
                  <a:gd name="connsiteX88" fmla="*/ 450850 w 720194"/>
                  <a:gd name="connsiteY88" fmla="*/ 194126 h 648399"/>
                  <a:gd name="connsiteX89" fmla="*/ 441325 w 720194"/>
                  <a:gd name="connsiteY89" fmla="*/ 190951 h 648399"/>
                  <a:gd name="connsiteX90" fmla="*/ 428625 w 720194"/>
                  <a:gd name="connsiteY90" fmla="*/ 184601 h 648399"/>
                  <a:gd name="connsiteX91" fmla="*/ 387350 w 720194"/>
                  <a:gd name="connsiteY91" fmla="*/ 175076 h 648399"/>
                  <a:gd name="connsiteX92" fmla="*/ 368300 w 720194"/>
                  <a:gd name="connsiteY92" fmla="*/ 165551 h 648399"/>
                  <a:gd name="connsiteX93" fmla="*/ 352425 w 720194"/>
                  <a:gd name="connsiteY93" fmla="*/ 162376 h 648399"/>
                  <a:gd name="connsiteX94" fmla="*/ 339725 w 720194"/>
                  <a:gd name="connsiteY94" fmla="*/ 159201 h 648399"/>
                  <a:gd name="connsiteX95" fmla="*/ 330200 w 720194"/>
                  <a:gd name="connsiteY95" fmla="*/ 152851 h 648399"/>
                  <a:gd name="connsiteX96" fmla="*/ 327025 w 720194"/>
                  <a:gd name="connsiteY96" fmla="*/ 143326 h 648399"/>
                  <a:gd name="connsiteX97" fmla="*/ 314325 w 720194"/>
                  <a:gd name="connsiteY97" fmla="*/ 136976 h 648399"/>
                  <a:gd name="connsiteX98" fmla="*/ 282575 w 720194"/>
                  <a:gd name="connsiteY98" fmla="*/ 117926 h 648399"/>
                  <a:gd name="connsiteX99" fmla="*/ 269875 w 720194"/>
                  <a:gd name="connsiteY99" fmla="*/ 108401 h 648399"/>
                  <a:gd name="connsiteX100" fmla="*/ 260350 w 720194"/>
                  <a:gd name="connsiteY100" fmla="*/ 102051 h 648399"/>
                  <a:gd name="connsiteX101" fmla="*/ 238125 w 720194"/>
                  <a:gd name="connsiteY101" fmla="*/ 89351 h 648399"/>
                  <a:gd name="connsiteX102" fmla="*/ 231775 w 720194"/>
                  <a:gd name="connsiteY102" fmla="*/ 79826 h 648399"/>
                  <a:gd name="connsiteX103" fmla="*/ 238125 w 720194"/>
                  <a:gd name="connsiteY103" fmla="*/ 60776 h 648399"/>
                  <a:gd name="connsiteX104" fmla="*/ 215900 w 720194"/>
                  <a:gd name="connsiteY104" fmla="*/ 3626 h 6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20194" h="648399">
                    <a:moveTo>
                      <a:pt x="215900" y="3626"/>
                    </a:moveTo>
                    <a:cubicBezTo>
                      <a:pt x="195792" y="-5370"/>
                      <a:pt x="150250" y="4980"/>
                      <a:pt x="117475" y="6801"/>
                    </a:cubicBezTo>
                    <a:cubicBezTo>
                      <a:pt x="112087" y="7100"/>
                      <a:pt x="106923" y="9089"/>
                      <a:pt x="101600" y="9976"/>
                    </a:cubicBezTo>
                    <a:cubicBezTo>
                      <a:pt x="94218" y="11206"/>
                      <a:pt x="86783" y="12093"/>
                      <a:pt x="79375" y="13151"/>
                    </a:cubicBezTo>
                    <a:cubicBezTo>
                      <a:pt x="76200" y="14209"/>
                      <a:pt x="73068" y="15407"/>
                      <a:pt x="69850" y="16326"/>
                    </a:cubicBezTo>
                    <a:cubicBezTo>
                      <a:pt x="65654" y="17525"/>
                      <a:pt x="61053" y="17550"/>
                      <a:pt x="57150" y="19501"/>
                    </a:cubicBezTo>
                    <a:cubicBezTo>
                      <a:pt x="13481" y="41336"/>
                      <a:pt x="54915" y="26596"/>
                      <a:pt x="28575" y="35376"/>
                    </a:cubicBezTo>
                    <a:cubicBezTo>
                      <a:pt x="27517" y="38551"/>
                      <a:pt x="27025" y="41975"/>
                      <a:pt x="25400" y="44901"/>
                    </a:cubicBezTo>
                    <a:cubicBezTo>
                      <a:pt x="21694" y="51572"/>
                      <a:pt x="12700" y="63951"/>
                      <a:pt x="12700" y="63951"/>
                    </a:cubicBezTo>
                    <a:cubicBezTo>
                      <a:pt x="11683" y="68020"/>
                      <a:pt x="8627" y="81621"/>
                      <a:pt x="6350" y="86176"/>
                    </a:cubicBezTo>
                    <a:cubicBezTo>
                      <a:pt x="4643" y="89589"/>
                      <a:pt x="2117" y="92526"/>
                      <a:pt x="0" y="95701"/>
                    </a:cubicBezTo>
                    <a:cubicBezTo>
                      <a:pt x="1095" y="105558"/>
                      <a:pt x="-1145" y="125265"/>
                      <a:pt x="9525" y="133801"/>
                    </a:cubicBezTo>
                    <a:cubicBezTo>
                      <a:pt x="12138" y="135892"/>
                      <a:pt x="15875" y="135918"/>
                      <a:pt x="19050" y="136976"/>
                    </a:cubicBezTo>
                    <a:cubicBezTo>
                      <a:pt x="20108" y="140151"/>
                      <a:pt x="20600" y="143575"/>
                      <a:pt x="22225" y="146501"/>
                    </a:cubicBezTo>
                    <a:cubicBezTo>
                      <a:pt x="25931" y="153172"/>
                      <a:pt x="34925" y="165551"/>
                      <a:pt x="34925" y="165551"/>
                    </a:cubicBezTo>
                    <a:cubicBezTo>
                      <a:pt x="35983" y="177193"/>
                      <a:pt x="36937" y="188844"/>
                      <a:pt x="38100" y="200476"/>
                    </a:cubicBezTo>
                    <a:cubicBezTo>
                      <a:pt x="39054" y="210012"/>
                      <a:pt x="41275" y="219467"/>
                      <a:pt x="41275" y="229051"/>
                    </a:cubicBezTo>
                    <a:cubicBezTo>
                      <a:pt x="41275" y="250244"/>
                      <a:pt x="39790" y="271425"/>
                      <a:pt x="38100" y="292551"/>
                    </a:cubicBezTo>
                    <a:cubicBezTo>
                      <a:pt x="38042" y="293276"/>
                      <a:pt x="33021" y="318901"/>
                      <a:pt x="31750" y="321126"/>
                    </a:cubicBezTo>
                    <a:cubicBezTo>
                      <a:pt x="29522" y="325025"/>
                      <a:pt x="25400" y="327476"/>
                      <a:pt x="22225" y="330651"/>
                    </a:cubicBezTo>
                    <a:cubicBezTo>
                      <a:pt x="21167" y="333826"/>
                      <a:pt x="19050" y="336829"/>
                      <a:pt x="19050" y="340176"/>
                    </a:cubicBezTo>
                    <a:cubicBezTo>
                      <a:pt x="19050" y="349263"/>
                      <a:pt x="22006" y="359007"/>
                      <a:pt x="28575" y="365576"/>
                    </a:cubicBezTo>
                    <a:cubicBezTo>
                      <a:pt x="31273" y="368274"/>
                      <a:pt x="34925" y="369809"/>
                      <a:pt x="38100" y="371926"/>
                    </a:cubicBezTo>
                    <a:cubicBezTo>
                      <a:pt x="53425" y="394914"/>
                      <a:pt x="47387" y="384150"/>
                      <a:pt x="57150" y="403676"/>
                    </a:cubicBezTo>
                    <a:cubicBezTo>
                      <a:pt x="56092" y="417434"/>
                      <a:pt x="55224" y="431209"/>
                      <a:pt x="53975" y="444951"/>
                    </a:cubicBezTo>
                    <a:cubicBezTo>
                      <a:pt x="53107" y="454495"/>
                      <a:pt x="51630" y="463978"/>
                      <a:pt x="50800" y="473526"/>
                    </a:cubicBezTo>
                    <a:cubicBezTo>
                      <a:pt x="45515" y="534307"/>
                      <a:pt x="50783" y="499029"/>
                      <a:pt x="44450" y="537026"/>
                    </a:cubicBezTo>
                    <a:cubicBezTo>
                      <a:pt x="45508" y="551843"/>
                      <a:pt x="45044" y="566848"/>
                      <a:pt x="47625" y="581476"/>
                    </a:cubicBezTo>
                    <a:cubicBezTo>
                      <a:pt x="49231" y="590575"/>
                      <a:pt x="57661" y="592485"/>
                      <a:pt x="63500" y="597351"/>
                    </a:cubicBezTo>
                    <a:cubicBezTo>
                      <a:pt x="87946" y="617723"/>
                      <a:pt x="58901" y="597460"/>
                      <a:pt x="82550" y="613226"/>
                    </a:cubicBezTo>
                    <a:cubicBezTo>
                      <a:pt x="84667" y="616401"/>
                      <a:pt x="87193" y="619338"/>
                      <a:pt x="88900" y="622751"/>
                    </a:cubicBezTo>
                    <a:cubicBezTo>
                      <a:pt x="90397" y="625744"/>
                      <a:pt x="89708" y="629909"/>
                      <a:pt x="92075" y="632276"/>
                    </a:cubicBezTo>
                    <a:cubicBezTo>
                      <a:pt x="94442" y="634643"/>
                      <a:pt x="98607" y="633954"/>
                      <a:pt x="101600" y="635451"/>
                    </a:cubicBezTo>
                    <a:cubicBezTo>
                      <a:pt x="124702" y="647002"/>
                      <a:pt x="92931" y="639202"/>
                      <a:pt x="133350" y="644976"/>
                    </a:cubicBezTo>
                    <a:cubicBezTo>
                      <a:pt x="141817" y="643918"/>
                      <a:pt x="150355" y="643327"/>
                      <a:pt x="158750" y="641801"/>
                    </a:cubicBezTo>
                    <a:cubicBezTo>
                      <a:pt x="162043" y="641202"/>
                      <a:pt x="165662" y="640717"/>
                      <a:pt x="168275" y="638626"/>
                    </a:cubicBezTo>
                    <a:cubicBezTo>
                      <a:pt x="197718" y="615072"/>
                      <a:pt x="154793" y="642583"/>
                      <a:pt x="177800" y="619576"/>
                    </a:cubicBezTo>
                    <a:cubicBezTo>
                      <a:pt x="180167" y="617209"/>
                      <a:pt x="184150" y="617459"/>
                      <a:pt x="187325" y="616401"/>
                    </a:cubicBezTo>
                    <a:cubicBezTo>
                      <a:pt x="196431" y="617312"/>
                      <a:pt x="217158" y="617030"/>
                      <a:pt x="228600" y="622751"/>
                    </a:cubicBezTo>
                    <a:cubicBezTo>
                      <a:pt x="232013" y="624458"/>
                      <a:pt x="234638" y="627551"/>
                      <a:pt x="238125" y="629101"/>
                    </a:cubicBezTo>
                    <a:cubicBezTo>
                      <a:pt x="244242" y="631819"/>
                      <a:pt x="251188" y="632458"/>
                      <a:pt x="257175" y="635451"/>
                    </a:cubicBezTo>
                    <a:cubicBezTo>
                      <a:pt x="261408" y="637568"/>
                      <a:pt x="265481" y="640043"/>
                      <a:pt x="269875" y="641801"/>
                    </a:cubicBezTo>
                    <a:cubicBezTo>
                      <a:pt x="276090" y="644287"/>
                      <a:pt x="288925" y="648151"/>
                      <a:pt x="288925" y="648151"/>
                    </a:cubicBezTo>
                    <a:cubicBezTo>
                      <a:pt x="310092" y="647093"/>
                      <a:pt x="332080" y="650910"/>
                      <a:pt x="352425" y="644976"/>
                    </a:cubicBezTo>
                    <a:cubicBezTo>
                      <a:pt x="359751" y="642839"/>
                      <a:pt x="360892" y="632276"/>
                      <a:pt x="365125" y="625926"/>
                    </a:cubicBezTo>
                    <a:cubicBezTo>
                      <a:pt x="372082" y="615490"/>
                      <a:pt x="371364" y="618378"/>
                      <a:pt x="374650" y="606876"/>
                    </a:cubicBezTo>
                    <a:cubicBezTo>
                      <a:pt x="375849" y="602680"/>
                      <a:pt x="376626" y="598372"/>
                      <a:pt x="377825" y="594176"/>
                    </a:cubicBezTo>
                    <a:cubicBezTo>
                      <a:pt x="378744" y="590958"/>
                      <a:pt x="380081" y="587869"/>
                      <a:pt x="381000" y="584651"/>
                    </a:cubicBezTo>
                    <a:cubicBezTo>
                      <a:pt x="382199" y="580455"/>
                      <a:pt x="382010" y="575740"/>
                      <a:pt x="384175" y="571951"/>
                    </a:cubicBezTo>
                    <a:cubicBezTo>
                      <a:pt x="386403" y="568052"/>
                      <a:pt x="390825" y="565875"/>
                      <a:pt x="393700" y="562426"/>
                    </a:cubicBezTo>
                    <a:cubicBezTo>
                      <a:pt x="396143" y="559495"/>
                      <a:pt x="397352" y="555599"/>
                      <a:pt x="400050" y="552901"/>
                    </a:cubicBezTo>
                    <a:cubicBezTo>
                      <a:pt x="406205" y="546746"/>
                      <a:pt x="411353" y="545958"/>
                      <a:pt x="419100" y="543376"/>
                    </a:cubicBezTo>
                    <a:cubicBezTo>
                      <a:pt x="420158" y="540201"/>
                      <a:pt x="420419" y="536636"/>
                      <a:pt x="422275" y="533851"/>
                    </a:cubicBezTo>
                    <a:cubicBezTo>
                      <a:pt x="424766" y="530115"/>
                      <a:pt x="428925" y="527775"/>
                      <a:pt x="431800" y="524326"/>
                    </a:cubicBezTo>
                    <a:cubicBezTo>
                      <a:pt x="434243" y="521395"/>
                      <a:pt x="436033" y="517976"/>
                      <a:pt x="438150" y="514801"/>
                    </a:cubicBezTo>
                    <a:cubicBezTo>
                      <a:pt x="438357" y="513971"/>
                      <a:pt x="442844" y="494646"/>
                      <a:pt x="444500" y="492576"/>
                    </a:cubicBezTo>
                    <a:cubicBezTo>
                      <a:pt x="449989" y="485715"/>
                      <a:pt x="467254" y="481816"/>
                      <a:pt x="473075" y="479876"/>
                    </a:cubicBezTo>
                    <a:lnTo>
                      <a:pt x="482600" y="476701"/>
                    </a:lnTo>
                    <a:lnTo>
                      <a:pt x="492125" y="473526"/>
                    </a:lnTo>
                    <a:cubicBezTo>
                      <a:pt x="497861" y="474163"/>
                      <a:pt x="523776" y="475751"/>
                      <a:pt x="533400" y="479876"/>
                    </a:cubicBezTo>
                    <a:cubicBezTo>
                      <a:pt x="536907" y="481379"/>
                      <a:pt x="539750" y="484109"/>
                      <a:pt x="542925" y="486226"/>
                    </a:cubicBezTo>
                    <a:cubicBezTo>
                      <a:pt x="566208" y="485168"/>
                      <a:pt x="589536" y="484839"/>
                      <a:pt x="612775" y="483051"/>
                    </a:cubicBezTo>
                    <a:cubicBezTo>
                      <a:pt x="615179" y="482866"/>
                      <a:pt x="631722" y="478340"/>
                      <a:pt x="635000" y="476701"/>
                    </a:cubicBezTo>
                    <a:cubicBezTo>
                      <a:pt x="638413" y="474994"/>
                      <a:pt x="641112" y="472058"/>
                      <a:pt x="644525" y="470351"/>
                    </a:cubicBezTo>
                    <a:cubicBezTo>
                      <a:pt x="647518" y="468854"/>
                      <a:pt x="650875" y="468234"/>
                      <a:pt x="654050" y="467176"/>
                    </a:cubicBezTo>
                    <a:cubicBezTo>
                      <a:pt x="657225" y="464001"/>
                      <a:pt x="659839" y="460142"/>
                      <a:pt x="663575" y="457651"/>
                    </a:cubicBezTo>
                    <a:cubicBezTo>
                      <a:pt x="666360" y="455795"/>
                      <a:pt x="670174" y="456101"/>
                      <a:pt x="673100" y="454476"/>
                    </a:cubicBezTo>
                    <a:cubicBezTo>
                      <a:pt x="679771" y="450770"/>
                      <a:pt x="685800" y="446009"/>
                      <a:pt x="692150" y="441776"/>
                    </a:cubicBezTo>
                    <a:lnTo>
                      <a:pt x="692150" y="441776"/>
                    </a:lnTo>
                    <a:cubicBezTo>
                      <a:pt x="704373" y="429553"/>
                      <a:pt x="697939" y="434742"/>
                      <a:pt x="711200" y="425901"/>
                    </a:cubicBezTo>
                    <a:cubicBezTo>
                      <a:pt x="719092" y="414062"/>
                      <a:pt x="725158" y="409461"/>
                      <a:pt x="714375" y="390976"/>
                    </a:cubicBezTo>
                    <a:cubicBezTo>
                      <a:pt x="710530" y="384384"/>
                      <a:pt x="699904" y="384381"/>
                      <a:pt x="695325" y="378276"/>
                    </a:cubicBezTo>
                    <a:cubicBezTo>
                      <a:pt x="693168" y="375400"/>
                      <a:pt x="681771" y="360694"/>
                      <a:pt x="679450" y="356051"/>
                    </a:cubicBezTo>
                    <a:cubicBezTo>
                      <a:pt x="677953" y="353058"/>
                      <a:pt x="678366" y="349139"/>
                      <a:pt x="676275" y="346526"/>
                    </a:cubicBezTo>
                    <a:cubicBezTo>
                      <a:pt x="673891" y="343546"/>
                      <a:pt x="669925" y="342293"/>
                      <a:pt x="666750" y="340176"/>
                    </a:cubicBezTo>
                    <a:cubicBezTo>
                      <a:pt x="665692" y="337001"/>
                      <a:pt x="664494" y="333869"/>
                      <a:pt x="663575" y="330651"/>
                    </a:cubicBezTo>
                    <a:cubicBezTo>
                      <a:pt x="662376" y="326455"/>
                      <a:pt x="661599" y="322147"/>
                      <a:pt x="660400" y="317951"/>
                    </a:cubicBezTo>
                    <a:cubicBezTo>
                      <a:pt x="658011" y="309590"/>
                      <a:pt x="655493" y="303423"/>
                      <a:pt x="650875" y="295726"/>
                    </a:cubicBezTo>
                    <a:lnTo>
                      <a:pt x="631825" y="267151"/>
                    </a:lnTo>
                    <a:cubicBezTo>
                      <a:pt x="629708" y="263976"/>
                      <a:pt x="626682" y="261246"/>
                      <a:pt x="625475" y="257626"/>
                    </a:cubicBezTo>
                    <a:cubicBezTo>
                      <a:pt x="624417" y="254451"/>
                      <a:pt x="624391" y="250714"/>
                      <a:pt x="622300" y="248101"/>
                    </a:cubicBezTo>
                    <a:cubicBezTo>
                      <a:pt x="619308" y="244361"/>
                      <a:pt x="603200" y="236963"/>
                      <a:pt x="600075" y="235401"/>
                    </a:cubicBezTo>
                    <a:cubicBezTo>
                      <a:pt x="597958" y="232226"/>
                      <a:pt x="596961" y="227898"/>
                      <a:pt x="593725" y="225876"/>
                    </a:cubicBezTo>
                    <a:cubicBezTo>
                      <a:pt x="588049" y="222328"/>
                      <a:pt x="581169" y="221149"/>
                      <a:pt x="574675" y="219526"/>
                    </a:cubicBezTo>
                    <a:cubicBezTo>
                      <a:pt x="562062" y="216373"/>
                      <a:pt x="556938" y="214733"/>
                      <a:pt x="542925" y="213176"/>
                    </a:cubicBezTo>
                    <a:cubicBezTo>
                      <a:pt x="530259" y="211769"/>
                      <a:pt x="517491" y="211408"/>
                      <a:pt x="504825" y="210001"/>
                    </a:cubicBezTo>
                    <a:cubicBezTo>
                      <a:pt x="498427" y="209290"/>
                      <a:pt x="492109" y="207978"/>
                      <a:pt x="485775" y="206826"/>
                    </a:cubicBezTo>
                    <a:cubicBezTo>
                      <a:pt x="480082" y="205791"/>
                      <a:pt x="466670" y="203623"/>
                      <a:pt x="460375" y="200476"/>
                    </a:cubicBezTo>
                    <a:cubicBezTo>
                      <a:pt x="456962" y="198769"/>
                      <a:pt x="454263" y="195833"/>
                      <a:pt x="450850" y="194126"/>
                    </a:cubicBezTo>
                    <a:cubicBezTo>
                      <a:pt x="447857" y="192629"/>
                      <a:pt x="444401" y="192269"/>
                      <a:pt x="441325" y="190951"/>
                    </a:cubicBezTo>
                    <a:cubicBezTo>
                      <a:pt x="436975" y="189087"/>
                      <a:pt x="433115" y="186098"/>
                      <a:pt x="428625" y="184601"/>
                    </a:cubicBezTo>
                    <a:cubicBezTo>
                      <a:pt x="413061" y="179413"/>
                      <a:pt x="403643" y="183222"/>
                      <a:pt x="387350" y="175076"/>
                    </a:cubicBezTo>
                    <a:cubicBezTo>
                      <a:pt x="381000" y="171901"/>
                      <a:pt x="374972" y="167977"/>
                      <a:pt x="368300" y="165551"/>
                    </a:cubicBezTo>
                    <a:cubicBezTo>
                      <a:pt x="363228" y="163707"/>
                      <a:pt x="357693" y="163547"/>
                      <a:pt x="352425" y="162376"/>
                    </a:cubicBezTo>
                    <a:cubicBezTo>
                      <a:pt x="348165" y="161429"/>
                      <a:pt x="343958" y="160259"/>
                      <a:pt x="339725" y="159201"/>
                    </a:cubicBezTo>
                    <a:cubicBezTo>
                      <a:pt x="336550" y="157084"/>
                      <a:pt x="332584" y="155831"/>
                      <a:pt x="330200" y="152851"/>
                    </a:cubicBezTo>
                    <a:cubicBezTo>
                      <a:pt x="328109" y="150238"/>
                      <a:pt x="329392" y="145693"/>
                      <a:pt x="327025" y="143326"/>
                    </a:cubicBezTo>
                    <a:cubicBezTo>
                      <a:pt x="323678" y="139979"/>
                      <a:pt x="318558" y="139093"/>
                      <a:pt x="314325" y="136976"/>
                    </a:cubicBezTo>
                    <a:cubicBezTo>
                      <a:pt x="301431" y="117635"/>
                      <a:pt x="315170" y="134223"/>
                      <a:pt x="282575" y="117926"/>
                    </a:cubicBezTo>
                    <a:cubicBezTo>
                      <a:pt x="277842" y="115559"/>
                      <a:pt x="274181" y="111477"/>
                      <a:pt x="269875" y="108401"/>
                    </a:cubicBezTo>
                    <a:cubicBezTo>
                      <a:pt x="266770" y="106183"/>
                      <a:pt x="263663" y="103944"/>
                      <a:pt x="260350" y="102051"/>
                    </a:cubicBezTo>
                    <a:cubicBezTo>
                      <a:pt x="232152" y="85938"/>
                      <a:pt x="261331" y="104822"/>
                      <a:pt x="238125" y="89351"/>
                    </a:cubicBezTo>
                    <a:cubicBezTo>
                      <a:pt x="236008" y="86176"/>
                      <a:pt x="231775" y="83642"/>
                      <a:pt x="231775" y="79826"/>
                    </a:cubicBezTo>
                    <a:cubicBezTo>
                      <a:pt x="231775" y="73133"/>
                      <a:pt x="238125" y="60776"/>
                      <a:pt x="238125" y="60776"/>
                    </a:cubicBezTo>
                    <a:cubicBezTo>
                      <a:pt x="234781" y="13966"/>
                      <a:pt x="236008" y="12622"/>
                      <a:pt x="215900" y="362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palencia">
                <a:extLst>
                  <a:ext uri="{FF2B5EF4-FFF2-40B4-BE49-F238E27FC236}">
                    <a16:creationId xmlns:a16="http://schemas.microsoft.com/office/drawing/2014/main" id="{5A4C9373-569A-3879-15C9-D41234F5FD35}"/>
                  </a:ext>
                </a:extLst>
              </p:cNvPr>
              <p:cNvSpPr/>
              <p:nvPr/>
            </p:nvSpPr>
            <p:spPr>
              <a:xfrm>
                <a:off x="1893040" y="501527"/>
                <a:ext cx="457270" cy="660400"/>
              </a:xfrm>
              <a:custGeom>
                <a:avLst/>
                <a:gdLst>
                  <a:gd name="connsiteX0" fmla="*/ 130175 w 457200"/>
                  <a:gd name="connsiteY0" fmla="*/ 25400 h 660400"/>
                  <a:gd name="connsiteX1" fmla="*/ 158750 w 457200"/>
                  <a:gd name="connsiteY1" fmla="*/ 6350 h 660400"/>
                  <a:gd name="connsiteX2" fmla="*/ 177800 w 457200"/>
                  <a:gd name="connsiteY2" fmla="*/ 0 h 660400"/>
                  <a:gd name="connsiteX3" fmla="*/ 209550 w 457200"/>
                  <a:gd name="connsiteY3" fmla="*/ 3175 h 660400"/>
                  <a:gd name="connsiteX4" fmla="*/ 228600 w 457200"/>
                  <a:gd name="connsiteY4" fmla="*/ 6350 h 660400"/>
                  <a:gd name="connsiteX5" fmla="*/ 238125 w 457200"/>
                  <a:gd name="connsiteY5" fmla="*/ 9525 h 660400"/>
                  <a:gd name="connsiteX6" fmla="*/ 266700 w 457200"/>
                  <a:gd name="connsiteY6" fmla="*/ 12700 h 660400"/>
                  <a:gd name="connsiteX7" fmla="*/ 276225 w 457200"/>
                  <a:gd name="connsiteY7" fmla="*/ 22225 h 660400"/>
                  <a:gd name="connsiteX8" fmla="*/ 298450 w 457200"/>
                  <a:gd name="connsiteY8" fmla="*/ 34925 h 660400"/>
                  <a:gd name="connsiteX9" fmla="*/ 333375 w 457200"/>
                  <a:gd name="connsiteY9" fmla="*/ 50800 h 660400"/>
                  <a:gd name="connsiteX10" fmla="*/ 342900 w 457200"/>
                  <a:gd name="connsiteY10" fmla="*/ 57150 h 660400"/>
                  <a:gd name="connsiteX11" fmla="*/ 352425 w 457200"/>
                  <a:gd name="connsiteY11" fmla="*/ 60325 h 660400"/>
                  <a:gd name="connsiteX12" fmla="*/ 365125 w 457200"/>
                  <a:gd name="connsiteY12" fmla="*/ 66675 h 660400"/>
                  <a:gd name="connsiteX13" fmla="*/ 371475 w 457200"/>
                  <a:gd name="connsiteY13" fmla="*/ 85725 h 660400"/>
                  <a:gd name="connsiteX14" fmla="*/ 374650 w 457200"/>
                  <a:gd name="connsiteY14" fmla="*/ 95250 h 660400"/>
                  <a:gd name="connsiteX15" fmla="*/ 384175 w 457200"/>
                  <a:gd name="connsiteY15" fmla="*/ 114300 h 660400"/>
                  <a:gd name="connsiteX16" fmla="*/ 381000 w 457200"/>
                  <a:gd name="connsiteY16" fmla="*/ 123825 h 660400"/>
                  <a:gd name="connsiteX17" fmla="*/ 368300 w 457200"/>
                  <a:gd name="connsiteY17" fmla="*/ 146050 h 660400"/>
                  <a:gd name="connsiteX18" fmla="*/ 365125 w 457200"/>
                  <a:gd name="connsiteY18" fmla="*/ 158750 h 660400"/>
                  <a:gd name="connsiteX19" fmla="*/ 361950 w 457200"/>
                  <a:gd name="connsiteY19" fmla="*/ 168275 h 660400"/>
                  <a:gd name="connsiteX20" fmla="*/ 355600 w 457200"/>
                  <a:gd name="connsiteY20" fmla="*/ 196850 h 660400"/>
                  <a:gd name="connsiteX21" fmla="*/ 349250 w 457200"/>
                  <a:gd name="connsiteY21" fmla="*/ 219075 h 660400"/>
                  <a:gd name="connsiteX22" fmla="*/ 342900 w 457200"/>
                  <a:gd name="connsiteY22" fmla="*/ 228600 h 660400"/>
                  <a:gd name="connsiteX23" fmla="*/ 333375 w 457200"/>
                  <a:gd name="connsiteY23" fmla="*/ 231775 h 660400"/>
                  <a:gd name="connsiteX24" fmla="*/ 314325 w 457200"/>
                  <a:gd name="connsiteY24" fmla="*/ 241300 h 660400"/>
                  <a:gd name="connsiteX25" fmla="*/ 317500 w 457200"/>
                  <a:gd name="connsiteY25" fmla="*/ 288925 h 660400"/>
                  <a:gd name="connsiteX26" fmla="*/ 320675 w 457200"/>
                  <a:gd name="connsiteY26" fmla="*/ 307975 h 660400"/>
                  <a:gd name="connsiteX27" fmla="*/ 323850 w 457200"/>
                  <a:gd name="connsiteY27" fmla="*/ 454025 h 660400"/>
                  <a:gd name="connsiteX28" fmla="*/ 327025 w 457200"/>
                  <a:gd name="connsiteY28" fmla="*/ 463550 h 660400"/>
                  <a:gd name="connsiteX29" fmla="*/ 336550 w 457200"/>
                  <a:gd name="connsiteY29" fmla="*/ 469900 h 660400"/>
                  <a:gd name="connsiteX30" fmla="*/ 358775 w 457200"/>
                  <a:gd name="connsiteY30" fmla="*/ 495300 h 660400"/>
                  <a:gd name="connsiteX31" fmla="*/ 371475 w 457200"/>
                  <a:gd name="connsiteY31" fmla="*/ 498475 h 660400"/>
                  <a:gd name="connsiteX32" fmla="*/ 374650 w 457200"/>
                  <a:gd name="connsiteY32" fmla="*/ 508000 h 660400"/>
                  <a:gd name="connsiteX33" fmla="*/ 384175 w 457200"/>
                  <a:gd name="connsiteY33" fmla="*/ 511175 h 660400"/>
                  <a:gd name="connsiteX34" fmla="*/ 403225 w 457200"/>
                  <a:gd name="connsiteY34" fmla="*/ 523875 h 660400"/>
                  <a:gd name="connsiteX35" fmla="*/ 422275 w 457200"/>
                  <a:gd name="connsiteY35" fmla="*/ 530225 h 660400"/>
                  <a:gd name="connsiteX36" fmla="*/ 431800 w 457200"/>
                  <a:gd name="connsiteY36" fmla="*/ 539750 h 660400"/>
                  <a:gd name="connsiteX37" fmla="*/ 441325 w 457200"/>
                  <a:gd name="connsiteY37" fmla="*/ 542925 h 660400"/>
                  <a:gd name="connsiteX38" fmla="*/ 447675 w 457200"/>
                  <a:gd name="connsiteY38" fmla="*/ 552450 h 660400"/>
                  <a:gd name="connsiteX39" fmla="*/ 457200 w 457200"/>
                  <a:gd name="connsiteY39" fmla="*/ 558800 h 660400"/>
                  <a:gd name="connsiteX40" fmla="*/ 454025 w 457200"/>
                  <a:gd name="connsiteY40" fmla="*/ 622300 h 660400"/>
                  <a:gd name="connsiteX41" fmla="*/ 447675 w 457200"/>
                  <a:gd name="connsiteY41" fmla="*/ 641350 h 660400"/>
                  <a:gd name="connsiteX42" fmla="*/ 428625 w 457200"/>
                  <a:gd name="connsiteY42" fmla="*/ 657225 h 660400"/>
                  <a:gd name="connsiteX43" fmla="*/ 419100 w 457200"/>
                  <a:gd name="connsiteY43" fmla="*/ 660400 h 660400"/>
                  <a:gd name="connsiteX44" fmla="*/ 377825 w 457200"/>
                  <a:gd name="connsiteY44" fmla="*/ 654050 h 660400"/>
                  <a:gd name="connsiteX45" fmla="*/ 368300 w 457200"/>
                  <a:gd name="connsiteY45" fmla="*/ 650875 h 660400"/>
                  <a:gd name="connsiteX46" fmla="*/ 358775 w 457200"/>
                  <a:gd name="connsiteY46" fmla="*/ 644525 h 660400"/>
                  <a:gd name="connsiteX47" fmla="*/ 342900 w 457200"/>
                  <a:gd name="connsiteY47" fmla="*/ 641350 h 660400"/>
                  <a:gd name="connsiteX48" fmla="*/ 323850 w 457200"/>
                  <a:gd name="connsiteY48" fmla="*/ 635000 h 660400"/>
                  <a:gd name="connsiteX49" fmla="*/ 314325 w 457200"/>
                  <a:gd name="connsiteY49" fmla="*/ 631825 h 660400"/>
                  <a:gd name="connsiteX50" fmla="*/ 304800 w 457200"/>
                  <a:gd name="connsiteY50" fmla="*/ 628650 h 660400"/>
                  <a:gd name="connsiteX51" fmla="*/ 238125 w 457200"/>
                  <a:gd name="connsiteY51" fmla="*/ 625475 h 660400"/>
                  <a:gd name="connsiteX52" fmla="*/ 228600 w 457200"/>
                  <a:gd name="connsiteY52" fmla="*/ 622300 h 660400"/>
                  <a:gd name="connsiteX53" fmla="*/ 209550 w 457200"/>
                  <a:gd name="connsiteY53" fmla="*/ 609600 h 660400"/>
                  <a:gd name="connsiteX54" fmla="*/ 200025 w 457200"/>
                  <a:gd name="connsiteY54" fmla="*/ 603250 h 660400"/>
                  <a:gd name="connsiteX55" fmla="*/ 190500 w 457200"/>
                  <a:gd name="connsiteY55" fmla="*/ 596900 h 660400"/>
                  <a:gd name="connsiteX56" fmla="*/ 171450 w 457200"/>
                  <a:gd name="connsiteY56" fmla="*/ 590550 h 660400"/>
                  <a:gd name="connsiteX57" fmla="*/ 161925 w 457200"/>
                  <a:gd name="connsiteY57" fmla="*/ 587375 h 660400"/>
                  <a:gd name="connsiteX58" fmla="*/ 133350 w 457200"/>
                  <a:gd name="connsiteY58" fmla="*/ 571500 h 660400"/>
                  <a:gd name="connsiteX59" fmla="*/ 123825 w 457200"/>
                  <a:gd name="connsiteY59" fmla="*/ 565150 h 660400"/>
                  <a:gd name="connsiteX60" fmla="*/ 111125 w 457200"/>
                  <a:gd name="connsiteY60" fmla="*/ 561975 h 660400"/>
                  <a:gd name="connsiteX61" fmla="*/ 79375 w 457200"/>
                  <a:gd name="connsiteY61" fmla="*/ 555625 h 660400"/>
                  <a:gd name="connsiteX62" fmla="*/ 69850 w 457200"/>
                  <a:gd name="connsiteY62" fmla="*/ 552450 h 660400"/>
                  <a:gd name="connsiteX63" fmla="*/ 50800 w 457200"/>
                  <a:gd name="connsiteY63" fmla="*/ 542925 h 660400"/>
                  <a:gd name="connsiteX64" fmla="*/ 34925 w 457200"/>
                  <a:gd name="connsiteY64" fmla="*/ 527050 h 660400"/>
                  <a:gd name="connsiteX65" fmla="*/ 28575 w 457200"/>
                  <a:gd name="connsiteY65" fmla="*/ 517525 h 660400"/>
                  <a:gd name="connsiteX66" fmla="*/ 19050 w 457200"/>
                  <a:gd name="connsiteY66" fmla="*/ 508000 h 660400"/>
                  <a:gd name="connsiteX67" fmla="*/ 15875 w 457200"/>
                  <a:gd name="connsiteY67" fmla="*/ 488950 h 660400"/>
                  <a:gd name="connsiteX68" fmla="*/ 12700 w 457200"/>
                  <a:gd name="connsiteY68" fmla="*/ 479425 h 660400"/>
                  <a:gd name="connsiteX69" fmla="*/ 9525 w 457200"/>
                  <a:gd name="connsiteY69" fmla="*/ 457200 h 660400"/>
                  <a:gd name="connsiteX70" fmla="*/ 6350 w 457200"/>
                  <a:gd name="connsiteY70" fmla="*/ 441325 h 660400"/>
                  <a:gd name="connsiteX71" fmla="*/ 3175 w 457200"/>
                  <a:gd name="connsiteY71" fmla="*/ 339725 h 660400"/>
                  <a:gd name="connsiteX72" fmla="*/ 0 w 457200"/>
                  <a:gd name="connsiteY72" fmla="*/ 323850 h 660400"/>
                  <a:gd name="connsiteX73" fmla="*/ 3175 w 457200"/>
                  <a:gd name="connsiteY73" fmla="*/ 285750 h 660400"/>
                  <a:gd name="connsiteX74" fmla="*/ 6350 w 457200"/>
                  <a:gd name="connsiteY74" fmla="*/ 276225 h 660400"/>
                  <a:gd name="connsiteX75" fmla="*/ 9525 w 457200"/>
                  <a:gd name="connsiteY75" fmla="*/ 260350 h 660400"/>
                  <a:gd name="connsiteX76" fmla="*/ 15875 w 457200"/>
                  <a:gd name="connsiteY76" fmla="*/ 231775 h 660400"/>
                  <a:gd name="connsiteX77" fmla="*/ 19050 w 457200"/>
                  <a:gd name="connsiteY77" fmla="*/ 206375 h 660400"/>
                  <a:gd name="connsiteX78" fmla="*/ 22225 w 457200"/>
                  <a:gd name="connsiteY78" fmla="*/ 196850 h 660400"/>
                  <a:gd name="connsiteX79" fmla="*/ 31750 w 457200"/>
                  <a:gd name="connsiteY79" fmla="*/ 190500 h 660400"/>
                  <a:gd name="connsiteX80" fmla="*/ 34925 w 457200"/>
                  <a:gd name="connsiteY80" fmla="*/ 180975 h 660400"/>
                  <a:gd name="connsiteX81" fmla="*/ 53975 w 457200"/>
                  <a:gd name="connsiteY81" fmla="*/ 152400 h 660400"/>
                  <a:gd name="connsiteX82" fmla="*/ 60325 w 457200"/>
                  <a:gd name="connsiteY82" fmla="*/ 142875 h 660400"/>
                  <a:gd name="connsiteX83" fmla="*/ 79375 w 457200"/>
                  <a:gd name="connsiteY83" fmla="*/ 130175 h 660400"/>
                  <a:gd name="connsiteX84" fmla="*/ 88900 w 457200"/>
                  <a:gd name="connsiteY84" fmla="*/ 111125 h 660400"/>
                  <a:gd name="connsiteX85" fmla="*/ 92075 w 457200"/>
                  <a:gd name="connsiteY85" fmla="*/ 101600 h 660400"/>
                  <a:gd name="connsiteX86" fmla="*/ 98425 w 457200"/>
                  <a:gd name="connsiteY86" fmla="*/ 92075 h 660400"/>
                  <a:gd name="connsiteX87" fmla="*/ 104775 w 457200"/>
                  <a:gd name="connsiteY87" fmla="*/ 73025 h 660400"/>
                  <a:gd name="connsiteX88" fmla="*/ 107950 w 457200"/>
                  <a:gd name="connsiteY88" fmla="*/ 63500 h 660400"/>
                  <a:gd name="connsiteX89" fmla="*/ 130175 w 457200"/>
                  <a:gd name="connsiteY89" fmla="*/ 25400 h 6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57200" h="660400">
                    <a:moveTo>
                      <a:pt x="130175" y="25400"/>
                    </a:moveTo>
                    <a:cubicBezTo>
                      <a:pt x="138642" y="15875"/>
                      <a:pt x="144679" y="11978"/>
                      <a:pt x="158750" y="6350"/>
                    </a:cubicBezTo>
                    <a:cubicBezTo>
                      <a:pt x="164965" y="3864"/>
                      <a:pt x="177800" y="0"/>
                      <a:pt x="177800" y="0"/>
                    </a:cubicBezTo>
                    <a:cubicBezTo>
                      <a:pt x="188383" y="1058"/>
                      <a:pt x="198996" y="1856"/>
                      <a:pt x="209550" y="3175"/>
                    </a:cubicBezTo>
                    <a:cubicBezTo>
                      <a:pt x="215938" y="3973"/>
                      <a:pt x="222316" y="4953"/>
                      <a:pt x="228600" y="6350"/>
                    </a:cubicBezTo>
                    <a:cubicBezTo>
                      <a:pt x="231867" y="7076"/>
                      <a:pt x="234824" y="8975"/>
                      <a:pt x="238125" y="9525"/>
                    </a:cubicBezTo>
                    <a:cubicBezTo>
                      <a:pt x="247578" y="11101"/>
                      <a:pt x="257175" y="11642"/>
                      <a:pt x="266700" y="12700"/>
                    </a:cubicBezTo>
                    <a:cubicBezTo>
                      <a:pt x="269875" y="15875"/>
                      <a:pt x="272776" y="19350"/>
                      <a:pt x="276225" y="22225"/>
                    </a:cubicBezTo>
                    <a:cubicBezTo>
                      <a:pt x="285639" y="30070"/>
                      <a:pt x="287359" y="28271"/>
                      <a:pt x="298450" y="34925"/>
                    </a:cubicBezTo>
                    <a:cubicBezTo>
                      <a:pt x="325913" y="51403"/>
                      <a:pt x="307242" y="45573"/>
                      <a:pt x="333375" y="50800"/>
                    </a:cubicBezTo>
                    <a:cubicBezTo>
                      <a:pt x="336550" y="52917"/>
                      <a:pt x="339487" y="55443"/>
                      <a:pt x="342900" y="57150"/>
                    </a:cubicBezTo>
                    <a:cubicBezTo>
                      <a:pt x="345893" y="58647"/>
                      <a:pt x="349349" y="59007"/>
                      <a:pt x="352425" y="60325"/>
                    </a:cubicBezTo>
                    <a:cubicBezTo>
                      <a:pt x="356775" y="62189"/>
                      <a:pt x="360892" y="64558"/>
                      <a:pt x="365125" y="66675"/>
                    </a:cubicBezTo>
                    <a:lnTo>
                      <a:pt x="371475" y="85725"/>
                    </a:lnTo>
                    <a:cubicBezTo>
                      <a:pt x="372533" y="88900"/>
                      <a:pt x="372794" y="92465"/>
                      <a:pt x="374650" y="95250"/>
                    </a:cubicBezTo>
                    <a:cubicBezTo>
                      <a:pt x="382856" y="107560"/>
                      <a:pt x="379793" y="101155"/>
                      <a:pt x="384175" y="114300"/>
                    </a:cubicBezTo>
                    <a:cubicBezTo>
                      <a:pt x="383117" y="117475"/>
                      <a:pt x="382497" y="120832"/>
                      <a:pt x="381000" y="123825"/>
                    </a:cubicBezTo>
                    <a:cubicBezTo>
                      <a:pt x="371788" y="142248"/>
                      <a:pt x="376649" y="123785"/>
                      <a:pt x="368300" y="146050"/>
                    </a:cubicBezTo>
                    <a:cubicBezTo>
                      <a:pt x="366768" y="150136"/>
                      <a:pt x="366324" y="154554"/>
                      <a:pt x="365125" y="158750"/>
                    </a:cubicBezTo>
                    <a:cubicBezTo>
                      <a:pt x="364206" y="161968"/>
                      <a:pt x="362869" y="165057"/>
                      <a:pt x="361950" y="168275"/>
                    </a:cubicBezTo>
                    <a:cubicBezTo>
                      <a:pt x="358078" y="181826"/>
                      <a:pt x="358874" y="182119"/>
                      <a:pt x="355600" y="196850"/>
                    </a:cubicBezTo>
                    <a:cubicBezTo>
                      <a:pt x="354786" y="200512"/>
                      <a:pt x="351371" y="214832"/>
                      <a:pt x="349250" y="219075"/>
                    </a:cubicBezTo>
                    <a:cubicBezTo>
                      <a:pt x="347543" y="222488"/>
                      <a:pt x="345880" y="226216"/>
                      <a:pt x="342900" y="228600"/>
                    </a:cubicBezTo>
                    <a:cubicBezTo>
                      <a:pt x="340287" y="230691"/>
                      <a:pt x="336368" y="230278"/>
                      <a:pt x="333375" y="231775"/>
                    </a:cubicBezTo>
                    <a:cubicBezTo>
                      <a:pt x="308756" y="244085"/>
                      <a:pt x="338266" y="233320"/>
                      <a:pt x="314325" y="241300"/>
                    </a:cubicBezTo>
                    <a:cubicBezTo>
                      <a:pt x="315383" y="257175"/>
                      <a:pt x="315992" y="273086"/>
                      <a:pt x="317500" y="288925"/>
                    </a:cubicBezTo>
                    <a:cubicBezTo>
                      <a:pt x="318110" y="295334"/>
                      <a:pt x="320428" y="301542"/>
                      <a:pt x="320675" y="307975"/>
                    </a:cubicBezTo>
                    <a:cubicBezTo>
                      <a:pt x="322546" y="356634"/>
                      <a:pt x="321864" y="405371"/>
                      <a:pt x="323850" y="454025"/>
                    </a:cubicBezTo>
                    <a:cubicBezTo>
                      <a:pt x="323986" y="457369"/>
                      <a:pt x="324934" y="460937"/>
                      <a:pt x="327025" y="463550"/>
                    </a:cubicBezTo>
                    <a:cubicBezTo>
                      <a:pt x="329409" y="466530"/>
                      <a:pt x="333375" y="467783"/>
                      <a:pt x="336550" y="469900"/>
                    </a:cubicBezTo>
                    <a:cubicBezTo>
                      <a:pt x="344311" y="481542"/>
                      <a:pt x="346428" y="490008"/>
                      <a:pt x="358775" y="495300"/>
                    </a:cubicBezTo>
                    <a:cubicBezTo>
                      <a:pt x="362786" y="497019"/>
                      <a:pt x="367242" y="497417"/>
                      <a:pt x="371475" y="498475"/>
                    </a:cubicBezTo>
                    <a:cubicBezTo>
                      <a:pt x="372533" y="501650"/>
                      <a:pt x="372283" y="505633"/>
                      <a:pt x="374650" y="508000"/>
                    </a:cubicBezTo>
                    <a:cubicBezTo>
                      <a:pt x="377017" y="510367"/>
                      <a:pt x="381249" y="509550"/>
                      <a:pt x="384175" y="511175"/>
                    </a:cubicBezTo>
                    <a:cubicBezTo>
                      <a:pt x="390846" y="514881"/>
                      <a:pt x="395985" y="521462"/>
                      <a:pt x="403225" y="523875"/>
                    </a:cubicBezTo>
                    <a:lnTo>
                      <a:pt x="422275" y="530225"/>
                    </a:lnTo>
                    <a:cubicBezTo>
                      <a:pt x="425450" y="533400"/>
                      <a:pt x="428064" y="537259"/>
                      <a:pt x="431800" y="539750"/>
                    </a:cubicBezTo>
                    <a:cubicBezTo>
                      <a:pt x="434585" y="541606"/>
                      <a:pt x="438712" y="540834"/>
                      <a:pt x="441325" y="542925"/>
                    </a:cubicBezTo>
                    <a:cubicBezTo>
                      <a:pt x="444305" y="545309"/>
                      <a:pt x="444977" y="549752"/>
                      <a:pt x="447675" y="552450"/>
                    </a:cubicBezTo>
                    <a:cubicBezTo>
                      <a:pt x="450373" y="555148"/>
                      <a:pt x="454025" y="556683"/>
                      <a:pt x="457200" y="558800"/>
                    </a:cubicBezTo>
                    <a:cubicBezTo>
                      <a:pt x="456142" y="579967"/>
                      <a:pt x="456454" y="601247"/>
                      <a:pt x="454025" y="622300"/>
                    </a:cubicBezTo>
                    <a:cubicBezTo>
                      <a:pt x="453258" y="628949"/>
                      <a:pt x="452408" y="636617"/>
                      <a:pt x="447675" y="641350"/>
                    </a:cubicBezTo>
                    <a:cubicBezTo>
                      <a:pt x="440653" y="648372"/>
                      <a:pt x="437466" y="652805"/>
                      <a:pt x="428625" y="657225"/>
                    </a:cubicBezTo>
                    <a:cubicBezTo>
                      <a:pt x="425632" y="658722"/>
                      <a:pt x="422275" y="659342"/>
                      <a:pt x="419100" y="660400"/>
                    </a:cubicBezTo>
                    <a:cubicBezTo>
                      <a:pt x="403677" y="658472"/>
                      <a:pt x="392370" y="657686"/>
                      <a:pt x="377825" y="654050"/>
                    </a:cubicBezTo>
                    <a:cubicBezTo>
                      <a:pt x="374578" y="653238"/>
                      <a:pt x="371293" y="652372"/>
                      <a:pt x="368300" y="650875"/>
                    </a:cubicBezTo>
                    <a:cubicBezTo>
                      <a:pt x="364887" y="649168"/>
                      <a:pt x="362348" y="645865"/>
                      <a:pt x="358775" y="644525"/>
                    </a:cubicBezTo>
                    <a:cubicBezTo>
                      <a:pt x="353722" y="642630"/>
                      <a:pt x="348106" y="642770"/>
                      <a:pt x="342900" y="641350"/>
                    </a:cubicBezTo>
                    <a:cubicBezTo>
                      <a:pt x="336442" y="639589"/>
                      <a:pt x="330200" y="637117"/>
                      <a:pt x="323850" y="635000"/>
                    </a:cubicBezTo>
                    <a:lnTo>
                      <a:pt x="314325" y="631825"/>
                    </a:lnTo>
                    <a:cubicBezTo>
                      <a:pt x="311150" y="630767"/>
                      <a:pt x="308143" y="628809"/>
                      <a:pt x="304800" y="628650"/>
                    </a:cubicBezTo>
                    <a:lnTo>
                      <a:pt x="238125" y="625475"/>
                    </a:lnTo>
                    <a:cubicBezTo>
                      <a:pt x="234950" y="624417"/>
                      <a:pt x="231526" y="623925"/>
                      <a:pt x="228600" y="622300"/>
                    </a:cubicBezTo>
                    <a:cubicBezTo>
                      <a:pt x="221929" y="618594"/>
                      <a:pt x="215900" y="613833"/>
                      <a:pt x="209550" y="609600"/>
                    </a:cubicBezTo>
                    <a:lnTo>
                      <a:pt x="200025" y="603250"/>
                    </a:lnTo>
                    <a:cubicBezTo>
                      <a:pt x="196850" y="601133"/>
                      <a:pt x="194120" y="598107"/>
                      <a:pt x="190500" y="596900"/>
                    </a:cubicBezTo>
                    <a:lnTo>
                      <a:pt x="171450" y="590550"/>
                    </a:lnTo>
                    <a:lnTo>
                      <a:pt x="161925" y="587375"/>
                    </a:lnTo>
                    <a:cubicBezTo>
                      <a:pt x="132030" y="557480"/>
                      <a:pt x="179969" y="602580"/>
                      <a:pt x="133350" y="571500"/>
                    </a:cubicBezTo>
                    <a:cubicBezTo>
                      <a:pt x="130175" y="569383"/>
                      <a:pt x="127332" y="566653"/>
                      <a:pt x="123825" y="565150"/>
                    </a:cubicBezTo>
                    <a:cubicBezTo>
                      <a:pt x="119814" y="563431"/>
                      <a:pt x="115321" y="563174"/>
                      <a:pt x="111125" y="561975"/>
                    </a:cubicBezTo>
                    <a:cubicBezTo>
                      <a:pt x="88959" y="555642"/>
                      <a:pt x="117304" y="561043"/>
                      <a:pt x="79375" y="555625"/>
                    </a:cubicBezTo>
                    <a:cubicBezTo>
                      <a:pt x="76200" y="554567"/>
                      <a:pt x="72843" y="553947"/>
                      <a:pt x="69850" y="552450"/>
                    </a:cubicBezTo>
                    <a:cubicBezTo>
                      <a:pt x="45231" y="540140"/>
                      <a:pt x="74741" y="550905"/>
                      <a:pt x="50800" y="542925"/>
                    </a:cubicBezTo>
                    <a:cubicBezTo>
                      <a:pt x="33867" y="517525"/>
                      <a:pt x="56092" y="548217"/>
                      <a:pt x="34925" y="527050"/>
                    </a:cubicBezTo>
                    <a:cubicBezTo>
                      <a:pt x="32227" y="524352"/>
                      <a:pt x="31018" y="520456"/>
                      <a:pt x="28575" y="517525"/>
                    </a:cubicBezTo>
                    <a:cubicBezTo>
                      <a:pt x="25700" y="514076"/>
                      <a:pt x="22225" y="511175"/>
                      <a:pt x="19050" y="508000"/>
                    </a:cubicBezTo>
                    <a:cubicBezTo>
                      <a:pt x="17992" y="501650"/>
                      <a:pt x="17272" y="495234"/>
                      <a:pt x="15875" y="488950"/>
                    </a:cubicBezTo>
                    <a:cubicBezTo>
                      <a:pt x="15149" y="485683"/>
                      <a:pt x="13356" y="482707"/>
                      <a:pt x="12700" y="479425"/>
                    </a:cubicBezTo>
                    <a:cubicBezTo>
                      <a:pt x="11232" y="472087"/>
                      <a:pt x="10755" y="464582"/>
                      <a:pt x="9525" y="457200"/>
                    </a:cubicBezTo>
                    <a:cubicBezTo>
                      <a:pt x="8638" y="451877"/>
                      <a:pt x="7408" y="446617"/>
                      <a:pt x="6350" y="441325"/>
                    </a:cubicBezTo>
                    <a:cubicBezTo>
                      <a:pt x="5292" y="407458"/>
                      <a:pt x="5004" y="373559"/>
                      <a:pt x="3175" y="339725"/>
                    </a:cubicBezTo>
                    <a:cubicBezTo>
                      <a:pt x="2884" y="334336"/>
                      <a:pt x="0" y="329246"/>
                      <a:pt x="0" y="323850"/>
                    </a:cubicBezTo>
                    <a:cubicBezTo>
                      <a:pt x="0" y="311106"/>
                      <a:pt x="1491" y="298382"/>
                      <a:pt x="3175" y="285750"/>
                    </a:cubicBezTo>
                    <a:cubicBezTo>
                      <a:pt x="3617" y="282433"/>
                      <a:pt x="5538" y="279472"/>
                      <a:pt x="6350" y="276225"/>
                    </a:cubicBezTo>
                    <a:cubicBezTo>
                      <a:pt x="7659" y="270990"/>
                      <a:pt x="8560" y="265659"/>
                      <a:pt x="9525" y="260350"/>
                    </a:cubicBezTo>
                    <a:cubicBezTo>
                      <a:pt x="13995" y="235764"/>
                      <a:pt x="10277" y="248569"/>
                      <a:pt x="15875" y="231775"/>
                    </a:cubicBezTo>
                    <a:cubicBezTo>
                      <a:pt x="16933" y="223308"/>
                      <a:pt x="17524" y="214770"/>
                      <a:pt x="19050" y="206375"/>
                    </a:cubicBezTo>
                    <a:cubicBezTo>
                      <a:pt x="19649" y="203082"/>
                      <a:pt x="20134" y="199463"/>
                      <a:pt x="22225" y="196850"/>
                    </a:cubicBezTo>
                    <a:cubicBezTo>
                      <a:pt x="24609" y="193870"/>
                      <a:pt x="28575" y="192617"/>
                      <a:pt x="31750" y="190500"/>
                    </a:cubicBezTo>
                    <a:cubicBezTo>
                      <a:pt x="32808" y="187325"/>
                      <a:pt x="33300" y="183901"/>
                      <a:pt x="34925" y="180975"/>
                    </a:cubicBezTo>
                    <a:lnTo>
                      <a:pt x="53975" y="152400"/>
                    </a:lnTo>
                    <a:cubicBezTo>
                      <a:pt x="56092" y="149225"/>
                      <a:pt x="57150" y="144992"/>
                      <a:pt x="60325" y="142875"/>
                    </a:cubicBezTo>
                    <a:lnTo>
                      <a:pt x="79375" y="130175"/>
                    </a:lnTo>
                    <a:cubicBezTo>
                      <a:pt x="87355" y="106234"/>
                      <a:pt x="76590" y="135744"/>
                      <a:pt x="88900" y="111125"/>
                    </a:cubicBezTo>
                    <a:cubicBezTo>
                      <a:pt x="90397" y="108132"/>
                      <a:pt x="90578" y="104593"/>
                      <a:pt x="92075" y="101600"/>
                    </a:cubicBezTo>
                    <a:cubicBezTo>
                      <a:pt x="93782" y="98187"/>
                      <a:pt x="96875" y="95562"/>
                      <a:pt x="98425" y="92075"/>
                    </a:cubicBezTo>
                    <a:cubicBezTo>
                      <a:pt x="101143" y="85958"/>
                      <a:pt x="102658" y="79375"/>
                      <a:pt x="104775" y="73025"/>
                    </a:cubicBezTo>
                    <a:cubicBezTo>
                      <a:pt x="105833" y="69850"/>
                      <a:pt x="106094" y="66285"/>
                      <a:pt x="107950" y="63500"/>
                    </a:cubicBezTo>
                    <a:cubicBezTo>
                      <a:pt x="121237" y="43569"/>
                      <a:pt x="121708" y="34925"/>
                      <a:pt x="130175" y="254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cantabria">
                <a:extLst>
                  <a:ext uri="{FF2B5EF4-FFF2-40B4-BE49-F238E27FC236}">
                    <a16:creationId xmlns:a16="http://schemas.microsoft.com/office/drawing/2014/main" id="{B7EFC15E-83A7-5E65-DF4F-2672D5B03DF6}"/>
                  </a:ext>
                </a:extLst>
              </p:cNvPr>
              <p:cNvSpPr/>
              <p:nvPr/>
            </p:nvSpPr>
            <p:spPr>
              <a:xfrm>
                <a:off x="2004182" y="196727"/>
                <a:ext cx="713870" cy="450850"/>
              </a:xfrm>
              <a:custGeom>
                <a:avLst/>
                <a:gdLst>
                  <a:gd name="connsiteX0" fmla="*/ 117475 w 715121"/>
                  <a:gd name="connsiteY0" fmla="*/ 82550 h 450850"/>
                  <a:gd name="connsiteX1" fmla="*/ 107950 w 715121"/>
                  <a:gd name="connsiteY1" fmla="*/ 101600 h 450850"/>
                  <a:gd name="connsiteX2" fmla="*/ 101600 w 715121"/>
                  <a:gd name="connsiteY2" fmla="*/ 111125 h 450850"/>
                  <a:gd name="connsiteX3" fmla="*/ 98425 w 715121"/>
                  <a:gd name="connsiteY3" fmla="*/ 120650 h 450850"/>
                  <a:gd name="connsiteX4" fmla="*/ 85725 w 715121"/>
                  <a:gd name="connsiteY4" fmla="*/ 139700 h 450850"/>
                  <a:gd name="connsiteX5" fmla="*/ 66675 w 715121"/>
                  <a:gd name="connsiteY5" fmla="*/ 146050 h 450850"/>
                  <a:gd name="connsiteX6" fmla="*/ 47625 w 715121"/>
                  <a:gd name="connsiteY6" fmla="*/ 158750 h 450850"/>
                  <a:gd name="connsiteX7" fmla="*/ 12700 w 715121"/>
                  <a:gd name="connsiteY7" fmla="*/ 161925 h 450850"/>
                  <a:gd name="connsiteX8" fmla="*/ 3175 w 715121"/>
                  <a:gd name="connsiteY8" fmla="*/ 168275 h 450850"/>
                  <a:gd name="connsiteX9" fmla="*/ 0 w 715121"/>
                  <a:gd name="connsiteY9" fmla="*/ 177800 h 450850"/>
                  <a:gd name="connsiteX10" fmla="*/ 3175 w 715121"/>
                  <a:gd name="connsiteY10" fmla="*/ 228600 h 450850"/>
                  <a:gd name="connsiteX11" fmla="*/ 6350 w 715121"/>
                  <a:gd name="connsiteY11" fmla="*/ 260350 h 450850"/>
                  <a:gd name="connsiteX12" fmla="*/ 9525 w 715121"/>
                  <a:gd name="connsiteY12" fmla="*/ 269875 h 450850"/>
                  <a:gd name="connsiteX13" fmla="*/ 12700 w 715121"/>
                  <a:gd name="connsiteY13" fmla="*/ 285750 h 450850"/>
                  <a:gd name="connsiteX14" fmla="*/ 25400 w 715121"/>
                  <a:gd name="connsiteY14" fmla="*/ 304800 h 450850"/>
                  <a:gd name="connsiteX15" fmla="*/ 73025 w 715121"/>
                  <a:gd name="connsiteY15" fmla="*/ 307975 h 450850"/>
                  <a:gd name="connsiteX16" fmla="*/ 85725 w 715121"/>
                  <a:gd name="connsiteY16" fmla="*/ 311150 h 450850"/>
                  <a:gd name="connsiteX17" fmla="*/ 114300 w 715121"/>
                  <a:gd name="connsiteY17" fmla="*/ 320675 h 450850"/>
                  <a:gd name="connsiteX18" fmla="*/ 123825 w 715121"/>
                  <a:gd name="connsiteY18" fmla="*/ 323850 h 450850"/>
                  <a:gd name="connsiteX19" fmla="*/ 133350 w 715121"/>
                  <a:gd name="connsiteY19" fmla="*/ 327025 h 450850"/>
                  <a:gd name="connsiteX20" fmla="*/ 165100 w 715121"/>
                  <a:gd name="connsiteY20" fmla="*/ 330200 h 450850"/>
                  <a:gd name="connsiteX21" fmla="*/ 174625 w 715121"/>
                  <a:gd name="connsiteY21" fmla="*/ 336550 h 450850"/>
                  <a:gd name="connsiteX22" fmla="*/ 180975 w 715121"/>
                  <a:gd name="connsiteY22" fmla="*/ 346075 h 450850"/>
                  <a:gd name="connsiteX23" fmla="*/ 200025 w 715121"/>
                  <a:gd name="connsiteY23" fmla="*/ 358775 h 450850"/>
                  <a:gd name="connsiteX24" fmla="*/ 209550 w 715121"/>
                  <a:gd name="connsiteY24" fmla="*/ 365125 h 450850"/>
                  <a:gd name="connsiteX25" fmla="*/ 228600 w 715121"/>
                  <a:gd name="connsiteY25" fmla="*/ 384175 h 450850"/>
                  <a:gd name="connsiteX26" fmla="*/ 231775 w 715121"/>
                  <a:gd name="connsiteY26" fmla="*/ 393700 h 450850"/>
                  <a:gd name="connsiteX27" fmla="*/ 269875 w 715121"/>
                  <a:gd name="connsiteY27" fmla="*/ 412750 h 450850"/>
                  <a:gd name="connsiteX28" fmla="*/ 285750 w 715121"/>
                  <a:gd name="connsiteY28" fmla="*/ 415925 h 450850"/>
                  <a:gd name="connsiteX29" fmla="*/ 304800 w 715121"/>
                  <a:gd name="connsiteY29" fmla="*/ 428625 h 450850"/>
                  <a:gd name="connsiteX30" fmla="*/ 307975 w 715121"/>
                  <a:gd name="connsiteY30" fmla="*/ 441325 h 450850"/>
                  <a:gd name="connsiteX31" fmla="*/ 327025 w 715121"/>
                  <a:gd name="connsiteY31" fmla="*/ 450850 h 450850"/>
                  <a:gd name="connsiteX32" fmla="*/ 349250 w 715121"/>
                  <a:gd name="connsiteY32" fmla="*/ 425450 h 450850"/>
                  <a:gd name="connsiteX33" fmla="*/ 355600 w 715121"/>
                  <a:gd name="connsiteY33" fmla="*/ 415925 h 450850"/>
                  <a:gd name="connsiteX34" fmla="*/ 368300 w 715121"/>
                  <a:gd name="connsiteY34" fmla="*/ 412750 h 450850"/>
                  <a:gd name="connsiteX35" fmla="*/ 387350 w 715121"/>
                  <a:gd name="connsiteY35" fmla="*/ 406400 h 450850"/>
                  <a:gd name="connsiteX36" fmla="*/ 381000 w 715121"/>
                  <a:gd name="connsiteY36" fmla="*/ 361950 h 450850"/>
                  <a:gd name="connsiteX37" fmla="*/ 368300 w 715121"/>
                  <a:gd name="connsiteY37" fmla="*/ 342900 h 450850"/>
                  <a:gd name="connsiteX38" fmla="*/ 365125 w 715121"/>
                  <a:gd name="connsiteY38" fmla="*/ 333375 h 450850"/>
                  <a:gd name="connsiteX39" fmla="*/ 368300 w 715121"/>
                  <a:gd name="connsiteY39" fmla="*/ 295275 h 450850"/>
                  <a:gd name="connsiteX40" fmla="*/ 384175 w 715121"/>
                  <a:gd name="connsiteY40" fmla="*/ 279400 h 450850"/>
                  <a:gd name="connsiteX41" fmla="*/ 403225 w 715121"/>
                  <a:gd name="connsiteY41" fmla="*/ 263525 h 450850"/>
                  <a:gd name="connsiteX42" fmla="*/ 412750 w 715121"/>
                  <a:gd name="connsiteY42" fmla="*/ 260350 h 450850"/>
                  <a:gd name="connsiteX43" fmla="*/ 422275 w 715121"/>
                  <a:gd name="connsiteY43" fmla="*/ 254000 h 450850"/>
                  <a:gd name="connsiteX44" fmla="*/ 447675 w 715121"/>
                  <a:gd name="connsiteY44" fmla="*/ 250825 h 450850"/>
                  <a:gd name="connsiteX45" fmla="*/ 460375 w 715121"/>
                  <a:gd name="connsiteY45" fmla="*/ 247650 h 450850"/>
                  <a:gd name="connsiteX46" fmla="*/ 492125 w 715121"/>
                  <a:gd name="connsiteY46" fmla="*/ 244475 h 450850"/>
                  <a:gd name="connsiteX47" fmla="*/ 511175 w 715121"/>
                  <a:gd name="connsiteY47" fmla="*/ 241300 h 450850"/>
                  <a:gd name="connsiteX48" fmla="*/ 542925 w 715121"/>
                  <a:gd name="connsiteY48" fmla="*/ 234950 h 450850"/>
                  <a:gd name="connsiteX49" fmla="*/ 587375 w 715121"/>
                  <a:gd name="connsiteY49" fmla="*/ 228600 h 450850"/>
                  <a:gd name="connsiteX50" fmla="*/ 581025 w 715121"/>
                  <a:gd name="connsiteY50" fmla="*/ 209550 h 450850"/>
                  <a:gd name="connsiteX51" fmla="*/ 577850 w 715121"/>
                  <a:gd name="connsiteY51" fmla="*/ 200025 h 450850"/>
                  <a:gd name="connsiteX52" fmla="*/ 581025 w 715121"/>
                  <a:gd name="connsiteY52" fmla="*/ 139700 h 450850"/>
                  <a:gd name="connsiteX53" fmla="*/ 622300 w 715121"/>
                  <a:gd name="connsiteY53" fmla="*/ 136525 h 450850"/>
                  <a:gd name="connsiteX54" fmla="*/ 635000 w 715121"/>
                  <a:gd name="connsiteY54" fmla="*/ 133350 h 450850"/>
                  <a:gd name="connsiteX55" fmla="*/ 704850 w 715121"/>
                  <a:gd name="connsiteY55" fmla="*/ 127000 h 450850"/>
                  <a:gd name="connsiteX56" fmla="*/ 714375 w 715121"/>
                  <a:gd name="connsiteY56" fmla="*/ 120650 h 450850"/>
                  <a:gd name="connsiteX57" fmla="*/ 692150 w 715121"/>
                  <a:gd name="connsiteY57" fmla="*/ 88900 h 450850"/>
                  <a:gd name="connsiteX58" fmla="*/ 606425 w 715121"/>
                  <a:gd name="connsiteY58" fmla="*/ 79375 h 450850"/>
                  <a:gd name="connsiteX59" fmla="*/ 596900 w 715121"/>
                  <a:gd name="connsiteY59" fmla="*/ 76200 h 450850"/>
                  <a:gd name="connsiteX60" fmla="*/ 571500 w 715121"/>
                  <a:gd name="connsiteY60" fmla="*/ 69850 h 450850"/>
                  <a:gd name="connsiteX61" fmla="*/ 565150 w 715121"/>
                  <a:gd name="connsiteY61" fmla="*/ 60325 h 450850"/>
                  <a:gd name="connsiteX62" fmla="*/ 561975 w 715121"/>
                  <a:gd name="connsiteY62" fmla="*/ 50800 h 450850"/>
                  <a:gd name="connsiteX63" fmla="*/ 552450 w 715121"/>
                  <a:gd name="connsiteY63" fmla="*/ 41275 h 450850"/>
                  <a:gd name="connsiteX64" fmla="*/ 536575 w 715121"/>
                  <a:gd name="connsiteY64" fmla="*/ 22225 h 450850"/>
                  <a:gd name="connsiteX65" fmla="*/ 527050 w 715121"/>
                  <a:gd name="connsiteY65" fmla="*/ 3175 h 450850"/>
                  <a:gd name="connsiteX66" fmla="*/ 517525 w 715121"/>
                  <a:gd name="connsiteY66" fmla="*/ 0 h 450850"/>
                  <a:gd name="connsiteX67" fmla="*/ 485775 w 715121"/>
                  <a:gd name="connsiteY67" fmla="*/ 3175 h 450850"/>
                  <a:gd name="connsiteX68" fmla="*/ 460375 w 715121"/>
                  <a:gd name="connsiteY68" fmla="*/ 6350 h 450850"/>
                  <a:gd name="connsiteX69" fmla="*/ 431800 w 715121"/>
                  <a:gd name="connsiteY69" fmla="*/ 9525 h 450850"/>
                  <a:gd name="connsiteX70" fmla="*/ 358775 w 715121"/>
                  <a:gd name="connsiteY70" fmla="*/ 9525 h 450850"/>
                  <a:gd name="connsiteX71" fmla="*/ 311150 w 715121"/>
                  <a:gd name="connsiteY71" fmla="*/ 19050 h 450850"/>
                  <a:gd name="connsiteX72" fmla="*/ 288925 w 715121"/>
                  <a:gd name="connsiteY72" fmla="*/ 25400 h 450850"/>
                  <a:gd name="connsiteX73" fmla="*/ 276225 w 715121"/>
                  <a:gd name="connsiteY73" fmla="*/ 31750 h 450850"/>
                  <a:gd name="connsiteX74" fmla="*/ 266700 w 715121"/>
                  <a:gd name="connsiteY74" fmla="*/ 38100 h 450850"/>
                  <a:gd name="connsiteX75" fmla="*/ 231775 w 715121"/>
                  <a:gd name="connsiteY75" fmla="*/ 41275 h 450850"/>
                  <a:gd name="connsiteX76" fmla="*/ 212725 w 715121"/>
                  <a:gd name="connsiteY76" fmla="*/ 47625 h 450850"/>
                  <a:gd name="connsiteX77" fmla="*/ 180975 w 715121"/>
                  <a:gd name="connsiteY77" fmla="*/ 57150 h 450850"/>
                  <a:gd name="connsiteX78" fmla="*/ 161925 w 715121"/>
                  <a:gd name="connsiteY78" fmla="*/ 66675 h 450850"/>
                  <a:gd name="connsiteX79" fmla="*/ 117475 w 715121"/>
                  <a:gd name="connsiteY79" fmla="*/ 825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715121" h="450850">
                    <a:moveTo>
                      <a:pt x="117475" y="82550"/>
                    </a:moveTo>
                    <a:cubicBezTo>
                      <a:pt x="108479" y="88371"/>
                      <a:pt x="111398" y="95394"/>
                      <a:pt x="107950" y="101600"/>
                    </a:cubicBezTo>
                    <a:cubicBezTo>
                      <a:pt x="106097" y="104936"/>
                      <a:pt x="103307" y="107712"/>
                      <a:pt x="101600" y="111125"/>
                    </a:cubicBezTo>
                    <a:cubicBezTo>
                      <a:pt x="100103" y="114118"/>
                      <a:pt x="100050" y="117724"/>
                      <a:pt x="98425" y="120650"/>
                    </a:cubicBezTo>
                    <a:cubicBezTo>
                      <a:pt x="94719" y="127321"/>
                      <a:pt x="92965" y="137287"/>
                      <a:pt x="85725" y="139700"/>
                    </a:cubicBezTo>
                    <a:cubicBezTo>
                      <a:pt x="79375" y="141817"/>
                      <a:pt x="72244" y="142337"/>
                      <a:pt x="66675" y="146050"/>
                    </a:cubicBezTo>
                    <a:cubicBezTo>
                      <a:pt x="60325" y="150283"/>
                      <a:pt x="55225" y="158059"/>
                      <a:pt x="47625" y="158750"/>
                    </a:cubicBezTo>
                    <a:lnTo>
                      <a:pt x="12700" y="161925"/>
                    </a:lnTo>
                    <a:cubicBezTo>
                      <a:pt x="9525" y="164042"/>
                      <a:pt x="5559" y="165295"/>
                      <a:pt x="3175" y="168275"/>
                    </a:cubicBezTo>
                    <a:cubicBezTo>
                      <a:pt x="1084" y="170888"/>
                      <a:pt x="0" y="174453"/>
                      <a:pt x="0" y="177800"/>
                    </a:cubicBezTo>
                    <a:cubicBezTo>
                      <a:pt x="0" y="194766"/>
                      <a:pt x="1874" y="211684"/>
                      <a:pt x="3175" y="228600"/>
                    </a:cubicBezTo>
                    <a:cubicBezTo>
                      <a:pt x="3991" y="239205"/>
                      <a:pt x="4733" y="249838"/>
                      <a:pt x="6350" y="260350"/>
                    </a:cubicBezTo>
                    <a:cubicBezTo>
                      <a:pt x="6859" y="263658"/>
                      <a:pt x="8713" y="266628"/>
                      <a:pt x="9525" y="269875"/>
                    </a:cubicBezTo>
                    <a:cubicBezTo>
                      <a:pt x="10834" y="275110"/>
                      <a:pt x="11391" y="280515"/>
                      <a:pt x="12700" y="285750"/>
                    </a:cubicBezTo>
                    <a:cubicBezTo>
                      <a:pt x="14254" y="291965"/>
                      <a:pt x="17589" y="303064"/>
                      <a:pt x="25400" y="304800"/>
                    </a:cubicBezTo>
                    <a:cubicBezTo>
                      <a:pt x="40931" y="308251"/>
                      <a:pt x="57150" y="306917"/>
                      <a:pt x="73025" y="307975"/>
                    </a:cubicBezTo>
                    <a:cubicBezTo>
                      <a:pt x="77258" y="309033"/>
                      <a:pt x="81545" y="309896"/>
                      <a:pt x="85725" y="311150"/>
                    </a:cubicBezTo>
                    <a:cubicBezTo>
                      <a:pt x="95342" y="314035"/>
                      <a:pt x="104775" y="317500"/>
                      <a:pt x="114300" y="320675"/>
                    </a:cubicBezTo>
                    <a:lnTo>
                      <a:pt x="123825" y="323850"/>
                    </a:lnTo>
                    <a:cubicBezTo>
                      <a:pt x="127000" y="324908"/>
                      <a:pt x="130020" y="326692"/>
                      <a:pt x="133350" y="327025"/>
                    </a:cubicBezTo>
                    <a:lnTo>
                      <a:pt x="165100" y="330200"/>
                    </a:lnTo>
                    <a:cubicBezTo>
                      <a:pt x="168275" y="332317"/>
                      <a:pt x="171927" y="333852"/>
                      <a:pt x="174625" y="336550"/>
                    </a:cubicBezTo>
                    <a:cubicBezTo>
                      <a:pt x="177323" y="339248"/>
                      <a:pt x="178103" y="343562"/>
                      <a:pt x="180975" y="346075"/>
                    </a:cubicBezTo>
                    <a:cubicBezTo>
                      <a:pt x="186718" y="351101"/>
                      <a:pt x="193675" y="354542"/>
                      <a:pt x="200025" y="358775"/>
                    </a:cubicBezTo>
                    <a:cubicBezTo>
                      <a:pt x="203200" y="360892"/>
                      <a:pt x="207260" y="362072"/>
                      <a:pt x="209550" y="365125"/>
                    </a:cubicBezTo>
                    <a:cubicBezTo>
                      <a:pt x="221365" y="380878"/>
                      <a:pt x="214672" y="374890"/>
                      <a:pt x="228600" y="384175"/>
                    </a:cubicBezTo>
                    <a:cubicBezTo>
                      <a:pt x="229658" y="387350"/>
                      <a:pt x="229408" y="391333"/>
                      <a:pt x="231775" y="393700"/>
                    </a:cubicBezTo>
                    <a:cubicBezTo>
                      <a:pt x="241140" y="403065"/>
                      <a:pt x="256963" y="410168"/>
                      <a:pt x="269875" y="412750"/>
                    </a:cubicBezTo>
                    <a:lnTo>
                      <a:pt x="285750" y="415925"/>
                    </a:lnTo>
                    <a:cubicBezTo>
                      <a:pt x="292100" y="420158"/>
                      <a:pt x="302949" y="421221"/>
                      <a:pt x="304800" y="428625"/>
                    </a:cubicBezTo>
                    <a:cubicBezTo>
                      <a:pt x="305858" y="432858"/>
                      <a:pt x="305554" y="437694"/>
                      <a:pt x="307975" y="441325"/>
                    </a:cubicBezTo>
                    <a:cubicBezTo>
                      <a:pt x="311492" y="446601"/>
                      <a:pt x="321592" y="449039"/>
                      <a:pt x="327025" y="450850"/>
                    </a:cubicBezTo>
                    <a:cubicBezTo>
                      <a:pt x="342900" y="440267"/>
                      <a:pt x="334433" y="447675"/>
                      <a:pt x="349250" y="425450"/>
                    </a:cubicBezTo>
                    <a:cubicBezTo>
                      <a:pt x="351367" y="422275"/>
                      <a:pt x="351898" y="416850"/>
                      <a:pt x="355600" y="415925"/>
                    </a:cubicBezTo>
                    <a:cubicBezTo>
                      <a:pt x="359833" y="414867"/>
                      <a:pt x="364120" y="414004"/>
                      <a:pt x="368300" y="412750"/>
                    </a:cubicBezTo>
                    <a:cubicBezTo>
                      <a:pt x="374711" y="410827"/>
                      <a:pt x="387350" y="406400"/>
                      <a:pt x="387350" y="406400"/>
                    </a:cubicBezTo>
                    <a:cubicBezTo>
                      <a:pt x="385233" y="391583"/>
                      <a:pt x="385301" y="376286"/>
                      <a:pt x="381000" y="361950"/>
                    </a:cubicBezTo>
                    <a:cubicBezTo>
                      <a:pt x="378807" y="354640"/>
                      <a:pt x="370713" y="350140"/>
                      <a:pt x="368300" y="342900"/>
                    </a:cubicBezTo>
                    <a:lnTo>
                      <a:pt x="365125" y="333375"/>
                    </a:lnTo>
                    <a:cubicBezTo>
                      <a:pt x="366183" y="320675"/>
                      <a:pt x="365801" y="307772"/>
                      <a:pt x="368300" y="295275"/>
                    </a:cubicBezTo>
                    <a:cubicBezTo>
                      <a:pt x="370163" y="285962"/>
                      <a:pt x="378079" y="284480"/>
                      <a:pt x="384175" y="279400"/>
                    </a:cubicBezTo>
                    <a:cubicBezTo>
                      <a:pt x="394708" y="270623"/>
                      <a:pt x="391401" y="269437"/>
                      <a:pt x="403225" y="263525"/>
                    </a:cubicBezTo>
                    <a:cubicBezTo>
                      <a:pt x="406218" y="262028"/>
                      <a:pt x="409757" y="261847"/>
                      <a:pt x="412750" y="260350"/>
                    </a:cubicBezTo>
                    <a:cubicBezTo>
                      <a:pt x="416163" y="258643"/>
                      <a:pt x="418594" y="255004"/>
                      <a:pt x="422275" y="254000"/>
                    </a:cubicBezTo>
                    <a:cubicBezTo>
                      <a:pt x="430507" y="251755"/>
                      <a:pt x="439259" y="252228"/>
                      <a:pt x="447675" y="250825"/>
                    </a:cubicBezTo>
                    <a:cubicBezTo>
                      <a:pt x="451979" y="250108"/>
                      <a:pt x="456055" y="248267"/>
                      <a:pt x="460375" y="247650"/>
                    </a:cubicBezTo>
                    <a:cubicBezTo>
                      <a:pt x="470904" y="246146"/>
                      <a:pt x="481571" y="245794"/>
                      <a:pt x="492125" y="244475"/>
                    </a:cubicBezTo>
                    <a:cubicBezTo>
                      <a:pt x="498513" y="243677"/>
                      <a:pt x="504848" y="242486"/>
                      <a:pt x="511175" y="241300"/>
                    </a:cubicBezTo>
                    <a:cubicBezTo>
                      <a:pt x="521783" y="239311"/>
                      <a:pt x="532215" y="236289"/>
                      <a:pt x="542925" y="234950"/>
                    </a:cubicBezTo>
                    <a:cubicBezTo>
                      <a:pt x="574713" y="230977"/>
                      <a:pt x="559909" y="233178"/>
                      <a:pt x="587375" y="228600"/>
                    </a:cubicBezTo>
                    <a:lnTo>
                      <a:pt x="581025" y="209550"/>
                    </a:lnTo>
                    <a:lnTo>
                      <a:pt x="577850" y="200025"/>
                    </a:lnTo>
                    <a:cubicBezTo>
                      <a:pt x="578908" y="179917"/>
                      <a:pt x="569478" y="156196"/>
                      <a:pt x="581025" y="139700"/>
                    </a:cubicBezTo>
                    <a:cubicBezTo>
                      <a:pt x="588938" y="128395"/>
                      <a:pt x="608596" y="138137"/>
                      <a:pt x="622300" y="136525"/>
                    </a:cubicBezTo>
                    <a:cubicBezTo>
                      <a:pt x="626634" y="136015"/>
                      <a:pt x="630696" y="134067"/>
                      <a:pt x="635000" y="133350"/>
                    </a:cubicBezTo>
                    <a:cubicBezTo>
                      <a:pt x="657579" y="129587"/>
                      <a:pt x="682461" y="128599"/>
                      <a:pt x="704850" y="127000"/>
                    </a:cubicBezTo>
                    <a:cubicBezTo>
                      <a:pt x="708025" y="124883"/>
                      <a:pt x="713450" y="124352"/>
                      <a:pt x="714375" y="120650"/>
                    </a:cubicBezTo>
                    <a:cubicBezTo>
                      <a:pt x="718205" y="105331"/>
                      <a:pt x="706765" y="91823"/>
                      <a:pt x="692150" y="88900"/>
                    </a:cubicBezTo>
                    <a:cubicBezTo>
                      <a:pt x="642727" y="79015"/>
                      <a:pt x="671174" y="83184"/>
                      <a:pt x="606425" y="79375"/>
                    </a:cubicBezTo>
                    <a:cubicBezTo>
                      <a:pt x="603250" y="78317"/>
                      <a:pt x="600147" y="77012"/>
                      <a:pt x="596900" y="76200"/>
                    </a:cubicBezTo>
                    <a:lnTo>
                      <a:pt x="571500" y="69850"/>
                    </a:lnTo>
                    <a:cubicBezTo>
                      <a:pt x="569383" y="66675"/>
                      <a:pt x="566857" y="63738"/>
                      <a:pt x="565150" y="60325"/>
                    </a:cubicBezTo>
                    <a:cubicBezTo>
                      <a:pt x="563653" y="57332"/>
                      <a:pt x="563831" y="53585"/>
                      <a:pt x="561975" y="50800"/>
                    </a:cubicBezTo>
                    <a:cubicBezTo>
                      <a:pt x="559484" y="47064"/>
                      <a:pt x="555325" y="44724"/>
                      <a:pt x="552450" y="41275"/>
                    </a:cubicBezTo>
                    <a:cubicBezTo>
                      <a:pt x="530348" y="14753"/>
                      <a:pt x="564402" y="50052"/>
                      <a:pt x="536575" y="22225"/>
                    </a:cubicBezTo>
                    <a:cubicBezTo>
                      <a:pt x="534483" y="15950"/>
                      <a:pt x="532645" y="7651"/>
                      <a:pt x="527050" y="3175"/>
                    </a:cubicBezTo>
                    <a:cubicBezTo>
                      <a:pt x="524437" y="1084"/>
                      <a:pt x="520700" y="1058"/>
                      <a:pt x="517525" y="0"/>
                    </a:cubicBezTo>
                    <a:lnTo>
                      <a:pt x="485775" y="3175"/>
                    </a:lnTo>
                    <a:cubicBezTo>
                      <a:pt x="477295" y="4117"/>
                      <a:pt x="468849" y="5353"/>
                      <a:pt x="460375" y="6350"/>
                    </a:cubicBezTo>
                    <a:lnTo>
                      <a:pt x="431800" y="9525"/>
                    </a:lnTo>
                    <a:cubicBezTo>
                      <a:pt x="399330" y="20348"/>
                      <a:pt x="443596" y="6874"/>
                      <a:pt x="358775" y="9525"/>
                    </a:cubicBezTo>
                    <a:cubicBezTo>
                      <a:pt x="323755" y="10619"/>
                      <a:pt x="331231" y="13313"/>
                      <a:pt x="311150" y="19050"/>
                    </a:cubicBezTo>
                    <a:cubicBezTo>
                      <a:pt x="303094" y="21352"/>
                      <a:pt x="296538" y="22137"/>
                      <a:pt x="288925" y="25400"/>
                    </a:cubicBezTo>
                    <a:cubicBezTo>
                      <a:pt x="284575" y="27264"/>
                      <a:pt x="280334" y="29402"/>
                      <a:pt x="276225" y="31750"/>
                    </a:cubicBezTo>
                    <a:cubicBezTo>
                      <a:pt x="272912" y="33643"/>
                      <a:pt x="270431" y="37300"/>
                      <a:pt x="266700" y="38100"/>
                    </a:cubicBezTo>
                    <a:cubicBezTo>
                      <a:pt x="255270" y="40549"/>
                      <a:pt x="243417" y="40217"/>
                      <a:pt x="231775" y="41275"/>
                    </a:cubicBezTo>
                    <a:cubicBezTo>
                      <a:pt x="225425" y="43392"/>
                      <a:pt x="219219" y="46002"/>
                      <a:pt x="212725" y="47625"/>
                    </a:cubicBezTo>
                    <a:cubicBezTo>
                      <a:pt x="203610" y="49904"/>
                      <a:pt x="188705" y="53285"/>
                      <a:pt x="180975" y="57150"/>
                    </a:cubicBezTo>
                    <a:cubicBezTo>
                      <a:pt x="174625" y="60325"/>
                      <a:pt x="168660" y="64430"/>
                      <a:pt x="161925" y="66675"/>
                    </a:cubicBezTo>
                    <a:cubicBezTo>
                      <a:pt x="155818" y="68711"/>
                      <a:pt x="126471" y="76729"/>
                      <a:pt x="117475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burgos">
                <a:extLst>
                  <a:ext uri="{FF2B5EF4-FFF2-40B4-BE49-F238E27FC236}">
                    <a16:creationId xmlns:a16="http://schemas.microsoft.com/office/drawing/2014/main" id="{02DC2C2F-E54B-C429-10D4-5A2ECFBC549B}"/>
                  </a:ext>
                </a:extLst>
              </p:cNvPr>
              <p:cNvSpPr/>
              <p:nvPr/>
            </p:nvSpPr>
            <p:spPr>
              <a:xfrm>
                <a:off x="2204198" y="380878"/>
                <a:ext cx="816595" cy="990599"/>
              </a:xfrm>
              <a:custGeom>
                <a:avLst/>
                <a:gdLst>
                  <a:gd name="connsiteX0" fmla="*/ 365165 w 819190"/>
                  <a:gd name="connsiteY0" fmla="*/ 60324 h 990599"/>
                  <a:gd name="connsiteX1" fmla="*/ 215940 w 819190"/>
                  <a:gd name="connsiteY1" fmla="*/ 73024 h 990599"/>
                  <a:gd name="connsiteX2" fmla="*/ 206415 w 819190"/>
                  <a:gd name="connsiteY2" fmla="*/ 79374 h 990599"/>
                  <a:gd name="connsiteX3" fmla="*/ 187365 w 819190"/>
                  <a:gd name="connsiteY3" fmla="*/ 85724 h 990599"/>
                  <a:gd name="connsiteX4" fmla="*/ 168315 w 819190"/>
                  <a:gd name="connsiteY4" fmla="*/ 95249 h 990599"/>
                  <a:gd name="connsiteX5" fmla="*/ 174665 w 819190"/>
                  <a:gd name="connsiteY5" fmla="*/ 149224 h 990599"/>
                  <a:gd name="connsiteX6" fmla="*/ 177840 w 819190"/>
                  <a:gd name="connsiteY6" fmla="*/ 158749 h 990599"/>
                  <a:gd name="connsiteX7" fmla="*/ 168315 w 819190"/>
                  <a:gd name="connsiteY7" fmla="*/ 225424 h 990599"/>
                  <a:gd name="connsiteX8" fmla="*/ 161965 w 819190"/>
                  <a:gd name="connsiteY8" fmla="*/ 234949 h 990599"/>
                  <a:gd name="connsiteX9" fmla="*/ 146090 w 819190"/>
                  <a:gd name="connsiteY9" fmla="*/ 263524 h 990599"/>
                  <a:gd name="connsiteX10" fmla="*/ 136565 w 819190"/>
                  <a:gd name="connsiteY10" fmla="*/ 266699 h 990599"/>
                  <a:gd name="connsiteX11" fmla="*/ 107990 w 819190"/>
                  <a:gd name="connsiteY11" fmla="*/ 263524 h 990599"/>
                  <a:gd name="connsiteX12" fmla="*/ 101640 w 819190"/>
                  <a:gd name="connsiteY12" fmla="*/ 253999 h 990599"/>
                  <a:gd name="connsiteX13" fmla="*/ 92115 w 819190"/>
                  <a:gd name="connsiteY13" fmla="*/ 250824 h 990599"/>
                  <a:gd name="connsiteX14" fmla="*/ 73065 w 819190"/>
                  <a:gd name="connsiteY14" fmla="*/ 238124 h 990599"/>
                  <a:gd name="connsiteX15" fmla="*/ 66715 w 819190"/>
                  <a:gd name="connsiteY15" fmla="*/ 247649 h 990599"/>
                  <a:gd name="connsiteX16" fmla="*/ 50840 w 819190"/>
                  <a:gd name="connsiteY16" fmla="*/ 253999 h 990599"/>
                  <a:gd name="connsiteX17" fmla="*/ 25440 w 819190"/>
                  <a:gd name="connsiteY17" fmla="*/ 273049 h 990599"/>
                  <a:gd name="connsiteX18" fmla="*/ 41315 w 819190"/>
                  <a:gd name="connsiteY18" fmla="*/ 285749 h 990599"/>
                  <a:gd name="connsiteX19" fmla="*/ 47665 w 819190"/>
                  <a:gd name="connsiteY19" fmla="*/ 295274 h 990599"/>
                  <a:gd name="connsiteX20" fmla="*/ 41315 w 819190"/>
                  <a:gd name="connsiteY20" fmla="*/ 317499 h 990599"/>
                  <a:gd name="connsiteX21" fmla="*/ 28615 w 819190"/>
                  <a:gd name="connsiteY21" fmla="*/ 336549 h 990599"/>
                  <a:gd name="connsiteX22" fmla="*/ 12740 w 819190"/>
                  <a:gd name="connsiteY22" fmla="*/ 352424 h 990599"/>
                  <a:gd name="connsiteX23" fmla="*/ 9565 w 819190"/>
                  <a:gd name="connsiteY23" fmla="*/ 368299 h 990599"/>
                  <a:gd name="connsiteX24" fmla="*/ 3215 w 819190"/>
                  <a:gd name="connsiteY24" fmla="*/ 387349 h 990599"/>
                  <a:gd name="connsiteX25" fmla="*/ 3215 w 819190"/>
                  <a:gd name="connsiteY25" fmla="*/ 514349 h 990599"/>
                  <a:gd name="connsiteX26" fmla="*/ 6390 w 819190"/>
                  <a:gd name="connsiteY26" fmla="*/ 536574 h 990599"/>
                  <a:gd name="connsiteX27" fmla="*/ 31790 w 819190"/>
                  <a:gd name="connsiteY27" fmla="*/ 568324 h 990599"/>
                  <a:gd name="connsiteX28" fmla="*/ 41315 w 819190"/>
                  <a:gd name="connsiteY28" fmla="*/ 574674 h 990599"/>
                  <a:gd name="connsiteX29" fmla="*/ 50840 w 819190"/>
                  <a:gd name="connsiteY29" fmla="*/ 590549 h 990599"/>
                  <a:gd name="connsiteX30" fmla="*/ 57190 w 819190"/>
                  <a:gd name="connsiteY30" fmla="*/ 600074 h 990599"/>
                  <a:gd name="connsiteX31" fmla="*/ 66715 w 819190"/>
                  <a:gd name="connsiteY31" fmla="*/ 603249 h 990599"/>
                  <a:gd name="connsiteX32" fmla="*/ 85765 w 819190"/>
                  <a:gd name="connsiteY32" fmla="*/ 619124 h 990599"/>
                  <a:gd name="connsiteX33" fmla="*/ 95290 w 819190"/>
                  <a:gd name="connsiteY33" fmla="*/ 622299 h 990599"/>
                  <a:gd name="connsiteX34" fmla="*/ 111165 w 819190"/>
                  <a:gd name="connsiteY34" fmla="*/ 634999 h 990599"/>
                  <a:gd name="connsiteX35" fmla="*/ 120690 w 819190"/>
                  <a:gd name="connsiteY35" fmla="*/ 644524 h 990599"/>
                  <a:gd name="connsiteX36" fmla="*/ 139740 w 819190"/>
                  <a:gd name="connsiteY36" fmla="*/ 657224 h 990599"/>
                  <a:gd name="connsiteX37" fmla="*/ 152440 w 819190"/>
                  <a:gd name="connsiteY37" fmla="*/ 676274 h 990599"/>
                  <a:gd name="connsiteX38" fmla="*/ 158790 w 819190"/>
                  <a:gd name="connsiteY38" fmla="*/ 685799 h 990599"/>
                  <a:gd name="connsiteX39" fmla="*/ 152440 w 819190"/>
                  <a:gd name="connsiteY39" fmla="*/ 730249 h 990599"/>
                  <a:gd name="connsiteX40" fmla="*/ 149265 w 819190"/>
                  <a:gd name="connsiteY40" fmla="*/ 739774 h 990599"/>
                  <a:gd name="connsiteX41" fmla="*/ 139740 w 819190"/>
                  <a:gd name="connsiteY41" fmla="*/ 746124 h 990599"/>
                  <a:gd name="connsiteX42" fmla="*/ 127040 w 819190"/>
                  <a:gd name="connsiteY42" fmla="*/ 758824 h 990599"/>
                  <a:gd name="connsiteX43" fmla="*/ 117515 w 819190"/>
                  <a:gd name="connsiteY43" fmla="*/ 777874 h 990599"/>
                  <a:gd name="connsiteX44" fmla="*/ 107990 w 819190"/>
                  <a:gd name="connsiteY44" fmla="*/ 787399 h 990599"/>
                  <a:gd name="connsiteX45" fmla="*/ 92115 w 819190"/>
                  <a:gd name="connsiteY45" fmla="*/ 806449 h 990599"/>
                  <a:gd name="connsiteX46" fmla="*/ 104815 w 819190"/>
                  <a:gd name="connsiteY46" fmla="*/ 835024 h 990599"/>
                  <a:gd name="connsiteX47" fmla="*/ 107990 w 819190"/>
                  <a:gd name="connsiteY47" fmla="*/ 844549 h 990599"/>
                  <a:gd name="connsiteX48" fmla="*/ 127040 w 819190"/>
                  <a:gd name="connsiteY48" fmla="*/ 854074 h 990599"/>
                  <a:gd name="connsiteX49" fmla="*/ 130215 w 819190"/>
                  <a:gd name="connsiteY49" fmla="*/ 863599 h 990599"/>
                  <a:gd name="connsiteX50" fmla="*/ 152440 w 819190"/>
                  <a:gd name="connsiteY50" fmla="*/ 895349 h 990599"/>
                  <a:gd name="connsiteX51" fmla="*/ 158790 w 819190"/>
                  <a:gd name="connsiteY51" fmla="*/ 914399 h 990599"/>
                  <a:gd name="connsiteX52" fmla="*/ 161965 w 819190"/>
                  <a:gd name="connsiteY52" fmla="*/ 927099 h 990599"/>
                  <a:gd name="connsiteX53" fmla="*/ 171490 w 819190"/>
                  <a:gd name="connsiteY53" fmla="*/ 933449 h 990599"/>
                  <a:gd name="connsiteX54" fmla="*/ 177840 w 819190"/>
                  <a:gd name="connsiteY54" fmla="*/ 952499 h 990599"/>
                  <a:gd name="connsiteX55" fmla="*/ 184190 w 819190"/>
                  <a:gd name="connsiteY55" fmla="*/ 962024 h 990599"/>
                  <a:gd name="connsiteX56" fmla="*/ 187365 w 819190"/>
                  <a:gd name="connsiteY56" fmla="*/ 971549 h 990599"/>
                  <a:gd name="connsiteX57" fmla="*/ 196890 w 819190"/>
                  <a:gd name="connsiteY57" fmla="*/ 977899 h 990599"/>
                  <a:gd name="connsiteX58" fmla="*/ 231815 w 819190"/>
                  <a:gd name="connsiteY58" fmla="*/ 987424 h 990599"/>
                  <a:gd name="connsiteX59" fmla="*/ 241340 w 819190"/>
                  <a:gd name="connsiteY59" fmla="*/ 990599 h 990599"/>
                  <a:gd name="connsiteX60" fmla="*/ 276265 w 819190"/>
                  <a:gd name="connsiteY60" fmla="*/ 987424 h 990599"/>
                  <a:gd name="connsiteX61" fmla="*/ 285790 w 819190"/>
                  <a:gd name="connsiteY61" fmla="*/ 981074 h 990599"/>
                  <a:gd name="connsiteX62" fmla="*/ 295315 w 819190"/>
                  <a:gd name="connsiteY62" fmla="*/ 977899 h 990599"/>
                  <a:gd name="connsiteX63" fmla="*/ 314365 w 819190"/>
                  <a:gd name="connsiteY63" fmla="*/ 962024 h 990599"/>
                  <a:gd name="connsiteX64" fmla="*/ 323890 w 819190"/>
                  <a:gd name="connsiteY64" fmla="*/ 958849 h 990599"/>
                  <a:gd name="connsiteX65" fmla="*/ 336590 w 819190"/>
                  <a:gd name="connsiteY65" fmla="*/ 952499 h 990599"/>
                  <a:gd name="connsiteX66" fmla="*/ 346115 w 819190"/>
                  <a:gd name="connsiteY66" fmla="*/ 949324 h 990599"/>
                  <a:gd name="connsiteX67" fmla="*/ 365165 w 819190"/>
                  <a:gd name="connsiteY67" fmla="*/ 939799 h 990599"/>
                  <a:gd name="connsiteX68" fmla="*/ 381040 w 819190"/>
                  <a:gd name="connsiteY68" fmla="*/ 923924 h 990599"/>
                  <a:gd name="connsiteX69" fmla="*/ 387390 w 819190"/>
                  <a:gd name="connsiteY69" fmla="*/ 914399 h 990599"/>
                  <a:gd name="connsiteX70" fmla="*/ 390565 w 819190"/>
                  <a:gd name="connsiteY70" fmla="*/ 904874 h 990599"/>
                  <a:gd name="connsiteX71" fmla="*/ 403265 w 819190"/>
                  <a:gd name="connsiteY71" fmla="*/ 898524 h 990599"/>
                  <a:gd name="connsiteX72" fmla="*/ 412790 w 819190"/>
                  <a:gd name="connsiteY72" fmla="*/ 892174 h 990599"/>
                  <a:gd name="connsiteX73" fmla="*/ 419140 w 819190"/>
                  <a:gd name="connsiteY73" fmla="*/ 882649 h 990599"/>
                  <a:gd name="connsiteX74" fmla="*/ 438190 w 819190"/>
                  <a:gd name="connsiteY74" fmla="*/ 863599 h 990599"/>
                  <a:gd name="connsiteX75" fmla="*/ 441365 w 819190"/>
                  <a:gd name="connsiteY75" fmla="*/ 803274 h 990599"/>
                  <a:gd name="connsiteX76" fmla="*/ 473115 w 819190"/>
                  <a:gd name="connsiteY76" fmla="*/ 787399 h 990599"/>
                  <a:gd name="connsiteX77" fmla="*/ 523915 w 819190"/>
                  <a:gd name="connsiteY77" fmla="*/ 784224 h 990599"/>
                  <a:gd name="connsiteX78" fmla="*/ 542965 w 819190"/>
                  <a:gd name="connsiteY78" fmla="*/ 771524 h 990599"/>
                  <a:gd name="connsiteX79" fmla="*/ 549315 w 819190"/>
                  <a:gd name="connsiteY79" fmla="*/ 761999 h 990599"/>
                  <a:gd name="connsiteX80" fmla="*/ 558840 w 819190"/>
                  <a:gd name="connsiteY80" fmla="*/ 758824 h 990599"/>
                  <a:gd name="connsiteX81" fmla="*/ 562015 w 819190"/>
                  <a:gd name="connsiteY81" fmla="*/ 749299 h 990599"/>
                  <a:gd name="connsiteX82" fmla="*/ 574715 w 819190"/>
                  <a:gd name="connsiteY82" fmla="*/ 727074 h 990599"/>
                  <a:gd name="connsiteX83" fmla="*/ 584240 w 819190"/>
                  <a:gd name="connsiteY83" fmla="*/ 717549 h 990599"/>
                  <a:gd name="connsiteX84" fmla="*/ 593765 w 819190"/>
                  <a:gd name="connsiteY84" fmla="*/ 714374 h 990599"/>
                  <a:gd name="connsiteX85" fmla="*/ 612815 w 819190"/>
                  <a:gd name="connsiteY85" fmla="*/ 701674 h 990599"/>
                  <a:gd name="connsiteX86" fmla="*/ 603290 w 819190"/>
                  <a:gd name="connsiteY86" fmla="*/ 660399 h 990599"/>
                  <a:gd name="connsiteX87" fmla="*/ 600115 w 819190"/>
                  <a:gd name="connsiteY87" fmla="*/ 650874 h 990599"/>
                  <a:gd name="connsiteX88" fmla="*/ 581065 w 819190"/>
                  <a:gd name="connsiteY88" fmla="*/ 638174 h 990599"/>
                  <a:gd name="connsiteX89" fmla="*/ 571540 w 819190"/>
                  <a:gd name="connsiteY89" fmla="*/ 631824 h 990599"/>
                  <a:gd name="connsiteX90" fmla="*/ 562015 w 819190"/>
                  <a:gd name="connsiteY90" fmla="*/ 612774 h 990599"/>
                  <a:gd name="connsiteX91" fmla="*/ 552490 w 819190"/>
                  <a:gd name="connsiteY91" fmla="*/ 593724 h 990599"/>
                  <a:gd name="connsiteX92" fmla="*/ 552490 w 819190"/>
                  <a:gd name="connsiteY92" fmla="*/ 495299 h 990599"/>
                  <a:gd name="connsiteX93" fmla="*/ 555665 w 819190"/>
                  <a:gd name="connsiteY93" fmla="*/ 482599 h 990599"/>
                  <a:gd name="connsiteX94" fmla="*/ 565190 w 819190"/>
                  <a:gd name="connsiteY94" fmla="*/ 457199 h 990599"/>
                  <a:gd name="connsiteX95" fmla="*/ 568365 w 819190"/>
                  <a:gd name="connsiteY95" fmla="*/ 434974 h 990599"/>
                  <a:gd name="connsiteX96" fmla="*/ 574715 w 819190"/>
                  <a:gd name="connsiteY96" fmla="*/ 412749 h 990599"/>
                  <a:gd name="connsiteX97" fmla="*/ 577890 w 819190"/>
                  <a:gd name="connsiteY97" fmla="*/ 355599 h 990599"/>
                  <a:gd name="connsiteX98" fmla="*/ 635040 w 819190"/>
                  <a:gd name="connsiteY98" fmla="*/ 352424 h 990599"/>
                  <a:gd name="connsiteX99" fmla="*/ 698540 w 819190"/>
                  <a:gd name="connsiteY99" fmla="*/ 346074 h 990599"/>
                  <a:gd name="connsiteX100" fmla="*/ 711240 w 819190"/>
                  <a:gd name="connsiteY100" fmla="*/ 342899 h 990599"/>
                  <a:gd name="connsiteX101" fmla="*/ 720765 w 819190"/>
                  <a:gd name="connsiteY101" fmla="*/ 311149 h 990599"/>
                  <a:gd name="connsiteX102" fmla="*/ 746165 w 819190"/>
                  <a:gd name="connsiteY102" fmla="*/ 320674 h 990599"/>
                  <a:gd name="connsiteX103" fmla="*/ 765215 w 819190"/>
                  <a:gd name="connsiteY103" fmla="*/ 327024 h 990599"/>
                  <a:gd name="connsiteX104" fmla="*/ 793790 w 819190"/>
                  <a:gd name="connsiteY104" fmla="*/ 323849 h 990599"/>
                  <a:gd name="connsiteX105" fmla="*/ 812840 w 819190"/>
                  <a:gd name="connsiteY105" fmla="*/ 320674 h 990599"/>
                  <a:gd name="connsiteX106" fmla="*/ 819190 w 819190"/>
                  <a:gd name="connsiteY106" fmla="*/ 304799 h 990599"/>
                  <a:gd name="connsiteX107" fmla="*/ 809665 w 819190"/>
                  <a:gd name="connsiteY107" fmla="*/ 279399 h 990599"/>
                  <a:gd name="connsiteX108" fmla="*/ 800140 w 819190"/>
                  <a:gd name="connsiteY108" fmla="*/ 276224 h 990599"/>
                  <a:gd name="connsiteX109" fmla="*/ 793790 w 819190"/>
                  <a:gd name="connsiteY109" fmla="*/ 266699 h 990599"/>
                  <a:gd name="connsiteX110" fmla="*/ 784265 w 819190"/>
                  <a:gd name="connsiteY110" fmla="*/ 263524 h 990599"/>
                  <a:gd name="connsiteX111" fmla="*/ 762040 w 819190"/>
                  <a:gd name="connsiteY111" fmla="*/ 253999 h 990599"/>
                  <a:gd name="connsiteX112" fmla="*/ 742990 w 819190"/>
                  <a:gd name="connsiteY112" fmla="*/ 241299 h 990599"/>
                  <a:gd name="connsiteX113" fmla="*/ 733465 w 819190"/>
                  <a:gd name="connsiteY113" fmla="*/ 234949 h 990599"/>
                  <a:gd name="connsiteX114" fmla="*/ 714415 w 819190"/>
                  <a:gd name="connsiteY114" fmla="*/ 228599 h 990599"/>
                  <a:gd name="connsiteX115" fmla="*/ 685840 w 819190"/>
                  <a:gd name="connsiteY115" fmla="*/ 231774 h 990599"/>
                  <a:gd name="connsiteX116" fmla="*/ 676315 w 819190"/>
                  <a:gd name="connsiteY116" fmla="*/ 234949 h 990599"/>
                  <a:gd name="connsiteX117" fmla="*/ 666790 w 819190"/>
                  <a:gd name="connsiteY117" fmla="*/ 244474 h 990599"/>
                  <a:gd name="connsiteX118" fmla="*/ 650915 w 819190"/>
                  <a:gd name="connsiteY118" fmla="*/ 247649 h 990599"/>
                  <a:gd name="connsiteX119" fmla="*/ 641390 w 819190"/>
                  <a:gd name="connsiteY119" fmla="*/ 250824 h 990599"/>
                  <a:gd name="connsiteX120" fmla="*/ 615990 w 819190"/>
                  <a:gd name="connsiteY120" fmla="*/ 257174 h 990599"/>
                  <a:gd name="connsiteX121" fmla="*/ 609640 w 819190"/>
                  <a:gd name="connsiteY121" fmla="*/ 266699 h 990599"/>
                  <a:gd name="connsiteX122" fmla="*/ 600115 w 819190"/>
                  <a:gd name="connsiteY122" fmla="*/ 269874 h 990599"/>
                  <a:gd name="connsiteX123" fmla="*/ 555665 w 819190"/>
                  <a:gd name="connsiteY123" fmla="*/ 266699 h 990599"/>
                  <a:gd name="connsiteX124" fmla="*/ 549315 w 819190"/>
                  <a:gd name="connsiteY124" fmla="*/ 238124 h 990599"/>
                  <a:gd name="connsiteX125" fmla="*/ 552490 w 819190"/>
                  <a:gd name="connsiteY125" fmla="*/ 215899 h 990599"/>
                  <a:gd name="connsiteX126" fmla="*/ 562015 w 819190"/>
                  <a:gd name="connsiteY126" fmla="*/ 174624 h 990599"/>
                  <a:gd name="connsiteX127" fmla="*/ 558840 w 819190"/>
                  <a:gd name="connsiteY127" fmla="*/ 136524 h 990599"/>
                  <a:gd name="connsiteX128" fmla="*/ 552490 w 819190"/>
                  <a:gd name="connsiteY128" fmla="*/ 126999 h 990599"/>
                  <a:gd name="connsiteX129" fmla="*/ 542965 w 819190"/>
                  <a:gd name="connsiteY129" fmla="*/ 107949 h 990599"/>
                  <a:gd name="connsiteX130" fmla="*/ 533440 w 819190"/>
                  <a:gd name="connsiteY130" fmla="*/ 101599 h 990599"/>
                  <a:gd name="connsiteX131" fmla="*/ 523915 w 819190"/>
                  <a:gd name="connsiteY131" fmla="*/ 50799 h 990599"/>
                  <a:gd name="connsiteX132" fmla="*/ 514390 w 819190"/>
                  <a:gd name="connsiteY132" fmla="*/ 31749 h 990599"/>
                  <a:gd name="connsiteX133" fmla="*/ 495340 w 819190"/>
                  <a:gd name="connsiteY133" fmla="*/ 25399 h 990599"/>
                  <a:gd name="connsiteX134" fmla="*/ 476290 w 819190"/>
                  <a:gd name="connsiteY134" fmla="*/ 12699 h 990599"/>
                  <a:gd name="connsiteX135" fmla="*/ 469940 w 819190"/>
                  <a:gd name="connsiteY135" fmla="*/ 3174 h 990599"/>
                  <a:gd name="connsiteX136" fmla="*/ 444540 w 819190"/>
                  <a:gd name="connsiteY136" fmla="*/ 3174 h 990599"/>
                  <a:gd name="connsiteX137" fmla="*/ 435015 w 819190"/>
                  <a:gd name="connsiteY137" fmla="*/ 12699 h 990599"/>
                  <a:gd name="connsiteX138" fmla="*/ 415965 w 819190"/>
                  <a:gd name="connsiteY138" fmla="*/ 25399 h 990599"/>
                  <a:gd name="connsiteX139" fmla="*/ 406440 w 819190"/>
                  <a:gd name="connsiteY139" fmla="*/ 34924 h 990599"/>
                  <a:gd name="connsiteX140" fmla="*/ 396915 w 819190"/>
                  <a:gd name="connsiteY140" fmla="*/ 38099 h 990599"/>
                  <a:gd name="connsiteX141" fmla="*/ 365165 w 819190"/>
                  <a:gd name="connsiteY141" fmla="*/ 60324 h 9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819190" h="990599">
                    <a:moveTo>
                      <a:pt x="365165" y="60324"/>
                    </a:moveTo>
                    <a:cubicBezTo>
                      <a:pt x="335002" y="66145"/>
                      <a:pt x="288408" y="59848"/>
                      <a:pt x="215940" y="73024"/>
                    </a:cubicBezTo>
                    <a:cubicBezTo>
                      <a:pt x="212765" y="75141"/>
                      <a:pt x="209902" y="77824"/>
                      <a:pt x="206415" y="79374"/>
                    </a:cubicBezTo>
                    <a:cubicBezTo>
                      <a:pt x="200298" y="82092"/>
                      <a:pt x="192934" y="82011"/>
                      <a:pt x="187365" y="85724"/>
                    </a:cubicBezTo>
                    <a:cubicBezTo>
                      <a:pt x="175055" y="93930"/>
                      <a:pt x="181460" y="90867"/>
                      <a:pt x="168315" y="95249"/>
                    </a:cubicBezTo>
                    <a:cubicBezTo>
                      <a:pt x="169574" y="107844"/>
                      <a:pt x="171857" y="135186"/>
                      <a:pt x="174665" y="149224"/>
                    </a:cubicBezTo>
                    <a:cubicBezTo>
                      <a:pt x="175321" y="152506"/>
                      <a:pt x="176782" y="155574"/>
                      <a:pt x="177840" y="158749"/>
                    </a:cubicBezTo>
                    <a:cubicBezTo>
                      <a:pt x="175655" y="193716"/>
                      <a:pt x="180514" y="201025"/>
                      <a:pt x="168315" y="225424"/>
                    </a:cubicBezTo>
                    <a:cubicBezTo>
                      <a:pt x="166608" y="228837"/>
                      <a:pt x="163672" y="231536"/>
                      <a:pt x="161965" y="234949"/>
                    </a:cubicBezTo>
                    <a:cubicBezTo>
                      <a:pt x="157492" y="243895"/>
                      <a:pt x="158103" y="259520"/>
                      <a:pt x="146090" y="263524"/>
                    </a:cubicBezTo>
                    <a:lnTo>
                      <a:pt x="136565" y="266699"/>
                    </a:lnTo>
                    <a:cubicBezTo>
                      <a:pt x="127040" y="265641"/>
                      <a:pt x="116997" y="266799"/>
                      <a:pt x="107990" y="263524"/>
                    </a:cubicBezTo>
                    <a:cubicBezTo>
                      <a:pt x="104404" y="262220"/>
                      <a:pt x="104620" y="256383"/>
                      <a:pt x="101640" y="253999"/>
                    </a:cubicBezTo>
                    <a:cubicBezTo>
                      <a:pt x="99027" y="251908"/>
                      <a:pt x="95290" y="251882"/>
                      <a:pt x="92115" y="250824"/>
                    </a:cubicBezTo>
                    <a:cubicBezTo>
                      <a:pt x="87908" y="244514"/>
                      <a:pt x="84248" y="234396"/>
                      <a:pt x="73065" y="238124"/>
                    </a:cubicBezTo>
                    <a:cubicBezTo>
                      <a:pt x="69445" y="239331"/>
                      <a:pt x="69820" y="245431"/>
                      <a:pt x="66715" y="247649"/>
                    </a:cubicBezTo>
                    <a:cubicBezTo>
                      <a:pt x="62077" y="250962"/>
                      <a:pt x="55938" y="251450"/>
                      <a:pt x="50840" y="253999"/>
                    </a:cubicBezTo>
                    <a:cubicBezTo>
                      <a:pt x="35060" y="261889"/>
                      <a:pt x="36458" y="262031"/>
                      <a:pt x="25440" y="273049"/>
                    </a:cubicBezTo>
                    <a:cubicBezTo>
                      <a:pt x="32179" y="293266"/>
                      <a:pt x="22521" y="273219"/>
                      <a:pt x="41315" y="285749"/>
                    </a:cubicBezTo>
                    <a:cubicBezTo>
                      <a:pt x="44490" y="287866"/>
                      <a:pt x="45548" y="292099"/>
                      <a:pt x="47665" y="295274"/>
                    </a:cubicBezTo>
                    <a:cubicBezTo>
                      <a:pt x="45548" y="302682"/>
                      <a:pt x="44544" y="310503"/>
                      <a:pt x="41315" y="317499"/>
                    </a:cubicBezTo>
                    <a:cubicBezTo>
                      <a:pt x="38117" y="324428"/>
                      <a:pt x="32848" y="330199"/>
                      <a:pt x="28615" y="336549"/>
                    </a:cubicBezTo>
                    <a:cubicBezTo>
                      <a:pt x="20148" y="349249"/>
                      <a:pt x="25440" y="343957"/>
                      <a:pt x="12740" y="352424"/>
                    </a:cubicBezTo>
                    <a:cubicBezTo>
                      <a:pt x="11682" y="357716"/>
                      <a:pt x="10985" y="363093"/>
                      <a:pt x="9565" y="368299"/>
                    </a:cubicBezTo>
                    <a:cubicBezTo>
                      <a:pt x="7804" y="374757"/>
                      <a:pt x="3215" y="387349"/>
                      <a:pt x="3215" y="387349"/>
                    </a:cubicBezTo>
                    <a:cubicBezTo>
                      <a:pt x="317" y="459800"/>
                      <a:pt x="-2270" y="454015"/>
                      <a:pt x="3215" y="514349"/>
                    </a:cubicBezTo>
                    <a:cubicBezTo>
                      <a:pt x="3893" y="521802"/>
                      <a:pt x="4707" y="529282"/>
                      <a:pt x="6390" y="536574"/>
                    </a:cubicBezTo>
                    <a:cubicBezTo>
                      <a:pt x="11967" y="560740"/>
                      <a:pt x="10804" y="554333"/>
                      <a:pt x="31790" y="568324"/>
                    </a:cubicBezTo>
                    <a:lnTo>
                      <a:pt x="41315" y="574674"/>
                    </a:lnTo>
                    <a:cubicBezTo>
                      <a:pt x="44490" y="579966"/>
                      <a:pt x="47569" y="585316"/>
                      <a:pt x="50840" y="590549"/>
                    </a:cubicBezTo>
                    <a:cubicBezTo>
                      <a:pt x="52862" y="593785"/>
                      <a:pt x="54210" y="597690"/>
                      <a:pt x="57190" y="600074"/>
                    </a:cubicBezTo>
                    <a:cubicBezTo>
                      <a:pt x="59803" y="602165"/>
                      <a:pt x="63540" y="602191"/>
                      <a:pt x="66715" y="603249"/>
                    </a:cubicBezTo>
                    <a:cubicBezTo>
                      <a:pt x="73737" y="610271"/>
                      <a:pt x="76924" y="614704"/>
                      <a:pt x="85765" y="619124"/>
                    </a:cubicBezTo>
                    <a:cubicBezTo>
                      <a:pt x="88758" y="620621"/>
                      <a:pt x="92115" y="621241"/>
                      <a:pt x="95290" y="622299"/>
                    </a:cubicBezTo>
                    <a:cubicBezTo>
                      <a:pt x="109492" y="643601"/>
                      <a:pt x="92762" y="622730"/>
                      <a:pt x="111165" y="634999"/>
                    </a:cubicBezTo>
                    <a:cubicBezTo>
                      <a:pt x="114901" y="637490"/>
                      <a:pt x="117146" y="641767"/>
                      <a:pt x="120690" y="644524"/>
                    </a:cubicBezTo>
                    <a:cubicBezTo>
                      <a:pt x="126714" y="649209"/>
                      <a:pt x="139740" y="657224"/>
                      <a:pt x="139740" y="657224"/>
                    </a:cubicBezTo>
                    <a:lnTo>
                      <a:pt x="152440" y="676274"/>
                    </a:lnTo>
                    <a:lnTo>
                      <a:pt x="158790" y="685799"/>
                    </a:lnTo>
                    <a:cubicBezTo>
                      <a:pt x="156260" y="711101"/>
                      <a:pt x="157752" y="711657"/>
                      <a:pt x="152440" y="730249"/>
                    </a:cubicBezTo>
                    <a:cubicBezTo>
                      <a:pt x="151521" y="733467"/>
                      <a:pt x="151356" y="737161"/>
                      <a:pt x="149265" y="739774"/>
                    </a:cubicBezTo>
                    <a:cubicBezTo>
                      <a:pt x="146881" y="742754"/>
                      <a:pt x="142637" y="743641"/>
                      <a:pt x="139740" y="746124"/>
                    </a:cubicBezTo>
                    <a:cubicBezTo>
                      <a:pt x="135194" y="750020"/>
                      <a:pt x="130936" y="754278"/>
                      <a:pt x="127040" y="758824"/>
                    </a:cubicBezTo>
                    <a:cubicBezTo>
                      <a:pt x="104558" y="785052"/>
                      <a:pt x="134417" y="752521"/>
                      <a:pt x="117515" y="777874"/>
                    </a:cubicBezTo>
                    <a:cubicBezTo>
                      <a:pt x="115024" y="781610"/>
                      <a:pt x="110865" y="783950"/>
                      <a:pt x="107990" y="787399"/>
                    </a:cubicBezTo>
                    <a:cubicBezTo>
                      <a:pt x="85888" y="813921"/>
                      <a:pt x="119942" y="778622"/>
                      <a:pt x="92115" y="806449"/>
                    </a:cubicBezTo>
                    <a:cubicBezTo>
                      <a:pt x="98271" y="843383"/>
                      <a:pt x="89174" y="811562"/>
                      <a:pt x="104815" y="835024"/>
                    </a:cubicBezTo>
                    <a:cubicBezTo>
                      <a:pt x="106671" y="837809"/>
                      <a:pt x="105899" y="841936"/>
                      <a:pt x="107990" y="844549"/>
                    </a:cubicBezTo>
                    <a:cubicBezTo>
                      <a:pt x="112466" y="850144"/>
                      <a:pt x="120765" y="851982"/>
                      <a:pt x="127040" y="854074"/>
                    </a:cubicBezTo>
                    <a:cubicBezTo>
                      <a:pt x="128098" y="857249"/>
                      <a:pt x="128555" y="860693"/>
                      <a:pt x="130215" y="863599"/>
                    </a:cubicBezTo>
                    <a:cubicBezTo>
                      <a:pt x="136011" y="873742"/>
                      <a:pt x="148787" y="884389"/>
                      <a:pt x="152440" y="895349"/>
                    </a:cubicBezTo>
                    <a:cubicBezTo>
                      <a:pt x="154557" y="901699"/>
                      <a:pt x="157167" y="907905"/>
                      <a:pt x="158790" y="914399"/>
                    </a:cubicBezTo>
                    <a:cubicBezTo>
                      <a:pt x="159848" y="918632"/>
                      <a:pt x="159544" y="923468"/>
                      <a:pt x="161965" y="927099"/>
                    </a:cubicBezTo>
                    <a:cubicBezTo>
                      <a:pt x="164082" y="930274"/>
                      <a:pt x="168315" y="931332"/>
                      <a:pt x="171490" y="933449"/>
                    </a:cubicBezTo>
                    <a:cubicBezTo>
                      <a:pt x="173607" y="939799"/>
                      <a:pt x="174127" y="946930"/>
                      <a:pt x="177840" y="952499"/>
                    </a:cubicBezTo>
                    <a:cubicBezTo>
                      <a:pt x="179957" y="955674"/>
                      <a:pt x="182483" y="958611"/>
                      <a:pt x="184190" y="962024"/>
                    </a:cubicBezTo>
                    <a:cubicBezTo>
                      <a:pt x="185687" y="965017"/>
                      <a:pt x="185274" y="968936"/>
                      <a:pt x="187365" y="971549"/>
                    </a:cubicBezTo>
                    <a:cubicBezTo>
                      <a:pt x="189749" y="974529"/>
                      <a:pt x="193403" y="976349"/>
                      <a:pt x="196890" y="977899"/>
                    </a:cubicBezTo>
                    <a:cubicBezTo>
                      <a:pt x="214405" y="985683"/>
                      <a:pt x="214742" y="983156"/>
                      <a:pt x="231815" y="987424"/>
                    </a:cubicBezTo>
                    <a:cubicBezTo>
                      <a:pt x="235062" y="988236"/>
                      <a:pt x="238165" y="989541"/>
                      <a:pt x="241340" y="990599"/>
                    </a:cubicBezTo>
                    <a:cubicBezTo>
                      <a:pt x="252982" y="989541"/>
                      <a:pt x="264835" y="989873"/>
                      <a:pt x="276265" y="987424"/>
                    </a:cubicBezTo>
                    <a:cubicBezTo>
                      <a:pt x="279996" y="986624"/>
                      <a:pt x="282377" y="982781"/>
                      <a:pt x="285790" y="981074"/>
                    </a:cubicBezTo>
                    <a:cubicBezTo>
                      <a:pt x="288783" y="979577"/>
                      <a:pt x="292140" y="978957"/>
                      <a:pt x="295315" y="977899"/>
                    </a:cubicBezTo>
                    <a:cubicBezTo>
                      <a:pt x="302337" y="970877"/>
                      <a:pt x="305524" y="966444"/>
                      <a:pt x="314365" y="962024"/>
                    </a:cubicBezTo>
                    <a:cubicBezTo>
                      <a:pt x="317358" y="960527"/>
                      <a:pt x="320814" y="960167"/>
                      <a:pt x="323890" y="958849"/>
                    </a:cubicBezTo>
                    <a:cubicBezTo>
                      <a:pt x="328240" y="956985"/>
                      <a:pt x="332240" y="954363"/>
                      <a:pt x="336590" y="952499"/>
                    </a:cubicBezTo>
                    <a:cubicBezTo>
                      <a:pt x="339666" y="951181"/>
                      <a:pt x="343122" y="950821"/>
                      <a:pt x="346115" y="949324"/>
                    </a:cubicBezTo>
                    <a:cubicBezTo>
                      <a:pt x="370734" y="937014"/>
                      <a:pt x="341224" y="947779"/>
                      <a:pt x="365165" y="939799"/>
                    </a:cubicBezTo>
                    <a:cubicBezTo>
                      <a:pt x="382098" y="914399"/>
                      <a:pt x="359873" y="945091"/>
                      <a:pt x="381040" y="923924"/>
                    </a:cubicBezTo>
                    <a:cubicBezTo>
                      <a:pt x="383738" y="921226"/>
                      <a:pt x="385683" y="917812"/>
                      <a:pt x="387390" y="914399"/>
                    </a:cubicBezTo>
                    <a:cubicBezTo>
                      <a:pt x="388887" y="911406"/>
                      <a:pt x="388198" y="907241"/>
                      <a:pt x="390565" y="904874"/>
                    </a:cubicBezTo>
                    <a:cubicBezTo>
                      <a:pt x="393912" y="901527"/>
                      <a:pt x="399156" y="900872"/>
                      <a:pt x="403265" y="898524"/>
                    </a:cubicBezTo>
                    <a:cubicBezTo>
                      <a:pt x="406578" y="896631"/>
                      <a:pt x="409615" y="894291"/>
                      <a:pt x="412790" y="892174"/>
                    </a:cubicBezTo>
                    <a:cubicBezTo>
                      <a:pt x="414907" y="888999"/>
                      <a:pt x="416605" y="885501"/>
                      <a:pt x="419140" y="882649"/>
                    </a:cubicBezTo>
                    <a:cubicBezTo>
                      <a:pt x="425106" y="875937"/>
                      <a:pt x="438190" y="863599"/>
                      <a:pt x="438190" y="863599"/>
                    </a:cubicBezTo>
                    <a:cubicBezTo>
                      <a:pt x="439248" y="843491"/>
                      <a:pt x="435502" y="822538"/>
                      <a:pt x="441365" y="803274"/>
                    </a:cubicBezTo>
                    <a:cubicBezTo>
                      <a:pt x="443744" y="795458"/>
                      <a:pt x="464619" y="788249"/>
                      <a:pt x="473115" y="787399"/>
                    </a:cubicBezTo>
                    <a:cubicBezTo>
                      <a:pt x="489997" y="785711"/>
                      <a:pt x="506982" y="785282"/>
                      <a:pt x="523915" y="784224"/>
                    </a:cubicBezTo>
                    <a:cubicBezTo>
                      <a:pt x="535654" y="780311"/>
                      <a:pt x="533818" y="782501"/>
                      <a:pt x="542965" y="771524"/>
                    </a:cubicBezTo>
                    <a:cubicBezTo>
                      <a:pt x="545408" y="768593"/>
                      <a:pt x="546335" y="764383"/>
                      <a:pt x="549315" y="761999"/>
                    </a:cubicBezTo>
                    <a:cubicBezTo>
                      <a:pt x="551928" y="759908"/>
                      <a:pt x="555665" y="759882"/>
                      <a:pt x="558840" y="758824"/>
                    </a:cubicBezTo>
                    <a:cubicBezTo>
                      <a:pt x="559898" y="755649"/>
                      <a:pt x="560697" y="752375"/>
                      <a:pt x="562015" y="749299"/>
                    </a:cubicBezTo>
                    <a:cubicBezTo>
                      <a:pt x="564755" y="742905"/>
                      <a:pt x="570026" y="732701"/>
                      <a:pt x="574715" y="727074"/>
                    </a:cubicBezTo>
                    <a:cubicBezTo>
                      <a:pt x="577590" y="723625"/>
                      <a:pt x="580504" y="720040"/>
                      <a:pt x="584240" y="717549"/>
                    </a:cubicBezTo>
                    <a:cubicBezTo>
                      <a:pt x="587025" y="715693"/>
                      <a:pt x="590839" y="715999"/>
                      <a:pt x="593765" y="714374"/>
                    </a:cubicBezTo>
                    <a:cubicBezTo>
                      <a:pt x="600436" y="710668"/>
                      <a:pt x="612815" y="701674"/>
                      <a:pt x="612815" y="701674"/>
                    </a:cubicBezTo>
                    <a:cubicBezTo>
                      <a:pt x="607126" y="644787"/>
                      <a:pt x="616305" y="686430"/>
                      <a:pt x="603290" y="660399"/>
                    </a:cubicBezTo>
                    <a:cubicBezTo>
                      <a:pt x="601793" y="657406"/>
                      <a:pt x="602482" y="653241"/>
                      <a:pt x="600115" y="650874"/>
                    </a:cubicBezTo>
                    <a:cubicBezTo>
                      <a:pt x="594719" y="645478"/>
                      <a:pt x="587415" y="642407"/>
                      <a:pt x="581065" y="638174"/>
                    </a:cubicBezTo>
                    <a:lnTo>
                      <a:pt x="571540" y="631824"/>
                    </a:lnTo>
                    <a:cubicBezTo>
                      <a:pt x="553342" y="604527"/>
                      <a:pt x="575160" y="639064"/>
                      <a:pt x="562015" y="612774"/>
                    </a:cubicBezTo>
                    <a:cubicBezTo>
                      <a:pt x="549705" y="588155"/>
                      <a:pt x="560470" y="617665"/>
                      <a:pt x="552490" y="593724"/>
                    </a:cubicBezTo>
                    <a:cubicBezTo>
                      <a:pt x="548419" y="544877"/>
                      <a:pt x="547418" y="553626"/>
                      <a:pt x="552490" y="495299"/>
                    </a:cubicBezTo>
                    <a:cubicBezTo>
                      <a:pt x="552868" y="490952"/>
                      <a:pt x="554718" y="486859"/>
                      <a:pt x="555665" y="482599"/>
                    </a:cubicBezTo>
                    <a:cubicBezTo>
                      <a:pt x="560242" y="462001"/>
                      <a:pt x="555384" y="471908"/>
                      <a:pt x="565190" y="457199"/>
                    </a:cubicBezTo>
                    <a:cubicBezTo>
                      <a:pt x="566248" y="449791"/>
                      <a:pt x="567026" y="442337"/>
                      <a:pt x="568365" y="434974"/>
                    </a:cubicBezTo>
                    <a:cubicBezTo>
                      <a:pt x="569960" y="426203"/>
                      <a:pt x="571995" y="420910"/>
                      <a:pt x="574715" y="412749"/>
                    </a:cubicBezTo>
                    <a:cubicBezTo>
                      <a:pt x="575773" y="393699"/>
                      <a:pt x="564399" y="369090"/>
                      <a:pt x="577890" y="355599"/>
                    </a:cubicBezTo>
                    <a:cubicBezTo>
                      <a:pt x="591381" y="342108"/>
                      <a:pt x="616020" y="353926"/>
                      <a:pt x="635040" y="352424"/>
                    </a:cubicBezTo>
                    <a:cubicBezTo>
                      <a:pt x="656246" y="350750"/>
                      <a:pt x="698540" y="346074"/>
                      <a:pt x="698540" y="346074"/>
                    </a:cubicBezTo>
                    <a:cubicBezTo>
                      <a:pt x="702773" y="345016"/>
                      <a:pt x="707609" y="345320"/>
                      <a:pt x="711240" y="342899"/>
                    </a:cubicBezTo>
                    <a:cubicBezTo>
                      <a:pt x="720359" y="336819"/>
                      <a:pt x="719760" y="318183"/>
                      <a:pt x="720765" y="311149"/>
                    </a:cubicBezTo>
                    <a:cubicBezTo>
                      <a:pt x="758400" y="318676"/>
                      <a:pt x="719409" y="308782"/>
                      <a:pt x="746165" y="320674"/>
                    </a:cubicBezTo>
                    <a:cubicBezTo>
                      <a:pt x="752282" y="323392"/>
                      <a:pt x="765215" y="327024"/>
                      <a:pt x="765215" y="327024"/>
                    </a:cubicBezTo>
                    <a:cubicBezTo>
                      <a:pt x="774740" y="325966"/>
                      <a:pt x="784290" y="325116"/>
                      <a:pt x="793790" y="323849"/>
                    </a:cubicBezTo>
                    <a:cubicBezTo>
                      <a:pt x="800171" y="322998"/>
                      <a:pt x="807690" y="324537"/>
                      <a:pt x="812840" y="320674"/>
                    </a:cubicBezTo>
                    <a:cubicBezTo>
                      <a:pt x="817399" y="317254"/>
                      <a:pt x="817073" y="310091"/>
                      <a:pt x="819190" y="304799"/>
                    </a:cubicBezTo>
                    <a:cubicBezTo>
                      <a:pt x="817469" y="296194"/>
                      <a:pt x="817451" y="285628"/>
                      <a:pt x="809665" y="279399"/>
                    </a:cubicBezTo>
                    <a:cubicBezTo>
                      <a:pt x="807052" y="277308"/>
                      <a:pt x="803315" y="277282"/>
                      <a:pt x="800140" y="276224"/>
                    </a:cubicBezTo>
                    <a:cubicBezTo>
                      <a:pt x="798023" y="273049"/>
                      <a:pt x="796770" y="269083"/>
                      <a:pt x="793790" y="266699"/>
                    </a:cubicBezTo>
                    <a:cubicBezTo>
                      <a:pt x="791177" y="264608"/>
                      <a:pt x="787258" y="265021"/>
                      <a:pt x="784265" y="263524"/>
                    </a:cubicBezTo>
                    <a:cubicBezTo>
                      <a:pt x="762339" y="252561"/>
                      <a:pt x="788471" y="260607"/>
                      <a:pt x="762040" y="253999"/>
                    </a:cubicBezTo>
                    <a:cubicBezTo>
                      <a:pt x="743984" y="235943"/>
                      <a:pt x="761370" y="250489"/>
                      <a:pt x="742990" y="241299"/>
                    </a:cubicBezTo>
                    <a:cubicBezTo>
                      <a:pt x="739577" y="239592"/>
                      <a:pt x="736952" y="236499"/>
                      <a:pt x="733465" y="234949"/>
                    </a:cubicBezTo>
                    <a:cubicBezTo>
                      <a:pt x="727348" y="232231"/>
                      <a:pt x="714415" y="228599"/>
                      <a:pt x="714415" y="228599"/>
                    </a:cubicBezTo>
                    <a:cubicBezTo>
                      <a:pt x="704890" y="229657"/>
                      <a:pt x="695293" y="230198"/>
                      <a:pt x="685840" y="231774"/>
                    </a:cubicBezTo>
                    <a:cubicBezTo>
                      <a:pt x="682539" y="232324"/>
                      <a:pt x="679100" y="233093"/>
                      <a:pt x="676315" y="234949"/>
                    </a:cubicBezTo>
                    <a:cubicBezTo>
                      <a:pt x="672579" y="237440"/>
                      <a:pt x="670806" y="242466"/>
                      <a:pt x="666790" y="244474"/>
                    </a:cubicBezTo>
                    <a:cubicBezTo>
                      <a:pt x="661963" y="246887"/>
                      <a:pt x="656150" y="246340"/>
                      <a:pt x="650915" y="247649"/>
                    </a:cubicBezTo>
                    <a:cubicBezTo>
                      <a:pt x="647668" y="248461"/>
                      <a:pt x="644637" y="250012"/>
                      <a:pt x="641390" y="250824"/>
                    </a:cubicBezTo>
                    <a:lnTo>
                      <a:pt x="615990" y="257174"/>
                    </a:lnTo>
                    <a:cubicBezTo>
                      <a:pt x="613873" y="260349"/>
                      <a:pt x="612620" y="264315"/>
                      <a:pt x="609640" y="266699"/>
                    </a:cubicBezTo>
                    <a:cubicBezTo>
                      <a:pt x="607027" y="268790"/>
                      <a:pt x="603462" y="269874"/>
                      <a:pt x="600115" y="269874"/>
                    </a:cubicBezTo>
                    <a:cubicBezTo>
                      <a:pt x="585261" y="269874"/>
                      <a:pt x="570482" y="267757"/>
                      <a:pt x="555665" y="266699"/>
                    </a:cubicBezTo>
                    <a:cubicBezTo>
                      <a:pt x="552391" y="256877"/>
                      <a:pt x="549315" y="249300"/>
                      <a:pt x="549315" y="238124"/>
                    </a:cubicBezTo>
                    <a:cubicBezTo>
                      <a:pt x="549315" y="230640"/>
                      <a:pt x="551189" y="223269"/>
                      <a:pt x="552490" y="215899"/>
                    </a:cubicBezTo>
                    <a:cubicBezTo>
                      <a:pt x="557745" y="186122"/>
                      <a:pt x="555970" y="192759"/>
                      <a:pt x="562015" y="174624"/>
                    </a:cubicBezTo>
                    <a:cubicBezTo>
                      <a:pt x="560957" y="161924"/>
                      <a:pt x="561339" y="149021"/>
                      <a:pt x="558840" y="136524"/>
                    </a:cubicBezTo>
                    <a:cubicBezTo>
                      <a:pt x="558092" y="132782"/>
                      <a:pt x="554197" y="130412"/>
                      <a:pt x="552490" y="126999"/>
                    </a:cubicBezTo>
                    <a:cubicBezTo>
                      <a:pt x="547325" y="116670"/>
                      <a:pt x="552064" y="117048"/>
                      <a:pt x="542965" y="107949"/>
                    </a:cubicBezTo>
                    <a:cubicBezTo>
                      <a:pt x="540267" y="105251"/>
                      <a:pt x="536615" y="103716"/>
                      <a:pt x="533440" y="101599"/>
                    </a:cubicBezTo>
                    <a:cubicBezTo>
                      <a:pt x="521309" y="65207"/>
                      <a:pt x="531597" y="100732"/>
                      <a:pt x="523915" y="50799"/>
                    </a:cubicBezTo>
                    <a:cubicBezTo>
                      <a:pt x="523216" y="46253"/>
                      <a:pt x="518398" y="34254"/>
                      <a:pt x="514390" y="31749"/>
                    </a:cubicBezTo>
                    <a:cubicBezTo>
                      <a:pt x="508714" y="28201"/>
                      <a:pt x="500909" y="29112"/>
                      <a:pt x="495340" y="25399"/>
                    </a:cubicBezTo>
                    <a:lnTo>
                      <a:pt x="476290" y="12699"/>
                    </a:lnTo>
                    <a:cubicBezTo>
                      <a:pt x="474173" y="9524"/>
                      <a:pt x="472920" y="5558"/>
                      <a:pt x="469940" y="3174"/>
                    </a:cubicBezTo>
                    <a:cubicBezTo>
                      <a:pt x="462130" y="-3074"/>
                      <a:pt x="452677" y="1547"/>
                      <a:pt x="444540" y="3174"/>
                    </a:cubicBezTo>
                    <a:cubicBezTo>
                      <a:pt x="441365" y="6349"/>
                      <a:pt x="438559" y="9942"/>
                      <a:pt x="435015" y="12699"/>
                    </a:cubicBezTo>
                    <a:cubicBezTo>
                      <a:pt x="428991" y="17384"/>
                      <a:pt x="421361" y="20003"/>
                      <a:pt x="415965" y="25399"/>
                    </a:cubicBezTo>
                    <a:cubicBezTo>
                      <a:pt x="412790" y="28574"/>
                      <a:pt x="410176" y="32433"/>
                      <a:pt x="406440" y="34924"/>
                    </a:cubicBezTo>
                    <a:cubicBezTo>
                      <a:pt x="403655" y="36780"/>
                      <a:pt x="400133" y="37180"/>
                      <a:pt x="396915" y="38099"/>
                    </a:cubicBezTo>
                    <a:cubicBezTo>
                      <a:pt x="392719" y="39298"/>
                      <a:pt x="395328" y="54503"/>
                      <a:pt x="365165" y="6032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segovia">
                <a:extLst>
                  <a:ext uri="{FF2B5EF4-FFF2-40B4-BE49-F238E27FC236}">
                    <a16:creationId xmlns:a16="http://schemas.microsoft.com/office/drawing/2014/main" id="{0E475C6D-FC48-363B-7B5F-1EA16FE4321A}"/>
                  </a:ext>
                </a:extLst>
              </p:cNvPr>
              <p:cNvSpPr/>
              <p:nvPr/>
            </p:nvSpPr>
            <p:spPr>
              <a:xfrm>
                <a:off x="2029982" y="1347122"/>
                <a:ext cx="639967" cy="545055"/>
              </a:xfrm>
              <a:custGeom>
                <a:avLst/>
                <a:gdLst>
                  <a:gd name="connsiteX0" fmla="*/ 536179 w 641230"/>
                  <a:gd name="connsiteY0" fmla="*/ 2130 h 545055"/>
                  <a:gd name="connsiteX1" fmla="*/ 520304 w 641230"/>
                  <a:gd name="connsiteY1" fmla="*/ 5305 h 545055"/>
                  <a:gd name="connsiteX2" fmla="*/ 507604 w 641230"/>
                  <a:gd name="connsiteY2" fmla="*/ 8480 h 545055"/>
                  <a:gd name="connsiteX3" fmla="*/ 485379 w 641230"/>
                  <a:gd name="connsiteY3" fmla="*/ 11655 h 545055"/>
                  <a:gd name="connsiteX4" fmla="*/ 456804 w 641230"/>
                  <a:gd name="connsiteY4" fmla="*/ 18005 h 545055"/>
                  <a:gd name="connsiteX5" fmla="*/ 421879 w 641230"/>
                  <a:gd name="connsiteY5" fmla="*/ 27530 h 545055"/>
                  <a:gd name="connsiteX6" fmla="*/ 399654 w 641230"/>
                  <a:gd name="connsiteY6" fmla="*/ 24355 h 545055"/>
                  <a:gd name="connsiteX7" fmla="*/ 386954 w 641230"/>
                  <a:gd name="connsiteY7" fmla="*/ 21180 h 545055"/>
                  <a:gd name="connsiteX8" fmla="*/ 326629 w 641230"/>
                  <a:gd name="connsiteY8" fmla="*/ 24355 h 545055"/>
                  <a:gd name="connsiteX9" fmla="*/ 323454 w 641230"/>
                  <a:gd name="connsiteY9" fmla="*/ 33880 h 545055"/>
                  <a:gd name="connsiteX10" fmla="*/ 307579 w 641230"/>
                  <a:gd name="connsiteY10" fmla="*/ 49755 h 545055"/>
                  <a:gd name="connsiteX11" fmla="*/ 288529 w 641230"/>
                  <a:gd name="connsiteY11" fmla="*/ 56105 h 545055"/>
                  <a:gd name="connsiteX12" fmla="*/ 279004 w 641230"/>
                  <a:gd name="connsiteY12" fmla="*/ 62455 h 545055"/>
                  <a:gd name="connsiteX13" fmla="*/ 269479 w 641230"/>
                  <a:gd name="connsiteY13" fmla="*/ 71980 h 545055"/>
                  <a:gd name="connsiteX14" fmla="*/ 253604 w 641230"/>
                  <a:gd name="connsiteY14" fmla="*/ 75155 h 545055"/>
                  <a:gd name="connsiteX15" fmla="*/ 231379 w 641230"/>
                  <a:gd name="connsiteY15" fmla="*/ 81505 h 545055"/>
                  <a:gd name="connsiteX16" fmla="*/ 205979 w 641230"/>
                  <a:gd name="connsiteY16" fmla="*/ 78330 h 545055"/>
                  <a:gd name="connsiteX17" fmla="*/ 183754 w 641230"/>
                  <a:gd name="connsiteY17" fmla="*/ 71980 h 545055"/>
                  <a:gd name="connsiteX18" fmla="*/ 171054 w 641230"/>
                  <a:gd name="connsiteY18" fmla="*/ 68805 h 545055"/>
                  <a:gd name="connsiteX19" fmla="*/ 152004 w 641230"/>
                  <a:gd name="connsiteY19" fmla="*/ 62455 h 545055"/>
                  <a:gd name="connsiteX20" fmla="*/ 132954 w 641230"/>
                  <a:gd name="connsiteY20" fmla="*/ 68805 h 545055"/>
                  <a:gd name="connsiteX21" fmla="*/ 123429 w 641230"/>
                  <a:gd name="connsiteY21" fmla="*/ 71980 h 545055"/>
                  <a:gd name="connsiteX22" fmla="*/ 113904 w 641230"/>
                  <a:gd name="connsiteY22" fmla="*/ 78330 h 545055"/>
                  <a:gd name="connsiteX23" fmla="*/ 107554 w 641230"/>
                  <a:gd name="connsiteY23" fmla="*/ 87855 h 545055"/>
                  <a:gd name="connsiteX24" fmla="*/ 88504 w 641230"/>
                  <a:gd name="connsiteY24" fmla="*/ 100555 h 545055"/>
                  <a:gd name="connsiteX25" fmla="*/ 78979 w 641230"/>
                  <a:gd name="connsiteY25" fmla="*/ 119605 h 545055"/>
                  <a:gd name="connsiteX26" fmla="*/ 72629 w 641230"/>
                  <a:gd name="connsiteY26" fmla="*/ 132305 h 545055"/>
                  <a:gd name="connsiteX27" fmla="*/ 66279 w 641230"/>
                  <a:gd name="connsiteY27" fmla="*/ 141830 h 545055"/>
                  <a:gd name="connsiteX28" fmla="*/ 37704 w 641230"/>
                  <a:gd name="connsiteY28" fmla="*/ 154530 h 545055"/>
                  <a:gd name="connsiteX29" fmla="*/ 28179 w 641230"/>
                  <a:gd name="connsiteY29" fmla="*/ 157705 h 545055"/>
                  <a:gd name="connsiteX30" fmla="*/ 18654 w 641230"/>
                  <a:gd name="connsiteY30" fmla="*/ 164055 h 545055"/>
                  <a:gd name="connsiteX31" fmla="*/ 9129 w 641230"/>
                  <a:gd name="connsiteY31" fmla="*/ 284705 h 545055"/>
                  <a:gd name="connsiteX32" fmla="*/ 15479 w 641230"/>
                  <a:gd name="connsiteY32" fmla="*/ 306930 h 545055"/>
                  <a:gd name="connsiteX33" fmla="*/ 25004 w 641230"/>
                  <a:gd name="connsiteY33" fmla="*/ 316455 h 545055"/>
                  <a:gd name="connsiteX34" fmla="*/ 37704 w 641230"/>
                  <a:gd name="connsiteY34" fmla="*/ 338680 h 545055"/>
                  <a:gd name="connsiteX35" fmla="*/ 40879 w 641230"/>
                  <a:gd name="connsiteY35" fmla="*/ 348205 h 545055"/>
                  <a:gd name="connsiteX36" fmla="*/ 59929 w 641230"/>
                  <a:gd name="connsiteY36" fmla="*/ 360905 h 545055"/>
                  <a:gd name="connsiteX37" fmla="*/ 66279 w 641230"/>
                  <a:gd name="connsiteY37" fmla="*/ 383130 h 545055"/>
                  <a:gd name="connsiteX38" fmla="*/ 72629 w 641230"/>
                  <a:gd name="connsiteY38" fmla="*/ 402180 h 545055"/>
                  <a:gd name="connsiteX39" fmla="*/ 78979 w 641230"/>
                  <a:gd name="connsiteY39" fmla="*/ 411705 h 545055"/>
                  <a:gd name="connsiteX40" fmla="*/ 88504 w 641230"/>
                  <a:gd name="connsiteY40" fmla="*/ 414880 h 545055"/>
                  <a:gd name="connsiteX41" fmla="*/ 91679 w 641230"/>
                  <a:gd name="connsiteY41" fmla="*/ 424405 h 545055"/>
                  <a:gd name="connsiteX42" fmla="*/ 107554 w 641230"/>
                  <a:gd name="connsiteY42" fmla="*/ 452980 h 545055"/>
                  <a:gd name="connsiteX43" fmla="*/ 85329 w 641230"/>
                  <a:gd name="connsiteY43" fmla="*/ 481555 h 545055"/>
                  <a:gd name="connsiteX44" fmla="*/ 91679 w 641230"/>
                  <a:gd name="connsiteY44" fmla="*/ 532355 h 545055"/>
                  <a:gd name="connsiteX45" fmla="*/ 98029 w 641230"/>
                  <a:gd name="connsiteY45" fmla="*/ 541880 h 545055"/>
                  <a:gd name="connsiteX46" fmla="*/ 107554 w 641230"/>
                  <a:gd name="connsiteY46" fmla="*/ 545055 h 545055"/>
                  <a:gd name="connsiteX47" fmla="*/ 136129 w 641230"/>
                  <a:gd name="connsiteY47" fmla="*/ 538705 h 545055"/>
                  <a:gd name="connsiteX48" fmla="*/ 145654 w 641230"/>
                  <a:gd name="connsiteY48" fmla="*/ 535530 h 545055"/>
                  <a:gd name="connsiteX49" fmla="*/ 164704 w 641230"/>
                  <a:gd name="connsiteY49" fmla="*/ 526005 h 545055"/>
                  <a:gd name="connsiteX50" fmla="*/ 180579 w 641230"/>
                  <a:gd name="connsiteY50" fmla="*/ 513305 h 545055"/>
                  <a:gd name="connsiteX51" fmla="*/ 186929 w 641230"/>
                  <a:gd name="connsiteY51" fmla="*/ 503780 h 545055"/>
                  <a:gd name="connsiteX52" fmla="*/ 205979 w 641230"/>
                  <a:gd name="connsiteY52" fmla="*/ 494255 h 545055"/>
                  <a:gd name="connsiteX53" fmla="*/ 240904 w 641230"/>
                  <a:gd name="connsiteY53" fmla="*/ 497430 h 545055"/>
                  <a:gd name="connsiteX54" fmla="*/ 250429 w 641230"/>
                  <a:gd name="connsiteY54" fmla="*/ 487905 h 545055"/>
                  <a:gd name="connsiteX55" fmla="*/ 263129 w 641230"/>
                  <a:gd name="connsiteY55" fmla="*/ 468855 h 545055"/>
                  <a:gd name="connsiteX56" fmla="*/ 288529 w 641230"/>
                  <a:gd name="connsiteY56" fmla="*/ 449805 h 545055"/>
                  <a:gd name="connsiteX57" fmla="*/ 298054 w 641230"/>
                  <a:gd name="connsiteY57" fmla="*/ 440280 h 545055"/>
                  <a:gd name="connsiteX58" fmla="*/ 317104 w 641230"/>
                  <a:gd name="connsiteY58" fmla="*/ 427580 h 545055"/>
                  <a:gd name="connsiteX59" fmla="*/ 336154 w 641230"/>
                  <a:gd name="connsiteY59" fmla="*/ 411705 h 545055"/>
                  <a:gd name="connsiteX60" fmla="*/ 342504 w 641230"/>
                  <a:gd name="connsiteY60" fmla="*/ 402180 h 545055"/>
                  <a:gd name="connsiteX61" fmla="*/ 345679 w 641230"/>
                  <a:gd name="connsiteY61" fmla="*/ 376780 h 545055"/>
                  <a:gd name="connsiteX62" fmla="*/ 348854 w 641230"/>
                  <a:gd name="connsiteY62" fmla="*/ 360905 h 545055"/>
                  <a:gd name="connsiteX63" fmla="*/ 352029 w 641230"/>
                  <a:gd name="connsiteY63" fmla="*/ 351380 h 545055"/>
                  <a:gd name="connsiteX64" fmla="*/ 361554 w 641230"/>
                  <a:gd name="connsiteY64" fmla="*/ 341855 h 545055"/>
                  <a:gd name="connsiteX65" fmla="*/ 386954 w 641230"/>
                  <a:gd name="connsiteY65" fmla="*/ 332330 h 545055"/>
                  <a:gd name="connsiteX66" fmla="*/ 399654 w 641230"/>
                  <a:gd name="connsiteY66" fmla="*/ 325980 h 545055"/>
                  <a:gd name="connsiteX67" fmla="*/ 418704 w 641230"/>
                  <a:gd name="connsiteY67" fmla="*/ 313280 h 545055"/>
                  <a:gd name="connsiteX68" fmla="*/ 425054 w 641230"/>
                  <a:gd name="connsiteY68" fmla="*/ 300580 h 545055"/>
                  <a:gd name="connsiteX69" fmla="*/ 431404 w 641230"/>
                  <a:gd name="connsiteY69" fmla="*/ 291055 h 545055"/>
                  <a:gd name="connsiteX70" fmla="*/ 440929 w 641230"/>
                  <a:gd name="connsiteY70" fmla="*/ 272005 h 545055"/>
                  <a:gd name="connsiteX71" fmla="*/ 450454 w 641230"/>
                  <a:gd name="connsiteY71" fmla="*/ 268830 h 545055"/>
                  <a:gd name="connsiteX72" fmla="*/ 453629 w 641230"/>
                  <a:gd name="connsiteY72" fmla="*/ 259305 h 545055"/>
                  <a:gd name="connsiteX73" fmla="*/ 475854 w 641230"/>
                  <a:gd name="connsiteY73" fmla="*/ 230730 h 545055"/>
                  <a:gd name="connsiteX74" fmla="*/ 482204 w 641230"/>
                  <a:gd name="connsiteY74" fmla="*/ 211680 h 545055"/>
                  <a:gd name="connsiteX75" fmla="*/ 485379 w 641230"/>
                  <a:gd name="connsiteY75" fmla="*/ 198980 h 545055"/>
                  <a:gd name="connsiteX76" fmla="*/ 539354 w 641230"/>
                  <a:gd name="connsiteY76" fmla="*/ 195805 h 545055"/>
                  <a:gd name="connsiteX77" fmla="*/ 564754 w 641230"/>
                  <a:gd name="connsiteY77" fmla="*/ 189455 h 545055"/>
                  <a:gd name="connsiteX78" fmla="*/ 577454 w 641230"/>
                  <a:gd name="connsiteY78" fmla="*/ 186280 h 545055"/>
                  <a:gd name="connsiteX79" fmla="*/ 586979 w 641230"/>
                  <a:gd name="connsiteY79" fmla="*/ 183105 h 545055"/>
                  <a:gd name="connsiteX80" fmla="*/ 602854 w 641230"/>
                  <a:gd name="connsiteY80" fmla="*/ 179930 h 545055"/>
                  <a:gd name="connsiteX81" fmla="*/ 615554 w 641230"/>
                  <a:gd name="connsiteY81" fmla="*/ 176755 h 545055"/>
                  <a:gd name="connsiteX82" fmla="*/ 634604 w 641230"/>
                  <a:gd name="connsiteY82" fmla="*/ 170405 h 545055"/>
                  <a:gd name="connsiteX83" fmla="*/ 640954 w 641230"/>
                  <a:gd name="connsiteY83" fmla="*/ 160880 h 545055"/>
                  <a:gd name="connsiteX84" fmla="*/ 637779 w 641230"/>
                  <a:gd name="connsiteY84" fmla="*/ 135480 h 545055"/>
                  <a:gd name="connsiteX85" fmla="*/ 628254 w 641230"/>
                  <a:gd name="connsiteY85" fmla="*/ 129130 h 545055"/>
                  <a:gd name="connsiteX86" fmla="*/ 596504 w 641230"/>
                  <a:gd name="connsiteY86" fmla="*/ 122780 h 545055"/>
                  <a:gd name="connsiteX87" fmla="*/ 577454 w 641230"/>
                  <a:gd name="connsiteY87" fmla="*/ 119605 h 545055"/>
                  <a:gd name="connsiteX88" fmla="*/ 571104 w 641230"/>
                  <a:gd name="connsiteY88" fmla="*/ 56105 h 545055"/>
                  <a:gd name="connsiteX89" fmla="*/ 567929 w 641230"/>
                  <a:gd name="connsiteY89" fmla="*/ 43405 h 545055"/>
                  <a:gd name="connsiteX90" fmla="*/ 558404 w 641230"/>
                  <a:gd name="connsiteY90" fmla="*/ 40230 h 545055"/>
                  <a:gd name="connsiteX91" fmla="*/ 536179 w 641230"/>
                  <a:gd name="connsiteY91" fmla="*/ 2130 h 54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41230" h="545055">
                    <a:moveTo>
                      <a:pt x="536179" y="2130"/>
                    </a:moveTo>
                    <a:cubicBezTo>
                      <a:pt x="529829" y="-3691"/>
                      <a:pt x="525572" y="4134"/>
                      <a:pt x="520304" y="5305"/>
                    </a:cubicBezTo>
                    <a:cubicBezTo>
                      <a:pt x="516044" y="6252"/>
                      <a:pt x="511897" y="7699"/>
                      <a:pt x="507604" y="8480"/>
                    </a:cubicBezTo>
                    <a:cubicBezTo>
                      <a:pt x="500241" y="9819"/>
                      <a:pt x="492734" y="10276"/>
                      <a:pt x="485379" y="11655"/>
                    </a:cubicBezTo>
                    <a:cubicBezTo>
                      <a:pt x="475789" y="13453"/>
                      <a:pt x="466302" y="15770"/>
                      <a:pt x="456804" y="18005"/>
                    </a:cubicBezTo>
                    <a:cubicBezTo>
                      <a:pt x="432454" y="23734"/>
                      <a:pt x="438036" y="22144"/>
                      <a:pt x="421879" y="27530"/>
                    </a:cubicBezTo>
                    <a:cubicBezTo>
                      <a:pt x="414471" y="26472"/>
                      <a:pt x="407017" y="25694"/>
                      <a:pt x="399654" y="24355"/>
                    </a:cubicBezTo>
                    <a:cubicBezTo>
                      <a:pt x="395361" y="23574"/>
                      <a:pt x="391318" y="21180"/>
                      <a:pt x="386954" y="21180"/>
                    </a:cubicBezTo>
                    <a:cubicBezTo>
                      <a:pt x="366818" y="21180"/>
                      <a:pt x="346737" y="23297"/>
                      <a:pt x="326629" y="24355"/>
                    </a:cubicBezTo>
                    <a:cubicBezTo>
                      <a:pt x="325571" y="27530"/>
                      <a:pt x="324951" y="30887"/>
                      <a:pt x="323454" y="33880"/>
                    </a:cubicBezTo>
                    <a:cubicBezTo>
                      <a:pt x="319523" y="41742"/>
                      <a:pt x="315743" y="46126"/>
                      <a:pt x="307579" y="49755"/>
                    </a:cubicBezTo>
                    <a:cubicBezTo>
                      <a:pt x="301462" y="52473"/>
                      <a:pt x="294098" y="52392"/>
                      <a:pt x="288529" y="56105"/>
                    </a:cubicBezTo>
                    <a:cubicBezTo>
                      <a:pt x="285354" y="58222"/>
                      <a:pt x="281935" y="60012"/>
                      <a:pt x="279004" y="62455"/>
                    </a:cubicBezTo>
                    <a:cubicBezTo>
                      <a:pt x="275555" y="65330"/>
                      <a:pt x="273495" y="69972"/>
                      <a:pt x="269479" y="71980"/>
                    </a:cubicBezTo>
                    <a:cubicBezTo>
                      <a:pt x="264652" y="74393"/>
                      <a:pt x="258872" y="73984"/>
                      <a:pt x="253604" y="75155"/>
                    </a:cubicBezTo>
                    <a:cubicBezTo>
                      <a:pt x="241644" y="77813"/>
                      <a:pt x="241986" y="77969"/>
                      <a:pt x="231379" y="81505"/>
                    </a:cubicBezTo>
                    <a:cubicBezTo>
                      <a:pt x="222912" y="80447"/>
                      <a:pt x="214395" y="79733"/>
                      <a:pt x="205979" y="78330"/>
                    </a:cubicBezTo>
                    <a:cubicBezTo>
                      <a:pt x="194068" y="76345"/>
                      <a:pt x="194323" y="75000"/>
                      <a:pt x="183754" y="71980"/>
                    </a:cubicBezTo>
                    <a:cubicBezTo>
                      <a:pt x="179558" y="70781"/>
                      <a:pt x="175234" y="70059"/>
                      <a:pt x="171054" y="68805"/>
                    </a:cubicBezTo>
                    <a:cubicBezTo>
                      <a:pt x="164643" y="66882"/>
                      <a:pt x="152004" y="62455"/>
                      <a:pt x="152004" y="62455"/>
                    </a:cubicBezTo>
                    <a:lnTo>
                      <a:pt x="132954" y="68805"/>
                    </a:lnTo>
                    <a:cubicBezTo>
                      <a:pt x="129779" y="69863"/>
                      <a:pt x="126214" y="70124"/>
                      <a:pt x="123429" y="71980"/>
                    </a:cubicBezTo>
                    <a:lnTo>
                      <a:pt x="113904" y="78330"/>
                    </a:lnTo>
                    <a:cubicBezTo>
                      <a:pt x="111787" y="81505"/>
                      <a:pt x="110534" y="85471"/>
                      <a:pt x="107554" y="87855"/>
                    </a:cubicBezTo>
                    <a:cubicBezTo>
                      <a:pt x="82119" y="108203"/>
                      <a:pt x="116026" y="67528"/>
                      <a:pt x="88504" y="100555"/>
                    </a:cubicBezTo>
                    <a:cubicBezTo>
                      <a:pt x="79531" y="111322"/>
                      <a:pt x="84033" y="107813"/>
                      <a:pt x="78979" y="119605"/>
                    </a:cubicBezTo>
                    <a:cubicBezTo>
                      <a:pt x="77115" y="123955"/>
                      <a:pt x="74977" y="128196"/>
                      <a:pt x="72629" y="132305"/>
                    </a:cubicBezTo>
                    <a:cubicBezTo>
                      <a:pt x="70736" y="135618"/>
                      <a:pt x="68977" y="139132"/>
                      <a:pt x="66279" y="141830"/>
                    </a:cubicBezTo>
                    <a:cubicBezTo>
                      <a:pt x="58732" y="149377"/>
                      <a:pt x="47135" y="151386"/>
                      <a:pt x="37704" y="154530"/>
                    </a:cubicBezTo>
                    <a:cubicBezTo>
                      <a:pt x="34529" y="155588"/>
                      <a:pt x="30964" y="155849"/>
                      <a:pt x="28179" y="157705"/>
                    </a:cubicBezTo>
                    <a:lnTo>
                      <a:pt x="18654" y="164055"/>
                    </a:lnTo>
                    <a:cubicBezTo>
                      <a:pt x="-12289" y="210470"/>
                      <a:pt x="3265" y="179153"/>
                      <a:pt x="9129" y="284705"/>
                    </a:cubicBezTo>
                    <a:cubicBezTo>
                      <a:pt x="9193" y="285860"/>
                      <a:pt x="13933" y="304610"/>
                      <a:pt x="15479" y="306930"/>
                    </a:cubicBezTo>
                    <a:cubicBezTo>
                      <a:pt x="17970" y="310666"/>
                      <a:pt x="21829" y="313280"/>
                      <a:pt x="25004" y="316455"/>
                    </a:cubicBezTo>
                    <a:cubicBezTo>
                      <a:pt x="31719" y="343315"/>
                      <a:pt x="22571" y="315981"/>
                      <a:pt x="37704" y="338680"/>
                    </a:cubicBezTo>
                    <a:cubicBezTo>
                      <a:pt x="39560" y="341465"/>
                      <a:pt x="38512" y="345838"/>
                      <a:pt x="40879" y="348205"/>
                    </a:cubicBezTo>
                    <a:cubicBezTo>
                      <a:pt x="46275" y="353601"/>
                      <a:pt x="59929" y="360905"/>
                      <a:pt x="59929" y="360905"/>
                    </a:cubicBezTo>
                    <a:cubicBezTo>
                      <a:pt x="70599" y="392916"/>
                      <a:pt x="54319" y="343263"/>
                      <a:pt x="66279" y="383130"/>
                    </a:cubicBezTo>
                    <a:cubicBezTo>
                      <a:pt x="68202" y="389541"/>
                      <a:pt x="68916" y="396611"/>
                      <a:pt x="72629" y="402180"/>
                    </a:cubicBezTo>
                    <a:cubicBezTo>
                      <a:pt x="74746" y="405355"/>
                      <a:pt x="75999" y="409321"/>
                      <a:pt x="78979" y="411705"/>
                    </a:cubicBezTo>
                    <a:cubicBezTo>
                      <a:pt x="81592" y="413796"/>
                      <a:pt x="85329" y="413822"/>
                      <a:pt x="88504" y="414880"/>
                    </a:cubicBezTo>
                    <a:cubicBezTo>
                      <a:pt x="89562" y="418055"/>
                      <a:pt x="90054" y="421479"/>
                      <a:pt x="91679" y="424405"/>
                    </a:cubicBezTo>
                    <a:cubicBezTo>
                      <a:pt x="109875" y="457157"/>
                      <a:pt x="100370" y="431427"/>
                      <a:pt x="107554" y="452980"/>
                    </a:cubicBezTo>
                    <a:cubicBezTo>
                      <a:pt x="84014" y="468673"/>
                      <a:pt x="90001" y="458196"/>
                      <a:pt x="85329" y="481555"/>
                    </a:cubicBezTo>
                    <a:cubicBezTo>
                      <a:pt x="85935" y="489433"/>
                      <a:pt x="84826" y="518648"/>
                      <a:pt x="91679" y="532355"/>
                    </a:cubicBezTo>
                    <a:cubicBezTo>
                      <a:pt x="93386" y="535768"/>
                      <a:pt x="95049" y="539496"/>
                      <a:pt x="98029" y="541880"/>
                    </a:cubicBezTo>
                    <a:cubicBezTo>
                      <a:pt x="100642" y="543971"/>
                      <a:pt x="104379" y="543997"/>
                      <a:pt x="107554" y="545055"/>
                    </a:cubicBezTo>
                    <a:cubicBezTo>
                      <a:pt x="118466" y="542873"/>
                      <a:pt x="125667" y="541694"/>
                      <a:pt x="136129" y="538705"/>
                    </a:cubicBezTo>
                    <a:cubicBezTo>
                      <a:pt x="139347" y="537786"/>
                      <a:pt x="142661" y="537027"/>
                      <a:pt x="145654" y="535530"/>
                    </a:cubicBezTo>
                    <a:cubicBezTo>
                      <a:pt x="170273" y="523220"/>
                      <a:pt x="140763" y="533985"/>
                      <a:pt x="164704" y="526005"/>
                    </a:cubicBezTo>
                    <a:cubicBezTo>
                      <a:pt x="182902" y="498708"/>
                      <a:pt x="158671" y="530832"/>
                      <a:pt x="180579" y="513305"/>
                    </a:cubicBezTo>
                    <a:cubicBezTo>
                      <a:pt x="183559" y="510921"/>
                      <a:pt x="184231" y="506478"/>
                      <a:pt x="186929" y="503780"/>
                    </a:cubicBezTo>
                    <a:cubicBezTo>
                      <a:pt x="193084" y="497625"/>
                      <a:pt x="198232" y="496837"/>
                      <a:pt x="205979" y="494255"/>
                    </a:cubicBezTo>
                    <a:cubicBezTo>
                      <a:pt x="217621" y="495313"/>
                      <a:pt x="229332" y="499083"/>
                      <a:pt x="240904" y="497430"/>
                    </a:cubicBezTo>
                    <a:cubicBezTo>
                      <a:pt x="245349" y="496795"/>
                      <a:pt x="247672" y="491449"/>
                      <a:pt x="250429" y="487905"/>
                    </a:cubicBezTo>
                    <a:cubicBezTo>
                      <a:pt x="255114" y="481881"/>
                      <a:pt x="257024" y="473434"/>
                      <a:pt x="263129" y="468855"/>
                    </a:cubicBezTo>
                    <a:cubicBezTo>
                      <a:pt x="271596" y="462505"/>
                      <a:pt x="281045" y="457289"/>
                      <a:pt x="288529" y="449805"/>
                    </a:cubicBezTo>
                    <a:cubicBezTo>
                      <a:pt x="291704" y="446630"/>
                      <a:pt x="294510" y="443037"/>
                      <a:pt x="298054" y="440280"/>
                    </a:cubicBezTo>
                    <a:cubicBezTo>
                      <a:pt x="304078" y="435595"/>
                      <a:pt x="311708" y="432976"/>
                      <a:pt x="317104" y="427580"/>
                    </a:cubicBezTo>
                    <a:cubicBezTo>
                      <a:pt x="329327" y="415357"/>
                      <a:pt x="322893" y="420546"/>
                      <a:pt x="336154" y="411705"/>
                    </a:cubicBezTo>
                    <a:cubicBezTo>
                      <a:pt x="338271" y="408530"/>
                      <a:pt x="341500" y="405861"/>
                      <a:pt x="342504" y="402180"/>
                    </a:cubicBezTo>
                    <a:cubicBezTo>
                      <a:pt x="344749" y="393948"/>
                      <a:pt x="344382" y="385213"/>
                      <a:pt x="345679" y="376780"/>
                    </a:cubicBezTo>
                    <a:cubicBezTo>
                      <a:pt x="346500" y="371446"/>
                      <a:pt x="347545" y="366140"/>
                      <a:pt x="348854" y="360905"/>
                    </a:cubicBezTo>
                    <a:cubicBezTo>
                      <a:pt x="349666" y="357658"/>
                      <a:pt x="350173" y="354165"/>
                      <a:pt x="352029" y="351380"/>
                    </a:cubicBezTo>
                    <a:cubicBezTo>
                      <a:pt x="354520" y="347644"/>
                      <a:pt x="357900" y="344465"/>
                      <a:pt x="361554" y="341855"/>
                    </a:cubicBezTo>
                    <a:cubicBezTo>
                      <a:pt x="374581" y="332550"/>
                      <a:pt x="372959" y="337578"/>
                      <a:pt x="386954" y="332330"/>
                    </a:cubicBezTo>
                    <a:cubicBezTo>
                      <a:pt x="391386" y="330668"/>
                      <a:pt x="395595" y="328415"/>
                      <a:pt x="399654" y="325980"/>
                    </a:cubicBezTo>
                    <a:cubicBezTo>
                      <a:pt x="406198" y="322053"/>
                      <a:pt x="418704" y="313280"/>
                      <a:pt x="418704" y="313280"/>
                    </a:cubicBezTo>
                    <a:cubicBezTo>
                      <a:pt x="420821" y="309047"/>
                      <a:pt x="422706" y="304689"/>
                      <a:pt x="425054" y="300580"/>
                    </a:cubicBezTo>
                    <a:cubicBezTo>
                      <a:pt x="426947" y="297267"/>
                      <a:pt x="429697" y="294468"/>
                      <a:pt x="431404" y="291055"/>
                    </a:cubicBezTo>
                    <a:cubicBezTo>
                      <a:pt x="435239" y="283386"/>
                      <a:pt x="433346" y="278071"/>
                      <a:pt x="440929" y="272005"/>
                    </a:cubicBezTo>
                    <a:cubicBezTo>
                      <a:pt x="443542" y="269914"/>
                      <a:pt x="447279" y="269888"/>
                      <a:pt x="450454" y="268830"/>
                    </a:cubicBezTo>
                    <a:cubicBezTo>
                      <a:pt x="451512" y="265655"/>
                      <a:pt x="451773" y="262090"/>
                      <a:pt x="453629" y="259305"/>
                    </a:cubicBezTo>
                    <a:cubicBezTo>
                      <a:pt x="464587" y="242868"/>
                      <a:pt x="467400" y="256092"/>
                      <a:pt x="475854" y="230730"/>
                    </a:cubicBezTo>
                    <a:cubicBezTo>
                      <a:pt x="477971" y="224380"/>
                      <a:pt x="480581" y="218174"/>
                      <a:pt x="482204" y="211680"/>
                    </a:cubicBezTo>
                    <a:cubicBezTo>
                      <a:pt x="483262" y="207447"/>
                      <a:pt x="481175" y="200148"/>
                      <a:pt x="485379" y="198980"/>
                    </a:cubicBezTo>
                    <a:cubicBezTo>
                      <a:pt x="502744" y="194156"/>
                      <a:pt x="521362" y="196863"/>
                      <a:pt x="539354" y="195805"/>
                    </a:cubicBezTo>
                    <a:cubicBezTo>
                      <a:pt x="556375" y="190131"/>
                      <a:pt x="541766" y="194563"/>
                      <a:pt x="564754" y="189455"/>
                    </a:cubicBezTo>
                    <a:cubicBezTo>
                      <a:pt x="569014" y="188508"/>
                      <a:pt x="573258" y="187479"/>
                      <a:pt x="577454" y="186280"/>
                    </a:cubicBezTo>
                    <a:cubicBezTo>
                      <a:pt x="580672" y="185361"/>
                      <a:pt x="583732" y="183917"/>
                      <a:pt x="586979" y="183105"/>
                    </a:cubicBezTo>
                    <a:cubicBezTo>
                      <a:pt x="592214" y="181796"/>
                      <a:pt x="597586" y="181101"/>
                      <a:pt x="602854" y="179930"/>
                    </a:cubicBezTo>
                    <a:cubicBezTo>
                      <a:pt x="607114" y="178983"/>
                      <a:pt x="611374" y="178009"/>
                      <a:pt x="615554" y="176755"/>
                    </a:cubicBezTo>
                    <a:cubicBezTo>
                      <a:pt x="621965" y="174832"/>
                      <a:pt x="634604" y="170405"/>
                      <a:pt x="634604" y="170405"/>
                    </a:cubicBezTo>
                    <a:cubicBezTo>
                      <a:pt x="636721" y="167230"/>
                      <a:pt x="640609" y="164680"/>
                      <a:pt x="640954" y="160880"/>
                    </a:cubicBezTo>
                    <a:cubicBezTo>
                      <a:pt x="641727" y="152382"/>
                      <a:pt x="640948" y="143402"/>
                      <a:pt x="637779" y="135480"/>
                    </a:cubicBezTo>
                    <a:cubicBezTo>
                      <a:pt x="636362" y="131937"/>
                      <a:pt x="631667" y="130837"/>
                      <a:pt x="628254" y="129130"/>
                    </a:cubicBezTo>
                    <a:cubicBezTo>
                      <a:pt x="619271" y="124639"/>
                      <a:pt x="604954" y="124080"/>
                      <a:pt x="596504" y="122780"/>
                    </a:cubicBezTo>
                    <a:cubicBezTo>
                      <a:pt x="590141" y="121801"/>
                      <a:pt x="583804" y="120663"/>
                      <a:pt x="577454" y="119605"/>
                    </a:cubicBezTo>
                    <a:cubicBezTo>
                      <a:pt x="574804" y="79853"/>
                      <a:pt x="577099" y="83085"/>
                      <a:pt x="571104" y="56105"/>
                    </a:cubicBezTo>
                    <a:cubicBezTo>
                      <a:pt x="570157" y="51845"/>
                      <a:pt x="570655" y="46812"/>
                      <a:pt x="567929" y="43405"/>
                    </a:cubicBezTo>
                    <a:cubicBezTo>
                      <a:pt x="565838" y="40792"/>
                      <a:pt x="561579" y="41288"/>
                      <a:pt x="558404" y="40230"/>
                    </a:cubicBezTo>
                    <a:cubicBezTo>
                      <a:pt x="550394" y="28214"/>
                      <a:pt x="542529" y="7951"/>
                      <a:pt x="536179" y="213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madrid">
                <a:extLst>
                  <a:ext uri="{FF2B5EF4-FFF2-40B4-BE49-F238E27FC236}">
                    <a16:creationId xmlns:a16="http://schemas.microsoft.com/office/drawing/2014/main" id="{DB9F1D3E-562D-C60A-7D65-36891A2733EA}"/>
                  </a:ext>
                </a:extLst>
              </p:cNvPr>
              <p:cNvSpPr/>
              <p:nvPr/>
            </p:nvSpPr>
            <p:spPr>
              <a:xfrm>
                <a:off x="2070867" y="1561931"/>
                <a:ext cx="687720" cy="715031"/>
              </a:xfrm>
              <a:custGeom>
                <a:avLst/>
                <a:gdLst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501650 w 688975"/>
                  <a:gd name="connsiteY72" fmla="*/ 68267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42925 w 688975"/>
                  <a:gd name="connsiteY75" fmla="*/ 64774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688975" h="715031">
                    <a:moveTo>
                      <a:pt x="447675" y="46"/>
                    </a:moveTo>
                    <a:cubicBezTo>
                      <a:pt x="438679" y="1104"/>
                      <a:pt x="430958" y="20003"/>
                      <a:pt x="428625" y="25446"/>
                    </a:cubicBezTo>
                    <a:cubicBezTo>
                      <a:pt x="426906" y="29457"/>
                      <a:pt x="426982" y="34060"/>
                      <a:pt x="425450" y="38146"/>
                    </a:cubicBezTo>
                    <a:cubicBezTo>
                      <a:pt x="423788" y="42578"/>
                      <a:pt x="421022" y="46521"/>
                      <a:pt x="419100" y="50846"/>
                    </a:cubicBezTo>
                    <a:cubicBezTo>
                      <a:pt x="414700" y="60747"/>
                      <a:pt x="409505" y="79468"/>
                      <a:pt x="400050" y="85771"/>
                    </a:cubicBezTo>
                    <a:lnTo>
                      <a:pt x="390525" y="92121"/>
                    </a:lnTo>
                    <a:cubicBezTo>
                      <a:pt x="388408" y="95296"/>
                      <a:pt x="386873" y="98948"/>
                      <a:pt x="384175" y="101646"/>
                    </a:cubicBezTo>
                    <a:cubicBezTo>
                      <a:pt x="375076" y="110745"/>
                      <a:pt x="375454" y="106006"/>
                      <a:pt x="365125" y="111171"/>
                    </a:cubicBezTo>
                    <a:cubicBezTo>
                      <a:pt x="361712" y="112878"/>
                      <a:pt x="359186" y="116217"/>
                      <a:pt x="355600" y="117521"/>
                    </a:cubicBezTo>
                    <a:cubicBezTo>
                      <a:pt x="347398" y="120503"/>
                      <a:pt x="330200" y="123871"/>
                      <a:pt x="330200" y="123871"/>
                    </a:cubicBezTo>
                    <a:cubicBezTo>
                      <a:pt x="329142" y="127046"/>
                      <a:pt x="328522" y="130403"/>
                      <a:pt x="327025" y="133396"/>
                    </a:cubicBezTo>
                    <a:cubicBezTo>
                      <a:pt x="325318" y="136809"/>
                      <a:pt x="321882" y="139301"/>
                      <a:pt x="320675" y="142921"/>
                    </a:cubicBezTo>
                    <a:cubicBezTo>
                      <a:pt x="318639" y="149028"/>
                      <a:pt x="318763" y="155658"/>
                      <a:pt x="317500" y="161971"/>
                    </a:cubicBezTo>
                    <a:cubicBezTo>
                      <a:pt x="316644" y="166250"/>
                      <a:pt x="315579" y="170491"/>
                      <a:pt x="314325" y="174671"/>
                    </a:cubicBezTo>
                    <a:cubicBezTo>
                      <a:pt x="312402" y="181082"/>
                      <a:pt x="311688" y="188152"/>
                      <a:pt x="307975" y="193721"/>
                    </a:cubicBezTo>
                    <a:cubicBezTo>
                      <a:pt x="303742" y="200071"/>
                      <a:pt x="301625" y="208538"/>
                      <a:pt x="295275" y="212771"/>
                    </a:cubicBezTo>
                    <a:lnTo>
                      <a:pt x="276225" y="225471"/>
                    </a:lnTo>
                    <a:cubicBezTo>
                      <a:pt x="273050" y="227588"/>
                      <a:pt x="269398" y="229123"/>
                      <a:pt x="266700" y="231821"/>
                    </a:cubicBezTo>
                    <a:cubicBezTo>
                      <a:pt x="259678" y="238843"/>
                      <a:pt x="256491" y="243276"/>
                      <a:pt x="247650" y="247696"/>
                    </a:cubicBezTo>
                    <a:cubicBezTo>
                      <a:pt x="244657" y="249193"/>
                      <a:pt x="241259" y="249696"/>
                      <a:pt x="238125" y="250871"/>
                    </a:cubicBezTo>
                    <a:cubicBezTo>
                      <a:pt x="232789" y="252872"/>
                      <a:pt x="227542" y="255104"/>
                      <a:pt x="222250" y="257221"/>
                    </a:cubicBezTo>
                    <a:cubicBezTo>
                      <a:pt x="219075" y="260396"/>
                      <a:pt x="216461" y="264255"/>
                      <a:pt x="212725" y="266746"/>
                    </a:cubicBezTo>
                    <a:cubicBezTo>
                      <a:pt x="209940" y="268602"/>
                      <a:pt x="204860" y="267015"/>
                      <a:pt x="203200" y="269921"/>
                    </a:cubicBezTo>
                    <a:cubicBezTo>
                      <a:pt x="200006" y="275510"/>
                      <a:pt x="202061" y="282864"/>
                      <a:pt x="200025" y="288971"/>
                    </a:cubicBezTo>
                    <a:cubicBezTo>
                      <a:pt x="196443" y="299717"/>
                      <a:pt x="191965" y="298333"/>
                      <a:pt x="184150" y="304846"/>
                    </a:cubicBezTo>
                    <a:cubicBezTo>
                      <a:pt x="180701" y="307721"/>
                      <a:pt x="177800" y="311196"/>
                      <a:pt x="174625" y="314371"/>
                    </a:cubicBezTo>
                    <a:cubicBezTo>
                      <a:pt x="173567" y="317546"/>
                      <a:pt x="172000" y="320595"/>
                      <a:pt x="171450" y="323896"/>
                    </a:cubicBezTo>
                    <a:cubicBezTo>
                      <a:pt x="169874" y="333349"/>
                      <a:pt x="171550" y="343464"/>
                      <a:pt x="168275" y="352471"/>
                    </a:cubicBezTo>
                    <a:cubicBezTo>
                      <a:pt x="166971" y="356057"/>
                      <a:pt x="162237" y="357271"/>
                      <a:pt x="158750" y="358821"/>
                    </a:cubicBezTo>
                    <a:cubicBezTo>
                      <a:pt x="152633" y="361539"/>
                      <a:pt x="146050" y="363054"/>
                      <a:pt x="139700" y="365171"/>
                    </a:cubicBezTo>
                    <a:cubicBezTo>
                      <a:pt x="136525" y="366229"/>
                      <a:pt x="132960" y="366490"/>
                      <a:pt x="130175" y="368346"/>
                    </a:cubicBezTo>
                    <a:lnTo>
                      <a:pt x="111125" y="381046"/>
                    </a:lnTo>
                    <a:cubicBezTo>
                      <a:pt x="92927" y="408343"/>
                      <a:pt x="117158" y="376219"/>
                      <a:pt x="95250" y="393746"/>
                    </a:cubicBezTo>
                    <a:cubicBezTo>
                      <a:pt x="87667" y="399812"/>
                      <a:pt x="89560" y="405127"/>
                      <a:pt x="85725" y="412796"/>
                    </a:cubicBezTo>
                    <a:cubicBezTo>
                      <a:pt x="84018" y="416209"/>
                      <a:pt x="81492" y="419146"/>
                      <a:pt x="79375" y="422321"/>
                    </a:cubicBezTo>
                    <a:cubicBezTo>
                      <a:pt x="78317" y="426554"/>
                      <a:pt x="77919" y="431010"/>
                      <a:pt x="76200" y="435021"/>
                    </a:cubicBezTo>
                    <a:cubicBezTo>
                      <a:pt x="73228" y="441956"/>
                      <a:pt x="67531" y="448194"/>
                      <a:pt x="60325" y="450896"/>
                    </a:cubicBezTo>
                    <a:cubicBezTo>
                      <a:pt x="55272" y="452791"/>
                      <a:pt x="49742" y="453013"/>
                      <a:pt x="44450" y="454071"/>
                    </a:cubicBezTo>
                    <a:cubicBezTo>
                      <a:pt x="32998" y="461706"/>
                      <a:pt x="24574" y="466422"/>
                      <a:pt x="15875" y="479471"/>
                    </a:cubicBezTo>
                    <a:cubicBezTo>
                      <a:pt x="13758" y="482646"/>
                      <a:pt x="11232" y="485583"/>
                      <a:pt x="9525" y="488996"/>
                    </a:cubicBezTo>
                    <a:cubicBezTo>
                      <a:pt x="-3620" y="515286"/>
                      <a:pt x="18198" y="480749"/>
                      <a:pt x="0" y="508046"/>
                    </a:cubicBezTo>
                    <a:cubicBezTo>
                      <a:pt x="1058" y="524979"/>
                      <a:pt x="-506" y="542284"/>
                      <a:pt x="3175" y="558846"/>
                    </a:cubicBezTo>
                    <a:cubicBezTo>
                      <a:pt x="4003" y="562571"/>
                      <a:pt x="9114" y="563892"/>
                      <a:pt x="12700" y="565196"/>
                    </a:cubicBezTo>
                    <a:cubicBezTo>
                      <a:pt x="26088" y="570065"/>
                      <a:pt x="42959" y="572356"/>
                      <a:pt x="57150" y="574721"/>
                    </a:cubicBezTo>
                    <a:cubicBezTo>
                      <a:pt x="64558" y="573663"/>
                      <a:pt x="72012" y="572885"/>
                      <a:pt x="79375" y="571546"/>
                    </a:cubicBezTo>
                    <a:cubicBezTo>
                      <a:pt x="83668" y="570765"/>
                      <a:pt x="87782" y="569152"/>
                      <a:pt x="92075" y="568371"/>
                    </a:cubicBezTo>
                    <a:cubicBezTo>
                      <a:pt x="99438" y="567032"/>
                      <a:pt x="106892" y="566254"/>
                      <a:pt x="114300" y="565196"/>
                    </a:cubicBezTo>
                    <a:cubicBezTo>
                      <a:pt x="143201" y="555562"/>
                      <a:pt x="97555" y="570340"/>
                      <a:pt x="139700" y="558846"/>
                    </a:cubicBezTo>
                    <a:cubicBezTo>
                      <a:pt x="146158" y="557085"/>
                      <a:pt x="152400" y="554613"/>
                      <a:pt x="158750" y="552496"/>
                    </a:cubicBezTo>
                    <a:lnTo>
                      <a:pt x="168275" y="549321"/>
                    </a:lnTo>
                    <a:cubicBezTo>
                      <a:pt x="171450" y="548263"/>
                      <a:pt x="174479" y="546561"/>
                      <a:pt x="177800" y="546146"/>
                    </a:cubicBezTo>
                    <a:lnTo>
                      <a:pt x="203200" y="542971"/>
                    </a:lnTo>
                    <a:cubicBezTo>
                      <a:pt x="216958" y="544029"/>
                      <a:pt x="230745" y="544773"/>
                      <a:pt x="244475" y="546146"/>
                    </a:cubicBezTo>
                    <a:cubicBezTo>
                      <a:pt x="251921" y="546891"/>
                      <a:pt x="259715" y="546635"/>
                      <a:pt x="266700" y="549321"/>
                    </a:cubicBezTo>
                    <a:cubicBezTo>
                      <a:pt x="273823" y="552061"/>
                      <a:pt x="278510" y="559608"/>
                      <a:pt x="285750" y="562021"/>
                    </a:cubicBezTo>
                    <a:lnTo>
                      <a:pt x="304800" y="568371"/>
                    </a:lnTo>
                    <a:cubicBezTo>
                      <a:pt x="307975" y="569429"/>
                      <a:pt x="311540" y="569690"/>
                      <a:pt x="314325" y="571546"/>
                    </a:cubicBezTo>
                    <a:cubicBezTo>
                      <a:pt x="322888" y="577254"/>
                      <a:pt x="323516" y="578880"/>
                      <a:pt x="333375" y="581071"/>
                    </a:cubicBezTo>
                    <a:cubicBezTo>
                      <a:pt x="339659" y="582468"/>
                      <a:pt x="346180" y="582685"/>
                      <a:pt x="352425" y="584246"/>
                    </a:cubicBezTo>
                    <a:cubicBezTo>
                      <a:pt x="358919" y="585869"/>
                      <a:pt x="365017" y="588835"/>
                      <a:pt x="371475" y="590596"/>
                    </a:cubicBezTo>
                    <a:cubicBezTo>
                      <a:pt x="381568" y="593349"/>
                      <a:pt x="397543" y="594217"/>
                      <a:pt x="406400" y="600121"/>
                    </a:cubicBezTo>
                    <a:lnTo>
                      <a:pt x="415925" y="606471"/>
                    </a:lnTo>
                    <a:cubicBezTo>
                      <a:pt x="423905" y="630412"/>
                      <a:pt x="413140" y="600902"/>
                      <a:pt x="425450" y="625521"/>
                    </a:cubicBezTo>
                    <a:cubicBezTo>
                      <a:pt x="438595" y="651811"/>
                      <a:pt x="416777" y="617274"/>
                      <a:pt x="434975" y="644571"/>
                    </a:cubicBezTo>
                    <a:cubicBezTo>
                      <a:pt x="434552" y="646265"/>
                      <a:pt x="430447" y="664063"/>
                      <a:pt x="428625" y="666796"/>
                    </a:cubicBezTo>
                    <a:cubicBezTo>
                      <a:pt x="426134" y="670532"/>
                      <a:pt x="421975" y="672872"/>
                      <a:pt x="419100" y="676321"/>
                    </a:cubicBezTo>
                    <a:cubicBezTo>
                      <a:pt x="408053" y="689578"/>
                      <a:pt x="418862" y="683809"/>
                      <a:pt x="403225" y="689021"/>
                    </a:cubicBezTo>
                    <a:cubicBezTo>
                      <a:pt x="404283" y="697488"/>
                      <a:pt x="398887" y="710376"/>
                      <a:pt x="406400" y="714421"/>
                    </a:cubicBezTo>
                    <a:cubicBezTo>
                      <a:pt x="409815" y="716260"/>
                      <a:pt x="442394" y="713886"/>
                      <a:pt x="454025" y="708071"/>
                    </a:cubicBezTo>
                    <a:cubicBezTo>
                      <a:pt x="457438" y="706364"/>
                      <a:pt x="460375" y="703838"/>
                      <a:pt x="463550" y="701721"/>
                    </a:cubicBezTo>
                    <a:cubicBezTo>
                      <a:pt x="464608" y="698546"/>
                      <a:pt x="466196" y="694313"/>
                      <a:pt x="466725" y="692196"/>
                    </a:cubicBezTo>
                    <a:cubicBezTo>
                      <a:pt x="467254" y="690079"/>
                      <a:pt x="461433" y="693784"/>
                      <a:pt x="466725" y="689021"/>
                    </a:cubicBezTo>
                    <a:cubicBezTo>
                      <a:pt x="472017" y="684259"/>
                      <a:pt x="489479" y="669971"/>
                      <a:pt x="498475" y="663621"/>
                    </a:cubicBezTo>
                    <a:cubicBezTo>
                      <a:pt x="507471" y="657271"/>
                      <a:pt x="513821" y="653038"/>
                      <a:pt x="520700" y="650921"/>
                    </a:cubicBezTo>
                    <a:cubicBezTo>
                      <a:pt x="527579" y="648804"/>
                      <a:pt x="536046" y="651450"/>
                      <a:pt x="539750" y="650921"/>
                    </a:cubicBezTo>
                    <a:cubicBezTo>
                      <a:pt x="543454" y="650392"/>
                      <a:pt x="540279" y="648804"/>
                      <a:pt x="542925" y="647746"/>
                    </a:cubicBezTo>
                    <a:cubicBezTo>
                      <a:pt x="545571" y="646688"/>
                      <a:pt x="549804" y="644042"/>
                      <a:pt x="555625" y="644571"/>
                    </a:cubicBezTo>
                    <a:cubicBezTo>
                      <a:pt x="561446" y="645100"/>
                      <a:pt x="569913" y="650921"/>
                      <a:pt x="577850" y="650921"/>
                    </a:cubicBezTo>
                    <a:cubicBezTo>
                      <a:pt x="585787" y="650921"/>
                      <a:pt x="594971" y="647331"/>
                      <a:pt x="603250" y="644571"/>
                    </a:cubicBezTo>
                    <a:cubicBezTo>
                      <a:pt x="616915" y="640016"/>
                      <a:pt x="609528" y="642208"/>
                      <a:pt x="625475" y="638221"/>
                    </a:cubicBezTo>
                    <a:cubicBezTo>
                      <a:pt x="627592" y="635046"/>
                      <a:pt x="629127" y="631394"/>
                      <a:pt x="631825" y="628696"/>
                    </a:cubicBezTo>
                    <a:cubicBezTo>
                      <a:pt x="634523" y="625998"/>
                      <a:pt x="638966" y="625326"/>
                      <a:pt x="641350" y="622346"/>
                    </a:cubicBezTo>
                    <a:cubicBezTo>
                      <a:pt x="658877" y="600438"/>
                      <a:pt x="626753" y="624669"/>
                      <a:pt x="654050" y="606471"/>
                    </a:cubicBezTo>
                    <a:cubicBezTo>
                      <a:pt x="658283" y="600121"/>
                      <a:pt x="664337" y="594661"/>
                      <a:pt x="666750" y="587421"/>
                    </a:cubicBezTo>
                    <a:cubicBezTo>
                      <a:pt x="667808" y="584246"/>
                      <a:pt x="668069" y="580681"/>
                      <a:pt x="669925" y="577896"/>
                    </a:cubicBezTo>
                    <a:cubicBezTo>
                      <a:pt x="672416" y="574160"/>
                      <a:pt x="676275" y="571546"/>
                      <a:pt x="679450" y="568371"/>
                    </a:cubicBezTo>
                    <a:cubicBezTo>
                      <a:pt x="680508" y="565196"/>
                      <a:pt x="681128" y="561839"/>
                      <a:pt x="682625" y="558846"/>
                    </a:cubicBezTo>
                    <a:cubicBezTo>
                      <a:pt x="684332" y="555433"/>
                      <a:pt x="688975" y="553137"/>
                      <a:pt x="688975" y="549321"/>
                    </a:cubicBezTo>
                    <a:cubicBezTo>
                      <a:pt x="688975" y="542628"/>
                      <a:pt x="684248" y="536765"/>
                      <a:pt x="682625" y="530271"/>
                    </a:cubicBezTo>
                    <a:cubicBezTo>
                      <a:pt x="681567" y="526038"/>
                      <a:pt x="681615" y="521360"/>
                      <a:pt x="679450" y="517571"/>
                    </a:cubicBezTo>
                    <a:cubicBezTo>
                      <a:pt x="673854" y="507778"/>
                      <a:pt x="669492" y="507902"/>
                      <a:pt x="660400" y="504871"/>
                    </a:cubicBezTo>
                    <a:cubicBezTo>
                      <a:pt x="658283" y="501696"/>
                      <a:pt x="655757" y="498759"/>
                      <a:pt x="654050" y="495346"/>
                    </a:cubicBezTo>
                    <a:cubicBezTo>
                      <a:pt x="650142" y="487530"/>
                      <a:pt x="648919" y="474088"/>
                      <a:pt x="647700" y="466771"/>
                    </a:cubicBezTo>
                    <a:cubicBezTo>
                      <a:pt x="646642" y="447721"/>
                      <a:pt x="648267" y="428330"/>
                      <a:pt x="644525" y="409621"/>
                    </a:cubicBezTo>
                    <a:cubicBezTo>
                      <a:pt x="643777" y="405879"/>
                      <a:pt x="637384" y="406251"/>
                      <a:pt x="635000" y="403271"/>
                    </a:cubicBezTo>
                    <a:cubicBezTo>
                      <a:pt x="622474" y="387614"/>
                      <a:pt x="645465" y="397156"/>
                      <a:pt x="619125" y="390571"/>
                    </a:cubicBezTo>
                    <a:cubicBezTo>
                      <a:pt x="615950" y="388454"/>
                      <a:pt x="612113" y="387093"/>
                      <a:pt x="609600" y="384221"/>
                    </a:cubicBezTo>
                    <a:cubicBezTo>
                      <a:pt x="586241" y="357525"/>
                      <a:pt x="603173" y="374543"/>
                      <a:pt x="593725" y="355646"/>
                    </a:cubicBezTo>
                    <a:cubicBezTo>
                      <a:pt x="592018" y="352233"/>
                      <a:pt x="589082" y="349534"/>
                      <a:pt x="587375" y="346121"/>
                    </a:cubicBezTo>
                    <a:cubicBezTo>
                      <a:pt x="580466" y="332302"/>
                      <a:pt x="588861" y="339312"/>
                      <a:pt x="577850" y="323896"/>
                    </a:cubicBezTo>
                    <a:cubicBezTo>
                      <a:pt x="575240" y="320242"/>
                      <a:pt x="571500" y="317546"/>
                      <a:pt x="568325" y="314371"/>
                    </a:cubicBezTo>
                    <a:cubicBezTo>
                      <a:pt x="565743" y="306624"/>
                      <a:pt x="564955" y="301476"/>
                      <a:pt x="558800" y="295321"/>
                    </a:cubicBezTo>
                    <a:cubicBezTo>
                      <a:pt x="556102" y="292623"/>
                      <a:pt x="552450" y="291088"/>
                      <a:pt x="549275" y="288971"/>
                    </a:cubicBezTo>
                    <a:cubicBezTo>
                      <a:pt x="547158" y="278388"/>
                      <a:pt x="547752" y="266874"/>
                      <a:pt x="542925" y="257221"/>
                    </a:cubicBezTo>
                    <a:cubicBezTo>
                      <a:pt x="537281" y="245932"/>
                      <a:pt x="532841" y="238549"/>
                      <a:pt x="530225" y="225471"/>
                    </a:cubicBezTo>
                    <a:cubicBezTo>
                      <a:pt x="529167" y="220179"/>
                      <a:pt x="528221" y="214864"/>
                      <a:pt x="527050" y="209596"/>
                    </a:cubicBezTo>
                    <a:cubicBezTo>
                      <a:pt x="526103" y="205336"/>
                      <a:pt x="525129" y="201076"/>
                      <a:pt x="523875" y="196896"/>
                    </a:cubicBezTo>
                    <a:cubicBezTo>
                      <a:pt x="521952" y="190485"/>
                      <a:pt x="517525" y="177846"/>
                      <a:pt x="517525" y="177846"/>
                    </a:cubicBezTo>
                    <a:cubicBezTo>
                      <a:pt x="516467" y="170438"/>
                      <a:pt x="514698" y="163096"/>
                      <a:pt x="514350" y="155621"/>
                    </a:cubicBezTo>
                    <a:cubicBezTo>
                      <a:pt x="512579" y="117547"/>
                      <a:pt x="514098" y="79323"/>
                      <a:pt x="511175" y="41321"/>
                    </a:cubicBezTo>
                    <a:cubicBezTo>
                      <a:pt x="510882" y="37516"/>
                      <a:pt x="507756" y="34239"/>
                      <a:pt x="504825" y="31796"/>
                    </a:cubicBezTo>
                    <a:cubicBezTo>
                      <a:pt x="501189" y="28766"/>
                      <a:pt x="496234" y="27794"/>
                      <a:pt x="492125" y="25446"/>
                    </a:cubicBezTo>
                    <a:cubicBezTo>
                      <a:pt x="488812" y="23553"/>
                      <a:pt x="485531" y="21539"/>
                      <a:pt x="482600" y="19096"/>
                    </a:cubicBezTo>
                    <a:cubicBezTo>
                      <a:pt x="479151" y="16221"/>
                      <a:pt x="456671" y="-1012"/>
                      <a:pt x="447675" y="4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vizcaya">
                <a:extLst>
                  <a:ext uri="{FF2B5EF4-FFF2-40B4-BE49-F238E27FC236}">
                    <a16:creationId xmlns:a16="http://schemas.microsoft.com/office/drawing/2014/main" id="{8BC75AE6-581C-2186-0061-583C70363C86}"/>
                  </a:ext>
                </a:extLst>
              </p:cNvPr>
              <p:cNvSpPr/>
              <p:nvPr/>
            </p:nvSpPr>
            <p:spPr>
              <a:xfrm>
                <a:off x="2579172" y="235621"/>
                <a:ext cx="453528" cy="254794"/>
              </a:xfrm>
              <a:custGeom>
                <a:avLst/>
                <a:gdLst>
                  <a:gd name="connsiteX0" fmla="*/ 119062 w 454818"/>
                  <a:gd name="connsiteY0" fmla="*/ 35719 h 254794"/>
                  <a:gd name="connsiteX1" fmla="*/ 140493 w 454818"/>
                  <a:gd name="connsiteY1" fmla="*/ 33337 h 254794"/>
                  <a:gd name="connsiteX2" fmla="*/ 171450 w 454818"/>
                  <a:gd name="connsiteY2" fmla="*/ 26194 h 254794"/>
                  <a:gd name="connsiteX3" fmla="*/ 178593 w 454818"/>
                  <a:gd name="connsiteY3" fmla="*/ 21431 h 254794"/>
                  <a:gd name="connsiteX4" fmla="*/ 195262 w 454818"/>
                  <a:gd name="connsiteY4" fmla="*/ 14287 h 254794"/>
                  <a:gd name="connsiteX5" fmla="*/ 200025 w 454818"/>
                  <a:gd name="connsiteY5" fmla="*/ 7144 h 254794"/>
                  <a:gd name="connsiteX6" fmla="*/ 216693 w 454818"/>
                  <a:gd name="connsiteY6" fmla="*/ 0 h 254794"/>
                  <a:gd name="connsiteX7" fmla="*/ 242887 w 454818"/>
                  <a:gd name="connsiteY7" fmla="*/ 2381 h 254794"/>
                  <a:gd name="connsiteX8" fmla="*/ 278606 w 454818"/>
                  <a:gd name="connsiteY8" fmla="*/ 4762 h 254794"/>
                  <a:gd name="connsiteX9" fmla="*/ 300037 w 454818"/>
                  <a:gd name="connsiteY9" fmla="*/ 7144 h 254794"/>
                  <a:gd name="connsiteX10" fmla="*/ 307181 w 454818"/>
                  <a:gd name="connsiteY10" fmla="*/ 9525 h 254794"/>
                  <a:gd name="connsiteX11" fmla="*/ 321468 w 454818"/>
                  <a:gd name="connsiteY11" fmla="*/ 16669 h 254794"/>
                  <a:gd name="connsiteX12" fmla="*/ 338137 w 454818"/>
                  <a:gd name="connsiteY12" fmla="*/ 19050 h 254794"/>
                  <a:gd name="connsiteX13" fmla="*/ 347662 w 454818"/>
                  <a:gd name="connsiteY13" fmla="*/ 21431 h 254794"/>
                  <a:gd name="connsiteX14" fmla="*/ 381000 w 454818"/>
                  <a:gd name="connsiteY14" fmla="*/ 23812 h 254794"/>
                  <a:gd name="connsiteX15" fmla="*/ 409575 w 454818"/>
                  <a:gd name="connsiteY15" fmla="*/ 26194 h 254794"/>
                  <a:gd name="connsiteX16" fmla="*/ 423862 w 454818"/>
                  <a:gd name="connsiteY16" fmla="*/ 30956 h 254794"/>
                  <a:gd name="connsiteX17" fmla="*/ 431006 w 454818"/>
                  <a:gd name="connsiteY17" fmla="*/ 35719 h 254794"/>
                  <a:gd name="connsiteX18" fmla="*/ 445293 w 454818"/>
                  <a:gd name="connsiteY18" fmla="*/ 40481 h 254794"/>
                  <a:gd name="connsiteX19" fmla="*/ 452437 w 454818"/>
                  <a:gd name="connsiteY19" fmla="*/ 42862 h 254794"/>
                  <a:gd name="connsiteX20" fmla="*/ 454818 w 454818"/>
                  <a:gd name="connsiteY20" fmla="*/ 50006 h 254794"/>
                  <a:gd name="connsiteX21" fmla="*/ 452437 w 454818"/>
                  <a:gd name="connsiteY21" fmla="*/ 59531 h 254794"/>
                  <a:gd name="connsiteX22" fmla="*/ 445293 w 454818"/>
                  <a:gd name="connsiteY22" fmla="*/ 73819 h 254794"/>
                  <a:gd name="connsiteX23" fmla="*/ 438150 w 454818"/>
                  <a:gd name="connsiteY23" fmla="*/ 88106 h 254794"/>
                  <a:gd name="connsiteX24" fmla="*/ 435768 w 454818"/>
                  <a:gd name="connsiteY24" fmla="*/ 95250 h 254794"/>
                  <a:gd name="connsiteX25" fmla="*/ 428625 w 454818"/>
                  <a:gd name="connsiteY25" fmla="*/ 109537 h 254794"/>
                  <a:gd name="connsiteX26" fmla="*/ 423862 w 454818"/>
                  <a:gd name="connsiteY26" fmla="*/ 140494 h 254794"/>
                  <a:gd name="connsiteX27" fmla="*/ 419100 w 454818"/>
                  <a:gd name="connsiteY27" fmla="*/ 169069 h 254794"/>
                  <a:gd name="connsiteX28" fmla="*/ 414337 w 454818"/>
                  <a:gd name="connsiteY28" fmla="*/ 185737 h 254794"/>
                  <a:gd name="connsiteX29" fmla="*/ 400050 w 454818"/>
                  <a:gd name="connsiteY29" fmla="*/ 200025 h 254794"/>
                  <a:gd name="connsiteX30" fmla="*/ 395287 w 454818"/>
                  <a:gd name="connsiteY30" fmla="*/ 207169 h 254794"/>
                  <a:gd name="connsiteX31" fmla="*/ 381000 w 454818"/>
                  <a:gd name="connsiteY31" fmla="*/ 221456 h 254794"/>
                  <a:gd name="connsiteX32" fmla="*/ 357187 w 454818"/>
                  <a:gd name="connsiteY32" fmla="*/ 245269 h 254794"/>
                  <a:gd name="connsiteX33" fmla="*/ 350043 w 454818"/>
                  <a:gd name="connsiteY33" fmla="*/ 247650 h 254794"/>
                  <a:gd name="connsiteX34" fmla="*/ 316706 w 454818"/>
                  <a:gd name="connsiteY34" fmla="*/ 252412 h 254794"/>
                  <a:gd name="connsiteX35" fmla="*/ 309562 w 454818"/>
                  <a:gd name="connsiteY35" fmla="*/ 254794 h 254794"/>
                  <a:gd name="connsiteX36" fmla="*/ 269081 w 454818"/>
                  <a:gd name="connsiteY36" fmla="*/ 250031 h 254794"/>
                  <a:gd name="connsiteX37" fmla="*/ 261937 w 454818"/>
                  <a:gd name="connsiteY37" fmla="*/ 247650 h 254794"/>
                  <a:gd name="connsiteX38" fmla="*/ 250031 w 454818"/>
                  <a:gd name="connsiteY38" fmla="*/ 245269 h 254794"/>
                  <a:gd name="connsiteX39" fmla="*/ 242887 w 454818"/>
                  <a:gd name="connsiteY39" fmla="*/ 240506 h 254794"/>
                  <a:gd name="connsiteX40" fmla="*/ 235743 w 454818"/>
                  <a:gd name="connsiteY40" fmla="*/ 221456 h 254794"/>
                  <a:gd name="connsiteX41" fmla="*/ 230981 w 454818"/>
                  <a:gd name="connsiteY41" fmla="*/ 214312 h 254794"/>
                  <a:gd name="connsiteX42" fmla="*/ 228600 w 454818"/>
                  <a:gd name="connsiteY42" fmla="*/ 192881 h 254794"/>
                  <a:gd name="connsiteX43" fmla="*/ 226218 w 454818"/>
                  <a:gd name="connsiteY43" fmla="*/ 176212 h 254794"/>
                  <a:gd name="connsiteX44" fmla="*/ 216693 w 454818"/>
                  <a:gd name="connsiteY44" fmla="*/ 173831 h 254794"/>
                  <a:gd name="connsiteX45" fmla="*/ 183356 w 454818"/>
                  <a:gd name="connsiteY45" fmla="*/ 176212 h 254794"/>
                  <a:gd name="connsiteX46" fmla="*/ 176212 w 454818"/>
                  <a:gd name="connsiteY46" fmla="*/ 183356 h 254794"/>
                  <a:gd name="connsiteX47" fmla="*/ 166687 w 454818"/>
                  <a:gd name="connsiteY47" fmla="*/ 185737 h 254794"/>
                  <a:gd name="connsiteX48" fmla="*/ 135731 w 454818"/>
                  <a:gd name="connsiteY48" fmla="*/ 173831 h 254794"/>
                  <a:gd name="connsiteX49" fmla="*/ 128587 w 454818"/>
                  <a:gd name="connsiteY49" fmla="*/ 169069 h 254794"/>
                  <a:gd name="connsiteX50" fmla="*/ 123825 w 454818"/>
                  <a:gd name="connsiteY50" fmla="*/ 154781 h 254794"/>
                  <a:gd name="connsiteX51" fmla="*/ 116681 w 454818"/>
                  <a:gd name="connsiteY51" fmla="*/ 140494 h 254794"/>
                  <a:gd name="connsiteX52" fmla="*/ 107156 w 454818"/>
                  <a:gd name="connsiteY52" fmla="*/ 138112 h 254794"/>
                  <a:gd name="connsiteX53" fmla="*/ 50006 w 454818"/>
                  <a:gd name="connsiteY53" fmla="*/ 135731 h 254794"/>
                  <a:gd name="connsiteX54" fmla="*/ 38100 w 454818"/>
                  <a:gd name="connsiteY54" fmla="*/ 142875 h 254794"/>
                  <a:gd name="connsiteX55" fmla="*/ 33337 w 454818"/>
                  <a:gd name="connsiteY55" fmla="*/ 150019 h 254794"/>
                  <a:gd name="connsiteX56" fmla="*/ 26193 w 454818"/>
                  <a:gd name="connsiteY56" fmla="*/ 164306 h 254794"/>
                  <a:gd name="connsiteX57" fmla="*/ 19050 w 454818"/>
                  <a:gd name="connsiteY57" fmla="*/ 169069 h 254794"/>
                  <a:gd name="connsiteX58" fmla="*/ 11906 w 454818"/>
                  <a:gd name="connsiteY58" fmla="*/ 166687 h 254794"/>
                  <a:gd name="connsiteX59" fmla="*/ 4762 w 454818"/>
                  <a:gd name="connsiteY59" fmla="*/ 152400 h 254794"/>
                  <a:gd name="connsiteX60" fmla="*/ 0 w 454818"/>
                  <a:gd name="connsiteY60" fmla="*/ 142875 h 254794"/>
                  <a:gd name="connsiteX61" fmla="*/ 2381 w 454818"/>
                  <a:gd name="connsiteY61" fmla="*/ 123825 h 254794"/>
                  <a:gd name="connsiteX62" fmla="*/ 9525 w 454818"/>
                  <a:gd name="connsiteY62" fmla="*/ 119062 h 254794"/>
                  <a:gd name="connsiteX63" fmla="*/ 23812 w 454818"/>
                  <a:gd name="connsiteY63" fmla="*/ 114300 h 254794"/>
                  <a:gd name="connsiteX64" fmla="*/ 30956 w 454818"/>
                  <a:gd name="connsiteY64" fmla="*/ 111919 h 254794"/>
                  <a:gd name="connsiteX65" fmla="*/ 52387 w 454818"/>
                  <a:gd name="connsiteY65" fmla="*/ 107156 h 254794"/>
                  <a:gd name="connsiteX66" fmla="*/ 66675 w 454818"/>
                  <a:gd name="connsiteY66" fmla="*/ 102394 h 254794"/>
                  <a:gd name="connsiteX67" fmla="*/ 80962 w 454818"/>
                  <a:gd name="connsiteY67" fmla="*/ 97631 h 254794"/>
                  <a:gd name="connsiteX68" fmla="*/ 100012 w 454818"/>
                  <a:gd name="connsiteY68" fmla="*/ 92869 h 254794"/>
                  <a:gd name="connsiteX69" fmla="*/ 121443 w 454818"/>
                  <a:gd name="connsiteY69" fmla="*/ 90487 h 254794"/>
                  <a:gd name="connsiteX70" fmla="*/ 135731 w 454818"/>
                  <a:gd name="connsiteY70" fmla="*/ 80962 h 254794"/>
                  <a:gd name="connsiteX71" fmla="*/ 142875 w 454818"/>
                  <a:gd name="connsiteY71" fmla="*/ 76200 h 254794"/>
                  <a:gd name="connsiteX72" fmla="*/ 140493 w 454818"/>
                  <a:gd name="connsiteY72" fmla="*/ 64294 h 254794"/>
                  <a:gd name="connsiteX73" fmla="*/ 133350 w 454818"/>
                  <a:gd name="connsiteY73" fmla="*/ 59531 h 254794"/>
                  <a:gd name="connsiteX74" fmla="*/ 128587 w 454818"/>
                  <a:gd name="connsiteY74" fmla="*/ 52387 h 254794"/>
                  <a:gd name="connsiteX75" fmla="*/ 119062 w 454818"/>
                  <a:gd name="connsiteY75" fmla="*/ 35719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54818" h="254794">
                    <a:moveTo>
                      <a:pt x="119062" y="35719"/>
                    </a:moveTo>
                    <a:cubicBezTo>
                      <a:pt x="121046" y="32544"/>
                      <a:pt x="133403" y="34519"/>
                      <a:pt x="140493" y="33337"/>
                    </a:cubicBezTo>
                    <a:cubicBezTo>
                      <a:pt x="148706" y="31968"/>
                      <a:pt x="162165" y="28515"/>
                      <a:pt x="171450" y="26194"/>
                    </a:cubicBezTo>
                    <a:cubicBezTo>
                      <a:pt x="173831" y="24606"/>
                      <a:pt x="175963" y="22558"/>
                      <a:pt x="178593" y="21431"/>
                    </a:cubicBezTo>
                    <a:cubicBezTo>
                      <a:pt x="200124" y="12203"/>
                      <a:pt x="177324" y="26246"/>
                      <a:pt x="195262" y="14287"/>
                    </a:cubicBezTo>
                    <a:cubicBezTo>
                      <a:pt x="196850" y="11906"/>
                      <a:pt x="198001" y="9168"/>
                      <a:pt x="200025" y="7144"/>
                    </a:cubicBezTo>
                    <a:cubicBezTo>
                      <a:pt x="205508" y="1661"/>
                      <a:pt x="209404" y="1822"/>
                      <a:pt x="216693" y="0"/>
                    </a:cubicBezTo>
                    <a:lnTo>
                      <a:pt x="242887" y="2381"/>
                    </a:lnTo>
                    <a:cubicBezTo>
                      <a:pt x="254785" y="3296"/>
                      <a:pt x="266714" y="3771"/>
                      <a:pt x="278606" y="4762"/>
                    </a:cubicBezTo>
                    <a:cubicBezTo>
                      <a:pt x="285769" y="5359"/>
                      <a:pt x="292893" y="6350"/>
                      <a:pt x="300037" y="7144"/>
                    </a:cubicBezTo>
                    <a:cubicBezTo>
                      <a:pt x="302418" y="7938"/>
                      <a:pt x="304936" y="8403"/>
                      <a:pt x="307181" y="9525"/>
                    </a:cubicBezTo>
                    <a:cubicBezTo>
                      <a:pt x="316542" y="14205"/>
                      <a:pt x="311497" y="14675"/>
                      <a:pt x="321468" y="16669"/>
                    </a:cubicBezTo>
                    <a:cubicBezTo>
                      <a:pt x="326972" y="17770"/>
                      <a:pt x="332615" y="18046"/>
                      <a:pt x="338137" y="19050"/>
                    </a:cubicBezTo>
                    <a:cubicBezTo>
                      <a:pt x="341357" y="19635"/>
                      <a:pt x="344409" y="21070"/>
                      <a:pt x="347662" y="21431"/>
                    </a:cubicBezTo>
                    <a:cubicBezTo>
                      <a:pt x="358735" y="22661"/>
                      <a:pt x="369892" y="22957"/>
                      <a:pt x="381000" y="23812"/>
                    </a:cubicBezTo>
                    <a:lnTo>
                      <a:pt x="409575" y="26194"/>
                    </a:lnTo>
                    <a:cubicBezTo>
                      <a:pt x="414337" y="27781"/>
                      <a:pt x="419685" y="28171"/>
                      <a:pt x="423862" y="30956"/>
                    </a:cubicBezTo>
                    <a:cubicBezTo>
                      <a:pt x="426243" y="32544"/>
                      <a:pt x="428391" y="34557"/>
                      <a:pt x="431006" y="35719"/>
                    </a:cubicBezTo>
                    <a:cubicBezTo>
                      <a:pt x="435593" y="37758"/>
                      <a:pt x="440531" y="38894"/>
                      <a:pt x="445293" y="40481"/>
                    </a:cubicBezTo>
                    <a:lnTo>
                      <a:pt x="452437" y="42862"/>
                    </a:lnTo>
                    <a:cubicBezTo>
                      <a:pt x="453231" y="45243"/>
                      <a:pt x="454818" y="47496"/>
                      <a:pt x="454818" y="50006"/>
                    </a:cubicBezTo>
                    <a:cubicBezTo>
                      <a:pt x="454818" y="53279"/>
                      <a:pt x="453336" y="56384"/>
                      <a:pt x="452437" y="59531"/>
                    </a:cubicBezTo>
                    <a:cubicBezTo>
                      <a:pt x="449972" y="68158"/>
                      <a:pt x="450512" y="65991"/>
                      <a:pt x="445293" y="73819"/>
                    </a:cubicBezTo>
                    <a:cubicBezTo>
                      <a:pt x="439310" y="91769"/>
                      <a:pt x="447380" y="69646"/>
                      <a:pt x="438150" y="88106"/>
                    </a:cubicBezTo>
                    <a:cubicBezTo>
                      <a:pt x="437027" y="90351"/>
                      <a:pt x="436891" y="93005"/>
                      <a:pt x="435768" y="95250"/>
                    </a:cubicBezTo>
                    <a:cubicBezTo>
                      <a:pt x="426538" y="113710"/>
                      <a:pt x="434608" y="91587"/>
                      <a:pt x="428625" y="109537"/>
                    </a:cubicBezTo>
                    <a:cubicBezTo>
                      <a:pt x="427037" y="119856"/>
                      <a:pt x="425273" y="130149"/>
                      <a:pt x="423862" y="140494"/>
                    </a:cubicBezTo>
                    <a:cubicBezTo>
                      <a:pt x="418312" y="181193"/>
                      <a:pt x="424764" y="149248"/>
                      <a:pt x="419100" y="169069"/>
                    </a:cubicBezTo>
                    <a:cubicBezTo>
                      <a:pt x="418884" y="169825"/>
                      <a:pt x="415625" y="184081"/>
                      <a:pt x="414337" y="185737"/>
                    </a:cubicBezTo>
                    <a:cubicBezTo>
                      <a:pt x="410202" y="191054"/>
                      <a:pt x="403786" y="194421"/>
                      <a:pt x="400050" y="200025"/>
                    </a:cubicBezTo>
                    <a:cubicBezTo>
                      <a:pt x="398462" y="202406"/>
                      <a:pt x="397188" y="205030"/>
                      <a:pt x="395287" y="207169"/>
                    </a:cubicBezTo>
                    <a:cubicBezTo>
                      <a:pt x="390813" y="212203"/>
                      <a:pt x="384736" y="215852"/>
                      <a:pt x="381000" y="221456"/>
                    </a:cubicBezTo>
                    <a:cubicBezTo>
                      <a:pt x="373743" y="232342"/>
                      <a:pt x="370795" y="240734"/>
                      <a:pt x="357187" y="245269"/>
                    </a:cubicBezTo>
                    <a:cubicBezTo>
                      <a:pt x="354806" y="246063"/>
                      <a:pt x="352478" y="247041"/>
                      <a:pt x="350043" y="247650"/>
                    </a:cubicBezTo>
                    <a:cubicBezTo>
                      <a:pt x="337912" y="250682"/>
                      <a:pt x="330042" y="250930"/>
                      <a:pt x="316706" y="252412"/>
                    </a:cubicBezTo>
                    <a:cubicBezTo>
                      <a:pt x="314325" y="253206"/>
                      <a:pt x="312072" y="254794"/>
                      <a:pt x="309562" y="254794"/>
                    </a:cubicBezTo>
                    <a:cubicBezTo>
                      <a:pt x="306485" y="254794"/>
                      <a:pt x="273259" y="250553"/>
                      <a:pt x="269081" y="250031"/>
                    </a:cubicBezTo>
                    <a:cubicBezTo>
                      <a:pt x="266700" y="249237"/>
                      <a:pt x="264372" y="248259"/>
                      <a:pt x="261937" y="247650"/>
                    </a:cubicBezTo>
                    <a:cubicBezTo>
                      <a:pt x="258011" y="246668"/>
                      <a:pt x="253821" y="246690"/>
                      <a:pt x="250031" y="245269"/>
                    </a:cubicBezTo>
                    <a:cubicBezTo>
                      <a:pt x="247351" y="244264"/>
                      <a:pt x="245268" y="242094"/>
                      <a:pt x="242887" y="240506"/>
                    </a:cubicBezTo>
                    <a:cubicBezTo>
                      <a:pt x="231719" y="223752"/>
                      <a:pt x="244571" y="244996"/>
                      <a:pt x="235743" y="221456"/>
                    </a:cubicBezTo>
                    <a:cubicBezTo>
                      <a:pt x="234738" y="218776"/>
                      <a:pt x="232568" y="216693"/>
                      <a:pt x="230981" y="214312"/>
                    </a:cubicBezTo>
                    <a:cubicBezTo>
                      <a:pt x="230187" y="207168"/>
                      <a:pt x="229492" y="200013"/>
                      <a:pt x="228600" y="192881"/>
                    </a:cubicBezTo>
                    <a:cubicBezTo>
                      <a:pt x="227904" y="187312"/>
                      <a:pt x="229193" y="180972"/>
                      <a:pt x="226218" y="176212"/>
                    </a:cubicBezTo>
                    <a:cubicBezTo>
                      <a:pt x="224483" y="173437"/>
                      <a:pt x="219868" y="174625"/>
                      <a:pt x="216693" y="173831"/>
                    </a:cubicBezTo>
                    <a:cubicBezTo>
                      <a:pt x="205581" y="174625"/>
                      <a:pt x="194200" y="173660"/>
                      <a:pt x="183356" y="176212"/>
                    </a:cubicBezTo>
                    <a:cubicBezTo>
                      <a:pt x="180078" y="176983"/>
                      <a:pt x="179136" y="181685"/>
                      <a:pt x="176212" y="183356"/>
                    </a:cubicBezTo>
                    <a:cubicBezTo>
                      <a:pt x="173370" y="184980"/>
                      <a:pt x="169862" y="184943"/>
                      <a:pt x="166687" y="185737"/>
                    </a:cubicBezTo>
                    <a:cubicBezTo>
                      <a:pt x="144350" y="182546"/>
                      <a:pt x="154689" y="186470"/>
                      <a:pt x="135731" y="173831"/>
                    </a:cubicBezTo>
                    <a:lnTo>
                      <a:pt x="128587" y="169069"/>
                    </a:lnTo>
                    <a:lnTo>
                      <a:pt x="123825" y="154781"/>
                    </a:lnTo>
                    <a:cubicBezTo>
                      <a:pt x="122467" y="150707"/>
                      <a:pt x="120636" y="143131"/>
                      <a:pt x="116681" y="140494"/>
                    </a:cubicBezTo>
                    <a:cubicBezTo>
                      <a:pt x="113958" y="138679"/>
                      <a:pt x="110331" y="138906"/>
                      <a:pt x="107156" y="138112"/>
                    </a:cubicBezTo>
                    <a:cubicBezTo>
                      <a:pt x="87300" y="124877"/>
                      <a:pt x="96025" y="128651"/>
                      <a:pt x="50006" y="135731"/>
                    </a:cubicBezTo>
                    <a:cubicBezTo>
                      <a:pt x="45432" y="136435"/>
                      <a:pt x="42069" y="140494"/>
                      <a:pt x="38100" y="142875"/>
                    </a:cubicBezTo>
                    <a:cubicBezTo>
                      <a:pt x="36512" y="145256"/>
                      <a:pt x="34617" y="147459"/>
                      <a:pt x="33337" y="150019"/>
                    </a:cubicBezTo>
                    <a:cubicBezTo>
                      <a:pt x="29462" y="157768"/>
                      <a:pt x="33020" y="157479"/>
                      <a:pt x="26193" y="164306"/>
                    </a:cubicBezTo>
                    <a:cubicBezTo>
                      <a:pt x="24169" y="166330"/>
                      <a:pt x="21431" y="167481"/>
                      <a:pt x="19050" y="169069"/>
                    </a:cubicBezTo>
                    <a:cubicBezTo>
                      <a:pt x="16669" y="168275"/>
                      <a:pt x="13866" y="168255"/>
                      <a:pt x="11906" y="166687"/>
                    </a:cubicBezTo>
                    <a:cubicBezTo>
                      <a:pt x="6930" y="162707"/>
                      <a:pt x="7013" y="157653"/>
                      <a:pt x="4762" y="152400"/>
                    </a:cubicBezTo>
                    <a:cubicBezTo>
                      <a:pt x="3364" y="149137"/>
                      <a:pt x="1587" y="146050"/>
                      <a:pt x="0" y="142875"/>
                    </a:cubicBezTo>
                    <a:cubicBezTo>
                      <a:pt x="794" y="136525"/>
                      <a:pt x="4" y="129767"/>
                      <a:pt x="2381" y="123825"/>
                    </a:cubicBezTo>
                    <a:cubicBezTo>
                      <a:pt x="3444" y="121168"/>
                      <a:pt x="6910" y="120224"/>
                      <a:pt x="9525" y="119062"/>
                    </a:cubicBezTo>
                    <a:cubicBezTo>
                      <a:pt x="14112" y="117023"/>
                      <a:pt x="19050" y="115887"/>
                      <a:pt x="23812" y="114300"/>
                    </a:cubicBezTo>
                    <a:cubicBezTo>
                      <a:pt x="26193" y="113506"/>
                      <a:pt x="28495" y="112411"/>
                      <a:pt x="30956" y="111919"/>
                    </a:cubicBezTo>
                    <a:cubicBezTo>
                      <a:pt x="37747" y="110560"/>
                      <a:pt x="45667" y="109172"/>
                      <a:pt x="52387" y="107156"/>
                    </a:cubicBezTo>
                    <a:cubicBezTo>
                      <a:pt x="57196" y="105714"/>
                      <a:pt x="61912" y="103982"/>
                      <a:pt x="66675" y="102394"/>
                    </a:cubicBezTo>
                    <a:lnTo>
                      <a:pt x="80962" y="97631"/>
                    </a:lnTo>
                    <a:cubicBezTo>
                      <a:pt x="87312" y="96044"/>
                      <a:pt x="93507" y="93592"/>
                      <a:pt x="100012" y="92869"/>
                    </a:cubicBezTo>
                    <a:lnTo>
                      <a:pt x="121443" y="90487"/>
                    </a:lnTo>
                    <a:lnTo>
                      <a:pt x="135731" y="80962"/>
                    </a:lnTo>
                    <a:lnTo>
                      <a:pt x="142875" y="76200"/>
                    </a:lnTo>
                    <a:cubicBezTo>
                      <a:pt x="142081" y="72231"/>
                      <a:pt x="142501" y="67808"/>
                      <a:pt x="140493" y="64294"/>
                    </a:cubicBezTo>
                    <a:cubicBezTo>
                      <a:pt x="139073" y="61809"/>
                      <a:pt x="135374" y="61555"/>
                      <a:pt x="133350" y="59531"/>
                    </a:cubicBezTo>
                    <a:cubicBezTo>
                      <a:pt x="131326" y="57507"/>
                      <a:pt x="130375" y="54622"/>
                      <a:pt x="128587" y="52387"/>
                    </a:cubicBezTo>
                    <a:cubicBezTo>
                      <a:pt x="127185" y="50634"/>
                      <a:pt x="117078" y="38894"/>
                      <a:pt x="119062" y="357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alava">
                <a:extLst>
                  <a:ext uri="{FF2B5EF4-FFF2-40B4-BE49-F238E27FC236}">
                    <a16:creationId xmlns:a16="http://schemas.microsoft.com/office/drawing/2014/main" id="{4461F1A8-03CA-BFDF-2DCE-123B48452953}"/>
                  </a:ext>
                </a:extLst>
              </p:cNvPr>
              <p:cNvSpPr/>
              <p:nvPr/>
            </p:nvSpPr>
            <p:spPr>
              <a:xfrm>
                <a:off x="2731596" y="418977"/>
                <a:ext cx="375657" cy="261965"/>
              </a:xfrm>
              <a:custGeom>
                <a:avLst/>
                <a:gdLst>
                  <a:gd name="connsiteX0" fmla="*/ 111918 w 376959"/>
                  <a:gd name="connsiteY0" fmla="*/ 64294 h 261965"/>
                  <a:gd name="connsiteX1" fmla="*/ 83343 w 376959"/>
                  <a:gd name="connsiteY1" fmla="*/ 52388 h 261965"/>
                  <a:gd name="connsiteX2" fmla="*/ 76200 w 376959"/>
                  <a:gd name="connsiteY2" fmla="*/ 47625 h 261965"/>
                  <a:gd name="connsiteX3" fmla="*/ 69056 w 376959"/>
                  <a:gd name="connsiteY3" fmla="*/ 42863 h 261965"/>
                  <a:gd name="connsiteX4" fmla="*/ 71437 w 376959"/>
                  <a:gd name="connsiteY4" fmla="*/ 16669 h 261965"/>
                  <a:gd name="connsiteX5" fmla="*/ 71437 w 376959"/>
                  <a:gd name="connsiteY5" fmla="*/ 2381 h 261965"/>
                  <a:gd name="connsiteX6" fmla="*/ 64293 w 376959"/>
                  <a:gd name="connsiteY6" fmla="*/ 0 h 261965"/>
                  <a:gd name="connsiteX7" fmla="*/ 30956 w 376959"/>
                  <a:gd name="connsiteY7" fmla="*/ 4763 h 261965"/>
                  <a:gd name="connsiteX8" fmla="*/ 14287 w 376959"/>
                  <a:gd name="connsiteY8" fmla="*/ 9525 h 261965"/>
                  <a:gd name="connsiteX9" fmla="*/ 7143 w 376959"/>
                  <a:gd name="connsiteY9" fmla="*/ 14288 h 261965"/>
                  <a:gd name="connsiteX10" fmla="*/ 0 w 376959"/>
                  <a:gd name="connsiteY10" fmla="*/ 30956 h 261965"/>
                  <a:gd name="connsiteX11" fmla="*/ 2381 w 376959"/>
                  <a:gd name="connsiteY11" fmla="*/ 59531 h 261965"/>
                  <a:gd name="connsiteX12" fmla="*/ 4762 w 376959"/>
                  <a:gd name="connsiteY12" fmla="*/ 66675 h 261965"/>
                  <a:gd name="connsiteX13" fmla="*/ 11906 w 376959"/>
                  <a:gd name="connsiteY13" fmla="*/ 73819 h 261965"/>
                  <a:gd name="connsiteX14" fmla="*/ 14287 w 376959"/>
                  <a:gd name="connsiteY14" fmla="*/ 80963 h 261965"/>
                  <a:gd name="connsiteX15" fmla="*/ 19050 w 376959"/>
                  <a:gd name="connsiteY15" fmla="*/ 88106 h 261965"/>
                  <a:gd name="connsiteX16" fmla="*/ 21431 w 376959"/>
                  <a:gd name="connsiteY16" fmla="*/ 97631 h 261965"/>
                  <a:gd name="connsiteX17" fmla="*/ 26193 w 376959"/>
                  <a:gd name="connsiteY17" fmla="*/ 104775 h 261965"/>
                  <a:gd name="connsiteX18" fmla="*/ 28575 w 376959"/>
                  <a:gd name="connsiteY18" fmla="*/ 111919 h 261965"/>
                  <a:gd name="connsiteX19" fmla="*/ 28575 w 376959"/>
                  <a:gd name="connsiteY19" fmla="*/ 195263 h 261965"/>
                  <a:gd name="connsiteX20" fmla="*/ 33337 w 376959"/>
                  <a:gd name="connsiteY20" fmla="*/ 202406 h 261965"/>
                  <a:gd name="connsiteX21" fmla="*/ 35718 w 376959"/>
                  <a:gd name="connsiteY21" fmla="*/ 209550 h 261965"/>
                  <a:gd name="connsiteX22" fmla="*/ 42862 w 376959"/>
                  <a:gd name="connsiteY22" fmla="*/ 216694 h 261965"/>
                  <a:gd name="connsiteX23" fmla="*/ 52387 w 376959"/>
                  <a:gd name="connsiteY23" fmla="*/ 219075 h 261965"/>
                  <a:gd name="connsiteX24" fmla="*/ 59531 w 376959"/>
                  <a:gd name="connsiteY24" fmla="*/ 221456 h 261965"/>
                  <a:gd name="connsiteX25" fmla="*/ 107156 w 376959"/>
                  <a:gd name="connsiteY25" fmla="*/ 223838 h 261965"/>
                  <a:gd name="connsiteX26" fmla="*/ 114300 w 376959"/>
                  <a:gd name="connsiteY26" fmla="*/ 219075 h 261965"/>
                  <a:gd name="connsiteX27" fmla="*/ 121443 w 376959"/>
                  <a:gd name="connsiteY27" fmla="*/ 216694 h 261965"/>
                  <a:gd name="connsiteX28" fmla="*/ 133350 w 376959"/>
                  <a:gd name="connsiteY28" fmla="*/ 202406 h 261965"/>
                  <a:gd name="connsiteX29" fmla="*/ 147637 w 376959"/>
                  <a:gd name="connsiteY29" fmla="*/ 197644 h 261965"/>
                  <a:gd name="connsiteX30" fmla="*/ 154781 w 376959"/>
                  <a:gd name="connsiteY30" fmla="*/ 192881 h 261965"/>
                  <a:gd name="connsiteX31" fmla="*/ 204787 w 376959"/>
                  <a:gd name="connsiteY31" fmla="*/ 192881 h 261965"/>
                  <a:gd name="connsiteX32" fmla="*/ 214312 w 376959"/>
                  <a:gd name="connsiteY32" fmla="*/ 204788 h 261965"/>
                  <a:gd name="connsiteX33" fmla="*/ 221456 w 376959"/>
                  <a:gd name="connsiteY33" fmla="*/ 209550 h 261965"/>
                  <a:gd name="connsiteX34" fmla="*/ 235743 w 376959"/>
                  <a:gd name="connsiteY34" fmla="*/ 226219 h 261965"/>
                  <a:gd name="connsiteX35" fmla="*/ 245268 w 376959"/>
                  <a:gd name="connsiteY35" fmla="*/ 240506 h 261965"/>
                  <a:gd name="connsiteX36" fmla="*/ 250031 w 376959"/>
                  <a:gd name="connsiteY36" fmla="*/ 247650 h 261965"/>
                  <a:gd name="connsiteX37" fmla="*/ 264318 w 376959"/>
                  <a:gd name="connsiteY37" fmla="*/ 254794 h 261965"/>
                  <a:gd name="connsiteX38" fmla="*/ 295275 w 376959"/>
                  <a:gd name="connsiteY38" fmla="*/ 259556 h 261965"/>
                  <a:gd name="connsiteX39" fmla="*/ 302418 w 376959"/>
                  <a:gd name="connsiteY39" fmla="*/ 261938 h 261965"/>
                  <a:gd name="connsiteX40" fmla="*/ 321468 w 376959"/>
                  <a:gd name="connsiteY40" fmla="*/ 250031 h 261965"/>
                  <a:gd name="connsiteX41" fmla="*/ 335756 w 376959"/>
                  <a:gd name="connsiteY41" fmla="*/ 242888 h 261965"/>
                  <a:gd name="connsiteX42" fmla="*/ 342900 w 376959"/>
                  <a:gd name="connsiteY42" fmla="*/ 238125 h 261965"/>
                  <a:gd name="connsiteX43" fmla="*/ 357187 w 376959"/>
                  <a:gd name="connsiteY43" fmla="*/ 233363 h 261965"/>
                  <a:gd name="connsiteX44" fmla="*/ 361950 w 376959"/>
                  <a:gd name="connsiteY44" fmla="*/ 226219 h 261965"/>
                  <a:gd name="connsiteX45" fmla="*/ 364331 w 376959"/>
                  <a:gd name="connsiteY45" fmla="*/ 219075 h 261965"/>
                  <a:gd name="connsiteX46" fmla="*/ 373856 w 376959"/>
                  <a:gd name="connsiteY46" fmla="*/ 204788 h 261965"/>
                  <a:gd name="connsiteX47" fmla="*/ 371475 w 376959"/>
                  <a:gd name="connsiteY47" fmla="*/ 154781 h 261965"/>
                  <a:gd name="connsiteX48" fmla="*/ 366712 w 376959"/>
                  <a:gd name="connsiteY48" fmla="*/ 147638 h 261965"/>
                  <a:gd name="connsiteX49" fmla="*/ 359568 w 376959"/>
                  <a:gd name="connsiteY49" fmla="*/ 145256 h 261965"/>
                  <a:gd name="connsiteX50" fmla="*/ 328612 w 376959"/>
                  <a:gd name="connsiteY50" fmla="*/ 147638 h 261965"/>
                  <a:gd name="connsiteX51" fmla="*/ 321468 w 376959"/>
                  <a:gd name="connsiteY51" fmla="*/ 150019 h 261965"/>
                  <a:gd name="connsiteX52" fmla="*/ 295275 w 376959"/>
                  <a:gd name="connsiteY52" fmla="*/ 147638 h 261965"/>
                  <a:gd name="connsiteX53" fmla="*/ 280987 w 376959"/>
                  <a:gd name="connsiteY53" fmla="*/ 140494 h 261965"/>
                  <a:gd name="connsiteX54" fmla="*/ 273843 w 376959"/>
                  <a:gd name="connsiteY54" fmla="*/ 126206 h 261965"/>
                  <a:gd name="connsiteX55" fmla="*/ 269081 w 376959"/>
                  <a:gd name="connsiteY55" fmla="*/ 119063 h 261965"/>
                  <a:gd name="connsiteX56" fmla="*/ 264318 w 376959"/>
                  <a:gd name="connsiteY56" fmla="*/ 104775 h 261965"/>
                  <a:gd name="connsiteX57" fmla="*/ 257175 w 376959"/>
                  <a:gd name="connsiteY57" fmla="*/ 54769 h 261965"/>
                  <a:gd name="connsiteX58" fmla="*/ 254793 w 376959"/>
                  <a:gd name="connsiteY58" fmla="*/ 38100 h 261965"/>
                  <a:gd name="connsiteX59" fmla="*/ 252412 w 376959"/>
                  <a:gd name="connsiteY59" fmla="*/ 28575 h 261965"/>
                  <a:gd name="connsiteX60" fmla="*/ 245268 w 376959"/>
                  <a:gd name="connsiteY60" fmla="*/ 26194 h 261965"/>
                  <a:gd name="connsiteX61" fmla="*/ 221456 w 376959"/>
                  <a:gd name="connsiteY61" fmla="*/ 35719 h 261965"/>
                  <a:gd name="connsiteX62" fmla="*/ 214312 w 376959"/>
                  <a:gd name="connsiteY62" fmla="*/ 38100 h 261965"/>
                  <a:gd name="connsiteX63" fmla="*/ 207168 w 376959"/>
                  <a:gd name="connsiteY63" fmla="*/ 40481 h 261965"/>
                  <a:gd name="connsiteX64" fmla="*/ 200025 w 376959"/>
                  <a:gd name="connsiteY64" fmla="*/ 45244 h 261965"/>
                  <a:gd name="connsiteX65" fmla="*/ 195262 w 376959"/>
                  <a:gd name="connsiteY65" fmla="*/ 52388 h 261965"/>
                  <a:gd name="connsiteX66" fmla="*/ 180975 w 376959"/>
                  <a:gd name="connsiteY66" fmla="*/ 64294 h 261965"/>
                  <a:gd name="connsiteX67" fmla="*/ 166687 w 376959"/>
                  <a:gd name="connsiteY67" fmla="*/ 69056 h 261965"/>
                  <a:gd name="connsiteX68" fmla="*/ 145256 w 376959"/>
                  <a:gd name="connsiteY68" fmla="*/ 64294 h 261965"/>
                  <a:gd name="connsiteX69" fmla="*/ 138112 w 376959"/>
                  <a:gd name="connsiteY69" fmla="*/ 59531 h 261965"/>
                  <a:gd name="connsiteX70" fmla="*/ 111918 w 376959"/>
                  <a:gd name="connsiteY70" fmla="*/ 64294 h 26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76959" h="261965">
                    <a:moveTo>
                      <a:pt x="111918" y="64294"/>
                    </a:moveTo>
                    <a:cubicBezTo>
                      <a:pt x="91987" y="60972"/>
                      <a:pt x="101646" y="64591"/>
                      <a:pt x="83343" y="52388"/>
                    </a:cubicBezTo>
                    <a:lnTo>
                      <a:pt x="76200" y="47625"/>
                    </a:lnTo>
                    <a:lnTo>
                      <a:pt x="69056" y="42863"/>
                    </a:lnTo>
                    <a:cubicBezTo>
                      <a:pt x="69850" y="34132"/>
                      <a:pt x="70197" y="25348"/>
                      <a:pt x="71437" y="16669"/>
                    </a:cubicBezTo>
                    <a:cubicBezTo>
                      <a:pt x="72231" y="11113"/>
                      <a:pt x="76993" y="7937"/>
                      <a:pt x="71437" y="2381"/>
                    </a:cubicBezTo>
                    <a:cubicBezTo>
                      <a:pt x="69662" y="606"/>
                      <a:pt x="66674" y="794"/>
                      <a:pt x="64293" y="0"/>
                    </a:cubicBezTo>
                    <a:cubicBezTo>
                      <a:pt x="53181" y="1588"/>
                      <a:pt x="42028" y="2918"/>
                      <a:pt x="30956" y="4763"/>
                    </a:cubicBezTo>
                    <a:cubicBezTo>
                      <a:pt x="24975" y="5760"/>
                      <a:pt x="19950" y="7638"/>
                      <a:pt x="14287" y="9525"/>
                    </a:cubicBezTo>
                    <a:cubicBezTo>
                      <a:pt x="11906" y="11113"/>
                      <a:pt x="9167" y="12264"/>
                      <a:pt x="7143" y="14288"/>
                    </a:cubicBezTo>
                    <a:cubicBezTo>
                      <a:pt x="1662" y="19769"/>
                      <a:pt x="1821" y="23669"/>
                      <a:pt x="0" y="30956"/>
                    </a:cubicBezTo>
                    <a:cubicBezTo>
                      <a:pt x="794" y="40481"/>
                      <a:pt x="1118" y="50057"/>
                      <a:pt x="2381" y="59531"/>
                    </a:cubicBezTo>
                    <a:cubicBezTo>
                      <a:pt x="2713" y="62019"/>
                      <a:pt x="3370" y="64586"/>
                      <a:pt x="4762" y="66675"/>
                    </a:cubicBezTo>
                    <a:cubicBezTo>
                      <a:pt x="6630" y="69477"/>
                      <a:pt x="9525" y="71438"/>
                      <a:pt x="11906" y="73819"/>
                    </a:cubicBezTo>
                    <a:cubicBezTo>
                      <a:pt x="12700" y="76200"/>
                      <a:pt x="13164" y="78718"/>
                      <a:pt x="14287" y="80963"/>
                    </a:cubicBezTo>
                    <a:cubicBezTo>
                      <a:pt x="15567" y="83523"/>
                      <a:pt x="17923" y="85476"/>
                      <a:pt x="19050" y="88106"/>
                    </a:cubicBezTo>
                    <a:cubicBezTo>
                      <a:pt x="20339" y="91114"/>
                      <a:pt x="20142" y="94623"/>
                      <a:pt x="21431" y="97631"/>
                    </a:cubicBezTo>
                    <a:cubicBezTo>
                      <a:pt x="22558" y="100262"/>
                      <a:pt x="24913" y="102215"/>
                      <a:pt x="26193" y="104775"/>
                    </a:cubicBezTo>
                    <a:cubicBezTo>
                      <a:pt x="27316" y="107020"/>
                      <a:pt x="27781" y="109538"/>
                      <a:pt x="28575" y="111919"/>
                    </a:cubicBezTo>
                    <a:cubicBezTo>
                      <a:pt x="27641" y="133387"/>
                      <a:pt x="23700" y="170890"/>
                      <a:pt x="28575" y="195263"/>
                    </a:cubicBezTo>
                    <a:cubicBezTo>
                      <a:pt x="29136" y="198069"/>
                      <a:pt x="31750" y="200025"/>
                      <a:pt x="33337" y="202406"/>
                    </a:cubicBezTo>
                    <a:cubicBezTo>
                      <a:pt x="34131" y="204787"/>
                      <a:pt x="34326" y="207461"/>
                      <a:pt x="35718" y="209550"/>
                    </a:cubicBezTo>
                    <a:cubicBezTo>
                      <a:pt x="37586" y="212352"/>
                      <a:pt x="39938" y="215023"/>
                      <a:pt x="42862" y="216694"/>
                    </a:cubicBezTo>
                    <a:cubicBezTo>
                      <a:pt x="45704" y="218318"/>
                      <a:pt x="49240" y="218176"/>
                      <a:pt x="52387" y="219075"/>
                    </a:cubicBezTo>
                    <a:cubicBezTo>
                      <a:pt x="54801" y="219765"/>
                      <a:pt x="57150" y="220662"/>
                      <a:pt x="59531" y="221456"/>
                    </a:cubicBezTo>
                    <a:cubicBezTo>
                      <a:pt x="76897" y="233034"/>
                      <a:pt x="68657" y="229613"/>
                      <a:pt x="107156" y="223838"/>
                    </a:cubicBezTo>
                    <a:cubicBezTo>
                      <a:pt x="109986" y="223413"/>
                      <a:pt x="111740" y="220355"/>
                      <a:pt x="114300" y="219075"/>
                    </a:cubicBezTo>
                    <a:cubicBezTo>
                      <a:pt x="116545" y="217953"/>
                      <a:pt x="119062" y="217488"/>
                      <a:pt x="121443" y="216694"/>
                    </a:cubicBezTo>
                    <a:cubicBezTo>
                      <a:pt x="124407" y="212248"/>
                      <a:pt x="128497" y="205102"/>
                      <a:pt x="133350" y="202406"/>
                    </a:cubicBezTo>
                    <a:cubicBezTo>
                      <a:pt x="137738" y="199968"/>
                      <a:pt x="147637" y="197644"/>
                      <a:pt x="147637" y="197644"/>
                    </a:cubicBezTo>
                    <a:cubicBezTo>
                      <a:pt x="150018" y="196056"/>
                      <a:pt x="152221" y="194161"/>
                      <a:pt x="154781" y="192881"/>
                    </a:cubicBezTo>
                    <a:cubicBezTo>
                      <a:pt x="169283" y="185630"/>
                      <a:pt x="194863" y="192330"/>
                      <a:pt x="204787" y="192881"/>
                    </a:cubicBezTo>
                    <a:cubicBezTo>
                      <a:pt x="225264" y="206533"/>
                      <a:pt x="201164" y="188354"/>
                      <a:pt x="214312" y="204788"/>
                    </a:cubicBezTo>
                    <a:cubicBezTo>
                      <a:pt x="216100" y="207023"/>
                      <a:pt x="219257" y="207718"/>
                      <a:pt x="221456" y="209550"/>
                    </a:cubicBezTo>
                    <a:cubicBezTo>
                      <a:pt x="228090" y="215078"/>
                      <a:pt x="230488" y="219211"/>
                      <a:pt x="235743" y="226219"/>
                    </a:cubicBezTo>
                    <a:cubicBezTo>
                      <a:pt x="239929" y="238774"/>
                      <a:pt x="235359" y="228615"/>
                      <a:pt x="245268" y="240506"/>
                    </a:cubicBezTo>
                    <a:cubicBezTo>
                      <a:pt x="247100" y="242705"/>
                      <a:pt x="248007" y="245626"/>
                      <a:pt x="250031" y="247650"/>
                    </a:cubicBezTo>
                    <a:cubicBezTo>
                      <a:pt x="253911" y="251530"/>
                      <a:pt x="259153" y="253503"/>
                      <a:pt x="264318" y="254794"/>
                    </a:cubicBezTo>
                    <a:cubicBezTo>
                      <a:pt x="275225" y="257521"/>
                      <a:pt x="283710" y="258111"/>
                      <a:pt x="295275" y="259556"/>
                    </a:cubicBezTo>
                    <a:cubicBezTo>
                      <a:pt x="297656" y="260350"/>
                      <a:pt x="299923" y="262215"/>
                      <a:pt x="302418" y="261938"/>
                    </a:cubicBezTo>
                    <a:cubicBezTo>
                      <a:pt x="322619" y="259694"/>
                      <a:pt x="312098" y="259401"/>
                      <a:pt x="321468" y="250031"/>
                    </a:cubicBezTo>
                    <a:cubicBezTo>
                      <a:pt x="326083" y="245416"/>
                      <a:pt x="329947" y="244824"/>
                      <a:pt x="335756" y="242888"/>
                    </a:cubicBezTo>
                    <a:cubicBezTo>
                      <a:pt x="338137" y="241300"/>
                      <a:pt x="340285" y="239287"/>
                      <a:pt x="342900" y="238125"/>
                    </a:cubicBezTo>
                    <a:cubicBezTo>
                      <a:pt x="347487" y="236086"/>
                      <a:pt x="357187" y="233363"/>
                      <a:pt x="357187" y="233363"/>
                    </a:cubicBezTo>
                    <a:cubicBezTo>
                      <a:pt x="358775" y="230982"/>
                      <a:pt x="360670" y="228779"/>
                      <a:pt x="361950" y="226219"/>
                    </a:cubicBezTo>
                    <a:cubicBezTo>
                      <a:pt x="363073" y="223974"/>
                      <a:pt x="363112" y="221269"/>
                      <a:pt x="364331" y="219075"/>
                    </a:cubicBezTo>
                    <a:cubicBezTo>
                      <a:pt x="367111" y="214072"/>
                      <a:pt x="373856" y="204788"/>
                      <a:pt x="373856" y="204788"/>
                    </a:cubicBezTo>
                    <a:cubicBezTo>
                      <a:pt x="378192" y="183106"/>
                      <a:pt x="378494" y="188121"/>
                      <a:pt x="371475" y="154781"/>
                    </a:cubicBezTo>
                    <a:cubicBezTo>
                      <a:pt x="370885" y="151981"/>
                      <a:pt x="368947" y="149426"/>
                      <a:pt x="366712" y="147638"/>
                    </a:cubicBezTo>
                    <a:cubicBezTo>
                      <a:pt x="364752" y="146070"/>
                      <a:pt x="361949" y="146050"/>
                      <a:pt x="359568" y="145256"/>
                    </a:cubicBezTo>
                    <a:cubicBezTo>
                      <a:pt x="349249" y="146050"/>
                      <a:pt x="338881" y="146354"/>
                      <a:pt x="328612" y="147638"/>
                    </a:cubicBezTo>
                    <a:cubicBezTo>
                      <a:pt x="326121" y="147949"/>
                      <a:pt x="323978" y="150019"/>
                      <a:pt x="321468" y="150019"/>
                    </a:cubicBezTo>
                    <a:cubicBezTo>
                      <a:pt x="312701" y="150019"/>
                      <a:pt x="304006" y="148432"/>
                      <a:pt x="295275" y="147638"/>
                    </a:cubicBezTo>
                    <a:cubicBezTo>
                      <a:pt x="289467" y="145701"/>
                      <a:pt x="285601" y="145108"/>
                      <a:pt x="280987" y="140494"/>
                    </a:cubicBezTo>
                    <a:cubicBezTo>
                      <a:pt x="274166" y="133673"/>
                      <a:pt x="277715" y="133950"/>
                      <a:pt x="273843" y="126206"/>
                    </a:cubicBezTo>
                    <a:cubicBezTo>
                      <a:pt x="272563" y="123647"/>
                      <a:pt x="270668" y="121444"/>
                      <a:pt x="269081" y="119063"/>
                    </a:cubicBezTo>
                    <a:cubicBezTo>
                      <a:pt x="267493" y="114300"/>
                      <a:pt x="265216" y="109714"/>
                      <a:pt x="264318" y="104775"/>
                    </a:cubicBezTo>
                    <a:cubicBezTo>
                      <a:pt x="256310" y="60729"/>
                      <a:pt x="262074" y="96404"/>
                      <a:pt x="257175" y="54769"/>
                    </a:cubicBezTo>
                    <a:cubicBezTo>
                      <a:pt x="256519" y="49195"/>
                      <a:pt x="255797" y="43622"/>
                      <a:pt x="254793" y="38100"/>
                    </a:cubicBezTo>
                    <a:cubicBezTo>
                      <a:pt x="254208" y="34880"/>
                      <a:pt x="254456" y="31131"/>
                      <a:pt x="252412" y="28575"/>
                    </a:cubicBezTo>
                    <a:cubicBezTo>
                      <a:pt x="250844" y="26615"/>
                      <a:pt x="247649" y="26988"/>
                      <a:pt x="245268" y="26194"/>
                    </a:cubicBezTo>
                    <a:cubicBezTo>
                      <a:pt x="231255" y="33200"/>
                      <a:pt x="239107" y="29835"/>
                      <a:pt x="221456" y="35719"/>
                    </a:cubicBezTo>
                    <a:lnTo>
                      <a:pt x="214312" y="38100"/>
                    </a:lnTo>
                    <a:lnTo>
                      <a:pt x="207168" y="40481"/>
                    </a:lnTo>
                    <a:cubicBezTo>
                      <a:pt x="204787" y="42069"/>
                      <a:pt x="202049" y="43220"/>
                      <a:pt x="200025" y="45244"/>
                    </a:cubicBezTo>
                    <a:cubicBezTo>
                      <a:pt x="198001" y="47268"/>
                      <a:pt x="197094" y="50189"/>
                      <a:pt x="195262" y="52388"/>
                    </a:cubicBezTo>
                    <a:cubicBezTo>
                      <a:pt x="191966" y="56343"/>
                      <a:pt x="185930" y="62092"/>
                      <a:pt x="180975" y="64294"/>
                    </a:cubicBezTo>
                    <a:cubicBezTo>
                      <a:pt x="176387" y="66333"/>
                      <a:pt x="166687" y="69056"/>
                      <a:pt x="166687" y="69056"/>
                    </a:cubicBezTo>
                    <a:cubicBezTo>
                      <a:pt x="161202" y="68142"/>
                      <a:pt x="151117" y="67224"/>
                      <a:pt x="145256" y="64294"/>
                    </a:cubicBezTo>
                    <a:cubicBezTo>
                      <a:pt x="142696" y="63014"/>
                      <a:pt x="140672" y="60811"/>
                      <a:pt x="138112" y="59531"/>
                    </a:cubicBezTo>
                    <a:cubicBezTo>
                      <a:pt x="132346" y="56648"/>
                      <a:pt x="131654" y="57150"/>
                      <a:pt x="111918" y="6429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guipuzcoa">
                <a:extLst>
                  <a:ext uri="{FF2B5EF4-FFF2-40B4-BE49-F238E27FC236}">
                    <a16:creationId xmlns:a16="http://schemas.microsoft.com/office/drawing/2014/main" id="{8DE99FD3-0922-F5BC-5DCC-B2C71D29B899}"/>
                  </a:ext>
                </a:extLst>
              </p:cNvPr>
              <p:cNvSpPr/>
              <p:nvPr/>
            </p:nvSpPr>
            <p:spPr>
              <a:xfrm>
                <a:off x="2985068" y="292771"/>
                <a:ext cx="378677" cy="264319"/>
              </a:xfrm>
              <a:custGeom>
                <a:avLst/>
                <a:gdLst>
                  <a:gd name="connsiteX0" fmla="*/ 57150 w 378619"/>
                  <a:gd name="connsiteY0" fmla="*/ 23812 h 264319"/>
                  <a:gd name="connsiteX1" fmla="*/ 116682 w 378619"/>
                  <a:gd name="connsiteY1" fmla="*/ 21431 h 264319"/>
                  <a:gd name="connsiteX2" fmla="*/ 138113 w 378619"/>
                  <a:gd name="connsiteY2" fmla="*/ 16669 h 264319"/>
                  <a:gd name="connsiteX3" fmla="*/ 145257 w 378619"/>
                  <a:gd name="connsiteY3" fmla="*/ 11906 h 264319"/>
                  <a:gd name="connsiteX4" fmla="*/ 159544 w 378619"/>
                  <a:gd name="connsiteY4" fmla="*/ 9525 h 264319"/>
                  <a:gd name="connsiteX5" fmla="*/ 171450 w 378619"/>
                  <a:gd name="connsiteY5" fmla="*/ 7144 h 264319"/>
                  <a:gd name="connsiteX6" fmla="*/ 178594 w 378619"/>
                  <a:gd name="connsiteY6" fmla="*/ 4762 h 264319"/>
                  <a:gd name="connsiteX7" fmla="*/ 211932 w 378619"/>
                  <a:gd name="connsiteY7" fmla="*/ 0 h 264319"/>
                  <a:gd name="connsiteX8" fmla="*/ 307182 w 378619"/>
                  <a:gd name="connsiteY8" fmla="*/ 2381 h 264319"/>
                  <a:gd name="connsiteX9" fmla="*/ 326232 w 378619"/>
                  <a:gd name="connsiteY9" fmla="*/ 14287 h 264319"/>
                  <a:gd name="connsiteX10" fmla="*/ 333375 w 378619"/>
                  <a:gd name="connsiteY10" fmla="*/ 16669 h 264319"/>
                  <a:gd name="connsiteX11" fmla="*/ 340519 w 378619"/>
                  <a:gd name="connsiteY11" fmla="*/ 21431 h 264319"/>
                  <a:gd name="connsiteX12" fmla="*/ 378619 w 378619"/>
                  <a:gd name="connsiteY12" fmla="*/ 28575 h 264319"/>
                  <a:gd name="connsiteX13" fmla="*/ 376238 w 378619"/>
                  <a:gd name="connsiteY13" fmla="*/ 35719 h 264319"/>
                  <a:gd name="connsiteX14" fmla="*/ 361950 w 378619"/>
                  <a:gd name="connsiteY14" fmla="*/ 42862 h 264319"/>
                  <a:gd name="connsiteX15" fmla="*/ 352425 w 378619"/>
                  <a:gd name="connsiteY15" fmla="*/ 54769 h 264319"/>
                  <a:gd name="connsiteX16" fmla="*/ 342900 w 378619"/>
                  <a:gd name="connsiteY16" fmla="*/ 57150 h 264319"/>
                  <a:gd name="connsiteX17" fmla="*/ 338138 w 378619"/>
                  <a:gd name="connsiteY17" fmla="*/ 64294 h 264319"/>
                  <a:gd name="connsiteX18" fmla="*/ 330994 w 378619"/>
                  <a:gd name="connsiteY18" fmla="*/ 66675 h 264319"/>
                  <a:gd name="connsiteX19" fmla="*/ 316707 w 378619"/>
                  <a:gd name="connsiteY19" fmla="*/ 76200 h 264319"/>
                  <a:gd name="connsiteX20" fmla="*/ 307182 w 378619"/>
                  <a:gd name="connsiteY20" fmla="*/ 80962 h 264319"/>
                  <a:gd name="connsiteX21" fmla="*/ 300038 w 378619"/>
                  <a:gd name="connsiteY21" fmla="*/ 88106 h 264319"/>
                  <a:gd name="connsiteX22" fmla="*/ 297657 w 378619"/>
                  <a:gd name="connsiteY22" fmla="*/ 95250 h 264319"/>
                  <a:gd name="connsiteX23" fmla="*/ 283369 w 378619"/>
                  <a:gd name="connsiteY23" fmla="*/ 102394 h 264319"/>
                  <a:gd name="connsiteX24" fmla="*/ 278607 w 378619"/>
                  <a:gd name="connsiteY24" fmla="*/ 109537 h 264319"/>
                  <a:gd name="connsiteX25" fmla="*/ 264319 w 378619"/>
                  <a:gd name="connsiteY25" fmla="*/ 119062 h 264319"/>
                  <a:gd name="connsiteX26" fmla="*/ 257175 w 378619"/>
                  <a:gd name="connsiteY26" fmla="*/ 123825 h 264319"/>
                  <a:gd name="connsiteX27" fmla="*/ 250032 w 378619"/>
                  <a:gd name="connsiteY27" fmla="*/ 128587 h 264319"/>
                  <a:gd name="connsiteX28" fmla="*/ 235744 w 378619"/>
                  <a:gd name="connsiteY28" fmla="*/ 138112 h 264319"/>
                  <a:gd name="connsiteX29" fmla="*/ 221457 w 378619"/>
                  <a:gd name="connsiteY29" fmla="*/ 147637 h 264319"/>
                  <a:gd name="connsiteX30" fmla="*/ 211932 w 378619"/>
                  <a:gd name="connsiteY30" fmla="*/ 157162 h 264319"/>
                  <a:gd name="connsiteX31" fmla="*/ 204788 w 378619"/>
                  <a:gd name="connsiteY31" fmla="*/ 164306 h 264319"/>
                  <a:gd name="connsiteX32" fmla="*/ 197644 w 378619"/>
                  <a:gd name="connsiteY32" fmla="*/ 169069 h 264319"/>
                  <a:gd name="connsiteX33" fmla="*/ 188119 w 378619"/>
                  <a:gd name="connsiteY33" fmla="*/ 180975 h 264319"/>
                  <a:gd name="connsiteX34" fmla="*/ 192882 w 378619"/>
                  <a:gd name="connsiteY34" fmla="*/ 197644 h 264319"/>
                  <a:gd name="connsiteX35" fmla="*/ 188119 w 378619"/>
                  <a:gd name="connsiteY35" fmla="*/ 204787 h 264319"/>
                  <a:gd name="connsiteX36" fmla="*/ 180975 w 378619"/>
                  <a:gd name="connsiteY36" fmla="*/ 211931 h 264319"/>
                  <a:gd name="connsiteX37" fmla="*/ 166688 w 378619"/>
                  <a:gd name="connsiteY37" fmla="*/ 216694 h 264319"/>
                  <a:gd name="connsiteX38" fmla="*/ 123825 w 378619"/>
                  <a:gd name="connsiteY38" fmla="*/ 216694 h 264319"/>
                  <a:gd name="connsiteX39" fmla="*/ 116682 w 378619"/>
                  <a:gd name="connsiteY39" fmla="*/ 238125 h 264319"/>
                  <a:gd name="connsiteX40" fmla="*/ 114300 w 378619"/>
                  <a:gd name="connsiteY40" fmla="*/ 245269 h 264319"/>
                  <a:gd name="connsiteX41" fmla="*/ 107157 w 378619"/>
                  <a:gd name="connsiteY41" fmla="*/ 247650 h 264319"/>
                  <a:gd name="connsiteX42" fmla="*/ 97632 w 378619"/>
                  <a:gd name="connsiteY42" fmla="*/ 254794 h 264319"/>
                  <a:gd name="connsiteX43" fmla="*/ 88107 w 378619"/>
                  <a:gd name="connsiteY43" fmla="*/ 257175 h 264319"/>
                  <a:gd name="connsiteX44" fmla="*/ 71438 w 378619"/>
                  <a:gd name="connsiteY44" fmla="*/ 259556 h 264319"/>
                  <a:gd name="connsiteX45" fmla="*/ 57150 w 378619"/>
                  <a:gd name="connsiteY45" fmla="*/ 261937 h 264319"/>
                  <a:gd name="connsiteX46" fmla="*/ 50007 w 378619"/>
                  <a:gd name="connsiteY46" fmla="*/ 264319 h 264319"/>
                  <a:gd name="connsiteX47" fmla="*/ 33338 w 378619"/>
                  <a:gd name="connsiteY47" fmla="*/ 259556 h 264319"/>
                  <a:gd name="connsiteX48" fmla="*/ 26194 w 378619"/>
                  <a:gd name="connsiteY48" fmla="*/ 245269 h 264319"/>
                  <a:gd name="connsiteX49" fmla="*/ 21432 w 378619"/>
                  <a:gd name="connsiteY49" fmla="*/ 228600 h 264319"/>
                  <a:gd name="connsiteX50" fmla="*/ 9525 w 378619"/>
                  <a:gd name="connsiteY50" fmla="*/ 180975 h 264319"/>
                  <a:gd name="connsiteX51" fmla="*/ 4763 w 378619"/>
                  <a:gd name="connsiteY51" fmla="*/ 166687 h 264319"/>
                  <a:gd name="connsiteX52" fmla="*/ 0 w 378619"/>
                  <a:gd name="connsiteY52" fmla="*/ 150019 h 264319"/>
                  <a:gd name="connsiteX53" fmla="*/ 4763 w 378619"/>
                  <a:gd name="connsiteY53" fmla="*/ 83344 h 264319"/>
                  <a:gd name="connsiteX54" fmla="*/ 7144 w 378619"/>
                  <a:gd name="connsiteY54" fmla="*/ 71437 h 264319"/>
                  <a:gd name="connsiteX55" fmla="*/ 14288 w 378619"/>
                  <a:gd name="connsiteY55" fmla="*/ 64294 h 264319"/>
                  <a:gd name="connsiteX56" fmla="*/ 23813 w 378619"/>
                  <a:gd name="connsiteY56" fmla="*/ 50006 h 264319"/>
                  <a:gd name="connsiteX57" fmla="*/ 30957 w 378619"/>
                  <a:gd name="connsiteY57" fmla="*/ 42862 h 264319"/>
                  <a:gd name="connsiteX58" fmla="*/ 57150 w 378619"/>
                  <a:gd name="connsiteY58" fmla="*/ 23812 h 26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78619" h="264319">
                    <a:moveTo>
                      <a:pt x="57150" y="23812"/>
                    </a:moveTo>
                    <a:cubicBezTo>
                      <a:pt x="71437" y="20240"/>
                      <a:pt x="69207" y="27128"/>
                      <a:pt x="116682" y="21431"/>
                    </a:cubicBezTo>
                    <a:cubicBezTo>
                      <a:pt x="129778" y="19859"/>
                      <a:pt x="128295" y="19941"/>
                      <a:pt x="138113" y="16669"/>
                    </a:cubicBezTo>
                    <a:cubicBezTo>
                      <a:pt x="140494" y="15081"/>
                      <a:pt x="142542" y="12811"/>
                      <a:pt x="145257" y="11906"/>
                    </a:cubicBezTo>
                    <a:cubicBezTo>
                      <a:pt x="149837" y="10379"/>
                      <a:pt x="154794" y="10389"/>
                      <a:pt x="159544" y="9525"/>
                    </a:cubicBezTo>
                    <a:cubicBezTo>
                      <a:pt x="163526" y="8801"/>
                      <a:pt x="167524" y="8126"/>
                      <a:pt x="171450" y="7144"/>
                    </a:cubicBezTo>
                    <a:cubicBezTo>
                      <a:pt x="173885" y="6535"/>
                      <a:pt x="176159" y="5371"/>
                      <a:pt x="178594" y="4762"/>
                    </a:cubicBezTo>
                    <a:cubicBezTo>
                      <a:pt x="190721" y="1730"/>
                      <a:pt x="198603" y="1481"/>
                      <a:pt x="211932" y="0"/>
                    </a:cubicBezTo>
                    <a:cubicBezTo>
                      <a:pt x="243682" y="794"/>
                      <a:pt x="275492" y="268"/>
                      <a:pt x="307182" y="2381"/>
                    </a:cubicBezTo>
                    <a:cubicBezTo>
                      <a:pt x="321028" y="3304"/>
                      <a:pt x="317000" y="8132"/>
                      <a:pt x="326232" y="14287"/>
                    </a:cubicBezTo>
                    <a:cubicBezTo>
                      <a:pt x="328320" y="15679"/>
                      <a:pt x="331130" y="15546"/>
                      <a:pt x="333375" y="16669"/>
                    </a:cubicBezTo>
                    <a:cubicBezTo>
                      <a:pt x="335935" y="17949"/>
                      <a:pt x="337904" y="20269"/>
                      <a:pt x="340519" y="21431"/>
                    </a:cubicBezTo>
                    <a:cubicBezTo>
                      <a:pt x="355327" y="28012"/>
                      <a:pt x="361010" y="26814"/>
                      <a:pt x="378619" y="28575"/>
                    </a:cubicBezTo>
                    <a:cubicBezTo>
                      <a:pt x="377825" y="30956"/>
                      <a:pt x="377806" y="33759"/>
                      <a:pt x="376238" y="35719"/>
                    </a:cubicBezTo>
                    <a:cubicBezTo>
                      <a:pt x="372881" y="39915"/>
                      <a:pt x="366655" y="41294"/>
                      <a:pt x="361950" y="42862"/>
                    </a:cubicBezTo>
                    <a:cubicBezTo>
                      <a:pt x="358775" y="46831"/>
                      <a:pt x="356491" y="51719"/>
                      <a:pt x="352425" y="54769"/>
                    </a:cubicBezTo>
                    <a:cubicBezTo>
                      <a:pt x="349807" y="56733"/>
                      <a:pt x="345623" y="55335"/>
                      <a:pt x="342900" y="57150"/>
                    </a:cubicBezTo>
                    <a:cubicBezTo>
                      <a:pt x="340519" y="58738"/>
                      <a:pt x="340373" y="62506"/>
                      <a:pt x="338138" y="64294"/>
                    </a:cubicBezTo>
                    <a:cubicBezTo>
                      <a:pt x="336178" y="65862"/>
                      <a:pt x="333188" y="65456"/>
                      <a:pt x="330994" y="66675"/>
                    </a:cubicBezTo>
                    <a:cubicBezTo>
                      <a:pt x="325991" y="69455"/>
                      <a:pt x="321827" y="73641"/>
                      <a:pt x="316707" y="76200"/>
                    </a:cubicBezTo>
                    <a:lnTo>
                      <a:pt x="307182" y="80962"/>
                    </a:lnTo>
                    <a:cubicBezTo>
                      <a:pt x="304801" y="83343"/>
                      <a:pt x="301906" y="85304"/>
                      <a:pt x="300038" y="88106"/>
                    </a:cubicBezTo>
                    <a:cubicBezTo>
                      <a:pt x="298646" y="90195"/>
                      <a:pt x="299225" y="93290"/>
                      <a:pt x="297657" y="95250"/>
                    </a:cubicBezTo>
                    <a:cubicBezTo>
                      <a:pt x="294301" y="99445"/>
                      <a:pt x="288073" y="100825"/>
                      <a:pt x="283369" y="102394"/>
                    </a:cubicBezTo>
                    <a:cubicBezTo>
                      <a:pt x="281782" y="104775"/>
                      <a:pt x="280761" y="107653"/>
                      <a:pt x="278607" y="109537"/>
                    </a:cubicBezTo>
                    <a:cubicBezTo>
                      <a:pt x="274299" y="113306"/>
                      <a:pt x="269082" y="115887"/>
                      <a:pt x="264319" y="119062"/>
                    </a:cubicBezTo>
                    <a:lnTo>
                      <a:pt x="257175" y="123825"/>
                    </a:lnTo>
                    <a:cubicBezTo>
                      <a:pt x="254794" y="125412"/>
                      <a:pt x="252055" y="126564"/>
                      <a:pt x="250032" y="128587"/>
                    </a:cubicBezTo>
                    <a:cubicBezTo>
                      <a:pt x="241113" y="137506"/>
                      <a:pt x="246083" y="134666"/>
                      <a:pt x="235744" y="138112"/>
                    </a:cubicBezTo>
                    <a:cubicBezTo>
                      <a:pt x="230982" y="141287"/>
                      <a:pt x="223267" y="142207"/>
                      <a:pt x="221457" y="147637"/>
                    </a:cubicBezTo>
                    <a:cubicBezTo>
                      <a:pt x="218281" y="157162"/>
                      <a:pt x="221456" y="153987"/>
                      <a:pt x="211932" y="157162"/>
                    </a:cubicBezTo>
                    <a:cubicBezTo>
                      <a:pt x="209551" y="159543"/>
                      <a:pt x="207375" y="162150"/>
                      <a:pt x="204788" y="164306"/>
                    </a:cubicBezTo>
                    <a:cubicBezTo>
                      <a:pt x="202589" y="166138"/>
                      <a:pt x="199232" y="166688"/>
                      <a:pt x="197644" y="169069"/>
                    </a:cubicBezTo>
                    <a:cubicBezTo>
                      <a:pt x="188247" y="183165"/>
                      <a:pt x="203282" y="175921"/>
                      <a:pt x="188119" y="180975"/>
                    </a:cubicBezTo>
                    <a:cubicBezTo>
                      <a:pt x="189012" y="183654"/>
                      <a:pt x="193181" y="195554"/>
                      <a:pt x="192882" y="197644"/>
                    </a:cubicBezTo>
                    <a:cubicBezTo>
                      <a:pt x="192477" y="200477"/>
                      <a:pt x="189951" y="202589"/>
                      <a:pt x="188119" y="204787"/>
                    </a:cubicBezTo>
                    <a:cubicBezTo>
                      <a:pt x="185963" y="207374"/>
                      <a:pt x="183919" y="210295"/>
                      <a:pt x="180975" y="211931"/>
                    </a:cubicBezTo>
                    <a:cubicBezTo>
                      <a:pt x="176587" y="214369"/>
                      <a:pt x="166688" y="216694"/>
                      <a:pt x="166688" y="216694"/>
                    </a:cubicBezTo>
                    <a:cubicBezTo>
                      <a:pt x="163841" y="216435"/>
                      <a:pt x="130648" y="211387"/>
                      <a:pt x="123825" y="216694"/>
                    </a:cubicBezTo>
                    <a:cubicBezTo>
                      <a:pt x="123824" y="216695"/>
                      <a:pt x="117873" y="234553"/>
                      <a:pt x="116682" y="238125"/>
                    </a:cubicBezTo>
                    <a:cubicBezTo>
                      <a:pt x="115888" y="240506"/>
                      <a:pt x="116681" y="244475"/>
                      <a:pt x="114300" y="245269"/>
                    </a:cubicBezTo>
                    <a:lnTo>
                      <a:pt x="107157" y="247650"/>
                    </a:lnTo>
                    <a:cubicBezTo>
                      <a:pt x="103982" y="250031"/>
                      <a:pt x="101182" y="253019"/>
                      <a:pt x="97632" y="254794"/>
                    </a:cubicBezTo>
                    <a:cubicBezTo>
                      <a:pt x="94705" y="256258"/>
                      <a:pt x="91327" y="256590"/>
                      <a:pt x="88107" y="257175"/>
                    </a:cubicBezTo>
                    <a:cubicBezTo>
                      <a:pt x="82585" y="258179"/>
                      <a:pt x="76985" y="258703"/>
                      <a:pt x="71438" y="259556"/>
                    </a:cubicBezTo>
                    <a:cubicBezTo>
                      <a:pt x="66666" y="260290"/>
                      <a:pt x="61913" y="261143"/>
                      <a:pt x="57150" y="261937"/>
                    </a:cubicBezTo>
                    <a:cubicBezTo>
                      <a:pt x="54769" y="262731"/>
                      <a:pt x="52517" y="264319"/>
                      <a:pt x="50007" y="264319"/>
                    </a:cubicBezTo>
                    <a:cubicBezTo>
                      <a:pt x="47021" y="264319"/>
                      <a:pt x="36704" y="260678"/>
                      <a:pt x="33338" y="259556"/>
                    </a:cubicBezTo>
                    <a:cubicBezTo>
                      <a:pt x="27353" y="241599"/>
                      <a:pt x="35427" y="263733"/>
                      <a:pt x="26194" y="245269"/>
                    </a:cubicBezTo>
                    <a:cubicBezTo>
                      <a:pt x="24711" y="242304"/>
                      <a:pt x="21901" y="231064"/>
                      <a:pt x="21432" y="228600"/>
                    </a:cubicBezTo>
                    <a:cubicBezTo>
                      <a:pt x="12942" y="184028"/>
                      <a:pt x="22066" y="199786"/>
                      <a:pt x="9525" y="180975"/>
                    </a:cubicBezTo>
                    <a:cubicBezTo>
                      <a:pt x="7938" y="176212"/>
                      <a:pt x="5980" y="171557"/>
                      <a:pt x="4763" y="166687"/>
                    </a:cubicBezTo>
                    <a:cubicBezTo>
                      <a:pt x="1773" y="154727"/>
                      <a:pt x="3417" y="160267"/>
                      <a:pt x="0" y="150019"/>
                    </a:cubicBezTo>
                    <a:cubicBezTo>
                      <a:pt x="3566" y="64472"/>
                      <a:pt x="-2422" y="115679"/>
                      <a:pt x="4763" y="83344"/>
                    </a:cubicBezTo>
                    <a:cubicBezTo>
                      <a:pt x="5641" y="79393"/>
                      <a:pt x="5334" y="75057"/>
                      <a:pt x="7144" y="71437"/>
                    </a:cubicBezTo>
                    <a:cubicBezTo>
                      <a:pt x="8650" y="68425"/>
                      <a:pt x="12221" y="66952"/>
                      <a:pt x="14288" y="64294"/>
                    </a:cubicBezTo>
                    <a:cubicBezTo>
                      <a:pt x="17802" y="59776"/>
                      <a:pt x="19766" y="54053"/>
                      <a:pt x="23813" y="50006"/>
                    </a:cubicBezTo>
                    <a:cubicBezTo>
                      <a:pt x="26194" y="47625"/>
                      <a:pt x="28801" y="45449"/>
                      <a:pt x="30957" y="42862"/>
                    </a:cubicBezTo>
                    <a:cubicBezTo>
                      <a:pt x="32789" y="40664"/>
                      <a:pt x="42863" y="27384"/>
                      <a:pt x="57150" y="23812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la_rioja">
                <a:extLst>
                  <a:ext uri="{FF2B5EF4-FFF2-40B4-BE49-F238E27FC236}">
                    <a16:creationId xmlns:a16="http://schemas.microsoft.com/office/drawing/2014/main" id="{05D9500F-EE80-8E68-BC77-C6869461C0A3}"/>
                  </a:ext>
                </a:extLst>
              </p:cNvPr>
              <p:cNvSpPr/>
              <p:nvPr/>
            </p:nvSpPr>
            <p:spPr>
              <a:xfrm>
                <a:off x="2757768" y="702367"/>
                <a:ext cx="565916" cy="400131"/>
              </a:xfrm>
              <a:custGeom>
                <a:avLst/>
                <a:gdLst>
                  <a:gd name="connsiteX0" fmla="*/ 257200 w 567189"/>
                  <a:gd name="connsiteY0" fmla="*/ 1123 h 384518"/>
                  <a:gd name="connsiteX1" fmla="*/ 173857 w 567189"/>
                  <a:gd name="connsiteY1" fmla="*/ 3504 h 384518"/>
                  <a:gd name="connsiteX2" fmla="*/ 171475 w 567189"/>
                  <a:gd name="connsiteY2" fmla="*/ 10648 h 384518"/>
                  <a:gd name="connsiteX3" fmla="*/ 166713 w 567189"/>
                  <a:gd name="connsiteY3" fmla="*/ 17792 h 384518"/>
                  <a:gd name="connsiteX4" fmla="*/ 152425 w 567189"/>
                  <a:gd name="connsiteY4" fmla="*/ 22554 h 384518"/>
                  <a:gd name="connsiteX5" fmla="*/ 135757 w 567189"/>
                  <a:gd name="connsiteY5" fmla="*/ 27317 h 384518"/>
                  <a:gd name="connsiteX6" fmla="*/ 128613 w 567189"/>
                  <a:gd name="connsiteY6" fmla="*/ 32079 h 384518"/>
                  <a:gd name="connsiteX7" fmla="*/ 119088 w 567189"/>
                  <a:gd name="connsiteY7" fmla="*/ 34461 h 384518"/>
                  <a:gd name="connsiteX8" fmla="*/ 111944 w 567189"/>
                  <a:gd name="connsiteY8" fmla="*/ 36842 h 384518"/>
                  <a:gd name="connsiteX9" fmla="*/ 100038 w 567189"/>
                  <a:gd name="connsiteY9" fmla="*/ 39223 h 384518"/>
                  <a:gd name="connsiteX10" fmla="*/ 92894 w 567189"/>
                  <a:gd name="connsiteY10" fmla="*/ 41604 h 384518"/>
                  <a:gd name="connsiteX11" fmla="*/ 11932 w 567189"/>
                  <a:gd name="connsiteY11" fmla="*/ 46367 h 384518"/>
                  <a:gd name="connsiteX12" fmla="*/ 16694 w 567189"/>
                  <a:gd name="connsiteY12" fmla="*/ 96373 h 384518"/>
                  <a:gd name="connsiteX13" fmla="*/ 21457 w 567189"/>
                  <a:gd name="connsiteY13" fmla="*/ 110661 h 384518"/>
                  <a:gd name="connsiteX14" fmla="*/ 23838 w 567189"/>
                  <a:gd name="connsiteY14" fmla="*/ 117804 h 384518"/>
                  <a:gd name="connsiteX15" fmla="*/ 21457 w 567189"/>
                  <a:gd name="connsiteY15" fmla="*/ 134473 h 384518"/>
                  <a:gd name="connsiteX16" fmla="*/ 14313 w 567189"/>
                  <a:gd name="connsiteY16" fmla="*/ 148761 h 384518"/>
                  <a:gd name="connsiteX17" fmla="*/ 4788 w 567189"/>
                  <a:gd name="connsiteY17" fmla="*/ 165429 h 384518"/>
                  <a:gd name="connsiteX18" fmla="*/ 25 w 567189"/>
                  <a:gd name="connsiteY18" fmla="*/ 179717 h 384518"/>
                  <a:gd name="connsiteX19" fmla="*/ 2407 w 567189"/>
                  <a:gd name="connsiteY19" fmla="*/ 213054 h 384518"/>
                  <a:gd name="connsiteX20" fmla="*/ 4788 w 567189"/>
                  <a:gd name="connsiteY20" fmla="*/ 220198 h 384518"/>
                  <a:gd name="connsiteX21" fmla="*/ 7169 w 567189"/>
                  <a:gd name="connsiteY21" fmla="*/ 232104 h 384518"/>
                  <a:gd name="connsiteX22" fmla="*/ 14313 w 567189"/>
                  <a:gd name="connsiteY22" fmla="*/ 270204 h 384518"/>
                  <a:gd name="connsiteX23" fmla="*/ 19075 w 567189"/>
                  <a:gd name="connsiteY23" fmla="*/ 284492 h 384518"/>
                  <a:gd name="connsiteX24" fmla="*/ 26219 w 567189"/>
                  <a:gd name="connsiteY24" fmla="*/ 291636 h 384518"/>
                  <a:gd name="connsiteX25" fmla="*/ 30982 w 567189"/>
                  <a:gd name="connsiteY25" fmla="*/ 305923 h 384518"/>
                  <a:gd name="connsiteX26" fmla="*/ 33363 w 567189"/>
                  <a:gd name="connsiteY26" fmla="*/ 313067 h 384518"/>
                  <a:gd name="connsiteX27" fmla="*/ 38125 w 567189"/>
                  <a:gd name="connsiteY27" fmla="*/ 334498 h 384518"/>
                  <a:gd name="connsiteX28" fmla="*/ 47650 w 567189"/>
                  <a:gd name="connsiteY28" fmla="*/ 348786 h 384518"/>
                  <a:gd name="connsiteX29" fmla="*/ 54794 w 567189"/>
                  <a:gd name="connsiteY29" fmla="*/ 353548 h 384518"/>
                  <a:gd name="connsiteX30" fmla="*/ 64319 w 567189"/>
                  <a:gd name="connsiteY30" fmla="*/ 365454 h 384518"/>
                  <a:gd name="connsiteX31" fmla="*/ 76225 w 567189"/>
                  <a:gd name="connsiteY31" fmla="*/ 377361 h 384518"/>
                  <a:gd name="connsiteX32" fmla="*/ 80988 w 567189"/>
                  <a:gd name="connsiteY32" fmla="*/ 370217 h 384518"/>
                  <a:gd name="connsiteX33" fmla="*/ 83369 w 567189"/>
                  <a:gd name="connsiteY33" fmla="*/ 363073 h 384518"/>
                  <a:gd name="connsiteX34" fmla="*/ 90513 w 567189"/>
                  <a:gd name="connsiteY34" fmla="*/ 355929 h 384518"/>
                  <a:gd name="connsiteX35" fmla="*/ 100038 w 567189"/>
                  <a:gd name="connsiteY35" fmla="*/ 341642 h 384518"/>
                  <a:gd name="connsiteX36" fmla="*/ 104800 w 567189"/>
                  <a:gd name="connsiteY36" fmla="*/ 334498 h 384518"/>
                  <a:gd name="connsiteX37" fmla="*/ 111944 w 567189"/>
                  <a:gd name="connsiteY37" fmla="*/ 332117 h 384518"/>
                  <a:gd name="connsiteX38" fmla="*/ 119088 w 567189"/>
                  <a:gd name="connsiteY38" fmla="*/ 327354 h 384518"/>
                  <a:gd name="connsiteX39" fmla="*/ 133375 w 567189"/>
                  <a:gd name="connsiteY39" fmla="*/ 324973 h 384518"/>
                  <a:gd name="connsiteX40" fmla="*/ 140519 w 567189"/>
                  <a:gd name="connsiteY40" fmla="*/ 317829 h 384518"/>
                  <a:gd name="connsiteX41" fmla="*/ 157188 w 567189"/>
                  <a:gd name="connsiteY41" fmla="*/ 313067 h 384518"/>
                  <a:gd name="connsiteX42" fmla="*/ 171475 w 567189"/>
                  <a:gd name="connsiteY42" fmla="*/ 308304 h 384518"/>
                  <a:gd name="connsiteX43" fmla="*/ 178619 w 567189"/>
                  <a:gd name="connsiteY43" fmla="*/ 305923 h 384518"/>
                  <a:gd name="connsiteX44" fmla="*/ 183382 w 567189"/>
                  <a:gd name="connsiteY44" fmla="*/ 313067 h 384518"/>
                  <a:gd name="connsiteX45" fmla="*/ 190525 w 567189"/>
                  <a:gd name="connsiteY45" fmla="*/ 370217 h 384518"/>
                  <a:gd name="connsiteX46" fmla="*/ 197669 w 567189"/>
                  <a:gd name="connsiteY46" fmla="*/ 363073 h 384518"/>
                  <a:gd name="connsiteX47" fmla="*/ 204813 w 567189"/>
                  <a:gd name="connsiteY47" fmla="*/ 348786 h 384518"/>
                  <a:gd name="connsiteX48" fmla="*/ 211957 w 567189"/>
                  <a:gd name="connsiteY48" fmla="*/ 344023 h 384518"/>
                  <a:gd name="connsiteX49" fmla="*/ 221482 w 567189"/>
                  <a:gd name="connsiteY49" fmla="*/ 329736 h 384518"/>
                  <a:gd name="connsiteX50" fmla="*/ 226244 w 567189"/>
                  <a:gd name="connsiteY50" fmla="*/ 322592 h 384518"/>
                  <a:gd name="connsiteX51" fmla="*/ 228625 w 567189"/>
                  <a:gd name="connsiteY51" fmla="*/ 315448 h 384518"/>
                  <a:gd name="connsiteX52" fmla="*/ 235769 w 567189"/>
                  <a:gd name="connsiteY52" fmla="*/ 310686 h 384518"/>
                  <a:gd name="connsiteX53" fmla="*/ 240532 w 567189"/>
                  <a:gd name="connsiteY53" fmla="*/ 303542 h 384518"/>
                  <a:gd name="connsiteX54" fmla="*/ 254819 w 567189"/>
                  <a:gd name="connsiteY54" fmla="*/ 296398 h 384518"/>
                  <a:gd name="connsiteX55" fmla="*/ 276250 w 567189"/>
                  <a:gd name="connsiteY55" fmla="*/ 284492 h 384518"/>
                  <a:gd name="connsiteX56" fmla="*/ 283394 w 567189"/>
                  <a:gd name="connsiteY56" fmla="*/ 282111 h 384518"/>
                  <a:gd name="connsiteX57" fmla="*/ 342925 w 567189"/>
                  <a:gd name="connsiteY57" fmla="*/ 286873 h 384518"/>
                  <a:gd name="connsiteX58" fmla="*/ 350069 w 567189"/>
                  <a:gd name="connsiteY58" fmla="*/ 291636 h 384518"/>
                  <a:gd name="connsiteX59" fmla="*/ 376263 w 567189"/>
                  <a:gd name="connsiteY59" fmla="*/ 296398 h 384518"/>
                  <a:gd name="connsiteX60" fmla="*/ 397694 w 567189"/>
                  <a:gd name="connsiteY60" fmla="*/ 303542 h 384518"/>
                  <a:gd name="connsiteX61" fmla="*/ 404838 w 567189"/>
                  <a:gd name="connsiteY61" fmla="*/ 305923 h 384518"/>
                  <a:gd name="connsiteX62" fmla="*/ 419125 w 567189"/>
                  <a:gd name="connsiteY62" fmla="*/ 315448 h 384518"/>
                  <a:gd name="connsiteX63" fmla="*/ 433413 w 567189"/>
                  <a:gd name="connsiteY63" fmla="*/ 327354 h 384518"/>
                  <a:gd name="connsiteX64" fmla="*/ 435794 w 567189"/>
                  <a:gd name="connsiteY64" fmla="*/ 336879 h 384518"/>
                  <a:gd name="connsiteX65" fmla="*/ 440557 w 567189"/>
                  <a:gd name="connsiteY65" fmla="*/ 353548 h 384518"/>
                  <a:gd name="connsiteX66" fmla="*/ 445319 w 567189"/>
                  <a:gd name="connsiteY66" fmla="*/ 374979 h 384518"/>
                  <a:gd name="connsiteX67" fmla="*/ 452463 w 567189"/>
                  <a:gd name="connsiteY67" fmla="*/ 379742 h 384518"/>
                  <a:gd name="connsiteX68" fmla="*/ 466750 w 567189"/>
                  <a:gd name="connsiteY68" fmla="*/ 384504 h 384518"/>
                  <a:gd name="connsiteX69" fmla="*/ 502469 w 567189"/>
                  <a:gd name="connsiteY69" fmla="*/ 377361 h 384518"/>
                  <a:gd name="connsiteX70" fmla="*/ 504850 w 567189"/>
                  <a:gd name="connsiteY70" fmla="*/ 370217 h 384518"/>
                  <a:gd name="connsiteX71" fmla="*/ 509613 w 567189"/>
                  <a:gd name="connsiteY71" fmla="*/ 344023 h 384518"/>
                  <a:gd name="connsiteX72" fmla="*/ 511994 w 567189"/>
                  <a:gd name="connsiteY72" fmla="*/ 336879 h 384518"/>
                  <a:gd name="connsiteX73" fmla="*/ 519138 w 567189"/>
                  <a:gd name="connsiteY73" fmla="*/ 334498 h 384518"/>
                  <a:gd name="connsiteX74" fmla="*/ 526282 w 567189"/>
                  <a:gd name="connsiteY74" fmla="*/ 327354 h 384518"/>
                  <a:gd name="connsiteX75" fmla="*/ 535807 w 567189"/>
                  <a:gd name="connsiteY75" fmla="*/ 324973 h 384518"/>
                  <a:gd name="connsiteX76" fmla="*/ 542950 w 567189"/>
                  <a:gd name="connsiteY76" fmla="*/ 322592 h 384518"/>
                  <a:gd name="connsiteX77" fmla="*/ 550094 w 567189"/>
                  <a:gd name="connsiteY77" fmla="*/ 317829 h 384518"/>
                  <a:gd name="connsiteX78" fmla="*/ 564382 w 567189"/>
                  <a:gd name="connsiteY78" fmla="*/ 310686 h 384518"/>
                  <a:gd name="connsiteX79" fmla="*/ 564382 w 567189"/>
                  <a:gd name="connsiteY79" fmla="*/ 284492 h 384518"/>
                  <a:gd name="connsiteX80" fmla="*/ 562000 w 567189"/>
                  <a:gd name="connsiteY80" fmla="*/ 274967 h 384518"/>
                  <a:gd name="connsiteX81" fmla="*/ 554857 w 567189"/>
                  <a:gd name="connsiteY81" fmla="*/ 270204 h 384518"/>
                  <a:gd name="connsiteX82" fmla="*/ 542950 w 567189"/>
                  <a:gd name="connsiteY82" fmla="*/ 258298 h 384518"/>
                  <a:gd name="connsiteX83" fmla="*/ 528663 w 567189"/>
                  <a:gd name="connsiteY83" fmla="*/ 246392 h 384518"/>
                  <a:gd name="connsiteX84" fmla="*/ 519138 w 567189"/>
                  <a:gd name="connsiteY84" fmla="*/ 236867 h 384518"/>
                  <a:gd name="connsiteX85" fmla="*/ 514375 w 567189"/>
                  <a:gd name="connsiteY85" fmla="*/ 229723 h 384518"/>
                  <a:gd name="connsiteX86" fmla="*/ 504850 w 567189"/>
                  <a:gd name="connsiteY86" fmla="*/ 220198 h 384518"/>
                  <a:gd name="connsiteX87" fmla="*/ 502469 w 567189"/>
                  <a:gd name="connsiteY87" fmla="*/ 213054 h 384518"/>
                  <a:gd name="connsiteX88" fmla="*/ 495325 w 567189"/>
                  <a:gd name="connsiteY88" fmla="*/ 208292 h 384518"/>
                  <a:gd name="connsiteX89" fmla="*/ 492944 w 567189"/>
                  <a:gd name="connsiteY89" fmla="*/ 201148 h 384518"/>
                  <a:gd name="connsiteX90" fmla="*/ 483419 w 567189"/>
                  <a:gd name="connsiteY90" fmla="*/ 186861 h 384518"/>
                  <a:gd name="connsiteX91" fmla="*/ 481038 w 567189"/>
                  <a:gd name="connsiteY91" fmla="*/ 179717 h 384518"/>
                  <a:gd name="connsiteX92" fmla="*/ 466750 w 567189"/>
                  <a:gd name="connsiteY92" fmla="*/ 170192 h 384518"/>
                  <a:gd name="connsiteX93" fmla="*/ 433413 w 567189"/>
                  <a:gd name="connsiteY93" fmla="*/ 172573 h 384518"/>
                  <a:gd name="connsiteX94" fmla="*/ 423888 w 567189"/>
                  <a:gd name="connsiteY94" fmla="*/ 174954 h 384518"/>
                  <a:gd name="connsiteX95" fmla="*/ 383407 w 567189"/>
                  <a:gd name="connsiteY95" fmla="*/ 172573 h 384518"/>
                  <a:gd name="connsiteX96" fmla="*/ 376263 w 567189"/>
                  <a:gd name="connsiteY96" fmla="*/ 167811 h 384518"/>
                  <a:gd name="connsiteX97" fmla="*/ 361975 w 567189"/>
                  <a:gd name="connsiteY97" fmla="*/ 163048 h 384518"/>
                  <a:gd name="connsiteX98" fmla="*/ 357213 w 567189"/>
                  <a:gd name="connsiteY98" fmla="*/ 155904 h 384518"/>
                  <a:gd name="connsiteX99" fmla="*/ 342925 w 567189"/>
                  <a:gd name="connsiteY99" fmla="*/ 148761 h 384518"/>
                  <a:gd name="connsiteX100" fmla="*/ 333400 w 567189"/>
                  <a:gd name="connsiteY100" fmla="*/ 136854 h 384518"/>
                  <a:gd name="connsiteX101" fmla="*/ 326257 w 567189"/>
                  <a:gd name="connsiteY101" fmla="*/ 132092 h 384518"/>
                  <a:gd name="connsiteX102" fmla="*/ 316732 w 567189"/>
                  <a:gd name="connsiteY102" fmla="*/ 115423 h 384518"/>
                  <a:gd name="connsiteX103" fmla="*/ 311969 w 567189"/>
                  <a:gd name="connsiteY103" fmla="*/ 108279 h 384518"/>
                  <a:gd name="connsiteX104" fmla="*/ 304825 w 567189"/>
                  <a:gd name="connsiteY104" fmla="*/ 103517 h 384518"/>
                  <a:gd name="connsiteX105" fmla="*/ 300063 w 567189"/>
                  <a:gd name="connsiteY105" fmla="*/ 84467 h 384518"/>
                  <a:gd name="connsiteX106" fmla="*/ 297682 w 567189"/>
                  <a:gd name="connsiteY106" fmla="*/ 77323 h 384518"/>
                  <a:gd name="connsiteX107" fmla="*/ 295300 w 567189"/>
                  <a:gd name="connsiteY107" fmla="*/ 65417 h 384518"/>
                  <a:gd name="connsiteX108" fmla="*/ 292919 w 567189"/>
                  <a:gd name="connsiteY108" fmla="*/ 58273 h 384518"/>
                  <a:gd name="connsiteX109" fmla="*/ 288157 w 567189"/>
                  <a:gd name="connsiteY109" fmla="*/ 41604 h 384518"/>
                  <a:gd name="connsiteX110" fmla="*/ 271488 w 567189"/>
                  <a:gd name="connsiteY110" fmla="*/ 22554 h 384518"/>
                  <a:gd name="connsiteX111" fmla="*/ 245294 w 567189"/>
                  <a:gd name="connsiteY111" fmla="*/ 17792 h 384518"/>
                  <a:gd name="connsiteX112" fmla="*/ 257200 w 567189"/>
                  <a:gd name="connsiteY112" fmla="*/ 1123 h 38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567189" h="384518">
                    <a:moveTo>
                      <a:pt x="257200" y="1123"/>
                    </a:moveTo>
                    <a:cubicBezTo>
                      <a:pt x="245294" y="-1258"/>
                      <a:pt x="201479" y="435"/>
                      <a:pt x="173857" y="3504"/>
                    </a:cubicBezTo>
                    <a:cubicBezTo>
                      <a:pt x="171362" y="3781"/>
                      <a:pt x="172598" y="8403"/>
                      <a:pt x="171475" y="10648"/>
                    </a:cubicBezTo>
                    <a:cubicBezTo>
                      <a:pt x="170195" y="13208"/>
                      <a:pt x="169140" y="16275"/>
                      <a:pt x="166713" y="17792"/>
                    </a:cubicBezTo>
                    <a:cubicBezTo>
                      <a:pt x="162456" y="20453"/>
                      <a:pt x="157188" y="20966"/>
                      <a:pt x="152425" y="22554"/>
                    </a:cubicBezTo>
                    <a:cubicBezTo>
                      <a:pt x="142162" y="25975"/>
                      <a:pt x="147737" y="24322"/>
                      <a:pt x="135757" y="27317"/>
                    </a:cubicBezTo>
                    <a:cubicBezTo>
                      <a:pt x="133376" y="28904"/>
                      <a:pt x="131243" y="30952"/>
                      <a:pt x="128613" y="32079"/>
                    </a:cubicBezTo>
                    <a:cubicBezTo>
                      <a:pt x="125605" y="33368"/>
                      <a:pt x="122235" y="33562"/>
                      <a:pt x="119088" y="34461"/>
                    </a:cubicBezTo>
                    <a:cubicBezTo>
                      <a:pt x="116674" y="35151"/>
                      <a:pt x="114379" y="36233"/>
                      <a:pt x="111944" y="36842"/>
                    </a:cubicBezTo>
                    <a:cubicBezTo>
                      <a:pt x="108018" y="37824"/>
                      <a:pt x="103964" y="38241"/>
                      <a:pt x="100038" y="39223"/>
                    </a:cubicBezTo>
                    <a:cubicBezTo>
                      <a:pt x="97603" y="39832"/>
                      <a:pt x="95355" y="41112"/>
                      <a:pt x="92894" y="41604"/>
                    </a:cubicBezTo>
                    <a:cubicBezTo>
                      <a:pt x="68277" y="46528"/>
                      <a:pt x="31087" y="45658"/>
                      <a:pt x="11932" y="46367"/>
                    </a:cubicBezTo>
                    <a:cubicBezTo>
                      <a:pt x="12682" y="57625"/>
                      <a:pt x="13141" y="82162"/>
                      <a:pt x="16694" y="96373"/>
                    </a:cubicBezTo>
                    <a:cubicBezTo>
                      <a:pt x="17912" y="101243"/>
                      <a:pt x="19869" y="105898"/>
                      <a:pt x="21457" y="110661"/>
                    </a:cubicBezTo>
                    <a:lnTo>
                      <a:pt x="23838" y="117804"/>
                    </a:lnTo>
                    <a:cubicBezTo>
                      <a:pt x="23044" y="123360"/>
                      <a:pt x="22558" y="128969"/>
                      <a:pt x="21457" y="134473"/>
                    </a:cubicBezTo>
                    <a:cubicBezTo>
                      <a:pt x="19462" y="144445"/>
                      <a:pt x="18994" y="139399"/>
                      <a:pt x="14313" y="148761"/>
                    </a:cubicBezTo>
                    <a:cubicBezTo>
                      <a:pt x="5225" y="166938"/>
                      <a:pt x="22059" y="142402"/>
                      <a:pt x="4788" y="165429"/>
                    </a:cubicBezTo>
                    <a:cubicBezTo>
                      <a:pt x="3200" y="170192"/>
                      <a:pt x="-333" y="174709"/>
                      <a:pt x="25" y="179717"/>
                    </a:cubicBezTo>
                    <a:cubicBezTo>
                      <a:pt x="819" y="190829"/>
                      <a:pt x="1105" y="201990"/>
                      <a:pt x="2407" y="213054"/>
                    </a:cubicBezTo>
                    <a:cubicBezTo>
                      <a:pt x="2700" y="215547"/>
                      <a:pt x="4179" y="217763"/>
                      <a:pt x="4788" y="220198"/>
                    </a:cubicBezTo>
                    <a:cubicBezTo>
                      <a:pt x="5770" y="224124"/>
                      <a:pt x="6466" y="228118"/>
                      <a:pt x="7169" y="232104"/>
                    </a:cubicBezTo>
                    <a:cubicBezTo>
                      <a:pt x="9244" y="243863"/>
                      <a:pt x="10684" y="258104"/>
                      <a:pt x="14313" y="270204"/>
                    </a:cubicBezTo>
                    <a:cubicBezTo>
                      <a:pt x="15755" y="275013"/>
                      <a:pt x="15525" y="280942"/>
                      <a:pt x="19075" y="284492"/>
                    </a:cubicBezTo>
                    <a:lnTo>
                      <a:pt x="26219" y="291636"/>
                    </a:lnTo>
                    <a:lnTo>
                      <a:pt x="30982" y="305923"/>
                    </a:lnTo>
                    <a:cubicBezTo>
                      <a:pt x="31776" y="308304"/>
                      <a:pt x="32950" y="310591"/>
                      <a:pt x="33363" y="313067"/>
                    </a:cubicBezTo>
                    <a:cubicBezTo>
                      <a:pt x="34009" y="316942"/>
                      <a:pt x="35334" y="329474"/>
                      <a:pt x="38125" y="334498"/>
                    </a:cubicBezTo>
                    <a:cubicBezTo>
                      <a:pt x="40905" y="339502"/>
                      <a:pt x="42887" y="345611"/>
                      <a:pt x="47650" y="348786"/>
                    </a:cubicBezTo>
                    <a:lnTo>
                      <a:pt x="54794" y="353548"/>
                    </a:lnTo>
                    <a:cubicBezTo>
                      <a:pt x="59429" y="367456"/>
                      <a:pt x="53548" y="354684"/>
                      <a:pt x="64319" y="365454"/>
                    </a:cubicBezTo>
                    <a:cubicBezTo>
                      <a:pt x="80201" y="381335"/>
                      <a:pt x="57170" y="364655"/>
                      <a:pt x="76225" y="377361"/>
                    </a:cubicBezTo>
                    <a:cubicBezTo>
                      <a:pt x="77813" y="374980"/>
                      <a:pt x="79708" y="372777"/>
                      <a:pt x="80988" y="370217"/>
                    </a:cubicBezTo>
                    <a:cubicBezTo>
                      <a:pt x="82111" y="367972"/>
                      <a:pt x="81977" y="365162"/>
                      <a:pt x="83369" y="363073"/>
                    </a:cubicBezTo>
                    <a:cubicBezTo>
                      <a:pt x="85237" y="360271"/>
                      <a:pt x="88445" y="358587"/>
                      <a:pt x="90513" y="355929"/>
                    </a:cubicBezTo>
                    <a:cubicBezTo>
                      <a:pt x="94027" y="351411"/>
                      <a:pt x="96863" y="346404"/>
                      <a:pt x="100038" y="341642"/>
                    </a:cubicBezTo>
                    <a:cubicBezTo>
                      <a:pt x="101625" y="339261"/>
                      <a:pt x="102085" y="335403"/>
                      <a:pt x="104800" y="334498"/>
                    </a:cubicBezTo>
                    <a:lnTo>
                      <a:pt x="111944" y="332117"/>
                    </a:lnTo>
                    <a:cubicBezTo>
                      <a:pt x="114325" y="330529"/>
                      <a:pt x="116373" y="328259"/>
                      <a:pt x="119088" y="327354"/>
                    </a:cubicBezTo>
                    <a:cubicBezTo>
                      <a:pt x="123668" y="325827"/>
                      <a:pt x="128963" y="326934"/>
                      <a:pt x="133375" y="324973"/>
                    </a:cubicBezTo>
                    <a:cubicBezTo>
                      <a:pt x="136452" y="323605"/>
                      <a:pt x="137717" y="319697"/>
                      <a:pt x="140519" y="317829"/>
                    </a:cubicBezTo>
                    <a:cubicBezTo>
                      <a:pt x="142701" y="316374"/>
                      <a:pt x="155745" y="313500"/>
                      <a:pt x="157188" y="313067"/>
                    </a:cubicBezTo>
                    <a:cubicBezTo>
                      <a:pt x="161996" y="311624"/>
                      <a:pt x="166713" y="309892"/>
                      <a:pt x="171475" y="308304"/>
                    </a:cubicBezTo>
                    <a:lnTo>
                      <a:pt x="178619" y="305923"/>
                    </a:lnTo>
                    <a:cubicBezTo>
                      <a:pt x="180207" y="308304"/>
                      <a:pt x="182220" y="310452"/>
                      <a:pt x="183382" y="313067"/>
                    </a:cubicBezTo>
                    <a:cubicBezTo>
                      <a:pt x="192227" y="332967"/>
                      <a:pt x="189126" y="345040"/>
                      <a:pt x="190525" y="370217"/>
                    </a:cubicBezTo>
                    <a:cubicBezTo>
                      <a:pt x="192906" y="367836"/>
                      <a:pt x="195801" y="365875"/>
                      <a:pt x="197669" y="363073"/>
                    </a:cubicBezTo>
                    <a:cubicBezTo>
                      <a:pt x="205417" y="351451"/>
                      <a:pt x="193570" y="360028"/>
                      <a:pt x="204813" y="348786"/>
                    </a:cubicBezTo>
                    <a:cubicBezTo>
                      <a:pt x="206837" y="346762"/>
                      <a:pt x="209576" y="345611"/>
                      <a:pt x="211957" y="344023"/>
                    </a:cubicBezTo>
                    <a:lnTo>
                      <a:pt x="221482" y="329736"/>
                    </a:lnTo>
                    <a:cubicBezTo>
                      <a:pt x="223069" y="327355"/>
                      <a:pt x="225339" y="325307"/>
                      <a:pt x="226244" y="322592"/>
                    </a:cubicBezTo>
                    <a:cubicBezTo>
                      <a:pt x="227038" y="320211"/>
                      <a:pt x="227057" y="317408"/>
                      <a:pt x="228625" y="315448"/>
                    </a:cubicBezTo>
                    <a:cubicBezTo>
                      <a:pt x="230413" y="313213"/>
                      <a:pt x="233388" y="312273"/>
                      <a:pt x="235769" y="310686"/>
                    </a:cubicBezTo>
                    <a:cubicBezTo>
                      <a:pt x="237357" y="308305"/>
                      <a:pt x="238508" y="305566"/>
                      <a:pt x="240532" y="303542"/>
                    </a:cubicBezTo>
                    <a:cubicBezTo>
                      <a:pt x="245149" y="298924"/>
                      <a:pt x="249007" y="298335"/>
                      <a:pt x="254819" y="296398"/>
                    </a:cubicBezTo>
                    <a:cubicBezTo>
                      <a:pt x="265512" y="285705"/>
                      <a:pt x="258768" y="290319"/>
                      <a:pt x="276250" y="284492"/>
                    </a:cubicBezTo>
                    <a:lnTo>
                      <a:pt x="283394" y="282111"/>
                    </a:lnTo>
                    <a:cubicBezTo>
                      <a:pt x="284553" y="282194"/>
                      <a:pt x="337841" y="285783"/>
                      <a:pt x="342925" y="286873"/>
                    </a:cubicBezTo>
                    <a:cubicBezTo>
                      <a:pt x="345724" y="287473"/>
                      <a:pt x="347438" y="290509"/>
                      <a:pt x="350069" y="291636"/>
                    </a:cubicBezTo>
                    <a:cubicBezTo>
                      <a:pt x="355682" y="294042"/>
                      <a:pt x="372402" y="295847"/>
                      <a:pt x="376263" y="296398"/>
                    </a:cubicBezTo>
                    <a:lnTo>
                      <a:pt x="397694" y="303542"/>
                    </a:lnTo>
                    <a:lnTo>
                      <a:pt x="404838" y="305923"/>
                    </a:lnTo>
                    <a:cubicBezTo>
                      <a:pt x="409600" y="309098"/>
                      <a:pt x="415078" y="311401"/>
                      <a:pt x="419125" y="315448"/>
                    </a:cubicBezTo>
                    <a:cubicBezTo>
                      <a:pt x="428293" y="324616"/>
                      <a:pt x="423467" y="320724"/>
                      <a:pt x="433413" y="327354"/>
                    </a:cubicBezTo>
                    <a:cubicBezTo>
                      <a:pt x="434207" y="330529"/>
                      <a:pt x="434895" y="333732"/>
                      <a:pt x="435794" y="336879"/>
                    </a:cubicBezTo>
                    <a:cubicBezTo>
                      <a:pt x="439770" y="350795"/>
                      <a:pt x="436836" y="336806"/>
                      <a:pt x="440557" y="353548"/>
                    </a:cubicBezTo>
                    <a:cubicBezTo>
                      <a:pt x="440618" y="353823"/>
                      <a:pt x="444351" y="373527"/>
                      <a:pt x="445319" y="374979"/>
                    </a:cubicBezTo>
                    <a:cubicBezTo>
                      <a:pt x="446907" y="377360"/>
                      <a:pt x="449848" y="378580"/>
                      <a:pt x="452463" y="379742"/>
                    </a:cubicBezTo>
                    <a:cubicBezTo>
                      <a:pt x="457050" y="381781"/>
                      <a:pt x="466750" y="384504"/>
                      <a:pt x="466750" y="384504"/>
                    </a:cubicBezTo>
                    <a:cubicBezTo>
                      <a:pt x="472963" y="383986"/>
                      <a:pt x="494921" y="386795"/>
                      <a:pt x="502469" y="377361"/>
                    </a:cubicBezTo>
                    <a:cubicBezTo>
                      <a:pt x="504037" y="375401"/>
                      <a:pt x="504160" y="372631"/>
                      <a:pt x="504850" y="370217"/>
                    </a:cubicBezTo>
                    <a:cubicBezTo>
                      <a:pt x="509559" y="353738"/>
                      <a:pt x="505114" y="366520"/>
                      <a:pt x="509613" y="344023"/>
                    </a:cubicBezTo>
                    <a:cubicBezTo>
                      <a:pt x="510105" y="341562"/>
                      <a:pt x="510219" y="338654"/>
                      <a:pt x="511994" y="336879"/>
                    </a:cubicBezTo>
                    <a:cubicBezTo>
                      <a:pt x="513769" y="335104"/>
                      <a:pt x="516757" y="335292"/>
                      <a:pt x="519138" y="334498"/>
                    </a:cubicBezTo>
                    <a:cubicBezTo>
                      <a:pt x="521519" y="332117"/>
                      <a:pt x="523358" y="329025"/>
                      <a:pt x="526282" y="327354"/>
                    </a:cubicBezTo>
                    <a:cubicBezTo>
                      <a:pt x="529124" y="325730"/>
                      <a:pt x="532660" y="325872"/>
                      <a:pt x="535807" y="324973"/>
                    </a:cubicBezTo>
                    <a:cubicBezTo>
                      <a:pt x="538220" y="324284"/>
                      <a:pt x="540569" y="323386"/>
                      <a:pt x="542950" y="322592"/>
                    </a:cubicBezTo>
                    <a:cubicBezTo>
                      <a:pt x="545331" y="321004"/>
                      <a:pt x="547534" y="319109"/>
                      <a:pt x="550094" y="317829"/>
                    </a:cubicBezTo>
                    <a:cubicBezTo>
                      <a:pt x="569820" y="307966"/>
                      <a:pt x="543899" y="324339"/>
                      <a:pt x="564382" y="310686"/>
                    </a:cubicBezTo>
                    <a:cubicBezTo>
                      <a:pt x="568552" y="298176"/>
                      <a:pt x="567673" y="304236"/>
                      <a:pt x="564382" y="284492"/>
                    </a:cubicBezTo>
                    <a:cubicBezTo>
                      <a:pt x="563844" y="281264"/>
                      <a:pt x="563815" y="277690"/>
                      <a:pt x="562000" y="274967"/>
                    </a:cubicBezTo>
                    <a:cubicBezTo>
                      <a:pt x="560413" y="272586"/>
                      <a:pt x="557238" y="271792"/>
                      <a:pt x="554857" y="270204"/>
                    </a:cubicBezTo>
                    <a:cubicBezTo>
                      <a:pt x="542151" y="251149"/>
                      <a:pt x="558831" y="274180"/>
                      <a:pt x="542950" y="258298"/>
                    </a:cubicBezTo>
                    <a:cubicBezTo>
                      <a:pt x="529489" y="244835"/>
                      <a:pt x="549096" y="256607"/>
                      <a:pt x="528663" y="246392"/>
                    </a:cubicBezTo>
                    <a:cubicBezTo>
                      <a:pt x="523468" y="230806"/>
                      <a:pt x="530683" y="246103"/>
                      <a:pt x="519138" y="236867"/>
                    </a:cubicBezTo>
                    <a:cubicBezTo>
                      <a:pt x="516903" y="235079"/>
                      <a:pt x="515963" y="232104"/>
                      <a:pt x="514375" y="229723"/>
                    </a:cubicBezTo>
                    <a:cubicBezTo>
                      <a:pt x="508026" y="210672"/>
                      <a:pt x="517550" y="232898"/>
                      <a:pt x="504850" y="220198"/>
                    </a:cubicBezTo>
                    <a:cubicBezTo>
                      <a:pt x="503075" y="218423"/>
                      <a:pt x="504037" y="215014"/>
                      <a:pt x="502469" y="213054"/>
                    </a:cubicBezTo>
                    <a:cubicBezTo>
                      <a:pt x="500681" y="210819"/>
                      <a:pt x="497706" y="209879"/>
                      <a:pt x="495325" y="208292"/>
                    </a:cubicBezTo>
                    <a:cubicBezTo>
                      <a:pt x="494531" y="205911"/>
                      <a:pt x="494163" y="203342"/>
                      <a:pt x="492944" y="201148"/>
                    </a:cubicBezTo>
                    <a:cubicBezTo>
                      <a:pt x="490164" y="196145"/>
                      <a:pt x="483419" y="186861"/>
                      <a:pt x="483419" y="186861"/>
                    </a:cubicBezTo>
                    <a:cubicBezTo>
                      <a:pt x="482625" y="184480"/>
                      <a:pt x="482813" y="181492"/>
                      <a:pt x="481038" y="179717"/>
                    </a:cubicBezTo>
                    <a:cubicBezTo>
                      <a:pt x="476991" y="175670"/>
                      <a:pt x="466750" y="170192"/>
                      <a:pt x="466750" y="170192"/>
                    </a:cubicBezTo>
                    <a:cubicBezTo>
                      <a:pt x="455638" y="170986"/>
                      <a:pt x="444486" y="171343"/>
                      <a:pt x="433413" y="172573"/>
                    </a:cubicBezTo>
                    <a:cubicBezTo>
                      <a:pt x="430160" y="172934"/>
                      <a:pt x="427161" y="174954"/>
                      <a:pt x="423888" y="174954"/>
                    </a:cubicBezTo>
                    <a:cubicBezTo>
                      <a:pt x="410371" y="174954"/>
                      <a:pt x="396901" y="173367"/>
                      <a:pt x="383407" y="172573"/>
                    </a:cubicBezTo>
                    <a:cubicBezTo>
                      <a:pt x="381026" y="170986"/>
                      <a:pt x="378878" y="168973"/>
                      <a:pt x="376263" y="167811"/>
                    </a:cubicBezTo>
                    <a:cubicBezTo>
                      <a:pt x="371675" y="165772"/>
                      <a:pt x="361975" y="163048"/>
                      <a:pt x="361975" y="163048"/>
                    </a:cubicBezTo>
                    <a:cubicBezTo>
                      <a:pt x="360388" y="160667"/>
                      <a:pt x="359237" y="157928"/>
                      <a:pt x="357213" y="155904"/>
                    </a:cubicBezTo>
                    <a:cubicBezTo>
                      <a:pt x="352598" y="151289"/>
                      <a:pt x="348734" y="150697"/>
                      <a:pt x="342925" y="148761"/>
                    </a:cubicBezTo>
                    <a:cubicBezTo>
                      <a:pt x="322453" y="135110"/>
                      <a:pt x="346547" y="153287"/>
                      <a:pt x="333400" y="136854"/>
                    </a:cubicBezTo>
                    <a:cubicBezTo>
                      <a:pt x="331612" y="134619"/>
                      <a:pt x="328638" y="133679"/>
                      <a:pt x="326257" y="132092"/>
                    </a:cubicBezTo>
                    <a:cubicBezTo>
                      <a:pt x="322392" y="120500"/>
                      <a:pt x="325741" y="128036"/>
                      <a:pt x="316732" y="115423"/>
                    </a:cubicBezTo>
                    <a:cubicBezTo>
                      <a:pt x="315068" y="113094"/>
                      <a:pt x="313993" y="110303"/>
                      <a:pt x="311969" y="108279"/>
                    </a:cubicBezTo>
                    <a:cubicBezTo>
                      <a:pt x="309945" y="106255"/>
                      <a:pt x="307206" y="105104"/>
                      <a:pt x="304825" y="103517"/>
                    </a:cubicBezTo>
                    <a:cubicBezTo>
                      <a:pt x="299382" y="87187"/>
                      <a:pt x="305809" y="107455"/>
                      <a:pt x="300063" y="84467"/>
                    </a:cubicBezTo>
                    <a:cubicBezTo>
                      <a:pt x="299454" y="82032"/>
                      <a:pt x="298291" y="79758"/>
                      <a:pt x="297682" y="77323"/>
                    </a:cubicBezTo>
                    <a:cubicBezTo>
                      <a:pt x="296700" y="73397"/>
                      <a:pt x="296282" y="69343"/>
                      <a:pt x="295300" y="65417"/>
                    </a:cubicBezTo>
                    <a:cubicBezTo>
                      <a:pt x="294691" y="62982"/>
                      <a:pt x="293609" y="60687"/>
                      <a:pt x="292919" y="58273"/>
                    </a:cubicBezTo>
                    <a:cubicBezTo>
                      <a:pt x="292194" y="55736"/>
                      <a:pt x="289836" y="44626"/>
                      <a:pt x="288157" y="41604"/>
                    </a:cubicBezTo>
                    <a:cubicBezTo>
                      <a:pt x="282663" y="31714"/>
                      <a:pt x="280585" y="27102"/>
                      <a:pt x="271488" y="22554"/>
                    </a:cubicBezTo>
                    <a:cubicBezTo>
                      <a:pt x="264148" y="18884"/>
                      <a:pt x="251857" y="18612"/>
                      <a:pt x="245294" y="17792"/>
                    </a:cubicBezTo>
                    <a:cubicBezTo>
                      <a:pt x="236644" y="14909"/>
                      <a:pt x="269106" y="3504"/>
                      <a:pt x="257200" y="112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navarra">
                <a:extLst>
                  <a:ext uri="{FF2B5EF4-FFF2-40B4-BE49-F238E27FC236}">
                    <a16:creationId xmlns:a16="http://schemas.microsoft.com/office/drawing/2014/main" id="{5A71A02F-51F8-2FB6-8BAE-5D1A8F35BD9B}"/>
                  </a:ext>
                </a:extLst>
              </p:cNvPr>
              <p:cNvSpPr/>
              <p:nvPr/>
            </p:nvSpPr>
            <p:spPr>
              <a:xfrm>
                <a:off x="3013647" y="316583"/>
                <a:ext cx="797690" cy="792957"/>
              </a:xfrm>
              <a:custGeom>
                <a:avLst/>
                <a:gdLst>
                  <a:gd name="connsiteX0" fmla="*/ 345282 w 790766"/>
                  <a:gd name="connsiteY0" fmla="*/ 23813 h 792957"/>
                  <a:gd name="connsiteX1" fmla="*/ 333375 w 790766"/>
                  <a:gd name="connsiteY1" fmla="*/ 35719 h 792957"/>
                  <a:gd name="connsiteX2" fmla="*/ 323850 w 790766"/>
                  <a:gd name="connsiteY2" fmla="*/ 42863 h 792957"/>
                  <a:gd name="connsiteX3" fmla="*/ 302419 w 790766"/>
                  <a:gd name="connsiteY3" fmla="*/ 57150 h 792957"/>
                  <a:gd name="connsiteX4" fmla="*/ 295275 w 790766"/>
                  <a:gd name="connsiteY4" fmla="*/ 61913 h 792957"/>
                  <a:gd name="connsiteX5" fmla="*/ 278607 w 790766"/>
                  <a:gd name="connsiteY5" fmla="*/ 73819 h 792957"/>
                  <a:gd name="connsiteX6" fmla="*/ 261938 w 790766"/>
                  <a:gd name="connsiteY6" fmla="*/ 80963 h 792957"/>
                  <a:gd name="connsiteX7" fmla="*/ 247650 w 790766"/>
                  <a:gd name="connsiteY7" fmla="*/ 88107 h 792957"/>
                  <a:gd name="connsiteX8" fmla="*/ 223838 w 790766"/>
                  <a:gd name="connsiteY8" fmla="*/ 109538 h 792957"/>
                  <a:gd name="connsiteX9" fmla="*/ 216694 w 790766"/>
                  <a:gd name="connsiteY9" fmla="*/ 111919 h 792957"/>
                  <a:gd name="connsiteX10" fmla="*/ 211932 w 790766"/>
                  <a:gd name="connsiteY10" fmla="*/ 121444 h 792957"/>
                  <a:gd name="connsiteX11" fmla="*/ 197644 w 790766"/>
                  <a:gd name="connsiteY11" fmla="*/ 126207 h 792957"/>
                  <a:gd name="connsiteX12" fmla="*/ 190500 w 790766"/>
                  <a:gd name="connsiteY12" fmla="*/ 140494 h 792957"/>
                  <a:gd name="connsiteX13" fmla="*/ 183357 w 790766"/>
                  <a:gd name="connsiteY13" fmla="*/ 142875 h 792957"/>
                  <a:gd name="connsiteX14" fmla="*/ 176213 w 790766"/>
                  <a:gd name="connsiteY14" fmla="*/ 147638 h 792957"/>
                  <a:gd name="connsiteX15" fmla="*/ 169069 w 790766"/>
                  <a:gd name="connsiteY15" fmla="*/ 150019 h 792957"/>
                  <a:gd name="connsiteX16" fmla="*/ 161925 w 790766"/>
                  <a:gd name="connsiteY16" fmla="*/ 176213 h 792957"/>
                  <a:gd name="connsiteX17" fmla="*/ 159544 w 790766"/>
                  <a:gd name="connsiteY17" fmla="*/ 183357 h 792957"/>
                  <a:gd name="connsiteX18" fmla="*/ 152400 w 790766"/>
                  <a:gd name="connsiteY18" fmla="*/ 185738 h 792957"/>
                  <a:gd name="connsiteX19" fmla="*/ 102394 w 790766"/>
                  <a:gd name="connsiteY19" fmla="*/ 195263 h 792957"/>
                  <a:gd name="connsiteX20" fmla="*/ 97632 w 790766"/>
                  <a:gd name="connsiteY20" fmla="*/ 209550 h 792957"/>
                  <a:gd name="connsiteX21" fmla="*/ 95250 w 790766"/>
                  <a:gd name="connsiteY21" fmla="*/ 216694 h 792957"/>
                  <a:gd name="connsiteX22" fmla="*/ 76200 w 790766"/>
                  <a:gd name="connsiteY22" fmla="*/ 223838 h 792957"/>
                  <a:gd name="connsiteX23" fmla="*/ 80963 w 790766"/>
                  <a:gd name="connsiteY23" fmla="*/ 257175 h 792957"/>
                  <a:gd name="connsiteX24" fmla="*/ 83344 w 790766"/>
                  <a:gd name="connsiteY24" fmla="*/ 264319 h 792957"/>
                  <a:gd name="connsiteX25" fmla="*/ 90488 w 790766"/>
                  <a:gd name="connsiteY25" fmla="*/ 269082 h 792957"/>
                  <a:gd name="connsiteX26" fmla="*/ 92869 w 790766"/>
                  <a:gd name="connsiteY26" fmla="*/ 311944 h 792957"/>
                  <a:gd name="connsiteX27" fmla="*/ 85725 w 790766"/>
                  <a:gd name="connsiteY27" fmla="*/ 319088 h 792957"/>
                  <a:gd name="connsiteX28" fmla="*/ 83344 w 790766"/>
                  <a:gd name="connsiteY28" fmla="*/ 326232 h 792957"/>
                  <a:gd name="connsiteX29" fmla="*/ 76200 w 790766"/>
                  <a:gd name="connsiteY29" fmla="*/ 333375 h 792957"/>
                  <a:gd name="connsiteX30" fmla="*/ 69057 w 790766"/>
                  <a:gd name="connsiteY30" fmla="*/ 338138 h 792957"/>
                  <a:gd name="connsiteX31" fmla="*/ 45244 w 790766"/>
                  <a:gd name="connsiteY31" fmla="*/ 345282 h 792957"/>
                  <a:gd name="connsiteX32" fmla="*/ 38100 w 790766"/>
                  <a:gd name="connsiteY32" fmla="*/ 350044 h 792957"/>
                  <a:gd name="connsiteX33" fmla="*/ 30957 w 790766"/>
                  <a:gd name="connsiteY33" fmla="*/ 352425 h 792957"/>
                  <a:gd name="connsiteX34" fmla="*/ 21432 w 790766"/>
                  <a:gd name="connsiteY34" fmla="*/ 366713 h 792957"/>
                  <a:gd name="connsiteX35" fmla="*/ 16669 w 790766"/>
                  <a:gd name="connsiteY35" fmla="*/ 373857 h 792957"/>
                  <a:gd name="connsiteX36" fmla="*/ 4763 w 790766"/>
                  <a:gd name="connsiteY36" fmla="*/ 395288 h 792957"/>
                  <a:gd name="connsiteX37" fmla="*/ 0 w 790766"/>
                  <a:gd name="connsiteY37" fmla="*/ 402432 h 792957"/>
                  <a:gd name="connsiteX38" fmla="*/ 2382 w 790766"/>
                  <a:gd name="connsiteY38" fmla="*/ 426244 h 792957"/>
                  <a:gd name="connsiteX39" fmla="*/ 16669 w 790766"/>
                  <a:gd name="connsiteY39" fmla="*/ 435769 h 792957"/>
                  <a:gd name="connsiteX40" fmla="*/ 28575 w 790766"/>
                  <a:gd name="connsiteY40" fmla="*/ 450057 h 792957"/>
                  <a:gd name="connsiteX41" fmla="*/ 42863 w 790766"/>
                  <a:gd name="connsiteY41" fmla="*/ 478632 h 792957"/>
                  <a:gd name="connsiteX42" fmla="*/ 47625 w 790766"/>
                  <a:gd name="connsiteY42" fmla="*/ 485775 h 792957"/>
                  <a:gd name="connsiteX43" fmla="*/ 50007 w 790766"/>
                  <a:gd name="connsiteY43" fmla="*/ 495300 h 792957"/>
                  <a:gd name="connsiteX44" fmla="*/ 57150 w 790766"/>
                  <a:gd name="connsiteY44" fmla="*/ 500063 h 792957"/>
                  <a:gd name="connsiteX45" fmla="*/ 69057 w 790766"/>
                  <a:gd name="connsiteY45" fmla="*/ 519113 h 792957"/>
                  <a:gd name="connsiteX46" fmla="*/ 80963 w 790766"/>
                  <a:gd name="connsiteY46" fmla="*/ 531019 h 792957"/>
                  <a:gd name="connsiteX47" fmla="*/ 88107 w 790766"/>
                  <a:gd name="connsiteY47" fmla="*/ 540544 h 792957"/>
                  <a:gd name="connsiteX48" fmla="*/ 104775 w 790766"/>
                  <a:gd name="connsiteY48" fmla="*/ 550069 h 792957"/>
                  <a:gd name="connsiteX49" fmla="*/ 111919 w 790766"/>
                  <a:gd name="connsiteY49" fmla="*/ 552450 h 792957"/>
                  <a:gd name="connsiteX50" fmla="*/ 183357 w 790766"/>
                  <a:gd name="connsiteY50" fmla="*/ 557213 h 792957"/>
                  <a:gd name="connsiteX51" fmla="*/ 197644 w 790766"/>
                  <a:gd name="connsiteY51" fmla="*/ 566738 h 792957"/>
                  <a:gd name="connsiteX52" fmla="*/ 211932 w 790766"/>
                  <a:gd name="connsiteY52" fmla="*/ 573882 h 792957"/>
                  <a:gd name="connsiteX53" fmla="*/ 219075 w 790766"/>
                  <a:gd name="connsiteY53" fmla="*/ 581025 h 792957"/>
                  <a:gd name="connsiteX54" fmla="*/ 226219 w 790766"/>
                  <a:gd name="connsiteY54" fmla="*/ 585788 h 792957"/>
                  <a:gd name="connsiteX55" fmla="*/ 238125 w 790766"/>
                  <a:gd name="connsiteY55" fmla="*/ 597694 h 792957"/>
                  <a:gd name="connsiteX56" fmla="*/ 245269 w 790766"/>
                  <a:gd name="connsiteY56" fmla="*/ 611982 h 792957"/>
                  <a:gd name="connsiteX57" fmla="*/ 252413 w 790766"/>
                  <a:gd name="connsiteY57" fmla="*/ 614363 h 792957"/>
                  <a:gd name="connsiteX58" fmla="*/ 264319 w 790766"/>
                  <a:gd name="connsiteY58" fmla="*/ 626269 h 792957"/>
                  <a:gd name="connsiteX59" fmla="*/ 276225 w 790766"/>
                  <a:gd name="connsiteY59" fmla="*/ 635794 h 792957"/>
                  <a:gd name="connsiteX60" fmla="*/ 280988 w 790766"/>
                  <a:gd name="connsiteY60" fmla="*/ 642938 h 792957"/>
                  <a:gd name="connsiteX61" fmla="*/ 288132 w 790766"/>
                  <a:gd name="connsiteY61" fmla="*/ 647700 h 792957"/>
                  <a:gd name="connsiteX62" fmla="*/ 297657 w 790766"/>
                  <a:gd name="connsiteY62" fmla="*/ 661988 h 792957"/>
                  <a:gd name="connsiteX63" fmla="*/ 302419 w 790766"/>
                  <a:gd name="connsiteY63" fmla="*/ 669132 h 792957"/>
                  <a:gd name="connsiteX64" fmla="*/ 307182 w 790766"/>
                  <a:gd name="connsiteY64" fmla="*/ 683419 h 792957"/>
                  <a:gd name="connsiteX65" fmla="*/ 304800 w 790766"/>
                  <a:gd name="connsiteY65" fmla="*/ 700088 h 792957"/>
                  <a:gd name="connsiteX66" fmla="*/ 297657 w 790766"/>
                  <a:gd name="connsiteY66" fmla="*/ 704850 h 792957"/>
                  <a:gd name="connsiteX67" fmla="*/ 280988 w 790766"/>
                  <a:gd name="connsiteY67" fmla="*/ 709613 h 792957"/>
                  <a:gd name="connsiteX68" fmla="*/ 273844 w 790766"/>
                  <a:gd name="connsiteY68" fmla="*/ 711994 h 792957"/>
                  <a:gd name="connsiteX69" fmla="*/ 261938 w 790766"/>
                  <a:gd name="connsiteY69" fmla="*/ 726282 h 792957"/>
                  <a:gd name="connsiteX70" fmla="*/ 266700 w 790766"/>
                  <a:gd name="connsiteY70" fmla="*/ 742950 h 792957"/>
                  <a:gd name="connsiteX71" fmla="*/ 273844 w 790766"/>
                  <a:gd name="connsiteY71" fmla="*/ 747713 h 792957"/>
                  <a:gd name="connsiteX72" fmla="*/ 290513 w 790766"/>
                  <a:gd name="connsiteY72" fmla="*/ 766763 h 792957"/>
                  <a:gd name="connsiteX73" fmla="*/ 304800 w 790766"/>
                  <a:gd name="connsiteY73" fmla="*/ 762000 h 792957"/>
                  <a:gd name="connsiteX74" fmla="*/ 311944 w 790766"/>
                  <a:gd name="connsiteY74" fmla="*/ 759619 h 792957"/>
                  <a:gd name="connsiteX75" fmla="*/ 319088 w 790766"/>
                  <a:gd name="connsiteY75" fmla="*/ 764382 h 792957"/>
                  <a:gd name="connsiteX76" fmla="*/ 333375 w 790766"/>
                  <a:gd name="connsiteY76" fmla="*/ 769144 h 792957"/>
                  <a:gd name="connsiteX77" fmla="*/ 335757 w 790766"/>
                  <a:gd name="connsiteY77" fmla="*/ 776288 h 792957"/>
                  <a:gd name="connsiteX78" fmla="*/ 342900 w 790766"/>
                  <a:gd name="connsiteY78" fmla="*/ 781050 h 792957"/>
                  <a:gd name="connsiteX79" fmla="*/ 364332 w 790766"/>
                  <a:gd name="connsiteY79" fmla="*/ 788194 h 792957"/>
                  <a:gd name="connsiteX80" fmla="*/ 378619 w 790766"/>
                  <a:gd name="connsiteY80" fmla="*/ 792957 h 792957"/>
                  <a:gd name="connsiteX81" fmla="*/ 490538 w 790766"/>
                  <a:gd name="connsiteY81" fmla="*/ 790575 h 792957"/>
                  <a:gd name="connsiteX82" fmla="*/ 495300 w 790766"/>
                  <a:gd name="connsiteY82" fmla="*/ 783432 h 792957"/>
                  <a:gd name="connsiteX83" fmla="*/ 500063 w 790766"/>
                  <a:gd name="connsiteY83" fmla="*/ 769144 h 792957"/>
                  <a:gd name="connsiteX84" fmla="*/ 502444 w 790766"/>
                  <a:gd name="connsiteY84" fmla="*/ 759619 h 792957"/>
                  <a:gd name="connsiteX85" fmla="*/ 507207 w 790766"/>
                  <a:gd name="connsiteY85" fmla="*/ 726282 h 792957"/>
                  <a:gd name="connsiteX86" fmla="*/ 511969 w 790766"/>
                  <a:gd name="connsiteY86" fmla="*/ 709613 h 792957"/>
                  <a:gd name="connsiteX87" fmla="*/ 509588 w 790766"/>
                  <a:gd name="connsiteY87" fmla="*/ 676275 h 792957"/>
                  <a:gd name="connsiteX88" fmla="*/ 488157 w 790766"/>
                  <a:gd name="connsiteY88" fmla="*/ 664369 h 792957"/>
                  <a:gd name="connsiteX89" fmla="*/ 481013 w 790766"/>
                  <a:gd name="connsiteY89" fmla="*/ 659607 h 792957"/>
                  <a:gd name="connsiteX90" fmla="*/ 478632 w 790766"/>
                  <a:gd name="connsiteY90" fmla="*/ 652463 h 792957"/>
                  <a:gd name="connsiteX91" fmla="*/ 473869 w 790766"/>
                  <a:gd name="connsiteY91" fmla="*/ 609600 h 792957"/>
                  <a:gd name="connsiteX92" fmla="*/ 471488 w 790766"/>
                  <a:gd name="connsiteY92" fmla="*/ 576263 h 792957"/>
                  <a:gd name="connsiteX93" fmla="*/ 476250 w 790766"/>
                  <a:gd name="connsiteY93" fmla="*/ 516732 h 792957"/>
                  <a:gd name="connsiteX94" fmla="*/ 481013 w 790766"/>
                  <a:gd name="connsiteY94" fmla="*/ 502444 h 792957"/>
                  <a:gd name="connsiteX95" fmla="*/ 483394 w 790766"/>
                  <a:gd name="connsiteY95" fmla="*/ 495300 h 792957"/>
                  <a:gd name="connsiteX96" fmla="*/ 497682 w 790766"/>
                  <a:gd name="connsiteY96" fmla="*/ 481013 h 792957"/>
                  <a:gd name="connsiteX97" fmla="*/ 500063 w 790766"/>
                  <a:gd name="connsiteY97" fmla="*/ 473869 h 792957"/>
                  <a:gd name="connsiteX98" fmla="*/ 507207 w 790766"/>
                  <a:gd name="connsiteY98" fmla="*/ 471488 h 792957"/>
                  <a:gd name="connsiteX99" fmla="*/ 516732 w 790766"/>
                  <a:gd name="connsiteY99" fmla="*/ 464344 h 792957"/>
                  <a:gd name="connsiteX100" fmla="*/ 528638 w 790766"/>
                  <a:gd name="connsiteY100" fmla="*/ 454819 h 792957"/>
                  <a:gd name="connsiteX101" fmla="*/ 535782 w 790766"/>
                  <a:gd name="connsiteY101" fmla="*/ 445294 h 792957"/>
                  <a:gd name="connsiteX102" fmla="*/ 547688 w 790766"/>
                  <a:gd name="connsiteY102" fmla="*/ 438150 h 792957"/>
                  <a:gd name="connsiteX103" fmla="*/ 559594 w 790766"/>
                  <a:gd name="connsiteY103" fmla="*/ 428625 h 792957"/>
                  <a:gd name="connsiteX104" fmla="*/ 578644 w 790766"/>
                  <a:gd name="connsiteY104" fmla="*/ 416719 h 792957"/>
                  <a:gd name="connsiteX105" fmla="*/ 604838 w 790766"/>
                  <a:gd name="connsiteY105" fmla="*/ 392907 h 792957"/>
                  <a:gd name="connsiteX106" fmla="*/ 611982 w 790766"/>
                  <a:gd name="connsiteY106" fmla="*/ 390525 h 792957"/>
                  <a:gd name="connsiteX107" fmla="*/ 614363 w 790766"/>
                  <a:gd name="connsiteY107" fmla="*/ 383382 h 792957"/>
                  <a:gd name="connsiteX108" fmla="*/ 628650 w 790766"/>
                  <a:gd name="connsiteY108" fmla="*/ 376238 h 792957"/>
                  <a:gd name="connsiteX109" fmla="*/ 642938 w 790766"/>
                  <a:gd name="connsiteY109" fmla="*/ 366713 h 792957"/>
                  <a:gd name="connsiteX110" fmla="*/ 650082 w 790766"/>
                  <a:gd name="connsiteY110" fmla="*/ 361950 h 792957"/>
                  <a:gd name="connsiteX111" fmla="*/ 654844 w 790766"/>
                  <a:gd name="connsiteY111" fmla="*/ 354807 h 792957"/>
                  <a:gd name="connsiteX112" fmla="*/ 661988 w 790766"/>
                  <a:gd name="connsiteY112" fmla="*/ 350044 h 792957"/>
                  <a:gd name="connsiteX113" fmla="*/ 671513 w 790766"/>
                  <a:gd name="connsiteY113" fmla="*/ 340519 h 792957"/>
                  <a:gd name="connsiteX114" fmla="*/ 678657 w 790766"/>
                  <a:gd name="connsiteY114" fmla="*/ 330994 h 792957"/>
                  <a:gd name="connsiteX115" fmla="*/ 692944 w 790766"/>
                  <a:gd name="connsiteY115" fmla="*/ 319088 h 792957"/>
                  <a:gd name="connsiteX116" fmla="*/ 704850 w 790766"/>
                  <a:gd name="connsiteY116" fmla="*/ 307182 h 792957"/>
                  <a:gd name="connsiteX117" fmla="*/ 723900 w 790766"/>
                  <a:gd name="connsiteY117" fmla="*/ 283369 h 792957"/>
                  <a:gd name="connsiteX118" fmla="*/ 742950 w 790766"/>
                  <a:gd name="connsiteY118" fmla="*/ 269082 h 792957"/>
                  <a:gd name="connsiteX119" fmla="*/ 759619 w 790766"/>
                  <a:gd name="connsiteY119" fmla="*/ 252413 h 792957"/>
                  <a:gd name="connsiteX120" fmla="*/ 783432 w 790766"/>
                  <a:gd name="connsiteY120" fmla="*/ 230982 h 792957"/>
                  <a:gd name="connsiteX121" fmla="*/ 785813 w 790766"/>
                  <a:gd name="connsiteY121" fmla="*/ 223838 h 792957"/>
                  <a:gd name="connsiteX122" fmla="*/ 790575 w 790766"/>
                  <a:gd name="connsiteY122" fmla="*/ 216694 h 792957"/>
                  <a:gd name="connsiteX123" fmla="*/ 778669 w 790766"/>
                  <a:gd name="connsiteY123" fmla="*/ 188119 h 792957"/>
                  <a:gd name="connsiteX124" fmla="*/ 769144 w 790766"/>
                  <a:gd name="connsiteY124" fmla="*/ 173832 h 792957"/>
                  <a:gd name="connsiteX125" fmla="*/ 742950 w 790766"/>
                  <a:gd name="connsiteY125" fmla="*/ 166688 h 792957"/>
                  <a:gd name="connsiteX126" fmla="*/ 678657 w 790766"/>
                  <a:gd name="connsiteY126" fmla="*/ 169069 h 792957"/>
                  <a:gd name="connsiteX127" fmla="*/ 602457 w 790766"/>
                  <a:gd name="connsiteY127" fmla="*/ 164307 h 792957"/>
                  <a:gd name="connsiteX128" fmla="*/ 595313 w 790766"/>
                  <a:gd name="connsiteY128" fmla="*/ 161925 h 792957"/>
                  <a:gd name="connsiteX129" fmla="*/ 581025 w 790766"/>
                  <a:gd name="connsiteY129" fmla="*/ 152400 h 792957"/>
                  <a:gd name="connsiteX130" fmla="*/ 564357 w 790766"/>
                  <a:gd name="connsiteY130" fmla="*/ 147638 h 792957"/>
                  <a:gd name="connsiteX131" fmla="*/ 557213 w 790766"/>
                  <a:gd name="connsiteY131" fmla="*/ 142875 h 792957"/>
                  <a:gd name="connsiteX132" fmla="*/ 542925 w 790766"/>
                  <a:gd name="connsiteY132" fmla="*/ 135732 h 792957"/>
                  <a:gd name="connsiteX133" fmla="*/ 523875 w 790766"/>
                  <a:gd name="connsiteY133" fmla="*/ 107157 h 792957"/>
                  <a:gd name="connsiteX134" fmla="*/ 519113 w 790766"/>
                  <a:gd name="connsiteY134" fmla="*/ 100013 h 792957"/>
                  <a:gd name="connsiteX135" fmla="*/ 509588 w 790766"/>
                  <a:gd name="connsiteY135" fmla="*/ 85725 h 792957"/>
                  <a:gd name="connsiteX136" fmla="*/ 497682 w 790766"/>
                  <a:gd name="connsiteY136" fmla="*/ 73819 h 792957"/>
                  <a:gd name="connsiteX137" fmla="*/ 490538 w 790766"/>
                  <a:gd name="connsiteY137" fmla="*/ 59532 h 792957"/>
                  <a:gd name="connsiteX138" fmla="*/ 485775 w 790766"/>
                  <a:gd name="connsiteY138" fmla="*/ 38100 h 792957"/>
                  <a:gd name="connsiteX139" fmla="*/ 483394 w 790766"/>
                  <a:gd name="connsiteY139" fmla="*/ 26194 h 792957"/>
                  <a:gd name="connsiteX140" fmla="*/ 481013 w 790766"/>
                  <a:gd name="connsiteY140" fmla="*/ 16669 h 792957"/>
                  <a:gd name="connsiteX141" fmla="*/ 466725 w 790766"/>
                  <a:gd name="connsiteY141" fmla="*/ 9525 h 792957"/>
                  <a:gd name="connsiteX142" fmla="*/ 438150 w 790766"/>
                  <a:gd name="connsiteY142" fmla="*/ 0 h 792957"/>
                  <a:gd name="connsiteX143" fmla="*/ 407194 w 790766"/>
                  <a:gd name="connsiteY143" fmla="*/ 4763 h 792957"/>
                  <a:gd name="connsiteX144" fmla="*/ 383382 w 790766"/>
                  <a:gd name="connsiteY144" fmla="*/ 11907 h 792957"/>
                  <a:gd name="connsiteX145" fmla="*/ 345282 w 790766"/>
                  <a:gd name="connsiteY145" fmla="*/ 23813 h 7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90766" h="792957">
                    <a:moveTo>
                      <a:pt x="345282" y="23813"/>
                    </a:moveTo>
                    <a:cubicBezTo>
                      <a:pt x="336948" y="27782"/>
                      <a:pt x="337570" y="31990"/>
                      <a:pt x="333375" y="35719"/>
                    </a:cubicBezTo>
                    <a:cubicBezTo>
                      <a:pt x="330409" y="38356"/>
                      <a:pt x="327101" y="40587"/>
                      <a:pt x="323850" y="42863"/>
                    </a:cubicBezTo>
                    <a:cubicBezTo>
                      <a:pt x="323777" y="42914"/>
                      <a:pt x="306028" y="54744"/>
                      <a:pt x="302419" y="57150"/>
                    </a:cubicBezTo>
                    <a:cubicBezTo>
                      <a:pt x="300038" y="58738"/>
                      <a:pt x="297565" y="60196"/>
                      <a:pt x="295275" y="61913"/>
                    </a:cubicBezTo>
                    <a:cubicBezTo>
                      <a:pt x="291185" y="64981"/>
                      <a:pt x="283483" y="71033"/>
                      <a:pt x="278607" y="73819"/>
                    </a:cubicBezTo>
                    <a:cubicBezTo>
                      <a:pt x="243951" y="93623"/>
                      <a:pt x="288632" y="67618"/>
                      <a:pt x="261938" y="80963"/>
                    </a:cubicBezTo>
                    <a:cubicBezTo>
                      <a:pt x="243465" y="90198"/>
                      <a:pt x="265614" y="82117"/>
                      <a:pt x="247650" y="88107"/>
                    </a:cubicBezTo>
                    <a:cubicBezTo>
                      <a:pt x="241482" y="94275"/>
                      <a:pt x="232958" y="104978"/>
                      <a:pt x="223838" y="109538"/>
                    </a:cubicBezTo>
                    <a:cubicBezTo>
                      <a:pt x="221593" y="110661"/>
                      <a:pt x="219075" y="111125"/>
                      <a:pt x="216694" y="111919"/>
                    </a:cubicBezTo>
                    <a:cubicBezTo>
                      <a:pt x="215107" y="115094"/>
                      <a:pt x="214772" y="119314"/>
                      <a:pt x="211932" y="121444"/>
                    </a:cubicBezTo>
                    <a:cubicBezTo>
                      <a:pt x="207916" y="124456"/>
                      <a:pt x="197644" y="126207"/>
                      <a:pt x="197644" y="126207"/>
                    </a:cubicBezTo>
                    <a:cubicBezTo>
                      <a:pt x="196075" y="130914"/>
                      <a:pt x="194697" y="137136"/>
                      <a:pt x="190500" y="140494"/>
                    </a:cubicBezTo>
                    <a:cubicBezTo>
                      <a:pt x="188540" y="142062"/>
                      <a:pt x="185738" y="142081"/>
                      <a:pt x="183357" y="142875"/>
                    </a:cubicBezTo>
                    <a:cubicBezTo>
                      <a:pt x="180976" y="144463"/>
                      <a:pt x="178773" y="146358"/>
                      <a:pt x="176213" y="147638"/>
                    </a:cubicBezTo>
                    <a:cubicBezTo>
                      <a:pt x="173968" y="148761"/>
                      <a:pt x="170528" y="147976"/>
                      <a:pt x="169069" y="150019"/>
                    </a:cubicBezTo>
                    <a:cubicBezTo>
                      <a:pt x="165142" y="155517"/>
                      <a:pt x="163587" y="169567"/>
                      <a:pt x="161925" y="176213"/>
                    </a:cubicBezTo>
                    <a:cubicBezTo>
                      <a:pt x="161316" y="178648"/>
                      <a:pt x="161319" y="181582"/>
                      <a:pt x="159544" y="183357"/>
                    </a:cubicBezTo>
                    <a:cubicBezTo>
                      <a:pt x="157769" y="185132"/>
                      <a:pt x="154781" y="184944"/>
                      <a:pt x="152400" y="185738"/>
                    </a:cubicBezTo>
                    <a:cubicBezTo>
                      <a:pt x="130213" y="207928"/>
                      <a:pt x="169553" y="171758"/>
                      <a:pt x="102394" y="195263"/>
                    </a:cubicBezTo>
                    <a:cubicBezTo>
                      <a:pt x="97656" y="196921"/>
                      <a:pt x="99219" y="204788"/>
                      <a:pt x="97632" y="209550"/>
                    </a:cubicBezTo>
                    <a:cubicBezTo>
                      <a:pt x="96838" y="211931"/>
                      <a:pt x="97581" y="215762"/>
                      <a:pt x="95250" y="216694"/>
                    </a:cubicBezTo>
                    <a:cubicBezTo>
                      <a:pt x="81013" y="222389"/>
                      <a:pt x="87399" y="220105"/>
                      <a:pt x="76200" y="223838"/>
                    </a:cubicBezTo>
                    <a:cubicBezTo>
                      <a:pt x="77682" y="237170"/>
                      <a:pt x="77931" y="245046"/>
                      <a:pt x="80963" y="257175"/>
                    </a:cubicBezTo>
                    <a:cubicBezTo>
                      <a:pt x="81572" y="259610"/>
                      <a:pt x="81776" y="262359"/>
                      <a:pt x="83344" y="264319"/>
                    </a:cubicBezTo>
                    <a:cubicBezTo>
                      <a:pt x="85132" y="266554"/>
                      <a:pt x="88107" y="267494"/>
                      <a:pt x="90488" y="269082"/>
                    </a:cubicBezTo>
                    <a:cubicBezTo>
                      <a:pt x="98923" y="285953"/>
                      <a:pt x="99612" y="283286"/>
                      <a:pt x="92869" y="311944"/>
                    </a:cubicBezTo>
                    <a:cubicBezTo>
                      <a:pt x="92098" y="315222"/>
                      <a:pt x="88106" y="316707"/>
                      <a:pt x="85725" y="319088"/>
                    </a:cubicBezTo>
                    <a:cubicBezTo>
                      <a:pt x="84931" y="321469"/>
                      <a:pt x="84736" y="324143"/>
                      <a:pt x="83344" y="326232"/>
                    </a:cubicBezTo>
                    <a:cubicBezTo>
                      <a:pt x="81476" y="329034"/>
                      <a:pt x="78787" y="331219"/>
                      <a:pt x="76200" y="333375"/>
                    </a:cubicBezTo>
                    <a:cubicBezTo>
                      <a:pt x="74002" y="335207"/>
                      <a:pt x="71672" y="336976"/>
                      <a:pt x="69057" y="338138"/>
                    </a:cubicBezTo>
                    <a:cubicBezTo>
                      <a:pt x="61611" y="341447"/>
                      <a:pt x="53154" y="343304"/>
                      <a:pt x="45244" y="345282"/>
                    </a:cubicBezTo>
                    <a:cubicBezTo>
                      <a:pt x="42863" y="346869"/>
                      <a:pt x="40660" y="348764"/>
                      <a:pt x="38100" y="350044"/>
                    </a:cubicBezTo>
                    <a:cubicBezTo>
                      <a:pt x="35855" y="351166"/>
                      <a:pt x="32732" y="350650"/>
                      <a:pt x="30957" y="352425"/>
                    </a:cubicBezTo>
                    <a:cubicBezTo>
                      <a:pt x="26910" y="356473"/>
                      <a:pt x="24607" y="361950"/>
                      <a:pt x="21432" y="366713"/>
                    </a:cubicBezTo>
                    <a:lnTo>
                      <a:pt x="16669" y="373857"/>
                    </a:lnTo>
                    <a:cubicBezTo>
                      <a:pt x="12478" y="386430"/>
                      <a:pt x="15680" y="378913"/>
                      <a:pt x="4763" y="395288"/>
                    </a:cubicBezTo>
                    <a:lnTo>
                      <a:pt x="0" y="402432"/>
                    </a:lnTo>
                    <a:cubicBezTo>
                      <a:pt x="794" y="410369"/>
                      <a:pt x="-1185" y="419109"/>
                      <a:pt x="2382" y="426244"/>
                    </a:cubicBezTo>
                    <a:cubicBezTo>
                      <a:pt x="4942" y="431363"/>
                      <a:pt x="12622" y="431722"/>
                      <a:pt x="16669" y="435769"/>
                    </a:cubicBezTo>
                    <a:cubicBezTo>
                      <a:pt x="21157" y="440257"/>
                      <a:pt x="25922" y="444088"/>
                      <a:pt x="28575" y="450057"/>
                    </a:cubicBezTo>
                    <a:cubicBezTo>
                      <a:pt x="41718" y="479629"/>
                      <a:pt x="23062" y="448930"/>
                      <a:pt x="42863" y="478632"/>
                    </a:cubicBezTo>
                    <a:lnTo>
                      <a:pt x="47625" y="485775"/>
                    </a:lnTo>
                    <a:cubicBezTo>
                      <a:pt x="48419" y="488950"/>
                      <a:pt x="48192" y="492577"/>
                      <a:pt x="50007" y="495300"/>
                    </a:cubicBezTo>
                    <a:cubicBezTo>
                      <a:pt x="51594" y="497681"/>
                      <a:pt x="55633" y="497636"/>
                      <a:pt x="57150" y="500063"/>
                    </a:cubicBezTo>
                    <a:cubicBezTo>
                      <a:pt x="71318" y="522732"/>
                      <a:pt x="52890" y="508334"/>
                      <a:pt x="69057" y="519113"/>
                    </a:cubicBezTo>
                    <a:cubicBezTo>
                      <a:pt x="81753" y="538160"/>
                      <a:pt x="65091" y="515148"/>
                      <a:pt x="80963" y="531019"/>
                    </a:cubicBezTo>
                    <a:cubicBezTo>
                      <a:pt x="83769" y="533825"/>
                      <a:pt x="85301" y="537738"/>
                      <a:pt x="88107" y="540544"/>
                    </a:cubicBezTo>
                    <a:cubicBezTo>
                      <a:pt x="91099" y="543536"/>
                      <a:pt x="101503" y="548667"/>
                      <a:pt x="104775" y="550069"/>
                    </a:cubicBezTo>
                    <a:cubicBezTo>
                      <a:pt x="107082" y="551058"/>
                      <a:pt x="109505" y="551760"/>
                      <a:pt x="111919" y="552450"/>
                    </a:cubicBezTo>
                    <a:cubicBezTo>
                      <a:pt x="137217" y="559679"/>
                      <a:pt x="145076" y="555741"/>
                      <a:pt x="183357" y="557213"/>
                    </a:cubicBezTo>
                    <a:cubicBezTo>
                      <a:pt x="195911" y="561398"/>
                      <a:pt x="185751" y="556828"/>
                      <a:pt x="197644" y="566738"/>
                    </a:cubicBezTo>
                    <a:cubicBezTo>
                      <a:pt x="203797" y="571866"/>
                      <a:pt x="204774" y="571495"/>
                      <a:pt x="211932" y="573882"/>
                    </a:cubicBezTo>
                    <a:cubicBezTo>
                      <a:pt x="214313" y="576263"/>
                      <a:pt x="216488" y="578869"/>
                      <a:pt x="219075" y="581025"/>
                    </a:cubicBezTo>
                    <a:cubicBezTo>
                      <a:pt x="221274" y="582857"/>
                      <a:pt x="224195" y="583764"/>
                      <a:pt x="226219" y="585788"/>
                    </a:cubicBezTo>
                    <a:cubicBezTo>
                      <a:pt x="242093" y="601662"/>
                      <a:pt x="219079" y="584996"/>
                      <a:pt x="238125" y="597694"/>
                    </a:cubicBezTo>
                    <a:cubicBezTo>
                      <a:pt x="239694" y="602398"/>
                      <a:pt x="241074" y="608626"/>
                      <a:pt x="245269" y="611982"/>
                    </a:cubicBezTo>
                    <a:cubicBezTo>
                      <a:pt x="247229" y="613550"/>
                      <a:pt x="250032" y="613569"/>
                      <a:pt x="252413" y="614363"/>
                    </a:cubicBezTo>
                    <a:cubicBezTo>
                      <a:pt x="265109" y="633410"/>
                      <a:pt x="248447" y="610398"/>
                      <a:pt x="264319" y="626269"/>
                    </a:cubicBezTo>
                    <a:cubicBezTo>
                      <a:pt x="275091" y="637040"/>
                      <a:pt x="262318" y="631158"/>
                      <a:pt x="276225" y="635794"/>
                    </a:cubicBezTo>
                    <a:cubicBezTo>
                      <a:pt x="277813" y="638175"/>
                      <a:pt x="278964" y="640914"/>
                      <a:pt x="280988" y="642938"/>
                    </a:cubicBezTo>
                    <a:cubicBezTo>
                      <a:pt x="283012" y="644962"/>
                      <a:pt x="286247" y="645546"/>
                      <a:pt x="288132" y="647700"/>
                    </a:cubicBezTo>
                    <a:cubicBezTo>
                      <a:pt x="291901" y="652008"/>
                      <a:pt x="294482" y="657225"/>
                      <a:pt x="297657" y="661988"/>
                    </a:cubicBezTo>
                    <a:cubicBezTo>
                      <a:pt x="299244" y="664369"/>
                      <a:pt x="301514" y="666417"/>
                      <a:pt x="302419" y="669132"/>
                    </a:cubicBezTo>
                    <a:lnTo>
                      <a:pt x="307182" y="683419"/>
                    </a:lnTo>
                    <a:cubicBezTo>
                      <a:pt x="306388" y="688975"/>
                      <a:pt x="307080" y="694959"/>
                      <a:pt x="304800" y="700088"/>
                    </a:cubicBezTo>
                    <a:cubicBezTo>
                      <a:pt x="303638" y="702703"/>
                      <a:pt x="300216" y="703570"/>
                      <a:pt x="297657" y="704850"/>
                    </a:cubicBezTo>
                    <a:cubicBezTo>
                      <a:pt x="293846" y="706756"/>
                      <a:pt x="284555" y="708594"/>
                      <a:pt x="280988" y="709613"/>
                    </a:cubicBezTo>
                    <a:cubicBezTo>
                      <a:pt x="278574" y="710303"/>
                      <a:pt x="276225" y="711200"/>
                      <a:pt x="273844" y="711994"/>
                    </a:cubicBezTo>
                    <a:cubicBezTo>
                      <a:pt x="271828" y="714010"/>
                      <a:pt x="262491" y="722413"/>
                      <a:pt x="261938" y="726282"/>
                    </a:cubicBezTo>
                    <a:cubicBezTo>
                      <a:pt x="261886" y="726645"/>
                      <a:pt x="265617" y="741596"/>
                      <a:pt x="266700" y="742950"/>
                    </a:cubicBezTo>
                    <a:cubicBezTo>
                      <a:pt x="268488" y="745185"/>
                      <a:pt x="271463" y="746125"/>
                      <a:pt x="273844" y="747713"/>
                    </a:cubicBezTo>
                    <a:cubicBezTo>
                      <a:pt x="284957" y="764381"/>
                      <a:pt x="278607" y="758825"/>
                      <a:pt x="290513" y="766763"/>
                    </a:cubicBezTo>
                    <a:lnTo>
                      <a:pt x="304800" y="762000"/>
                    </a:lnTo>
                    <a:lnTo>
                      <a:pt x="311944" y="759619"/>
                    </a:lnTo>
                    <a:cubicBezTo>
                      <a:pt x="314325" y="761207"/>
                      <a:pt x="316473" y="763220"/>
                      <a:pt x="319088" y="764382"/>
                    </a:cubicBezTo>
                    <a:cubicBezTo>
                      <a:pt x="323675" y="766421"/>
                      <a:pt x="333375" y="769144"/>
                      <a:pt x="333375" y="769144"/>
                    </a:cubicBezTo>
                    <a:cubicBezTo>
                      <a:pt x="334169" y="771525"/>
                      <a:pt x="334189" y="774328"/>
                      <a:pt x="335757" y="776288"/>
                    </a:cubicBezTo>
                    <a:cubicBezTo>
                      <a:pt x="337545" y="778523"/>
                      <a:pt x="340341" y="779770"/>
                      <a:pt x="342900" y="781050"/>
                    </a:cubicBezTo>
                    <a:cubicBezTo>
                      <a:pt x="354842" y="787021"/>
                      <a:pt x="352959" y="784782"/>
                      <a:pt x="364332" y="788194"/>
                    </a:cubicBezTo>
                    <a:cubicBezTo>
                      <a:pt x="369140" y="789637"/>
                      <a:pt x="378619" y="792957"/>
                      <a:pt x="378619" y="792957"/>
                    </a:cubicBezTo>
                    <a:cubicBezTo>
                      <a:pt x="415925" y="792163"/>
                      <a:pt x="453347" y="793611"/>
                      <a:pt x="490538" y="790575"/>
                    </a:cubicBezTo>
                    <a:cubicBezTo>
                      <a:pt x="493390" y="790342"/>
                      <a:pt x="494138" y="786047"/>
                      <a:pt x="495300" y="783432"/>
                    </a:cubicBezTo>
                    <a:cubicBezTo>
                      <a:pt x="497339" y="778844"/>
                      <a:pt x="498846" y="774014"/>
                      <a:pt x="500063" y="769144"/>
                    </a:cubicBezTo>
                    <a:cubicBezTo>
                      <a:pt x="500857" y="765969"/>
                      <a:pt x="501906" y="762847"/>
                      <a:pt x="502444" y="759619"/>
                    </a:cubicBezTo>
                    <a:cubicBezTo>
                      <a:pt x="504289" y="748547"/>
                      <a:pt x="504124" y="737075"/>
                      <a:pt x="507207" y="726282"/>
                    </a:cubicBezTo>
                    <a:lnTo>
                      <a:pt x="511969" y="709613"/>
                    </a:lnTo>
                    <a:cubicBezTo>
                      <a:pt x="511175" y="698500"/>
                      <a:pt x="513626" y="686658"/>
                      <a:pt x="509588" y="676275"/>
                    </a:cubicBezTo>
                    <a:cubicBezTo>
                      <a:pt x="505964" y="666955"/>
                      <a:pt x="495139" y="667860"/>
                      <a:pt x="488157" y="664369"/>
                    </a:cubicBezTo>
                    <a:cubicBezTo>
                      <a:pt x="485597" y="663089"/>
                      <a:pt x="483394" y="661194"/>
                      <a:pt x="481013" y="659607"/>
                    </a:cubicBezTo>
                    <a:cubicBezTo>
                      <a:pt x="480219" y="657226"/>
                      <a:pt x="479124" y="654924"/>
                      <a:pt x="478632" y="652463"/>
                    </a:cubicBezTo>
                    <a:cubicBezTo>
                      <a:pt x="476344" y="641026"/>
                      <a:pt x="474673" y="619653"/>
                      <a:pt x="473869" y="609600"/>
                    </a:cubicBezTo>
                    <a:cubicBezTo>
                      <a:pt x="472981" y="598495"/>
                      <a:pt x="472282" y="587375"/>
                      <a:pt x="471488" y="576263"/>
                    </a:cubicBezTo>
                    <a:cubicBezTo>
                      <a:pt x="472787" y="548979"/>
                      <a:pt x="470065" y="537349"/>
                      <a:pt x="476250" y="516732"/>
                    </a:cubicBezTo>
                    <a:cubicBezTo>
                      <a:pt x="477693" y="511923"/>
                      <a:pt x="479425" y="507207"/>
                      <a:pt x="481013" y="502444"/>
                    </a:cubicBezTo>
                    <a:cubicBezTo>
                      <a:pt x="481807" y="500063"/>
                      <a:pt x="481619" y="497075"/>
                      <a:pt x="483394" y="495300"/>
                    </a:cubicBezTo>
                    <a:lnTo>
                      <a:pt x="497682" y="481013"/>
                    </a:lnTo>
                    <a:cubicBezTo>
                      <a:pt x="498476" y="478632"/>
                      <a:pt x="498288" y="475644"/>
                      <a:pt x="500063" y="473869"/>
                    </a:cubicBezTo>
                    <a:cubicBezTo>
                      <a:pt x="501838" y="472094"/>
                      <a:pt x="505028" y="472733"/>
                      <a:pt x="507207" y="471488"/>
                    </a:cubicBezTo>
                    <a:cubicBezTo>
                      <a:pt x="510653" y="469519"/>
                      <a:pt x="513557" y="466725"/>
                      <a:pt x="516732" y="464344"/>
                    </a:cubicBezTo>
                    <a:cubicBezTo>
                      <a:pt x="531314" y="442469"/>
                      <a:pt x="511387" y="469194"/>
                      <a:pt x="528638" y="454819"/>
                    </a:cubicBezTo>
                    <a:cubicBezTo>
                      <a:pt x="531687" y="452278"/>
                      <a:pt x="532795" y="447907"/>
                      <a:pt x="535782" y="445294"/>
                    </a:cubicBezTo>
                    <a:cubicBezTo>
                      <a:pt x="539265" y="442246"/>
                      <a:pt x="543896" y="440804"/>
                      <a:pt x="547688" y="438150"/>
                    </a:cubicBezTo>
                    <a:cubicBezTo>
                      <a:pt x="551852" y="435235"/>
                      <a:pt x="555430" y="431540"/>
                      <a:pt x="559594" y="428625"/>
                    </a:cubicBezTo>
                    <a:cubicBezTo>
                      <a:pt x="560216" y="428190"/>
                      <a:pt x="576145" y="418991"/>
                      <a:pt x="578644" y="416719"/>
                    </a:cubicBezTo>
                    <a:cubicBezTo>
                      <a:pt x="585725" y="410281"/>
                      <a:pt x="594681" y="397986"/>
                      <a:pt x="604838" y="392907"/>
                    </a:cubicBezTo>
                    <a:cubicBezTo>
                      <a:pt x="607083" y="391784"/>
                      <a:pt x="609601" y="391319"/>
                      <a:pt x="611982" y="390525"/>
                    </a:cubicBezTo>
                    <a:cubicBezTo>
                      <a:pt x="612776" y="388144"/>
                      <a:pt x="612795" y="385342"/>
                      <a:pt x="614363" y="383382"/>
                    </a:cubicBezTo>
                    <a:cubicBezTo>
                      <a:pt x="617721" y="379185"/>
                      <a:pt x="623943" y="377807"/>
                      <a:pt x="628650" y="376238"/>
                    </a:cubicBezTo>
                    <a:lnTo>
                      <a:pt x="642938" y="366713"/>
                    </a:lnTo>
                    <a:lnTo>
                      <a:pt x="650082" y="361950"/>
                    </a:lnTo>
                    <a:cubicBezTo>
                      <a:pt x="651669" y="359569"/>
                      <a:pt x="652821" y="356830"/>
                      <a:pt x="654844" y="354807"/>
                    </a:cubicBezTo>
                    <a:cubicBezTo>
                      <a:pt x="656868" y="352783"/>
                      <a:pt x="660200" y="352279"/>
                      <a:pt x="661988" y="350044"/>
                    </a:cubicBezTo>
                    <a:cubicBezTo>
                      <a:pt x="671224" y="338499"/>
                      <a:pt x="655927" y="345714"/>
                      <a:pt x="671513" y="340519"/>
                    </a:cubicBezTo>
                    <a:cubicBezTo>
                      <a:pt x="673894" y="337344"/>
                      <a:pt x="675851" y="333800"/>
                      <a:pt x="678657" y="330994"/>
                    </a:cubicBezTo>
                    <a:cubicBezTo>
                      <a:pt x="697390" y="312261"/>
                      <a:pt x="673434" y="342499"/>
                      <a:pt x="692944" y="319088"/>
                    </a:cubicBezTo>
                    <a:cubicBezTo>
                      <a:pt x="702866" y="307182"/>
                      <a:pt x="691755" y="315912"/>
                      <a:pt x="704850" y="307182"/>
                    </a:cubicBezTo>
                    <a:cubicBezTo>
                      <a:pt x="710471" y="298752"/>
                      <a:pt x="715950" y="289873"/>
                      <a:pt x="723900" y="283369"/>
                    </a:cubicBezTo>
                    <a:cubicBezTo>
                      <a:pt x="730043" y="278343"/>
                      <a:pt x="737337" y="274695"/>
                      <a:pt x="742950" y="269082"/>
                    </a:cubicBezTo>
                    <a:cubicBezTo>
                      <a:pt x="748506" y="263526"/>
                      <a:pt x="753081" y="256772"/>
                      <a:pt x="759619" y="252413"/>
                    </a:cubicBezTo>
                    <a:cubicBezTo>
                      <a:pt x="778136" y="240069"/>
                      <a:pt x="770331" y="247358"/>
                      <a:pt x="783432" y="230982"/>
                    </a:cubicBezTo>
                    <a:cubicBezTo>
                      <a:pt x="784226" y="228601"/>
                      <a:pt x="784691" y="226083"/>
                      <a:pt x="785813" y="223838"/>
                    </a:cubicBezTo>
                    <a:cubicBezTo>
                      <a:pt x="787093" y="221278"/>
                      <a:pt x="790259" y="219538"/>
                      <a:pt x="790575" y="216694"/>
                    </a:cubicBezTo>
                    <a:cubicBezTo>
                      <a:pt x="791999" y="203879"/>
                      <a:pt x="785246" y="197985"/>
                      <a:pt x="778669" y="188119"/>
                    </a:cubicBezTo>
                    <a:cubicBezTo>
                      <a:pt x="778668" y="188117"/>
                      <a:pt x="769147" y="173833"/>
                      <a:pt x="769144" y="173832"/>
                    </a:cubicBezTo>
                    <a:cubicBezTo>
                      <a:pt x="751017" y="167789"/>
                      <a:pt x="759780" y="170053"/>
                      <a:pt x="742950" y="166688"/>
                    </a:cubicBezTo>
                    <a:cubicBezTo>
                      <a:pt x="721519" y="167482"/>
                      <a:pt x="700103" y="169069"/>
                      <a:pt x="678657" y="169069"/>
                    </a:cubicBezTo>
                    <a:cubicBezTo>
                      <a:pt x="645734" y="169069"/>
                      <a:pt x="631144" y="167175"/>
                      <a:pt x="602457" y="164307"/>
                    </a:cubicBezTo>
                    <a:cubicBezTo>
                      <a:pt x="600076" y="163513"/>
                      <a:pt x="597507" y="163144"/>
                      <a:pt x="595313" y="161925"/>
                    </a:cubicBezTo>
                    <a:cubicBezTo>
                      <a:pt x="590309" y="159145"/>
                      <a:pt x="586578" y="153788"/>
                      <a:pt x="581025" y="152400"/>
                    </a:cubicBezTo>
                    <a:cubicBezTo>
                      <a:pt x="569065" y="149410"/>
                      <a:pt x="574605" y="151054"/>
                      <a:pt x="564357" y="147638"/>
                    </a:cubicBezTo>
                    <a:cubicBezTo>
                      <a:pt x="561976" y="146050"/>
                      <a:pt x="559773" y="144155"/>
                      <a:pt x="557213" y="142875"/>
                    </a:cubicBezTo>
                    <a:cubicBezTo>
                      <a:pt x="537487" y="133012"/>
                      <a:pt x="563408" y="149385"/>
                      <a:pt x="542925" y="135732"/>
                    </a:cubicBezTo>
                    <a:lnTo>
                      <a:pt x="523875" y="107157"/>
                    </a:lnTo>
                    <a:cubicBezTo>
                      <a:pt x="522287" y="104776"/>
                      <a:pt x="520018" y="102728"/>
                      <a:pt x="519113" y="100013"/>
                    </a:cubicBezTo>
                    <a:cubicBezTo>
                      <a:pt x="514929" y="87460"/>
                      <a:pt x="519497" y="97615"/>
                      <a:pt x="509588" y="85725"/>
                    </a:cubicBezTo>
                    <a:cubicBezTo>
                      <a:pt x="499666" y="73819"/>
                      <a:pt x="510778" y="82551"/>
                      <a:pt x="497682" y="73819"/>
                    </a:cubicBezTo>
                    <a:cubicBezTo>
                      <a:pt x="491692" y="55854"/>
                      <a:pt x="499774" y="78004"/>
                      <a:pt x="490538" y="59532"/>
                    </a:cubicBezTo>
                    <a:cubicBezTo>
                      <a:pt x="487540" y="53536"/>
                      <a:pt x="486820" y="43844"/>
                      <a:pt x="485775" y="38100"/>
                    </a:cubicBezTo>
                    <a:cubicBezTo>
                      <a:pt x="485051" y="34118"/>
                      <a:pt x="484272" y="30145"/>
                      <a:pt x="483394" y="26194"/>
                    </a:cubicBezTo>
                    <a:cubicBezTo>
                      <a:pt x="482684" y="22999"/>
                      <a:pt x="483327" y="18983"/>
                      <a:pt x="481013" y="16669"/>
                    </a:cubicBezTo>
                    <a:cubicBezTo>
                      <a:pt x="477248" y="12904"/>
                      <a:pt x="471156" y="12479"/>
                      <a:pt x="466725" y="9525"/>
                    </a:cubicBezTo>
                    <a:cubicBezTo>
                      <a:pt x="447163" y="-3516"/>
                      <a:pt x="478589" y="4495"/>
                      <a:pt x="438150" y="0"/>
                    </a:cubicBezTo>
                    <a:cubicBezTo>
                      <a:pt x="423061" y="1677"/>
                      <a:pt x="419323" y="1124"/>
                      <a:pt x="407194" y="4763"/>
                    </a:cubicBezTo>
                    <a:cubicBezTo>
                      <a:pt x="401177" y="6568"/>
                      <a:pt x="390361" y="10910"/>
                      <a:pt x="383382" y="11907"/>
                    </a:cubicBezTo>
                    <a:cubicBezTo>
                      <a:pt x="381025" y="12244"/>
                      <a:pt x="353616" y="19844"/>
                      <a:pt x="345282" y="2381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soria">
                <a:extLst>
                  <a:ext uri="{FF2B5EF4-FFF2-40B4-BE49-F238E27FC236}">
                    <a16:creationId xmlns:a16="http://schemas.microsoft.com/office/drawing/2014/main" id="{0BCEF451-1F9A-07F8-5C67-1ABCB879E938}"/>
                  </a:ext>
                </a:extLst>
              </p:cNvPr>
              <p:cNvSpPr/>
              <p:nvPr/>
            </p:nvSpPr>
            <p:spPr>
              <a:xfrm>
                <a:off x="2555812" y="993652"/>
                <a:ext cx="776178" cy="593725"/>
              </a:xfrm>
              <a:custGeom>
                <a:avLst/>
                <a:gdLst>
                  <a:gd name="connsiteX0" fmla="*/ 640894 w 777419"/>
                  <a:gd name="connsiteY0" fmla="*/ 82550 h 593725"/>
                  <a:gd name="connsiteX1" fmla="*/ 625019 w 777419"/>
                  <a:gd name="connsiteY1" fmla="*/ 66675 h 593725"/>
                  <a:gd name="connsiteX2" fmla="*/ 615494 w 777419"/>
                  <a:gd name="connsiteY2" fmla="*/ 47625 h 593725"/>
                  <a:gd name="connsiteX3" fmla="*/ 577394 w 777419"/>
                  <a:gd name="connsiteY3" fmla="*/ 28575 h 593725"/>
                  <a:gd name="connsiteX4" fmla="*/ 564694 w 777419"/>
                  <a:gd name="connsiteY4" fmla="*/ 22225 h 593725"/>
                  <a:gd name="connsiteX5" fmla="*/ 542469 w 777419"/>
                  <a:gd name="connsiteY5" fmla="*/ 6350 h 593725"/>
                  <a:gd name="connsiteX6" fmla="*/ 523419 w 777419"/>
                  <a:gd name="connsiteY6" fmla="*/ 0 h 593725"/>
                  <a:gd name="connsiteX7" fmla="*/ 501194 w 777419"/>
                  <a:gd name="connsiteY7" fmla="*/ 3175 h 593725"/>
                  <a:gd name="connsiteX8" fmla="*/ 498019 w 777419"/>
                  <a:gd name="connsiteY8" fmla="*/ 12700 h 593725"/>
                  <a:gd name="connsiteX9" fmla="*/ 475794 w 777419"/>
                  <a:gd name="connsiteY9" fmla="*/ 19050 h 593725"/>
                  <a:gd name="connsiteX10" fmla="*/ 437694 w 777419"/>
                  <a:gd name="connsiteY10" fmla="*/ 38100 h 593725"/>
                  <a:gd name="connsiteX11" fmla="*/ 412294 w 777419"/>
                  <a:gd name="connsiteY11" fmla="*/ 44450 h 593725"/>
                  <a:gd name="connsiteX12" fmla="*/ 386894 w 777419"/>
                  <a:gd name="connsiteY12" fmla="*/ 57150 h 593725"/>
                  <a:gd name="connsiteX13" fmla="*/ 383719 w 777419"/>
                  <a:gd name="connsiteY13" fmla="*/ 66675 h 593725"/>
                  <a:gd name="connsiteX14" fmla="*/ 380544 w 777419"/>
                  <a:gd name="connsiteY14" fmla="*/ 85725 h 593725"/>
                  <a:gd name="connsiteX15" fmla="*/ 361494 w 777419"/>
                  <a:gd name="connsiteY15" fmla="*/ 66675 h 593725"/>
                  <a:gd name="connsiteX16" fmla="*/ 358319 w 777419"/>
                  <a:gd name="connsiteY16" fmla="*/ 50800 h 593725"/>
                  <a:gd name="connsiteX17" fmla="*/ 355144 w 777419"/>
                  <a:gd name="connsiteY17" fmla="*/ 41275 h 593725"/>
                  <a:gd name="connsiteX18" fmla="*/ 345619 w 777419"/>
                  <a:gd name="connsiteY18" fmla="*/ 38100 h 593725"/>
                  <a:gd name="connsiteX19" fmla="*/ 297994 w 777419"/>
                  <a:gd name="connsiteY19" fmla="*/ 47625 h 593725"/>
                  <a:gd name="connsiteX20" fmla="*/ 291644 w 777419"/>
                  <a:gd name="connsiteY20" fmla="*/ 57150 h 593725"/>
                  <a:gd name="connsiteX21" fmla="*/ 288469 w 777419"/>
                  <a:gd name="connsiteY21" fmla="*/ 66675 h 593725"/>
                  <a:gd name="connsiteX22" fmla="*/ 285294 w 777419"/>
                  <a:gd name="connsiteY22" fmla="*/ 88900 h 593725"/>
                  <a:gd name="connsiteX23" fmla="*/ 282119 w 777419"/>
                  <a:gd name="connsiteY23" fmla="*/ 98425 h 593725"/>
                  <a:gd name="connsiteX24" fmla="*/ 228144 w 777419"/>
                  <a:gd name="connsiteY24" fmla="*/ 107950 h 593725"/>
                  <a:gd name="connsiteX25" fmla="*/ 221794 w 777419"/>
                  <a:gd name="connsiteY25" fmla="*/ 117475 h 593725"/>
                  <a:gd name="connsiteX26" fmla="*/ 212269 w 777419"/>
                  <a:gd name="connsiteY26" fmla="*/ 123825 h 593725"/>
                  <a:gd name="connsiteX27" fmla="*/ 202744 w 777419"/>
                  <a:gd name="connsiteY27" fmla="*/ 142875 h 593725"/>
                  <a:gd name="connsiteX28" fmla="*/ 193219 w 777419"/>
                  <a:gd name="connsiteY28" fmla="*/ 146050 h 593725"/>
                  <a:gd name="connsiteX29" fmla="*/ 180519 w 777419"/>
                  <a:gd name="connsiteY29" fmla="*/ 174625 h 593725"/>
                  <a:gd name="connsiteX30" fmla="*/ 107494 w 777419"/>
                  <a:gd name="connsiteY30" fmla="*/ 184150 h 593725"/>
                  <a:gd name="connsiteX31" fmla="*/ 101144 w 777419"/>
                  <a:gd name="connsiteY31" fmla="*/ 193675 h 593725"/>
                  <a:gd name="connsiteX32" fmla="*/ 85269 w 777419"/>
                  <a:gd name="connsiteY32" fmla="*/ 209550 h 593725"/>
                  <a:gd name="connsiteX33" fmla="*/ 82094 w 777419"/>
                  <a:gd name="connsiteY33" fmla="*/ 222250 h 593725"/>
                  <a:gd name="connsiteX34" fmla="*/ 75744 w 777419"/>
                  <a:gd name="connsiteY34" fmla="*/ 231775 h 593725"/>
                  <a:gd name="connsiteX35" fmla="*/ 82094 w 777419"/>
                  <a:gd name="connsiteY35" fmla="*/ 250825 h 593725"/>
                  <a:gd name="connsiteX36" fmla="*/ 85269 w 777419"/>
                  <a:gd name="connsiteY36" fmla="*/ 260350 h 593725"/>
                  <a:gd name="connsiteX37" fmla="*/ 75744 w 777419"/>
                  <a:gd name="connsiteY37" fmla="*/ 266700 h 593725"/>
                  <a:gd name="connsiteX38" fmla="*/ 47169 w 777419"/>
                  <a:gd name="connsiteY38" fmla="*/ 282575 h 593725"/>
                  <a:gd name="connsiteX39" fmla="*/ 37644 w 777419"/>
                  <a:gd name="connsiteY39" fmla="*/ 292100 h 593725"/>
                  <a:gd name="connsiteX40" fmla="*/ 31294 w 777419"/>
                  <a:gd name="connsiteY40" fmla="*/ 301625 h 593725"/>
                  <a:gd name="connsiteX41" fmla="*/ 9069 w 777419"/>
                  <a:gd name="connsiteY41" fmla="*/ 307975 h 593725"/>
                  <a:gd name="connsiteX42" fmla="*/ 5894 w 777419"/>
                  <a:gd name="connsiteY42" fmla="*/ 346075 h 593725"/>
                  <a:gd name="connsiteX43" fmla="*/ 18594 w 777419"/>
                  <a:gd name="connsiteY43" fmla="*/ 352425 h 593725"/>
                  <a:gd name="connsiteX44" fmla="*/ 28119 w 777419"/>
                  <a:gd name="connsiteY44" fmla="*/ 396875 h 593725"/>
                  <a:gd name="connsiteX45" fmla="*/ 34469 w 777419"/>
                  <a:gd name="connsiteY45" fmla="*/ 406400 h 593725"/>
                  <a:gd name="connsiteX46" fmla="*/ 43994 w 777419"/>
                  <a:gd name="connsiteY46" fmla="*/ 438150 h 593725"/>
                  <a:gd name="connsiteX47" fmla="*/ 47169 w 777419"/>
                  <a:gd name="connsiteY47" fmla="*/ 447675 h 593725"/>
                  <a:gd name="connsiteX48" fmla="*/ 50344 w 777419"/>
                  <a:gd name="connsiteY48" fmla="*/ 457200 h 593725"/>
                  <a:gd name="connsiteX49" fmla="*/ 56694 w 777419"/>
                  <a:gd name="connsiteY49" fmla="*/ 466725 h 593725"/>
                  <a:gd name="connsiteX50" fmla="*/ 59869 w 777419"/>
                  <a:gd name="connsiteY50" fmla="*/ 476250 h 593725"/>
                  <a:gd name="connsiteX51" fmla="*/ 69394 w 777419"/>
                  <a:gd name="connsiteY51" fmla="*/ 479425 h 593725"/>
                  <a:gd name="connsiteX52" fmla="*/ 88444 w 777419"/>
                  <a:gd name="connsiteY52" fmla="*/ 482600 h 593725"/>
                  <a:gd name="connsiteX53" fmla="*/ 107494 w 777419"/>
                  <a:gd name="connsiteY53" fmla="*/ 488950 h 593725"/>
                  <a:gd name="connsiteX54" fmla="*/ 117019 w 777419"/>
                  <a:gd name="connsiteY54" fmla="*/ 492125 h 593725"/>
                  <a:gd name="connsiteX55" fmla="*/ 142419 w 777419"/>
                  <a:gd name="connsiteY55" fmla="*/ 498475 h 593725"/>
                  <a:gd name="connsiteX56" fmla="*/ 155119 w 777419"/>
                  <a:gd name="connsiteY56" fmla="*/ 501650 h 593725"/>
                  <a:gd name="connsiteX57" fmla="*/ 174169 w 777419"/>
                  <a:gd name="connsiteY57" fmla="*/ 508000 h 593725"/>
                  <a:gd name="connsiteX58" fmla="*/ 196394 w 777419"/>
                  <a:gd name="connsiteY58" fmla="*/ 514350 h 593725"/>
                  <a:gd name="connsiteX59" fmla="*/ 266244 w 777419"/>
                  <a:gd name="connsiteY59" fmla="*/ 511175 h 593725"/>
                  <a:gd name="connsiteX60" fmla="*/ 285294 w 777419"/>
                  <a:gd name="connsiteY60" fmla="*/ 498475 h 593725"/>
                  <a:gd name="connsiteX61" fmla="*/ 304344 w 777419"/>
                  <a:gd name="connsiteY61" fmla="*/ 488950 h 593725"/>
                  <a:gd name="connsiteX62" fmla="*/ 320219 w 777419"/>
                  <a:gd name="connsiteY62" fmla="*/ 492125 h 593725"/>
                  <a:gd name="connsiteX63" fmla="*/ 339269 w 777419"/>
                  <a:gd name="connsiteY63" fmla="*/ 504825 h 593725"/>
                  <a:gd name="connsiteX64" fmla="*/ 351969 w 777419"/>
                  <a:gd name="connsiteY64" fmla="*/ 508000 h 593725"/>
                  <a:gd name="connsiteX65" fmla="*/ 361494 w 777419"/>
                  <a:gd name="connsiteY65" fmla="*/ 511175 h 593725"/>
                  <a:gd name="connsiteX66" fmla="*/ 383719 w 777419"/>
                  <a:gd name="connsiteY66" fmla="*/ 514350 h 593725"/>
                  <a:gd name="connsiteX67" fmla="*/ 428169 w 777419"/>
                  <a:gd name="connsiteY67" fmla="*/ 520700 h 593725"/>
                  <a:gd name="connsiteX68" fmla="*/ 437694 w 777419"/>
                  <a:gd name="connsiteY68" fmla="*/ 523875 h 593725"/>
                  <a:gd name="connsiteX69" fmla="*/ 444044 w 777419"/>
                  <a:gd name="connsiteY69" fmla="*/ 542925 h 593725"/>
                  <a:gd name="connsiteX70" fmla="*/ 447219 w 777419"/>
                  <a:gd name="connsiteY70" fmla="*/ 558800 h 593725"/>
                  <a:gd name="connsiteX71" fmla="*/ 463094 w 777419"/>
                  <a:gd name="connsiteY71" fmla="*/ 574675 h 593725"/>
                  <a:gd name="connsiteX72" fmla="*/ 507544 w 777419"/>
                  <a:gd name="connsiteY72" fmla="*/ 584200 h 593725"/>
                  <a:gd name="connsiteX73" fmla="*/ 529769 w 777419"/>
                  <a:gd name="connsiteY73" fmla="*/ 590550 h 593725"/>
                  <a:gd name="connsiteX74" fmla="*/ 548819 w 777419"/>
                  <a:gd name="connsiteY74" fmla="*/ 593725 h 593725"/>
                  <a:gd name="connsiteX75" fmla="*/ 644069 w 777419"/>
                  <a:gd name="connsiteY75" fmla="*/ 590550 h 593725"/>
                  <a:gd name="connsiteX76" fmla="*/ 647244 w 777419"/>
                  <a:gd name="connsiteY76" fmla="*/ 581025 h 593725"/>
                  <a:gd name="connsiteX77" fmla="*/ 653594 w 777419"/>
                  <a:gd name="connsiteY77" fmla="*/ 571500 h 593725"/>
                  <a:gd name="connsiteX78" fmla="*/ 625019 w 777419"/>
                  <a:gd name="connsiteY78" fmla="*/ 555625 h 593725"/>
                  <a:gd name="connsiteX79" fmla="*/ 618669 w 777419"/>
                  <a:gd name="connsiteY79" fmla="*/ 546100 h 593725"/>
                  <a:gd name="connsiteX80" fmla="*/ 612319 w 777419"/>
                  <a:gd name="connsiteY80" fmla="*/ 523875 h 593725"/>
                  <a:gd name="connsiteX81" fmla="*/ 605969 w 777419"/>
                  <a:gd name="connsiteY81" fmla="*/ 514350 h 593725"/>
                  <a:gd name="connsiteX82" fmla="*/ 609144 w 777419"/>
                  <a:gd name="connsiteY82" fmla="*/ 504825 h 593725"/>
                  <a:gd name="connsiteX83" fmla="*/ 615494 w 777419"/>
                  <a:gd name="connsiteY83" fmla="*/ 476250 h 593725"/>
                  <a:gd name="connsiteX84" fmla="*/ 621844 w 777419"/>
                  <a:gd name="connsiteY84" fmla="*/ 457200 h 593725"/>
                  <a:gd name="connsiteX85" fmla="*/ 637719 w 777419"/>
                  <a:gd name="connsiteY85" fmla="*/ 422275 h 593725"/>
                  <a:gd name="connsiteX86" fmla="*/ 656769 w 777419"/>
                  <a:gd name="connsiteY86" fmla="*/ 409575 h 593725"/>
                  <a:gd name="connsiteX87" fmla="*/ 694869 w 777419"/>
                  <a:gd name="connsiteY87" fmla="*/ 406400 h 593725"/>
                  <a:gd name="connsiteX88" fmla="*/ 688519 w 777419"/>
                  <a:gd name="connsiteY88" fmla="*/ 355600 h 593725"/>
                  <a:gd name="connsiteX89" fmla="*/ 682169 w 777419"/>
                  <a:gd name="connsiteY89" fmla="*/ 336550 h 593725"/>
                  <a:gd name="connsiteX90" fmla="*/ 678994 w 777419"/>
                  <a:gd name="connsiteY90" fmla="*/ 327025 h 593725"/>
                  <a:gd name="connsiteX91" fmla="*/ 688519 w 777419"/>
                  <a:gd name="connsiteY91" fmla="*/ 288925 h 593725"/>
                  <a:gd name="connsiteX92" fmla="*/ 713919 w 777419"/>
                  <a:gd name="connsiteY92" fmla="*/ 282575 h 593725"/>
                  <a:gd name="connsiteX93" fmla="*/ 732969 w 777419"/>
                  <a:gd name="connsiteY93" fmla="*/ 276225 h 593725"/>
                  <a:gd name="connsiteX94" fmla="*/ 742494 w 777419"/>
                  <a:gd name="connsiteY94" fmla="*/ 273050 h 593725"/>
                  <a:gd name="connsiteX95" fmla="*/ 752019 w 777419"/>
                  <a:gd name="connsiteY95" fmla="*/ 269875 h 593725"/>
                  <a:gd name="connsiteX96" fmla="*/ 774244 w 777419"/>
                  <a:gd name="connsiteY96" fmla="*/ 244475 h 593725"/>
                  <a:gd name="connsiteX97" fmla="*/ 777419 w 777419"/>
                  <a:gd name="connsiteY97" fmla="*/ 234950 h 593725"/>
                  <a:gd name="connsiteX98" fmla="*/ 771069 w 777419"/>
                  <a:gd name="connsiteY98" fmla="*/ 200025 h 593725"/>
                  <a:gd name="connsiteX99" fmla="*/ 761544 w 777419"/>
                  <a:gd name="connsiteY99" fmla="*/ 161925 h 593725"/>
                  <a:gd name="connsiteX100" fmla="*/ 755194 w 777419"/>
                  <a:gd name="connsiteY100" fmla="*/ 136525 h 593725"/>
                  <a:gd name="connsiteX101" fmla="*/ 752019 w 777419"/>
                  <a:gd name="connsiteY101" fmla="*/ 120650 h 593725"/>
                  <a:gd name="connsiteX102" fmla="*/ 745669 w 777419"/>
                  <a:gd name="connsiteY102" fmla="*/ 111125 h 593725"/>
                  <a:gd name="connsiteX103" fmla="*/ 736144 w 777419"/>
                  <a:gd name="connsiteY103" fmla="*/ 104775 h 593725"/>
                  <a:gd name="connsiteX104" fmla="*/ 732969 w 777419"/>
                  <a:gd name="connsiteY104" fmla="*/ 95250 h 593725"/>
                  <a:gd name="connsiteX105" fmla="*/ 720269 w 777419"/>
                  <a:gd name="connsiteY105" fmla="*/ 79375 h 593725"/>
                  <a:gd name="connsiteX106" fmla="*/ 701219 w 777419"/>
                  <a:gd name="connsiteY106" fmla="*/ 85725 h 593725"/>
                  <a:gd name="connsiteX107" fmla="*/ 678994 w 777419"/>
                  <a:gd name="connsiteY107" fmla="*/ 95250 h 593725"/>
                  <a:gd name="connsiteX108" fmla="*/ 640894 w 777419"/>
                  <a:gd name="connsiteY108" fmla="*/ 82550 h 59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777419" h="593725">
                    <a:moveTo>
                      <a:pt x="640894" y="82550"/>
                    </a:moveTo>
                    <a:cubicBezTo>
                      <a:pt x="631898" y="77788"/>
                      <a:pt x="629509" y="72662"/>
                      <a:pt x="625019" y="66675"/>
                    </a:cubicBezTo>
                    <a:cubicBezTo>
                      <a:pt x="614519" y="52675"/>
                      <a:pt x="630677" y="60910"/>
                      <a:pt x="615494" y="47625"/>
                    </a:cubicBezTo>
                    <a:cubicBezTo>
                      <a:pt x="591230" y="26394"/>
                      <a:pt x="603373" y="41564"/>
                      <a:pt x="577394" y="28575"/>
                    </a:cubicBezTo>
                    <a:lnTo>
                      <a:pt x="564694" y="22225"/>
                    </a:lnTo>
                    <a:cubicBezTo>
                      <a:pt x="555599" y="8582"/>
                      <a:pt x="561266" y="13185"/>
                      <a:pt x="542469" y="6350"/>
                    </a:cubicBezTo>
                    <a:cubicBezTo>
                      <a:pt x="536179" y="4063"/>
                      <a:pt x="523419" y="0"/>
                      <a:pt x="523419" y="0"/>
                    </a:cubicBezTo>
                    <a:cubicBezTo>
                      <a:pt x="516011" y="1058"/>
                      <a:pt x="507887" y="-172"/>
                      <a:pt x="501194" y="3175"/>
                    </a:cubicBezTo>
                    <a:cubicBezTo>
                      <a:pt x="498201" y="4672"/>
                      <a:pt x="500386" y="10333"/>
                      <a:pt x="498019" y="12700"/>
                    </a:cubicBezTo>
                    <a:cubicBezTo>
                      <a:pt x="496501" y="14218"/>
                      <a:pt x="475904" y="19023"/>
                      <a:pt x="475794" y="19050"/>
                    </a:cubicBezTo>
                    <a:cubicBezTo>
                      <a:pt x="457170" y="31466"/>
                      <a:pt x="458726" y="32842"/>
                      <a:pt x="437694" y="38100"/>
                    </a:cubicBezTo>
                    <a:lnTo>
                      <a:pt x="412294" y="44450"/>
                    </a:lnTo>
                    <a:cubicBezTo>
                      <a:pt x="405121" y="65969"/>
                      <a:pt x="416080" y="42557"/>
                      <a:pt x="386894" y="57150"/>
                    </a:cubicBezTo>
                    <a:cubicBezTo>
                      <a:pt x="383901" y="58647"/>
                      <a:pt x="384445" y="63408"/>
                      <a:pt x="383719" y="66675"/>
                    </a:cubicBezTo>
                    <a:cubicBezTo>
                      <a:pt x="382322" y="72959"/>
                      <a:pt x="381602" y="79375"/>
                      <a:pt x="380544" y="85725"/>
                    </a:cubicBezTo>
                    <a:cubicBezTo>
                      <a:pt x="374194" y="79375"/>
                      <a:pt x="363255" y="75481"/>
                      <a:pt x="361494" y="66675"/>
                    </a:cubicBezTo>
                    <a:cubicBezTo>
                      <a:pt x="360436" y="61383"/>
                      <a:pt x="359628" y="56035"/>
                      <a:pt x="358319" y="50800"/>
                    </a:cubicBezTo>
                    <a:cubicBezTo>
                      <a:pt x="357507" y="47553"/>
                      <a:pt x="357511" y="43642"/>
                      <a:pt x="355144" y="41275"/>
                    </a:cubicBezTo>
                    <a:cubicBezTo>
                      <a:pt x="352777" y="38908"/>
                      <a:pt x="348794" y="39158"/>
                      <a:pt x="345619" y="38100"/>
                    </a:cubicBezTo>
                    <a:cubicBezTo>
                      <a:pt x="328162" y="39555"/>
                      <a:pt x="310803" y="34816"/>
                      <a:pt x="297994" y="47625"/>
                    </a:cubicBezTo>
                    <a:cubicBezTo>
                      <a:pt x="295296" y="50323"/>
                      <a:pt x="293351" y="53737"/>
                      <a:pt x="291644" y="57150"/>
                    </a:cubicBezTo>
                    <a:cubicBezTo>
                      <a:pt x="290147" y="60143"/>
                      <a:pt x="289527" y="63500"/>
                      <a:pt x="288469" y="66675"/>
                    </a:cubicBezTo>
                    <a:cubicBezTo>
                      <a:pt x="287411" y="74083"/>
                      <a:pt x="286762" y="81562"/>
                      <a:pt x="285294" y="88900"/>
                    </a:cubicBezTo>
                    <a:cubicBezTo>
                      <a:pt x="284638" y="92182"/>
                      <a:pt x="284842" y="96480"/>
                      <a:pt x="282119" y="98425"/>
                    </a:cubicBezTo>
                    <a:cubicBezTo>
                      <a:pt x="270398" y="106797"/>
                      <a:pt x="237568" y="107093"/>
                      <a:pt x="228144" y="107950"/>
                    </a:cubicBezTo>
                    <a:cubicBezTo>
                      <a:pt x="226027" y="111125"/>
                      <a:pt x="224492" y="114777"/>
                      <a:pt x="221794" y="117475"/>
                    </a:cubicBezTo>
                    <a:cubicBezTo>
                      <a:pt x="219096" y="120173"/>
                      <a:pt x="214653" y="120845"/>
                      <a:pt x="212269" y="123825"/>
                    </a:cubicBezTo>
                    <a:cubicBezTo>
                      <a:pt x="202044" y="136607"/>
                      <a:pt x="217613" y="130980"/>
                      <a:pt x="202744" y="142875"/>
                    </a:cubicBezTo>
                    <a:cubicBezTo>
                      <a:pt x="200131" y="144966"/>
                      <a:pt x="196394" y="144992"/>
                      <a:pt x="193219" y="146050"/>
                    </a:cubicBezTo>
                    <a:cubicBezTo>
                      <a:pt x="192165" y="149211"/>
                      <a:pt x="186875" y="170653"/>
                      <a:pt x="180519" y="174625"/>
                    </a:cubicBezTo>
                    <a:cubicBezTo>
                      <a:pt x="162993" y="185579"/>
                      <a:pt x="118011" y="183531"/>
                      <a:pt x="107494" y="184150"/>
                    </a:cubicBezTo>
                    <a:cubicBezTo>
                      <a:pt x="105377" y="187325"/>
                      <a:pt x="103842" y="190977"/>
                      <a:pt x="101144" y="193675"/>
                    </a:cubicBezTo>
                    <a:cubicBezTo>
                      <a:pt x="79977" y="214842"/>
                      <a:pt x="102202" y="184150"/>
                      <a:pt x="85269" y="209550"/>
                    </a:cubicBezTo>
                    <a:cubicBezTo>
                      <a:pt x="84211" y="213783"/>
                      <a:pt x="83813" y="218239"/>
                      <a:pt x="82094" y="222250"/>
                    </a:cubicBezTo>
                    <a:cubicBezTo>
                      <a:pt x="80591" y="225757"/>
                      <a:pt x="75744" y="227959"/>
                      <a:pt x="75744" y="231775"/>
                    </a:cubicBezTo>
                    <a:cubicBezTo>
                      <a:pt x="75744" y="238468"/>
                      <a:pt x="79977" y="244475"/>
                      <a:pt x="82094" y="250825"/>
                    </a:cubicBezTo>
                    <a:lnTo>
                      <a:pt x="85269" y="260350"/>
                    </a:lnTo>
                    <a:cubicBezTo>
                      <a:pt x="82094" y="262467"/>
                      <a:pt x="79157" y="264993"/>
                      <a:pt x="75744" y="266700"/>
                    </a:cubicBezTo>
                    <a:cubicBezTo>
                      <a:pt x="59774" y="274685"/>
                      <a:pt x="67191" y="262553"/>
                      <a:pt x="47169" y="282575"/>
                    </a:cubicBezTo>
                    <a:cubicBezTo>
                      <a:pt x="43994" y="285750"/>
                      <a:pt x="40519" y="288651"/>
                      <a:pt x="37644" y="292100"/>
                    </a:cubicBezTo>
                    <a:cubicBezTo>
                      <a:pt x="35201" y="295031"/>
                      <a:pt x="34274" y="299241"/>
                      <a:pt x="31294" y="301625"/>
                    </a:cubicBezTo>
                    <a:cubicBezTo>
                      <a:pt x="29224" y="303281"/>
                      <a:pt x="9899" y="307768"/>
                      <a:pt x="9069" y="307975"/>
                    </a:cubicBezTo>
                    <a:cubicBezTo>
                      <a:pt x="35" y="321526"/>
                      <a:pt x="-4312" y="323622"/>
                      <a:pt x="5894" y="346075"/>
                    </a:cubicBezTo>
                    <a:cubicBezTo>
                      <a:pt x="7853" y="350384"/>
                      <a:pt x="14361" y="350308"/>
                      <a:pt x="18594" y="352425"/>
                    </a:cubicBezTo>
                    <a:cubicBezTo>
                      <a:pt x="33727" y="375124"/>
                      <a:pt x="17558" y="347588"/>
                      <a:pt x="28119" y="396875"/>
                    </a:cubicBezTo>
                    <a:cubicBezTo>
                      <a:pt x="28919" y="400606"/>
                      <a:pt x="32352" y="403225"/>
                      <a:pt x="34469" y="406400"/>
                    </a:cubicBezTo>
                    <a:cubicBezTo>
                      <a:pt x="39267" y="425594"/>
                      <a:pt x="36264" y="414960"/>
                      <a:pt x="43994" y="438150"/>
                    </a:cubicBezTo>
                    <a:lnTo>
                      <a:pt x="47169" y="447675"/>
                    </a:lnTo>
                    <a:cubicBezTo>
                      <a:pt x="48227" y="450850"/>
                      <a:pt x="48488" y="454415"/>
                      <a:pt x="50344" y="457200"/>
                    </a:cubicBezTo>
                    <a:cubicBezTo>
                      <a:pt x="52461" y="460375"/>
                      <a:pt x="54987" y="463312"/>
                      <a:pt x="56694" y="466725"/>
                    </a:cubicBezTo>
                    <a:cubicBezTo>
                      <a:pt x="58191" y="469718"/>
                      <a:pt x="57502" y="473883"/>
                      <a:pt x="59869" y="476250"/>
                    </a:cubicBezTo>
                    <a:cubicBezTo>
                      <a:pt x="62236" y="478617"/>
                      <a:pt x="66127" y="478699"/>
                      <a:pt x="69394" y="479425"/>
                    </a:cubicBezTo>
                    <a:cubicBezTo>
                      <a:pt x="75678" y="480822"/>
                      <a:pt x="82199" y="481039"/>
                      <a:pt x="88444" y="482600"/>
                    </a:cubicBezTo>
                    <a:cubicBezTo>
                      <a:pt x="94938" y="484223"/>
                      <a:pt x="101144" y="486833"/>
                      <a:pt x="107494" y="488950"/>
                    </a:cubicBezTo>
                    <a:cubicBezTo>
                      <a:pt x="110669" y="490008"/>
                      <a:pt x="113737" y="491469"/>
                      <a:pt x="117019" y="492125"/>
                    </a:cubicBezTo>
                    <a:cubicBezTo>
                      <a:pt x="149294" y="498580"/>
                      <a:pt x="119639" y="491966"/>
                      <a:pt x="142419" y="498475"/>
                    </a:cubicBezTo>
                    <a:cubicBezTo>
                      <a:pt x="146615" y="499674"/>
                      <a:pt x="150939" y="500396"/>
                      <a:pt x="155119" y="501650"/>
                    </a:cubicBezTo>
                    <a:cubicBezTo>
                      <a:pt x="161530" y="503573"/>
                      <a:pt x="167675" y="506377"/>
                      <a:pt x="174169" y="508000"/>
                    </a:cubicBezTo>
                    <a:cubicBezTo>
                      <a:pt x="190116" y="511987"/>
                      <a:pt x="182729" y="509795"/>
                      <a:pt x="196394" y="514350"/>
                    </a:cubicBezTo>
                    <a:cubicBezTo>
                      <a:pt x="219677" y="513292"/>
                      <a:pt x="243300" y="515272"/>
                      <a:pt x="266244" y="511175"/>
                    </a:cubicBezTo>
                    <a:cubicBezTo>
                      <a:pt x="273757" y="509833"/>
                      <a:pt x="278944" y="502708"/>
                      <a:pt x="285294" y="498475"/>
                    </a:cubicBezTo>
                    <a:cubicBezTo>
                      <a:pt x="297604" y="490269"/>
                      <a:pt x="291199" y="493332"/>
                      <a:pt x="304344" y="488950"/>
                    </a:cubicBezTo>
                    <a:cubicBezTo>
                      <a:pt x="309636" y="490008"/>
                      <a:pt x="315306" y="489892"/>
                      <a:pt x="320219" y="492125"/>
                    </a:cubicBezTo>
                    <a:cubicBezTo>
                      <a:pt x="327167" y="495283"/>
                      <a:pt x="331865" y="502974"/>
                      <a:pt x="339269" y="504825"/>
                    </a:cubicBezTo>
                    <a:cubicBezTo>
                      <a:pt x="343502" y="505883"/>
                      <a:pt x="347773" y="506801"/>
                      <a:pt x="351969" y="508000"/>
                    </a:cubicBezTo>
                    <a:cubicBezTo>
                      <a:pt x="355187" y="508919"/>
                      <a:pt x="358212" y="510519"/>
                      <a:pt x="361494" y="511175"/>
                    </a:cubicBezTo>
                    <a:cubicBezTo>
                      <a:pt x="368832" y="512643"/>
                      <a:pt x="376301" y="513361"/>
                      <a:pt x="383719" y="514350"/>
                    </a:cubicBezTo>
                    <a:cubicBezTo>
                      <a:pt x="395734" y="515952"/>
                      <a:pt x="415621" y="517911"/>
                      <a:pt x="428169" y="520700"/>
                    </a:cubicBezTo>
                    <a:cubicBezTo>
                      <a:pt x="431436" y="521426"/>
                      <a:pt x="434519" y="522817"/>
                      <a:pt x="437694" y="523875"/>
                    </a:cubicBezTo>
                    <a:cubicBezTo>
                      <a:pt x="439811" y="530225"/>
                      <a:pt x="442731" y="536361"/>
                      <a:pt x="444044" y="542925"/>
                    </a:cubicBezTo>
                    <a:cubicBezTo>
                      <a:pt x="445102" y="548217"/>
                      <a:pt x="445324" y="553747"/>
                      <a:pt x="447219" y="558800"/>
                    </a:cubicBezTo>
                    <a:cubicBezTo>
                      <a:pt x="449971" y="566138"/>
                      <a:pt x="456109" y="571571"/>
                      <a:pt x="463094" y="574675"/>
                    </a:cubicBezTo>
                    <a:cubicBezTo>
                      <a:pt x="480797" y="582543"/>
                      <a:pt x="487538" y="581699"/>
                      <a:pt x="507544" y="584200"/>
                    </a:cubicBezTo>
                    <a:cubicBezTo>
                      <a:pt x="516622" y="587226"/>
                      <a:pt x="519802" y="588557"/>
                      <a:pt x="529769" y="590550"/>
                    </a:cubicBezTo>
                    <a:cubicBezTo>
                      <a:pt x="536082" y="591813"/>
                      <a:pt x="542469" y="592667"/>
                      <a:pt x="548819" y="593725"/>
                    </a:cubicBezTo>
                    <a:cubicBezTo>
                      <a:pt x="580569" y="592667"/>
                      <a:pt x="612563" y="594615"/>
                      <a:pt x="644069" y="590550"/>
                    </a:cubicBezTo>
                    <a:cubicBezTo>
                      <a:pt x="647388" y="590122"/>
                      <a:pt x="645747" y="584018"/>
                      <a:pt x="647244" y="581025"/>
                    </a:cubicBezTo>
                    <a:cubicBezTo>
                      <a:pt x="648951" y="577612"/>
                      <a:pt x="651477" y="574675"/>
                      <a:pt x="653594" y="571500"/>
                    </a:cubicBezTo>
                    <a:cubicBezTo>
                      <a:pt x="631759" y="556944"/>
                      <a:pt x="641784" y="561213"/>
                      <a:pt x="625019" y="555625"/>
                    </a:cubicBezTo>
                    <a:cubicBezTo>
                      <a:pt x="622902" y="552450"/>
                      <a:pt x="620376" y="549513"/>
                      <a:pt x="618669" y="546100"/>
                    </a:cubicBezTo>
                    <a:cubicBezTo>
                      <a:pt x="612490" y="533743"/>
                      <a:pt x="618423" y="538117"/>
                      <a:pt x="612319" y="523875"/>
                    </a:cubicBezTo>
                    <a:cubicBezTo>
                      <a:pt x="610816" y="520368"/>
                      <a:pt x="608086" y="517525"/>
                      <a:pt x="605969" y="514350"/>
                    </a:cubicBezTo>
                    <a:cubicBezTo>
                      <a:pt x="607027" y="511175"/>
                      <a:pt x="608332" y="508072"/>
                      <a:pt x="609144" y="504825"/>
                    </a:cubicBezTo>
                    <a:cubicBezTo>
                      <a:pt x="613676" y="486698"/>
                      <a:pt x="610605" y="492547"/>
                      <a:pt x="615494" y="476250"/>
                    </a:cubicBezTo>
                    <a:cubicBezTo>
                      <a:pt x="617417" y="469839"/>
                      <a:pt x="620531" y="463764"/>
                      <a:pt x="621844" y="457200"/>
                    </a:cubicBezTo>
                    <a:cubicBezTo>
                      <a:pt x="624382" y="444512"/>
                      <a:pt x="625044" y="430725"/>
                      <a:pt x="637719" y="422275"/>
                    </a:cubicBezTo>
                    <a:cubicBezTo>
                      <a:pt x="644069" y="418042"/>
                      <a:pt x="649164" y="410209"/>
                      <a:pt x="656769" y="409575"/>
                    </a:cubicBezTo>
                    <a:lnTo>
                      <a:pt x="694869" y="406400"/>
                    </a:lnTo>
                    <a:cubicBezTo>
                      <a:pt x="692739" y="380843"/>
                      <a:pt x="694303" y="374880"/>
                      <a:pt x="688519" y="355600"/>
                    </a:cubicBezTo>
                    <a:cubicBezTo>
                      <a:pt x="686596" y="349189"/>
                      <a:pt x="684286" y="342900"/>
                      <a:pt x="682169" y="336550"/>
                    </a:cubicBezTo>
                    <a:lnTo>
                      <a:pt x="678994" y="327025"/>
                    </a:lnTo>
                    <a:cubicBezTo>
                      <a:pt x="680089" y="317168"/>
                      <a:pt x="677849" y="297461"/>
                      <a:pt x="688519" y="288925"/>
                    </a:cubicBezTo>
                    <a:cubicBezTo>
                      <a:pt x="691841" y="286267"/>
                      <a:pt x="713019" y="282820"/>
                      <a:pt x="713919" y="282575"/>
                    </a:cubicBezTo>
                    <a:cubicBezTo>
                      <a:pt x="720377" y="280814"/>
                      <a:pt x="726619" y="278342"/>
                      <a:pt x="732969" y="276225"/>
                    </a:cubicBezTo>
                    <a:lnTo>
                      <a:pt x="742494" y="273050"/>
                    </a:lnTo>
                    <a:lnTo>
                      <a:pt x="752019" y="269875"/>
                    </a:lnTo>
                    <a:cubicBezTo>
                      <a:pt x="766836" y="247650"/>
                      <a:pt x="758369" y="255058"/>
                      <a:pt x="774244" y="244475"/>
                    </a:cubicBezTo>
                    <a:cubicBezTo>
                      <a:pt x="775302" y="241300"/>
                      <a:pt x="777419" y="238297"/>
                      <a:pt x="777419" y="234950"/>
                    </a:cubicBezTo>
                    <a:cubicBezTo>
                      <a:pt x="777419" y="230272"/>
                      <a:pt x="772101" y="205703"/>
                      <a:pt x="771069" y="200025"/>
                    </a:cubicBezTo>
                    <a:cubicBezTo>
                      <a:pt x="759992" y="139100"/>
                      <a:pt x="777002" y="223757"/>
                      <a:pt x="761544" y="161925"/>
                    </a:cubicBezTo>
                    <a:cubicBezTo>
                      <a:pt x="759427" y="153458"/>
                      <a:pt x="756906" y="145083"/>
                      <a:pt x="755194" y="136525"/>
                    </a:cubicBezTo>
                    <a:cubicBezTo>
                      <a:pt x="754136" y="131233"/>
                      <a:pt x="753914" y="125703"/>
                      <a:pt x="752019" y="120650"/>
                    </a:cubicBezTo>
                    <a:cubicBezTo>
                      <a:pt x="750679" y="117077"/>
                      <a:pt x="748367" y="113823"/>
                      <a:pt x="745669" y="111125"/>
                    </a:cubicBezTo>
                    <a:cubicBezTo>
                      <a:pt x="742971" y="108427"/>
                      <a:pt x="739319" y="106892"/>
                      <a:pt x="736144" y="104775"/>
                    </a:cubicBezTo>
                    <a:cubicBezTo>
                      <a:pt x="735086" y="101600"/>
                      <a:pt x="735060" y="97863"/>
                      <a:pt x="732969" y="95250"/>
                    </a:cubicBezTo>
                    <a:cubicBezTo>
                      <a:pt x="716556" y="74734"/>
                      <a:pt x="728249" y="103316"/>
                      <a:pt x="720269" y="79375"/>
                    </a:cubicBezTo>
                    <a:cubicBezTo>
                      <a:pt x="713919" y="81492"/>
                      <a:pt x="707336" y="83007"/>
                      <a:pt x="701219" y="85725"/>
                    </a:cubicBezTo>
                    <a:cubicBezTo>
                      <a:pt x="673028" y="98254"/>
                      <a:pt x="712589" y="86851"/>
                      <a:pt x="678994" y="95250"/>
                    </a:cubicBezTo>
                    <a:cubicBezTo>
                      <a:pt x="658900" y="91901"/>
                      <a:pt x="649890" y="87312"/>
                      <a:pt x="640894" y="825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4" name="guadalajara">
                <a:extLst>
                  <a:ext uri="{FF2B5EF4-FFF2-40B4-BE49-F238E27FC236}">
                    <a16:creationId xmlns:a16="http://schemas.microsoft.com/office/drawing/2014/main" id="{B6EF2235-C4A5-6461-1BFA-1C0EB4CF17FA}"/>
                  </a:ext>
                </a:extLst>
              </p:cNvPr>
              <p:cNvSpPr/>
              <p:nvPr/>
            </p:nvSpPr>
            <p:spPr>
              <a:xfrm>
                <a:off x="2532769" y="1485777"/>
                <a:ext cx="951644" cy="647700"/>
              </a:xfrm>
              <a:custGeom>
                <a:avLst/>
                <a:gdLst>
                  <a:gd name="connsiteX0" fmla="*/ 673458 w 952858"/>
                  <a:gd name="connsiteY0" fmla="*/ 88900 h 647700"/>
                  <a:gd name="connsiteX1" fmla="*/ 657583 w 952858"/>
                  <a:gd name="connsiteY1" fmla="*/ 98425 h 647700"/>
                  <a:gd name="connsiteX2" fmla="*/ 600433 w 952858"/>
                  <a:gd name="connsiteY2" fmla="*/ 92075 h 647700"/>
                  <a:gd name="connsiteX3" fmla="*/ 543283 w 952858"/>
                  <a:gd name="connsiteY3" fmla="*/ 95250 h 647700"/>
                  <a:gd name="connsiteX4" fmla="*/ 533758 w 952858"/>
                  <a:gd name="connsiteY4" fmla="*/ 98425 h 647700"/>
                  <a:gd name="connsiteX5" fmla="*/ 498833 w 952858"/>
                  <a:gd name="connsiteY5" fmla="*/ 95250 h 647700"/>
                  <a:gd name="connsiteX6" fmla="*/ 479783 w 952858"/>
                  <a:gd name="connsiteY6" fmla="*/ 85725 h 647700"/>
                  <a:gd name="connsiteX7" fmla="*/ 470258 w 952858"/>
                  <a:gd name="connsiteY7" fmla="*/ 79375 h 647700"/>
                  <a:gd name="connsiteX8" fmla="*/ 467083 w 952858"/>
                  <a:gd name="connsiteY8" fmla="*/ 69850 h 647700"/>
                  <a:gd name="connsiteX9" fmla="*/ 463908 w 952858"/>
                  <a:gd name="connsiteY9" fmla="*/ 53975 h 647700"/>
                  <a:gd name="connsiteX10" fmla="*/ 444858 w 952858"/>
                  <a:gd name="connsiteY10" fmla="*/ 47625 h 647700"/>
                  <a:gd name="connsiteX11" fmla="*/ 435333 w 952858"/>
                  <a:gd name="connsiteY11" fmla="*/ 44450 h 647700"/>
                  <a:gd name="connsiteX12" fmla="*/ 394058 w 952858"/>
                  <a:gd name="connsiteY12" fmla="*/ 38100 h 647700"/>
                  <a:gd name="connsiteX13" fmla="*/ 365483 w 952858"/>
                  <a:gd name="connsiteY13" fmla="*/ 22225 h 647700"/>
                  <a:gd name="connsiteX14" fmla="*/ 359133 w 952858"/>
                  <a:gd name="connsiteY14" fmla="*/ 12700 h 647700"/>
                  <a:gd name="connsiteX15" fmla="*/ 340083 w 952858"/>
                  <a:gd name="connsiteY15" fmla="*/ 0 h 647700"/>
                  <a:gd name="connsiteX16" fmla="*/ 279758 w 952858"/>
                  <a:gd name="connsiteY16" fmla="*/ 3175 h 647700"/>
                  <a:gd name="connsiteX17" fmla="*/ 267058 w 952858"/>
                  <a:gd name="connsiteY17" fmla="*/ 19050 h 647700"/>
                  <a:gd name="connsiteX18" fmla="*/ 241658 w 952858"/>
                  <a:gd name="connsiteY18" fmla="*/ 22225 h 647700"/>
                  <a:gd name="connsiteX19" fmla="*/ 197208 w 952858"/>
                  <a:gd name="connsiteY19" fmla="*/ 19050 h 647700"/>
                  <a:gd name="connsiteX20" fmla="*/ 178158 w 952858"/>
                  <a:gd name="connsiteY20" fmla="*/ 12700 h 647700"/>
                  <a:gd name="connsiteX21" fmla="*/ 162283 w 952858"/>
                  <a:gd name="connsiteY21" fmla="*/ 9525 h 647700"/>
                  <a:gd name="connsiteX22" fmla="*/ 127358 w 952858"/>
                  <a:gd name="connsiteY22" fmla="*/ 31750 h 647700"/>
                  <a:gd name="connsiteX23" fmla="*/ 127358 w 952858"/>
                  <a:gd name="connsiteY23" fmla="*/ 31750 h 647700"/>
                  <a:gd name="connsiteX24" fmla="*/ 57508 w 952858"/>
                  <a:gd name="connsiteY24" fmla="*/ 41275 h 647700"/>
                  <a:gd name="connsiteX25" fmla="*/ 32108 w 952858"/>
                  <a:gd name="connsiteY25" fmla="*/ 50800 h 647700"/>
                  <a:gd name="connsiteX26" fmla="*/ 3533 w 952858"/>
                  <a:gd name="connsiteY26" fmla="*/ 63500 h 647700"/>
                  <a:gd name="connsiteX27" fmla="*/ 358 w 952858"/>
                  <a:gd name="connsiteY27" fmla="*/ 73025 h 647700"/>
                  <a:gd name="connsiteX28" fmla="*/ 9883 w 952858"/>
                  <a:gd name="connsiteY28" fmla="*/ 76200 h 647700"/>
                  <a:gd name="connsiteX29" fmla="*/ 19408 w 952858"/>
                  <a:gd name="connsiteY29" fmla="*/ 82550 h 647700"/>
                  <a:gd name="connsiteX30" fmla="*/ 32108 w 952858"/>
                  <a:gd name="connsiteY30" fmla="*/ 111125 h 647700"/>
                  <a:gd name="connsiteX31" fmla="*/ 35283 w 952858"/>
                  <a:gd name="connsiteY31" fmla="*/ 120650 h 647700"/>
                  <a:gd name="connsiteX32" fmla="*/ 41633 w 952858"/>
                  <a:gd name="connsiteY32" fmla="*/ 215900 h 647700"/>
                  <a:gd name="connsiteX33" fmla="*/ 44808 w 952858"/>
                  <a:gd name="connsiteY33" fmla="*/ 231775 h 647700"/>
                  <a:gd name="connsiteX34" fmla="*/ 57508 w 952858"/>
                  <a:gd name="connsiteY34" fmla="*/ 276225 h 647700"/>
                  <a:gd name="connsiteX35" fmla="*/ 63858 w 952858"/>
                  <a:gd name="connsiteY35" fmla="*/ 292100 h 647700"/>
                  <a:gd name="connsiteX36" fmla="*/ 70208 w 952858"/>
                  <a:gd name="connsiteY36" fmla="*/ 301625 h 647700"/>
                  <a:gd name="connsiteX37" fmla="*/ 76558 w 952858"/>
                  <a:gd name="connsiteY37" fmla="*/ 320675 h 647700"/>
                  <a:gd name="connsiteX38" fmla="*/ 79733 w 952858"/>
                  <a:gd name="connsiteY38" fmla="*/ 330200 h 647700"/>
                  <a:gd name="connsiteX39" fmla="*/ 82908 w 952858"/>
                  <a:gd name="connsiteY39" fmla="*/ 339725 h 647700"/>
                  <a:gd name="connsiteX40" fmla="*/ 86083 w 952858"/>
                  <a:gd name="connsiteY40" fmla="*/ 365125 h 647700"/>
                  <a:gd name="connsiteX41" fmla="*/ 92433 w 952858"/>
                  <a:gd name="connsiteY41" fmla="*/ 396875 h 647700"/>
                  <a:gd name="connsiteX42" fmla="*/ 98783 w 952858"/>
                  <a:gd name="connsiteY42" fmla="*/ 406400 h 647700"/>
                  <a:gd name="connsiteX43" fmla="*/ 101958 w 952858"/>
                  <a:gd name="connsiteY43" fmla="*/ 415925 h 647700"/>
                  <a:gd name="connsiteX44" fmla="*/ 117833 w 952858"/>
                  <a:gd name="connsiteY44" fmla="*/ 419100 h 647700"/>
                  <a:gd name="connsiteX45" fmla="*/ 136883 w 952858"/>
                  <a:gd name="connsiteY45" fmla="*/ 431800 h 647700"/>
                  <a:gd name="connsiteX46" fmla="*/ 152758 w 952858"/>
                  <a:gd name="connsiteY46" fmla="*/ 450850 h 647700"/>
                  <a:gd name="connsiteX47" fmla="*/ 162283 w 952858"/>
                  <a:gd name="connsiteY47" fmla="*/ 457200 h 647700"/>
                  <a:gd name="connsiteX48" fmla="*/ 171808 w 952858"/>
                  <a:gd name="connsiteY48" fmla="*/ 476250 h 647700"/>
                  <a:gd name="connsiteX49" fmla="*/ 181333 w 952858"/>
                  <a:gd name="connsiteY49" fmla="*/ 479425 h 647700"/>
                  <a:gd name="connsiteX50" fmla="*/ 187683 w 952858"/>
                  <a:gd name="connsiteY50" fmla="*/ 498475 h 647700"/>
                  <a:gd name="connsiteX51" fmla="*/ 190858 w 952858"/>
                  <a:gd name="connsiteY51" fmla="*/ 508000 h 647700"/>
                  <a:gd name="connsiteX52" fmla="*/ 194033 w 952858"/>
                  <a:gd name="connsiteY52" fmla="*/ 533400 h 647700"/>
                  <a:gd name="connsiteX53" fmla="*/ 200383 w 952858"/>
                  <a:gd name="connsiteY53" fmla="*/ 555625 h 647700"/>
                  <a:gd name="connsiteX54" fmla="*/ 206733 w 952858"/>
                  <a:gd name="connsiteY54" fmla="*/ 590550 h 647700"/>
                  <a:gd name="connsiteX55" fmla="*/ 216258 w 952858"/>
                  <a:gd name="connsiteY55" fmla="*/ 600075 h 647700"/>
                  <a:gd name="connsiteX56" fmla="*/ 235308 w 952858"/>
                  <a:gd name="connsiteY56" fmla="*/ 638175 h 647700"/>
                  <a:gd name="connsiteX57" fmla="*/ 254358 w 952858"/>
                  <a:gd name="connsiteY57" fmla="*/ 647700 h 647700"/>
                  <a:gd name="connsiteX58" fmla="*/ 263883 w 952858"/>
                  <a:gd name="connsiteY58" fmla="*/ 644525 h 647700"/>
                  <a:gd name="connsiteX59" fmla="*/ 273408 w 952858"/>
                  <a:gd name="connsiteY59" fmla="*/ 612775 h 647700"/>
                  <a:gd name="connsiteX60" fmla="*/ 276583 w 952858"/>
                  <a:gd name="connsiteY60" fmla="*/ 603250 h 647700"/>
                  <a:gd name="connsiteX61" fmla="*/ 295633 w 952858"/>
                  <a:gd name="connsiteY61" fmla="*/ 590550 h 647700"/>
                  <a:gd name="connsiteX62" fmla="*/ 298808 w 952858"/>
                  <a:gd name="connsiteY62" fmla="*/ 581025 h 647700"/>
                  <a:gd name="connsiteX63" fmla="*/ 321033 w 952858"/>
                  <a:gd name="connsiteY63" fmla="*/ 555625 h 647700"/>
                  <a:gd name="connsiteX64" fmla="*/ 324208 w 952858"/>
                  <a:gd name="connsiteY64" fmla="*/ 546100 h 647700"/>
                  <a:gd name="connsiteX65" fmla="*/ 327383 w 952858"/>
                  <a:gd name="connsiteY65" fmla="*/ 527050 h 647700"/>
                  <a:gd name="connsiteX66" fmla="*/ 346433 w 952858"/>
                  <a:gd name="connsiteY66" fmla="*/ 514350 h 647700"/>
                  <a:gd name="connsiteX67" fmla="*/ 444858 w 952858"/>
                  <a:gd name="connsiteY67" fmla="*/ 504825 h 647700"/>
                  <a:gd name="connsiteX68" fmla="*/ 454383 w 952858"/>
                  <a:gd name="connsiteY68" fmla="*/ 463550 h 647700"/>
                  <a:gd name="connsiteX69" fmla="*/ 479783 w 952858"/>
                  <a:gd name="connsiteY69" fmla="*/ 447675 h 647700"/>
                  <a:gd name="connsiteX70" fmla="*/ 489308 w 952858"/>
                  <a:gd name="connsiteY70" fmla="*/ 441325 h 647700"/>
                  <a:gd name="connsiteX71" fmla="*/ 521058 w 952858"/>
                  <a:gd name="connsiteY71" fmla="*/ 434975 h 647700"/>
                  <a:gd name="connsiteX72" fmla="*/ 536933 w 952858"/>
                  <a:gd name="connsiteY72" fmla="*/ 431800 h 647700"/>
                  <a:gd name="connsiteX73" fmla="*/ 565508 w 952858"/>
                  <a:gd name="connsiteY73" fmla="*/ 415925 h 647700"/>
                  <a:gd name="connsiteX74" fmla="*/ 575033 w 952858"/>
                  <a:gd name="connsiteY74" fmla="*/ 409575 h 647700"/>
                  <a:gd name="connsiteX75" fmla="*/ 584558 w 952858"/>
                  <a:gd name="connsiteY75" fmla="*/ 403225 h 647700"/>
                  <a:gd name="connsiteX76" fmla="*/ 594083 w 952858"/>
                  <a:gd name="connsiteY76" fmla="*/ 396875 h 647700"/>
                  <a:gd name="connsiteX77" fmla="*/ 600433 w 952858"/>
                  <a:gd name="connsiteY77" fmla="*/ 387350 h 647700"/>
                  <a:gd name="connsiteX78" fmla="*/ 629008 w 952858"/>
                  <a:gd name="connsiteY78" fmla="*/ 377825 h 647700"/>
                  <a:gd name="connsiteX79" fmla="*/ 638533 w 952858"/>
                  <a:gd name="connsiteY79" fmla="*/ 374650 h 647700"/>
                  <a:gd name="connsiteX80" fmla="*/ 648058 w 952858"/>
                  <a:gd name="connsiteY80" fmla="*/ 371475 h 647700"/>
                  <a:gd name="connsiteX81" fmla="*/ 667108 w 952858"/>
                  <a:gd name="connsiteY81" fmla="*/ 374650 h 647700"/>
                  <a:gd name="connsiteX82" fmla="*/ 673458 w 952858"/>
                  <a:gd name="connsiteY82" fmla="*/ 384175 h 647700"/>
                  <a:gd name="connsiteX83" fmla="*/ 682983 w 952858"/>
                  <a:gd name="connsiteY83" fmla="*/ 390525 h 647700"/>
                  <a:gd name="connsiteX84" fmla="*/ 695683 w 952858"/>
                  <a:gd name="connsiteY84" fmla="*/ 419100 h 647700"/>
                  <a:gd name="connsiteX85" fmla="*/ 698858 w 952858"/>
                  <a:gd name="connsiteY85" fmla="*/ 428625 h 647700"/>
                  <a:gd name="connsiteX86" fmla="*/ 711558 w 952858"/>
                  <a:gd name="connsiteY86" fmla="*/ 441325 h 647700"/>
                  <a:gd name="connsiteX87" fmla="*/ 721083 w 952858"/>
                  <a:gd name="connsiteY87" fmla="*/ 460375 h 647700"/>
                  <a:gd name="connsiteX88" fmla="*/ 759183 w 952858"/>
                  <a:gd name="connsiteY88" fmla="*/ 479425 h 647700"/>
                  <a:gd name="connsiteX89" fmla="*/ 768708 w 952858"/>
                  <a:gd name="connsiteY89" fmla="*/ 482600 h 647700"/>
                  <a:gd name="connsiteX90" fmla="*/ 778233 w 952858"/>
                  <a:gd name="connsiteY90" fmla="*/ 485775 h 647700"/>
                  <a:gd name="connsiteX91" fmla="*/ 800458 w 952858"/>
                  <a:gd name="connsiteY91" fmla="*/ 495300 h 647700"/>
                  <a:gd name="connsiteX92" fmla="*/ 816333 w 952858"/>
                  <a:gd name="connsiteY92" fmla="*/ 511175 h 647700"/>
                  <a:gd name="connsiteX93" fmla="*/ 819508 w 952858"/>
                  <a:gd name="connsiteY93" fmla="*/ 520700 h 647700"/>
                  <a:gd name="connsiteX94" fmla="*/ 838558 w 952858"/>
                  <a:gd name="connsiteY94" fmla="*/ 530225 h 647700"/>
                  <a:gd name="connsiteX95" fmla="*/ 851258 w 952858"/>
                  <a:gd name="connsiteY95" fmla="*/ 514350 h 647700"/>
                  <a:gd name="connsiteX96" fmla="*/ 857608 w 952858"/>
                  <a:gd name="connsiteY96" fmla="*/ 504825 h 647700"/>
                  <a:gd name="connsiteX97" fmla="*/ 867133 w 952858"/>
                  <a:gd name="connsiteY97" fmla="*/ 469900 h 647700"/>
                  <a:gd name="connsiteX98" fmla="*/ 863958 w 952858"/>
                  <a:gd name="connsiteY98" fmla="*/ 412750 h 647700"/>
                  <a:gd name="connsiteX99" fmla="*/ 860783 w 952858"/>
                  <a:gd name="connsiteY99" fmla="*/ 400050 h 647700"/>
                  <a:gd name="connsiteX100" fmla="*/ 870308 w 952858"/>
                  <a:gd name="connsiteY100" fmla="*/ 403225 h 647700"/>
                  <a:gd name="connsiteX101" fmla="*/ 883008 w 952858"/>
                  <a:gd name="connsiteY101" fmla="*/ 406400 h 647700"/>
                  <a:gd name="connsiteX102" fmla="*/ 921108 w 952858"/>
                  <a:gd name="connsiteY102" fmla="*/ 393700 h 647700"/>
                  <a:gd name="connsiteX103" fmla="*/ 924283 w 952858"/>
                  <a:gd name="connsiteY103" fmla="*/ 381000 h 647700"/>
                  <a:gd name="connsiteX104" fmla="*/ 927458 w 952858"/>
                  <a:gd name="connsiteY104" fmla="*/ 288925 h 647700"/>
                  <a:gd name="connsiteX105" fmla="*/ 930633 w 952858"/>
                  <a:gd name="connsiteY105" fmla="*/ 279400 h 647700"/>
                  <a:gd name="connsiteX106" fmla="*/ 940158 w 952858"/>
                  <a:gd name="connsiteY106" fmla="*/ 269875 h 647700"/>
                  <a:gd name="connsiteX107" fmla="*/ 949683 w 952858"/>
                  <a:gd name="connsiteY107" fmla="*/ 250825 h 647700"/>
                  <a:gd name="connsiteX108" fmla="*/ 952858 w 952858"/>
                  <a:gd name="connsiteY108" fmla="*/ 241300 h 647700"/>
                  <a:gd name="connsiteX109" fmla="*/ 949683 w 952858"/>
                  <a:gd name="connsiteY109" fmla="*/ 206375 h 647700"/>
                  <a:gd name="connsiteX110" fmla="*/ 940158 w 952858"/>
                  <a:gd name="connsiteY110" fmla="*/ 196850 h 647700"/>
                  <a:gd name="connsiteX111" fmla="*/ 921108 w 952858"/>
                  <a:gd name="connsiteY111" fmla="*/ 190500 h 647700"/>
                  <a:gd name="connsiteX112" fmla="*/ 911583 w 952858"/>
                  <a:gd name="connsiteY112" fmla="*/ 187325 h 647700"/>
                  <a:gd name="connsiteX113" fmla="*/ 883008 w 952858"/>
                  <a:gd name="connsiteY113" fmla="*/ 177800 h 647700"/>
                  <a:gd name="connsiteX114" fmla="*/ 873483 w 952858"/>
                  <a:gd name="connsiteY114" fmla="*/ 174625 h 647700"/>
                  <a:gd name="connsiteX115" fmla="*/ 863958 w 952858"/>
                  <a:gd name="connsiteY115" fmla="*/ 171450 h 647700"/>
                  <a:gd name="connsiteX116" fmla="*/ 857608 w 952858"/>
                  <a:gd name="connsiteY116" fmla="*/ 161925 h 647700"/>
                  <a:gd name="connsiteX117" fmla="*/ 848083 w 952858"/>
                  <a:gd name="connsiteY117" fmla="*/ 158750 h 647700"/>
                  <a:gd name="connsiteX118" fmla="*/ 829033 w 952858"/>
                  <a:gd name="connsiteY118" fmla="*/ 142875 h 647700"/>
                  <a:gd name="connsiteX119" fmla="*/ 816333 w 952858"/>
                  <a:gd name="connsiteY119" fmla="*/ 123825 h 647700"/>
                  <a:gd name="connsiteX120" fmla="*/ 809983 w 952858"/>
                  <a:gd name="connsiteY120" fmla="*/ 114300 h 647700"/>
                  <a:gd name="connsiteX121" fmla="*/ 797283 w 952858"/>
                  <a:gd name="connsiteY121" fmla="*/ 107950 h 647700"/>
                  <a:gd name="connsiteX122" fmla="*/ 790933 w 952858"/>
                  <a:gd name="connsiteY122" fmla="*/ 98425 h 647700"/>
                  <a:gd name="connsiteX123" fmla="*/ 762358 w 952858"/>
                  <a:gd name="connsiteY123" fmla="*/ 85725 h 647700"/>
                  <a:gd name="connsiteX124" fmla="*/ 752833 w 952858"/>
                  <a:gd name="connsiteY124" fmla="*/ 82550 h 647700"/>
                  <a:gd name="connsiteX125" fmla="*/ 727433 w 952858"/>
                  <a:gd name="connsiteY125" fmla="*/ 66675 h 647700"/>
                  <a:gd name="connsiteX126" fmla="*/ 717908 w 952858"/>
                  <a:gd name="connsiteY126" fmla="*/ 63500 h 647700"/>
                  <a:gd name="connsiteX127" fmla="*/ 679808 w 952858"/>
                  <a:gd name="connsiteY127" fmla="*/ 66675 h 647700"/>
                  <a:gd name="connsiteX128" fmla="*/ 673458 w 952858"/>
                  <a:gd name="connsiteY128" fmla="*/ 889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952858" h="647700">
                    <a:moveTo>
                      <a:pt x="673458" y="88900"/>
                    </a:moveTo>
                    <a:cubicBezTo>
                      <a:pt x="669754" y="94192"/>
                      <a:pt x="663712" y="97704"/>
                      <a:pt x="657583" y="98425"/>
                    </a:cubicBezTo>
                    <a:cubicBezTo>
                      <a:pt x="644535" y="99960"/>
                      <a:pt x="616158" y="94696"/>
                      <a:pt x="600433" y="92075"/>
                    </a:cubicBezTo>
                    <a:cubicBezTo>
                      <a:pt x="581383" y="93133"/>
                      <a:pt x="562276" y="93441"/>
                      <a:pt x="543283" y="95250"/>
                    </a:cubicBezTo>
                    <a:cubicBezTo>
                      <a:pt x="539951" y="95567"/>
                      <a:pt x="537105" y="98425"/>
                      <a:pt x="533758" y="98425"/>
                    </a:cubicBezTo>
                    <a:cubicBezTo>
                      <a:pt x="522068" y="98425"/>
                      <a:pt x="510475" y="96308"/>
                      <a:pt x="498833" y="95250"/>
                    </a:cubicBezTo>
                    <a:cubicBezTo>
                      <a:pt x="471536" y="77052"/>
                      <a:pt x="506073" y="98870"/>
                      <a:pt x="479783" y="85725"/>
                    </a:cubicBezTo>
                    <a:cubicBezTo>
                      <a:pt x="476370" y="84018"/>
                      <a:pt x="473433" y="81492"/>
                      <a:pt x="470258" y="79375"/>
                    </a:cubicBezTo>
                    <a:cubicBezTo>
                      <a:pt x="469200" y="76200"/>
                      <a:pt x="467895" y="73097"/>
                      <a:pt x="467083" y="69850"/>
                    </a:cubicBezTo>
                    <a:cubicBezTo>
                      <a:pt x="465774" y="64615"/>
                      <a:pt x="467724" y="57791"/>
                      <a:pt x="463908" y="53975"/>
                    </a:cubicBezTo>
                    <a:cubicBezTo>
                      <a:pt x="459175" y="49242"/>
                      <a:pt x="451208" y="49742"/>
                      <a:pt x="444858" y="47625"/>
                    </a:cubicBezTo>
                    <a:cubicBezTo>
                      <a:pt x="441683" y="46567"/>
                      <a:pt x="438615" y="45106"/>
                      <a:pt x="435333" y="44450"/>
                    </a:cubicBezTo>
                    <a:cubicBezTo>
                      <a:pt x="411091" y="39602"/>
                      <a:pt x="424813" y="41944"/>
                      <a:pt x="394058" y="38100"/>
                    </a:cubicBezTo>
                    <a:cubicBezTo>
                      <a:pt x="375653" y="31965"/>
                      <a:pt x="376451" y="35386"/>
                      <a:pt x="365483" y="22225"/>
                    </a:cubicBezTo>
                    <a:cubicBezTo>
                      <a:pt x="363040" y="19294"/>
                      <a:pt x="362005" y="15213"/>
                      <a:pt x="359133" y="12700"/>
                    </a:cubicBezTo>
                    <a:cubicBezTo>
                      <a:pt x="353390" y="7674"/>
                      <a:pt x="340083" y="0"/>
                      <a:pt x="340083" y="0"/>
                    </a:cubicBezTo>
                    <a:cubicBezTo>
                      <a:pt x="319975" y="1058"/>
                      <a:pt x="299710" y="454"/>
                      <a:pt x="279758" y="3175"/>
                    </a:cubicBezTo>
                    <a:cubicBezTo>
                      <a:pt x="247196" y="7615"/>
                      <a:pt x="289202" y="9208"/>
                      <a:pt x="267058" y="19050"/>
                    </a:cubicBezTo>
                    <a:cubicBezTo>
                      <a:pt x="259261" y="22515"/>
                      <a:pt x="250125" y="21167"/>
                      <a:pt x="241658" y="22225"/>
                    </a:cubicBezTo>
                    <a:cubicBezTo>
                      <a:pt x="226841" y="21167"/>
                      <a:pt x="211898" y="21254"/>
                      <a:pt x="197208" y="19050"/>
                    </a:cubicBezTo>
                    <a:cubicBezTo>
                      <a:pt x="190589" y="18057"/>
                      <a:pt x="184722" y="14013"/>
                      <a:pt x="178158" y="12700"/>
                    </a:cubicBezTo>
                    <a:lnTo>
                      <a:pt x="162283" y="9525"/>
                    </a:lnTo>
                    <a:cubicBezTo>
                      <a:pt x="137602" y="14461"/>
                      <a:pt x="150224" y="8884"/>
                      <a:pt x="127358" y="31750"/>
                    </a:cubicBezTo>
                    <a:lnTo>
                      <a:pt x="127358" y="31750"/>
                    </a:lnTo>
                    <a:cubicBezTo>
                      <a:pt x="92212" y="43465"/>
                      <a:pt x="114988" y="37682"/>
                      <a:pt x="57508" y="41275"/>
                    </a:cubicBezTo>
                    <a:cubicBezTo>
                      <a:pt x="19873" y="48802"/>
                      <a:pt x="58864" y="38908"/>
                      <a:pt x="32108" y="50800"/>
                    </a:cubicBezTo>
                    <a:cubicBezTo>
                      <a:pt x="-1897" y="65913"/>
                      <a:pt x="25089" y="49129"/>
                      <a:pt x="3533" y="63500"/>
                    </a:cubicBezTo>
                    <a:cubicBezTo>
                      <a:pt x="2475" y="66675"/>
                      <a:pt x="-1139" y="70032"/>
                      <a:pt x="358" y="73025"/>
                    </a:cubicBezTo>
                    <a:cubicBezTo>
                      <a:pt x="1855" y="76018"/>
                      <a:pt x="6890" y="74703"/>
                      <a:pt x="9883" y="76200"/>
                    </a:cubicBezTo>
                    <a:cubicBezTo>
                      <a:pt x="13296" y="77907"/>
                      <a:pt x="16233" y="80433"/>
                      <a:pt x="19408" y="82550"/>
                    </a:cubicBezTo>
                    <a:cubicBezTo>
                      <a:pt x="29471" y="97644"/>
                      <a:pt x="24551" y="88455"/>
                      <a:pt x="32108" y="111125"/>
                    </a:cubicBezTo>
                    <a:lnTo>
                      <a:pt x="35283" y="120650"/>
                    </a:lnTo>
                    <a:cubicBezTo>
                      <a:pt x="37400" y="152400"/>
                      <a:pt x="38915" y="184196"/>
                      <a:pt x="41633" y="215900"/>
                    </a:cubicBezTo>
                    <a:cubicBezTo>
                      <a:pt x="42094" y="221277"/>
                      <a:pt x="43595" y="226517"/>
                      <a:pt x="44808" y="231775"/>
                    </a:cubicBezTo>
                    <a:cubicBezTo>
                      <a:pt x="48092" y="246007"/>
                      <a:pt x="51995" y="262441"/>
                      <a:pt x="57508" y="276225"/>
                    </a:cubicBezTo>
                    <a:cubicBezTo>
                      <a:pt x="59625" y="281517"/>
                      <a:pt x="61309" y="287002"/>
                      <a:pt x="63858" y="292100"/>
                    </a:cubicBezTo>
                    <a:cubicBezTo>
                      <a:pt x="65565" y="295513"/>
                      <a:pt x="68658" y="298138"/>
                      <a:pt x="70208" y="301625"/>
                    </a:cubicBezTo>
                    <a:cubicBezTo>
                      <a:pt x="72926" y="307742"/>
                      <a:pt x="74441" y="314325"/>
                      <a:pt x="76558" y="320675"/>
                    </a:cubicBezTo>
                    <a:lnTo>
                      <a:pt x="79733" y="330200"/>
                    </a:lnTo>
                    <a:lnTo>
                      <a:pt x="82908" y="339725"/>
                    </a:lnTo>
                    <a:cubicBezTo>
                      <a:pt x="83966" y="348192"/>
                      <a:pt x="84955" y="356667"/>
                      <a:pt x="86083" y="365125"/>
                    </a:cubicBezTo>
                    <a:cubicBezTo>
                      <a:pt x="87147" y="373103"/>
                      <a:pt x="88047" y="388104"/>
                      <a:pt x="92433" y="396875"/>
                    </a:cubicBezTo>
                    <a:cubicBezTo>
                      <a:pt x="94140" y="400288"/>
                      <a:pt x="97076" y="402987"/>
                      <a:pt x="98783" y="406400"/>
                    </a:cubicBezTo>
                    <a:cubicBezTo>
                      <a:pt x="100280" y="409393"/>
                      <a:pt x="99173" y="414069"/>
                      <a:pt x="101958" y="415925"/>
                    </a:cubicBezTo>
                    <a:cubicBezTo>
                      <a:pt x="106448" y="418918"/>
                      <a:pt x="112541" y="418042"/>
                      <a:pt x="117833" y="419100"/>
                    </a:cubicBezTo>
                    <a:cubicBezTo>
                      <a:pt x="124183" y="423333"/>
                      <a:pt x="132650" y="425450"/>
                      <a:pt x="136883" y="431800"/>
                    </a:cubicBezTo>
                    <a:cubicBezTo>
                      <a:pt x="143127" y="441166"/>
                      <a:pt x="143591" y="443210"/>
                      <a:pt x="152758" y="450850"/>
                    </a:cubicBezTo>
                    <a:cubicBezTo>
                      <a:pt x="155689" y="453293"/>
                      <a:pt x="159108" y="455083"/>
                      <a:pt x="162283" y="457200"/>
                    </a:cubicBezTo>
                    <a:cubicBezTo>
                      <a:pt x="164375" y="463475"/>
                      <a:pt x="166213" y="471774"/>
                      <a:pt x="171808" y="476250"/>
                    </a:cubicBezTo>
                    <a:cubicBezTo>
                      <a:pt x="174421" y="478341"/>
                      <a:pt x="178158" y="478367"/>
                      <a:pt x="181333" y="479425"/>
                    </a:cubicBezTo>
                    <a:lnTo>
                      <a:pt x="187683" y="498475"/>
                    </a:lnTo>
                    <a:lnTo>
                      <a:pt x="190858" y="508000"/>
                    </a:lnTo>
                    <a:cubicBezTo>
                      <a:pt x="191916" y="516467"/>
                      <a:pt x="192630" y="524984"/>
                      <a:pt x="194033" y="533400"/>
                    </a:cubicBezTo>
                    <a:cubicBezTo>
                      <a:pt x="195362" y="541373"/>
                      <a:pt x="197867" y="548076"/>
                      <a:pt x="200383" y="555625"/>
                    </a:cubicBezTo>
                    <a:cubicBezTo>
                      <a:pt x="200518" y="556702"/>
                      <a:pt x="202215" y="583773"/>
                      <a:pt x="206733" y="590550"/>
                    </a:cubicBezTo>
                    <a:cubicBezTo>
                      <a:pt x="209224" y="594286"/>
                      <a:pt x="213083" y="596900"/>
                      <a:pt x="216258" y="600075"/>
                    </a:cubicBezTo>
                    <a:cubicBezTo>
                      <a:pt x="219880" y="610942"/>
                      <a:pt x="224757" y="631141"/>
                      <a:pt x="235308" y="638175"/>
                    </a:cubicBezTo>
                    <a:cubicBezTo>
                      <a:pt x="247618" y="646381"/>
                      <a:pt x="241213" y="643318"/>
                      <a:pt x="254358" y="647700"/>
                    </a:cubicBezTo>
                    <a:cubicBezTo>
                      <a:pt x="257533" y="646642"/>
                      <a:pt x="261938" y="647248"/>
                      <a:pt x="263883" y="644525"/>
                    </a:cubicBezTo>
                    <a:cubicBezTo>
                      <a:pt x="267476" y="639495"/>
                      <a:pt x="271307" y="620130"/>
                      <a:pt x="273408" y="612775"/>
                    </a:cubicBezTo>
                    <a:cubicBezTo>
                      <a:pt x="274327" y="609557"/>
                      <a:pt x="274216" y="605617"/>
                      <a:pt x="276583" y="603250"/>
                    </a:cubicBezTo>
                    <a:cubicBezTo>
                      <a:pt x="281979" y="597854"/>
                      <a:pt x="295633" y="590550"/>
                      <a:pt x="295633" y="590550"/>
                    </a:cubicBezTo>
                    <a:cubicBezTo>
                      <a:pt x="296691" y="587375"/>
                      <a:pt x="296717" y="583638"/>
                      <a:pt x="298808" y="581025"/>
                    </a:cubicBezTo>
                    <a:cubicBezTo>
                      <a:pt x="313625" y="562504"/>
                      <a:pt x="308333" y="593725"/>
                      <a:pt x="321033" y="555625"/>
                    </a:cubicBezTo>
                    <a:cubicBezTo>
                      <a:pt x="322091" y="552450"/>
                      <a:pt x="323482" y="549367"/>
                      <a:pt x="324208" y="546100"/>
                    </a:cubicBezTo>
                    <a:cubicBezTo>
                      <a:pt x="325605" y="539816"/>
                      <a:pt x="323691" y="532324"/>
                      <a:pt x="327383" y="527050"/>
                    </a:cubicBezTo>
                    <a:cubicBezTo>
                      <a:pt x="331760" y="520798"/>
                      <a:pt x="339607" y="517763"/>
                      <a:pt x="346433" y="514350"/>
                    </a:cubicBezTo>
                    <a:cubicBezTo>
                      <a:pt x="384709" y="495212"/>
                      <a:pt x="354403" y="508175"/>
                      <a:pt x="444858" y="504825"/>
                    </a:cubicBezTo>
                    <a:cubicBezTo>
                      <a:pt x="459658" y="482624"/>
                      <a:pt x="443719" y="509761"/>
                      <a:pt x="454383" y="463550"/>
                    </a:cubicBezTo>
                    <a:cubicBezTo>
                      <a:pt x="457845" y="448548"/>
                      <a:pt x="468692" y="455069"/>
                      <a:pt x="479783" y="447675"/>
                    </a:cubicBezTo>
                    <a:cubicBezTo>
                      <a:pt x="482958" y="445558"/>
                      <a:pt x="485895" y="443032"/>
                      <a:pt x="489308" y="441325"/>
                    </a:cubicBezTo>
                    <a:cubicBezTo>
                      <a:pt x="498436" y="436761"/>
                      <a:pt x="512283" y="436438"/>
                      <a:pt x="521058" y="434975"/>
                    </a:cubicBezTo>
                    <a:cubicBezTo>
                      <a:pt x="526381" y="434088"/>
                      <a:pt x="531698" y="433109"/>
                      <a:pt x="536933" y="431800"/>
                    </a:cubicBezTo>
                    <a:cubicBezTo>
                      <a:pt x="550345" y="428447"/>
                      <a:pt x="551319" y="425384"/>
                      <a:pt x="565508" y="415925"/>
                    </a:cubicBezTo>
                    <a:lnTo>
                      <a:pt x="575033" y="409575"/>
                    </a:lnTo>
                    <a:lnTo>
                      <a:pt x="584558" y="403225"/>
                    </a:lnTo>
                    <a:lnTo>
                      <a:pt x="594083" y="396875"/>
                    </a:lnTo>
                    <a:cubicBezTo>
                      <a:pt x="596200" y="393700"/>
                      <a:pt x="597197" y="389372"/>
                      <a:pt x="600433" y="387350"/>
                    </a:cubicBezTo>
                    <a:lnTo>
                      <a:pt x="629008" y="377825"/>
                    </a:lnTo>
                    <a:lnTo>
                      <a:pt x="638533" y="374650"/>
                    </a:lnTo>
                    <a:lnTo>
                      <a:pt x="648058" y="371475"/>
                    </a:lnTo>
                    <a:cubicBezTo>
                      <a:pt x="654408" y="372533"/>
                      <a:pt x="661350" y="371771"/>
                      <a:pt x="667108" y="374650"/>
                    </a:cubicBezTo>
                    <a:cubicBezTo>
                      <a:pt x="670521" y="376357"/>
                      <a:pt x="670760" y="381477"/>
                      <a:pt x="673458" y="384175"/>
                    </a:cubicBezTo>
                    <a:cubicBezTo>
                      <a:pt x="676156" y="386873"/>
                      <a:pt x="679808" y="388408"/>
                      <a:pt x="682983" y="390525"/>
                    </a:cubicBezTo>
                    <a:cubicBezTo>
                      <a:pt x="693046" y="405619"/>
                      <a:pt x="688126" y="396430"/>
                      <a:pt x="695683" y="419100"/>
                    </a:cubicBezTo>
                    <a:cubicBezTo>
                      <a:pt x="696741" y="422275"/>
                      <a:pt x="696491" y="426258"/>
                      <a:pt x="698858" y="428625"/>
                    </a:cubicBezTo>
                    <a:lnTo>
                      <a:pt x="711558" y="441325"/>
                    </a:lnTo>
                    <a:cubicBezTo>
                      <a:pt x="713823" y="448119"/>
                      <a:pt x="715290" y="455306"/>
                      <a:pt x="721083" y="460375"/>
                    </a:cubicBezTo>
                    <a:cubicBezTo>
                      <a:pt x="736233" y="473632"/>
                      <a:pt x="741198" y="473430"/>
                      <a:pt x="759183" y="479425"/>
                    </a:cubicBezTo>
                    <a:lnTo>
                      <a:pt x="768708" y="482600"/>
                    </a:lnTo>
                    <a:cubicBezTo>
                      <a:pt x="771883" y="483658"/>
                      <a:pt x="775448" y="483919"/>
                      <a:pt x="778233" y="485775"/>
                    </a:cubicBezTo>
                    <a:cubicBezTo>
                      <a:pt x="791389" y="494546"/>
                      <a:pt x="784056" y="491200"/>
                      <a:pt x="800458" y="495300"/>
                    </a:cubicBezTo>
                    <a:cubicBezTo>
                      <a:pt x="809983" y="501650"/>
                      <a:pt x="811041" y="500592"/>
                      <a:pt x="816333" y="511175"/>
                    </a:cubicBezTo>
                    <a:cubicBezTo>
                      <a:pt x="817830" y="514168"/>
                      <a:pt x="817417" y="518087"/>
                      <a:pt x="819508" y="520700"/>
                    </a:cubicBezTo>
                    <a:cubicBezTo>
                      <a:pt x="823984" y="526295"/>
                      <a:pt x="832283" y="528133"/>
                      <a:pt x="838558" y="530225"/>
                    </a:cubicBezTo>
                    <a:cubicBezTo>
                      <a:pt x="854771" y="524821"/>
                      <a:pt x="843949" y="531404"/>
                      <a:pt x="851258" y="514350"/>
                    </a:cubicBezTo>
                    <a:cubicBezTo>
                      <a:pt x="852761" y="510843"/>
                      <a:pt x="856058" y="508312"/>
                      <a:pt x="857608" y="504825"/>
                    </a:cubicBezTo>
                    <a:cubicBezTo>
                      <a:pt x="863467" y="491642"/>
                      <a:pt x="864417" y="483481"/>
                      <a:pt x="867133" y="469900"/>
                    </a:cubicBezTo>
                    <a:cubicBezTo>
                      <a:pt x="866075" y="450850"/>
                      <a:pt x="865685" y="431751"/>
                      <a:pt x="863958" y="412750"/>
                    </a:cubicBezTo>
                    <a:cubicBezTo>
                      <a:pt x="863563" y="408404"/>
                      <a:pt x="858362" y="403681"/>
                      <a:pt x="860783" y="400050"/>
                    </a:cubicBezTo>
                    <a:cubicBezTo>
                      <a:pt x="862639" y="397265"/>
                      <a:pt x="867061" y="402413"/>
                      <a:pt x="870308" y="403225"/>
                    </a:cubicBezTo>
                    <a:lnTo>
                      <a:pt x="883008" y="406400"/>
                    </a:lnTo>
                    <a:cubicBezTo>
                      <a:pt x="917746" y="403242"/>
                      <a:pt x="915244" y="414223"/>
                      <a:pt x="921108" y="393700"/>
                    </a:cubicBezTo>
                    <a:cubicBezTo>
                      <a:pt x="922307" y="389504"/>
                      <a:pt x="923225" y="385233"/>
                      <a:pt x="924283" y="381000"/>
                    </a:cubicBezTo>
                    <a:cubicBezTo>
                      <a:pt x="925341" y="350308"/>
                      <a:pt x="925542" y="319575"/>
                      <a:pt x="927458" y="288925"/>
                    </a:cubicBezTo>
                    <a:cubicBezTo>
                      <a:pt x="927667" y="285585"/>
                      <a:pt x="928777" y="282185"/>
                      <a:pt x="930633" y="279400"/>
                    </a:cubicBezTo>
                    <a:cubicBezTo>
                      <a:pt x="933124" y="275664"/>
                      <a:pt x="936983" y="273050"/>
                      <a:pt x="940158" y="269875"/>
                    </a:cubicBezTo>
                    <a:cubicBezTo>
                      <a:pt x="948138" y="245934"/>
                      <a:pt x="937373" y="275444"/>
                      <a:pt x="949683" y="250825"/>
                    </a:cubicBezTo>
                    <a:cubicBezTo>
                      <a:pt x="951180" y="247832"/>
                      <a:pt x="951800" y="244475"/>
                      <a:pt x="952858" y="241300"/>
                    </a:cubicBezTo>
                    <a:cubicBezTo>
                      <a:pt x="951800" y="229658"/>
                      <a:pt x="952894" y="217615"/>
                      <a:pt x="949683" y="206375"/>
                    </a:cubicBezTo>
                    <a:cubicBezTo>
                      <a:pt x="948449" y="202058"/>
                      <a:pt x="944083" y="199031"/>
                      <a:pt x="940158" y="196850"/>
                    </a:cubicBezTo>
                    <a:cubicBezTo>
                      <a:pt x="934307" y="193599"/>
                      <a:pt x="927458" y="192617"/>
                      <a:pt x="921108" y="190500"/>
                    </a:cubicBezTo>
                    <a:lnTo>
                      <a:pt x="911583" y="187325"/>
                    </a:lnTo>
                    <a:lnTo>
                      <a:pt x="883008" y="177800"/>
                    </a:lnTo>
                    <a:lnTo>
                      <a:pt x="873483" y="174625"/>
                    </a:lnTo>
                    <a:lnTo>
                      <a:pt x="863958" y="171450"/>
                    </a:lnTo>
                    <a:cubicBezTo>
                      <a:pt x="861841" y="168275"/>
                      <a:pt x="860588" y="164309"/>
                      <a:pt x="857608" y="161925"/>
                    </a:cubicBezTo>
                    <a:cubicBezTo>
                      <a:pt x="854995" y="159834"/>
                      <a:pt x="851076" y="160247"/>
                      <a:pt x="848083" y="158750"/>
                    </a:cubicBezTo>
                    <a:cubicBezTo>
                      <a:pt x="841412" y="155415"/>
                      <a:pt x="833501" y="148620"/>
                      <a:pt x="829033" y="142875"/>
                    </a:cubicBezTo>
                    <a:cubicBezTo>
                      <a:pt x="824348" y="136851"/>
                      <a:pt x="820566" y="130175"/>
                      <a:pt x="816333" y="123825"/>
                    </a:cubicBezTo>
                    <a:cubicBezTo>
                      <a:pt x="814216" y="120650"/>
                      <a:pt x="813396" y="116007"/>
                      <a:pt x="809983" y="114300"/>
                    </a:cubicBezTo>
                    <a:lnTo>
                      <a:pt x="797283" y="107950"/>
                    </a:lnTo>
                    <a:cubicBezTo>
                      <a:pt x="795166" y="104775"/>
                      <a:pt x="793631" y="101123"/>
                      <a:pt x="790933" y="98425"/>
                    </a:cubicBezTo>
                    <a:cubicBezTo>
                      <a:pt x="783386" y="90878"/>
                      <a:pt x="771789" y="88869"/>
                      <a:pt x="762358" y="85725"/>
                    </a:cubicBezTo>
                    <a:lnTo>
                      <a:pt x="752833" y="82550"/>
                    </a:lnTo>
                    <a:cubicBezTo>
                      <a:pt x="742770" y="67456"/>
                      <a:pt x="750103" y="74232"/>
                      <a:pt x="727433" y="66675"/>
                    </a:cubicBezTo>
                    <a:lnTo>
                      <a:pt x="717908" y="63500"/>
                    </a:lnTo>
                    <a:cubicBezTo>
                      <a:pt x="705208" y="64558"/>
                      <a:pt x="692454" y="65094"/>
                      <a:pt x="679808" y="66675"/>
                    </a:cubicBezTo>
                    <a:cubicBezTo>
                      <a:pt x="675478" y="67216"/>
                      <a:pt x="677162" y="83608"/>
                      <a:pt x="673458" y="889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cuenca">
                <a:extLst>
                  <a:ext uri="{FF2B5EF4-FFF2-40B4-BE49-F238E27FC236}">
                    <a16:creationId xmlns:a16="http://schemas.microsoft.com/office/drawing/2014/main" id="{1D8DAEAB-E7FF-9529-1983-7418720E52F7}"/>
                  </a:ext>
                </a:extLst>
              </p:cNvPr>
              <p:cNvSpPr/>
              <p:nvPr/>
            </p:nvSpPr>
            <p:spPr>
              <a:xfrm>
                <a:off x="2714130" y="1866777"/>
                <a:ext cx="914593" cy="819150"/>
              </a:xfrm>
              <a:custGeom>
                <a:avLst/>
                <a:gdLst>
                  <a:gd name="connsiteX0" fmla="*/ 911225 w 915813"/>
                  <a:gd name="connsiteY0" fmla="*/ 381000 h 819150"/>
                  <a:gd name="connsiteX1" fmla="*/ 898525 w 915813"/>
                  <a:gd name="connsiteY1" fmla="*/ 365125 h 819150"/>
                  <a:gd name="connsiteX2" fmla="*/ 879475 w 915813"/>
                  <a:gd name="connsiteY2" fmla="*/ 358775 h 819150"/>
                  <a:gd name="connsiteX3" fmla="*/ 847725 w 915813"/>
                  <a:gd name="connsiteY3" fmla="*/ 352425 h 819150"/>
                  <a:gd name="connsiteX4" fmla="*/ 825500 w 915813"/>
                  <a:gd name="connsiteY4" fmla="*/ 336550 h 819150"/>
                  <a:gd name="connsiteX5" fmla="*/ 822325 w 915813"/>
                  <a:gd name="connsiteY5" fmla="*/ 327025 h 819150"/>
                  <a:gd name="connsiteX6" fmla="*/ 806450 w 915813"/>
                  <a:gd name="connsiteY6" fmla="*/ 307975 h 819150"/>
                  <a:gd name="connsiteX7" fmla="*/ 803275 w 915813"/>
                  <a:gd name="connsiteY7" fmla="*/ 298450 h 819150"/>
                  <a:gd name="connsiteX8" fmla="*/ 790575 w 915813"/>
                  <a:gd name="connsiteY8" fmla="*/ 276225 h 819150"/>
                  <a:gd name="connsiteX9" fmla="*/ 781050 w 915813"/>
                  <a:gd name="connsiteY9" fmla="*/ 263525 h 819150"/>
                  <a:gd name="connsiteX10" fmla="*/ 771525 w 915813"/>
                  <a:gd name="connsiteY10" fmla="*/ 254000 h 819150"/>
                  <a:gd name="connsiteX11" fmla="*/ 762000 w 915813"/>
                  <a:gd name="connsiteY11" fmla="*/ 241300 h 819150"/>
                  <a:gd name="connsiteX12" fmla="*/ 736600 w 915813"/>
                  <a:gd name="connsiteY12" fmla="*/ 228600 h 819150"/>
                  <a:gd name="connsiteX13" fmla="*/ 720725 w 915813"/>
                  <a:gd name="connsiteY13" fmla="*/ 219075 h 819150"/>
                  <a:gd name="connsiteX14" fmla="*/ 711200 w 915813"/>
                  <a:gd name="connsiteY14" fmla="*/ 215900 h 819150"/>
                  <a:gd name="connsiteX15" fmla="*/ 701675 w 915813"/>
                  <a:gd name="connsiteY15" fmla="*/ 209550 h 819150"/>
                  <a:gd name="connsiteX16" fmla="*/ 688975 w 915813"/>
                  <a:gd name="connsiteY16" fmla="*/ 200025 h 819150"/>
                  <a:gd name="connsiteX17" fmla="*/ 676275 w 915813"/>
                  <a:gd name="connsiteY17" fmla="*/ 196850 h 819150"/>
                  <a:gd name="connsiteX18" fmla="*/ 650875 w 915813"/>
                  <a:gd name="connsiteY18" fmla="*/ 174625 h 819150"/>
                  <a:gd name="connsiteX19" fmla="*/ 638175 w 915813"/>
                  <a:gd name="connsiteY19" fmla="*/ 155575 h 819150"/>
                  <a:gd name="connsiteX20" fmla="*/ 631825 w 915813"/>
                  <a:gd name="connsiteY20" fmla="*/ 146050 h 819150"/>
                  <a:gd name="connsiteX21" fmla="*/ 628650 w 915813"/>
                  <a:gd name="connsiteY21" fmla="*/ 136525 h 819150"/>
                  <a:gd name="connsiteX22" fmla="*/ 609600 w 915813"/>
                  <a:gd name="connsiteY22" fmla="*/ 130175 h 819150"/>
                  <a:gd name="connsiteX23" fmla="*/ 600075 w 915813"/>
                  <a:gd name="connsiteY23" fmla="*/ 123825 h 819150"/>
                  <a:gd name="connsiteX24" fmla="*/ 590550 w 915813"/>
                  <a:gd name="connsiteY24" fmla="*/ 114300 h 819150"/>
                  <a:gd name="connsiteX25" fmla="*/ 574675 w 915813"/>
                  <a:gd name="connsiteY25" fmla="*/ 111125 h 819150"/>
                  <a:gd name="connsiteX26" fmla="*/ 555625 w 915813"/>
                  <a:gd name="connsiteY26" fmla="*/ 98425 h 819150"/>
                  <a:gd name="connsiteX27" fmla="*/ 533400 w 915813"/>
                  <a:gd name="connsiteY27" fmla="*/ 79375 h 819150"/>
                  <a:gd name="connsiteX28" fmla="*/ 527050 w 915813"/>
                  <a:gd name="connsiteY28" fmla="*/ 69850 h 819150"/>
                  <a:gd name="connsiteX29" fmla="*/ 520700 w 915813"/>
                  <a:gd name="connsiteY29" fmla="*/ 50800 h 819150"/>
                  <a:gd name="connsiteX30" fmla="*/ 514350 w 915813"/>
                  <a:gd name="connsiteY30" fmla="*/ 25400 h 819150"/>
                  <a:gd name="connsiteX31" fmla="*/ 508000 w 915813"/>
                  <a:gd name="connsiteY31" fmla="*/ 15875 h 819150"/>
                  <a:gd name="connsiteX32" fmla="*/ 488950 w 915813"/>
                  <a:gd name="connsiteY32" fmla="*/ 9525 h 819150"/>
                  <a:gd name="connsiteX33" fmla="*/ 469900 w 915813"/>
                  <a:gd name="connsiteY33" fmla="*/ 0 h 819150"/>
                  <a:gd name="connsiteX34" fmla="*/ 428625 w 915813"/>
                  <a:gd name="connsiteY34" fmla="*/ 3175 h 819150"/>
                  <a:gd name="connsiteX35" fmla="*/ 409575 w 915813"/>
                  <a:gd name="connsiteY35" fmla="*/ 9525 h 819150"/>
                  <a:gd name="connsiteX36" fmla="*/ 387350 w 915813"/>
                  <a:gd name="connsiteY36" fmla="*/ 31750 h 819150"/>
                  <a:gd name="connsiteX37" fmla="*/ 374650 w 915813"/>
                  <a:gd name="connsiteY37" fmla="*/ 34925 h 819150"/>
                  <a:gd name="connsiteX38" fmla="*/ 365125 w 915813"/>
                  <a:gd name="connsiteY38" fmla="*/ 41275 h 819150"/>
                  <a:gd name="connsiteX39" fmla="*/ 352425 w 915813"/>
                  <a:gd name="connsiteY39" fmla="*/ 47625 h 819150"/>
                  <a:gd name="connsiteX40" fmla="*/ 346075 w 915813"/>
                  <a:gd name="connsiteY40" fmla="*/ 57150 h 819150"/>
                  <a:gd name="connsiteX41" fmla="*/ 260350 w 915813"/>
                  <a:gd name="connsiteY41" fmla="*/ 66675 h 819150"/>
                  <a:gd name="connsiteX42" fmla="*/ 250825 w 915813"/>
                  <a:gd name="connsiteY42" fmla="*/ 133350 h 819150"/>
                  <a:gd name="connsiteX43" fmla="*/ 241300 w 915813"/>
                  <a:gd name="connsiteY43" fmla="*/ 139700 h 819150"/>
                  <a:gd name="connsiteX44" fmla="*/ 180975 w 915813"/>
                  <a:gd name="connsiteY44" fmla="*/ 133350 h 819150"/>
                  <a:gd name="connsiteX45" fmla="*/ 171450 w 915813"/>
                  <a:gd name="connsiteY45" fmla="*/ 130175 h 819150"/>
                  <a:gd name="connsiteX46" fmla="*/ 161925 w 915813"/>
                  <a:gd name="connsiteY46" fmla="*/ 133350 h 819150"/>
                  <a:gd name="connsiteX47" fmla="*/ 158750 w 915813"/>
                  <a:gd name="connsiteY47" fmla="*/ 142875 h 819150"/>
                  <a:gd name="connsiteX48" fmla="*/ 152400 w 915813"/>
                  <a:gd name="connsiteY48" fmla="*/ 152400 h 819150"/>
                  <a:gd name="connsiteX49" fmla="*/ 142875 w 915813"/>
                  <a:gd name="connsiteY49" fmla="*/ 174625 h 819150"/>
                  <a:gd name="connsiteX50" fmla="*/ 123825 w 915813"/>
                  <a:gd name="connsiteY50" fmla="*/ 187325 h 819150"/>
                  <a:gd name="connsiteX51" fmla="*/ 117475 w 915813"/>
                  <a:gd name="connsiteY51" fmla="*/ 206375 h 819150"/>
                  <a:gd name="connsiteX52" fmla="*/ 114300 w 915813"/>
                  <a:gd name="connsiteY52" fmla="*/ 215900 h 819150"/>
                  <a:gd name="connsiteX53" fmla="*/ 101600 w 915813"/>
                  <a:gd name="connsiteY53" fmla="*/ 231775 h 819150"/>
                  <a:gd name="connsiteX54" fmla="*/ 82550 w 915813"/>
                  <a:gd name="connsiteY54" fmla="*/ 234950 h 819150"/>
                  <a:gd name="connsiteX55" fmla="*/ 76200 w 915813"/>
                  <a:gd name="connsiteY55" fmla="*/ 260350 h 819150"/>
                  <a:gd name="connsiteX56" fmla="*/ 69850 w 915813"/>
                  <a:gd name="connsiteY56" fmla="*/ 269875 h 819150"/>
                  <a:gd name="connsiteX57" fmla="*/ 41275 w 915813"/>
                  <a:gd name="connsiteY57" fmla="*/ 273050 h 819150"/>
                  <a:gd name="connsiteX58" fmla="*/ 34925 w 915813"/>
                  <a:gd name="connsiteY58" fmla="*/ 282575 h 819150"/>
                  <a:gd name="connsiteX59" fmla="*/ 22225 w 915813"/>
                  <a:gd name="connsiteY59" fmla="*/ 292100 h 819150"/>
                  <a:gd name="connsiteX60" fmla="*/ 19050 w 915813"/>
                  <a:gd name="connsiteY60" fmla="*/ 301625 h 819150"/>
                  <a:gd name="connsiteX61" fmla="*/ 0 w 915813"/>
                  <a:gd name="connsiteY61" fmla="*/ 320675 h 819150"/>
                  <a:gd name="connsiteX62" fmla="*/ 3175 w 915813"/>
                  <a:gd name="connsiteY62" fmla="*/ 381000 h 819150"/>
                  <a:gd name="connsiteX63" fmla="*/ 6350 w 915813"/>
                  <a:gd name="connsiteY63" fmla="*/ 390525 h 819150"/>
                  <a:gd name="connsiteX64" fmla="*/ 15875 w 915813"/>
                  <a:gd name="connsiteY64" fmla="*/ 396875 h 819150"/>
                  <a:gd name="connsiteX65" fmla="*/ 22225 w 915813"/>
                  <a:gd name="connsiteY65" fmla="*/ 415925 h 819150"/>
                  <a:gd name="connsiteX66" fmla="*/ 28575 w 915813"/>
                  <a:gd name="connsiteY66" fmla="*/ 454025 h 819150"/>
                  <a:gd name="connsiteX67" fmla="*/ 31750 w 915813"/>
                  <a:gd name="connsiteY67" fmla="*/ 463550 h 819150"/>
                  <a:gd name="connsiteX68" fmla="*/ 41275 w 915813"/>
                  <a:gd name="connsiteY68" fmla="*/ 469900 h 819150"/>
                  <a:gd name="connsiteX69" fmla="*/ 50800 w 915813"/>
                  <a:gd name="connsiteY69" fmla="*/ 488950 h 819150"/>
                  <a:gd name="connsiteX70" fmla="*/ 53975 w 915813"/>
                  <a:gd name="connsiteY70" fmla="*/ 498475 h 819150"/>
                  <a:gd name="connsiteX71" fmla="*/ 60325 w 915813"/>
                  <a:gd name="connsiteY71" fmla="*/ 508000 h 819150"/>
                  <a:gd name="connsiteX72" fmla="*/ 63500 w 915813"/>
                  <a:gd name="connsiteY72" fmla="*/ 517525 h 819150"/>
                  <a:gd name="connsiteX73" fmla="*/ 76200 w 915813"/>
                  <a:gd name="connsiteY73" fmla="*/ 536575 h 819150"/>
                  <a:gd name="connsiteX74" fmla="*/ 85725 w 915813"/>
                  <a:gd name="connsiteY74" fmla="*/ 558800 h 819150"/>
                  <a:gd name="connsiteX75" fmla="*/ 95250 w 915813"/>
                  <a:gd name="connsiteY75" fmla="*/ 622300 h 819150"/>
                  <a:gd name="connsiteX76" fmla="*/ 104775 w 915813"/>
                  <a:gd name="connsiteY76" fmla="*/ 641350 h 819150"/>
                  <a:gd name="connsiteX77" fmla="*/ 107950 w 915813"/>
                  <a:gd name="connsiteY77" fmla="*/ 650875 h 819150"/>
                  <a:gd name="connsiteX78" fmla="*/ 117475 w 915813"/>
                  <a:gd name="connsiteY78" fmla="*/ 688975 h 819150"/>
                  <a:gd name="connsiteX79" fmla="*/ 123825 w 915813"/>
                  <a:gd name="connsiteY79" fmla="*/ 711200 h 819150"/>
                  <a:gd name="connsiteX80" fmla="*/ 130175 w 915813"/>
                  <a:gd name="connsiteY80" fmla="*/ 720725 h 819150"/>
                  <a:gd name="connsiteX81" fmla="*/ 142875 w 915813"/>
                  <a:gd name="connsiteY81" fmla="*/ 736600 h 819150"/>
                  <a:gd name="connsiteX82" fmla="*/ 149225 w 915813"/>
                  <a:gd name="connsiteY82" fmla="*/ 746125 h 819150"/>
                  <a:gd name="connsiteX83" fmla="*/ 152400 w 915813"/>
                  <a:gd name="connsiteY83" fmla="*/ 755650 h 819150"/>
                  <a:gd name="connsiteX84" fmla="*/ 168275 w 915813"/>
                  <a:gd name="connsiteY84" fmla="*/ 762000 h 819150"/>
                  <a:gd name="connsiteX85" fmla="*/ 196850 w 915813"/>
                  <a:gd name="connsiteY85" fmla="*/ 777875 h 819150"/>
                  <a:gd name="connsiteX86" fmla="*/ 250825 w 915813"/>
                  <a:gd name="connsiteY86" fmla="*/ 784225 h 819150"/>
                  <a:gd name="connsiteX87" fmla="*/ 295275 w 915813"/>
                  <a:gd name="connsiteY87" fmla="*/ 790575 h 819150"/>
                  <a:gd name="connsiteX88" fmla="*/ 314325 w 915813"/>
                  <a:gd name="connsiteY88" fmla="*/ 796925 h 819150"/>
                  <a:gd name="connsiteX89" fmla="*/ 327025 w 915813"/>
                  <a:gd name="connsiteY89" fmla="*/ 800100 h 819150"/>
                  <a:gd name="connsiteX90" fmla="*/ 346075 w 915813"/>
                  <a:gd name="connsiteY90" fmla="*/ 806450 h 819150"/>
                  <a:gd name="connsiteX91" fmla="*/ 365125 w 915813"/>
                  <a:gd name="connsiteY91" fmla="*/ 812800 h 819150"/>
                  <a:gd name="connsiteX92" fmla="*/ 374650 w 915813"/>
                  <a:gd name="connsiteY92" fmla="*/ 815975 h 819150"/>
                  <a:gd name="connsiteX93" fmla="*/ 412750 w 915813"/>
                  <a:gd name="connsiteY93" fmla="*/ 819150 h 819150"/>
                  <a:gd name="connsiteX94" fmla="*/ 450850 w 915813"/>
                  <a:gd name="connsiteY94" fmla="*/ 815975 h 819150"/>
                  <a:gd name="connsiteX95" fmla="*/ 460375 w 915813"/>
                  <a:gd name="connsiteY95" fmla="*/ 812800 h 819150"/>
                  <a:gd name="connsiteX96" fmla="*/ 473075 w 915813"/>
                  <a:gd name="connsiteY96" fmla="*/ 809625 h 819150"/>
                  <a:gd name="connsiteX97" fmla="*/ 501650 w 915813"/>
                  <a:gd name="connsiteY97" fmla="*/ 790575 h 819150"/>
                  <a:gd name="connsiteX98" fmla="*/ 511175 w 915813"/>
                  <a:gd name="connsiteY98" fmla="*/ 784225 h 819150"/>
                  <a:gd name="connsiteX99" fmla="*/ 520700 w 915813"/>
                  <a:gd name="connsiteY99" fmla="*/ 781050 h 819150"/>
                  <a:gd name="connsiteX100" fmla="*/ 549275 w 915813"/>
                  <a:gd name="connsiteY100" fmla="*/ 784225 h 819150"/>
                  <a:gd name="connsiteX101" fmla="*/ 558800 w 915813"/>
                  <a:gd name="connsiteY101" fmla="*/ 787400 h 819150"/>
                  <a:gd name="connsiteX102" fmla="*/ 568325 w 915813"/>
                  <a:gd name="connsiteY102" fmla="*/ 796925 h 819150"/>
                  <a:gd name="connsiteX103" fmla="*/ 581025 w 915813"/>
                  <a:gd name="connsiteY103" fmla="*/ 800100 h 819150"/>
                  <a:gd name="connsiteX104" fmla="*/ 600075 w 915813"/>
                  <a:gd name="connsiteY104" fmla="*/ 806450 h 819150"/>
                  <a:gd name="connsiteX105" fmla="*/ 619125 w 915813"/>
                  <a:gd name="connsiteY105" fmla="*/ 796925 h 819150"/>
                  <a:gd name="connsiteX106" fmla="*/ 641350 w 915813"/>
                  <a:gd name="connsiteY106" fmla="*/ 768350 h 819150"/>
                  <a:gd name="connsiteX107" fmla="*/ 650875 w 915813"/>
                  <a:gd name="connsiteY107" fmla="*/ 758825 h 819150"/>
                  <a:gd name="connsiteX108" fmla="*/ 654050 w 915813"/>
                  <a:gd name="connsiteY108" fmla="*/ 746125 h 819150"/>
                  <a:gd name="connsiteX109" fmla="*/ 660400 w 915813"/>
                  <a:gd name="connsiteY109" fmla="*/ 727075 h 819150"/>
                  <a:gd name="connsiteX110" fmla="*/ 666750 w 915813"/>
                  <a:gd name="connsiteY110" fmla="*/ 708025 h 819150"/>
                  <a:gd name="connsiteX111" fmla="*/ 669925 w 915813"/>
                  <a:gd name="connsiteY111" fmla="*/ 698500 h 819150"/>
                  <a:gd name="connsiteX112" fmla="*/ 679450 w 915813"/>
                  <a:gd name="connsiteY112" fmla="*/ 695325 h 819150"/>
                  <a:gd name="connsiteX113" fmla="*/ 768350 w 915813"/>
                  <a:gd name="connsiteY113" fmla="*/ 698500 h 819150"/>
                  <a:gd name="connsiteX114" fmla="*/ 781050 w 915813"/>
                  <a:gd name="connsiteY114" fmla="*/ 695325 h 819150"/>
                  <a:gd name="connsiteX115" fmla="*/ 784225 w 915813"/>
                  <a:gd name="connsiteY115" fmla="*/ 669925 h 819150"/>
                  <a:gd name="connsiteX116" fmla="*/ 787400 w 915813"/>
                  <a:gd name="connsiteY116" fmla="*/ 593725 h 819150"/>
                  <a:gd name="connsiteX117" fmla="*/ 793750 w 915813"/>
                  <a:gd name="connsiteY117" fmla="*/ 584200 h 819150"/>
                  <a:gd name="connsiteX118" fmla="*/ 806450 w 915813"/>
                  <a:gd name="connsiteY118" fmla="*/ 581025 h 819150"/>
                  <a:gd name="connsiteX119" fmla="*/ 825500 w 915813"/>
                  <a:gd name="connsiteY119" fmla="*/ 565150 h 819150"/>
                  <a:gd name="connsiteX120" fmla="*/ 838200 w 915813"/>
                  <a:gd name="connsiteY120" fmla="*/ 561975 h 819150"/>
                  <a:gd name="connsiteX121" fmla="*/ 847725 w 915813"/>
                  <a:gd name="connsiteY121" fmla="*/ 555625 h 819150"/>
                  <a:gd name="connsiteX122" fmla="*/ 866775 w 915813"/>
                  <a:gd name="connsiteY122" fmla="*/ 549275 h 819150"/>
                  <a:gd name="connsiteX123" fmla="*/ 876300 w 915813"/>
                  <a:gd name="connsiteY123" fmla="*/ 542925 h 819150"/>
                  <a:gd name="connsiteX124" fmla="*/ 885825 w 915813"/>
                  <a:gd name="connsiteY124" fmla="*/ 533400 h 819150"/>
                  <a:gd name="connsiteX125" fmla="*/ 895350 w 915813"/>
                  <a:gd name="connsiteY125" fmla="*/ 530225 h 819150"/>
                  <a:gd name="connsiteX126" fmla="*/ 904875 w 915813"/>
                  <a:gd name="connsiteY126" fmla="*/ 523875 h 819150"/>
                  <a:gd name="connsiteX127" fmla="*/ 911225 w 915813"/>
                  <a:gd name="connsiteY127" fmla="*/ 514350 h 819150"/>
                  <a:gd name="connsiteX128" fmla="*/ 911225 w 915813"/>
                  <a:gd name="connsiteY128" fmla="*/ 444500 h 819150"/>
                  <a:gd name="connsiteX129" fmla="*/ 911225 w 915813"/>
                  <a:gd name="connsiteY129" fmla="*/ 381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915813" h="819150">
                    <a:moveTo>
                      <a:pt x="911225" y="381000"/>
                    </a:moveTo>
                    <a:cubicBezTo>
                      <a:pt x="909108" y="367771"/>
                      <a:pt x="904077" y="369011"/>
                      <a:pt x="898525" y="365125"/>
                    </a:cubicBezTo>
                    <a:cubicBezTo>
                      <a:pt x="893041" y="361287"/>
                      <a:pt x="885825" y="360892"/>
                      <a:pt x="879475" y="358775"/>
                    </a:cubicBezTo>
                    <a:cubicBezTo>
                      <a:pt x="862850" y="353233"/>
                      <a:pt x="873263" y="356073"/>
                      <a:pt x="847725" y="352425"/>
                    </a:cubicBezTo>
                    <a:cubicBezTo>
                      <a:pt x="835679" y="348410"/>
                      <a:pt x="834917" y="349733"/>
                      <a:pt x="825500" y="336550"/>
                    </a:cubicBezTo>
                    <a:cubicBezTo>
                      <a:pt x="823555" y="333827"/>
                      <a:pt x="823822" y="330018"/>
                      <a:pt x="822325" y="327025"/>
                    </a:cubicBezTo>
                    <a:cubicBezTo>
                      <a:pt x="817905" y="318184"/>
                      <a:pt x="813472" y="314997"/>
                      <a:pt x="806450" y="307975"/>
                    </a:cubicBezTo>
                    <a:cubicBezTo>
                      <a:pt x="805392" y="304800"/>
                      <a:pt x="804593" y="301526"/>
                      <a:pt x="803275" y="298450"/>
                    </a:cubicBezTo>
                    <a:cubicBezTo>
                      <a:pt x="799289" y="289148"/>
                      <a:pt x="796269" y="284197"/>
                      <a:pt x="790575" y="276225"/>
                    </a:cubicBezTo>
                    <a:cubicBezTo>
                      <a:pt x="787499" y="271919"/>
                      <a:pt x="784494" y="267543"/>
                      <a:pt x="781050" y="263525"/>
                    </a:cubicBezTo>
                    <a:cubicBezTo>
                      <a:pt x="778128" y="260116"/>
                      <a:pt x="774447" y="257409"/>
                      <a:pt x="771525" y="254000"/>
                    </a:cubicBezTo>
                    <a:cubicBezTo>
                      <a:pt x="768081" y="249982"/>
                      <a:pt x="766280" y="244412"/>
                      <a:pt x="762000" y="241300"/>
                    </a:cubicBezTo>
                    <a:cubicBezTo>
                      <a:pt x="754344" y="235732"/>
                      <a:pt x="744717" y="233470"/>
                      <a:pt x="736600" y="228600"/>
                    </a:cubicBezTo>
                    <a:cubicBezTo>
                      <a:pt x="731308" y="225425"/>
                      <a:pt x="726245" y="221835"/>
                      <a:pt x="720725" y="219075"/>
                    </a:cubicBezTo>
                    <a:cubicBezTo>
                      <a:pt x="717732" y="217578"/>
                      <a:pt x="714193" y="217397"/>
                      <a:pt x="711200" y="215900"/>
                    </a:cubicBezTo>
                    <a:cubicBezTo>
                      <a:pt x="707787" y="214193"/>
                      <a:pt x="704780" y="211768"/>
                      <a:pt x="701675" y="209550"/>
                    </a:cubicBezTo>
                    <a:cubicBezTo>
                      <a:pt x="697369" y="206474"/>
                      <a:pt x="693708" y="202392"/>
                      <a:pt x="688975" y="200025"/>
                    </a:cubicBezTo>
                    <a:cubicBezTo>
                      <a:pt x="685072" y="198074"/>
                      <a:pt x="680508" y="197908"/>
                      <a:pt x="676275" y="196850"/>
                    </a:cubicBezTo>
                    <a:cubicBezTo>
                      <a:pt x="658283" y="169863"/>
                      <a:pt x="687917" y="211667"/>
                      <a:pt x="650875" y="174625"/>
                    </a:cubicBezTo>
                    <a:cubicBezTo>
                      <a:pt x="645479" y="169229"/>
                      <a:pt x="642408" y="161925"/>
                      <a:pt x="638175" y="155575"/>
                    </a:cubicBezTo>
                    <a:cubicBezTo>
                      <a:pt x="636058" y="152400"/>
                      <a:pt x="633032" y="149670"/>
                      <a:pt x="631825" y="146050"/>
                    </a:cubicBezTo>
                    <a:cubicBezTo>
                      <a:pt x="630767" y="142875"/>
                      <a:pt x="631373" y="138470"/>
                      <a:pt x="628650" y="136525"/>
                    </a:cubicBezTo>
                    <a:cubicBezTo>
                      <a:pt x="623203" y="132634"/>
                      <a:pt x="615169" y="133888"/>
                      <a:pt x="609600" y="130175"/>
                    </a:cubicBezTo>
                    <a:cubicBezTo>
                      <a:pt x="606425" y="128058"/>
                      <a:pt x="603006" y="126268"/>
                      <a:pt x="600075" y="123825"/>
                    </a:cubicBezTo>
                    <a:cubicBezTo>
                      <a:pt x="596626" y="120950"/>
                      <a:pt x="594566" y="116308"/>
                      <a:pt x="590550" y="114300"/>
                    </a:cubicBezTo>
                    <a:cubicBezTo>
                      <a:pt x="585723" y="111887"/>
                      <a:pt x="579967" y="112183"/>
                      <a:pt x="574675" y="111125"/>
                    </a:cubicBezTo>
                    <a:lnTo>
                      <a:pt x="555625" y="98425"/>
                    </a:lnTo>
                    <a:cubicBezTo>
                      <a:pt x="544390" y="90935"/>
                      <a:pt x="543665" y="91351"/>
                      <a:pt x="533400" y="79375"/>
                    </a:cubicBezTo>
                    <a:cubicBezTo>
                      <a:pt x="530917" y="76478"/>
                      <a:pt x="528600" y="73337"/>
                      <a:pt x="527050" y="69850"/>
                    </a:cubicBezTo>
                    <a:cubicBezTo>
                      <a:pt x="524332" y="63733"/>
                      <a:pt x="522323" y="57294"/>
                      <a:pt x="520700" y="50800"/>
                    </a:cubicBezTo>
                    <a:cubicBezTo>
                      <a:pt x="518583" y="42333"/>
                      <a:pt x="519191" y="32662"/>
                      <a:pt x="514350" y="25400"/>
                    </a:cubicBezTo>
                    <a:cubicBezTo>
                      <a:pt x="512233" y="22225"/>
                      <a:pt x="511236" y="17897"/>
                      <a:pt x="508000" y="15875"/>
                    </a:cubicBezTo>
                    <a:cubicBezTo>
                      <a:pt x="502324" y="12327"/>
                      <a:pt x="494519" y="13238"/>
                      <a:pt x="488950" y="9525"/>
                    </a:cubicBezTo>
                    <a:cubicBezTo>
                      <a:pt x="476640" y="1319"/>
                      <a:pt x="483045" y="4382"/>
                      <a:pt x="469900" y="0"/>
                    </a:cubicBezTo>
                    <a:cubicBezTo>
                      <a:pt x="456142" y="1058"/>
                      <a:pt x="442255" y="1023"/>
                      <a:pt x="428625" y="3175"/>
                    </a:cubicBezTo>
                    <a:cubicBezTo>
                      <a:pt x="422013" y="4219"/>
                      <a:pt x="409575" y="9525"/>
                      <a:pt x="409575" y="9525"/>
                    </a:cubicBezTo>
                    <a:cubicBezTo>
                      <a:pt x="396518" y="29111"/>
                      <a:pt x="403458" y="27148"/>
                      <a:pt x="387350" y="31750"/>
                    </a:cubicBezTo>
                    <a:cubicBezTo>
                      <a:pt x="383154" y="32949"/>
                      <a:pt x="378883" y="33867"/>
                      <a:pt x="374650" y="34925"/>
                    </a:cubicBezTo>
                    <a:cubicBezTo>
                      <a:pt x="371475" y="37042"/>
                      <a:pt x="368438" y="39382"/>
                      <a:pt x="365125" y="41275"/>
                    </a:cubicBezTo>
                    <a:cubicBezTo>
                      <a:pt x="361016" y="43623"/>
                      <a:pt x="356061" y="44595"/>
                      <a:pt x="352425" y="47625"/>
                    </a:cubicBezTo>
                    <a:cubicBezTo>
                      <a:pt x="349494" y="50068"/>
                      <a:pt x="349311" y="55128"/>
                      <a:pt x="346075" y="57150"/>
                    </a:cubicBezTo>
                    <a:cubicBezTo>
                      <a:pt x="326203" y="69570"/>
                      <a:pt x="266276" y="66393"/>
                      <a:pt x="260350" y="66675"/>
                    </a:cubicBezTo>
                    <a:cubicBezTo>
                      <a:pt x="240901" y="95849"/>
                      <a:pt x="266791" y="53521"/>
                      <a:pt x="250825" y="133350"/>
                    </a:cubicBezTo>
                    <a:cubicBezTo>
                      <a:pt x="250077" y="137092"/>
                      <a:pt x="244475" y="137583"/>
                      <a:pt x="241300" y="139700"/>
                    </a:cubicBezTo>
                    <a:cubicBezTo>
                      <a:pt x="214929" y="137816"/>
                      <a:pt x="202892" y="138829"/>
                      <a:pt x="180975" y="133350"/>
                    </a:cubicBezTo>
                    <a:cubicBezTo>
                      <a:pt x="177728" y="132538"/>
                      <a:pt x="174625" y="131233"/>
                      <a:pt x="171450" y="130175"/>
                    </a:cubicBezTo>
                    <a:cubicBezTo>
                      <a:pt x="168275" y="131233"/>
                      <a:pt x="164292" y="130983"/>
                      <a:pt x="161925" y="133350"/>
                    </a:cubicBezTo>
                    <a:cubicBezTo>
                      <a:pt x="159558" y="135717"/>
                      <a:pt x="160247" y="139882"/>
                      <a:pt x="158750" y="142875"/>
                    </a:cubicBezTo>
                    <a:cubicBezTo>
                      <a:pt x="157043" y="146288"/>
                      <a:pt x="154107" y="148987"/>
                      <a:pt x="152400" y="152400"/>
                    </a:cubicBezTo>
                    <a:cubicBezTo>
                      <a:pt x="145491" y="166219"/>
                      <a:pt x="153886" y="159209"/>
                      <a:pt x="142875" y="174625"/>
                    </a:cubicBezTo>
                    <a:cubicBezTo>
                      <a:pt x="135443" y="185030"/>
                      <a:pt x="134286" y="183838"/>
                      <a:pt x="123825" y="187325"/>
                    </a:cubicBezTo>
                    <a:lnTo>
                      <a:pt x="117475" y="206375"/>
                    </a:lnTo>
                    <a:lnTo>
                      <a:pt x="114300" y="215900"/>
                    </a:lnTo>
                    <a:cubicBezTo>
                      <a:pt x="111268" y="224996"/>
                      <a:pt x="112371" y="228185"/>
                      <a:pt x="101600" y="231775"/>
                    </a:cubicBezTo>
                    <a:cubicBezTo>
                      <a:pt x="95493" y="233811"/>
                      <a:pt x="88900" y="233892"/>
                      <a:pt x="82550" y="234950"/>
                    </a:cubicBezTo>
                    <a:cubicBezTo>
                      <a:pt x="80433" y="243417"/>
                      <a:pt x="81041" y="253088"/>
                      <a:pt x="76200" y="260350"/>
                    </a:cubicBezTo>
                    <a:cubicBezTo>
                      <a:pt x="74083" y="263525"/>
                      <a:pt x="73436" y="268571"/>
                      <a:pt x="69850" y="269875"/>
                    </a:cubicBezTo>
                    <a:cubicBezTo>
                      <a:pt x="60843" y="273150"/>
                      <a:pt x="50800" y="271992"/>
                      <a:pt x="41275" y="273050"/>
                    </a:cubicBezTo>
                    <a:cubicBezTo>
                      <a:pt x="39158" y="276225"/>
                      <a:pt x="37623" y="279877"/>
                      <a:pt x="34925" y="282575"/>
                    </a:cubicBezTo>
                    <a:cubicBezTo>
                      <a:pt x="31183" y="286317"/>
                      <a:pt x="25613" y="288035"/>
                      <a:pt x="22225" y="292100"/>
                    </a:cubicBezTo>
                    <a:cubicBezTo>
                      <a:pt x="20082" y="294671"/>
                      <a:pt x="20710" y="298719"/>
                      <a:pt x="19050" y="301625"/>
                    </a:cubicBezTo>
                    <a:cubicBezTo>
                      <a:pt x="11780" y="314348"/>
                      <a:pt x="10651" y="313574"/>
                      <a:pt x="0" y="320675"/>
                    </a:cubicBezTo>
                    <a:cubicBezTo>
                      <a:pt x="1058" y="340783"/>
                      <a:pt x="1352" y="360947"/>
                      <a:pt x="3175" y="381000"/>
                    </a:cubicBezTo>
                    <a:cubicBezTo>
                      <a:pt x="3478" y="384333"/>
                      <a:pt x="4259" y="387912"/>
                      <a:pt x="6350" y="390525"/>
                    </a:cubicBezTo>
                    <a:cubicBezTo>
                      <a:pt x="8734" y="393505"/>
                      <a:pt x="12700" y="394758"/>
                      <a:pt x="15875" y="396875"/>
                    </a:cubicBezTo>
                    <a:cubicBezTo>
                      <a:pt x="17992" y="403225"/>
                      <a:pt x="21125" y="409323"/>
                      <a:pt x="22225" y="415925"/>
                    </a:cubicBezTo>
                    <a:cubicBezTo>
                      <a:pt x="24342" y="428625"/>
                      <a:pt x="24504" y="441811"/>
                      <a:pt x="28575" y="454025"/>
                    </a:cubicBezTo>
                    <a:cubicBezTo>
                      <a:pt x="29633" y="457200"/>
                      <a:pt x="29659" y="460937"/>
                      <a:pt x="31750" y="463550"/>
                    </a:cubicBezTo>
                    <a:cubicBezTo>
                      <a:pt x="34134" y="466530"/>
                      <a:pt x="38100" y="467783"/>
                      <a:pt x="41275" y="469900"/>
                    </a:cubicBezTo>
                    <a:cubicBezTo>
                      <a:pt x="49255" y="493841"/>
                      <a:pt x="38490" y="464331"/>
                      <a:pt x="50800" y="488950"/>
                    </a:cubicBezTo>
                    <a:cubicBezTo>
                      <a:pt x="52297" y="491943"/>
                      <a:pt x="52478" y="495482"/>
                      <a:pt x="53975" y="498475"/>
                    </a:cubicBezTo>
                    <a:cubicBezTo>
                      <a:pt x="55682" y="501888"/>
                      <a:pt x="58618" y="504587"/>
                      <a:pt x="60325" y="508000"/>
                    </a:cubicBezTo>
                    <a:cubicBezTo>
                      <a:pt x="61822" y="510993"/>
                      <a:pt x="61875" y="514599"/>
                      <a:pt x="63500" y="517525"/>
                    </a:cubicBezTo>
                    <a:cubicBezTo>
                      <a:pt x="67206" y="524196"/>
                      <a:pt x="72787" y="529749"/>
                      <a:pt x="76200" y="536575"/>
                    </a:cubicBezTo>
                    <a:cubicBezTo>
                      <a:pt x="84047" y="552268"/>
                      <a:pt x="81053" y="544785"/>
                      <a:pt x="85725" y="558800"/>
                    </a:cubicBezTo>
                    <a:cubicBezTo>
                      <a:pt x="88951" y="587830"/>
                      <a:pt x="88736" y="591904"/>
                      <a:pt x="95250" y="622300"/>
                    </a:cubicBezTo>
                    <a:cubicBezTo>
                      <a:pt x="98243" y="636266"/>
                      <a:pt x="98152" y="628105"/>
                      <a:pt x="104775" y="641350"/>
                    </a:cubicBezTo>
                    <a:cubicBezTo>
                      <a:pt x="106272" y="644343"/>
                      <a:pt x="107069" y="647646"/>
                      <a:pt x="107950" y="650875"/>
                    </a:cubicBezTo>
                    <a:lnTo>
                      <a:pt x="117475" y="688975"/>
                    </a:lnTo>
                    <a:cubicBezTo>
                      <a:pt x="118492" y="693044"/>
                      <a:pt x="121548" y="706645"/>
                      <a:pt x="123825" y="711200"/>
                    </a:cubicBezTo>
                    <a:cubicBezTo>
                      <a:pt x="125532" y="714613"/>
                      <a:pt x="128058" y="717550"/>
                      <a:pt x="130175" y="720725"/>
                    </a:cubicBezTo>
                    <a:cubicBezTo>
                      <a:pt x="136760" y="747065"/>
                      <a:pt x="127218" y="724074"/>
                      <a:pt x="142875" y="736600"/>
                    </a:cubicBezTo>
                    <a:cubicBezTo>
                      <a:pt x="145855" y="738984"/>
                      <a:pt x="147518" y="742712"/>
                      <a:pt x="149225" y="746125"/>
                    </a:cubicBezTo>
                    <a:cubicBezTo>
                      <a:pt x="150722" y="749118"/>
                      <a:pt x="149829" y="753507"/>
                      <a:pt x="152400" y="755650"/>
                    </a:cubicBezTo>
                    <a:cubicBezTo>
                      <a:pt x="156778" y="759299"/>
                      <a:pt x="163272" y="759271"/>
                      <a:pt x="168275" y="762000"/>
                    </a:cubicBezTo>
                    <a:cubicBezTo>
                      <a:pt x="179079" y="767893"/>
                      <a:pt x="184922" y="776086"/>
                      <a:pt x="196850" y="777875"/>
                    </a:cubicBezTo>
                    <a:cubicBezTo>
                      <a:pt x="214765" y="780562"/>
                      <a:pt x="232858" y="781907"/>
                      <a:pt x="250825" y="784225"/>
                    </a:cubicBezTo>
                    <a:cubicBezTo>
                      <a:pt x="265669" y="786140"/>
                      <a:pt x="295275" y="790575"/>
                      <a:pt x="295275" y="790575"/>
                    </a:cubicBezTo>
                    <a:cubicBezTo>
                      <a:pt x="301625" y="792692"/>
                      <a:pt x="307831" y="795302"/>
                      <a:pt x="314325" y="796925"/>
                    </a:cubicBezTo>
                    <a:cubicBezTo>
                      <a:pt x="318558" y="797983"/>
                      <a:pt x="322845" y="798846"/>
                      <a:pt x="327025" y="800100"/>
                    </a:cubicBezTo>
                    <a:cubicBezTo>
                      <a:pt x="333436" y="802023"/>
                      <a:pt x="339725" y="804333"/>
                      <a:pt x="346075" y="806450"/>
                    </a:cubicBezTo>
                    <a:lnTo>
                      <a:pt x="365125" y="812800"/>
                    </a:lnTo>
                    <a:cubicBezTo>
                      <a:pt x="368300" y="813858"/>
                      <a:pt x="371315" y="815697"/>
                      <a:pt x="374650" y="815975"/>
                    </a:cubicBezTo>
                    <a:lnTo>
                      <a:pt x="412750" y="819150"/>
                    </a:lnTo>
                    <a:cubicBezTo>
                      <a:pt x="425450" y="818092"/>
                      <a:pt x="438218" y="817659"/>
                      <a:pt x="450850" y="815975"/>
                    </a:cubicBezTo>
                    <a:cubicBezTo>
                      <a:pt x="454167" y="815533"/>
                      <a:pt x="457157" y="813719"/>
                      <a:pt x="460375" y="812800"/>
                    </a:cubicBezTo>
                    <a:cubicBezTo>
                      <a:pt x="464571" y="811601"/>
                      <a:pt x="468842" y="810683"/>
                      <a:pt x="473075" y="809625"/>
                    </a:cubicBezTo>
                    <a:lnTo>
                      <a:pt x="501650" y="790575"/>
                    </a:lnTo>
                    <a:cubicBezTo>
                      <a:pt x="504825" y="788458"/>
                      <a:pt x="507555" y="785432"/>
                      <a:pt x="511175" y="784225"/>
                    </a:cubicBezTo>
                    <a:lnTo>
                      <a:pt x="520700" y="781050"/>
                    </a:lnTo>
                    <a:cubicBezTo>
                      <a:pt x="530225" y="782108"/>
                      <a:pt x="539822" y="782649"/>
                      <a:pt x="549275" y="784225"/>
                    </a:cubicBezTo>
                    <a:cubicBezTo>
                      <a:pt x="552576" y="784775"/>
                      <a:pt x="556015" y="785544"/>
                      <a:pt x="558800" y="787400"/>
                    </a:cubicBezTo>
                    <a:cubicBezTo>
                      <a:pt x="562536" y="789891"/>
                      <a:pt x="564426" y="794697"/>
                      <a:pt x="568325" y="796925"/>
                    </a:cubicBezTo>
                    <a:cubicBezTo>
                      <a:pt x="572114" y="799090"/>
                      <a:pt x="576845" y="798846"/>
                      <a:pt x="581025" y="800100"/>
                    </a:cubicBezTo>
                    <a:cubicBezTo>
                      <a:pt x="587436" y="802023"/>
                      <a:pt x="600075" y="806450"/>
                      <a:pt x="600075" y="806450"/>
                    </a:cubicBezTo>
                    <a:cubicBezTo>
                      <a:pt x="609621" y="803268"/>
                      <a:pt x="610919" y="803764"/>
                      <a:pt x="619125" y="796925"/>
                    </a:cubicBezTo>
                    <a:cubicBezTo>
                      <a:pt x="645937" y="774581"/>
                      <a:pt x="605949" y="803751"/>
                      <a:pt x="641350" y="768350"/>
                    </a:cubicBezTo>
                    <a:lnTo>
                      <a:pt x="650875" y="758825"/>
                    </a:lnTo>
                    <a:cubicBezTo>
                      <a:pt x="651933" y="754592"/>
                      <a:pt x="652796" y="750305"/>
                      <a:pt x="654050" y="746125"/>
                    </a:cubicBezTo>
                    <a:cubicBezTo>
                      <a:pt x="655973" y="739714"/>
                      <a:pt x="658283" y="733425"/>
                      <a:pt x="660400" y="727075"/>
                    </a:cubicBezTo>
                    <a:lnTo>
                      <a:pt x="666750" y="708025"/>
                    </a:lnTo>
                    <a:cubicBezTo>
                      <a:pt x="667808" y="704850"/>
                      <a:pt x="666750" y="699558"/>
                      <a:pt x="669925" y="698500"/>
                    </a:cubicBezTo>
                    <a:lnTo>
                      <a:pt x="679450" y="695325"/>
                    </a:lnTo>
                    <a:cubicBezTo>
                      <a:pt x="709083" y="696383"/>
                      <a:pt x="738698" y="698500"/>
                      <a:pt x="768350" y="698500"/>
                    </a:cubicBezTo>
                    <a:cubicBezTo>
                      <a:pt x="772714" y="698500"/>
                      <a:pt x="778931" y="699139"/>
                      <a:pt x="781050" y="695325"/>
                    </a:cubicBezTo>
                    <a:cubicBezTo>
                      <a:pt x="785194" y="687866"/>
                      <a:pt x="783167" y="678392"/>
                      <a:pt x="784225" y="669925"/>
                    </a:cubicBezTo>
                    <a:cubicBezTo>
                      <a:pt x="785283" y="644525"/>
                      <a:pt x="784593" y="618992"/>
                      <a:pt x="787400" y="593725"/>
                    </a:cubicBezTo>
                    <a:cubicBezTo>
                      <a:pt x="787821" y="589932"/>
                      <a:pt x="790575" y="586317"/>
                      <a:pt x="793750" y="584200"/>
                    </a:cubicBezTo>
                    <a:cubicBezTo>
                      <a:pt x="797381" y="581779"/>
                      <a:pt x="802217" y="582083"/>
                      <a:pt x="806450" y="581025"/>
                    </a:cubicBezTo>
                    <a:cubicBezTo>
                      <a:pt x="812171" y="575304"/>
                      <a:pt x="817764" y="568465"/>
                      <a:pt x="825500" y="565150"/>
                    </a:cubicBezTo>
                    <a:cubicBezTo>
                      <a:pt x="829511" y="563431"/>
                      <a:pt x="833967" y="563033"/>
                      <a:pt x="838200" y="561975"/>
                    </a:cubicBezTo>
                    <a:cubicBezTo>
                      <a:pt x="841375" y="559858"/>
                      <a:pt x="844238" y="557175"/>
                      <a:pt x="847725" y="555625"/>
                    </a:cubicBezTo>
                    <a:cubicBezTo>
                      <a:pt x="853842" y="552907"/>
                      <a:pt x="861206" y="552988"/>
                      <a:pt x="866775" y="549275"/>
                    </a:cubicBezTo>
                    <a:cubicBezTo>
                      <a:pt x="869950" y="547158"/>
                      <a:pt x="873369" y="545368"/>
                      <a:pt x="876300" y="542925"/>
                    </a:cubicBezTo>
                    <a:cubicBezTo>
                      <a:pt x="879749" y="540050"/>
                      <a:pt x="882089" y="535891"/>
                      <a:pt x="885825" y="533400"/>
                    </a:cubicBezTo>
                    <a:cubicBezTo>
                      <a:pt x="888610" y="531544"/>
                      <a:pt x="892357" y="531722"/>
                      <a:pt x="895350" y="530225"/>
                    </a:cubicBezTo>
                    <a:cubicBezTo>
                      <a:pt x="898763" y="528518"/>
                      <a:pt x="901700" y="525992"/>
                      <a:pt x="904875" y="523875"/>
                    </a:cubicBezTo>
                    <a:cubicBezTo>
                      <a:pt x="906992" y="520700"/>
                      <a:pt x="909518" y="517763"/>
                      <a:pt x="911225" y="514350"/>
                    </a:cubicBezTo>
                    <a:cubicBezTo>
                      <a:pt x="921217" y="494366"/>
                      <a:pt x="911873" y="456159"/>
                      <a:pt x="911225" y="444500"/>
                    </a:cubicBezTo>
                    <a:cubicBezTo>
                      <a:pt x="910225" y="426505"/>
                      <a:pt x="913342" y="394229"/>
                      <a:pt x="911225" y="38100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huesca">
                <a:extLst>
                  <a:ext uri="{FF2B5EF4-FFF2-40B4-BE49-F238E27FC236}">
                    <a16:creationId xmlns:a16="http://schemas.microsoft.com/office/drawing/2014/main" id="{0C559B75-1BCF-5511-A13F-9A4C77839B7F}"/>
                  </a:ext>
                </a:extLst>
              </p:cNvPr>
              <p:cNvSpPr/>
              <p:nvPr/>
            </p:nvSpPr>
            <p:spPr>
              <a:xfrm>
                <a:off x="3671301" y="566615"/>
                <a:ext cx="794466" cy="842962"/>
              </a:xfrm>
              <a:custGeom>
                <a:avLst/>
                <a:gdLst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404812 w 764381"/>
                  <a:gd name="connsiteY85" fmla="*/ 714375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57187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47661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64381" h="842962">
                    <a:moveTo>
                      <a:pt x="673893" y="57150"/>
                    </a:moveTo>
                    <a:cubicBezTo>
                      <a:pt x="665559" y="55959"/>
                      <a:pt x="656338" y="59879"/>
                      <a:pt x="647700" y="61912"/>
                    </a:cubicBezTo>
                    <a:cubicBezTo>
                      <a:pt x="642813" y="63062"/>
                      <a:pt x="638175" y="65087"/>
                      <a:pt x="633412" y="66675"/>
                    </a:cubicBezTo>
                    <a:cubicBezTo>
                      <a:pt x="631031" y="67469"/>
                      <a:pt x="628729" y="68564"/>
                      <a:pt x="626268" y="69056"/>
                    </a:cubicBezTo>
                    <a:lnTo>
                      <a:pt x="614362" y="71437"/>
                    </a:lnTo>
                    <a:cubicBezTo>
                      <a:pt x="611981" y="70643"/>
                      <a:pt x="608786" y="71016"/>
                      <a:pt x="607218" y="69056"/>
                    </a:cubicBezTo>
                    <a:cubicBezTo>
                      <a:pt x="594943" y="53712"/>
                      <a:pt x="621530" y="62719"/>
                      <a:pt x="595312" y="45243"/>
                    </a:cubicBezTo>
                    <a:cubicBezTo>
                      <a:pt x="584800" y="38236"/>
                      <a:pt x="590974" y="41042"/>
                      <a:pt x="576262" y="38100"/>
                    </a:cubicBezTo>
                    <a:cubicBezTo>
                      <a:pt x="567531" y="38894"/>
                      <a:pt x="558747" y="39241"/>
                      <a:pt x="550068" y="40481"/>
                    </a:cubicBezTo>
                    <a:cubicBezTo>
                      <a:pt x="542791" y="41520"/>
                      <a:pt x="542069" y="44032"/>
                      <a:pt x="535781" y="47625"/>
                    </a:cubicBezTo>
                    <a:cubicBezTo>
                      <a:pt x="514632" y="59710"/>
                      <a:pt x="536518" y="45545"/>
                      <a:pt x="519112" y="57150"/>
                    </a:cubicBezTo>
                    <a:cubicBezTo>
                      <a:pt x="475371" y="55248"/>
                      <a:pt x="431965" y="51994"/>
                      <a:pt x="388143" y="57150"/>
                    </a:cubicBezTo>
                    <a:cubicBezTo>
                      <a:pt x="385301" y="57484"/>
                      <a:pt x="385616" y="62505"/>
                      <a:pt x="383381" y="64293"/>
                    </a:cubicBezTo>
                    <a:cubicBezTo>
                      <a:pt x="381421" y="65861"/>
                      <a:pt x="378618" y="65881"/>
                      <a:pt x="376237" y="66675"/>
                    </a:cubicBezTo>
                    <a:cubicBezTo>
                      <a:pt x="373856" y="65881"/>
                      <a:pt x="370868" y="66068"/>
                      <a:pt x="369093" y="64293"/>
                    </a:cubicBezTo>
                    <a:cubicBezTo>
                      <a:pt x="360876" y="56076"/>
                      <a:pt x="373726" y="57367"/>
                      <a:pt x="361950" y="50006"/>
                    </a:cubicBezTo>
                    <a:cubicBezTo>
                      <a:pt x="359828" y="48680"/>
                      <a:pt x="345151" y="44715"/>
                      <a:pt x="340518" y="42862"/>
                    </a:cubicBezTo>
                    <a:cubicBezTo>
                      <a:pt x="336549" y="41275"/>
                      <a:pt x="332614" y="39601"/>
                      <a:pt x="328612" y="38100"/>
                    </a:cubicBezTo>
                    <a:cubicBezTo>
                      <a:pt x="326262" y="37219"/>
                      <a:pt x="323713" y="36841"/>
                      <a:pt x="321468" y="35718"/>
                    </a:cubicBezTo>
                    <a:cubicBezTo>
                      <a:pt x="318909" y="34438"/>
                      <a:pt x="316940" y="32118"/>
                      <a:pt x="314325" y="30956"/>
                    </a:cubicBezTo>
                    <a:cubicBezTo>
                      <a:pt x="304435" y="26560"/>
                      <a:pt x="298319" y="25849"/>
                      <a:pt x="288131" y="23812"/>
                    </a:cubicBezTo>
                    <a:cubicBezTo>
                      <a:pt x="285750" y="22225"/>
                      <a:pt x="283547" y="20330"/>
                      <a:pt x="280987" y="19050"/>
                    </a:cubicBezTo>
                    <a:cubicBezTo>
                      <a:pt x="278742" y="17927"/>
                      <a:pt x="276257" y="17358"/>
                      <a:pt x="273843" y="16668"/>
                    </a:cubicBezTo>
                    <a:cubicBezTo>
                      <a:pt x="254592" y="11167"/>
                      <a:pt x="253594" y="13826"/>
                      <a:pt x="223837" y="11906"/>
                    </a:cubicBezTo>
                    <a:lnTo>
                      <a:pt x="190500" y="9525"/>
                    </a:lnTo>
                    <a:cubicBezTo>
                      <a:pt x="187325" y="8731"/>
                      <a:pt x="184039" y="8292"/>
                      <a:pt x="180975" y="7143"/>
                    </a:cubicBezTo>
                    <a:cubicBezTo>
                      <a:pt x="177651" y="5897"/>
                      <a:pt x="174894" y="3242"/>
                      <a:pt x="171450" y="2381"/>
                    </a:cubicBezTo>
                    <a:cubicBezTo>
                      <a:pt x="165242" y="829"/>
                      <a:pt x="158750" y="794"/>
                      <a:pt x="152400" y="0"/>
                    </a:cubicBezTo>
                    <a:cubicBezTo>
                      <a:pt x="132556" y="1587"/>
                      <a:pt x="112589" y="2042"/>
                      <a:pt x="92868" y="4762"/>
                    </a:cubicBezTo>
                    <a:cubicBezTo>
                      <a:pt x="89351" y="5247"/>
                      <a:pt x="86667" y="8279"/>
                      <a:pt x="83343" y="9525"/>
                    </a:cubicBezTo>
                    <a:cubicBezTo>
                      <a:pt x="80279" y="10674"/>
                      <a:pt x="76965" y="11007"/>
                      <a:pt x="73818" y="11906"/>
                    </a:cubicBezTo>
                    <a:cubicBezTo>
                      <a:pt x="71405" y="12595"/>
                      <a:pt x="69056" y="13493"/>
                      <a:pt x="66675" y="14287"/>
                    </a:cubicBezTo>
                    <a:cubicBezTo>
                      <a:pt x="62624" y="26438"/>
                      <a:pt x="66879" y="17224"/>
                      <a:pt x="57150" y="28575"/>
                    </a:cubicBezTo>
                    <a:cubicBezTo>
                      <a:pt x="54567" y="31588"/>
                      <a:pt x="53308" y="35899"/>
                      <a:pt x="50006" y="38100"/>
                    </a:cubicBezTo>
                    <a:cubicBezTo>
                      <a:pt x="45829" y="40885"/>
                      <a:pt x="35718" y="42862"/>
                      <a:pt x="35718" y="42862"/>
                    </a:cubicBezTo>
                    <a:cubicBezTo>
                      <a:pt x="29750" y="47338"/>
                      <a:pt x="23695" y="51178"/>
                      <a:pt x="19050" y="57150"/>
                    </a:cubicBezTo>
                    <a:cubicBezTo>
                      <a:pt x="15536" y="61668"/>
                      <a:pt x="11335" y="66007"/>
                      <a:pt x="9525" y="71437"/>
                    </a:cubicBezTo>
                    <a:cubicBezTo>
                      <a:pt x="3857" y="88440"/>
                      <a:pt x="7547" y="81548"/>
                      <a:pt x="0" y="92868"/>
                    </a:cubicBezTo>
                    <a:cubicBezTo>
                      <a:pt x="794" y="103981"/>
                      <a:pt x="1079" y="115141"/>
                      <a:pt x="2381" y="126206"/>
                    </a:cubicBezTo>
                    <a:cubicBezTo>
                      <a:pt x="2674" y="128699"/>
                      <a:pt x="4349" y="130874"/>
                      <a:pt x="4762" y="133350"/>
                    </a:cubicBezTo>
                    <a:cubicBezTo>
                      <a:pt x="8469" y="155592"/>
                      <a:pt x="5238" y="149541"/>
                      <a:pt x="9525" y="166687"/>
                    </a:cubicBezTo>
                    <a:cubicBezTo>
                      <a:pt x="11951" y="176389"/>
                      <a:pt x="11494" y="171921"/>
                      <a:pt x="16668" y="180975"/>
                    </a:cubicBezTo>
                    <a:cubicBezTo>
                      <a:pt x="18429" y="184057"/>
                      <a:pt x="19670" y="187418"/>
                      <a:pt x="21431" y="190500"/>
                    </a:cubicBezTo>
                    <a:cubicBezTo>
                      <a:pt x="22851" y="192985"/>
                      <a:pt x="25031" y="195028"/>
                      <a:pt x="26193" y="197643"/>
                    </a:cubicBezTo>
                    <a:cubicBezTo>
                      <a:pt x="29507" y="205100"/>
                      <a:pt x="31358" y="213537"/>
                      <a:pt x="33337" y="221456"/>
                    </a:cubicBezTo>
                    <a:cubicBezTo>
                      <a:pt x="32543" y="240506"/>
                      <a:pt x="30250" y="259553"/>
                      <a:pt x="30956" y="278606"/>
                    </a:cubicBezTo>
                    <a:cubicBezTo>
                      <a:pt x="31062" y="281466"/>
                      <a:pt x="33291" y="284233"/>
                      <a:pt x="35718" y="285750"/>
                    </a:cubicBezTo>
                    <a:cubicBezTo>
                      <a:pt x="39975" y="288411"/>
                      <a:pt x="45136" y="289295"/>
                      <a:pt x="50006" y="290512"/>
                    </a:cubicBezTo>
                    <a:cubicBezTo>
                      <a:pt x="61966" y="293502"/>
                      <a:pt x="56426" y="291858"/>
                      <a:pt x="66675" y="295275"/>
                    </a:cubicBezTo>
                    <a:cubicBezTo>
                      <a:pt x="73681" y="309288"/>
                      <a:pt x="70316" y="301436"/>
                      <a:pt x="76200" y="319087"/>
                    </a:cubicBezTo>
                    <a:cubicBezTo>
                      <a:pt x="76994" y="321468"/>
                      <a:pt x="77189" y="324142"/>
                      <a:pt x="78581" y="326231"/>
                    </a:cubicBezTo>
                    <a:lnTo>
                      <a:pt x="88106" y="340518"/>
                    </a:lnTo>
                    <a:cubicBezTo>
                      <a:pt x="87312" y="352424"/>
                      <a:pt x="87687" y="364467"/>
                      <a:pt x="85725" y="376237"/>
                    </a:cubicBezTo>
                    <a:cubicBezTo>
                      <a:pt x="85254" y="379060"/>
                      <a:pt x="82089" y="380750"/>
                      <a:pt x="80962" y="383381"/>
                    </a:cubicBezTo>
                    <a:cubicBezTo>
                      <a:pt x="71735" y="404909"/>
                      <a:pt x="85776" y="382114"/>
                      <a:pt x="73818" y="400050"/>
                    </a:cubicBezTo>
                    <a:cubicBezTo>
                      <a:pt x="73024" y="402431"/>
                      <a:pt x="72559" y="404948"/>
                      <a:pt x="71437" y="407193"/>
                    </a:cubicBezTo>
                    <a:cubicBezTo>
                      <a:pt x="70157" y="409753"/>
                      <a:pt x="66894" y="411484"/>
                      <a:pt x="66675" y="414337"/>
                    </a:cubicBezTo>
                    <a:cubicBezTo>
                      <a:pt x="64929" y="437039"/>
                      <a:pt x="65298" y="434393"/>
                      <a:pt x="76200" y="445293"/>
                    </a:cubicBezTo>
                    <a:cubicBezTo>
                      <a:pt x="78851" y="453248"/>
                      <a:pt x="78969" y="452992"/>
                      <a:pt x="80962" y="461962"/>
                    </a:cubicBezTo>
                    <a:cubicBezTo>
                      <a:pt x="83737" y="474449"/>
                      <a:pt x="84550" y="486590"/>
                      <a:pt x="92868" y="497681"/>
                    </a:cubicBezTo>
                    <a:cubicBezTo>
                      <a:pt x="107525" y="517224"/>
                      <a:pt x="92530" y="499432"/>
                      <a:pt x="107156" y="511968"/>
                    </a:cubicBezTo>
                    <a:cubicBezTo>
                      <a:pt x="130914" y="532331"/>
                      <a:pt x="99961" y="510346"/>
                      <a:pt x="130968" y="531018"/>
                    </a:cubicBezTo>
                    <a:cubicBezTo>
                      <a:pt x="132556" y="533399"/>
                      <a:pt x="133350" y="536574"/>
                      <a:pt x="135731" y="538162"/>
                    </a:cubicBezTo>
                    <a:cubicBezTo>
                      <a:pt x="138454" y="539977"/>
                      <a:pt x="142121" y="539603"/>
                      <a:pt x="145256" y="540543"/>
                    </a:cubicBezTo>
                    <a:cubicBezTo>
                      <a:pt x="172206" y="548629"/>
                      <a:pt x="147694" y="544319"/>
                      <a:pt x="188118" y="547687"/>
                    </a:cubicBezTo>
                    <a:cubicBezTo>
                      <a:pt x="193838" y="549117"/>
                      <a:pt x="200675" y="549691"/>
                      <a:pt x="204787" y="554831"/>
                    </a:cubicBezTo>
                    <a:cubicBezTo>
                      <a:pt x="206355" y="556791"/>
                      <a:pt x="206179" y="559668"/>
                      <a:pt x="207168" y="561975"/>
                    </a:cubicBezTo>
                    <a:cubicBezTo>
                      <a:pt x="219685" y="591180"/>
                      <a:pt x="204743" y="554745"/>
                      <a:pt x="216693" y="578643"/>
                    </a:cubicBezTo>
                    <a:cubicBezTo>
                      <a:pt x="217816" y="580888"/>
                      <a:pt x="218194" y="583437"/>
                      <a:pt x="219075" y="585787"/>
                    </a:cubicBezTo>
                    <a:cubicBezTo>
                      <a:pt x="220576" y="589789"/>
                      <a:pt x="221790" y="593941"/>
                      <a:pt x="223837" y="597693"/>
                    </a:cubicBezTo>
                    <a:cubicBezTo>
                      <a:pt x="226578" y="602718"/>
                      <a:pt x="230187" y="607218"/>
                      <a:pt x="233362" y="611981"/>
                    </a:cubicBezTo>
                    <a:lnTo>
                      <a:pt x="238125" y="619125"/>
                    </a:lnTo>
                    <a:cubicBezTo>
                      <a:pt x="243079" y="638945"/>
                      <a:pt x="237047" y="619353"/>
                      <a:pt x="245268" y="635793"/>
                    </a:cubicBezTo>
                    <a:cubicBezTo>
                      <a:pt x="246391" y="638038"/>
                      <a:pt x="245875" y="641162"/>
                      <a:pt x="247650" y="642937"/>
                    </a:cubicBezTo>
                    <a:cubicBezTo>
                      <a:pt x="251697" y="646984"/>
                      <a:pt x="256384" y="651074"/>
                      <a:pt x="261937" y="652462"/>
                    </a:cubicBezTo>
                    <a:cubicBezTo>
                      <a:pt x="264995" y="653227"/>
                      <a:pt x="275185" y="655515"/>
                      <a:pt x="278606" y="657225"/>
                    </a:cubicBezTo>
                    <a:cubicBezTo>
                      <a:pt x="281166" y="658505"/>
                      <a:pt x="283190" y="660707"/>
                      <a:pt x="285750" y="661987"/>
                    </a:cubicBezTo>
                    <a:cubicBezTo>
                      <a:pt x="292399" y="665311"/>
                      <a:pt x="303420" y="665872"/>
                      <a:pt x="309562" y="666750"/>
                    </a:cubicBezTo>
                    <a:cubicBezTo>
                      <a:pt x="327028" y="675482"/>
                      <a:pt x="326231" y="670718"/>
                      <a:pt x="330993" y="673893"/>
                    </a:cubicBezTo>
                    <a:cubicBezTo>
                      <a:pt x="335755" y="677068"/>
                      <a:pt x="333374" y="684212"/>
                      <a:pt x="338137" y="685800"/>
                    </a:cubicBezTo>
                    <a:cubicBezTo>
                      <a:pt x="342900" y="684212"/>
                      <a:pt x="350838" y="681037"/>
                      <a:pt x="352425" y="681037"/>
                    </a:cubicBezTo>
                    <a:cubicBezTo>
                      <a:pt x="354012" y="681037"/>
                      <a:pt x="350042" y="685006"/>
                      <a:pt x="347661" y="685800"/>
                    </a:cubicBezTo>
                    <a:cubicBezTo>
                      <a:pt x="345280" y="686594"/>
                      <a:pt x="340518" y="685402"/>
                      <a:pt x="338137" y="685799"/>
                    </a:cubicBezTo>
                    <a:cubicBezTo>
                      <a:pt x="335756" y="686196"/>
                      <a:pt x="331390" y="685006"/>
                      <a:pt x="333374" y="688181"/>
                    </a:cubicBezTo>
                    <a:cubicBezTo>
                      <a:pt x="335358" y="691356"/>
                      <a:pt x="342106" y="697706"/>
                      <a:pt x="350043" y="704850"/>
                    </a:cubicBezTo>
                    <a:cubicBezTo>
                      <a:pt x="357981" y="711994"/>
                      <a:pt x="370871" y="715850"/>
                      <a:pt x="380999" y="731044"/>
                    </a:cubicBezTo>
                    <a:cubicBezTo>
                      <a:pt x="381793" y="758031"/>
                      <a:pt x="402430" y="783034"/>
                      <a:pt x="407193" y="795337"/>
                    </a:cubicBezTo>
                    <a:cubicBezTo>
                      <a:pt x="411956" y="807640"/>
                      <a:pt x="408111" y="801935"/>
                      <a:pt x="409575" y="804862"/>
                    </a:cubicBezTo>
                    <a:cubicBezTo>
                      <a:pt x="411350" y="808412"/>
                      <a:pt x="414442" y="811136"/>
                      <a:pt x="416718" y="814387"/>
                    </a:cubicBezTo>
                    <a:cubicBezTo>
                      <a:pt x="420000" y="819076"/>
                      <a:pt x="423683" y="823555"/>
                      <a:pt x="426243" y="828675"/>
                    </a:cubicBezTo>
                    <a:cubicBezTo>
                      <a:pt x="427831" y="831850"/>
                      <a:pt x="428496" y="835690"/>
                      <a:pt x="431006" y="838200"/>
                    </a:cubicBezTo>
                    <a:cubicBezTo>
                      <a:pt x="432781" y="839975"/>
                      <a:pt x="435674" y="840168"/>
                      <a:pt x="438150" y="840581"/>
                    </a:cubicBezTo>
                    <a:cubicBezTo>
                      <a:pt x="445240" y="841763"/>
                      <a:pt x="452437" y="842168"/>
                      <a:pt x="459581" y="842962"/>
                    </a:cubicBezTo>
                    <a:cubicBezTo>
                      <a:pt x="465137" y="842168"/>
                      <a:pt x="470874" y="842194"/>
                      <a:pt x="476250" y="840581"/>
                    </a:cubicBezTo>
                    <a:cubicBezTo>
                      <a:pt x="487159" y="837308"/>
                      <a:pt x="480420" y="835121"/>
                      <a:pt x="488156" y="828675"/>
                    </a:cubicBezTo>
                    <a:cubicBezTo>
                      <a:pt x="490883" y="826403"/>
                      <a:pt x="494599" y="825673"/>
                      <a:pt x="497681" y="823912"/>
                    </a:cubicBezTo>
                    <a:cubicBezTo>
                      <a:pt x="500166" y="822492"/>
                      <a:pt x="502195" y="820277"/>
                      <a:pt x="504825" y="819150"/>
                    </a:cubicBezTo>
                    <a:cubicBezTo>
                      <a:pt x="507833" y="817861"/>
                      <a:pt x="511203" y="817667"/>
                      <a:pt x="514350" y="816768"/>
                    </a:cubicBezTo>
                    <a:cubicBezTo>
                      <a:pt x="516763" y="816078"/>
                      <a:pt x="519080" y="815076"/>
                      <a:pt x="521493" y="814387"/>
                    </a:cubicBezTo>
                    <a:cubicBezTo>
                      <a:pt x="542431" y="808405"/>
                      <a:pt x="521027" y="815336"/>
                      <a:pt x="538162" y="809625"/>
                    </a:cubicBezTo>
                    <a:cubicBezTo>
                      <a:pt x="540543" y="808037"/>
                      <a:pt x="542746" y="806142"/>
                      <a:pt x="545306" y="804862"/>
                    </a:cubicBezTo>
                    <a:cubicBezTo>
                      <a:pt x="551928" y="801551"/>
                      <a:pt x="564838" y="797558"/>
                      <a:pt x="571500" y="795337"/>
                    </a:cubicBezTo>
                    <a:cubicBezTo>
                      <a:pt x="573881" y="794543"/>
                      <a:pt x="576167" y="793369"/>
                      <a:pt x="578643" y="792956"/>
                    </a:cubicBezTo>
                    <a:cubicBezTo>
                      <a:pt x="583406" y="792162"/>
                      <a:pt x="588196" y="791522"/>
                      <a:pt x="592931" y="790575"/>
                    </a:cubicBezTo>
                    <a:cubicBezTo>
                      <a:pt x="600398" y="789081"/>
                      <a:pt x="602797" y="788079"/>
                      <a:pt x="609600" y="785812"/>
                    </a:cubicBezTo>
                    <a:cubicBezTo>
                      <a:pt x="613384" y="780136"/>
                      <a:pt x="622899" y="766356"/>
                      <a:pt x="626268" y="759618"/>
                    </a:cubicBezTo>
                    <a:cubicBezTo>
                      <a:pt x="627390" y="757373"/>
                      <a:pt x="627856" y="754856"/>
                      <a:pt x="628650" y="752475"/>
                    </a:cubicBezTo>
                    <a:cubicBezTo>
                      <a:pt x="630525" y="728099"/>
                      <a:pt x="634620" y="691304"/>
                      <a:pt x="628650" y="669131"/>
                    </a:cubicBezTo>
                    <a:cubicBezTo>
                      <a:pt x="627162" y="663604"/>
                      <a:pt x="614362" y="659606"/>
                      <a:pt x="614362" y="659606"/>
                    </a:cubicBezTo>
                    <a:cubicBezTo>
                      <a:pt x="610367" y="647619"/>
                      <a:pt x="608846" y="646302"/>
                      <a:pt x="614362" y="628650"/>
                    </a:cubicBezTo>
                    <a:cubicBezTo>
                      <a:pt x="616069" y="623187"/>
                      <a:pt x="620712" y="619125"/>
                      <a:pt x="623887" y="614362"/>
                    </a:cubicBezTo>
                    <a:cubicBezTo>
                      <a:pt x="625475" y="611981"/>
                      <a:pt x="627370" y="609778"/>
                      <a:pt x="628650" y="607218"/>
                    </a:cubicBezTo>
                    <a:cubicBezTo>
                      <a:pt x="630237" y="604043"/>
                      <a:pt x="631349" y="600581"/>
                      <a:pt x="633412" y="597693"/>
                    </a:cubicBezTo>
                    <a:cubicBezTo>
                      <a:pt x="635369" y="594953"/>
                      <a:pt x="638400" y="593137"/>
                      <a:pt x="640556" y="590550"/>
                    </a:cubicBezTo>
                    <a:cubicBezTo>
                      <a:pt x="642388" y="588351"/>
                      <a:pt x="643164" y="585291"/>
                      <a:pt x="645318" y="583406"/>
                    </a:cubicBezTo>
                    <a:cubicBezTo>
                      <a:pt x="649626" y="579637"/>
                      <a:pt x="654843" y="577056"/>
                      <a:pt x="659606" y="573881"/>
                    </a:cubicBezTo>
                    <a:lnTo>
                      <a:pt x="673893" y="564356"/>
                    </a:lnTo>
                    <a:lnTo>
                      <a:pt x="681037" y="561975"/>
                    </a:lnTo>
                    <a:cubicBezTo>
                      <a:pt x="702095" y="546181"/>
                      <a:pt x="692557" y="550197"/>
                      <a:pt x="707231" y="545306"/>
                    </a:cubicBezTo>
                    <a:cubicBezTo>
                      <a:pt x="711993" y="542131"/>
                      <a:pt x="718343" y="540543"/>
                      <a:pt x="721518" y="535781"/>
                    </a:cubicBezTo>
                    <a:lnTo>
                      <a:pt x="731043" y="521493"/>
                    </a:lnTo>
                    <a:cubicBezTo>
                      <a:pt x="733661" y="511022"/>
                      <a:pt x="734892" y="507492"/>
                      <a:pt x="735806" y="495300"/>
                    </a:cubicBezTo>
                    <a:cubicBezTo>
                      <a:pt x="737768" y="469131"/>
                      <a:pt x="738503" y="442879"/>
                      <a:pt x="740568" y="416718"/>
                    </a:cubicBezTo>
                    <a:cubicBezTo>
                      <a:pt x="740887" y="412683"/>
                      <a:pt x="741885" y="408717"/>
                      <a:pt x="742950" y="404812"/>
                    </a:cubicBezTo>
                    <a:cubicBezTo>
                      <a:pt x="744931" y="397547"/>
                      <a:pt x="747712" y="390525"/>
                      <a:pt x="750093" y="383381"/>
                    </a:cubicBezTo>
                    <a:cubicBezTo>
                      <a:pt x="750887" y="381000"/>
                      <a:pt x="751866" y="378672"/>
                      <a:pt x="752475" y="376237"/>
                    </a:cubicBezTo>
                    <a:cubicBezTo>
                      <a:pt x="753269" y="373062"/>
                      <a:pt x="753916" y="369847"/>
                      <a:pt x="754856" y="366712"/>
                    </a:cubicBezTo>
                    <a:cubicBezTo>
                      <a:pt x="754878" y="366639"/>
                      <a:pt x="760797" y="348889"/>
                      <a:pt x="762000" y="345281"/>
                    </a:cubicBezTo>
                    <a:lnTo>
                      <a:pt x="764381" y="338137"/>
                    </a:lnTo>
                    <a:cubicBezTo>
                      <a:pt x="763587" y="327025"/>
                      <a:pt x="763302" y="315864"/>
                      <a:pt x="762000" y="304800"/>
                    </a:cubicBezTo>
                    <a:cubicBezTo>
                      <a:pt x="761707" y="302307"/>
                      <a:pt x="760163" y="300106"/>
                      <a:pt x="759618" y="297656"/>
                    </a:cubicBezTo>
                    <a:cubicBezTo>
                      <a:pt x="758571" y="292943"/>
                      <a:pt x="757770" y="288167"/>
                      <a:pt x="757237" y="283368"/>
                    </a:cubicBezTo>
                    <a:cubicBezTo>
                      <a:pt x="756182" y="273868"/>
                      <a:pt x="755807" y="264304"/>
                      <a:pt x="754856" y="254793"/>
                    </a:cubicBezTo>
                    <a:cubicBezTo>
                      <a:pt x="754219" y="248425"/>
                      <a:pt x="753029" y="242118"/>
                      <a:pt x="752475" y="235743"/>
                    </a:cubicBezTo>
                    <a:cubicBezTo>
                      <a:pt x="751441" y="223855"/>
                      <a:pt x="751781" y="211838"/>
                      <a:pt x="750093" y="200025"/>
                    </a:cubicBezTo>
                    <a:cubicBezTo>
                      <a:pt x="748536" y="189126"/>
                      <a:pt x="743610" y="182869"/>
                      <a:pt x="738187" y="173831"/>
                    </a:cubicBezTo>
                    <a:cubicBezTo>
                      <a:pt x="735120" y="140093"/>
                      <a:pt x="732696" y="157380"/>
                      <a:pt x="740568" y="135731"/>
                    </a:cubicBezTo>
                    <a:cubicBezTo>
                      <a:pt x="742284" y="131013"/>
                      <a:pt x="745331" y="121443"/>
                      <a:pt x="745331" y="121443"/>
                    </a:cubicBezTo>
                    <a:cubicBezTo>
                      <a:pt x="744537" y="114299"/>
                      <a:pt x="745619" y="106686"/>
                      <a:pt x="742950" y="100012"/>
                    </a:cubicBezTo>
                    <a:cubicBezTo>
                      <a:pt x="742018" y="97681"/>
                      <a:pt x="738051" y="98754"/>
                      <a:pt x="735806" y="97631"/>
                    </a:cubicBezTo>
                    <a:cubicBezTo>
                      <a:pt x="733246" y="96351"/>
                      <a:pt x="730861" y="94700"/>
                      <a:pt x="728662" y="92868"/>
                    </a:cubicBezTo>
                    <a:cubicBezTo>
                      <a:pt x="726075" y="90712"/>
                      <a:pt x="724105" y="87881"/>
                      <a:pt x="721518" y="85725"/>
                    </a:cubicBezTo>
                    <a:cubicBezTo>
                      <a:pt x="719320" y="83893"/>
                      <a:pt x="716399" y="82986"/>
                      <a:pt x="714375" y="80962"/>
                    </a:cubicBezTo>
                    <a:cubicBezTo>
                      <a:pt x="711569" y="78156"/>
                      <a:pt x="710461" y="73744"/>
                      <a:pt x="707231" y="71437"/>
                    </a:cubicBezTo>
                    <a:cubicBezTo>
                      <a:pt x="704568" y="69535"/>
                      <a:pt x="700881" y="69850"/>
                      <a:pt x="697706" y="69056"/>
                    </a:cubicBezTo>
                    <a:cubicBezTo>
                      <a:pt x="691698" y="60044"/>
                      <a:pt x="682227" y="58341"/>
                      <a:pt x="673893" y="5715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zaragoza">
                <a:extLst>
                  <a:ext uri="{FF2B5EF4-FFF2-40B4-BE49-F238E27FC236}">
                    <a16:creationId xmlns:a16="http://schemas.microsoft.com/office/drawing/2014/main" id="{38CB534B-AA76-F6FD-B059-826153437BAB}"/>
                  </a:ext>
                </a:extLst>
              </p:cNvPr>
              <p:cNvSpPr/>
              <p:nvPr/>
            </p:nvSpPr>
            <p:spPr>
              <a:xfrm>
                <a:off x="3168453" y="676121"/>
                <a:ext cx="1149978" cy="1019206"/>
              </a:xfrm>
              <a:custGeom>
                <a:avLst/>
                <a:gdLst>
                  <a:gd name="connsiteX0" fmla="*/ 497681 w 1143000"/>
                  <a:gd name="connsiteY0" fmla="*/ 31 h 1019206"/>
                  <a:gd name="connsiteX1" fmla="*/ 466725 w 1143000"/>
                  <a:gd name="connsiteY1" fmla="*/ 19081 h 1019206"/>
                  <a:gd name="connsiteX2" fmla="*/ 459581 w 1143000"/>
                  <a:gd name="connsiteY2" fmla="*/ 23844 h 1019206"/>
                  <a:gd name="connsiteX3" fmla="*/ 452437 w 1143000"/>
                  <a:gd name="connsiteY3" fmla="*/ 26225 h 1019206"/>
                  <a:gd name="connsiteX4" fmla="*/ 433387 w 1143000"/>
                  <a:gd name="connsiteY4" fmla="*/ 33369 h 1019206"/>
                  <a:gd name="connsiteX5" fmla="*/ 385762 w 1143000"/>
                  <a:gd name="connsiteY5" fmla="*/ 38131 h 1019206"/>
                  <a:gd name="connsiteX6" fmla="*/ 373856 w 1143000"/>
                  <a:gd name="connsiteY6" fmla="*/ 45275 h 1019206"/>
                  <a:gd name="connsiteX7" fmla="*/ 366712 w 1143000"/>
                  <a:gd name="connsiteY7" fmla="*/ 47656 h 1019206"/>
                  <a:gd name="connsiteX8" fmla="*/ 371475 w 1143000"/>
                  <a:gd name="connsiteY8" fmla="*/ 73850 h 1019206"/>
                  <a:gd name="connsiteX9" fmla="*/ 359568 w 1143000"/>
                  <a:gd name="connsiteY9" fmla="*/ 83375 h 1019206"/>
                  <a:gd name="connsiteX10" fmla="*/ 352425 w 1143000"/>
                  <a:gd name="connsiteY10" fmla="*/ 90519 h 1019206"/>
                  <a:gd name="connsiteX11" fmla="*/ 342900 w 1143000"/>
                  <a:gd name="connsiteY11" fmla="*/ 95281 h 1019206"/>
                  <a:gd name="connsiteX12" fmla="*/ 338137 w 1143000"/>
                  <a:gd name="connsiteY12" fmla="*/ 107187 h 1019206"/>
                  <a:gd name="connsiteX13" fmla="*/ 335756 w 1143000"/>
                  <a:gd name="connsiteY13" fmla="*/ 114331 h 1019206"/>
                  <a:gd name="connsiteX14" fmla="*/ 328612 w 1143000"/>
                  <a:gd name="connsiteY14" fmla="*/ 121475 h 1019206"/>
                  <a:gd name="connsiteX15" fmla="*/ 321468 w 1143000"/>
                  <a:gd name="connsiteY15" fmla="*/ 135762 h 1019206"/>
                  <a:gd name="connsiteX16" fmla="*/ 319087 w 1143000"/>
                  <a:gd name="connsiteY16" fmla="*/ 176244 h 1019206"/>
                  <a:gd name="connsiteX17" fmla="*/ 316706 w 1143000"/>
                  <a:gd name="connsiteY17" fmla="*/ 188150 h 1019206"/>
                  <a:gd name="connsiteX18" fmla="*/ 311943 w 1143000"/>
                  <a:gd name="connsiteY18" fmla="*/ 195294 h 1019206"/>
                  <a:gd name="connsiteX19" fmla="*/ 311943 w 1143000"/>
                  <a:gd name="connsiteY19" fmla="*/ 269112 h 1019206"/>
                  <a:gd name="connsiteX20" fmla="*/ 321468 w 1143000"/>
                  <a:gd name="connsiteY20" fmla="*/ 285781 h 1019206"/>
                  <a:gd name="connsiteX21" fmla="*/ 330993 w 1143000"/>
                  <a:gd name="connsiteY21" fmla="*/ 300069 h 1019206"/>
                  <a:gd name="connsiteX22" fmla="*/ 342900 w 1143000"/>
                  <a:gd name="connsiteY22" fmla="*/ 319119 h 1019206"/>
                  <a:gd name="connsiteX23" fmla="*/ 347662 w 1143000"/>
                  <a:gd name="connsiteY23" fmla="*/ 333406 h 1019206"/>
                  <a:gd name="connsiteX24" fmla="*/ 350043 w 1143000"/>
                  <a:gd name="connsiteY24" fmla="*/ 340550 h 1019206"/>
                  <a:gd name="connsiteX25" fmla="*/ 354806 w 1143000"/>
                  <a:gd name="connsiteY25" fmla="*/ 347694 h 1019206"/>
                  <a:gd name="connsiteX26" fmla="*/ 352425 w 1143000"/>
                  <a:gd name="connsiteY26" fmla="*/ 373887 h 1019206"/>
                  <a:gd name="connsiteX27" fmla="*/ 350043 w 1143000"/>
                  <a:gd name="connsiteY27" fmla="*/ 383412 h 1019206"/>
                  <a:gd name="connsiteX28" fmla="*/ 340518 w 1143000"/>
                  <a:gd name="connsiteY28" fmla="*/ 397700 h 1019206"/>
                  <a:gd name="connsiteX29" fmla="*/ 338137 w 1143000"/>
                  <a:gd name="connsiteY29" fmla="*/ 423894 h 1019206"/>
                  <a:gd name="connsiteX30" fmla="*/ 314325 w 1143000"/>
                  <a:gd name="connsiteY30" fmla="*/ 431037 h 1019206"/>
                  <a:gd name="connsiteX31" fmla="*/ 269081 w 1143000"/>
                  <a:gd name="connsiteY31" fmla="*/ 435800 h 1019206"/>
                  <a:gd name="connsiteX32" fmla="*/ 261937 w 1143000"/>
                  <a:gd name="connsiteY32" fmla="*/ 438181 h 1019206"/>
                  <a:gd name="connsiteX33" fmla="*/ 226218 w 1143000"/>
                  <a:gd name="connsiteY33" fmla="*/ 431037 h 1019206"/>
                  <a:gd name="connsiteX34" fmla="*/ 219075 w 1143000"/>
                  <a:gd name="connsiteY34" fmla="*/ 428656 h 1019206"/>
                  <a:gd name="connsiteX35" fmla="*/ 211931 w 1143000"/>
                  <a:gd name="connsiteY35" fmla="*/ 426275 h 1019206"/>
                  <a:gd name="connsiteX36" fmla="*/ 204787 w 1143000"/>
                  <a:gd name="connsiteY36" fmla="*/ 421512 h 1019206"/>
                  <a:gd name="connsiteX37" fmla="*/ 197643 w 1143000"/>
                  <a:gd name="connsiteY37" fmla="*/ 419131 h 1019206"/>
                  <a:gd name="connsiteX38" fmla="*/ 188118 w 1143000"/>
                  <a:gd name="connsiteY38" fmla="*/ 414369 h 1019206"/>
                  <a:gd name="connsiteX39" fmla="*/ 180975 w 1143000"/>
                  <a:gd name="connsiteY39" fmla="*/ 409606 h 1019206"/>
                  <a:gd name="connsiteX40" fmla="*/ 164306 w 1143000"/>
                  <a:gd name="connsiteY40" fmla="*/ 404844 h 1019206"/>
                  <a:gd name="connsiteX41" fmla="*/ 157162 w 1143000"/>
                  <a:gd name="connsiteY41" fmla="*/ 402462 h 1019206"/>
                  <a:gd name="connsiteX42" fmla="*/ 145256 w 1143000"/>
                  <a:gd name="connsiteY42" fmla="*/ 409606 h 1019206"/>
                  <a:gd name="connsiteX43" fmla="*/ 142875 w 1143000"/>
                  <a:gd name="connsiteY43" fmla="*/ 440562 h 1019206"/>
                  <a:gd name="connsiteX44" fmla="*/ 145256 w 1143000"/>
                  <a:gd name="connsiteY44" fmla="*/ 490569 h 1019206"/>
                  <a:gd name="connsiteX45" fmla="*/ 147637 w 1143000"/>
                  <a:gd name="connsiteY45" fmla="*/ 504856 h 1019206"/>
                  <a:gd name="connsiteX46" fmla="*/ 152400 w 1143000"/>
                  <a:gd name="connsiteY46" fmla="*/ 512000 h 1019206"/>
                  <a:gd name="connsiteX47" fmla="*/ 157162 w 1143000"/>
                  <a:gd name="connsiteY47" fmla="*/ 528669 h 1019206"/>
                  <a:gd name="connsiteX48" fmla="*/ 164306 w 1143000"/>
                  <a:gd name="connsiteY48" fmla="*/ 535812 h 1019206"/>
                  <a:gd name="connsiteX49" fmla="*/ 166687 w 1143000"/>
                  <a:gd name="connsiteY49" fmla="*/ 585819 h 1019206"/>
                  <a:gd name="connsiteX50" fmla="*/ 159543 w 1143000"/>
                  <a:gd name="connsiteY50" fmla="*/ 588200 h 1019206"/>
                  <a:gd name="connsiteX51" fmla="*/ 147637 w 1143000"/>
                  <a:gd name="connsiteY51" fmla="*/ 595344 h 1019206"/>
                  <a:gd name="connsiteX52" fmla="*/ 140493 w 1143000"/>
                  <a:gd name="connsiteY52" fmla="*/ 597725 h 1019206"/>
                  <a:gd name="connsiteX53" fmla="*/ 119062 w 1143000"/>
                  <a:gd name="connsiteY53" fmla="*/ 602487 h 1019206"/>
                  <a:gd name="connsiteX54" fmla="*/ 104775 w 1143000"/>
                  <a:gd name="connsiteY54" fmla="*/ 612012 h 1019206"/>
                  <a:gd name="connsiteX55" fmla="*/ 83343 w 1143000"/>
                  <a:gd name="connsiteY55" fmla="*/ 619156 h 1019206"/>
                  <a:gd name="connsiteX56" fmla="*/ 78581 w 1143000"/>
                  <a:gd name="connsiteY56" fmla="*/ 650112 h 1019206"/>
                  <a:gd name="connsiteX57" fmla="*/ 76200 w 1143000"/>
                  <a:gd name="connsiteY57" fmla="*/ 664400 h 1019206"/>
                  <a:gd name="connsiteX58" fmla="*/ 71437 w 1143000"/>
                  <a:gd name="connsiteY58" fmla="*/ 678687 h 1019206"/>
                  <a:gd name="connsiteX59" fmla="*/ 69056 w 1143000"/>
                  <a:gd name="connsiteY59" fmla="*/ 735837 h 1019206"/>
                  <a:gd name="connsiteX60" fmla="*/ 61912 w 1143000"/>
                  <a:gd name="connsiteY60" fmla="*/ 742981 h 1019206"/>
                  <a:gd name="connsiteX61" fmla="*/ 54768 w 1143000"/>
                  <a:gd name="connsiteY61" fmla="*/ 745362 h 1019206"/>
                  <a:gd name="connsiteX62" fmla="*/ 26193 w 1143000"/>
                  <a:gd name="connsiteY62" fmla="*/ 750125 h 1019206"/>
                  <a:gd name="connsiteX63" fmla="*/ 19050 w 1143000"/>
                  <a:gd name="connsiteY63" fmla="*/ 759650 h 1019206"/>
                  <a:gd name="connsiteX64" fmla="*/ 9525 w 1143000"/>
                  <a:gd name="connsiteY64" fmla="*/ 797750 h 1019206"/>
                  <a:gd name="connsiteX65" fmla="*/ 0 w 1143000"/>
                  <a:gd name="connsiteY65" fmla="*/ 819181 h 1019206"/>
                  <a:gd name="connsiteX66" fmla="*/ 2381 w 1143000"/>
                  <a:gd name="connsiteY66" fmla="*/ 847756 h 1019206"/>
                  <a:gd name="connsiteX67" fmla="*/ 9525 w 1143000"/>
                  <a:gd name="connsiteY67" fmla="*/ 854900 h 1019206"/>
                  <a:gd name="connsiteX68" fmla="*/ 23812 w 1143000"/>
                  <a:gd name="connsiteY68" fmla="*/ 864425 h 1019206"/>
                  <a:gd name="connsiteX69" fmla="*/ 28575 w 1143000"/>
                  <a:gd name="connsiteY69" fmla="*/ 871569 h 1019206"/>
                  <a:gd name="connsiteX70" fmla="*/ 38100 w 1143000"/>
                  <a:gd name="connsiteY70" fmla="*/ 876331 h 1019206"/>
                  <a:gd name="connsiteX71" fmla="*/ 45243 w 1143000"/>
                  <a:gd name="connsiteY71" fmla="*/ 881094 h 1019206"/>
                  <a:gd name="connsiteX72" fmla="*/ 69056 w 1143000"/>
                  <a:gd name="connsiteY72" fmla="*/ 878712 h 1019206"/>
                  <a:gd name="connsiteX73" fmla="*/ 83343 w 1143000"/>
                  <a:gd name="connsiteY73" fmla="*/ 873950 h 1019206"/>
                  <a:gd name="connsiteX74" fmla="*/ 90487 w 1143000"/>
                  <a:gd name="connsiteY74" fmla="*/ 871569 h 1019206"/>
                  <a:gd name="connsiteX75" fmla="*/ 111918 w 1143000"/>
                  <a:gd name="connsiteY75" fmla="*/ 881094 h 1019206"/>
                  <a:gd name="connsiteX76" fmla="*/ 126206 w 1143000"/>
                  <a:gd name="connsiteY76" fmla="*/ 897762 h 1019206"/>
                  <a:gd name="connsiteX77" fmla="*/ 140493 w 1143000"/>
                  <a:gd name="connsiteY77" fmla="*/ 907287 h 1019206"/>
                  <a:gd name="connsiteX78" fmla="*/ 152400 w 1143000"/>
                  <a:gd name="connsiteY78" fmla="*/ 921575 h 1019206"/>
                  <a:gd name="connsiteX79" fmla="*/ 169068 w 1143000"/>
                  <a:gd name="connsiteY79" fmla="*/ 935862 h 1019206"/>
                  <a:gd name="connsiteX80" fmla="*/ 190500 w 1143000"/>
                  <a:gd name="connsiteY80" fmla="*/ 945387 h 1019206"/>
                  <a:gd name="connsiteX81" fmla="*/ 202406 w 1143000"/>
                  <a:gd name="connsiteY81" fmla="*/ 959675 h 1019206"/>
                  <a:gd name="connsiteX82" fmla="*/ 207168 w 1143000"/>
                  <a:gd name="connsiteY82" fmla="*/ 966819 h 1019206"/>
                  <a:gd name="connsiteX83" fmla="*/ 214312 w 1143000"/>
                  <a:gd name="connsiteY83" fmla="*/ 969200 h 1019206"/>
                  <a:gd name="connsiteX84" fmla="*/ 221456 w 1143000"/>
                  <a:gd name="connsiteY84" fmla="*/ 973962 h 1019206"/>
                  <a:gd name="connsiteX85" fmla="*/ 233362 w 1143000"/>
                  <a:gd name="connsiteY85" fmla="*/ 985869 h 1019206"/>
                  <a:gd name="connsiteX86" fmla="*/ 238125 w 1143000"/>
                  <a:gd name="connsiteY86" fmla="*/ 993012 h 1019206"/>
                  <a:gd name="connsiteX87" fmla="*/ 252412 w 1143000"/>
                  <a:gd name="connsiteY87" fmla="*/ 1000156 h 1019206"/>
                  <a:gd name="connsiteX88" fmla="*/ 266700 w 1143000"/>
                  <a:gd name="connsiteY88" fmla="*/ 1009681 h 1019206"/>
                  <a:gd name="connsiteX89" fmla="*/ 283368 w 1143000"/>
                  <a:gd name="connsiteY89" fmla="*/ 1019206 h 1019206"/>
                  <a:gd name="connsiteX90" fmla="*/ 297656 w 1143000"/>
                  <a:gd name="connsiteY90" fmla="*/ 1016825 h 1019206"/>
                  <a:gd name="connsiteX91" fmla="*/ 302418 w 1143000"/>
                  <a:gd name="connsiteY91" fmla="*/ 1007300 h 1019206"/>
                  <a:gd name="connsiteX92" fmla="*/ 316706 w 1143000"/>
                  <a:gd name="connsiteY92" fmla="*/ 993012 h 1019206"/>
                  <a:gd name="connsiteX93" fmla="*/ 319087 w 1143000"/>
                  <a:gd name="connsiteY93" fmla="*/ 985869 h 1019206"/>
                  <a:gd name="connsiteX94" fmla="*/ 323850 w 1143000"/>
                  <a:gd name="connsiteY94" fmla="*/ 966819 h 1019206"/>
                  <a:gd name="connsiteX95" fmla="*/ 328612 w 1143000"/>
                  <a:gd name="connsiteY95" fmla="*/ 959675 h 1019206"/>
                  <a:gd name="connsiteX96" fmla="*/ 326231 w 1143000"/>
                  <a:gd name="connsiteY96" fmla="*/ 952531 h 1019206"/>
                  <a:gd name="connsiteX97" fmla="*/ 338137 w 1143000"/>
                  <a:gd name="connsiteY97" fmla="*/ 943006 h 1019206"/>
                  <a:gd name="connsiteX98" fmla="*/ 342900 w 1143000"/>
                  <a:gd name="connsiteY98" fmla="*/ 933481 h 1019206"/>
                  <a:gd name="connsiteX99" fmla="*/ 357187 w 1143000"/>
                  <a:gd name="connsiteY99" fmla="*/ 928719 h 1019206"/>
                  <a:gd name="connsiteX100" fmla="*/ 373856 w 1143000"/>
                  <a:gd name="connsiteY100" fmla="*/ 916812 h 1019206"/>
                  <a:gd name="connsiteX101" fmla="*/ 381000 w 1143000"/>
                  <a:gd name="connsiteY101" fmla="*/ 912050 h 1019206"/>
                  <a:gd name="connsiteX102" fmla="*/ 428625 w 1143000"/>
                  <a:gd name="connsiteY102" fmla="*/ 909669 h 1019206"/>
                  <a:gd name="connsiteX103" fmla="*/ 459581 w 1143000"/>
                  <a:gd name="connsiteY103" fmla="*/ 907287 h 1019206"/>
                  <a:gd name="connsiteX104" fmla="*/ 466725 w 1143000"/>
                  <a:gd name="connsiteY104" fmla="*/ 902525 h 1019206"/>
                  <a:gd name="connsiteX105" fmla="*/ 488156 w 1143000"/>
                  <a:gd name="connsiteY105" fmla="*/ 897762 h 1019206"/>
                  <a:gd name="connsiteX106" fmla="*/ 521493 w 1143000"/>
                  <a:gd name="connsiteY106" fmla="*/ 900144 h 1019206"/>
                  <a:gd name="connsiteX107" fmla="*/ 523875 w 1143000"/>
                  <a:gd name="connsiteY107" fmla="*/ 907287 h 1019206"/>
                  <a:gd name="connsiteX108" fmla="*/ 531018 w 1143000"/>
                  <a:gd name="connsiteY108" fmla="*/ 909669 h 1019206"/>
                  <a:gd name="connsiteX109" fmla="*/ 538162 w 1143000"/>
                  <a:gd name="connsiteY109" fmla="*/ 914431 h 1019206"/>
                  <a:gd name="connsiteX110" fmla="*/ 561975 w 1143000"/>
                  <a:gd name="connsiteY110" fmla="*/ 912050 h 1019206"/>
                  <a:gd name="connsiteX111" fmla="*/ 566737 w 1143000"/>
                  <a:gd name="connsiteY111" fmla="*/ 904906 h 1019206"/>
                  <a:gd name="connsiteX112" fmla="*/ 581025 w 1143000"/>
                  <a:gd name="connsiteY112" fmla="*/ 895381 h 1019206"/>
                  <a:gd name="connsiteX113" fmla="*/ 588168 w 1143000"/>
                  <a:gd name="connsiteY113" fmla="*/ 890619 h 1019206"/>
                  <a:gd name="connsiteX114" fmla="*/ 602456 w 1143000"/>
                  <a:gd name="connsiteY114" fmla="*/ 885856 h 1019206"/>
                  <a:gd name="connsiteX115" fmla="*/ 607218 w 1143000"/>
                  <a:gd name="connsiteY115" fmla="*/ 878712 h 1019206"/>
                  <a:gd name="connsiteX116" fmla="*/ 621506 w 1143000"/>
                  <a:gd name="connsiteY116" fmla="*/ 871569 h 1019206"/>
                  <a:gd name="connsiteX117" fmla="*/ 640556 w 1143000"/>
                  <a:gd name="connsiteY117" fmla="*/ 862044 h 1019206"/>
                  <a:gd name="connsiteX118" fmla="*/ 654843 w 1143000"/>
                  <a:gd name="connsiteY118" fmla="*/ 854900 h 1019206"/>
                  <a:gd name="connsiteX119" fmla="*/ 661987 w 1143000"/>
                  <a:gd name="connsiteY119" fmla="*/ 850137 h 1019206"/>
                  <a:gd name="connsiteX120" fmla="*/ 666750 w 1143000"/>
                  <a:gd name="connsiteY120" fmla="*/ 842994 h 1019206"/>
                  <a:gd name="connsiteX121" fmla="*/ 676275 w 1143000"/>
                  <a:gd name="connsiteY121" fmla="*/ 838231 h 1019206"/>
                  <a:gd name="connsiteX122" fmla="*/ 692943 w 1143000"/>
                  <a:gd name="connsiteY122" fmla="*/ 816800 h 1019206"/>
                  <a:gd name="connsiteX123" fmla="*/ 697706 w 1143000"/>
                  <a:gd name="connsiteY123" fmla="*/ 809656 h 1019206"/>
                  <a:gd name="connsiteX124" fmla="*/ 714375 w 1143000"/>
                  <a:gd name="connsiteY124" fmla="*/ 802512 h 1019206"/>
                  <a:gd name="connsiteX125" fmla="*/ 726281 w 1143000"/>
                  <a:gd name="connsiteY125" fmla="*/ 792987 h 1019206"/>
                  <a:gd name="connsiteX126" fmla="*/ 740568 w 1143000"/>
                  <a:gd name="connsiteY126" fmla="*/ 783462 h 1019206"/>
                  <a:gd name="connsiteX127" fmla="*/ 790575 w 1143000"/>
                  <a:gd name="connsiteY127" fmla="*/ 785844 h 1019206"/>
                  <a:gd name="connsiteX128" fmla="*/ 797718 w 1143000"/>
                  <a:gd name="connsiteY128" fmla="*/ 788225 h 1019206"/>
                  <a:gd name="connsiteX129" fmla="*/ 809625 w 1143000"/>
                  <a:gd name="connsiteY129" fmla="*/ 795369 h 1019206"/>
                  <a:gd name="connsiteX130" fmla="*/ 814387 w 1143000"/>
                  <a:gd name="connsiteY130" fmla="*/ 802512 h 1019206"/>
                  <a:gd name="connsiteX131" fmla="*/ 821531 w 1143000"/>
                  <a:gd name="connsiteY131" fmla="*/ 807275 h 1019206"/>
                  <a:gd name="connsiteX132" fmla="*/ 831056 w 1143000"/>
                  <a:gd name="connsiteY132" fmla="*/ 819181 h 1019206"/>
                  <a:gd name="connsiteX133" fmla="*/ 833437 w 1143000"/>
                  <a:gd name="connsiteY133" fmla="*/ 826325 h 1019206"/>
                  <a:gd name="connsiteX134" fmla="*/ 840581 w 1143000"/>
                  <a:gd name="connsiteY134" fmla="*/ 831087 h 1019206"/>
                  <a:gd name="connsiteX135" fmla="*/ 919162 w 1143000"/>
                  <a:gd name="connsiteY135" fmla="*/ 833469 h 1019206"/>
                  <a:gd name="connsiteX136" fmla="*/ 933450 w 1143000"/>
                  <a:gd name="connsiteY136" fmla="*/ 842994 h 1019206"/>
                  <a:gd name="connsiteX137" fmla="*/ 938212 w 1143000"/>
                  <a:gd name="connsiteY137" fmla="*/ 857281 h 1019206"/>
                  <a:gd name="connsiteX138" fmla="*/ 947737 w 1143000"/>
                  <a:gd name="connsiteY138" fmla="*/ 871569 h 1019206"/>
                  <a:gd name="connsiteX139" fmla="*/ 950118 w 1143000"/>
                  <a:gd name="connsiteY139" fmla="*/ 878712 h 1019206"/>
                  <a:gd name="connsiteX140" fmla="*/ 964406 w 1143000"/>
                  <a:gd name="connsiteY140" fmla="*/ 883475 h 1019206"/>
                  <a:gd name="connsiteX141" fmla="*/ 985837 w 1143000"/>
                  <a:gd name="connsiteY141" fmla="*/ 895381 h 1019206"/>
                  <a:gd name="connsiteX142" fmla="*/ 1004887 w 1143000"/>
                  <a:gd name="connsiteY142" fmla="*/ 900144 h 1019206"/>
                  <a:gd name="connsiteX143" fmla="*/ 1012031 w 1143000"/>
                  <a:gd name="connsiteY143" fmla="*/ 902525 h 1019206"/>
                  <a:gd name="connsiteX144" fmla="*/ 1031081 w 1143000"/>
                  <a:gd name="connsiteY144" fmla="*/ 900144 h 1019206"/>
                  <a:gd name="connsiteX145" fmla="*/ 1045368 w 1143000"/>
                  <a:gd name="connsiteY145" fmla="*/ 888237 h 1019206"/>
                  <a:gd name="connsiteX146" fmla="*/ 1052512 w 1143000"/>
                  <a:gd name="connsiteY146" fmla="*/ 883475 h 1019206"/>
                  <a:gd name="connsiteX147" fmla="*/ 1057275 w 1143000"/>
                  <a:gd name="connsiteY147" fmla="*/ 876331 h 1019206"/>
                  <a:gd name="connsiteX148" fmla="*/ 1071562 w 1143000"/>
                  <a:gd name="connsiteY148" fmla="*/ 864425 h 1019206"/>
                  <a:gd name="connsiteX149" fmla="*/ 1081087 w 1143000"/>
                  <a:gd name="connsiteY149" fmla="*/ 862044 h 1019206"/>
                  <a:gd name="connsiteX150" fmla="*/ 1088231 w 1143000"/>
                  <a:gd name="connsiteY150" fmla="*/ 859662 h 1019206"/>
                  <a:gd name="connsiteX151" fmla="*/ 1109662 w 1143000"/>
                  <a:gd name="connsiteY151" fmla="*/ 854900 h 1019206"/>
                  <a:gd name="connsiteX152" fmla="*/ 1116806 w 1143000"/>
                  <a:gd name="connsiteY152" fmla="*/ 845375 h 1019206"/>
                  <a:gd name="connsiteX153" fmla="*/ 1123950 w 1143000"/>
                  <a:gd name="connsiteY153" fmla="*/ 833469 h 1019206"/>
                  <a:gd name="connsiteX154" fmla="*/ 1131093 w 1143000"/>
                  <a:gd name="connsiteY154" fmla="*/ 826325 h 1019206"/>
                  <a:gd name="connsiteX155" fmla="*/ 1138237 w 1143000"/>
                  <a:gd name="connsiteY155" fmla="*/ 785844 h 1019206"/>
                  <a:gd name="connsiteX156" fmla="*/ 1143000 w 1143000"/>
                  <a:gd name="connsiteY156" fmla="*/ 754887 h 1019206"/>
                  <a:gd name="connsiteX157" fmla="*/ 1140618 w 1143000"/>
                  <a:gd name="connsiteY157" fmla="*/ 695356 h 1019206"/>
                  <a:gd name="connsiteX158" fmla="*/ 1135856 w 1143000"/>
                  <a:gd name="connsiteY158" fmla="*/ 688212 h 1019206"/>
                  <a:gd name="connsiteX159" fmla="*/ 1133475 w 1143000"/>
                  <a:gd name="connsiteY159" fmla="*/ 681069 h 1019206"/>
                  <a:gd name="connsiteX160" fmla="*/ 1123950 w 1143000"/>
                  <a:gd name="connsiteY160" fmla="*/ 678687 h 1019206"/>
                  <a:gd name="connsiteX161" fmla="*/ 1107281 w 1143000"/>
                  <a:gd name="connsiteY161" fmla="*/ 685831 h 1019206"/>
                  <a:gd name="connsiteX162" fmla="*/ 1090612 w 1143000"/>
                  <a:gd name="connsiteY162" fmla="*/ 707262 h 1019206"/>
                  <a:gd name="connsiteX163" fmla="*/ 1083468 w 1143000"/>
                  <a:gd name="connsiteY163" fmla="*/ 712025 h 1019206"/>
                  <a:gd name="connsiteX164" fmla="*/ 1066800 w 1143000"/>
                  <a:gd name="connsiteY164" fmla="*/ 714406 h 1019206"/>
                  <a:gd name="connsiteX165" fmla="*/ 1050131 w 1143000"/>
                  <a:gd name="connsiteY165" fmla="*/ 721550 h 1019206"/>
                  <a:gd name="connsiteX166" fmla="*/ 1042987 w 1143000"/>
                  <a:gd name="connsiteY166" fmla="*/ 726312 h 1019206"/>
                  <a:gd name="connsiteX167" fmla="*/ 1012031 w 1143000"/>
                  <a:gd name="connsiteY167" fmla="*/ 728694 h 1019206"/>
                  <a:gd name="connsiteX168" fmla="*/ 1002506 w 1143000"/>
                  <a:gd name="connsiteY168" fmla="*/ 731075 h 1019206"/>
                  <a:gd name="connsiteX169" fmla="*/ 995362 w 1143000"/>
                  <a:gd name="connsiteY169" fmla="*/ 733456 h 1019206"/>
                  <a:gd name="connsiteX170" fmla="*/ 947737 w 1143000"/>
                  <a:gd name="connsiteY170" fmla="*/ 731075 h 1019206"/>
                  <a:gd name="connsiteX171" fmla="*/ 945356 w 1143000"/>
                  <a:gd name="connsiteY171" fmla="*/ 721550 h 1019206"/>
                  <a:gd name="connsiteX172" fmla="*/ 928687 w 1143000"/>
                  <a:gd name="connsiteY172" fmla="*/ 702500 h 1019206"/>
                  <a:gd name="connsiteX173" fmla="*/ 919162 w 1143000"/>
                  <a:gd name="connsiteY173" fmla="*/ 681069 h 1019206"/>
                  <a:gd name="connsiteX174" fmla="*/ 909637 w 1143000"/>
                  <a:gd name="connsiteY174" fmla="*/ 666781 h 1019206"/>
                  <a:gd name="connsiteX175" fmla="*/ 902493 w 1143000"/>
                  <a:gd name="connsiteY175" fmla="*/ 662019 h 1019206"/>
                  <a:gd name="connsiteX176" fmla="*/ 897731 w 1143000"/>
                  <a:gd name="connsiteY176" fmla="*/ 635825 h 1019206"/>
                  <a:gd name="connsiteX177" fmla="*/ 892968 w 1143000"/>
                  <a:gd name="connsiteY177" fmla="*/ 621537 h 1019206"/>
                  <a:gd name="connsiteX178" fmla="*/ 883443 w 1143000"/>
                  <a:gd name="connsiteY178" fmla="*/ 616775 h 1019206"/>
                  <a:gd name="connsiteX179" fmla="*/ 876300 w 1143000"/>
                  <a:gd name="connsiteY179" fmla="*/ 612012 h 1019206"/>
                  <a:gd name="connsiteX180" fmla="*/ 864393 w 1143000"/>
                  <a:gd name="connsiteY180" fmla="*/ 607250 h 1019206"/>
                  <a:gd name="connsiteX181" fmla="*/ 842962 w 1143000"/>
                  <a:gd name="connsiteY181" fmla="*/ 595344 h 1019206"/>
                  <a:gd name="connsiteX182" fmla="*/ 838200 w 1143000"/>
                  <a:gd name="connsiteY182" fmla="*/ 588200 h 1019206"/>
                  <a:gd name="connsiteX183" fmla="*/ 809625 w 1143000"/>
                  <a:gd name="connsiteY183" fmla="*/ 576294 h 1019206"/>
                  <a:gd name="connsiteX184" fmla="*/ 797718 w 1143000"/>
                  <a:gd name="connsiteY184" fmla="*/ 569150 h 1019206"/>
                  <a:gd name="connsiteX185" fmla="*/ 781050 w 1143000"/>
                  <a:gd name="connsiteY185" fmla="*/ 564387 h 1019206"/>
                  <a:gd name="connsiteX186" fmla="*/ 766762 w 1143000"/>
                  <a:gd name="connsiteY186" fmla="*/ 554862 h 1019206"/>
                  <a:gd name="connsiteX187" fmla="*/ 759618 w 1143000"/>
                  <a:gd name="connsiteY187" fmla="*/ 538194 h 1019206"/>
                  <a:gd name="connsiteX188" fmla="*/ 754856 w 1143000"/>
                  <a:gd name="connsiteY188" fmla="*/ 523906 h 1019206"/>
                  <a:gd name="connsiteX189" fmla="*/ 752475 w 1143000"/>
                  <a:gd name="connsiteY189" fmla="*/ 512000 h 1019206"/>
                  <a:gd name="connsiteX190" fmla="*/ 731043 w 1143000"/>
                  <a:gd name="connsiteY190" fmla="*/ 488187 h 1019206"/>
                  <a:gd name="connsiteX191" fmla="*/ 721518 w 1143000"/>
                  <a:gd name="connsiteY191" fmla="*/ 478662 h 1019206"/>
                  <a:gd name="connsiteX192" fmla="*/ 719137 w 1143000"/>
                  <a:gd name="connsiteY192" fmla="*/ 471519 h 1019206"/>
                  <a:gd name="connsiteX193" fmla="*/ 711993 w 1143000"/>
                  <a:gd name="connsiteY193" fmla="*/ 464375 h 1019206"/>
                  <a:gd name="connsiteX194" fmla="*/ 690562 w 1143000"/>
                  <a:gd name="connsiteY194" fmla="*/ 459612 h 1019206"/>
                  <a:gd name="connsiteX195" fmla="*/ 681037 w 1143000"/>
                  <a:gd name="connsiteY195" fmla="*/ 454850 h 1019206"/>
                  <a:gd name="connsiteX196" fmla="*/ 673893 w 1143000"/>
                  <a:gd name="connsiteY196" fmla="*/ 445325 h 1019206"/>
                  <a:gd name="connsiteX197" fmla="*/ 657225 w 1143000"/>
                  <a:gd name="connsiteY197" fmla="*/ 431037 h 1019206"/>
                  <a:gd name="connsiteX198" fmla="*/ 647700 w 1143000"/>
                  <a:gd name="connsiteY198" fmla="*/ 428656 h 1019206"/>
                  <a:gd name="connsiteX199" fmla="*/ 640556 w 1143000"/>
                  <a:gd name="connsiteY199" fmla="*/ 419131 h 1019206"/>
                  <a:gd name="connsiteX200" fmla="*/ 626268 w 1143000"/>
                  <a:gd name="connsiteY200" fmla="*/ 411987 h 1019206"/>
                  <a:gd name="connsiteX201" fmla="*/ 616743 w 1143000"/>
                  <a:gd name="connsiteY201" fmla="*/ 400081 h 1019206"/>
                  <a:gd name="connsiteX202" fmla="*/ 609600 w 1143000"/>
                  <a:gd name="connsiteY202" fmla="*/ 392937 h 1019206"/>
                  <a:gd name="connsiteX203" fmla="*/ 604837 w 1143000"/>
                  <a:gd name="connsiteY203" fmla="*/ 378650 h 1019206"/>
                  <a:gd name="connsiteX204" fmla="*/ 595312 w 1143000"/>
                  <a:gd name="connsiteY204" fmla="*/ 361981 h 1019206"/>
                  <a:gd name="connsiteX205" fmla="*/ 592931 w 1143000"/>
                  <a:gd name="connsiteY205" fmla="*/ 354837 h 1019206"/>
                  <a:gd name="connsiteX206" fmla="*/ 581025 w 1143000"/>
                  <a:gd name="connsiteY206" fmla="*/ 338169 h 1019206"/>
                  <a:gd name="connsiteX207" fmla="*/ 576262 w 1143000"/>
                  <a:gd name="connsiteY207" fmla="*/ 319119 h 1019206"/>
                  <a:gd name="connsiteX208" fmla="*/ 578643 w 1143000"/>
                  <a:gd name="connsiteY208" fmla="*/ 300069 h 1019206"/>
                  <a:gd name="connsiteX209" fmla="*/ 585787 w 1143000"/>
                  <a:gd name="connsiteY209" fmla="*/ 292925 h 1019206"/>
                  <a:gd name="connsiteX210" fmla="*/ 590550 w 1143000"/>
                  <a:gd name="connsiteY210" fmla="*/ 281019 h 1019206"/>
                  <a:gd name="connsiteX211" fmla="*/ 595312 w 1143000"/>
                  <a:gd name="connsiteY211" fmla="*/ 266731 h 1019206"/>
                  <a:gd name="connsiteX212" fmla="*/ 597693 w 1143000"/>
                  <a:gd name="connsiteY212" fmla="*/ 259587 h 1019206"/>
                  <a:gd name="connsiteX213" fmla="*/ 588168 w 1143000"/>
                  <a:gd name="connsiteY213" fmla="*/ 202437 h 1019206"/>
                  <a:gd name="connsiteX214" fmla="*/ 581025 w 1143000"/>
                  <a:gd name="connsiteY214" fmla="*/ 200056 h 1019206"/>
                  <a:gd name="connsiteX215" fmla="*/ 576262 w 1143000"/>
                  <a:gd name="connsiteY215" fmla="*/ 192912 h 1019206"/>
                  <a:gd name="connsiteX216" fmla="*/ 559593 w 1143000"/>
                  <a:gd name="connsiteY216" fmla="*/ 181006 h 1019206"/>
                  <a:gd name="connsiteX217" fmla="*/ 557212 w 1143000"/>
                  <a:gd name="connsiteY217" fmla="*/ 166719 h 1019206"/>
                  <a:gd name="connsiteX218" fmla="*/ 554831 w 1143000"/>
                  <a:gd name="connsiteY218" fmla="*/ 157194 h 1019206"/>
                  <a:gd name="connsiteX219" fmla="*/ 552450 w 1143000"/>
                  <a:gd name="connsiteY219" fmla="*/ 133381 h 1019206"/>
                  <a:gd name="connsiteX220" fmla="*/ 542925 w 1143000"/>
                  <a:gd name="connsiteY220" fmla="*/ 114331 h 1019206"/>
                  <a:gd name="connsiteX221" fmla="*/ 533400 w 1143000"/>
                  <a:gd name="connsiteY221" fmla="*/ 100044 h 1019206"/>
                  <a:gd name="connsiteX222" fmla="*/ 531018 w 1143000"/>
                  <a:gd name="connsiteY222" fmla="*/ 92900 h 1019206"/>
                  <a:gd name="connsiteX223" fmla="*/ 526256 w 1143000"/>
                  <a:gd name="connsiteY223" fmla="*/ 85756 h 1019206"/>
                  <a:gd name="connsiteX224" fmla="*/ 523875 w 1143000"/>
                  <a:gd name="connsiteY224" fmla="*/ 57181 h 1019206"/>
                  <a:gd name="connsiteX225" fmla="*/ 516731 w 1143000"/>
                  <a:gd name="connsiteY225" fmla="*/ 38131 h 1019206"/>
                  <a:gd name="connsiteX226" fmla="*/ 509587 w 1143000"/>
                  <a:gd name="connsiteY226" fmla="*/ 33369 h 1019206"/>
                  <a:gd name="connsiteX227" fmla="*/ 507206 w 1143000"/>
                  <a:gd name="connsiteY227" fmla="*/ 26225 h 1019206"/>
                  <a:gd name="connsiteX228" fmla="*/ 509587 w 1143000"/>
                  <a:gd name="connsiteY228" fmla="*/ 14319 h 1019206"/>
                  <a:gd name="connsiteX229" fmla="*/ 497681 w 1143000"/>
                  <a:gd name="connsiteY229" fmla="*/ 31 h 101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1143000" h="1019206">
                    <a:moveTo>
                      <a:pt x="497681" y="31"/>
                    </a:moveTo>
                    <a:cubicBezTo>
                      <a:pt x="490537" y="825"/>
                      <a:pt x="476999" y="12659"/>
                      <a:pt x="466725" y="19081"/>
                    </a:cubicBezTo>
                    <a:cubicBezTo>
                      <a:pt x="464298" y="20598"/>
                      <a:pt x="462296" y="22939"/>
                      <a:pt x="459581" y="23844"/>
                    </a:cubicBezTo>
                    <a:cubicBezTo>
                      <a:pt x="457200" y="24638"/>
                      <a:pt x="454682" y="25103"/>
                      <a:pt x="452437" y="26225"/>
                    </a:cubicBezTo>
                    <a:cubicBezTo>
                      <a:pt x="439507" y="32689"/>
                      <a:pt x="451519" y="31193"/>
                      <a:pt x="433387" y="33369"/>
                    </a:cubicBezTo>
                    <a:cubicBezTo>
                      <a:pt x="417546" y="35270"/>
                      <a:pt x="401637" y="36544"/>
                      <a:pt x="385762" y="38131"/>
                    </a:cubicBezTo>
                    <a:cubicBezTo>
                      <a:pt x="381793" y="40512"/>
                      <a:pt x="377996" y="43205"/>
                      <a:pt x="373856" y="45275"/>
                    </a:cubicBezTo>
                    <a:cubicBezTo>
                      <a:pt x="371611" y="46398"/>
                      <a:pt x="367257" y="45206"/>
                      <a:pt x="366712" y="47656"/>
                    </a:cubicBezTo>
                    <a:cubicBezTo>
                      <a:pt x="364916" y="55736"/>
                      <a:pt x="368829" y="65915"/>
                      <a:pt x="371475" y="73850"/>
                    </a:cubicBezTo>
                    <a:cubicBezTo>
                      <a:pt x="367506" y="77025"/>
                      <a:pt x="363393" y="80028"/>
                      <a:pt x="359568" y="83375"/>
                    </a:cubicBezTo>
                    <a:cubicBezTo>
                      <a:pt x="357034" y="85593"/>
                      <a:pt x="355165" y="88562"/>
                      <a:pt x="352425" y="90519"/>
                    </a:cubicBezTo>
                    <a:cubicBezTo>
                      <a:pt x="349537" y="92582"/>
                      <a:pt x="346075" y="93694"/>
                      <a:pt x="342900" y="95281"/>
                    </a:cubicBezTo>
                    <a:cubicBezTo>
                      <a:pt x="341312" y="99250"/>
                      <a:pt x="339638" y="103185"/>
                      <a:pt x="338137" y="107187"/>
                    </a:cubicBezTo>
                    <a:cubicBezTo>
                      <a:pt x="337256" y="109537"/>
                      <a:pt x="337148" y="112242"/>
                      <a:pt x="335756" y="114331"/>
                    </a:cubicBezTo>
                    <a:cubicBezTo>
                      <a:pt x="333888" y="117133"/>
                      <a:pt x="330768" y="118888"/>
                      <a:pt x="328612" y="121475"/>
                    </a:cubicBezTo>
                    <a:cubicBezTo>
                      <a:pt x="323485" y="127628"/>
                      <a:pt x="323855" y="128605"/>
                      <a:pt x="321468" y="135762"/>
                    </a:cubicBezTo>
                    <a:cubicBezTo>
                      <a:pt x="320674" y="149256"/>
                      <a:pt x="320311" y="162782"/>
                      <a:pt x="319087" y="176244"/>
                    </a:cubicBezTo>
                    <a:cubicBezTo>
                      <a:pt x="318721" y="180275"/>
                      <a:pt x="318127" y="184360"/>
                      <a:pt x="316706" y="188150"/>
                    </a:cubicBezTo>
                    <a:cubicBezTo>
                      <a:pt x="315701" y="190830"/>
                      <a:pt x="313531" y="192913"/>
                      <a:pt x="311943" y="195294"/>
                    </a:cubicBezTo>
                    <a:cubicBezTo>
                      <a:pt x="302694" y="223041"/>
                      <a:pt x="308015" y="204302"/>
                      <a:pt x="311943" y="269112"/>
                    </a:cubicBezTo>
                    <a:cubicBezTo>
                      <a:pt x="312748" y="282400"/>
                      <a:pt x="312469" y="279781"/>
                      <a:pt x="321468" y="285781"/>
                    </a:cubicBezTo>
                    <a:cubicBezTo>
                      <a:pt x="324643" y="290544"/>
                      <a:pt x="329183" y="294639"/>
                      <a:pt x="330993" y="300069"/>
                    </a:cubicBezTo>
                    <a:cubicBezTo>
                      <a:pt x="336661" y="317071"/>
                      <a:pt x="331579" y="311571"/>
                      <a:pt x="342900" y="319119"/>
                    </a:cubicBezTo>
                    <a:lnTo>
                      <a:pt x="347662" y="333406"/>
                    </a:lnTo>
                    <a:cubicBezTo>
                      <a:pt x="348456" y="335787"/>
                      <a:pt x="348651" y="338462"/>
                      <a:pt x="350043" y="340550"/>
                    </a:cubicBezTo>
                    <a:lnTo>
                      <a:pt x="354806" y="347694"/>
                    </a:lnTo>
                    <a:cubicBezTo>
                      <a:pt x="354012" y="356425"/>
                      <a:pt x="353584" y="365197"/>
                      <a:pt x="352425" y="373887"/>
                    </a:cubicBezTo>
                    <a:cubicBezTo>
                      <a:pt x="351992" y="377131"/>
                      <a:pt x="351507" y="380485"/>
                      <a:pt x="350043" y="383412"/>
                    </a:cubicBezTo>
                    <a:cubicBezTo>
                      <a:pt x="347483" y="388532"/>
                      <a:pt x="340518" y="397700"/>
                      <a:pt x="340518" y="397700"/>
                    </a:cubicBezTo>
                    <a:cubicBezTo>
                      <a:pt x="339724" y="406431"/>
                      <a:pt x="342293" y="416175"/>
                      <a:pt x="338137" y="423894"/>
                    </a:cubicBezTo>
                    <a:cubicBezTo>
                      <a:pt x="337108" y="425805"/>
                      <a:pt x="318052" y="429972"/>
                      <a:pt x="314325" y="431037"/>
                    </a:cubicBezTo>
                    <a:cubicBezTo>
                      <a:pt x="291005" y="437700"/>
                      <a:pt x="330493" y="431962"/>
                      <a:pt x="269081" y="435800"/>
                    </a:cubicBezTo>
                    <a:cubicBezTo>
                      <a:pt x="266700" y="436594"/>
                      <a:pt x="264447" y="438181"/>
                      <a:pt x="261937" y="438181"/>
                    </a:cubicBezTo>
                    <a:cubicBezTo>
                      <a:pt x="244321" y="438181"/>
                      <a:pt x="241175" y="436023"/>
                      <a:pt x="226218" y="431037"/>
                    </a:cubicBezTo>
                    <a:lnTo>
                      <a:pt x="219075" y="428656"/>
                    </a:lnTo>
                    <a:lnTo>
                      <a:pt x="211931" y="426275"/>
                    </a:lnTo>
                    <a:cubicBezTo>
                      <a:pt x="209550" y="424687"/>
                      <a:pt x="207347" y="422792"/>
                      <a:pt x="204787" y="421512"/>
                    </a:cubicBezTo>
                    <a:cubicBezTo>
                      <a:pt x="202542" y="420389"/>
                      <a:pt x="199950" y="420120"/>
                      <a:pt x="197643" y="419131"/>
                    </a:cubicBezTo>
                    <a:cubicBezTo>
                      <a:pt x="194380" y="417733"/>
                      <a:pt x="191200" y="416130"/>
                      <a:pt x="188118" y="414369"/>
                    </a:cubicBezTo>
                    <a:cubicBezTo>
                      <a:pt x="185633" y="412949"/>
                      <a:pt x="183535" y="410886"/>
                      <a:pt x="180975" y="409606"/>
                    </a:cubicBezTo>
                    <a:cubicBezTo>
                      <a:pt x="177170" y="407703"/>
                      <a:pt x="167865" y="405861"/>
                      <a:pt x="164306" y="404844"/>
                    </a:cubicBezTo>
                    <a:cubicBezTo>
                      <a:pt x="161892" y="404154"/>
                      <a:pt x="159543" y="403256"/>
                      <a:pt x="157162" y="402462"/>
                    </a:cubicBezTo>
                    <a:cubicBezTo>
                      <a:pt x="153193" y="404843"/>
                      <a:pt x="146881" y="405272"/>
                      <a:pt x="145256" y="409606"/>
                    </a:cubicBezTo>
                    <a:cubicBezTo>
                      <a:pt x="141622" y="419296"/>
                      <a:pt x="142875" y="430213"/>
                      <a:pt x="142875" y="440562"/>
                    </a:cubicBezTo>
                    <a:cubicBezTo>
                      <a:pt x="142875" y="457250"/>
                      <a:pt x="144023" y="473927"/>
                      <a:pt x="145256" y="490569"/>
                    </a:cubicBezTo>
                    <a:cubicBezTo>
                      <a:pt x="145613" y="495384"/>
                      <a:pt x="146110" y="500276"/>
                      <a:pt x="147637" y="504856"/>
                    </a:cubicBezTo>
                    <a:cubicBezTo>
                      <a:pt x="148542" y="507571"/>
                      <a:pt x="150812" y="509619"/>
                      <a:pt x="152400" y="512000"/>
                    </a:cubicBezTo>
                    <a:cubicBezTo>
                      <a:pt x="152717" y="513269"/>
                      <a:pt x="155796" y="526620"/>
                      <a:pt x="157162" y="528669"/>
                    </a:cubicBezTo>
                    <a:cubicBezTo>
                      <a:pt x="159030" y="531471"/>
                      <a:pt x="161925" y="533431"/>
                      <a:pt x="164306" y="535812"/>
                    </a:cubicBezTo>
                    <a:cubicBezTo>
                      <a:pt x="171046" y="556035"/>
                      <a:pt x="173669" y="557893"/>
                      <a:pt x="166687" y="585819"/>
                    </a:cubicBezTo>
                    <a:cubicBezTo>
                      <a:pt x="166078" y="588254"/>
                      <a:pt x="161788" y="587077"/>
                      <a:pt x="159543" y="588200"/>
                    </a:cubicBezTo>
                    <a:cubicBezTo>
                      <a:pt x="155403" y="590270"/>
                      <a:pt x="151777" y="593274"/>
                      <a:pt x="147637" y="595344"/>
                    </a:cubicBezTo>
                    <a:cubicBezTo>
                      <a:pt x="145392" y="596467"/>
                      <a:pt x="142907" y="597035"/>
                      <a:pt x="140493" y="597725"/>
                    </a:cubicBezTo>
                    <a:cubicBezTo>
                      <a:pt x="132646" y="599967"/>
                      <a:pt x="127246" y="600850"/>
                      <a:pt x="119062" y="602487"/>
                    </a:cubicBezTo>
                    <a:cubicBezTo>
                      <a:pt x="110692" y="615044"/>
                      <a:pt x="119127" y="605861"/>
                      <a:pt x="104775" y="612012"/>
                    </a:cubicBezTo>
                    <a:cubicBezTo>
                      <a:pt x="83467" y="621144"/>
                      <a:pt x="117572" y="613452"/>
                      <a:pt x="83343" y="619156"/>
                    </a:cubicBezTo>
                    <a:cubicBezTo>
                      <a:pt x="78336" y="664224"/>
                      <a:pt x="83736" y="624332"/>
                      <a:pt x="78581" y="650112"/>
                    </a:cubicBezTo>
                    <a:cubicBezTo>
                      <a:pt x="77634" y="654847"/>
                      <a:pt x="77371" y="659716"/>
                      <a:pt x="76200" y="664400"/>
                    </a:cubicBezTo>
                    <a:cubicBezTo>
                      <a:pt x="74982" y="669270"/>
                      <a:pt x="73025" y="673925"/>
                      <a:pt x="71437" y="678687"/>
                    </a:cubicBezTo>
                    <a:cubicBezTo>
                      <a:pt x="70643" y="697737"/>
                      <a:pt x="71850" y="716976"/>
                      <a:pt x="69056" y="735837"/>
                    </a:cubicBezTo>
                    <a:cubicBezTo>
                      <a:pt x="68562" y="739168"/>
                      <a:pt x="64714" y="741113"/>
                      <a:pt x="61912" y="742981"/>
                    </a:cubicBezTo>
                    <a:cubicBezTo>
                      <a:pt x="59823" y="744373"/>
                      <a:pt x="57182" y="744672"/>
                      <a:pt x="54768" y="745362"/>
                    </a:cubicBezTo>
                    <a:cubicBezTo>
                      <a:pt x="42525" y="748860"/>
                      <a:pt x="41666" y="748191"/>
                      <a:pt x="26193" y="750125"/>
                    </a:cubicBezTo>
                    <a:cubicBezTo>
                      <a:pt x="23812" y="753300"/>
                      <a:pt x="20825" y="756100"/>
                      <a:pt x="19050" y="759650"/>
                    </a:cubicBezTo>
                    <a:cubicBezTo>
                      <a:pt x="11916" y="773918"/>
                      <a:pt x="14966" y="781428"/>
                      <a:pt x="9525" y="797750"/>
                    </a:cubicBezTo>
                    <a:cubicBezTo>
                      <a:pt x="3857" y="814752"/>
                      <a:pt x="7546" y="807860"/>
                      <a:pt x="0" y="819181"/>
                    </a:cubicBezTo>
                    <a:cubicBezTo>
                      <a:pt x="794" y="828706"/>
                      <a:pt x="-82" y="838521"/>
                      <a:pt x="2381" y="847756"/>
                    </a:cubicBezTo>
                    <a:cubicBezTo>
                      <a:pt x="3249" y="851010"/>
                      <a:pt x="6867" y="852832"/>
                      <a:pt x="9525" y="854900"/>
                    </a:cubicBezTo>
                    <a:cubicBezTo>
                      <a:pt x="14043" y="858414"/>
                      <a:pt x="23812" y="864425"/>
                      <a:pt x="23812" y="864425"/>
                    </a:cubicBezTo>
                    <a:cubicBezTo>
                      <a:pt x="25400" y="866806"/>
                      <a:pt x="26376" y="869737"/>
                      <a:pt x="28575" y="871569"/>
                    </a:cubicBezTo>
                    <a:cubicBezTo>
                      <a:pt x="31302" y="873841"/>
                      <a:pt x="35018" y="874570"/>
                      <a:pt x="38100" y="876331"/>
                    </a:cubicBezTo>
                    <a:cubicBezTo>
                      <a:pt x="40585" y="877751"/>
                      <a:pt x="42862" y="879506"/>
                      <a:pt x="45243" y="881094"/>
                    </a:cubicBezTo>
                    <a:cubicBezTo>
                      <a:pt x="53181" y="880300"/>
                      <a:pt x="61215" y="880182"/>
                      <a:pt x="69056" y="878712"/>
                    </a:cubicBezTo>
                    <a:cubicBezTo>
                      <a:pt x="73990" y="877787"/>
                      <a:pt x="78581" y="875537"/>
                      <a:pt x="83343" y="873950"/>
                    </a:cubicBezTo>
                    <a:lnTo>
                      <a:pt x="90487" y="871569"/>
                    </a:lnTo>
                    <a:cubicBezTo>
                      <a:pt x="97566" y="873928"/>
                      <a:pt x="106255" y="875431"/>
                      <a:pt x="111918" y="881094"/>
                    </a:cubicBezTo>
                    <a:cubicBezTo>
                      <a:pt x="129937" y="899113"/>
                      <a:pt x="97768" y="875011"/>
                      <a:pt x="126206" y="897762"/>
                    </a:cubicBezTo>
                    <a:cubicBezTo>
                      <a:pt x="130675" y="901338"/>
                      <a:pt x="140493" y="907287"/>
                      <a:pt x="140493" y="907287"/>
                    </a:cubicBezTo>
                    <a:cubicBezTo>
                      <a:pt x="144495" y="919291"/>
                      <a:pt x="140290" y="911194"/>
                      <a:pt x="152400" y="921575"/>
                    </a:cubicBezTo>
                    <a:cubicBezTo>
                      <a:pt x="159075" y="927297"/>
                      <a:pt x="160707" y="931682"/>
                      <a:pt x="169068" y="935862"/>
                    </a:cubicBezTo>
                    <a:cubicBezTo>
                      <a:pt x="203077" y="952866"/>
                      <a:pt x="169484" y="931379"/>
                      <a:pt x="190500" y="945387"/>
                    </a:cubicBezTo>
                    <a:cubicBezTo>
                      <a:pt x="200716" y="965822"/>
                      <a:pt x="188943" y="946211"/>
                      <a:pt x="202406" y="959675"/>
                    </a:cubicBezTo>
                    <a:cubicBezTo>
                      <a:pt x="204430" y="961699"/>
                      <a:pt x="204933" y="965031"/>
                      <a:pt x="207168" y="966819"/>
                    </a:cubicBezTo>
                    <a:cubicBezTo>
                      <a:pt x="209128" y="968387"/>
                      <a:pt x="212067" y="968078"/>
                      <a:pt x="214312" y="969200"/>
                    </a:cubicBezTo>
                    <a:cubicBezTo>
                      <a:pt x="216872" y="970480"/>
                      <a:pt x="219075" y="972375"/>
                      <a:pt x="221456" y="973962"/>
                    </a:cubicBezTo>
                    <a:cubicBezTo>
                      <a:pt x="234149" y="993004"/>
                      <a:pt x="217493" y="970001"/>
                      <a:pt x="233362" y="985869"/>
                    </a:cubicBezTo>
                    <a:cubicBezTo>
                      <a:pt x="235386" y="987893"/>
                      <a:pt x="236101" y="990988"/>
                      <a:pt x="238125" y="993012"/>
                    </a:cubicBezTo>
                    <a:cubicBezTo>
                      <a:pt x="242743" y="997630"/>
                      <a:pt x="246600" y="998219"/>
                      <a:pt x="252412" y="1000156"/>
                    </a:cubicBezTo>
                    <a:cubicBezTo>
                      <a:pt x="275206" y="1022950"/>
                      <a:pt x="246019" y="995893"/>
                      <a:pt x="266700" y="1009681"/>
                    </a:cubicBezTo>
                    <a:cubicBezTo>
                      <a:pt x="283724" y="1021031"/>
                      <a:pt x="263222" y="1014170"/>
                      <a:pt x="283368" y="1019206"/>
                    </a:cubicBezTo>
                    <a:cubicBezTo>
                      <a:pt x="288131" y="1018412"/>
                      <a:pt x="293562" y="1019384"/>
                      <a:pt x="297656" y="1016825"/>
                    </a:cubicBezTo>
                    <a:cubicBezTo>
                      <a:pt x="300666" y="1014944"/>
                      <a:pt x="300537" y="1010310"/>
                      <a:pt x="302418" y="1007300"/>
                    </a:cubicBezTo>
                    <a:cubicBezTo>
                      <a:pt x="308747" y="997174"/>
                      <a:pt x="308086" y="998759"/>
                      <a:pt x="316706" y="993012"/>
                    </a:cubicBezTo>
                    <a:cubicBezTo>
                      <a:pt x="317500" y="990631"/>
                      <a:pt x="318427" y="988290"/>
                      <a:pt x="319087" y="985869"/>
                    </a:cubicBezTo>
                    <a:cubicBezTo>
                      <a:pt x="320809" y="979554"/>
                      <a:pt x="320220" y="972265"/>
                      <a:pt x="323850" y="966819"/>
                    </a:cubicBezTo>
                    <a:lnTo>
                      <a:pt x="328612" y="959675"/>
                    </a:lnTo>
                    <a:cubicBezTo>
                      <a:pt x="327818" y="957294"/>
                      <a:pt x="325818" y="955007"/>
                      <a:pt x="326231" y="952531"/>
                    </a:cubicBezTo>
                    <a:cubicBezTo>
                      <a:pt x="327498" y="944927"/>
                      <a:pt x="332564" y="944863"/>
                      <a:pt x="338137" y="943006"/>
                    </a:cubicBezTo>
                    <a:cubicBezTo>
                      <a:pt x="339725" y="939831"/>
                      <a:pt x="340060" y="935611"/>
                      <a:pt x="342900" y="933481"/>
                    </a:cubicBezTo>
                    <a:cubicBezTo>
                      <a:pt x="346916" y="930469"/>
                      <a:pt x="357187" y="928719"/>
                      <a:pt x="357187" y="928719"/>
                    </a:cubicBezTo>
                    <a:cubicBezTo>
                      <a:pt x="374042" y="917481"/>
                      <a:pt x="353154" y="931599"/>
                      <a:pt x="373856" y="916812"/>
                    </a:cubicBezTo>
                    <a:cubicBezTo>
                      <a:pt x="376185" y="915149"/>
                      <a:pt x="378162" y="912420"/>
                      <a:pt x="381000" y="912050"/>
                    </a:cubicBezTo>
                    <a:cubicBezTo>
                      <a:pt x="396761" y="909994"/>
                      <a:pt x="412759" y="910631"/>
                      <a:pt x="428625" y="909669"/>
                    </a:cubicBezTo>
                    <a:cubicBezTo>
                      <a:pt x="438955" y="909043"/>
                      <a:pt x="449262" y="908081"/>
                      <a:pt x="459581" y="907287"/>
                    </a:cubicBezTo>
                    <a:cubicBezTo>
                      <a:pt x="461962" y="905700"/>
                      <a:pt x="464165" y="903805"/>
                      <a:pt x="466725" y="902525"/>
                    </a:cubicBezTo>
                    <a:cubicBezTo>
                      <a:pt x="472587" y="899594"/>
                      <a:pt x="482670" y="898677"/>
                      <a:pt x="488156" y="897762"/>
                    </a:cubicBezTo>
                    <a:cubicBezTo>
                      <a:pt x="499268" y="898556"/>
                      <a:pt x="510728" y="897273"/>
                      <a:pt x="521493" y="900144"/>
                    </a:cubicBezTo>
                    <a:cubicBezTo>
                      <a:pt x="523918" y="900791"/>
                      <a:pt x="522100" y="905512"/>
                      <a:pt x="523875" y="907287"/>
                    </a:cubicBezTo>
                    <a:cubicBezTo>
                      <a:pt x="525650" y="909062"/>
                      <a:pt x="528773" y="908546"/>
                      <a:pt x="531018" y="909669"/>
                    </a:cubicBezTo>
                    <a:cubicBezTo>
                      <a:pt x="533578" y="910949"/>
                      <a:pt x="535781" y="912844"/>
                      <a:pt x="538162" y="914431"/>
                    </a:cubicBezTo>
                    <a:cubicBezTo>
                      <a:pt x="546100" y="913637"/>
                      <a:pt x="554407" y="914573"/>
                      <a:pt x="561975" y="912050"/>
                    </a:cubicBezTo>
                    <a:cubicBezTo>
                      <a:pt x="564690" y="911145"/>
                      <a:pt x="564583" y="906791"/>
                      <a:pt x="566737" y="904906"/>
                    </a:cubicBezTo>
                    <a:cubicBezTo>
                      <a:pt x="571045" y="901137"/>
                      <a:pt x="576262" y="898556"/>
                      <a:pt x="581025" y="895381"/>
                    </a:cubicBezTo>
                    <a:cubicBezTo>
                      <a:pt x="583406" y="893794"/>
                      <a:pt x="585453" y="891524"/>
                      <a:pt x="588168" y="890619"/>
                    </a:cubicBezTo>
                    <a:lnTo>
                      <a:pt x="602456" y="885856"/>
                    </a:lnTo>
                    <a:cubicBezTo>
                      <a:pt x="604043" y="883475"/>
                      <a:pt x="605194" y="880736"/>
                      <a:pt x="607218" y="878712"/>
                    </a:cubicBezTo>
                    <a:cubicBezTo>
                      <a:pt x="611833" y="874097"/>
                      <a:pt x="615697" y="873505"/>
                      <a:pt x="621506" y="871569"/>
                    </a:cubicBezTo>
                    <a:cubicBezTo>
                      <a:pt x="638058" y="860534"/>
                      <a:pt x="617254" y="873695"/>
                      <a:pt x="640556" y="862044"/>
                    </a:cubicBezTo>
                    <a:cubicBezTo>
                      <a:pt x="659023" y="852810"/>
                      <a:pt x="636887" y="860885"/>
                      <a:pt x="654843" y="854900"/>
                    </a:cubicBezTo>
                    <a:cubicBezTo>
                      <a:pt x="657224" y="853312"/>
                      <a:pt x="659963" y="852161"/>
                      <a:pt x="661987" y="850137"/>
                    </a:cubicBezTo>
                    <a:cubicBezTo>
                      <a:pt x="664011" y="848113"/>
                      <a:pt x="664551" y="844826"/>
                      <a:pt x="666750" y="842994"/>
                    </a:cubicBezTo>
                    <a:cubicBezTo>
                      <a:pt x="669477" y="840722"/>
                      <a:pt x="673100" y="839819"/>
                      <a:pt x="676275" y="838231"/>
                    </a:cubicBezTo>
                    <a:cubicBezTo>
                      <a:pt x="687465" y="827039"/>
                      <a:pt x="681550" y="833889"/>
                      <a:pt x="692943" y="816800"/>
                    </a:cubicBezTo>
                    <a:cubicBezTo>
                      <a:pt x="694531" y="814419"/>
                      <a:pt x="695146" y="810936"/>
                      <a:pt x="697706" y="809656"/>
                    </a:cubicBezTo>
                    <a:cubicBezTo>
                      <a:pt x="709476" y="803771"/>
                      <a:pt x="703864" y="806017"/>
                      <a:pt x="714375" y="802512"/>
                    </a:cubicBezTo>
                    <a:cubicBezTo>
                      <a:pt x="725023" y="786540"/>
                      <a:pt x="712480" y="802187"/>
                      <a:pt x="726281" y="792987"/>
                    </a:cubicBezTo>
                    <a:cubicBezTo>
                      <a:pt x="744120" y="781095"/>
                      <a:pt x="723582" y="789126"/>
                      <a:pt x="740568" y="783462"/>
                    </a:cubicBezTo>
                    <a:cubicBezTo>
                      <a:pt x="757237" y="784256"/>
                      <a:pt x="773945" y="784458"/>
                      <a:pt x="790575" y="785844"/>
                    </a:cubicBezTo>
                    <a:cubicBezTo>
                      <a:pt x="793076" y="786052"/>
                      <a:pt x="795473" y="787103"/>
                      <a:pt x="797718" y="788225"/>
                    </a:cubicBezTo>
                    <a:cubicBezTo>
                      <a:pt x="801858" y="790295"/>
                      <a:pt x="805656" y="792988"/>
                      <a:pt x="809625" y="795369"/>
                    </a:cubicBezTo>
                    <a:cubicBezTo>
                      <a:pt x="811212" y="797750"/>
                      <a:pt x="812364" y="800489"/>
                      <a:pt x="814387" y="802512"/>
                    </a:cubicBezTo>
                    <a:cubicBezTo>
                      <a:pt x="816411" y="804536"/>
                      <a:pt x="819743" y="805040"/>
                      <a:pt x="821531" y="807275"/>
                    </a:cubicBezTo>
                    <a:cubicBezTo>
                      <a:pt x="834674" y="823704"/>
                      <a:pt x="810585" y="805536"/>
                      <a:pt x="831056" y="819181"/>
                    </a:cubicBezTo>
                    <a:cubicBezTo>
                      <a:pt x="831850" y="821562"/>
                      <a:pt x="831869" y="824365"/>
                      <a:pt x="833437" y="826325"/>
                    </a:cubicBezTo>
                    <a:cubicBezTo>
                      <a:pt x="835225" y="828560"/>
                      <a:pt x="837729" y="830849"/>
                      <a:pt x="840581" y="831087"/>
                    </a:cubicBezTo>
                    <a:cubicBezTo>
                      <a:pt x="866696" y="833263"/>
                      <a:pt x="892968" y="832675"/>
                      <a:pt x="919162" y="833469"/>
                    </a:cubicBezTo>
                    <a:cubicBezTo>
                      <a:pt x="923925" y="836644"/>
                      <a:pt x="931640" y="837564"/>
                      <a:pt x="933450" y="842994"/>
                    </a:cubicBezTo>
                    <a:cubicBezTo>
                      <a:pt x="935037" y="847756"/>
                      <a:pt x="935428" y="853104"/>
                      <a:pt x="938212" y="857281"/>
                    </a:cubicBezTo>
                    <a:cubicBezTo>
                      <a:pt x="941387" y="862044"/>
                      <a:pt x="945927" y="866139"/>
                      <a:pt x="947737" y="871569"/>
                    </a:cubicBezTo>
                    <a:cubicBezTo>
                      <a:pt x="948531" y="873950"/>
                      <a:pt x="948076" y="877253"/>
                      <a:pt x="950118" y="878712"/>
                    </a:cubicBezTo>
                    <a:cubicBezTo>
                      <a:pt x="954203" y="881630"/>
                      <a:pt x="960101" y="880892"/>
                      <a:pt x="964406" y="883475"/>
                    </a:cubicBezTo>
                    <a:cubicBezTo>
                      <a:pt x="971936" y="887993"/>
                      <a:pt x="977863" y="891964"/>
                      <a:pt x="985837" y="895381"/>
                    </a:cubicBezTo>
                    <a:cubicBezTo>
                      <a:pt x="993454" y="898645"/>
                      <a:pt x="995947" y="897909"/>
                      <a:pt x="1004887" y="900144"/>
                    </a:cubicBezTo>
                    <a:cubicBezTo>
                      <a:pt x="1007322" y="900753"/>
                      <a:pt x="1009650" y="901731"/>
                      <a:pt x="1012031" y="902525"/>
                    </a:cubicBezTo>
                    <a:cubicBezTo>
                      <a:pt x="1018381" y="901731"/>
                      <a:pt x="1024907" y="901828"/>
                      <a:pt x="1031081" y="900144"/>
                    </a:cubicBezTo>
                    <a:cubicBezTo>
                      <a:pt x="1036355" y="898706"/>
                      <a:pt x="1041698" y="891295"/>
                      <a:pt x="1045368" y="888237"/>
                    </a:cubicBezTo>
                    <a:cubicBezTo>
                      <a:pt x="1047567" y="886405"/>
                      <a:pt x="1050131" y="885062"/>
                      <a:pt x="1052512" y="883475"/>
                    </a:cubicBezTo>
                    <a:cubicBezTo>
                      <a:pt x="1054100" y="881094"/>
                      <a:pt x="1055443" y="878530"/>
                      <a:pt x="1057275" y="876331"/>
                    </a:cubicBezTo>
                    <a:cubicBezTo>
                      <a:pt x="1060455" y="872514"/>
                      <a:pt x="1066703" y="866507"/>
                      <a:pt x="1071562" y="864425"/>
                    </a:cubicBezTo>
                    <a:cubicBezTo>
                      <a:pt x="1074570" y="863136"/>
                      <a:pt x="1077940" y="862943"/>
                      <a:pt x="1081087" y="862044"/>
                    </a:cubicBezTo>
                    <a:cubicBezTo>
                      <a:pt x="1083501" y="861354"/>
                      <a:pt x="1085781" y="860207"/>
                      <a:pt x="1088231" y="859662"/>
                    </a:cubicBezTo>
                    <a:cubicBezTo>
                      <a:pt x="1113387" y="854071"/>
                      <a:pt x="1093574" y="860262"/>
                      <a:pt x="1109662" y="854900"/>
                    </a:cubicBezTo>
                    <a:cubicBezTo>
                      <a:pt x="1112043" y="851725"/>
                      <a:pt x="1114604" y="848677"/>
                      <a:pt x="1116806" y="845375"/>
                    </a:cubicBezTo>
                    <a:cubicBezTo>
                      <a:pt x="1119373" y="841524"/>
                      <a:pt x="1121173" y="837172"/>
                      <a:pt x="1123950" y="833469"/>
                    </a:cubicBezTo>
                    <a:cubicBezTo>
                      <a:pt x="1125970" y="830775"/>
                      <a:pt x="1128712" y="828706"/>
                      <a:pt x="1131093" y="826325"/>
                    </a:cubicBezTo>
                    <a:cubicBezTo>
                      <a:pt x="1135483" y="808769"/>
                      <a:pt x="1134650" y="813345"/>
                      <a:pt x="1138237" y="785844"/>
                    </a:cubicBezTo>
                    <a:cubicBezTo>
                      <a:pt x="1142183" y="755589"/>
                      <a:pt x="1137681" y="770840"/>
                      <a:pt x="1143000" y="754887"/>
                    </a:cubicBezTo>
                    <a:cubicBezTo>
                      <a:pt x="1142206" y="735043"/>
                      <a:pt x="1142734" y="715103"/>
                      <a:pt x="1140618" y="695356"/>
                    </a:cubicBezTo>
                    <a:cubicBezTo>
                      <a:pt x="1140313" y="692510"/>
                      <a:pt x="1137136" y="690772"/>
                      <a:pt x="1135856" y="688212"/>
                    </a:cubicBezTo>
                    <a:cubicBezTo>
                      <a:pt x="1134734" y="685967"/>
                      <a:pt x="1135435" y="682637"/>
                      <a:pt x="1133475" y="681069"/>
                    </a:cubicBezTo>
                    <a:cubicBezTo>
                      <a:pt x="1130919" y="679024"/>
                      <a:pt x="1127125" y="679481"/>
                      <a:pt x="1123950" y="678687"/>
                    </a:cubicBezTo>
                    <a:cubicBezTo>
                      <a:pt x="1117668" y="680258"/>
                      <a:pt x="1111884" y="680570"/>
                      <a:pt x="1107281" y="685831"/>
                    </a:cubicBezTo>
                    <a:cubicBezTo>
                      <a:pt x="1092978" y="702177"/>
                      <a:pt x="1103516" y="696509"/>
                      <a:pt x="1090612" y="707262"/>
                    </a:cubicBezTo>
                    <a:cubicBezTo>
                      <a:pt x="1088413" y="709094"/>
                      <a:pt x="1086209" y="711203"/>
                      <a:pt x="1083468" y="712025"/>
                    </a:cubicBezTo>
                    <a:cubicBezTo>
                      <a:pt x="1078092" y="713638"/>
                      <a:pt x="1072356" y="713612"/>
                      <a:pt x="1066800" y="714406"/>
                    </a:cubicBezTo>
                    <a:cubicBezTo>
                      <a:pt x="1048869" y="726361"/>
                      <a:pt x="1071654" y="712327"/>
                      <a:pt x="1050131" y="721550"/>
                    </a:cubicBezTo>
                    <a:cubicBezTo>
                      <a:pt x="1047500" y="722677"/>
                      <a:pt x="1045800" y="725785"/>
                      <a:pt x="1042987" y="726312"/>
                    </a:cubicBezTo>
                    <a:cubicBezTo>
                      <a:pt x="1032815" y="728219"/>
                      <a:pt x="1022350" y="727900"/>
                      <a:pt x="1012031" y="728694"/>
                    </a:cubicBezTo>
                    <a:cubicBezTo>
                      <a:pt x="1008856" y="729488"/>
                      <a:pt x="1005653" y="730176"/>
                      <a:pt x="1002506" y="731075"/>
                    </a:cubicBezTo>
                    <a:cubicBezTo>
                      <a:pt x="1000092" y="731765"/>
                      <a:pt x="997872" y="733456"/>
                      <a:pt x="995362" y="733456"/>
                    </a:cubicBezTo>
                    <a:cubicBezTo>
                      <a:pt x="979467" y="733456"/>
                      <a:pt x="963612" y="731869"/>
                      <a:pt x="947737" y="731075"/>
                    </a:cubicBezTo>
                    <a:cubicBezTo>
                      <a:pt x="946943" y="727900"/>
                      <a:pt x="946820" y="724477"/>
                      <a:pt x="945356" y="721550"/>
                    </a:cubicBezTo>
                    <a:cubicBezTo>
                      <a:pt x="942077" y="714992"/>
                      <a:pt x="933598" y="707411"/>
                      <a:pt x="928687" y="702500"/>
                    </a:cubicBezTo>
                    <a:cubicBezTo>
                      <a:pt x="925488" y="692901"/>
                      <a:pt x="925593" y="692093"/>
                      <a:pt x="919162" y="681069"/>
                    </a:cubicBezTo>
                    <a:cubicBezTo>
                      <a:pt x="916278" y="676125"/>
                      <a:pt x="914400" y="669956"/>
                      <a:pt x="909637" y="666781"/>
                    </a:cubicBezTo>
                    <a:lnTo>
                      <a:pt x="902493" y="662019"/>
                    </a:lnTo>
                    <a:cubicBezTo>
                      <a:pt x="900817" y="650283"/>
                      <a:pt x="900792" y="646030"/>
                      <a:pt x="897731" y="635825"/>
                    </a:cubicBezTo>
                    <a:cubicBezTo>
                      <a:pt x="896288" y="631016"/>
                      <a:pt x="897458" y="623782"/>
                      <a:pt x="892968" y="621537"/>
                    </a:cubicBezTo>
                    <a:cubicBezTo>
                      <a:pt x="889793" y="619950"/>
                      <a:pt x="886525" y="618536"/>
                      <a:pt x="883443" y="616775"/>
                    </a:cubicBezTo>
                    <a:cubicBezTo>
                      <a:pt x="880958" y="615355"/>
                      <a:pt x="878860" y="613292"/>
                      <a:pt x="876300" y="612012"/>
                    </a:cubicBezTo>
                    <a:cubicBezTo>
                      <a:pt x="872477" y="610100"/>
                      <a:pt x="868146" y="609297"/>
                      <a:pt x="864393" y="607250"/>
                    </a:cubicBezTo>
                    <a:cubicBezTo>
                      <a:pt x="838657" y="593213"/>
                      <a:pt x="859641" y="600903"/>
                      <a:pt x="842962" y="595344"/>
                    </a:cubicBezTo>
                    <a:cubicBezTo>
                      <a:pt x="841375" y="592963"/>
                      <a:pt x="840614" y="589736"/>
                      <a:pt x="838200" y="588200"/>
                    </a:cubicBezTo>
                    <a:cubicBezTo>
                      <a:pt x="792440" y="559080"/>
                      <a:pt x="831258" y="587111"/>
                      <a:pt x="809625" y="576294"/>
                    </a:cubicBezTo>
                    <a:cubicBezTo>
                      <a:pt x="805485" y="574224"/>
                      <a:pt x="801858" y="571220"/>
                      <a:pt x="797718" y="569150"/>
                    </a:cubicBezTo>
                    <a:cubicBezTo>
                      <a:pt x="794304" y="567443"/>
                      <a:pt x="784098" y="565149"/>
                      <a:pt x="781050" y="564387"/>
                    </a:cubicBezTo>
                    <a:cubicBezTo>
                      <a:pt x="776287" y="561212"/>
                      <a:pt x="771070" y="558631"/>
                      <a:pt x="766762" y="554862"/>
                    </a:cubicBezTo>
                    <a:cubicBezTo>
                      <a:pt x="761129" y="549933"/>
                      <a:pt x="761614" y="544848"/>
                      <a:pt x="759618" y="538194"/>
                    </a:cubicBezTo>
                    <a:cubicBezTo>
                      <a:pt x="758175" y="533386"/>
                      <a:pt x="755840" y="528829"/>
                      <a:pt x="754856" y="523906"/>
                    </a:cubicBezTo>
                    <a:cubicBezTo>
                      <a:pt x="754062" y="519937"/>
                      <a:pt x="754394" y="515563"/>
                      <a:pt x="752475" y="512000"/>
                    </a:cubicBezTo>
                    <a:cubicBezTo>
                      <a:pt x="737592" y="484361"/>
                      <a:pt x="744387" y="499625"/>
                      <a:pt x="731043" y="488187"/>
                    </a:cubicBezTo>
                    <a:cubicBezTo>
                      <a:pt x="727634" y="485265"/>
                      <a:pt x="724693" y="481837"/>
                      <a:pt x="721518" y="478662"/>
                    </a:cubicBezTo>
                    <a:cubicBezTo>
                      <a:pt x="720724" y="476281"/>
                      <a:pt x="720529" y="473607"/>
                      <a:pt x="719137" y="471519"/>
                    </a:cubicBezTo>
                    <a:cubicBezTo>
                      <a:pt x="717269" y="468717"/>
                      <a:pt x="714795" y="466243"/>
                      <a:pt x="711993" y="464375"/>
                    </a:cubicBezTo>
                    <a:cubicBezTo>
                      <a:pt x="708086" y="461770"/>
                      <a:pt x="692288" y="459900"/>
                      <a:pt x="690562" y="459612"/>
                    </a:cubicBezTo>
                    <a:cubicBezTo>
                      <a:pt x="687387" y="458025"/>
                      <a:pt x="683732" y="457160"/>
                      <a:pt x="681037" y="454850"/>
                    </a:cubicBezTo>
                    <a:cubicBezTo>
                      <a:pt x="678024" y="452267"/>
                      <a:pt x="676699" y="448131"/>
                      <a:pt x="673893" y="445325"/>
                    </a:cubicBezTo>
                    <a:cubicBezTo>
                      <a:pt x="668719" y="440150"/>
                      <a:pt x="663399" y="434966"/>
                      <a:pt x="657225" y="431037"/>
                    </a:cubicBezTo>
                    <a:cubicBezTo>
                      <a:pt x="654464" y="429280"/>
                      <a:pt x="650875" y="429450"/>
                      <a:pt x="647700" y="428656"/>
                    </a:cubicBezTo>
                    <a:cubicBezTo>
                      <a:pt x="645319" y="425481"/>
                      <a:pt x="643362" y="421937"/>
                      <a:pt x="640556" y="419131"/>
                    </a:cubicBezTo>
                    <a:cubicBezTo>
                      <a:pt x="635941" y="414516"/>
                      <a:pt x="632077" y="413924"/>
                      <a:pt x="626268" y="411987"/>
                    </a:cubicBezTo>
                    <a:cubicBezTo>
                      <a:pt x="623093" y="408018"/>
                      <a:pt x="620090" y="403906"/>
                      <a:pt x="616743" y="400081"/>
                    </a:cubicBezTo>
                    <a:cubicBezTo>
                      <a:pt x="614526" y="397547"/>
                      <a:pt x="611235" y="395881"/>
                      <a:pt x="609600" y="392937"/>
                    </a:cubicBezTo>
                    <a:cubicBezTo>
                      <a:pt x="607162" y="388549"/>
                      <a:pt x="607082" y="383140"/>
                      <a:pt x="604837" y="378650"/>
                    </a:cubicBezTo>
                    <a:cubicBezTo>
                      <a:pt x="598795" y="366565"/>
                      <a:pt x="602044" y="372078"/>
                      <a:pt x="595312" y="361981"/>
                    </a:cubicBezTo>
                    <a:cubicBezTo>
                      <a:pt x="594518" y="359600"/>
                      <a:pt x="594176" y="357016"/>
                      <a:pt x="592931" y="354837"/>
                    </a:cubicBezTo>
                    <a:cubicBezTo>
                      <a:pt x="588612" y="347279"/>
                      <a:pt x="584713" y="345545"/>
                      <a:pt x="581025" y="338169"/>
                    </a:cubicBezTo>
                    <a:cubicBezTo>
                      <a:pt x="578582" y="333284"/>
                      <a:pt x="577169" y="323653"/>
                      <a:pt x="576262" y="319119"/>
                    </a:cubicBezTo>
                    <a:cubicBezTo>
                      <a:pt x="577056" y="312769"/>
                      <a:pt x="576456" y="306083"/>
                      <a:pt x="578643" y="300069"/>
                    </a:cubicBezTo>
                    <a:cubicBezTo>
                      <a:pt x="579794" y="296904"/>
                      <a:pt x="584002" y="295781"/>
                      <a:pt x="585787" y="292925"/>
                    </a:cubicBezTo>
                    <a:cubicBezTo>
                      <a:pt x="588053" y="289300"/>
                      <a:pt x="589089" y="285036"/>
                      <a:pt x="590550" y="281019"/>
                    </a:cubicBezTo>
                    <a:cubicBezTo>
                      <a:pt x="592266" y="276301"/>
                      <a:pt x="593725" y="271494"/>
                      <a:pt x="595312" y="266731"/>
                    </a:cubicBezTo>
                    <a:lnTo>
                      <a:pt x="597693" y="259587"/>
                    </a:lnTo>
                    <a:cubicBezTo>
                      <a:pt x="596690" y="238531"/>
                      <a:pt x="606801" y="214860"/>
                      <a:pt x="588168" y="202437"/>
                    </a:cubicBezTo>
                    <a:cubicBezTo>
                      <a:pt x="586080" y="201045"/>
                      <a:pt x="583406" y="200850"/>
                      <a:pt x="581025" y="200056"/>
                    </a:cubicBezTo>
                    <a:cubicBezTo>
                      <a:pt x="579437" y="197675"/>
                      <a:pt x="578591" y="194576"/>
                      <a:pt x="576262" y="192912"/>
                    </a:cubicBezTo>
                    <a:cubicBezTo>
                      <a:pt x="555873" y="178349"/>
                      <a:pt x="570628" y="197558"/>
                      <a:pt x="559593" y="181006"/>
                    </a:cubicBezTo>
                    <a:cubicBezTo>
                      <a:pt x="558799" y="176244"/>
                      <a:pt x="558159" y="171453"/>
                      <a:pt x="557212" y="166719"/>
                    </a:cubicBezTo>
                    <a:cubicBezTo>
                      <a:pt x="556570" y="163510"/>
                      <a:pt x="555294" y="160434"/>
                      <a:pt x="554831" y="157194"/>
                    </a:cubicBezTo>
                    <a:cubicBezTo>
                      <a:pt x="553703" y="149297"/>
                      <a:pt x="554015" y="141203"/>
                      <a:pt x="552450" y="133381"/>
                    </a:cubicBezTo>
                    <a:cubicBezTo>
                      <a:pt x="549705" y="119655"/>
                      <a:pt x="547995" y="124471"/>
                      <a:pt x="542925" y="114331"/>
                    </a:cubicBezTo>
                    <a:cubicBezTo>
                      <a:pt x="536034" y="100548"/>
                      <a:pt x="546938" y="113582"/>
                      <a:pt x="533400" y="100044"/>
                    </a:cubicBezTo>
                    <a:cubicBezTo>
                      <a:pt x="532606" y="97663"/>
                      <a:pt x="532141" y="95145"/>
                      <a:pt x="531018" y="92900"/>
                    </a:cubicBezTo>
                    <a:cubicBezTo>
                      <a:pt x="529738" y="90340"/>
                      <a:pt x="526817" y="88562"/>
                      <a:pt x="526256" y="85756"/>
                    </a:cubicBezTo>
                    <a:cubicBezTo>
                      <a:pt x="524382" y="76384"/>
                      <a:pt x="524992" y="66674"/>
                      <a:pt x="523875" y="57181"/>
                    </a:cubicBezTo>
                    <a:cubicBezTo>
                      <a:pt x="522967" y="49460"/>
                      <a:pt x="522299" y="43699"/>
                      <a:pt x="516731" y="38131"/>
                    </a:cubicBezTo>
                    <a:cubicBezTo>
                      <a:pt x="514707" y="36107"/>
                      <a:pt x="511968" y="34956"/>
                      <a:pt x="509587" y="33369"/>
                    </a:cubicBezTo>
                    <a:cubicBezTo>
                      <a:pt x="508793" y="30988"/>
                      <a:pt x="507206" y="28735"/>
                      <a:pt x="507206" y="26225"/>
                    </a:cubicBezTo>
                    <a:cubicBezTo>
                      <a:pt x="507206" y="22178"/>
                      <a:pt x="508922" y="18311"/>
                      <a:pt x="509587" y="14319"/>
                    </a:cubicBezTo>
                    <a:cubicBezTo>
                      <a:pt x="509718" y="13536"/>
                      <a:pt x="504825" y="-763"/>
                      <a:pt x="497681" y="3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lerida">
                <a:extLst>
                  <a:ext uri="{FF2B5EF4-FFF2-40B4-BE49-F238E27FC236}">
                    <a16:creationId xmlns:a16="http://schemas.microsoft.com/office/drawing/2014/main" id="{2858E076-4225-427C-6428-CFC518B9DB9A}"/>
                  </a:ext>
                </a:extLst>
              </p:cNvPr>
              <p:cNvSpPr/>
              <p:nvPr/>
            </p:nvSpPr>
            <p:spPr>
              <a:xfrm>
                <a:off x="4311286" y="519930"/>
                <a:ext cx="635891" cy="921209"/>
              </a:xfrm>
              <a:custGeom>
                <a:avLst/>
                <a:gdLst>
                  <a:gd name="connsiteX0" fmla="*/ 607219 w 635794"/>
                  <a:gd name="connsiteY0" fmla="*/ 175272 h 921209"/>
                  <a:gd name="connsiteX1" fmla="*/ 578644 w 635794"/>
                  <a:gd name="connsiteY1" fmla="*/ 177653 h 921209"/>
                  <a:gd name="connsiteX2" fmla="*/ 564356 w 635794"/>
                  <a:gd name="connsiteY2" fmla="*/ 184797 h 921209"/>
                  <a:gd name="connsiteX3" fmla="*/ 557212 w 635794"/>
                  <a:gd name="connsiteY3" fmla="*/ 191941 h 921209"/>
                  <a:gd name="connsiteX4" fmla="*/ 542925 w 635794"/>
                  <a:gd name="connsiteY4" fmla="*/ 194322 h 921209"/>
                  <a:gd name="connsiteX5" fmla="*/ 528637 w 635794"/>
                  <a:gd name="connsiteY5" fmla="*/ 199085 h 921209"/>
                  <a:gd name="connsiteX6" fmla="*/ 514350 w 635794"/>
                  <a:gd name="connsiteY6" fmla="*/ 203847 h 921209"/>
                  <a:gd name="connsiteX7" fmla="*/ 507206 w 635794"/>
                  <a:gd name="connsiteY7" fmla="*/ 206228 h 921209"/>
                  <a:gd name="connsiteX8" fmla="*/ 500062 w 635794"/>
                  <a:gd name="connsiteY8" fmla="*/ 208610 h 921209"/>
                  <a:gd name="connsiteX9" fmla="*/ 485775 w 635794"/>
                  <a:gd name="connsiteY9" fmla="*/ 203847 h 921209"/>
                  <a:gd name="connsiteX10" fmla="*/ 483394 w 635794"/>
                  <a:gd name="connsiteY10" fmla="*/ 196703 h 921209"/>
                  <a:gd name="connsiteX11" fmla="*/ 478631 w 635794"/>
                  <a:gd name="connsiteY11" fmla="*/ 165747 h 921209"/>
                  <a:gd name="connsiteX12" fmla="*/ 476250 w 635794"/>
                  <a:gd name="connsiteY12" fmla="*/ 144316 h 921209"/>
                  <a:gd name="connsiteX13" fmla="*/ 473869 w 635794"/>
                  <a:gd name="connsiteY13" fmla="*/ 134791 h 921209"/>
                  <a:gd name="connsiteX14" fmla="*/ 471487 w 635794"/>
                  <a:gd name="connsiteY14" fmla="*/ 122885 h 921209"/>
                  <a:gd name="connsiteX15" fmla="*/ 473869 w 635794"/>
                  <a:gd name="connsiteY15" fmla="*/ 72878 h 921209"/>
                  <a:gd name="connsiteX16" fmla="*/ 476250 w 635794"/>
                  <a:gd name="connsiteY16" fmla="*/ 65735 h 921209"/>
                  <a:gd name="connsiteX17" fmla="*/ 481012 w 635794"/>
                  <a:gd name="connsiteY17" fmla="*/ 58591 h 921209"/>
                  <a:gd name="connsiteX18" fmla="*/ 471487 w 635794"/>
                  <a:gd name="connsiteY18" fmla="*/ 63353 h 921209"/>
                  <a:gd name="connsiteX19" fmla="*/ 450056 w 635794"/>
                  <a:gd name="connsiteY19" fmla="*/ 70497 h 921209"/>
                  <a:gd name="connsiteX20" fmla="*/ 431006 w 635794"/>
                  <a:gd name="connsiteY20" fmla="*/ 77641 h 921209"/>
                  <a:gd name="connsiteX21" fmla="*/ 423862 w 635794"/>
                  <a:gd name="connsiteY21" fmla="*/ 82403 h 921209"/>
                  <a:gd name="connsiteX22" fmla="*/ 411956 w 635794"/>
                  <a:gd name="connsiteY22" fmla="*/ 94310 h 921209"/>
                  <a:gd name="connsiteX23" fmla="*/ 409575 w 635794"/>
                  <a:gd name="connsiteY23" fmla="*/ 103835 h 921209"/>
                  <a:gd name="connsiteX24" fmla="*/ 402431 w 635794"/>
                  <a:gd name="connsiteY24" fmla="*/ 99072 h 921209"/>
                  <a:gd name="connsiteX25" fmla="*/ 390525 w 635794"/>
                  <a:gd name="connsiteY25" fmla="*/ 77641 h 921209"/>
                  <a:gd name="connsiteX26" fmla="*/ 388144 w 635794"/>
                  <a:gd name="connsiteY26" fmla="*/ 70497 h 921209"/>
                  <a:gd name="connsiteX27" fmla="*/ 314325 w 635794"/>
                  <a:gd name="connsiteY27" fmla="*/ 65735 h 921209"/>
                  <a:gd name="connsiteX28" fmla="*/ 300037 w 635794"/>
                  <a:gd name="connsiteY28" fmla="*/ 75260 h 921209"/>
                  <a:gd name="connsiteX29" fmla="*/ 285750 w 635794"/>
                  <a:gd name="connsiteY29" fmla="*/ 82403 h 921209"/>
                  <a:gd name="connsiteX30" fmla="*/ 273844 w 635794"/>
                  <a:gd name="connsiteY30" fmla="*/ 77641 h 921209"/>
                  <a:gd name="connsiteX31" fmla="*/ 266700 w 635794"/>
                  <a:gd name="connsiteY31" fmla="*/ 75260 h 921209"/>
                  <a:gd name="connsiteX32" fmla="*/ 261937 w 635794"/>
                  <a:gd name="connsiteY32" fmla="*/ 68116 h 921209"/>
                  <a:gd name="connsiteX33" fmla="*/ 247650 w 635794"/>
                  <a:gd name="connsiteY33" fmla="*/ 60972 h 921209"/>
                  <a:gd name="connsiteX34" fmla="*/ 238125 w 635794"/>
                  <a:gd name="connsiteY34" fmla="*/ 49066 h 921209"/>
                  <a:gd name="connsiteX35" fmla="*/ 233362 w 635794"/>
                  <a:gd name="connsiteY35" fmla="*/ 41922 h 921209"/>
                  <a:gd name="connsiteX36" fmla="*/ 226219 w 635794"/>
                  <a:gd name="connsiteY36" fmla="*/ 37160 h 921209"/>
                  <a:gd name="connsiteX37" fmla="*/ 180975 w 635794"/>
                  <a:gd name="connsiteY37" fmla="*/ 30016 h 921209"/>
                  <a:gd name="connsiteX38" fmla="*/ 107156 w 635794"/>
                  <a:gd name="connsiteY38" fmla="*/ 27635 h 921209"/>
                  <a:gd name="connsiteX39" fmla="*/ 102394 w 635794"/>
                  <a:gd name="connsiteY39" fmla="*/ 10966 h 921209"/>
                  <a:gd name="connsiteX40" fmla="*/ 100012 w 635794"/>
                  <a:gd name="connsiteY40" fmla="*/ 3822 h 921209"/>
                  <a:gd name="connsiteX41" fmla="*/ 92869 w 635794"/>
                  <a:gd name="connsiteY41" fmla="*/ 1441 h 921209"/>
                  <a:gd name="connsiteX42" fmla="*/ 47625 w 635794"/>
                  <a:gd name="connsiteY42" fmla="*/ 10966 h 921209"/>
                  <a:gd name="connsiteX43" fmla="*/ 45244 w 635794"/>
                  <a:gd name="connsiteY43" fmla="*/ 18110 h 921209"/>
                  <a:gd name="connsiteX44" fmla="*/ 50006 w 635794"/>
                  <a:gd name="connsiteY44" fmla="*/ 58591 h 921209"/>
                  <a:gd name="connsiteX45" fmla="*/ 54769 w 635794"/>
                  <a:gd name="connsiteY45" fmla="*/ 65735 h 921209"/>
                  <a:gd name="connsiteX46" fmla="*/ 59531 w 635794"/>
                  <a:gd name="connsiteY46" fmla="*/ 80022 h 921209"/>
                  <a:gd name="connsiteX47" fmla="*/ 61912 w 635794"/>
                  <a:gd name="connsiteY47" fmla="*/ 94310 h 921209"/>
                  <a:gd name="connsiteX48" fmla="*/ 66675 w 635794"/>
                  <a:gd name="connsiteY48" fmla="*/ 101453 h 921209"/>
                  <a:gd name="connsiteX49" fmla="*/ 80962 w 635794"/>
                  <a:gd name="connsiteY49" fmla="*/ 115741 h 921209"/>
                  <a:gd name="connsiteX50" fmla="*/ 95250 w 635794"/>
                  <a:gd name="connsiteY50" fmla="*/ 120503 h 921209"/>
                  <a:gd name="connsiteX51" fmla="*/ 102394 w 635794"/>
                  <a:gd name="connsiteY51" fmla="*/ 122885 h 921209"/>
                  <a:gd name="connsiteX52" fmla="*/ 119062 w 635794"/>
                  <a:gd name="connsiteY52" fmla="*/ 127647 h 921209"/>
                  <a:gd name="connsiteX53" fmla="*/ 126206 w 635794"/>
                  <a:gd name="connsiteY53" fmla="*/ 132410 h 921209"/>
                  <a:gd name="connsiteX54" fmla="*/ 135731 w 635794"/>
                  <a:gd name="connsiteY54" fmla="*/ 146697 h 921209"/>
                  <a:gd name="connsiteX55" fmla="*/ 138112 w 635794"/>
                  <a:gd name="connsiteY55" fmla="*/ 158603 h 921209"/>
                  <a:gd name="connsiteX56" fmla="*/ 130969 w 635794"/>
                  <a:gd name="connsiteY56" fmla="*/ 225278 h 921209"/>
                  <a:gd name="connsiteX57" fmla="*/ 128587 w 635794"/>
                  <a:gd name="connsiteY57" fmla="*/ 232422 h 921209"/>
                  <a:gd name="connsiteX58" fmla="*/ 130969 w 635794"/>
                  <a:gd name="connsiteY58" fmla="*/ 256235 h 921209"/>
                  <a:gd name="connsiteX59" fmla="*/ 135731 w 635794"/>
                  <a:gd name="connsiteY59" fmla="*/ 263378 h 921209"/>
                  <a:gd name="connsiteX60" fmla="*/ 138112 w 635794"/>
                  <a:gd name="connsiteY60" fmla="*/ 337197 h 921209"/>
                  <a:gd name="connsiteX61" fmla="*/ 140494 w 635794"/>
                  <a:gd name="connsiteY61" fmla="*/ 363391 h 921209"/>
                  <a:gd name="connsiteX62" fmla="*/ 145256 w 635794"/>
                  <a:gd name="connsiteY62" fmla="*/ 377678 h 921209"/>
                  <a:gd name="connsiteX63" fmla="*/ 150019 w 635794"/>
                  <a:gd name="connsiteY63" fmla="*/ 403872 h 921209"/>
                  <a:gd name="connsiteX64" fmla="*/ 147637 w 635794"/>
                  <a:gd name="connsiteY64" fmla="*/ 439591 h 921209"/>
                  <a:gd name="connsiteX65" fmla="*/ 135731 w 635794"/>
                  <a:gd name="connsiteY65" fmla="*/ 453878 h 921209"/>
                  <a:gd name="connsiteX66" fmla="*/ 128587 w 635794"/>
                  <a:gd name="connsiteY66" fmla="*/ 465785 h 921209"/>
                  <a:gd name="connsiteX67" fmla="*/ 123825 w 635794"/>
                  <a:gd name="connsiteY67" fmla="*/ 472928 h 921209"/>
                  <a:gd name="connsiteX68" fmla="*/ 121444 w 635794"/>
                  <a:gd name="connsiteY68" fmla="*/ 480072 h 921209"/>
                  <a:gd name="connsiteX69" fmla="*/ 111919 w 635794"/>
                  <a:gd name="connsiteY69" fmla="*/ 489597 h 921209"/>
                  <a:gd name="connsiteX70" fmla="*/ 116681 w 635794"/>
                  <a:gd name="connsiteY70" fmla="*/ 537222 h 921209"/>
                  <a:gd name="connsiteX71" fmla="*/ 109537 w 635794"/>
                  <a:gd name="connsiteY71" fmla="*/ 570560 h 921209"/>
                  <a:gd name="connsiteX72" fmla="*/ 102394 w 635794"/>
                  <a:gd name="connsiteY72" fmla="*/ 575322 h 921209"/>
                  <a:gd name="connsiteX73" fmla="*/ 92869 w 635794"/>
                  <a:gd name="connsiteY73" fmla="*/ 589610 h 921209"/>
                  <a:gd name="connsiteX74" fmla="*/ 83344 w 635794"/>
                  <a:gd name="connsiteY74" fmla="*/ 606278 h 921209"/>
                  <a:gd name="connsiteX75" fmla="*/ 76200 w 635794"/>
                  <a:gd name="connsiteY75" fmla="*/ 608660 h 921209"/>
                  <a:gd name="connsiteX76" fmla="*/ 64294 w 635794"/>
                  <a:gd name="connsiteY76" fmla="*/ 620566 h 921209"/>
                  <a:gd name="connsiteX77" fmla="*/ 59531 w 635794"/>
                  <a:gd name="connsiteY77" fmla="*/ 627710 h 921209"/>
                  <a:gd name="connsiteX78" fmla="*/ 52387 w 635794"/>
                  <a:gd name="connsiteY78" fmla="*/ 632472 h 921209"/>
                  <a:gd name="connsiteX79" fmla="*/ 45244 w 635794"/>
                  <a:gd name="connsiteY79" fmla="*/ 639616 h 921209"/>
                  <a:gd name="connsiteX80" fmla="*/ 40481 w 635794"/>
                  <a:gd name="connsiteY80" fmla="*/ 646760 h 921209"/>
                  <a:gd name="connsiteX81" fmla="*/ 33337 w 635794"/>
                  <a:gd name="connsiteY81" fmla="*/ 649141 h 921209"/>
                  <a:gd name="connsiteX82" fmla="*/ 16669 w 635794"/>
                  <a:gd name="connsiteY82" fmla="*/ 665810 h 921209"/>
                  <a:gd name="connsiteX83" fmla="*/ 11906 w 635794"/>
                  <a:gd name="connsiteY83" fmla="*/ 672953 h 921209"/>
                  <a:gd name="connsiteX84" fmla="*/ 2381 w 635794"/>
                  <a:gd name="connsiteY84" fmla="*/ 680097 h 921209"/>
                  <a:gd name="connsiteX85" fmla="*/ 0 w 635794"/>
                  <a:gd name="connsiteY85" fmla="*/ 687241 h 921209"/>
                  <a:gd name="connsiteX86" fmla="*/ 2381 w 635794"/>
                  <a:gd name="connsiteY86" fmla="*/ 706291 h 921209"/>
                  <a:gd name="connsiteX87" fmla="*/ 7144 w 635794"/>
                  <a:gd name="connsiteY87" fmla="*/ 720578 h 921209"/>
                  <a:gd name="connsiteX88" fmla="*/ 9525 w 635794"/>
                  <a:gd name="connsiteY88" fmla="*/ 727722 h 921209"/>
                  <a:gd name="connsiteX89" fmla="*/ 14287 w 635794"/>
                  <a:gd name="connsiteY89" fmla="*/ 734866 h 921209"/>
                  <a:gd name="connsiteX90" fmla="*/ 16669 w 635794"/>
                  <a:gd name="connsiteY90" fmla="*/ 751535 h 921209"/>
                  <a:gd name="connsiteX91" fmla="*/ 19050 w 635794"/>
                  <a:gd name="connsiteY91" fmla="*/ 763441 h 921209"/>
                  <a:gd name="connsiteX92" fmla="*/ 21431 w 635794"/>
                  <a:gd name="connsiteY92" fmla="*/ 787253 h 921209"/>
                  <a:gd name="connsiteX93" fmla="*/ 19050 w 635794"/>
                  <a:gd name="connsiteY93" fmla="*/ 830116 h 921209"/>
                  <a:gd name="connsiteX94" fmla="*/ 16669 w 635794"/>
                  <a:gd name="connsiteY94" fmla="*/ 837260 h 921209"/>
                  <a:gd name="connsiteX95" fmla="*/ 7144 w 635794"/>
                  <a:gd name="connsiteY95" fmla="*/ 851547 h 921209"/>
                  <a:gd name="connsiteX96" fmla="*/ 9525 w 635794"/>
                  <a:gd name="connsiteY96" fmla="*/ 920603 h 921209"/>
                  <a:gd name="connsiteX97" fmla="*/ 14287 w 635794"/>
                  <a:gd name="connsiteY97" fmla="*/ 913460 h 921209"/>
                  <a:gd name="connsiteX98" fmla="*/ 21431 w 635794"/>
                  <a:gd name="connsiteY98" fmla="*/ 908697 h 921209"/>
                  <a:gd name="connsiteX99" fmla="*/ 30956 w 635794"/>
                  <a:gd name="connsiteY99" fmla="*/ 899172 h 921209"/>
                  <a:gd name="connsiteX100" fmla="*/ 35719 w 635794"/>
                  <a:gd name="connsiteY100" fmla="*/ 892028 h 921209"/>
                  <a:gd name="connsiteX101" fmla="*/ 45244 w 635794"/>
                  <a:gd name="connsiteY101" fmla="*/ 887266 h 921209"/>
                  <a:gd name="connsiteX102" fmla="*/ 97631 w 635794"/>
                  <a:gd name="connsiteY102" fmla="*/ 880122 h 921209"/>
                  <a:gd name="connsiteX103" fmla="*/ 192881 w 635794"/>
                  <a:gd name="connsiteY103" fmla="*/ 884885 h 921209"/>
                  <a:gd name="connsiteX104" fmla="*/ 200025 w 635794"/>
                  <a:gd name="connsiteY104" fmla="*/ 887266 h 921209"/>
                  <a:gd name="connsiteX105" fmla="*/ 207169 w 635794"/>
                  <a:gd name="connsiteY105" fmla="*/ 894410 h 921209"/>
                  <a:gd name="connsiteX106" fmla="*/ 242887 w 635794"/>
                  <a:gd name="connsiteY106" fmla="*/ 896791 h 921209"/>
                  <a:gd name="connsiteX107" fmla="*/ 254794 w 635794"/>
                  <a:gd name="connsiteY107" fmla="*/ 887266 h 921209"/>
                  <a:gd name="connsiteX108" fmla="*/ 269081 w 635794"/>
                  <a:gd name="connsiteY108" fmla="*/ 880122 h 921209"/>
                  <a:gd name="connsiteX109" fmla="*/ 273844 w 635794"/>
                  <a:gd name="connsiteY109" fmla="*/ 872978 h 921209"/>
                  <a:gd name="connsiteX110" fmla="*/ 280987 w 635794"/>
                  <a:gd name="connsiteY110" fmla="*/ 870597 h 921209"/>
                  <a:gd name="connsiteX111" fmla="*/ 285750 w 635794"/>
                  <a:gd name="connsiteY111" fmla="*/ 861072 h 921209"/>
                  <a:gd name="connsiteX112" fmla="*/ 290512 w 635794"/>
                  <a:gd name="connsiteY112" fmla="*/ 853928 h 921209"/>
                  <a:gd name="connsiteX113" fmla="*/ 292894 w 635794"/>
                  <a:gd name="connsiteY113" fmla="*/ 846785 h 921209"/>
                  <a:gd name="connsiteX114" fmla="*/ 300037 w 635794"/>
                  <a:gd name="connsiteY114" fmla="*/ 839641 h 921209"/>
                  <a:gd name="connsiteX115" fmla="*/ 304800 w 635794"/>
                  <a:gd name="connsiteY115" fmla="*/ 832497 h 921209"/>
                  <a:gd name="connsiteX116" fmla="*/ 316706 w 635794"/>
                  <a:gd name="connsiteY116" fmla="*/ 818210 h 921209"/>
                  <a:gd name="connsiteX117" fmla="*/ 326231 w 635794"/>
                  <a:gd name="connsiteY117" fmla="*/ 806303 h 921209"/>
                  <a:gd name="connsiteX118" fmla="*/ 328612 w 635794"/>
                  <a:gd name="connsiteY118" fmla="*/ 799160 h 921209"/>
                  <a:gd name="connsiteX119" fmla="*/ 340519 w 635794"/>
                  <a:gd name="connsiteY119" fmla="*/ 777728 h 921209"/>
                  <a:gd name="connsiteX120" fmla="*/ 342900 w 635794"/>
                  <a:gd name="connsiteY120" fmla="*/ 765822 h 921209"/>
                  <a:gd name="connsiteX121" fmla="*/ 340519 w 635794"/>
                  <a:gd name="connsiteY121" fmla="*/ 746772 h 921209"/>
                  <a:gd name="connsiteX122" fmla="*/ 335756 w 635794"/>
                  <a:gd name="connsiteY122" fmla="*/ 730103 h 921209"/>
                  <a:gd name="connsiteX123" fmla="*/ 338137 w 635794"/>
                  <a:gd name="connsiteY123" fmla="*/ 720578 h 921209"/>
                  <a:gd name="connsiteX124" fmla="*/ 345281 w 635794"/>
                  <a:gd name="connsiteY124" fmla="*/ 718197 h 921209"/>
                  <a:gd name="connsiteX125" fmla="*/ 438150 w 635794"/>
                  <a:gd name="connsiteY125" fmla="*/ 715816 h 921209"/>
                  <a:gd name="connsiteX126" fmla="*/ 447675 w 635794"/>
                  <a:gd name="connsiteY126" fmla="*/ 701528 h 921209"/>
                  <a:gd name="connsiteX127" fmla="*/ 454819 w 635794"/>
                  <a:gd name="connsiteY127" fmla="*/ 687241 h 921209"/>
                  <a:gd name="connsiteX128" fmla="*/ 457200 w 635794"/>
                  <a:gd name="connsiteY128" fmla="*/ 625328 h 921209"/>
                  <a:gd name="connsiteX129" fmla="*/ 459581 w 635794"/>
                  <a:gd name="connsiteY129" fmla="*/ 615803 h 921209"/>
                  <a:gd name="connsiteX130" fmla="*/ 461962 w 635794"/>
                  <a:gd name="connsiteY130" fmla="*/ 608660 h 921209"/>
                  <a:gd name="connsiteX131" fmla="*/ 483394 w 635794"/>
                  <a:gd name="connsiteY131" fmla="*/ 584847 h 921209"/>
                  <a:gd name="connsiteX132" fmla="*/ 490537 w 635794"/>
                  <a:gd name="connsiteY132" fmla="*/ 580085 h 921209"/>
                  <a:gd name="connsiteX133" fmla="*/ 497681 w 635794"/>
                  <a:gd name="connsiteY133" fmla="*/ 577703 h 921209"/>
                  <a:gd name="connsiteX134" fmla="*/ 504825 w 635794"/>
                  <a:gd name="connsiteY134" fmla="*/ 572941 h 921209"/>
                  <a:gd name="connsiteX135" fmla="*/ 521494 w 635794"/>
                  <a:gd name="connsiteY135" fmla="*/ 568178 h 921209"/>
                  <a:gd name="connsiteX136" fmla="*/ 538162 w 635794"/>
                  <a:gd name="connsiteY136" fmla="*/ 556272 h 921209"/>
                  <a:gd name="connsiteX137" fmla="*/ 547687 w 635794"/>
                  <a:gd name="connsiteY137" fmla="*/ 551510 h 921209"/>
                  <a:gd name="connsiteX138" fmla="*/ 554831 w 635794"/>
                  <a:gd name="connsiteY138" fmla="*/ 544366 h 921209"/>
                  <a:gd name="connsiteX139" fmla="*/ 554831 w 635794"/>
                  <a:gd name="connsiteY139" fmla="*/ 513410 h 921209"/>
                  <a:gd name="connsiteX140" fmla="*/ 538162 w 635794"/>
                  <a:gd name="connsiteY140" fmla="*/ 501503 h 921209"/>
                  <a:gd name="connsiteX141" fmla="*/ 533400 w 635794"/>
                  <a:gd name="connsiteY141" fmla="*/ 494360 h 921209"/>
                  <a:gd name="connsiteX142" fmla="*/ 526256 w 635794"/>
                  <a:gd name="connsiteY142" fmla="*/ 489597 h 921209"/>
                  <a:gd name="connsiteX143" fmla="*/ 523875 w 635794"/>
                  <a:gd name="connsiteY143" fmla="*/ 470547 h 921209"/>
                  <a:gd name="connsiteX144" fmla="*/ 526256 w 635794"/>
                  <a:gd name="connsiteY144" fmla="*/ 451497 h 921209"/>
                  <a:gd name="connsiteX145" fmla="*/ 528637 w 635794"/>
                  <a:gd name="connsiteY145" fmla="*/ 444353 h 921209"/>
                  <a:gd name="connsiteX146" fmla="*/ 547687 w 635794"/>
                  <a:gd name="connsiteY146" fmla="*/ 420541 h 921209"/>
                  <a:gd name="connsiteX147" fmla="*/ 552450 w 635794"/>
                  <a:gd name="connsiteY147" fmla="*/ 406253 h 921209"/>
                  <a:gd name="connsiteX148" fmla="*/ 554831 w 635794"/>
                  <a:gd name="connsiteY148" fmla="*/ 399110 h 921209"/>
                  <a:gd name="connsiteX149" fmla="*/ 557212 w 635794"/>
                  <a:gd name="connsiteY149" fmla="*/ 389585 h 921209"/>
                  <a:gd name="connsiteX150" fmla="*/ 561975 w 635794"/>
                  <a:gd name="connsiteY150" fmla="*/ 375297 h 921209"/>
                  <a:gd name="connsiteX151" fmla="*/ 566737 w 635794"/>
                  <a:gd name="connsiteY151" fmla="*/ 353866 h 921209"/>
                  <a:gd name="connsiteX152" fmla="*/ 571500 w 635794"/>
                  <a:gd name="connsiteY152" fmla="*/ 344341 h 921209"/>
                  <a:gd name="connsiteX153" fmla="*/ 578644 w 635794"/>
                  <a:gd name="connsiteY153" fmla="*/ 339578 h 921209"/>
                  <a:gd name="connsiteX154" fmla="*/ 581025 w 635794"/>
                  <a:gd name="connsiteY154" fmla="*/ 289572 h 921209"/>
                  <a:gd name="connsiteX155" fmla="*/ 585787 w 635794"/>
                  <a:gd name="connsiteY155" fmla="*/ 282428 h 921209"/>
                  <a:gd name="connsiteX156" fmla="*/ 588169 w 635794"/>
                  <a:gd name="connsiteY156" fmla="*/ 275285 h 921209"/>
                  <a:gd name="connsiteX157" fmla="*/ 602456 w 635794"/>
                  <a:gd name="connsiteY157" fmla="*/ 265760 h 921209"/>
                  <a:gd name="connsiteX158" fmla="*/ 616744 w 635794"/>
                  <a:gd name="connsiteY158" fmla="*/ 258616 h 921209"/>
                  <a:gd name="connsiteX159" fmla="*/ 631031 w 635794"/>
                  <a:gd name="connsiteY159" fmla="*/ 246710 h 921209"/>
                  <a:gd name="connsiteX160" fmla="*/ 635794 w 635794"/>
                  <a:gd name="connsiteY160" fmla="*/ 232422 h 921209"/>
                  <a:gd name="connsiteX161" fmla="*/ 633412 w 635794"/>
                  <a:gd name="connsiteY161" fmla="*/ 220516 h 921209"/>
                  <a:gd name="connsiteX162" fmla="*/ 628650 w 635794"/>
                  <a:gd name="connsiteY162" fmla="*/ 213372 h 921209"/>
                  <a:gd name="connsiteX163" fmla="*/ 626269 w 635794"/>
                  <a:gd name="connsiteY163" fmla="*/ 206228 h 921209"/>
                  <a:gd name="connsiteX164" fmla="*/ 614362 w 635794"/>
                  <a:gd name="connsiteY164" fmla="*/ 191941 h 921209"/>
                  <a:gd name="connsiteX165" fmla="*/ 607219 w 635794"/>
                  <a:gd name="connsiteY165" fmla="*/ 175272 h 921209"/>
                  <a:gd name="connsiteX166" fmla="*/ 607219 w 635794"/>
                  <a:gd name="connsiteY166" fmla="*/ 175272 h 92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635794" h="921209">
                    <a:moveTo>
                      <a:pt x="607219" y="175272"/>
                    </a:moveTo>
                    <a:cubicBezTo>
                      <a:pt x="602457" y="175669"/>
                      <a:pt x="588118" y="176390"/>
                      <a:pt x="578644" y="177653"/>
                    </a:cubicBezTo>
                    <a:cubicBezTo>
                      <a:pt x="573532" y="178335"/>
                      <a:pt x="568177" y="181613"/>
                      <a:pt x="564356" y="184797"/>
                    </a:cubicBezTo>
                    <a:cubicBezTo>
                      <a:pt x="561769" y="186953"/>
                      <a:pt x="560289" y="190573"/>
                      <a:pt x="557212" y="191941"/>
                    </a:cubicBezTo>
                    <a:cubicBezTo>
                      <a:pt x="552800" y="193902"/>
                      <a:pt x="547609" y="193151"/>
                      <a:pt x="542925" y="194322"/>
                    </a:cubicBezTo>
                    <a:cubicBezTo>
                      <a:pt x="538055" y="195540"/>
                      <a:pt x="533400" y="197497"/>
                      <a:pt x="528637" y="199085"/>
                    </a:cubicBezTo>
                    <a:lnTo>
                      <a:pt x="514350" y="203847"/>
                    </a:lnTo>
                    <a:lnTo>
                      <a:pt x="507206" y="206228"/>
                    </a:lnTo>
                    <a:lnTo>
                      <a:pt x="500062" y="208610"/>
                    </a:lnTo>
                    <a:cubicBezTo>
                      <a:pt x="495300" y="207022"/>
                      <a:pt x="489860" y="206765"/>
                      <a:pt x="485775" y="203847"/>
                    </a:cubicBezTo>
                    <a:cubicBezTo>
                      <a:pt x="483733" y="202388"/>
                      <a:pt x="483776" y="199184"/>
                      <a:pt x="483394" y="196703"/>
                    </a:cubicBezTo>
                    <a:cubicBezTo>
                      <a:pt x="478131" y="162500"/>
                      <a:pt x="484362" y="182943"/>
                      <a:pt x="478631" y="165747"/>
                    </a:cubicBezTo>
                    <a:cubicBezTo>
                      <a:pt x="477837" y="158603"/>
                      <a:pt x="477343" y="151420"/>
                      <a:pt x="476250" y="144316"/>
                    </a:cubicBezTo>
                    <a:cubicBezTo>
                      <a:pt x="475752" y="141081"/>
                      <a:pt x="474579" y="137986"/>
                      <a:pt x="473869" y="134791"/>
                    </a:cubicBezTo>
                    <a:cubicBezTo>
                      <a:pt x="472991" y="130840"/>
                      <a:pt x="472281" y="126854"/>
                      <a:pt x="471487" y="122885"/>
                    </a:cubicBezTo>
                    <a:cubicBezTo>
                      <a:pt x="472281" y="106216"/>
                      <a:pt x="472483" y="89508"/>
                      <a:pt x="473869" y="72878"/>
                    </a:cubicBezTo>
                    <a:cubicBezTo>
                      <a:pt x="474077" y="70377"/>
                      <a:pt x="475128" y="67980"/>
                      <a:pt x="476250" y="65735"/>
                    </a:cubicBezTo>
                    <a:cubicBezTo>
                      <a:pt x="477530" y="63175"/>
                      <a:pt x="483572" y="59871"/>
                      <a:pt x="481012" y="58591"/>
                    </a:cubicBezTo>
                    <a:cubicBezTo>
                      <a:pt x="477837" y="57003"/>
                      <a:pt x="474800" y="62079"/>
                      <a:pt x="471487" y="63353"/>
                    </a:cubicBezTo>
                    <a:cubicBezTo>
                      <a:pt x="464459" y="66056"/>
                      <a:pt x="456791" y="67129"/>
                      <a:pt x="450056" y="70497"/>
                    </a:cubicBezTo>
                    <a:cubicBezTo>
                      <a:pt x="437604" y="76724"/>
                      <a:pt x="443975" y="74399"/>
                      <a:pt x="431006" y="77641"/>
                    </a:cubicBezTo>
                    <a:cubicBezTo>
                      <a:pt x="428625" y="79228"/>
                      <a:pt x="425886" y="80379"/>
                      <a:pt x="423862" y="82403"/>
                    </a:cubicBezTo>
                    <a:cubicBezTo>
                      <a:pt x="407983" y="98282"/>
                      <a:pt x="431011" y="81606"/>
                      <a:pt x="411956" y="94310"/>
                    </a:cubicBezTo>
                    <a:cubicBezTo>
                      <a:pt x="411162" y="97485"/>
                      <a:pt x="412502" y="102372"/>
                      <a:pt x="409575" y="103835"/>
                    </a:cubicBezTo>
                    <a:cubicBezTo>
                      <a:pt x="407015" y="105115"/>
                      <a:pt x="403948" y="101499"/>
                      <a:pt x="402431" y="99072"/>
                    </a:cubicBezTo>
                    <a:cubicBezTo>
                      <a:pt x="383007" y="67993"/>
                      <a:pt x="410340" y="97456"/>
                      <a:pt x="390525" y="77641"/>
                    </a:cubicBezTo>
                    <a:cubicBezTo>
                      <a:pt x="389731" y="75260"/>
                      <a:pt x="389536" y="72586"/>
                      <a:pt x="388144" y="70497"/>
                    </a:cubicBezTo>
                    <a:cubicBezTo>
                      <a:pt x="372721" y="47362"/>
                      <a:pt x="335193" y="64989"/>
                      <a:pt x="314325" y="65735"/>
                    </a:cubicBezTo>
                    <a:cubicBezTo>
                      <a:pt x="301771" y="69919"/>
                      <a:pt x="311928" y="65350"/>
                      <a:pt x="300037" y="75260"/>
                    </a:cubicBezTo>
                    <a:cubicBezTo>
                      <a:pt x="293882" y="80389"/>
                      <a:pt x="292910" y="80017"/>
                      <a:pt x="285750" y="82403"/>
                    </a:cubicBezTo>
                    <a:cubicBezTo>
                      <a:pt x="281781" y="80816"/>
                      <a:pt x="277846" y="79142"/>
                      <a:pt x="273844" y="77641"/>
                    </a:cubicBezTo>
                    <a:cubicBezTo>
                      <a:pt x="271494" y="76760"/>
                      <a:pt x="268660" y="76828"/>
                      <a:pt x="266700" y="75260"/>
                    </a:cubicBezTo>
                    <a:cubicBezTo>
                      <a:pt x="264465" y="73472"/>
                      <a:pt x="263961" y="70140"/>
                      <a:pt x="261937" y="68116"/>
                    </a:cubicBezTo>
                    <a:cubicBezTo>
                      <a:pt x="257320" y="63498"/>
                      <a:pt x="253462" y="62909"/>
                      <a:pt x="247650" y="60972"/>
                    </a:cubicBezTo>
                    <a:cubicBezTo>
                      <a:pt x="243015" y="47064"/>
                      <a:pt x="248896" y="59836"/>
                      <a:pt x="238125" y="49066"/>
                    </a:cubicBezTo>
                    <a:cubicBezTo>
                      <a:pt x="236101" y="47042"/>
                      <a:pt x="235386" y="43946"/>
                      <a:pt x="233362" y="41922"/>
                    </a:cubicBezTo>
                    <a:cubicBezTo>
                      <a:pt x="231339" y="39899"/>
                      <a:pt x="228834" y="38322"/>
                      <a:pt x="226219" y="37160"/>
                    </a:cubicBezTo>
                    <a:cubicBezTo>
                      <a:pt x="210201" y="30041"/>
                      <a:pt x="200265" y="30893"/>
                      <a:pt x="180975" y="30016"/>
                    </a:cubicBezTo>
                    <a:cubicBezTo>
                      <a:pt x="156381" y="28898"/>
                      <a:pt x="131762" y="28429"/>
                      <a:pt x="107156" y="27635"/>
                    </a:cubicBezTo>
                    <a:cubicBezTo>
                      <a:pt x="101440" y="10486"/>
                      <a:pt x="108382" y="31923"/>
                      <a:pt x="102394" y="10966"/>
                    </a:cubicBezTo>
                    <a:cubicBezTo>
                      <a:pt x="101704" y="8552"/>
                      <a:pt x="101787" y="5597"/>
                      <a:pt x="100012" y="3822"/>
                    </a:cubicBezTo>
                    <a:cubicBezTo>
                      <a:pt x="98237" y="2047"/>
                      <a:pt x="95250" y="2235"/>
                      <a:pt x="92869" y="1441"/>
                    </a:cubicBezTo>
                    <a:cubicBezTo>
                      <a:pt x="64444" y="3113"/>
                      <a:pt x="56727" y="-7240"/>
                      <a:pt x="47625" y="10966"/>
                    </a:cubicBezTo>
                    <a:cubicBezTo>
                      <a:pt x="46503" y="13211"/>
                      <a:pt x="46038" y="15729"/>
                      <a:pt x="45244" y="18110"/>
                    </a:cubicBezTo>
                    <a:cubicBezTo>
                      <a:pt x="45620" y="23370"/>
                      <a:pt x="44595" y="47768"/>
                      <a:pt x="50006" y="58591"/>
                    </a:cubicBezTo>
                    <a:cubicBezTo>
                      <a:pt x="51286" y="61151"/>
                      <a:pt x="53181" y="63354"/>
                      <a:pt x="54769" y="65735"/>
                    </a:cubicBezTo>
                    <a:cubicBezTo>
                      <a:pt x="56356" y="70497"/>
                      <a:pt x="58314" y="75152"/>
                      <a:pt x="59531" y="80022"/>
                    </a:cubicBezTo>
                    <a:cubicBezTo>
                      <a:pt x="60702" y="84706"/>
                      <a:pt x="60385" y="89729"/>
                      <a:pt x="61912" y="94310"/>
                    </a:cubicBezTo>
                    <a:cubicBezTo>
                      <a:pt x="62817" y="97025"/>
                      <a:pt x="64774" y="99314"/>
                      <a:pt x="66675" y="101453"/>
                    </a:cubicBezTo>
                    <a:cubicBezTo>
                      <a:pt x="71150" y="106487"/>
                      <a:pt x="74572" y="113611"/>
                      <a:pt x="80962" y="115741"/>
                    </a:cubicBezTo>
                    <a:lnTo>
                      <a:pt x="95250" y="120503"/>
                    </a:lnTo>
                    <a:cubicBezTo>
                      <a:pt x="97631" y="121297"/>
                      <a:pt x="99959" y="122276"/>
                      <a:pt x="102394" y="122885"/>
                    </a:cubicBezTo>
                    <a:cubicBezTo>
                      <a:pt x="114354" y="125875"/>
                      <a:pt x="108814" y="124231"/>
                      <a:pt x="119062" y="127647"/>
                    </a:cubicBezTo>
                    <a:cubicBezTo>
                      <a:pt x="121443" y="129235"/>
                      <a:pt x="124321" y="130256"/>
                      <a:pt x="126206" y="132410"/>
                    </a:cubicBezTo>
                    <a:cubicBezTo>
                      <a:pt x="129975" y="136717"/>
                      <a:pt x="135731" y="146697"/>
                      <a:pt x="135731" y="146697"/>
                    </a:cubicBezTo>
                    <a:cubicBezTo>
                      <a:pt x="136525" y="150666"/>
                      <a:pt x="138112" y="154556"/>
                      <a:pt x="138112" y="158603"/>
                    </a:cubicBezTo>
                    <a:cubicBezTo>
                      <a:pt x="138112" y="174285"/>
                      <a:pt x="136936" y="207381"/>
                      <a:pt x="130969" y="225278"/>
                    </a:cubicBezTo>
                    <a:lnTo>
                      <a:pt x="128587" y="232422"/>
                    </a:lnTo>
                    <a:cubicBezTo>
                      <a:pt x="129381" y="240360"/>
                      <a:pt x="129175" y="248462"/>
                      <a:pt x="130969" y="256235"/>
                    </a:cubicBezTo>
                    <a:cubicBezTo>
                      <a:pt x="131612" y="259023"/>
                      <a:pt x="135480" y="260527"/>
                      <a:pt x="135731" y="263378"/>
                    </a:cubicBezTo>
                    <a:cubicBezTo>
                      <a:pt x="137895" y="287902"/>
                      <a:pt x="136941" y="312606"/>
                      <a:pt x="138112" y="337197"/>
                    </a:cubicBezTo>
                    <a:cubicBezTo>
                      <a:pt x="138529" y="345954"/>
                      <a:pt x="138970" y="354757"/>
                      <a:pt x="140494" y="363391"/>
                    </a:cubicBezTo>
                    <a:cubicBezTo>
                      <a:pt x="141366" y="368335"/>
                      <a:pt x="144272" y="372756"/>
                      <a:pt x="145256" y="377678"/>
                    </a:cubicBezTo>
                    <a:cubicBezTo>
                      <a:pt x="148584" y="394319"/>
                      <a:pt x="146971" y="385593"/>
                      <a:pt x="150019" y="403872"/>
                    </a:cubicBezTo>
                    <a:cubicBezTo>
                      <a:pt x="149225" y="415778"/>
                      <a:pt x="149599" y="427821"/>
                      <a:pt x="147637" y="439591"/>
                    </a:cubicBezTo>
                    <a:cubicBezTo>
                      <a:pt x="146843" y="444354"/>
                      <a:pt x="138032" y="450810"/>
                      <a:pt x="135731" y="453878"/>
                    </a:cubicBezTo>
                    <a:cubicBezTo>
                      <a:pt x="132954" y="457581"/>
                      <a:pt x="131040" y="461860"/>
                      <a:pt x="128587" y="465785"/>
                    </a:cubicBezTo>
                    <a:cubicBezTo>
                      <a:pt x="127070" y="468212"/>
                      <a:pt x="125412" y="470547"/>
                      <a:pt x="123825" y="472928"/>
                    </a:cubicBezTo>
                    <a:cubicBezTo>
                      <a:pt x="123031" y="475309"/>
                      <a:pt x="122903" y="478029"/>
                      <a:pt x="121444" y="480072"/>
                    </a:cubicBezTo>
                    <a:cubicBezTo>
                      <a:pt x="118834" y="483726"/>
                      <a:pt x="112292" y="485122"/>
                      <a:pt x="111919" y="489597"/>
                    </a:cubicBezTo>
                    <a:cubicBezTo>
                      <a:pt x="110594" y="505496"/>
                      <a:pt x="115094" y="521347"/>
                      <a:pt x="116681" y="537222"/>
                    </a:cubicBezTo>
                    <a:cubicBezTo>
                      <a:pt x="115515" y="550051"/>
                      <a:pt x="118682" y="561415"/>
                      <a:pt x="109537" y="570560"/>
                    </a:cubicBezTo>
                    <a:cubicBezTo>
                      <a:pt x="107514" y="572583"/>
                      <a:pt x="104775" y="573735"/>
                      <a:pt x="102394" y="575322"/>
                    </a:cubicBezTo>
                    <a:cubicBezTo>
                      <a:pt x="99219" y="580085"/>
                      <a:pt x="95814" y="584702"/>
                      <a:pt x="92869" y="589610"/>
                    </a:cubicBezTo>
                    <a:cubicBezTo>
                      <a:pt x="91247" y="592312"/>
                      <a:pt x="86511" y="603744"/>
                      <a:pt x="83344" y="606278"/>
                    </a:cubicBezTo>
                    <a:cubicBezTo>
                      <a:pt x="81384" y="607846"/>
                      <a:pt x="78581" y="607866"/>
                      <a:pt x="76200" y="608660"/>
                    </a:cubicBezTo>
                    <a:cubicBezTo>
                      <a:pt x="63496" y="627712"/>
                      <a:pt x="80171" y="604687"/>
                      <a:pt x="64294" y="620566"/>
                    </a:cubicBezTo>
                    <a:cubicBezTo>
                      <a:pt x="62270" y="622590"/>
                      <a:pt x="61555" y="625686"/>
                      <a:pt x="59531" y="627710"/>
                    </a:cubicBezTo>
                    <a:cubicBezTo>
                      <a:pt x="57507" y="629734"/>
                      <a:pt x="54586" y="630640"/>
                      <a:pt x="52387" y="632472"/>
                    </a:cubicBezTo>
                    <a:cubicBezTo>
                      <a:pt x="49800" y="634628"/>
                      <a:pt x="47400" y="637029"/>
                      <a:pt x="45244" y="639616"/>
                    </a:cubicBezTo>
                    <a:cubicBezTo>
                      <a:pt x="43412" y="641815"/>
                      <a:pt x="42716" y="644972"/>
                      <a:pt x="40481" y="646760"/>
                    </a:cubicBezTo>
                    <a:cubicBezTo>
                      <a:pt x="38521" y="648328"/>
                      <a:pt x="35718" y="648347"/>
                      <a:pt x="33337" y="649141"/>
                    </a:cubicBezTo>
                    <a:cubicBezTo>
                      <a:pt x="22420" y="665516"/>
                      <a:pt x="29242" y="661617"/>
                      <a:pt x="16669" y="665810"/>
                    </a:cubicBezTo>
                    <a:cubicBezTo>
                      <a:pt x="15081" y="668191"/>
                      <a:pt x="13930" y="670929"/>
                      <a:pt x="11906" y="672953"/>
                    </a:cubicBezTo>
                    <a:cubicBezTo>
                      <a:pt x="9100" y="675759"/>
                      <a:pt x="4922" y="677048"/>
                      <a:pt x="2381" y="680097"/>
                    </a:cubicBezTo>
                    <a:cubicBezTo>
                      <a:pt x="774" y="682025"/>
                      <a:pt x="794" y="684860"/>
                      <a:pt x="0" y="687241"/>
                    </a:cubicBezTo>
                    <a:cubicBezTo>
                      <a:pt x="794" y="693591"/>
                      <a:pt x="1040" y="700034"/>
                      <a:pt x="2381" y="706291"/>
                    </a:cubicBezTo>
                    <a:cubicBezTo>
                      <a:pt x="3433" y="711200"/>
                      <a:pt x="5556" y="715816"/>
                      <a:pt x="7144" y="720578"/>
                    </a:cubicBezTo>
                    <a:cubicBezTo>
                      <a:pt x="7938" y="722959"/>
                      <a:pt x="8133" y="725633"/>
                      <a:pt x="9525" y="727722"/>
                    </a:cubicBezTo>
                    <a:lnTo>
                      <a:pt x="14287" y="734866"/>
                    </a:lnTo>
                    <a:cubicBezTo>
                      <a:pt x="15081" y="740422"/>
                      <a:pt x="15746" y="745999"/>
                      <a:pt x="16669" y="751535"/>
                    </a:cubicBezTo>
                    <a:cubicBezTo>
                      <a:pt x="17334" y="755527"/>
                      <a:pt x="18515" y="759429"/>
                      <a:pt x="19050" y="763441"/>
                    </a:cubicBezTo>
                    <a:cubicBezTo>
                      <a:pt x="20104" y="771348"/>
                      <a:pt x="20637" y="779316"/>
                      <a:pt x="21431" y="787253"/>
                    </a:cubicBezTo>
                    <a:cubicBezTo>
                      <a:pt x="20637" y="801541"/>
                      <a:pt x="20407" y="815871"/>
                      <a:pt x="19050" y="830116"/>
                    </a:cubicBezTo>
                    <a:cubicBezTo>
                      <a:pt x="18812" y="832615"/>
                      <a:pt x="17888" y="835066"/>
                      <a:pt x="16669" y="837260"/>
                    </a:cubicBezTo>
                    <a:cubicBezTo>
                      <a:pt x="13889" y="842263"/>
                      <a:pt x="7144" y="851547"/>
                      <a:pt x="7144" y="851547"/>
                    </a:cubicBezTo>
                    <a:cubicBezTo>
                      <a:pt x="7938" y="874566"/>
                      <a:pt x="6885" y="897722"/>
                      <a:pt x="9525" y="920603"/>
                    </a:cubicBezTo>
                    <a:cubicBezTo>
                      <a:pt x="9853" y="923446"/>
                      <a:pt x="12264" y="915483"/>
                      <a:pt x="14287" y="913460"/>
                    </a:cubicBezTo>
                    <a:cubicBezTo>
                      <a:pt x="16311" y="911436"/>
                      <a:pt x="19050" y="910285"/>
                      <a:pt x="21431" y="908697"/>
                    </a:cubicBezTo>
                    <a:cubicBezTo>
                      <a:pt x="26626" y="893111"/>
                      <a:pt x="19411" y="908408"/>
                      <a:pt x="30956" y="899172"/>
                    </a:cubicBezTo>
                    <a:cubicBezTo>
                      <a:pt x="33191" y="897384"/>
                      <a:pt x="33520" y="893860"/>
                      <a:pt x="35719" y="892028"/>
                    </a:cubicBezTo>
                    <a:cubicBezTo>
                      <a:pt x="38446" y="889756"/>
                      <a:pt x="41831" y="888241"/>
                      <a:pt x="45244" y="887266"/>
                    </a:cubicBezTo>
                    <a:cubicBezTo>
                      <a:pt x="64378" y="881799"/>
                      <a:pt x="77580" y="881793"/>
                      <a:pt x="97631" y="880122"/>
                    </a:cubicBezTo>
                    <a:cubicBezTo>
                      <a:pt x="124359" y="880886"/>
                      <a:pt x="162556" y="877303"/>
                      <a:pt x="192881" y="884885"/>
                    </a:cubicBezTo>
                    <a:cubicBezTo>
                      <a:pt x="195316" y="885494"/>
                      <a:pt x="197644" y="886472"/>
                      <a:pt x="200025" y="887266"/>
                    </a:cubicBezTo>
                    <a:cubicBezTo>
                      <a:pt x="202406" y="889647"/>
                      <a:pt x="204582" y="892254"/>
                      <a:pt x="207169" y="894410"/>
                    </a:cubicBezTo>
                    <a:cubicBezTo>
                      <a:pt x="219520" y="904703"/>
                      <a:pt x="220628" y="898646"/>
                      <a:pt x="242887" y="896791"/>
                    </a:cubicBezTo>
                    <a:cubicBezTo>
                      <a:pt x="256793" y="892156"/>
                      <a:pt x="244025" y="898036"/>
                      <a:pt x="254794" y="887266"/>
                    </a:cubicBezTo>
                    <a:cubicBezTo>
                      <a:pt x="259411" y="882648"/>
                      <a:pt x="263269" y="882059"/>
                      <a:pt x="269081" y="880122"/>
                    </a:cubicBezTo>
                    <a:cubicBezTo>
                      <a:pt x="270669" y="877741"/>
                      <a:pt x="271609" y="874766"/>
                      <a:pt x="273844" y="872978"/>
                    </a:cubicBezTo>
                    <a:cubicBezTo>
                      <a:pt x="275804" y="871410"/>
                      <a:pt x="279212" y="872372"/>
                      <a:pt x="280987" y="870597"/>
                    </a:cubicBezTo>
                    <a:cubicBezTo>
                      <a:pt x="283497" y="868087"/>
                      <a:pt x="283989" y="864154"/>
                      <a:pt x="285750" y="861072"/>
                    </a:cubicBezTo>
                    <a:cubicBezTo>
                      <a:pt x="287170" y="858587"/>
                      <a:pt x="289232" y="856488"/>
                      <a:pt x="290512" y="853928"/>
                    </a:cubicBezTo>
                    <a:cubicBezTo>
                      <a:pt x="291635" y="851683"/>
                      <a:pt x="291502" y="848873"/>
                      <a:pt x="292894" y="846785"/>
                    </a:cubicBezTo>
                    <a:cubicBezTo>
                      <a:pt x="294762" y="843983"/>
                      <a:pt x="297881" y="842228"/>
                      <a:pt x="300037" y="839641"/>
                    </a:cubicBezTo>
                    <a:cubicBezTo>
                      <a:pt x="301869" y="837442"/>
                      <a:pt x="302968" y="834696"/>
                      <a:pt x="304800" y="832497"/>
                    </a:cubicBezTo>
                    <a:cubicBezTo>
                      <a:pt x="320077" y="814165"/>
                      <a:pt x="304884" y="835943"/>
                      <a:pt x="316706" y="818210"/>
                    </a:cubicBezTo>
                    <a:cubicBezTo>
                      <a:pt x="322690" y="800256"/>
                      <a:pt x="313922" y="821689"/>
                      <a:pt x="326231" y="806303"/>
                    </a:cubicBezTo>
                    <a:cubicBezTo>
                      <a:pt x="327799" y="804343"/>
                      <a:pt x="327393" y="801354"/>
                      <a:pt x="328612" y="799160"/>
                    </a:cubicBezTo>
                    <a:cubicBezTo>
                      <a:pt x="336670" y="784655"/>
                      <a:pt x="337580" y="789481"/>
                      <a:pt x="340519" y="777728"/>
                    </a:cubicBezTo>
                    <a:cubicBezTo>
                      <a:pt x="341501" y="773802"/>
                      <a:pt x="342106" y="769791"/>
                      <a:pt x="342900" y="765822"/>
                    </a:cubicBezTo>
                    <a:cubicBezTo>
                      <a:pt x="342106" y="759472"/>
                      <a:pt x="341571" y="753084"/>
                      <a:pt x="340519" y="746772"/>
                    </a:cubicBezTo>
                    <a:cubicBezTo>
                      <a:pt x="339523" y="740799"/>
                      <a:pt x="337641" y="735760"/>
                      <a:pt x="335756" y="730103"/>
                    </a:cubicBezTo>
                    <a:cubicBezTo>
                      <a:pt x="336550" y="726928"/>
                      <a:pt x="336093" y="723134"/>
                      <a:pt x="338137" y="720578"/>
                    </a:cubicBezTo>
                    <a:cubicBezTo>
                      <a:pt x="339705" y="718618"/>
                      <a:pt x="342774" y="718316"/>
                      <a:pt x="345281" y="718197"/>
                    </a:cubicBezTo>
                    <a:cubicBezTo>
                      <a:pt x="376212" y="716724"/>
                      <a:pt x="407194" y="716610"/>
                      <a:pt x="438150" y="715816"/>
                    </a:cubicBezTo>
                    <a:cubicBezTo>
                      <a:pt x="451693" y="702273"/>
                      <a:pt x="440783" y="715313"/>
                      <a:pt x="447675" y="701528"/>
                    </a:cubicBezTo>
                    <a:cubicBezTo>
                      <a:pt x="456911" y="683056"/>
                      <a:pt x="448829" y="705206"/>
                      <a:pt x="454819" y="687241"/>
                    </a:cubicBezTo>
                    <a:cubicBezTo>
                      <a:pt x="455613" y="666603"/>
                      <a:pt x="455826" y="645935"/>
                      <a:pt x="457200" y="625328"/>
                    </a:cubicBezTo>
                    <a:cubicBezTo>
                      <a:pt x="457418" y="622063"/>
                      <a:pt x="458682" y="618950"/>
                      <a:pt x="459581" y="615803"/>
                    </a:cubicBezTo>
                    <a:cubicBezTo>
                      <a:pt x="460270" y="613390"/>
                      <a:pt x="460840" y="610905"/>
                      <a:pt x="461962" y="608660"/>
                    </a:cubicBezTo>
                    <a:cubicBezTo>
                      <a:pt x="465961" y="600663"/>
                      <a:pt x="478767" y="587932"/>
                      <a:pt x="483394" y="584847"/>
                    </a:cubicBezTo>
                    <a:cubicBezTo>
                      <a:pt x="485775" y="583260"/>
                      <a:pt x="487978" y="581365"/>
                      <a:pt x="490537" y="580085"/>
                    </a:cubicBezTo>
                    <a:cubicBezTo>
                      <a:pt x="492782" y="578962"/>
                      <a:pt x="495436" y="578826"/>
                      <a:pt x="497681" y="577703"/>
                    </a:cubicBezTo>
                    <a:cubicBezTo>
                      <a:pt x="500241" y="576423"/>
                      <a:pt x="502194" y="574068"/>
                      <a:pt x="504825" y="572941"/>
                    </a:cubicBezTo>
                    <a:cubicBezTo>
                      <a:pt x="515517" y="568359"/>
                      <a:pt x="512218" y="572816"/>
                      <a:pt x="521494" y="568178"/>
                    </a:cubicBezTo>
                    <a:cubicBezTo>
                      <a:pt x="526534" y="565658"/>
                      <a:pt x="533844" y="558971"/>
                      <a:pt x="538162" y="556272"/>
                    </a:cubicBezTo>
                    <a:cubicBezTo>
                      <a:pt x="541172" y="554391"/>
                      <a:pt x="544512" y="553097"/>
                      <a:pt x="547687" y="551510"/>
                    </a:cubicBezTo>
                    <a:cubicBezTo>
                      <a:pt x="550068" y="549129"/>
                      <a:pt x="552963" y="547168"/>
                      <a:pt x="554831" y="544366"/>
                    </a:cubicBezTo>
                    <a:cubicBezTo>
                      <a:pt x="560034" y="536561"/>
                      <a:pt x="556508" y="517771"/>
                      <a:pt x="554831" y="513410"/>
                    </a:cubicBezTo>
                    <a:cubicBezTo>
                      <a:pt x="554322" y="512086"/>
                      <a:pt x="540455" y="503032"/>
                      <a:pt x="538162" y="501503"/>
                    </a:cubicBezTo>
                    <a:cubicBezTo>
                      <a:pt x="536575" y="499122"/>
                      <a:pt x="535423" y="496383"/>
                      <a:pt x="533400" y="494360"/>
                    </a:cubicBezTo>
                    <a:cubicBezTo>
                      <a:pt x="531376" y="492336"/>
                      <a:pt x="527319" y="492254"/>
                      <a:pt x="526256" y="489597"/>
                    </a:cubicBezTo>
                    <a:cubicBezTo>
                      <a:pt x="523879" y="483655"/>
                      <a:pt x="524669" y="476897"/>
                      <a:pt x="523875" y="470547"/>
                    </a:cubicBezTo>
                    <a:cubicBezTo>
                      <a:pt x="524669" y="464197"/>
                      <a:pt x="525111" y="457793"/>
                      <a:pt x="526256" y="451497"/>
                    </a:cubicBezTo>
                    <a:cubicBezTo>
                      <a:pt x="526705" y="449027"/>
                      <a:pt x="527418" y="446547"/>
                      <a:pt x="528637" y="444353"/>
                    </a:cubicBezTo>
                    <a:cubicBezTo>
                      <a:pt x="536146" y="430837"/>
                      <a:pt x="537650" y="430578"/>
                      <a:pt x="547687" y="420541"/>
                    </a:cubicBezTo>
                    <a:lnTo>
                      <a:pt x="552450" y="406253"/>
                    </a:lnTo>
                    <a:cubicBezTo>
                      <a:pt x="553244" y="403872"/>
                      <a:pt x="554222" y="401545"/>
                      <a:pt x="554831" y="399110"/>
                    </a:cubicBezTo>
                    <a:cubicBezTo>
                      <a:pt x="555625" y="395935"/>
                      <a:pt x="556272" y="392720"/>
                      <a:pt x="557212" y="389585"/>
                    </a:cubicBezTo>
                    <a:cubicBezTo>
                      <a:pt x="558655" y="384776"/>
                      <a:pt x="561150" y="380249"/>
                      <a:pt x="561975" y="375297"/>
                    </a:cubicBezTo>
                    <a:cubicBezTo>
                      <a:pt x="563401" y="366738"/>
                      <a:pt x="563540" y="361325"/>
                      <a:pt x="566737" y="353866"/>
                    </a:cubicBezTo>
                    <a:cubicBezTo>
                      <a:pt x="568135" y="350603"/>
                      <a:pt x="569227" y="347068"/>
                      <a:pt x="571500" y="344341"/>
                    </a:cubicBezTo>
                    <a:cubicBezTo>
                      <a:pt x="573332" y="342142"/>
                      <a:pt x="576263" y="341166"/>
                      <a:pt x="578644" y="339578"/>
                    </a:cubicBezTo>
                    <a:cubicBezTo>
                      <a:pt x="579438" y="322909"/>
                      <a:pt x="578955" y="306131"/>
                      <a:pt x="581025" y="289572"/>
                    </a:cubicBezTo>
                    <a:cubicBezTo>
                      <a:pt x="581380" y="286732"/>
                      <a:pt x="584507" y="284988"/>
                      <a:pt x="585787" y="282428"/>
                    </a:cubicBezTo>
                    <a:cubicBezTo>
                      <a:pt x="586910" y="280183"/>
                      <a:pt x="586394" y="277060"/>
                      <a:pt x="588169" y="275285"/>
                    </a:cubicBezTo>
                    <a:cubicBezTo>
                      <a:pt x="592216" y="271238"/>
                      <a:pt x="597694" y="268935"/>
                      <a:pt x="602456" y="265760"/>
                    </a:cubicBezTo>
                    <a:cubicBezTo>
                      <a:pt x="611689" y="259604"/>
                      <a:pt x="606884" y="261902"/>
                      <a:pt x="616744" y="258616"/>
                    </a:cubicBezTo>
                    <a:cubicBezTo>
                      <a:pt x="621188" y="255653"/>
                      <a:pt x="628336" y="251560"/>
                      <a:pt x="631031" y="246710"/>
                    </a:cubicBezTo>
                    <a:cubicBezTo>
                      <a:pt x="633469" y="242322"/>
                      <a:pt x="635794" y="232422"/>
                      <a:pt x="635794" y="232422"/>
                    </a:cubicBezTo>
                    <a:cubicBezTo>
                      <a:pt x="635000" y="228453"/>
                      <a:pt x="634833" y="224306"/>
                      <a:pt x="633412" y="220516"/>
                    </a:cubicBezTo>
                    <a:cubicBezTo>
                      <a:pt x="632407" y="217836"/>
                      <a:pt x="629930" y="215932"/>
                      <a:pt x="628650" y="213372"/>
                    </a:cubicBezTo>
                    <a:cubicBezTo>
                      <a:pt x="627528" y="211127"/>
                      <a:pt x="627392" y="208473"/>
                      <a:pt x="626269" y="206228"/>
                    </a:cubicBezTo>
                    <a:cubicBezTo>
                      <a:pt x="622955" y="199600"/>
                      <a:pt x="619626" y="197205"/>
                      <a:pt x="614362" y="191941"/>
                    </a:cubicBezTo>
                    <a:cubicBezTo>
                      <a:pt x="609408" y="172122"/>
                      <a:pt x="615439" y="191713"/>
                      <a:pt x="607219" y="175272"/>
                    </a:cubicBezTo>
                    <a:lnTo>
                      <a:pt x="607219" y="175272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gerona">
                <a:extLst>
                  <a:ext uri="{FF2B5EF4-FFF2-40B4-BE49-F238E27FC236}">
                    <a16:creationId xmlns:a16="http://schemas.microsoft.com/office/drawing/2014/main" id="{B164C1EA-DF28-5A7D-1D00-68B6B8E12863}"/>
                  </a:ext>
                </a:extLst>
              </p:cNvPr>
              <p:cNvSpPr/>
              <p:nvPr/>
            </p:nvSpPr>
            <p:spPr>
              <a:xfrm>
                <a:off x="4913834" y="635671"/>
                <a:ext cx="678771" cy="497681"/>
              </a:xfrm>
              <a:custGeom>
                <a:avLst/>
                <a:gdLst>
                  <a:gd name="connsiteX0" fmla="*/ 664369 w 678667"/>
                  <a:gd name="connsiteY0" fmla="*/ 188119 h 497681"/>
                  <a:gd name="connsiteX1" fmla="*/ 676275 w 678667"/>
                  <a:gd name="connsiteY1" fmla="*/ 180975 h 497681"/>
                  <a:gd name="connsiteX2" fmla="*/ 678656 w 678667"/>
                  <a:gd name="connsiteY2" fmla="*/ 173831 h 497681"/>
                  <a:gd name="connsiteX3" fmla="*/ 673894 w 678667"/>
                  <a:gd name="connsiteY3" fmla="*/ 128587 h 497681"/>
                  <a:gd name="connsiteX4" fmla="*/ 664369 w 678667"/>
                  <a:gd name="connsiteY4" fmla="*/ 114300 h 497681"/>
                  <a:gd name="connsiteX5" fmla="*/ 659606 w 678667"/>
                  <a:gd name="connsiteY5" fmla="*/ 107156 h 497681"/>
                  <a:gd name="connsiteX6" fmla="*/ 654844 w 678667"/>
                  <a:gd name="connsiteY6" fmla="*/ 100012 h 497681"/>
                  <a:gd name="connsiteX7" fmla="*/ 640556 w 678667"/>
                  <a:gd name="connsiteY7" fmla="*/ 88106 h 497681"/>
                  <a:gd name="connsiteX8" fmla="*/ 633413 w 678667"/>
                  <a:gd name="connsiteY8" fmla="*/ 80962 h 497681"/>
                  <a:gd name="connsiteX9" fmla="*/ 619125 w 678667"/>
                  <a:gd name="connsiteY9" fmla="*/ 69056 h 497681"/>
                  <a:gd name="connsiteX10" fmla="*/ 616744 w 678667"/>
                  <a:gd name="connsiteY10" fmla="*/ 61912 h 497681"/>
                  <a:gd name="connsiteX11" fmla="*/ 607219 w 678667"/>
                  <a:gd name="connsiteY11" fmla="*/ 47625 h 497681"/>
                  <a:gd name="connsiteX12" fmla="*/ 602456 w 678667"/>
                  <a:gd name="connsiteY12" fmla="*/ 35719 h 497681"/>
                  <a:gd name="connsiteX13" fmla="*/ 595313 w 678667"/>
                  <a:gd name="connsiteY13" fmla="*/ 21431 h 497681"/>
                  <a:gd name="connsiteX14" fmla="*/ 588169 w 678667"/>
                  <a:gd name="connsiteY14" fmla="*/ 16669 h 497681"/>
                  <a:gd name="connsiteX15" fmla="*/ 581025 w 678667"/>
                  <a:gd name="connsiteY15" fmla="*/ 9525 h 497681"/>
                  <a:gd name="connsiteX16" fmla="*/ 566738 w 678667"/>
                  <a:gd name="connsiteY16" fmla="*/ 0 h 497681"/>
                  <a:gd name="connsiteX17" fmla="*/ 514350 w 678667"/>
                  <a:gd name="connsiteY17" fmla="*/ 2381 h 497681"/>
                  <a:gd name="connsiteX18" fmla="*/ 485775 w 678667"/>
                  <a:gd name="connsiteY18" fmla="*/ 9525 h 497681"/>
                  <a:gd name="connsiteX19" fmla="*/ 466725 w 678667"/>
                  <a:gd name="connsiteY19" fmla="*/ 11906 h 497681"/>
                  <a:gd name="connsiteX20" fmla="*/ 438150 w 678667"/>
                  <a:gd name="connsiteY20" fmla="*/ 26194 h 497681"/>
                  <a:gd name="connsiteX21" fmla="*/ 431006 w 678667"/>
                  <a:gd name="connsiteY21" fmla="*/ 30956 h 497681"/>
                  <a:gd name="connsiteX22" fmla="*/ 426244 w 678667"/>
                  <a:gd name="connsiteY22" fmla="*/ 38100 h 497681"/>
                  <a:gd name="connsiteX23" fmla="*/ 395288 w 678667"/>
                  <a:gd name="connsiteY23" fmla="*/ 47625 h 497681"/>
                  <a:gd name="connsiteX24" fmla="*/ 385763 w 678667"/>
                  <a:gd name="connsiteY24" fmla="*/ 50006 h 497681"/>
                  <a:gd name="connsiteX25" fmla="*/ 371475 w 678667"/>
                  <a:gd name="connsiteY25" fmla="*/ 54769 h 497681"/>
                  <a:gd name="connsiteX26" fmla="*/ 364331 w 678667"/>
                  <a:gd name="connsiteY26" fmla="*/ 61912 h 497681"/>
                  <a:gd name="connsiteX27" fmla="*/ 352425 w 678667"/>
                  <a:gd name="connsiteY27" fmla="*/ 76200 h 497681"/>
                  <a:gd name="connsiteX28" fmla="*/ 340519 w 678667"/>
                  <a:gd name="connsiteY28" fmla="*/ 97631 h 497681"/>
                  <a:gd name="connsiteX29" fmla="*/ 335756 w 678667"/>
                  <a:gd name="connsiteY29" fmla="*/ 104775 h 497681"/>
                  <a:gd name="connsiteX30" fmla="*/ 316706 w 678667"/>
                  <a:gd name="connsiteY30" fmla="*/ 109537 h 497681"/>
                  <a:gd name="connsiteX31" fmla="*/ 276225 w 678667"/>
                  <a:gd name="connsiteY31" fmla="*/ 107156 h 497681"/>
                  <a:gd name="connsiteX32" fmla="*/ 261938 w 678667"/>
                  <a:gd name="connsiteY32" fmla="*/ 95250 h 497681"/>
                  <a:gd name="connsiteX33" fmla="*/ 254794 w 678667"/>
                  <a:gd name="connsiteY33" fmla="*/ 92869 h 497681"/>
                  <a:gd name="connsiteX34" fmla="*/ 247650 w 678667"/>
                  <a:gd name="connsiteY34" fmla="*/ 88106 h 497681"/>
                  <a:gd name="connsiteX35" fmla="*/ 238125 w 678667"/>
                  <a:gd name="connsiteY35" fmla="*/ 85725 h 497681"/>
                  <a:gd name="connsiteX36" fmla="*/ 221456 w 678667"/>
                  <a:gd name="connsiteY36" fmla="*/ 80962 h 497681"/>
                  <a:gd name="connsiteX37" fmla="*/ 216694 w 678667"/>
                  <a:gd name="connsiteY37" fmla="*/ 73819 h 497681"/>
                  <a:gd name="connsiteX38" fmla="*/ 202406 w 678667"/>
                  <a:gd name="connsiteY38" fmla="*/ 71437 h 497681"/>
                  <a:gd name="connsiteX39" fmla="*/ 173831 w 678667"/>
                  <a:gd name="connsiteY39" fmla="*/ 69056 h 497681"/>
                  <a:gd name="connsiteX40" fmla="*/ 161925 w 678667"/>
                  <a:gd name="connsiteY40" fmla="*/ 71437 h 497681"/>
                  <a:gd name="connsiteX41" fmla="*/ 152400 w 678667"/>
                  <a:gd name="connsiteY41" fmla="*/ 85725 h 497681"/>
                  <a:gd name="connsiteX42" fmla="*/ 142875 w 678667"/>
                  <a:gd name="connsiteY42" fmla="*/ 90487 h 497681"/>
                  <a:gd name="connsiteX43" fmla="*/ 138113 w 678667"/>
                  <a:gd name="connsiteY43" fmla="*/ 97631 h 497681"/>
                  <a:gd name="connsiteX44" fmla="*/ 130969 w 678667"/>
                  <a:gd name="connsiteY44" fmla="*/ 100012 h 497681"/>
                  <a:gd name="connsiteX45" fmla="*/ 128588 w 678667"/>
                  <a:gd name="connsiteY45" fmla="*/ 107156 h 497681"/>
                  <a:gd name="connsiteX46" fmla="*/ 111919 w 678667"/>
                  <a:gd name="connsiteY46" fmla="*/ 121444 h 497681"/>
                  <a:gd name="connsiteX47" fmla="*/ 83344 w 678667"/>
                  <a:gd name="connsiteY47" fmla="*/ 119062 h 497681"/>
                  <a:gd name="connsiteX48" fmla="*/ 76200 w 678667"/>
                  <a:gd name="connsiteY48" fmla="*/ 111919 h 497681"/>
                  <a:gd name="connsiteX49" fmla="*/ 66675 w 678667"/>
                  <a:gd name="connsiteY49" fmla="*/ 107156 h 497681"/>
                  <a:gd name="connsiteX50" fmla="*/ 50006 w 678667"/>
                  <a:gd name="connsiteY50" fmla="*/ 97631 h 497681"/>
                  <a:gd name="connsiteX51" fmla="*/ 19050 w 678667"/>
                  <a:gd name="connsiteY51" fmla="*/ 100012 h 497681"/>
                  <a:gd name="connsiteX52" fmla="*/ 16669 w 678667"/>
                  <a:gd name="connsiteY52" fmla="*/ 107156 h 497681"/>
                  <a:gd name="connsiteX53" fmla="*/ 14288 w 678667"/>
                  <a:gd name="connsiteY53" fmla="*/ 150019 h 497681"/>
                  <a:gd name="connsiteX54" fmla="*/ 0 w 678667"/>
                  <a:gd name="connsiteY54" fmla="*/ 164306 h 497681"/>
                  <a:gd name="connsiteX55" fmla="*/ 2381 w 678667"/>
                  <a:gd name="connsiteY55" fmla="*/ 171450 h 497681"/>
                  <a:gd name="connsiteX56" fmla="*/ 16669 w 678667"/>
                  <a:gd name="connsiteY56" fmla="*/ 185737 h 497681"/>
                  <a:gd name="connsiteX57" fmla="*/ 23813 w 678667"/>
                  <a:gd name="connsiteY57" fmla="*/ 188119 h 497681"/>
                  <a:gd name="connsiteX58" fmla="*/ 45244 w 678667"/>
                  <a:gd name="connsiteY58" fmla="*/ 185737 h 497681"/>
                  <a:gd name="connsiteX59" fmla="*/ 61913 w 678667"/>
                  <a:gd name="connsiteY59" fmla="*/ 178594 h 497681"/>
                  <a:gd name="connsiteX60" fmla="*/ 78581 w 678667"/>
                  <a:gd name="connsiteY60" fmla="*/ 173831 h 497681"/>
                  <a:gd name="connsiteX61" fmla="*/ 85725 w 678667"/>
                  <a:gd name="connsiteY61" fmla="*/ 169069 h 497681"/>
                  <a:gd name="connsiteX62" fmla="*/ 116681 w 678667"/>
                  <a:gd name="connsiteY62" fmla="*/ 169069 h 497681"/>
                  <a:gd name="connsiteX63" fmla="*/ 121444 w 678667"/>
                  <a:gd name="connsiteY63" fmla="*/ 176212 h 497681"/>
                  <a:gd name="connsiteX64" fmla="*/ 128588 w 678667"/>
                  <a:gd name="connsiteY64" fmla="*/ 192881 h 497681"/>
                  <a:gd name="connsiteX65" fmla="*/ 133350 w 678667"/>
                  <a:gd name="connsiteY65" fmla="*/ 207169 h 497681"/>
                  <a:gd name="connsiteX66" fmla="*/ 135731 w 678667"/>
                  <a:gd name="connsiteY66" fmla="*/ 257175 h 497681"/>
                  <a:gd name="connsiteX67" fmla="*/ 142875 w 678667"/>
                  <a:gd name="connsiteY67" fmla="*/ 259556 h 497681"/>
                  <a:gd name="connsiteX68" fmla="*/ 154781 w 678667"/>
                  <a:gd name="connsiteY68" fmla="*/ 261937 h 497681"/>
                  <a:gd name="connsiteX69" fmla="*/ 204788 w 678667"/>
                  <a:gd name="connsiteY69" fmla="*/ 264319 h 497681"/>
                  <a:gd name="connsiteX70" fmla="*/ 238125 w 678667"/>
                  <a:gd name="connsiteY70" fmla="*/ 269081 h 497681"/>
                  <a:gd name="connsiteX71" fmla="*/ 247650 w 678667"/>
                  <a:gd name="connsiteY71" fmla="*/ 271462 h 497681"/>
                  <a:gd name="connsiteX72" fmla="*/ 285750 w 678667"/>
                  <a:gd name="connsiteY72" fmla="*/ 278606 h 497681"/>
                  <a:gd name="connsiteX73" fmla="*/ 300038 w 678667"/>
                  <a:gd name="connsiteY73" fmla="*/ 283369 h 497681"/>
                  <a:gd name="connsiteX74" fmla="*/ 309563 w 678667"/>
                  <a:gd name="connsiteY74" fmla="*/ 285750 h 497681"/>
                  <a:gd name="connsiteX75" fmla="*/ 314325 w 678667"/>
                  <a:gd name="connsiteY75" fmla="*/ 300037 h 497681"/>
                  <a:gd name="connsiteX76" fmla="*/ 323850 w 678667"/>
                  <a:gd name="connsiteY76" fmla="*/ 314325 h 497681"/>
                  <a:gd name="connsiteX77" fmla="*/ 321469 w 678667"/>
                  <a:gd name="connsiteY77" fmla="*/ 347662 h 497681"/>
                  <a:gd name="connsiteX78" fmla="*/ 319088 w 678667"/>
                  <a:gd name="connsiteY78" fmla="*/ 354806 h 497681"/>
                  <a:gd name="connsiteX79" fmla="*/ 316706 w 678667"/>
                  <a:gd name="connsiteY79" fmla="*/ 364331 h 497681"/>
                  <a:gd name="connsiteX80" fmla="*/ 309563 w 678667"/>
                  <a:gd name="connsiteY80" fmla="*/ 378619 h 497681"/>
                  <a:gd name="connsiteX81" fmla="*/ 300038 w 678667"/>
                  <a:gd name="connsiteY81" fmla="*/ 381000 h 497681"/>
                  <a:gd name="connsiteX82" fmla="*/ 292894 w 678667"/>
                  <a:gd name="connsiteY82" fmla="*/ 385762 h 497681"/>
                  <a:gd name="connsiteX83" fmla="*/ 285750 w 678667"/>
                  <a:gd name="connsiteY83" fmla="*/ 388144 h 497681"/>
                  <a:gd name="connsiteX84" fmla="*/ 283369 w 678667"/>
                  <a:gd name="connsiteY84" fmla="*/ 395287 h 497681"/>
                  <a:gd name="connsiteX85" fmla="*/ 290513 w 678667"/>
                  <a:gd name="connsiteY85" fmla="*/ 440531 h 497681"/>
                  <a:gd name="connsiteX86" fmla="*/ 297656 w 678667"/>
                  <a:gd name="connsiteY86" fmla="*/ 445294 h 497681"/>
                  <a:gd name="connsiteX87" fmla="*/ 307181 w 678667"/>
                  <a:gd name="connsiteY87" fmla="*/ 457200 h 497681"/>
                  <a:gd name="connsiteX88" fmla="*/ 314325 w 678667"/>
                  <a:gd name="connsiteY88" fmla="*/ 464344 h 497681"/>
                  <a:gd name="connsiteX89" fmla="*/ 338138 w 678667"/>
                  <a:gd name="connsiteY89" fmla="*/ 473869 h 497681"/>
                  <a:gd name="connsiteX90" fmla="*/ 357188 w 678667"/>
                  <a:gd name="connsiteY90" fmla="*/ 481012 h 497681"/>
                  <a:gd name="connsiteX91" fmla="*/ 366713 w 678667"/>
                  <a:gd name="connsiteY91" fmla="*/ 483394 h 497681"/>
                  <a:gd name="connsiteX92" fmla="*/ 373856 w 678667"/>
                  <a:gd name="connsiteY92" fmla="*/ 488156 h 497681"/>
                  <a:gd name="connsiteX93" fmla="*/ 385763 w 678667"/>
                  <a:gd name="connsiteY93" fmla="*/ 490537 h 497681"/>
                  <a:gd name="connsiteX94" fmla="*/ 481013 w 678667"/>
                  <a:gd name="connsiteY94" fmla="*/ 492919 h 497681"/>
                  <a:gd name="connsiteX95" fmla="*/ 492919 w 678667"/>
                  <a:gd name="connsiteY95" fmla="*/ 495300 h 497681"/>
                  <a:gd name="connsiteX96" fmla="*/ 500063 w 678667"/>
                  <a:gd name="connsiteY96" fmla="*/ 497681 h 497681"/>
                  <a:gd name="connsiteX97" fmla="*/ 514350 w 678667"/>
                  <a:gd name="connsiteY97" fmla="*/ 495300 h 497681"/>
                  <a:gd name="connsiteX98" fmla="*/ 521494 w 678667"/>
                  <a:gd name="connsiteY98" fmla="*/ 478631 h 497681"/>
                  <a:gd name="connsiteX99" fmla="*/ 528638 w 678667"/>
                  <a:gd name="connsiteY99" fmla="*/ 473869 h 497681"/>
                  <a:gd name="connsiteX100" fmla="*/ 538163 w 678667"/>
                  <a:gd name="connsiteY100" fmla="*/ 450056 h 497681"/>
                  <a:gd name="connsiteX101" fmla="*/ 547688 w 678667"/>
                  <a:gd name="connsiteY101" fmla="*/ 445294 h 497681"/>
                  <a:gd name="connsiteX102" fmla="*/ 569119 w 678667"/>
                  <a:gd name="connsiteY102" fmla="*/ 428625 h 497681"/>
                  <a:gd name="connsiteX103" fmla="*/ 595313 w 678667"/>
                  <a:gd name="connsiteY103" fmla="*/ 423862 h 497681"/>
                  <a:gd name="connsiteX104" fmla="*/ 633413 w 678667"/>
                  <a:gd name="connsiteY104" fmla="*/ 419100 h 497681"/>
                  <a:gd name="connsiteX105" fmla="*/ 635794 w 678667"/>
                  <a:gd name="connsiteY105" fmla="*/ 411956 h 497681"/>
                  <a:gd name="connsiteX106" fmla="*/ 640556 w 678667"/>
                  <a:gd name="connsiteY106" fmla="*/ 350044 h 497681"/>
                  <a:gd name="connsiteX107" fmla="*/ 645319 w 678667"/>
                  <a:gd name="connsiteY107" fmla="*/ 340519 h 497681"/>
                  <a:gd name="connsiteX108" fmla="*/ 652463 w 678667"/>
                  <a:gd name="connsiteY108" fmla="*/ 314325 h 497681"/>
                  <a:gd name="connsiteX109" fmla="*/ 657225 w 678667"/>
                  <a:gd name="connsiteY109" fmla="*/ 307181 h 497681"/>
                  <a:gd name="connsiteX110" fmla="*/ 661988 w 678667"/>
                  <a:gd name="connsiteY110" fmla="*/ 290512 h 497681"/>
                  <a:gd name="connsiteX111" fmla="*/ 659606 w 678667"/>
                  <a:gd name="connsiteY111" fmla="*/ 242887 h 497681"/>
                  <a:gd name="connsiteX112" fmla="*/ 650081 w 678667"/>
                  <a:gd name="connsiteY112" fmla="*/ 228600 h 497681"/>
                  <a:gd name="connsiteX113" fmla="*/ 652463 w 678667"/>
                  <a:gd name="connsiteY113" fmla="*/ 197644 h 497681"/>
                  <a:gd name="connsiteX114" fmla="*/ 654844 w 678667"/>
                  <a:gd name="connsiteY114" fmla="*/ 180975 h 497681"/>
                  <a:gd name="connsiteX115" fmla="*/ 664369 w 678667"/>
                  <a:gd name="connsiteY115" fmla="*/ 188119 h 49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678667" h="497681">
                    <a:moveTo>
                      <a:pt x="664369" y="188119"/>
                    </a:moveTo>
                    <a:cubicBezTo>
                      <a:pt x="667941" y="188119"/>
                      <a:pt x="673002" y="184248"/>
                      <a:pt x="676275" y="180975"/>
                    </a:cubicBezTo>
                    <a:cubicBezTo>
                      <a:pt x="678050" y="179200"/>
                      <a:pt x="678770" y="176339"/>
                      <a:pt x="678656" y="173831"/>
                    </a:cubicBezTo>
                    <a:cubicBezTo>
                      <a:pt x="677967" y="158682"/>
                      <a:pt x="677433" y="143333"/>
                      <a:pt x="673894" y="128587"/>
                    </a:cubicBezTo>
                    <a:cubicBezTo>
                      <a:pt x="672558" y="123021"/>
                      <a:pt x="667544" y="119062"/>
                      <a:pt x="664369" y="114300"/>
                    </a:cubicBezTo>
                    <a:lnTo>
                      <a:pt x="659606" y="107156"/>
                    </a:lnTo>
                    <a:cubicBezTo>
                      <a:pt x="658019" y="104775"/>
                      <a:pt x="656868" y="102036"/>
                      <a:pt x="654844" y="100012"/>
                    </a:cubicBezTo>
                    <a:cubicBezTo>
                      <a:pt x="633956" y="79127"/>
                      <a:pt x="660463" y="104697"/>
                      <a:pt x="640556" y="88106"/>
                    </a:cubicBezTo>
                    <a:cubicBezTo>
                      <a:pt x="637969" y="85950"/>
                      <a:pt x="636000" y="83118"/>
                      <a:pt x="633413" y="80962"/>
                    </a:cubicBezTo>
                    <a:cubicBezTo>
                      <a:pt x="613514" y="64379"/>
                      <a:pt x="640005" y="89936"/>
                      <a:pt x="619125" y="69056"/>
                    </a:cubicBezTo>
                    <a:cubicBezTo>
                      <a:pt x="618331" y="66675"/>
                      <a:pt x="617963" y="64106"/>
                      <a:pt x="616744" y="61912"/>
                    </a:cubicBezTo>
                    <a:cubicBezTo>
                      <a:pt x="613964" y="56909"/>
                      <a:pt x="609345" y="52939"/>
                      <a:pt x="607219" y="47625"/>
                    </a:cubicBezTo>
                    <a:cubicBezTo>
                      <a:pt x="605631" y="43656"/>
                      <a:pt x="603957" y="39721"/>
                      <a:pt x="602456" y="35719"/>
                    </a:cubicBezTo>
                    <a:cubicBezTo>
                      <a:pt x="600132" y="29522"/>
                      <a:pt x="600371" y="26489"/>
                      <a:pt x="595313" y="21431"/>
                    </a:cubicBezTo>
                    <a:cubicBezTo>
                      <a:pt x="593289" y="19407"/>
                      <a:pt x="590368" y="18501"/>
                      <a:pt x="588169" y="16669"/>
                    </a:cubicBezTo>
                    <a:cubicBezTo>
                      <a:pt x="585582" y="14513"/>
                      <a:pt x="583683" y="11593"/>
                      <a:pt x="581025" y="9525"/>
                    </a:cubicBezTo>
                    <a:cubicBezTo>
                      <a:pt x="576507" y="6011"/>
                      <a:pt x="566738" y="0"/>
                      <a:pt x="566738" y="0"/>
                    </a:cubicBezTo>
                    <a:cubicBezTo>
                      <a:pt x="549275" y="794"/>
                      <a:pt x="531711" y="339"/>
                      <a:pt x="514350" y="2381"/>
                    </a:cubicBezTo>
                    <a:cubicBezTo>
                      <a:pt x="504599" y="3528"/>
                      <a:pt x="495517" y="8307"/>
                      <a:pt x="485775" y="9525"/>
                    </a:cubicBezTo>
                    <a:lnTo>
                      <a:pt x="466725" y="11906"/>
                    </a:lnTo>
                    <a:cubicBezTo>
                      <a:pt x="447007" y="18480"/>
                      <a:pt x="456616" y="13884"/>
                      <a:pt x="438150" y="26194"/>
                    </a:cubicBezTo>
                    <a:lnTo>
                      <a:pt x="431006" y="30956"/>
                    </a:lnTo>
                    <a:cubicBezTo>
                      <a:pt x="429419" y="33337"/>
                      <a:pt x="428268" y="36076"/>
                      <a:pt x="426244" y="38100"/>
                    </a:cubicBezTo>
                    <a:cubicBezTo>
                      <a:pt x="418034" y="46310"/>
                      <a:pt x="405703" y="45732"/>
                      <a:pt x="395288" y="47625"/>
                    </a:cubicBezTo>
                    <a:cubicBezTo>
                      <a:pt x="392068" y="48210"/>
                      <a:pt x="388898" y="49066"/>
                      <a:pt x="385763" y="50006"/>
                    </a:cubicBezTo>
                    <a:cubicBezTo>
                      <a:pt x="380954" y="51449"/>
                      <a:pt x="371475" y="54769"/>
                      <a:pt x="371475" y="54769"/>
                    </a:cubicBezTo>
                    <a:cubicBezTo>
                      <a:pt x="369094" y="57150"/>
                      <a:pt x="366487" y="59325"/>
                      <a:pt x="364331" y="61912"/>
                    </a:cubicBezTo>
                    <a:cubicBezTo>
                      <a:pt x="347748" y="81811"/>
                      <a:pt x="373305" y="55320"/>
                      <a:pt x="352425" y="76200"/>
                    </a:cubicBezTo>
                    <a:cubicBezTo>
                      <a:pt x="344828" y="98994"/>
                      <a:pt x="352400" y="83374"/>
                      <a:pt x="340519" y="97631"/>
                    </a:cubicBezTo>
                    <a:cubicBezTo>
                      <a:pt x="338687" y="99830"/>
                      <a:pt x="338316" y="103495"/>
                      <a:pt x="335756" y="104775"/>
                    </a:cubicBezTo>
                    <a:cubicBezTo>
                      <a:pt x="329902" y="107702"/>
                      <a:pt x="316706" y="109537"/>
                      <a:pt x="316706" y="109537"/>
                    </a:cubicBezTo>
                    <a:cubicBezTo>
                      <a:pt x="303212" y="108743"/>
                      <a:pt x="289592" y="109161"/>
                      <a:pt x="276225" y="107156"/>
                    </a:cubicBezTo>
                    <a:cubicBezTo>
                      <a:pt x="271195" y="106402"/>
                      <a:pt x="265320" y="97504"/>
                      <a:pt x="261938" y="95250"/>
                    </a:cubicBezTo>
                    <a:cubicBezTo>
                      <a:pt x="259849" y="93858"/>
                      <a:pt x="257175" y="93663"/>
                      <a:pt x="254794" y="92869"/>
                    </a:cubicBezTo>
                    <a:cubicBezTo>
                      <a:pt x="252413" y="91281"/>
                      <a:pt x="250281" y="89233"/>
                      <a:pt x="247650" y="88106"/>
                    </a:cubicBezTo>
                    <a:cubicBezTo>
                      <a:pt x="244642" y="86817"/>
                      <a:pt x="241272" y="86624"/>
                      <a:pt x="238125" y="85725"/>
                    </a:cubicBezTo>
                    <a:cubicBezTo>
                      <a:pt x="214171" y="78882"/>
                      <a:pt x="251285" y="88422"/>
                      <a:pt x="221456" y="80962"/>
                    </a:cubicBezTo>
                    <a:cubicBezTo>
                      <a:pt x="219869" y="78581"/>
                      <a:pt x="219253" y="75099"/>
                      <a:pt x="216694" y="73819"/>
                    </a:cubicBezTo>
                    <a:cubicBezTo>
                      <a:pt x="212375" y="71660"/>
                      <a:pt x="207205" y="71970"/>
                      <a:pt x="202406" y="71437"/>
                    </a:cubicBezTo>
                    <a:cubicBezTo>
                      <a:pt x="192906" y="70381"/>
                      <a:pt x="183356" y="69850"/>
                      <a:pt x="173831" y="69056"/>
                    </a:cubicBezTo>
                    <a:cubicBezTo>
                      <a:pt x="169862" y="69850"/>
                      <a:pt x="165120" y="68952"/>
                      <a:pt x="161925" y="71437"/>
                    </a:cubicBezTo>
                    <a:cubicBezTo>
                      <a:pt x="157407" y="74951"/>
                      <a:pt x="157520" y="83165"/>
                      <a:pt x="152400" y="85725"/>
                    </a:cubicBezTo>
                    <a:lnTo>
                      <a:pt x="142875" y="90487"/>
                    </a:lnTo>
                    <a:cubicBezTo>
                      <a:pt x="141288" y="92868"/>
                      <a:pt x="140348" y="95843"/>
                      <a:pt x="138113" y="97631"/>
                    </a:cubicBezTo>
                    <a:cubicBezTo>
                      <a:pt x="136153" y="99199"/>
                      <a:pt x="132744" y="98237"/>
                      <a:pt x="130969" y="100012"/>
                    </a:cubicBezTo>
                    <a:cubicBezTo>
                      <a:pt x="129194" y="101787"/>
                      <a:pt x="130047" y="105113"/>
                      <a:pt x="128588" y="107156"/>
                    </a:cubicBezTo>
                    <a:cubicBezTo>
                      <a:pt x="123339" y="114504"/>
                      <a:pt x="118783" y="116868"/>
                      <a:pt x="111919" y="121444"/>
                    </a:cubicBezTo>
                    <a:cubicBezTo>
                      <a:pt x="102394" y="120650"/>
                      <a:pt x="92579" y="121525"/>
                      <a:pt x="83344" y="119062"/>
                    </a:cubicBezTo>
                    <a:cubicBezTo>
                      <a:pt x="80090" y="118194"/>
                      <a:pt x="78940" y="113876"/>
                      <a:pt x="76200" y="111919"/>
                    </a:cubicBezTo>
                    <a:cubicBezTo>
                      <a:pt x="73311" y="109856"/>
                      <a:pt x="69685" y="109037"/>
                      <a:pt x="66675" y="107156"/>
                    </a:cubicBezTo>
                    <a:cubicBezTo>
                      <a:pt x="50201" y="96859"/>
                      <a:pt x="64040" y="102308"/>
                      <a:pt x="50006" y="97631"/>
                    </a:cubicBezTo>
                    <a:cubicBezTo>
                      <a:pt x="39687" y="98425"/>
                      <a:pt x="29001" y="97169"/>
                      <a:pt x="19050" y="100012"/>
                    </a:cubicBezTo>
                    <a:cubicBezTo>
                      <a:pt x="16636" y="100702"/>
                      <a:pt x="16907" y="104657"/>
                      <a:pt x="16669" y="107156"/>
                    </a:cubicBezTo>
                    <a:cubicBezTo>
                      <a:pt x="15312" y="121401"/>
                      <a:pt x="18295" y="136282"/>
                      <a:pt x="14288" y="150019"/>
                    </a:cubicBezTo>
                    <a:cubicBezTo>
                      <a:pt x="12402" y="156485"/>
                      <a:pt x="0" y="164306"/>
                      <a:pt x="0" y="164306"/>
                    </a:cubicBezTo>
                    <a:cubicBezTo>
                      <a:pt x="794" y="166687"/>
                      <a:pt x="1136" y="169271"/>
                      <a:pt x="2381" y="171450"/>
                    </a:cubicBezTo>
                    <a:cubicBezTo>
                      <a:pt x="6358" y="178409"/>
                      <a:pt x="9745" y="182275"/>
                      <a:pt x="16669" y="185737"/>
                    </a:cubicBezTo>
                    <a:cubicBezTo>
                      <a:pt x="18914" y="186860"/>
                      <a:pt x="21432" y="187325"/>
                      <a:pt x="23813" y="188119"/>
                    </a:cubicBezTo>
                    <a:cubicBezTo>
                      <a:pt x="30957" y="187325"/>
                      <a:pt x="38154" y="186919"/>
                      <a:pt x="45244" y="185737"/>
                    </a:cubicBezTo>
                    <a:cubicBezTo>
                      <a:pt x="51336" y="184721"/>
                      <a:pt x="56392" y="180960"/>
                      <a:pt x="61913" y="178594"/>
                    </a:cubicBezTo>
                    <a:cubicBezTo>
                      <a:pt x="66703" y="176541"/>
                      <a:pt x="73737" y="175042"/>
                      <a:pt x="78581" y="173831"/>
                    </a:cubicBezTo>
                    <a:cubicBezTo>
                      <a:pt x="80962" y="172244"/>
                      <a:pt x="83165" y="170349"/>
                      <a:pt x="85725" y="169069"/>
                    </a:cubicBezTo>
                    <a:cubicBezTo>
                      <a:pt x="96352" y="163755"/>
                      <a:pt x="103349" y="167735"/>
                      <a:pt x="116681" y="169069"/>
                    </a:cubicBezTo>
                    <a:cubicBezTo>
                      <a:pt x="118269" y="171450"/>
                      <a:pt x="120317" y="173582"/>
                      <a:pt x="121444" y="176212"/>
                    </a:cubicBezTo>
                    <a:cubicBezTo>
                      <a:pt x="130672" y="197743"/>
                      <a:pt x="116629" y="174943"/>
                      <a:pt x="128588" y="192881"/>
                    </a:cubicBezTo>
                    <a:cubicBezTo>
                      <a:pt x="130175" y="197644"/>
                      <a:pt x="133111" y="202154"/>
                      <a:pt x="133350" y="207169"/>
                    </a:cubicBezTo>
                    <a:cubicBezTo>
                      <a:pt x="134144" y="223838"/>
                      <a:pt x="132746" y="240757"/>
                      <a:pt x="135731" y="257175"/>
                    </a:cubicBezTo>
                    <a:cubicBezTo>
                      <a:pt x="136180" y="259645"/>
                      <a:pt x="140440" y="258947"/>
                      <a:pt x="142875" y="259556"/>
                    </a:cubicBezTo>
                    <a:cubicBezTo>
                      <a:pt x="146801" y="260538"/>
                      <a:pt x="150746" y="261627"/>
                      <a:pt x="154781" y="261937"/>
                    </a:cubicBezTo>
                    <a:cubicBezTo>
                      <a:pt x="171420" y="263217"/>
                      <a:pt x="188119" y="263525"/>
                      <a:pt x="204788" y="264319"/>
                    </a:cubicBezTo>
                    <a:cubicBezTo>
                      <a:pt x="221990" y="270053"/>
                      <a:pt x="203346" y="264444"/>
                      <a:pt x="238125" y="269081"/>
                    </a:cubicBezTo>
                    <a:cubicBezTo>
                      <a:pt x="241369" y="269513"/>
                      <a:pt x="244450" y="270776"/>
                      <a:pt x="247650" y="271462"/>
                    </a:cubicBezTo>
                    <a:cubicBezTo>
                      <a:pt x="267643" y="275746"/>
                      <a:pt x="268580" y="275745"/>
                      <a:pt x="285750" y="278606"/>
                    </a:cubicBezTo>
                    <a:cubicBezTo>
                      <a:pt x="290513" y="280194"/>
                      <a:pt x="295229" y="281926"/>
                      <a:pt x="300038" y="283369"/>
                    </a:cubicBezTo>
                    <a:cubicBezTo>
                      <a:pt x="303173" y="284309"/>
                      <a:pt x="307433" y="283265"/>
                      <a:pt x="309563" y="285750"/>
                    </a:cubicBezTo>
                    <a:cubicBezTo>
                      <a:pt x="312830" y="289561"/>
                      <a:pt x="311541" y="295860"/>
                      <a:pt x="314325" y="300037"/>
                    </a:cubicBezTo>
                    <a:lnTo>
                      <a:pt x="323850" y="314325"/>
                    </a:lnTo>
                    <a:cubicBezTo>
                      <a:pt x="323056" y="325437"/>
                      <a:pt x="322771" y="336598"/>
                      <a:pt x="321469" y="347662"/>
                    </a:cubicBezTo>
                    <a:cubicBezTo>
                      <a:pt x="321176" y="350155"/>
                      <a:pt x="319778" y="352392"/>
                      <a:pt x="319088" y="354806"/>
                    </a:cubicBezTo>
                    <a:cubicBezTo>
                      <a:pt x="318189" y="357953"/>
                      <a:pt x="317605" y="361184"/>
                      <a:pt x="316706" y="364331"/>
                    </a:cubicBezTo>
                    <a:cubicBezTo>
                      <a:pt x="315587" y="368246"/>
                      <a:pt x="313246" y="376163"/>
                      <a:pt x="309563" y="378619"/>
                    </a:cubicBezTo>
                    <a:cubicBezTo>
                      <a:pt x="306840" y="380434"/>
                      <a:pt x="303213" y="380206"/>
                      <a:pt x="300038" y="381000"/>
                    </a:cubicBezTo>
                    <a:cubicBezTo>
                      <a:pt x="297657" y="382587"/>
                      <a:pt x="295454" y="384482"/>
                      <a:pt x="292894" y="385762"/>
                    </a:cubicBezTo>
                    <a:cubicBezTo>
                      <a:pt x="290649" y="386885"/>
                      <a:pt x="287525" y="386369"/>
                      <a:pt x="285750" y="388144"/>
                    </a:cubicBezTo>
                    <a:cubicBezTo>
                      <a:pt x="283975" y="389919"/>
                      <a:pt x="284163" y="392906"/>
                      <a:pt x="283369" y="395287"/>
                    </a:cubicBezTo>
                    <a:cubicBezTo>
                      <a:pt x="284030" y="404543"/>
                      <a:pt x="282389" y="429156"/>
                      <a:pt x="290513" y="440531"/>
                    </a:cubicBezTo>
                    <a:cubicBezTo>
                      <a:pt x="292176" y="442860"/>
                      <a:pt x="295275" y="443706"/>
                      <a:pt x="297656" y="445294"/>
                    </a:cubicBezTo>
                    <a:cubicBezTo>
                      <a:pt x="301566" y="457020"/>
                      <a:pt x="297239" y="448915"/>
                      <a:pt x="307181" y="457200"/>
                    </a:cubicBezTo>
                    <a:cubicBezTo>
                      <a:pt x="309768" y="459356"/>
                      <a:pt x="311523" y="462476"/>
                      <a:pt x="314325" y="464344"/>
                    </a:cubicBezTo>
                    <a:cubicBezTo>
                      <a:pt x="326245" y="472290"/>
                      <a:pt x="326702" y="470601"/>
                      <a:pt x="338138" y="473869"/>
                    </a:cubicBezTo>
                    <a:cubicBezTo>
                      <a:pt x="349840" y="477213"/>
                      <a:pt x="342093" y="475980"/>
                      <a:pt x="357188" y="481012"/>
                    </a:cubicBezTo>
                    <a:cubicBezTo>
                      <a:pt x="360293" y="482047"/>
                      <a:pt x="363538" y="482600"/>
                      <a:pt x="366713" y="483394"/>
                    </a:cubicBezTo>
                    <a:cubicBezTo>
                      <a:pt x="369094" y="484981"/>
                      <a:pt x="371177" y="487151"/>
                      <a:pt x="373856" y="488156"/>
                    </a:cubicBezTo>
                    <a:cubicBezTo>
                      <a:pt x="377646" y="489577"/>
                      <a:pt x="381719" y="490357"/>
                      <a:pt x="385763" y="490537"/>
                    </a:cubicBezTo>
                    <a:cubicBezTo>
                      <a:pt x="417492" y="491947"/>
                      <a:pt x="449263" y="492125"/>
                      <a:pt x="481013" y="492919"/>
                    </a:cubicBezTo>
                    <a:cubicBezTo>
                      <a:pt x="484982" y="493713"/>
                      <a:pt x="488993" y="494318"/>
                      <a:pt x="492919" y="495300"/>
                    </a:cubicBezTo>
                    <a:cubicBezTo>
                      <a:pt x="495354" y="495909"/>
                      <a:pt x="497553" y="497681"/>
                      <a:pt x="500063" y="497681"/>
                    </a:cubicBezTo>
                    <a:cubicBezTo>
                      <a:pt x="504891" y="497681"/>
                      <a:pt x="509588" y="496094"/>
                      <a:pt x="514350" y="495300"/>
                    </a:cubicBezTo>
                    <a:cubicBezTo>
                      <a:pt x="516172" y="488013"/>
                      <a:pt x="516012" y="484113"/>
                      <a:pt x="521494" y="478631"/>
                    </a:cubicBezTo>
                    <a:cubicBezTo>
                      <a:pt x="523518" y="476607"/>
                      <a:pt x="526257" y="475456"/>
                      <a:pt x="528638" y="473869"/>
                    </a:cubicBezTo>
                    <a:cubicBezTo>
                      <a:pt x="529569" y="471076"/>
                      <a:pt x="534658" y="453561"/>
                      <a:pt x="538163" y="450056"/>
                    </a:cubicBezTo>
                    <a:cubicBezTo>
                      <a:pt x="540673" y="447546"/>
                      <a:pt x="544513" y="446881"/>
                      <a:pt x="547688" y="445294"/>
                    </a:cubicBezTo>
                    <a:cubicBezTo>
                      <a:pt x="553014" y="439967"/>
                      <a:pt x="561996" y="430049"/>
                      <a:pt x="569119" y="428625"/>
                    </a:cubicBezTo>
                    <a:cubicBezTo>
                      <a:pt x="578450" y="426759"/>
                      <a:pt x="585753" y="425166"/>
                      <a:pt x="595313" y="423862"/>
                    </a:cubicBezTo>
                    <a:cubicBezTo>
                      <a:pt x="607994" y="422133"/>
                      <a:pt x="620713" y="420687"/>
                      <a:pt x="633413" y="419100"/>
                    </a:cubicBezTo>
                    <a:cubicBezTo>
                      <a:pt x="634207" y="416719"/>
                      <a:pt x="635544" y="414454"/>
                      <a:pt x="635794" y="411956"/>
                    </a:cubicBezTo>
                    <a:cubicBezTo>
                      <a:pt x="636060" y="409295"/>
                      <a:pt x="638031" y="360983"/>
                      <a:pt x="640556" y="350044"/>
                    </a:cubicBezTo>
                    <a:cubicBezTo>
                      <a:pt x="641354" y="346585"/>
                      <a:pt x="643731" y="343694"/>
                      <a:pt x="645319" y="340519"/>
                    </a:cubicBezTo>
                    <a:cubicBezTo>
                      <a:pt x="646597" y="334126"/>
                      <a:pt x="649008" y="319508"/>
                      <a:pt x="652463" y="314325"/>
                    </a:cubicBezTo>
                    <a:cubicBezTo>
                      <a:pt x="654050" y="311944"/>
                      <a:pt x="655945" y="309741"/>
                      <a:pt x="657225" y="307181"/>
                    </a:cubicBezTo>
                    <a:cubicBezTo>
                      <a:pt x="658931" y="303768"/>
                      <a:pt x="661226" y="293559"/>
                      <a:pt x="661988" y="290512"/>
                    </a:cubicBezTo>
                    <a:cubicBezTo>
                      <a:pt x="661194" y="274637"/>
                      <a:pt x="662608" y="258496"/>
                      <a:pt x="659606" y="242887"/>
                    </a:cubicBezTo>
                    <a:cubicBezTo>
                      <a:pt x="658525" y="237266"/>
                      <a:pt x="650081" y="228600"/>
                      <a:pt x="650081" y="228600"/>
                    </a:cubicBezTo>
                    <a:cubicBezTo>
                      <a:pt x="645015" y="213400"/>
                      <a:pt x="647612" y="225131"/>
                      <a:pt x="652463" y="197644"/>
                    </a:cubicBezTo>
                    <a:cubicBezTo>
                      <a:pt x="653438" y="192117"/>
                      <a:pt x="653991" y="186522"/>
                      <a:pt x="654844" y="180975"/>
                    </a:cubicBezTo>
                    <a:cubicBezTo>
                      <a:pt x="657747" y="162104"/>
                      <a:pt x="660797" y="188119"/>
                      <a:pt x="664369" y="1881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barcelona">
                <a:extLst>
                  <a:ext uri="{FF2B5EF4-FFF2-40B4-BE49-F238E27FC236}">
                    <a16:creationId xmlns:a16="http://schemas.microsoft.com/office/drawing/2014/main" id="{09527B87-D72F-8A84-2322-ED6AB15B15E1}"/>
                  </a:ext>
                </a:extLst>
              </p:cNvPr>
              <p:cNvSpPr/>
              <p:nvPr/>
            </p:nvSpPr>
            <p:spPr>
              <a:xfrm>
                <a:off x="4779795" y="802358"/>
                <a:ext cx="634896" cy="659607"/>
              </a:xfrm>
              <a:custGeom>
                <a:avLst/>
                <a:gdLst>
                  <a:gd name="connsiteX0" fmla="*/ 605507 w 634799"/>
                  <a:gd name="connsiteY0" fmla="*/ 359569 h 659607"/>
                  <a:gd name="connsiteX1" fmla="*/ 588838 w 634799"/>
                  <a:gd name="connsiteY1" fmla="*/ 371475 h 659607"/>
                  <a:gd name="connsiteX2" fmla="*/ 579313 w 634799"/>
                  <a:gd name="connsiteY2" fmla="*/ 376238 h 659607"/>
                  <a:gd name="connsiteX3" fmla="*/ 565025 w 634799"/>
                  <a:gd name="connsiteY3" fmla="*/ 385763 h 659607"/>
                  <a:gd name="connsiteX4" fmla="*/ 548357 w 634799"/>
                  <a:gd name="connsiteY4" fmla="*/ 392907 h 659607"/>
                  <a:gd name="connsiteX5" fmla="*/ 541213 w 634799"/>
                  <a:gd name="connsiteY5" fmla="*/ 400050 h 659607"/>
                  <a:gd name="connsiteX6" fmla="*/ 534069 w 634799"/>
                  <a:gd name="connsiteY6" fmla="*/ 402432 h 659607"/>
                  <a:gd name="connsiteX7" fmla="*/ 522163 w 634799"/>
                  <a:gd name="connsiteY7" fmla="*/ 409575 h 659607"/>
                  <a:gd name="connsiteX8" fmla="*/ 515019 w 634799"/>
                  <a:gd name="connsiteY8" fmla="*/ 414338 h 659607"/>
                  <a:gd name="connsiteX9" fmla="*/ 505494 w 634799"/>
                  <a:gd name="connsiteY9" fmla="*/ 416719 h 659607"/>
                  <a:gd name="connsiteX10" fmla="*/ 484063 w 634799"/>
                  <a:gd name="connsiteY10" fmla="*/ 423863 h 659607"/>
                  <a:gd name="connsiteX11" fmla="*/ 469775 w 634799"/>
                  <a:gd name="connsiteY11" fmla="*/ 428625 h 659607"/>
                  <a:gd name="connsiteX12" fmla="*/ 462632 w 634799"/>
                  <a:gd name="connsiteY12" fmla="*/ 433388 h 659607"/>
                  <a:gd name="connsiteX13" fmla="*/ 455488 w 634799"/>
                  <a:gd name="connsiteY13" fmla="*/ 435769 h 659607"/>
                  <a:gd name="connsiteX14" fmla="*/ 450725 w 634799"/>
                  <a:gd name="connsiteY14" fmla="*/ 442913 h 659607"/>
                  <a:gd name="connsiteX15" fmla="*/ 443582 w 634799"/>
                  <a:gd name="connsiteY15" fmla="*/ 459582 h 659607"/>
                  <a:gd name="connsiteX16" fmla="*/ 441200 w 634799"/>
                  <a:gd name="connsiteY16" fmla="*/ 466725 h 659607"/>
                  <a:gd name="connsiteX17" fmla="*/ 431675 w 634799"/>
                  <a:gd name="connsiteY17" fmla="*/ 471488 h 659607"/>
                  <a:gd name="connsiteX18" fmla="*/ 429294 w 634799"/>
                  <a:gd name="connsiteY18" fmla="*/ 478632 h 659607"/>
                  <a:gd name="connsiteX19" fmla="*/ 419769 w 634799"/>
                  <a:gd name="connsiteY19" fmla="*/ 495300 h 659607"/>
                  <a:gd name="connsiteX20" fmla="*/ 410244 w 634799"/>
                  <a:gd name="connsiteY20" fmla="*/ 507207 h 659607"/>
                  <a:gd name="connsiteX21" fmla="*/ 395957 w 634799"/>
                  <a:gd name="connsiteY21" fmla="*/ 521494 h 659607"/>
                  <a:gd name="connsiteX22" fmla="*/ 388813 w 634799"/>
                  <a:gd name="connsiteY22" fmla="*/ 528638 h 659607"/>
                  <a:gd name="connsiteX23" fmla="*/ 381669 w 634799"/>
                  <a:gd name="connsiteY23" fmla="*/ 533400 h 659607"/>
                  <a:gd name="connsiteX24" fmla="*/ 360238 w 634799"/>
                  <a:gd name="connsiteY24" fmla="*/ 545307 h 659607"/>
                  <a:gd name="connsiteX25" fmla="*/ 353094 w 634799"/>
                  <a:gd name="connsiteY25" fmla="*/ 552450 h 659607"/>
                  <a:gd name="connsiteX26" fmla="*/ 348332 w 634799"/>
                  <a:gd name="connsiteY26" fmla="*/ 559594 h 659607"/>
                  <a:gd name="connsiteX27" fmla="*/ 334044 w 634799"/>
                  <a:gd name="connsiteY27" fmla="*/ 573882 h 659607"/>
                  <a:gd name="connsiteX28" fmla="*/ 326900 w 634799"/>
                  <a:gd name="connsiteY28" fmla="*/ 581025 h 659607"/>
                  <a:gd name="connsiteX29" fmla="*/ 312613 w 634799"/>
                  <a:gd name="connsiteY29" fmla="*/ 590550 h 659607"/>
                  <a:gd name="connsiteX30" fmla="*/ 307850 w 634799"/>
                  <a:gd name="connsiteY30" fmla="*/ 597694 h 659607"/>
                  <a:gd name="connsiteX31" fmla="*/ 300707 w 634799"/>
                  <a:gd name="connsiteY31" fmla="*/ 604838 h 659607"/>
                  <a:gd name="connsiteX32" fmla="*/ 288800 w 634799"/>
                  <a:gd name="connsiteY32" fmla="*/ 611982 h 659607"/>
                  <a:gd name="connsiteX33" fmla="*/ 274513 w 634799"/>
                  <a:gd name="connsiteY33" fmla="*/ 619125 h 659607"/>
                  <a:gd name="connsiteX34" fmla="*/ 255463 w 634799"/>
                  <a:gd name="connsiteY34" fmla="*/ 631032 h 659607"/>
                  <a:gd name="connsiteX35" fmla="*/ 241175 w 634799"/>
                  <a:gd name="connsiteY35" fmla="*/ 635794 h 659607"/>
                  <a:gd name="connsiteX36" fmla="*/ 234032 w 634799"/>
                  <a:gd name="connsiteY36" fmla="*/ 640557 h 659607"/>
                  <a:gd name="connsiteX37" fmla="*/ 214982 w 634799"/>
                  <a:gd name="connsiteY37" fmla="*/ 647700 h 659607"/>
                  <a:gd name="connsiteX38" fmla="*/ 207838 w 634799"/>
                  <a:gd name="connsiteY38" fmla="*/ 652463 h 659607"/>
                  <a:gd name="connsiteX39" fmla="*/ 198313 w 634799"/>
                  <a:gd name="connsiteY39" fmla="*/ 654844 h 659607"/>
                  <a:gd name="connsiteX40" fmla="*/ 179263 w 634799"/>
                  <a:gd name="connsiteY40" fmla="*/ 659607 h 659607"/>
                  <a:gd name="connsiteX41" fmla="*/ 143544 w 634799"/>
                  <a:gd name="connsiteY41" fmla="*/ 657225 h 659607"/>
                  <a:gd name="connsiteX42" fmla="*/ 136400 w 634799"/>
                  <a:gd name="connsiteY42" fmla="*/ 654844 h 659607"/>
                  <a:gd name="connsiteX43" fmla="*/ 129257 w 634799"/>
                  <a:gd name="connsiteY43" fmla="*/ 640557 h 659607"/>
                  <a:gd name="connsiteX44" fmla="*/ 126875 w 634799"/>
                  <a:gd name="connsiteY44" fmla="*/ 626269 h 659607"/>
                  <a:gd name="connsiteX45" fmla="*/ 124494 w 634799"/>
                  <a:gd name="connsiteY45" fmla="*/ 609600 h 659607"/>
                  <a:gd name="connsiteX46" fmla="*/ 119732 w 634799"/>
                  <a:gd name="connsiteY46" fmla="*/ 602457 h 659607"/>
                  <a:gd name="connsiteX47" fmla="*/ 112588 w 634799"/>
                  <a:gd name="connsiteY47" fmla="*/ 588169 h 659607"/>
                  <a:gd name="connsiteX48" fmla="*/ 110207 w 634799"/>
                  <a:gd name="connsiteY48" fmla="*/ 576263 h 659607"/>
                  <a:gd name="connsiteX49" fmla="*/ 103063 w 634799"/>
                  <a:gd name="connsiteY49" fmla="*/ 571500 h 659607"/>
                  <a:gd name="connsiteX50" fmla="*/ 95919 w 634799"/>
                  <a:gd name="connsiteY50" fmla="*/ 561975 h 659607"/>
                  <a:gd name="connsiteX51" fmla="*/ 79250 w 634799"/>
                  <a:gd name="connsiteY51" fmla="*/ 547688 h 659607"/>
                  <a:gd name="connsiteX52" fmla="*/ 64963 w 634799"/>
                  <a:gd name="connsiteY52" fmla="*/ 542925 h 659607"/>
                  <a:gd name="connsiteX53" fmla="*/ 31625 w 634799"/>
                  <a:gd name="connsiteY53" fmla="*/ 523875 h 659607"/>
                  <a:gd name="connsiteX54" fmla="*/ 26863 w 634799"/>
                  <a:gd name="connsiteY54" fmla="*/ 516732 h 659607"/>
                  <a:gd name="connsiteX55" fmla="*/ 22100 w 634799"/>
                  <a:gd name="connsiteY55" fmla="*/ 502444 h 659607"/>
                  <a:gd name="connsiteX56" fmla="*/ 14957 w 634799"/>
                  <a:gd name="connsiteY56" fmla="*/ 469107 h 659607"/>
                  <a:gd name="connsiteX57" fmla="*/ 12575 w 634799"/>
                  <a:gd name="connsiteY57" fmla="*/ 454819 h 659607"/>
                  <a:gd name="connsiteX58" fmla="*/ 10194 w 634799"/>
                  <a:gd name="connsiteY58" fmla="*/ 445294 h 659607"/>
                  <a:gd name="connsiteX59" fmla="*/ 5432 w 634799"/>
                  <a:gd name="connsiteY59" fmla="*/ 438150 h 659607"/>
                  <a:gd name="connsiteX60" fmla="*/ 3050 w 634799"/>
                  <a:gd name="connsiteY60" fmla="*/ 431007 h 659607"/>
                  <a:gd name="connsiteX61" fmla="*/ 3050 w 634799"/>
                  <a:gd name="connsiteY61" fmla="*/ 366713 h 659607"/>
                  <a:gd name="connsiteX62" fmla="*/ 5432 w 634799"/>
                  <a:gd name="connsiteY62" fmla="*/ 333375 h 659607"/>
                  <a:gd name="connsiteX63" fmla="*/ 7813 w 634799"/>
                  <a:gd name="connsiteY63" fmla="*/ 326232 h 659607"/>
                  <a:gd name="connsiteX64" fmla="*/ 14957 w 634799"/>
                  <a:gd name="connsiteY64" fmla="*/ 316707 h 659607"/>
                  <a:gd name="connsiteX65" fmla="*/ 24482 w 634799"/>
                  <a:gd name="connsiteY65" fmla="*/ 307182 h 659607"/>
                  <a:gd name="connsiteX66" fmla="*/ 38769 w 634799"/>
                  <a:gd name="connsiteY66" fmla="*/ 297657 h 659607"/>
                  <a:gd name="connsiteX67" fmla="*/ 53057 w 634799"/>
                  <a:gd name="connsiteY67" fmla="*/ 285750 h 659607"/>
                  <a:gd name="connsiteX68" fmla="*/ 64963 w 634799"/>
                  <a:gd name="connsiteY68" fmla="*/ 283369 h 659607"/>
                  <a:gd name="connsiteX69" fmla="*/ 72107 w 634799"/>
                  <a:gd name="connsiteY69" fmla="*/ 278607 h 659607"/>
                  <a:gd name="connsiteX70" fmla="*/ 86394 w 634799"/>
                  <a:gd name="connsiteY70" fmla="*/ 271463 h 659607"/>
                  <a:gd name="connsiteX71" fmla="*/ 88775 w 634799"/>
                  <a:gd name="connsiteY71" fmla="*/ 264319 h 659607"/>
                  <a:gd name="connsiteX72" fmla="*/ 93538 w 634799"/>
                  <a:gd name="connsiteY72" fmla="*/ 257175 h 659607"/>
                  <a:gd name="connsiteX73" fmla="*/ 95919 w 634799"/>
                  <a:gd name="connsiteY73" fmla="*/ 233363 h 659607"/>
                  <a:gd name="connsiteX74" fmla="*/ 91157 w 634799"/>
                  <a:gd name="connsiteY74" fmla="*/ 216694 h 659607"/>
                  <a:gd name="connsiteX75" fmla="*/ 84013 w 634799"/>
                  <a:gd name="connsiteY75" fmla="*/ 211932 h 659607"/>
                  <a:gd name="connsiteX76" fmla="*/ 79250 w 634799"/>
                  <a:gd name="connsiteY76" fmla="*/ 204788 h 659607"/>
                  <a:gd name="connsiteX77" fmla="*/ 72107 w 634799"/>
                  <a:gd name="connsiteY77" fmla="*/ 202407 h 659607"/>
                  <a:gd name="connsiteX78" fmla="*/ 74488 w 634799"/>
                  <a:gd name="connsiteY78" fmla="*/ 180975 h 659607"/>
                  <a:gd name="connsiteX79" fmla="*/ 81632 w 634799"/>
                  <a:gd name="connsiteY79" fmla="*/ 154782 h 659607"/>
                  <a:gd name="connsiteX80" fmla="*/ 88775 w 634799"/>
                  <a:gd name="connsiteY80" fmla="*/ 138113 h 659607"/>
                  <a:gd name="connsiteX81" fmla="*/ 95919 w 634799"/>
                  <a:gd name="connsiteY81" fmla="*/ 114300 h 659607"/>
                  <a:gd name="connsiteX82" fmla="*/ 98300 w 634799"/>
                  <a:gd name="connsiteY82" fmla="*/ 107157 h 659607"/>
                  <a:gd name="connsiteX83" fmla="*/ 103063 w 634799"/>
                  <a:gd name="connsiteY83" fmla="*/ 57150 h 659607"/>
                  <a:gd name="connsiteX84" fmla="*/ 107825 w 634799"/>
                  <a:gd name="connsiteY84" fmla="*/ 42863 h 659607"/>
                  <a:gd name="connsiteX85" fmla="*/ 110207 w 634799"/>
                  <a:gd name="connsiteY85" fmla="*/ 35719 h 659607"/>
                  <a:gd name="connsiteX86" fmla="*/ 114969 w 634799"/>
                  <a:gd name="connsiteY86" fmla="*/ 26194 h 659607"/>
                  <a:gd name="connsiteX87" fmla="*/ 122113 w 634799"/>
                  <a:gd name="connsiteY87" fmla="*/ 11907 h 659607"/>
                  <a:gd name="connsiteX88" fmla="*/ 129257 w 634799"/>
                  <a:gd name="connsiteY88" fmla="*/ 9525 h 659607"/>
                  <a:gd name="connsiteX89" fmla="*/ 207838 w 634799"/>
                  <a:gd name="connsiteY89" fmla="*/ 7144 h 659607"/>
                  <a:gd name="connsiteX90" fmla="*/ 248319 w 634799"/>
                  <a:gd name="connsiteY90" fmla="*/ 0 h 659607"/>
                  <a:gd name="connsiteX91" fmla="*/ 255463 w 634799"/>
                  <a:gd name="connsiteY91" fmla="*/ 2382 h 659607"/>
                  <a:gd name="connsiteX92" fmla="*/ 262607 w 634799"/>
                  <a:gd name="connsiteY92" fmla="*/ 19050 h 659607"/>
                  <a:gd name="connsiteX93" fmla="*/ 264988 w 634799"/>
                  <a:gd name="connsiteY93" fmla="*/ 50007 h 659607"/>
                  <a:gd name="connsiteX94" fmla="*/ 267369 w 634799"/>
                  <a:gd name="connsiteY94" fmla="*/ 57150 h 659607"/>
                  <a:gd name="connsiteX95" fmla="*/ 274513 w 634799"/>
                  <a:gd name="connsiteY95" fmla="*/ 59532 h 659607"/>
                  <a:gd name="connsiteX96" fmla="*/ 281657 w 634799"/>
                  <a:gd name="connsiteY96" fmla="*/ 64294 h 659607"/>
                  <a:gd name="connsiteX97" fmla="*/ 286419 w 634799"/>
                  <a:gd name="connsiteY97" fmla="*/ 83344 h 659607"/>
                  <a:gd name="connsiteX98" fmla="*/ 291182 w 634799"/>
                  <a:gd name="connsiteY98" fmla="*/ 90488 h 659607"/>
                  <a:gd name="connsiteX99" fmla="*/ 300707 w 634799"/>
                  <a:gd name="connsiteY99" fmla="*/ 95250 h 659607"/>
                  <a:gd name="connsiteX100" fmla="*/ 398338 w 634799"/>
                  <a:gd name="connsiteY100" fmla="*/ 97632 h 659607"/>
                  <a:gd name="connsiteX101" fmla="*/ 419769 w 634799"/>
                  <a:gd name="connsiteY101" fmla="*/ 104775 h 659607"/>
                  <a:gd name="connsiteX102" fmla="*/ 426913 w 634799"/>
                  <a:gd name="connsiteY102" fmla="*/ 107157 h 659607"/>
                  <a:gd name="connsiteX103" fmla="*/ 436438 w 634799"/>
                  <a:gd name="connsiteY103" fmla="*/ 109538 h 659607"/>
                  <a:gd name="connsiteX104" fmla="*/ 443582 w 634799"/>
                  <a:gd name="connsiteY104" fmla="*/ 114300 h 659607"/>
                  <a:gd name="connsiteX105" fmla="*/ 467394 w 634799"/>
                  <a:gd name="connsiteY105" fmla="*/ 121444 h 659607"/>
                  <a:gd name="connsiteX106" fmla="*/ 469775 w 634799"/>
                  <a:gd name="connsiteY106" fmla="*/ 128588 h 659607"/>
                  <a:gd name="connsiteX107" fmla="*/ 467394 w 634799"/>
                  <a:gd name="connsiteY107" fmla="*/ 183357 h 659607"/>
                  <a:gd name="connsiteX108" fmla="*/ 457869 w 634799"/>
                  <a:gd name="connsiteY108" fmla="*/ 207169 h 659607"/>
                  <a:gd name="connsiteX109" fmla="*/ 445963 w 634799"/>
                  <a:gd name="connsiteY109" fmla="*/ 228600 h 659607"/>
                  <a:gd name="connsiteX110" fmla="*/ 438819 w 634799"/>
                  <a:gd name="connsiteY110" fmla="*/ 230982 h 659607"/>
                  <a:gd name="connsiteX111" fmla="*/ 436438 w 634799"/>
                  <a:gd name="connsiteY111" fmla="*/ 238125 h 659607"/>
                  <a:gd name="connsiteX112" fmla="*/ 436438 w 634799"/>
                  <a:gd name="connsiteY112" fmla="*/ 280988 h 659607"/>
                  <a:gd name="connsiteX113" fmla="*/ 441200 w 634799"/>
                  <a:gd name="connsiteY113" fmla="*/ 288132 h 659607"/>
                  <a:gd name="connsiteX114" fmla="*/ 448344 w 634799"/>
                  <a:gd name="connsiteY114" fmla="*/ 290513 h 659607"/>
                  <a:gd name="connsiteX115" fmla="*/ 455488 w 634799"/>
                  <a:gd name="connsiteY115" fmla="*/ 295275 h 659607"/>
                  <a:gd name="connsiteX116" fmla="*/ 469775 w 634799"/>
                  <a:gd name="connsiteY116" fmla="*/ 300038 h 659607"/>
                  <a:gd name="connsiteX117" fmla="*/ 476919 w 634799"/>
                  <a:gd name="connsiteY117" fmla="*/ 302419 h 659607"/>
                  <a:gd name="connsiteX118" fmla="*/ 486444 w 634799"/>
                  <a:gd name="connsiteY118" fmla="*/ 304800 h 659607"/>
                  <a:gd name="connsiteX119" fmla="*/ 500732 w 634799"/>
                  <a:gd name="connsiteY119" fmla="*/ 309563 h 659607"/>
                  <a:gd name="connsiteX120" fmla="*/ 507875 w 634799"/>
                  <a:gd name="connsiteY120" fmla="*/ 311944 h 659607"/>
                  <a:gd name="connsiteX121" fmla="*/ 517400 w 634799"/>
                  <a:gd name="connsiteY121" fmla="*/ 314325 h 659607"/>
                  <a:gd name="connsiteX122" fmla="*/ 524544 w 634799"/>
                  <a:gd name="connsiteY122" fmla="*/ 316707 h 659607"/>
                  <a:gd name="connsiteX123" fmla="*/ 536450 w 634799"/>
                  <a:gd name="connsiteY123" fmla="*/ 319088 h 659607"/>
                  <a:gd name="connsiteX124" fmla="*/ 555500 w 634799"/>
                  <a:gd name="connsiteY124" fmla="*/ 323850 h 659607"/>
                  <a:gd name="connsiteX125" fmla="*/ 605507 w 634799"/>
                  <a:gd name="connsiteY125" fmla="*/ 326232 h 659607"/>
                  <a:gd name="connsiteX126" fmla="*/ 629319 w 634799"/>
                  <a:gd name="connsiteY126" fmla="*/ 328613 h 659607"/>
                  <a:gd name="connsiteX127" fmla="*/ 605507 w 634799"/>
                  <a:gd name="connsiteY127" fmla="*/ 359569 h 65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34799" h="659607">
                    <a:moveTo>
                      <a:pt x="605507" y="359569"/>
                    </a:moveTo>
                    <a:cubicBezTo>
                      <a:pt x="598760" y="366713"/>
                      <a:pt x="606945" y="356385"/>
                      <a:pt x="588838" y="371475"/>
                    </a:cubicBezTo>
                    <a:cubicBezTo>
                      <a:pt x="586111" y="373748"/>
                      <a:pt x="582357" y="374412"/>
                      <a:pt x="579313" y="376238"/>
                    </a:cubicBezTo>
                    <a:cubicBezTo>
                      <a:pt x="574405" y="379183"/>
                      <a:pt x="570455" y="383953"/>
                      <a:pt x="565025" y="385763"/>
                    </a:cubicBezTo>
                    <a:cubicBezTo>
                      <a:pt x="559194" y="387707"/>
                      <a:pt x="553508" y="389228"/>
                      <a:pt x="548357" y="392907"/>
                    </a:cubicBezTo>
                    <a:cubicBezTo>
                      <a:pt x="545617" y="394864"/>
                      <a:pt x="544015" y="398182"/>
                      <a:pt x="541213" y="400050"/>
                    </a:cubicBezTo>
                    <a:cubicBezTo>
                      <a:pt x="539124" y="401442"/>
                      <a:pt x="536314" y="401309"/>
                      <a:pt x="534069" y="402432"/>
                    </a:cubicBezTo>
                    <a:cubicBezTo>
                      <a:pt x="529929" y="404502"/>
                      <a:pt x="526088" y="407122"/>
                      <a:pt x="522163" y="409575"/>
                    </a:cubicBezTo>
                    <a:cubicBezTo>
                      <a:pt x="519736" y="411092"/>
                      <a:pt x="517650" y="413211"/>
                      <a:pt x="515019" y="414338"/>
                    </a:cubicBezTo>
                    <a:cubicBezTo>
                      <a:pt x="512011" y="415627"/>
                      <a:pt x="508629" y="415779"/>
                      <a:pt x="505494" y="416719"/>
                    </a:cubicBezTo>
                    <a:cubicBezTo>
                      <a:pt x="498281" y="418883"/>
                      <a:pt x="491207" y="421482"/>
                      <a:pt x="484063" y="423863"/>
                    </a:cubicBezTo>
                    <a:lnTo>
                      <a:pt x="469775" y="428625"/>
                    </a:lnTo>
                    <a:cubicBezTo>
                      <a:pt x="467394" y="430213"/>
                      <a:pt x="465192" y="432108"/>
                      <a:pt x="462632" y="433388"/>
                    </a:cubicBezTo>
                    <a:cubicBezTo>
                      <a:pt x="460387" y="434511"/>
                      <a:pt x="457448" y="434201"/>
                      <a:pt x="455488" y="435769"/>
                    </a:cubicBezTo>
                    <a:cubicBezTo>
                      <a:pt x="453253" y="437557"/>
                      <a:pt x="452313" y="440532"/>
                      <a:pt x="450725" y="442913"/>
                    </a:cubicBezTo>
                    <a:cubicBezTo>
                      <a:pt x="445145" y="459654"/>
                      <a:pt x="452403" y="439002"/>
                      <a:pt x="443582" y="459582"/>
                    </a:cubicBezTo>
                    <a:cubicBezTo>
                      <a:pt x="442593" y="461889"/>
                      <a:pt x="442975" y="464950"/>
                      <a:pt x="441200" y="466725"/>
                    </a:cubicBezTo>
                    <a:cubicBezTo>
                      <a:pt x="438690" y="469235"/>
                      <a:pt x="434850" y="469900"/>
                      <a:pt x="431675" y="471488"/>
                    </a:cubicBezTo>
                    <a:cubicBezTo>
                      <a:pt x="430881" y="473869"/>
                      <a:pt x="430283" y="476325"/>
                      <a:pt x="429294" y="478632"/>
                    </a:cubicBezTo>
                    <a:cubicBezTo>
                      <a:pt x="425668" y="487094"/>
                      <a:pt x="424554" y="488124"/>
                      <a:pt x="419769" y="495300"/>
                    </a:cubicBezTo>
                    <a:cubicBezTo>
                      <a:pt x="415631" y="507716"/>
                      <a:pt x="420448" y="498137"/>
                      <a:pt x="410244" y="507207"/>
                    </a:cubicBezTo>
                    <a:cubicBezTo>
                      <a:pt x="405210" y="511681"/>
                      <a:pt x="400719" y="516732"/>
                      <a:pt x="395957" y="521494"/>
                    </a:cubicBezTo>
                    <a:cubicBezTo>
                      <a:pt x="393576" y="523875"/>
                      <a:pt x="391615" y="526770"/>
                      <a:pt x="388813" y="528638"/>
                    </a:cubicBezTo>
                    <a:cubicBezTo>
                      <a:pt x="386432" y="530225"/>
                      <a:pt x="384229" y="532120"/>
                      <a:pt x="381669" y="533400"/>
                    </a:cubicBezTo>
                    <a:cubicBezTo>
                      <a:pt x="369692" y="539389"/>
                      <a:pt x="375253" y="530294"/>
                      <a:pt x="360238" y="545307"/>
                    </a:cubicBezTo>
                    <a:cubicBezTo>
                      <a:pt x="357857" y="547688"/>
                      <a:pt x="355250" y="549863"/>
                      <a:pt x="353094" y="552450"/>
                    </a:cubicBezTo>
                    <a:cubicBezTo>
                      <a:pt x="351262" y="554649"/>
                      <a:pt x="350233" y="557455"/>
                      <a:pt x="348332" y="559594"/>
                    </a:cubicBezTo>
                    <a:cubicBezTo>
                      <a:pt x="343857" y="564628"/>
                      <a:pt x="338807" y="569119"/>
                      <a:pt x="334044" y="573882"/>
                    </a:cubicBezTo>
                    <a:lnTo>
                      <a:pt x="326900" y="581025"/>
                    </a:lnTo>
                    <a:cubicBezTo>
                      <a:pt x="321877" y="596097"/>
                      <a:pt x="329177" y="581085"/>
                      <a:pt x="312613" y="590550"/>
                    </a:cubicBezTo>
                    <a:cubicBezTo>
                      <a:pt x="310128" y="591970"/>
                      <a:pt x="309682" y="595495"/>
                      <a:pt x="307850" y="597694"/>
                    </a:cubicBezTo>
                    <a:cubicBezTo>
                      <a:pt x="305694" y="600281"/>
                      <a:pt x="303401" y="602817"/>
                      <a:pt x="300707" y="604838"/>
                    </a:cubicBezTo>
                    <a:cubicBezTo>
                      <a:pt x="297004" y="607615"/>
                      <a:pt x="292725" y="609529"/>
                      <a:pt x="288800" y="611982"/>
                    </a:cubicBezTo>
                    <a:cubicBezTo>
                      <a:pt x="278249" y="618576"/>
                      <a:pt x="285529" y="615454"/>
                      <a:pt x="274513" y="619125"/>
                    </a:cubicBezTo>
                    <a:cubicBezTo>
                      <a:pt x="269608" y="622396"/>
                      <a:pt x="259976" y="628981"/>
                      <a:pt x="255463" y="631032"/>
                    </a:cubicBezTo>
                    <a:cubicBezTo>
                      <a:pt x="250893" y="633109"/>
                      <a:pt x="241175" y="635794"/>
                      <a:pt x="241175" y="635794"/>
                    </a:cubicBezTo>
                    <a:cubicBezTo>
                      <a:pt x="238794" y="637382"/>
                      <a:pt x="236592" y="639277"/>
                      <a:pt x="234032" y="640557"/>
                    </a:cubicBezTo>
                    <a:cubicBezTo>
                      <a:pt x="228343" y="643402"/>
                      <a:pt x="221161" y="645640"/>
                      <a:pt x="214982" y="647700"/>
                    </a:cubicBezTo>
                    <a:cubicBezTo>
                      <a:pt x="212601" y="649288"/>
                      <a:pt x="210469" y="651336"/>
                      <a:pt x="207838" y="652463"/>
                    </a:cubicBezTo>
                    <a:cubicBezTo>
                      <a:pt x="204830" y="653752"/>
                      <a:pt x="201508" y="654134"/>
                      <a:pt x="198313" y="654844"/>
                    </a:cubicBezTo>
                    <a:cubicBezTo>
                      <a:pt x="181075" y="658674"/>
                      <a:pt x="192027" y="655351"/>
                      <a:pt x="179263" y="659607"/>
                    </a:cubicBezTo>
                    <a:cubicBezTo>
                      <a:pt x="167357" y="658813"/>
                      <a:pt x="155404" y="658543"/>
                      <a:pt x="143544" y="657225"/>
                    </a:cubicBezTo>
                    <a:cubicBezTo>
                      <a:pt x="141049" y="656948"/>
                      <a:pt x="138360" y="656412"/>
                      <a:pt x="136400" y="654844"/>
                    </a:cubicBezTo>
                    <a:cubicBezTo>
                      <a:pt x="132929" y="652068"/>
                      <a:pt x="130190" y="644753"/>
                      <a:pt x="129257" y="640557"/>
                    </a:cubicBezTo>
                    <a:cubicBezTo>
                      <a:pt x="128209" y="635844"/>
                      <a:pt x="127609" y="631041"/>
                      <a:pt x="126875" y="626269"/>
                    </a:cubicBezTo>
                    <a:cubicBezTo>
                      <a:pt x="126021" y="620722"/>
                      <a:pt x="126107" y="614976"/>
                      <a:pt x="124494" y="609600"/>
                    </a:cubicBezTo>
                    <a:cubicBezTo>
                      <a:pt x="123672" y="606859"/>
                      <a:pt x="121012" y="605016"/>
                      <a:pt x="119732" y="602457"/>
                    </a:cubicBezTo>
                    <a:cubicBezTo>
                      <a:pt x="109870" y="582735"/>
                      <a:pt x="126238" y="608647"/>
                      <a:pt x="112588" y="588169"/>
                    </a:cubicBezTo>
                    <a:cubicBezTo>
                      <a:pt x="111794" y="584200"/>
                      <a:pt x="112215" y="579777"/>
                      <a:pt x="110207" y="576263"/>
                    </a:cubicBezTo>
                    <a:cubicBezTo>
                      <a:pt x="108787" y="573778"/>
                      <a:pt x="105087" y="573524"/>
                      <a:pt x="103063" y="571500"/>
                    </a:cubicBezTo>
                    <a:cubicBezTo>
                      <a:pt x="100257" y="568694"/>
                      <a:pt x="98532" y="564962"/>
                      <a:pt x="95919" y="561975"/>
                    </a:cubicBezTo>
                    <a:cubicBezTo>
                      <a:pt x="92162" y="557681"/>
                      <a:pt x="85164" y="550317"/>
                      <a:pt x="79250" y="547688"/>
                    </a:cubicBezTo>
                    <a:cubicBezTo>
                      <a:pt x="74663" y="545649"/>
                      <a:pt x="69076" y="545804"/>
                      <a:pt x="64963" y="542925"/>
                    </a:cubicBezTo>
                    <a:cubicBezTo>
                      <a:pt x="38469" y="524380"/>
                      <a:pt x="50549" y="528608"/>
                      <a:pt x="31625" y="523875"/>
                    </a:cubicBezTo>
                    <a:cubicBezTo>
                      <a:pt x="30038" y="521494"/>
                      <a:pt x="28025" y="519347"/>
                      <a:pt x="26863" y="516732"/>
                    </a:cubicBezTo>
                    <a:cubicBezTo>
                      <a:pt x="24824" y="512144"/>
                      <a:pt x="23317" y="507314"/>
                      <a:pt x="22100" y="502444"/>
                    </a:cubicBezTo>
                    <a:cubicBezTo>
                      <a:pt x="18847" y="489432"/>
                      <a:pt x="17662" y="485331"/>
                      <a:pt x="14957" y="469107"/>
                    </a:cubicBezTo>
                    <a:cubicBezTo>
                      <a:pt x="14163" y="464344"/>
                      <a:pt x="13522" y="459554"/>
                      <a:pt x="12575" y="454819"/>
                    </a:cubicBezTo>
                    <a:cubicBezTo>
                      <a:pt x="11933" y="451610"/>
                      <a:pt x="11483" y="448302"/>
                      <a:pt x="10194" y="445294"/>
                    </a:cubicBezTo>
                    <a:cubicBezTo>
                      <a:pt x="9067" y="442663"/>
                      <a:pt x="6712" y="440710"/>
                      <a:pt x="5432" y="438150"/>
                    </a:cubicBezTo>
                    <a:cubicBezTo>
                      <a:pt x="4309" y="435905"/>
                      <a:pt x="3844" y="433388"/>
                      <a:pt x="3050" y="431007"/>
                    </a:cubicBezTo>
                    <a:cubicBezTo>
                      <a:pt x="-1961" y="400934"/>
                      <a:pt x="50" y="419206"/>
                      <a:pt x="3050" y="366713"/>
                    </a:cubicBezTo>
                    <a:cubicBezTo>
                      <a:pt x="3686" y="355590"/>
                      <a:pt x="4130" y="344440"/>
                      <a:pt x="5432" y="333375"/>
                    </a:cubicBezTo>
                    <a:cubicBezTo>
                      <a:pt x="5725" y="330882"/>
                      <a:pt x="6568" y="328411"/>
                      <a:pt x="7813" y="326232"/>
                    </a:cubicBezTo>
                    <a:cubicBezTo>
                      <a:pt x="9782" y="322786"/>
                      <a:pt x="12576" y="319882"/>
                      <a:pt x="14957" y="316707"/>
                    </a:cubicBezTo>
                    <a:cubicBezTo>
                      <a:pt x="19492" y="303099"/>
                      <a:pt x="13596" y="314440"/>
                      <a:pt x="24482" y="307182"/>
                    </a:cubicBezTo>
                    <a:cubicBezTo>
                      <a:pt x="42319" y="295290"/>
                      <a:pt x="21782" y="303319"/>
                      <a:pt x="38769" y="297657"/>
                    </a:cubicBezTo>
                    <a:cubicBezTo>
                      <a:pt x="42475" y="293951"/>
                      <a:pt x="47753" y="287739"/>
                      <a:pt x="53057" y="285750"/>
                    </a:cubicBezTo>
                    <a:cubicBezTo>
                      <a:pt x="56847" y="284329"/>
                      <a:pt x="60994" y="284163"/>
                      <a:pt x="64963" y="283369"/>
                    </a:cubicBezTo>
                    <a:cubicBezTo>
                      <a:pt x="67344" y="281782"/>
                      <a:pt x="69547" y="279887"/>
                      <a:pt x="72107" y="278607"/>
                    </a:cubicBezTo>
                    <a:cubicBezTo>
                      <a:pt x="91824" y="268748"/>
                      <a:pt x="65920" y="285111"/>
                      <a:pt x="86394" y="271463"/>
                    </a:cubicBezTo>
                    <a:cubicBezTo>
                      <a:pt x="87188" y="269082"/>
                      <a:pt x="87652" y="266564"/>
                      <a:pt x="88775" y="264319"/>
                    </a:cubicBezTo>
                    <a:cubicBezTo>
                      <a:pt x="90055" y="261759"/>
                      <a:pt x="92894" y="259964"/>
                      <a:pt x="93538" y="257175"/>
                    </a:cubicBezTo>
                    <a:cubicBezTo>
                      <a:pt x="95332" y="249402"/>
                      <a:pt x="95125" y="241300"/>
                      <a:pt x="95919" y="233363"/>
                    </a:cubicBezTo>
                    <a:cubicBezTo>
                      <a:pt x="95764" y="232741"/>
                      <a:pt x="92399" y="218246"/>
                      <a:pt x="91157" y="216694"/>
                    </a:cubicBezTo>
                    <a:cubicBezTo>
                      <a:pt x="89369" y="214459"/>
                      <a:pt x="86394" y="213519"/>
                      <a:pt x="84013" y="211932"/>
                    </a:cubicBezTo>
                    <a:cubicBezTo>
                      <a:pt x="82425" y="209551"/>
                      <a:pt x="81485" y="206576"/>
                      <a:pt x="79250" y="204788"/>
                    </a:cubicBezTo>
                    <a:cubicBezTo>
                      <a:pt x="77290" y="203220"/>
                      <a:pt x="72599" y="204868"/>
                      <a:pt x="72107" y="202407"/>
                    </a:cubicBezTo>
                    <a:cubicBezTo>
                      <a:pt x="70697" y="195359"/>
                      <a:pt x="73472" y="188091"/>
                      <a:pt x="74488" y="180975"/>
                    </a:cubicBezTo>
                    <a:cubicBezTo>
                      <a:pt x="77235" y="161745"/>
                      <a:pt x="76356" y="175887"/>
                      <a:pt x="81632" y="154782"/>
                    </a:cubicBezTo>
                    <a:cubicBezTo>
                      <a:pt x="84707" y="142481"/>
                      <a:pt x="82198" y="147980"/>
                      <a:pt x="88775" y="138113"/>
                    </a:cubicBezTo>
                    <a:cubicBezTo>
                      <a:pt x="92374" y="123720"/>
                      <a:pt x="90123" y="131690"/>
                      <a:pt x="95919" y="114300"/>
                    </a:cubicBezTo>
                    <a:lnTo>
                      <a:pt x="98300" y="107157"/>
                    </a:lnTo>
                    <a:cubicBezTo>
                      <a:pt x="99888" y="90488"/>
                      <a:pt x="97768" y="73035"/>
                      <a:pt x="103063" y="57150"/>
                    </a:cubicBezTo>
                    <a:lnTo>
                      <a:pt x="107825" y="42863"/>
                    </a:lnTo>
                    <a:cubicBezTo>
                      <a:pt x="108619" y="40482"/>
                      <a:pt x="109084" y="37964"/>
                      <a:pt x="110207" y="35719"/>
                    </a:cubicBezTo>
                    <a:cubicBezTo>
                      <a:pt x="111794" y="32544"/>
                      <a:pt x="113571" y="29457"/>
                      <a:pt x="114969" y="26194"/>
                    </a:cubicBezTo>
                    <a:cubicBezTo>
                      <a:pt x="117220" y="20941"/>
                      <a:pt x="117137" y="15887"/>
                      <a:pt x="122113" y="11907"/>
                    </a:cubicBezTo>
                    <a:cubicBezTo>
                      <a:pt x="124073" y="10339"/>
                      <a:pt x="126751" y="9664"/>
                      <a:pt x="129257" y="9525"/>
                    </a:cubicBezTo>
                    <a:cubicBezTo>
                      <a:pt x="155422" y="8071"/>
                      <a:pt x="181644" y="7938"/>
                      <a:pt x="207838" y="7144"/>
                    </a:cubicBezTo>
                    <a:cubicBezTo>
                      <a:pt x="230443" y="-390"/>
                      <a:pt x="217126" y="2837"/>
                      <a:pt x="248319" y="0"/>
                    </a:cubicBezTo>
                    <a:cubicBezTo>
                      <a:pt x="250700" y="794"/>
                      <a:pt x="253503" y="814"/>
                      <a:pt x="255463" y="2382"/>
                    </a:cubicBezTo>
                    <a:cubicBezTo>
                      <a:pt x="260601" y="6493"/>
                      <a:pt x="261177" y="13331"/>
                      <a:pt x="262607" y="19050"/>
                    </a:cubicBezTo>
                    <a:cubicBezTo>
                      <a:pt x="263401" y="29369"/>
                      <a:pt x="263704" y="39737"/>
                      <a:pt x="264988" y="50007"/>
                    </a:cubicBezTo>
                    <a:cubicBezTo>
                      <a:pt x="265299" y="52497"/>
                      <a:pt x="265594" y="55375"/>
                      <a:pt x="267369" y="57150"/>
                    </a:cubicBezTo>
                    <a:cubicBezTo>
                      <a:pt x="269144" y="58925"/>
                      <a:pt x="272268" y="58409"/>
                      <a:pt x="274513" y="59532"/>
                    </a:cubicBezTo>
                    <a:cubicBezTo>
                      <a:pt x="277073" y="60812"/>
                      <a:pt x="279276" y="62707"/>
                      <a:pt x="281657" y="64294"/>
                    </a:cubicBezTo>
                    <a:cubicBezTo>
                      <a:pt x="283244" y="70644"/>
                      <a:pt x="282788" y="77898"/>
                      <a:pt x="286419" y="83344"/>
                    </a:cubicBezTo>
                    <a:cubicBezTo>
                      <a:pt x="288007" y="85725"/>
                      <a:pt x="288983" y="88656"/>
                      <a:pt x="291182" y="90488"/>
                    </a:cubicBezTo>
                    <a:cubicBezTo>
                      <a:pt x="293909" y="92760"/>
                      <a:pt x="297165" y="95014"/>
                      <a:pt x="300707" y="95250"/>
                    </a:cubicBezTo>
                    <a:cubicBezTo>
                      <a:pt x="333188" y="97415"/>
                      <a:pt x="365794" y="96838"/>
                      <a:pt x="398338" y="97632"/>
                    </a:cubicBezTo>
                    <a:lnTo>
                      <a:pt x="419769" y="104775"/>
                    </a:lnTo>
                    <a:cubicBezTo>
                      <a:pt x="422150" y="105569"/>
                      <a:pt x="424478" y="106548"/>
                      <a:pt x="426913" y="107157"/>
                    </a:cubicBezTo>
                    <a:lnTo>
                      <a:pt x="436438" y="109538"/>
                    </a:lnTo>
                    <a:cubicBezTo>
                      <a:pt x="438819" y="111125"/>
                      <a:pt x="440967" y="113138"/>
                      <a:pt x="443582" y="114300"/>
                    </a:cubicBezTo>
                    <a:cubicBezTo>
                      <a:pt x="451041" y="117615"/>
                      <a:pt x="459474" y="119464"/>
                      <a:pt x="467394" y="121444"/>
                    </a:cubicBezTo>
                    <a:cubicBezTo>
                      <a:pt x="468188" y="123825"/>
                      <a:pt x="469775" y="126078"/>
                      <a:pt x="469775" y="128588"/>
                    </a:cubicBezTo>
                    <a:cubicBezTo>
                      <a:pt x="469775" y="146862"/>
                      <a:pt x="469274" y="165180"/>
                      <a:pt x="467394" y="183357"/>
                    </a:cubicBezTo>
                    <a:cubicBezTo>
                      <a:pt x="466408" y="192887"/>
                      <a:pt x="461413" y="198900"/>
                      <a:pt x="457869" y="207169"/>
                    </a:cubicBezTo>
                    <a:cubicBezTo>
                      <a:pt x="455073" y="213693"/>
                      <a:pt x="453700" y="226020"/>
                      <a:pt x="445963" y="228600"/>
                    </a:cubicBezTo>
                    <a:lnTo>
                      <a:pt x="438819" y="230982"/>
                    </a:lnTo>
                    <a:cubicBezTo>
                      <a:pt x="438025" y="233363"/>
                      <a:pt x="437127" y="235712"/>
                      <a:pt x="436438" y="238125"/>
                    </a:cubicBezTo>
                    <a:cubicBezTo>
                      <a:pt x="431776" y="254443"/>
                      <a:pt x="432391" y="258055"/>
                      <a:pt x="436438" y="280988"/>
                    </a:cubicBezTo>
                    <a:cubicBezTo>
                      <a:pt x="436935" y="283806"/>
                      <a:pt x="438965" y="286344"/>
                      <a:pt x="441200" y="288132"/>
                    </a:cubicBezTo>
                    <a:cubicBezTo>
                      <a:pt x="443160" y="289700"/>
                      <a:pt x="446099" y="289391"/>
                      <a:pt x="448344" y="290513"/>
                    </a:cubicBezTo>
                    <a:cubicBezTo>
                      <a:pt x="450904" y="291793"/>
                      <a:pt x="452873" y="294113"/>
                      <a:pt x="455488" y="295275"/>
                    </a:cubicBezTo>
                    <a:cubicBezTo>
                      <a:pt x="460075" y="297314"/>
                      <a:pt x="465013" y="298450"/>
                      <a:pt x="469775" y="300038"/>
                    </a:cubicBezTo>
                    <a:cubicBezTo>
                      <a:pt x="472156" y="300832"/>
                      <a:pt x="474484" y="301810"/>
                      <a:pt x="476919" y="302419"/>
                    </a:cubicBezTo>
                    <a:cubicBezTo>
                      <a:pt x="480094" y="303213"/>
                      <a:pt x="483309" y="303860"/>
                      <a:pt x="486444" y="304800"/>
                    </a:cubicBezTo>
                    <a:cubicBezTo>
                      <a:pt x="491253" y="306243"/>
                      <a:pt x="495969" y="307975"/>
                      <a:pt x="500732" y="309563"/>
                    </a:cubicBezTo>
                    <a:cubicBezTo>
                      <a:pt x="503113" y="310357"/>
                      <a:pt x="505440" y="311335"/>
                      <a:pt x="507875" y="311944"/>
                    </a:cubicBezTo>
                    <a:cubicBezTo>
                      <a:pt x="511050" y="312738"/>
                      <a:pt x="514253" y="313426"/>
                      <a:pt x="517400" y="314325"/>
                    </a:cubicBezTo>
                    <a:cubicBezTo>
                      <a:pt x="519814" y="315015"/>
                      <a:pt x="522109" y="316098"/>
                      <a:pt x="524544" y="316707"/>
                    </a:cubicBezTo>
                    <a:cubicBezTo>
                      <a:pt x="528470" y="317689"/>
                      <a:pt x="532506" y="318178"/>
                      <a:pt x="536450" y="319088"/>
                    </a:cubicBezTo>
                    <a:cubicBezTo>
                      <a:pt x="542828" y="320560"/>
                      <a:pt x="548989" y="323176"/>
                      <a:pt x="555500" y="323850"/>
                    </a:cubicBezTo>
                    <a:cubicBezTo>
                      <a:pt x="572099" y="325567"/>
                      <a:pt x="588838" y="325438"/>
                      <a:pt x="605507" y="326232"/>
                    </a:cubicBezTo>
                    <a:cubicBezTo>
                      <a:pt x="613444" y="327026"/>
                      <a:pt x="621412" y="327559"/>
                      <a:pt x="629319" y="328613"/>
                    </a:cubicBezTo>
                    <a:cubicBezTo>
                      <a:pt x="648346" y="331150"/>
                      <a:pt x="612254" y="352425"/>
                      <a:pt x="605507" y="35956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tarragona">
                <a:extLst>
                  <a:ext uri="{FF2B5EF4-FFF2-40B4-BE49-F238E27FC236}">
                    <a16:creationId xmlns:a16="http://schemas.microsoft.com/office/drawing/2014/main" id="{23003D34-6EF2-3FBF-8901-852C2CC50073}"/>
                  </a:ext>
                </a:extLst>
              </p:cNvPr>
              <p:cNvSpPr/>
              <p:nvPr/>
            </p:nvSpPr>
            <p:spPr>
              <a:xfrm>
                <a:off x="4246982" y="1240508"/>
                <a:ext cx="648568" cy="638175"/>
              </a:xfrm>
              <a:custGeom>
                <a:avLst/>
                <a:gdLst>
                  <a:gd name="connsiteX0" fmla="*/ 647700 w 648469"/>
                  <a:gd name="connsiteY0" fmla="*/ 223838 h 638175"/>
                  <a:gd name="connsiteX1" fmla="*/ 645319 w 648469"/>
                  <a:gd name="connsiteY1" fmla="*/ 209550 h 638175"/>
                  <a:gd name="connsiteX2" fmla="*/ 642938 w 648469"/>
                  <a:gd name="connsiteY2" fmla="*/ 200025 h 638175"/>
                  <a:gd name="connsiteX3" fmla="*/ 638175 w 648469"/>
                  <a:gd name="connsiteY3" fmla="*/ 176213 h 638175"/>
                  <a:gd name="connsiteX4" fmla="*/ 633413 w 648469"/>
                  <a:gd name="connsiteY4" fmla="*/ 161925 h 638175"/>
                  <a:gd name="connsiteX5" fmla="*/ 631031 w 648469"/>
                  <a:gd name="connsiteY5" fmla="*/ 154782 h 638175"/>
                  <a:gd name="connsiteX6" fmla="*/ 616744 w 648469"/>
                  <a:gd name="connsiteY6" fmla="*/ 147638 h 638175"/>
                  <a:gd name="connsiteX7" fmla="*/ 611981 w 648469"/>
                  <a:gd name="connsiteY7" fmla="*/ 140494 h 638175"/>
                  <a:gd name="connsiteX8" fmla="*/ 609600 w 648469"/>
                  <a:gd name="connsiteY8" fmla="*/ 133350 h 638175"/>
                  <a:gd name="connsiteX9" fmla="*/ 600075 w 648469"/>
                  <a:gd name="connsiteY9" fmla="*/ 119063 h 638175"/>
                  <a:gd name="connsiteX10" fmla="*/ 588169 w 648469"/>
                  <a:gd name="connsiteY10" fmla="*/ 102394 h 638175"/>
                  <a:gd name="connsiteX11" fmla="*/ 581025 w 648469"/>
                  <a:gd name="connsiteY11" fmla="*/ 95250 h 638175"/>
                  <a:gd name="connsiteX12" fmla="*/ 564356 w 648469"/>
                  <a:gd name="connsiteY12" fmla="*/ 73819 h 638175"/>
                  <a:gd name="connsiteX13" fmla="*/ 557213 w 648469"/>
                  <a:gd name="connsiteY13" fmla="*/ 71438 h 638175"/>
                  <a:gd name="connsiteX14" fmla="*/ 552450 w 648469"/>
                  <a:gd name="connsiteY14" fmla="*/ 64294 h 638175"/>
                  <a:gd name="connsiteX15" fmla="*/ 540544 w 648469"/>
                  <a:gd name="connsiteY15" fmla="*/ 50007 h 638175"/>
                  <a:gd name="connsiteX16" fmla="*/ 538163 w 648469"/>
                  <a:gd name="connsiteY16" fmla="*/ 38100 h 638175"/>
                  <a:gd name="connsiteX17" fmla="*/ 535781 w 648469"/>
                  <a:gd name="connsiteY17" fmla="*/ 16669 h 638175"/>
                  <a:gd name="connsiteX18" fmla="*/ 521494 w 648469"/>
                  <a:gd name="connsiteY18" fmla="*/ 14288 h 638175"/>
                  <a:gd name="connsiteX19" fmla="*/ 514350 w 648469"/>
                  <a:gd name="connsiteY19" fmla="*/ 11907 h 638175"/>
                  <a:gd name="connsiteX20" fmla="*/ 490538 w 648469"/>
                  <a:gd name="connsiteY20" fmla="*/ 9525 h 638175"/>
                  <a:gd name="connsiteX21" fmla="*/ 478631 w 648469"/>
                  <a:gd name="connsiteY21" fmla="*/ 7144 h 638175"/>
                  <a:gd name="connsiteX22" fmla="*/ 450056 w 648469"/>
                  <a:gd name="connsiteY22" fmla="*/ 4763 h 638175"/>
                  <a:gd name="connsiteX23" fmla="*/ 409575 w 648469"/>
                  <a:gd name="connsiteY23" fmla="*/ 0 h 638175"/>
                  <a:gd name="connsiteX24" fmla="*/ 400050 w 648469"/>
                  <a:gd name="connsiteY24" fmla="*/ 2382 h 638175"/>
                  <a:gd name="connsiteX25" fmla="*/ 404813 w 648469"/>
                  <a:gd name="connsiteY25" fmla="*/ 11907 h 638175"/>
                  <a:gd name="connsiteX26" fmla="*/ 409575 w 648469"/>
                  <a:gd name="connsiteY26" fmla="*/ 40482 h 638175"/>
                  <a:gd name="connsiteX27" fmla="*/ 407194 w 648469"/>
                  <a:gd name="connsiteY27" fmla="*/ 59532 h 638175"/>
                  <a:gd name="connsiteX28" fmla="*/ 392906 w 648469"/>
                  <a:gd name="connsiteY28" fmla="*/ 88107 h 638175"/>
                  <a:gd name="connsiteX29" fmla="*/ 388144 w 648469"/>
                  <a:gd name="connsiteY29" fmla="*/ 95250 h 638175"/>
                  <a:gd name="connsiteX30" fmla="*/ 381000 w 648469"/>
                  <a:gd name="connsiteY30" fmla="*/ 100013 h 638175"/>
                  <a:gd name="connsiteX31" fmla="*/ 366713 w 648469"/>
                  <a:gd name="connsiteY31" fmla="*/ 128588 h 638175"/>
                  <a:gd name="connsiteX32" fmla="*/ 359569 w 648469"/>
                  <a:gd name="connsiteY32" fmla="*/ 133350 h 638175"/>
                  <a:gd name="connsiteX33" fmla="*/ 350044 w 648469"/>
                  <a:gd name="connsiteY33" fmla="*/ 145257 h 638175"/>
                  <a:gd name="connsiteX34" fmla="*/ 338138 w 648469"/>
                  <a:gd name="connsiteY34" fmla="*/ 154782 h 638175"/>
                  <a:gd name="connsiteX35" fmla="*/ 330994 w 648469"/>
                  <a:gd name="connsiteY35" fmla="*/ 161925 h 638175"/>
                  <a:gd name="connsiteX36" fmla="*/ 323850 w 648469"/>
                  <a:gd name="connsiteY36" fmla="*/ 166688 h 638175"/>
                  <a:gd name="connsiteX37" fmla="*/ 319088 w 648469"/>
                  <a:gd name="connsiteY37" fmla="*/ 173832 h 638175"/>
                  <a:gd name="connsiteX38" fmla="*/ 302419 w 648469"/>
                  <a:gd name="connsiteY38" fmla="*/ 180975 h 638175"/>
                  <a:gd name="connsiteX39" fmla="*/ 271463 w 648469"/>
                  <a:gd name="connsiteY39" fmla="*/ 183357 h 638175"/>
                  <a:gd name="connsiteX40" fmla="*/ 264319 w 648469"/>
                  <a:gd name="connsiteY40" fmla="*/ 178594 h 638175"/>
                  <a:gd name="connsiteX41" fmla="*/ 240506 w 648469"/>
                  <a:gd name="connsiteY41" fmla="*/ 171450 h 638175"/>
                  <a:gd name="connsiteX42" fmla="*/ 216694 w 648469"/>
                  <a:gd name="connsiteY42" fmla="*/ 166688 h 638175"/>
                  <a:gd name="connsiteX43" fmla="*/ 190500 w 648469"/>
                  <a:gd name="connsiteY43" fmla="*/ 169069 h 638175"/>
                  <a:gd name="connsiteX44" fmla="*/ 180975 w 648469"/>
                  <a:gd name="connsiteY44" fmla="*/ 171450 h 638175"/>
                  <a:gd name="connsiteX45" fmla="*/ 154781 w 648469"/>
                  <a:gd name="connsiteY45" fmla="*/ 173832 h 638175"/>
                  <a:gd name="connsiteX46" fmla="*/ 145256 w 648469"/>
                  <a:gd name="connsiteY46" fmla="*/ 176213 h 638175"/>
                  <a:gd name="connsiteX47" fmla="*/ 138113 w 648469"/>
                  <a:gd name="connsiteY47" fmla="*/ 178594 h 638175"/>
                  <a:gd name="connsiteX48" fmla="*/ 107156 w 648469"/>
                  <a:gd name="connsiteY48" fmla="*/ 180975 h 638175"/>
                  <a:gd name="connsiteX49" fmla="*/ 92869 w 648469"/>
                  <a:gd name="connsiteY49" fmla="*/ 183357 h 638175"/>
                  <a:gd name="connsiteX50" fmla="*/ 90488 w 648469"/>
                  <a:gd name="connsiteY50" fmla="*/ 192882 h 638175"/>
                  <a:gd name="connsiteX51" fmla="*/ 85725 w 648469"/>
                  <a:gd name="connsiteY51" fmla="*/ 200025 h 638175"/>
                  <a:gd name="connsiteX52" fmla="*/ 78581 w 648469"/>
                  <a:gd name="connsiteY52" fmla="*/ 230982 h 638175"/>
                  <a:gd name="connsiteX53" fmla="*/ 76200 w 648469"/>
                  <a:gd name="connsiteY53" fmla="*/ 242888 h 638175"/>
                  <a:gd name="connsiteX54" fmla="*/ 69056 w 648469"/>
                  <a:gd name="connsiteY54" fmla="*/ 247650 h 638175"/>
                  <a:gd name="connsiteX55" fmla="*/ 64294 w 648469"/>
                  <a:gd name="connsiteY55" fmla="*/ 254794 h 638175"/>
                  <a:gd name="connsiteX56" fmla="*/ 61913 w 648469"/>
                  <a:gd name="connsiteY56" fmla="*/ 261938 h 638175"/>
                  <a:gd name="connsiteX57" fmla="*/ 47625 w 648469"/>
                  <a:gd name="connsiteY57" fmla="*/ 269082 h 638175"/>
                  <a:gd name="connsiteX58" fmla="*/ 45244 w 648469"/>
                  <a:gd name="connsiteY58" fmla="*/ 276225 h 638175"/>
                  <a:gd name="connsiteX59" fmla="*/ 38100 w 648469"/>
                  <a:gd name="connsiteY59" fmla="*/ 280988 h 638175"/>
                  <a:gd name="connsiteX60" fmla="*/ 11906 w 648469"/>
                  <a:gd name="connsiteY60" fmla="*/ 292894 h 638175"/>
                  <a:gd name="connsiteX61" fmla="*/ 4763 w 648469"/>
                  <a:gd name="connsiteY61" fmla="*/ 300038 h 638175"/>
                  <a:gd name="connsiteX62" fmla="*/ 0 w 648469"/>
                  <a:gd name="connsiteY62" fmla="*/ 319088 h 638175"/>
                  <a:gd name="connsiteX63" fmla="*/ 2381 w 648469"/>
                  <a:gd name="connsiteY63" fmla="*/ 330994 h 638175"/>
                  <a:gd name="connsiteX64" fmla="*/ 4763 w 648469"/>
                  <a:gd name="connsiteY64" fmla="*/ 345282 h 638175"/>
                  <a:gd name="connsiteX65" fmla="*/ 14288 w 648469"/>
                  <a:gd name="connsiteY65" fmla="*/ 359569 h 638175"/>
                  <a:gd name="connsiteX66" fmla="*/ 19050 w 648469"/>
                  <a:gd name="connsiteY66" fmla="*/ 366713 h 638175"/>
                  <a:gd name="connsiteX67" fmla="*/ 21431 w 648469"/>
                  <a:gd name="connsiteY67" fmla="*/ 376238 h 638175"/>
                  <a:gd name="connsiteX68" fmla="*/ 28575 w 648469"/>
                  <a:gd name="connsiteY68" fmla="*/ 397669 h 638175"/>
                  <a:gd name="connsiteX69" fmla="*/ 30956 w 648469"/>
                  <a:gd name="connsiteY69" fmla="*/ 404813 h 638175"/>
                  <a:gd name="connsiteX70" fmla="*/ 33338 w 648469"/>
                  <a:gd name="connsiteY70" fmla="*/ 411957 h 638175"/>
                  <a:gd name="connsiteX71" fmla="*/ 30956 w 648469"/>
                  <a:gd name="connsiteY71" fmla="*/ 426244 h 638175"/>
                  <a:gd name="connsiteX72" fmla="*/ 28575 w 648469"/>
                  <a:gd name="connsiteY72" fmla="*/ 433388 h 638175"/>
                  <a:gd name="connsiteX73" fmla="*/ 30956 w 648469"/>
                  <a:gd name="connsiteY73" fmla="*/ 507207 h 638175"/>
                  <a:gd name="connsiteX74" fmla="*/ 45244 w 648469"/>
                  <a:gd name="connsiteY74" fmla="*/ 535782 h 638175"/>
                  <a:gd name="connsiteX75" fmla="*/ 54769 w 648469"/>
                  <a:gd name="connsiteY75" fmla="*/ 550069 h 638175"/>
                  <a:gd name="connsiteX76" fmla="*/ 59531 w 648469"/>
                  <a:gd name="connsiteY76" fmla="*/ 557213 h 638175"/>
                  <a:gd name="connsiteX77" fmla="*/ 66675 w 648469"/>
                  <a:gd name="connsiteY77" fmla="*/ 564357 h 638175"/>
                  <a:gd name="connsiteX78" fmla="*/ 83344 w 648469"/>
                  <a:gd name="connsiteY78" fmla="*/ 583407 h 638175"/>
                  <a:gd name="connsiteX79" fmla="*/ 85725 w 648469"/>
                  <a:gd name="connsiteY79" fmla="*/ 592932 h 638175"/>
                  <a:gd name="connsiteX80" fmla="*/ 92869 w 648469"/>
                  <a:gd name="connsiteY80" fmla="*/ 597694 h 638175"/>
                  <a:gd name="connsiteX81" fmla="*/ 97631 w 648469"/>
                  <a:gd name="connsiteY81" fmla="*/ 604838 h 638175"/>
                  <a:gd name="connsiteX82" fmla="*/ 111919 w 648469"/>
                  <a:gd name="connsiteY82" fmla="*/ 614363 h 638175"/>
                  <a:gd name="connsiteX83" fmla="*/ 119063 w 648469"/>
                  <a:gd name="connsiteY83" fmla="*/ 621507 h 638175"/>
                  <a:gd name="connsiteX84" fmla="*/ 123825 w 648469"/>
                  <a:gd name="connsiteY84" fmla="*/ 628650 h 638175"/>
                  <a:gd name="connsiteX85" fmla="*/ 130969 w 648469"/>
                  <a:gd name="connsiteY85" fmla="*/ 631032 h 638175"/>
                  <a:gd name="connsiteX86" fmla="*/ 147638 w 648469"/>
                  <a:gd name="connsiteY86" fmla="*/ 638175 h 638175"/>
                  <a:gd name="connsiteX87" fmla="*/ 159544 w 648469"/>
                  <a:gd name="connsiteY87" fmla="*/ 616744 h 638175"/>
                  <a:gd name="connsiteX88" fmla="*/ 159544 w 648469"/>
                  <a:gd name="connsiteY88" fmla="*/ 616744 h 638175"/>
                  <a:gd name="connsiteX89" fmla="*/ 166688 w 648469"/>
                  <a:gd name="connsiteY89" fmla="*/ 611982 h 638175"/>
                  <a:gd name="connsiteX90" fmla="*/ 169069 w 648469"/>
                  <a:gd name="connsiteY90" fmla="*/ 604838 h 638175"/>
                  <a:gd name="connsiteX91" fmla="*/ 183356 w 648469"/>
                  <a:gd name="connsiteY91" fmla="*/ 600075 h 638175"/>
                  <a:gd name="connsiteX92" fmla="*/ 228600 w 648469"/>
                  <a:gd name="connsiteY92" fmla="*/ 604838 h 638175"/>
                  <a:gd name="connsiteX93" fmla="*/ 240506 w 648469"/>
                  <a:gd name="connsiteY93" fmla="*/ 607219 h 638175"/>
                  <a:gd name="connsiteX94" fmla="*/ 247650 w 648469"/>
                  <a:gd name="connsiteY94" fmla="*/ 611982 h 638175"/>
                  <a:gd name="connsiteX95" fmla="*/ 261938 w 648469"/>
                  <a:gd name="connsiteY95" fmla="*/ 600075 h 638175"/>
                  <a:gd name="connsiteX96" fmla="*/ 271463 w 648469"/>
                  <a:gd name="connsiteY96" fmla="*/ 585788 h 638175"/>
                  <a:gd name="connsiteX97" fmla="*/ 280988 w 648469"/>
                  <a:gd name="connsiteY97" fmla="*/ 581025 h 638175"/>
                  <a:gd name="connsiteX98" fmla="*/ 288131 w 648469"/>
                  <a:gd name="connsiteY98" fmla="*/ 576263 h 638175"/>
                  <a:gd name="connsiteX99" fmla="*/ 292894 w 648469"/>
                  <a:gd name="connsiteY99" fmla="*/ 569119 h 638175"/>
                  <a:gd name="connsiteX100" fmla="*/ 300038 w 648469"/>
                  <a:gd name="connsiteY100" fmla="*/ 564357 h 638175"/>
                  <a:gd name="connsiteX101" fmla="*/ 302419 w 648469"/>
                  <a:gd name="connsiteY101" fmla="*/ 554832 h 638175"/>
                  <a:gd name="connsiteX102" fmla="*/ 304800 w 648469"/>
                  <a:gd name="connsiteY102" fmla="*/ 538163 h 638175"/>
                  <a:gd name="connsiteX103" fmla="*/ 302419 w 648469"/>
                  <a:gd name="connsiteY103" fmla="*/ 511969 h 638175"/>
                  <a:gd name="connsiteX104" fmla="*/ 280988 w 648469"/>
                  <a:gd name="connsiteY104" fmla="*/ 495300 h 638175"/>
                  <a:gd name="connsiteX105" fmla="*/ 273844 w 648469"/>
                  <a:gd name="connsiteY105" fmla="*/ 488157 h 638175"/>
                  <a:gd name="connsiteX106" fmla="*/ 273844 w 648469"/>
                  <a:gd name="connsiteY106" fmla="*/ 447675 h 638175"/>
                  <a:gd name="connsiteX107" fmla="*/ 276225 w 648469"/>
                  <a:gd name="connsiteY107" fmla="*/ 440532 h 638175"/>
                  <a:gd name="connsiteX108" fmla="*/ 300038 w 648469"/>
                  <a:gd name="connsiteY108" fmla="*/ 428625 h 638175"/>
                  <a:gd name="connsiteX109" fmla="*/ 314325 w 648469"/>
                  <a:gd name="connsiteY109" fmla="*/ 421482 h 638175"/>
                  <a:gd name="connsiteX110" fmla="*/ 323850 w 648469"/>
                  <a:gd name="connsiteY110" fmla="*/ 411957 h 638175"/>
                  <a:gd name="connsiteX111" fmla="*/ 326231 w 648469"/>
                  <a:gd name="connsiteY111" fmla="*/ 404813 h 638175"/>
                  <a:gd name="connsiteX112" fmla="*/ 335756 w 648469"/>
                  <a:gd name="connsiteY112" fmla="*/ 390525 h 638175"/>
                  <a:gd name="connsiteX113" fmla="*/ 340519 w 648469"/>
                  <a:gd name="connsiteY113" fmla="*/ 383382 h 638175"/>
                  <a:gd name="connsiteX114" fmla="*/ 345281 w 648469"/>
                  <a:gd name="connsiteY114" fmla="*/ 364332 h 638175"/>
                  <a:gd name="connsiteX115" fmla="*/ 352425 w 648469"/>
                  <a:gd name="connsiteY115" fmla="*/ 357188 h 638175"/>
                  <a:gd name="connsiteX116" fmla="*/ 373856 w 648469"/>
                  <a:gd name="connsiteY116" fmla="*/ 350044 h 638175"/>
                  <a:gd name="connsiteX117" fmla="*/ 388144 w 648469"/>
                  <a:gd name="connsiteY117" fmla="*/ 345282 h 638175"/>
                  <a:gd name="connsiteX118" fmla="*/ 409575 w 648469"/>
                  <a:gd name="connsiteY118" fmla="*/ 338138 h 638175"/>
                  <a:gd name="connsiteX119" fmla="*/ 416719 w 648469"/>
                  <a:gd name="connsiteY119" fmla="*/ 335757 h 638175"/>
                  <a:gd name="connsiteX120" fmla="*/ 426244 w 648469"/>
                  <a:gd name="connsiteY120" fmla="*/ 323850 h 638175"/>
                  <a:gd name="connsiteX121" fmla="*/ 428625 w 648469"/>
                  <a:gd name="connsiteY121" fmla="*/ 316707 h 638175"/>
                  <a:gd name="connsiteX122" fmla="*/ 433388 w 648469"/>
                  <a:gd name="connsiteY122" fmla="*/ 309563 h 638175"/>
                  <a:gd name="connsiteX123" fmla="*/ 435769 w 648469"/>
                  <a:gd name="connsiteY123" fmla="*/ 302419 h 638175"/>
                  <a:gd name="connsiteX124" fmla="*/ 442913 w 648469"/>
                  <a:gd name="connsiteY124" fmla="*/ 297657 h 638175"/>
                  <a:gd name="connsiteX125" fmla="*/ 495300 w 648469"/>
                  <a:gd name="connsiteY125" fmla="*/ 295275 h 638175"/>
                  <a:gd name="connsiteX126" fmla="*/ 514350 w 648469"/>
                  <a:gd name="connsiteY126" fmla="*/ 288132 h 638175"/>
                  <a:gd name="connsiteX127" fmla="*/ 521494 w 648469"/>
                  <a:gd name="connsiteY127" fmla="*/ 285750 h 638175"/>
                  <a:gd name="connsiteX128" fmla="*/ 535781 w 648469"/>
                  <a:gd name="connsiteY128" fmla="*/ 276225 h 638175"/>
                  <a:gd name="connsiteX129" fmla="*/ 559594 w 648469"/>
                  <a:gd name="connsiteY129" fmla="*/ 269082 h 638175"/>
                  <a:gd name="connsiteX130" fmla="*/ 566738 w 648469"/>
                  <a:gd name="connsiteY130" fmla="*/ 266700 h 638175"/>
                  <a:gd name="connsiteX131" fmla="*/ 573881 w 648469"/>
                  <a:gd name="connsiteY131" fmla="*/ 264319 h 638175"/>
                  <a:gd name="connsiteX132" fmla="*/ 602456 w 648469"/>
                  <a:gd name="connsiteY132" fmla="*/ 250032 h 638175"/>
                  <a:gd name="connsiteX133" fmla="*/ 609600 w 648469"/>
                  <a:gd name="connsiteY133" fmla="*/ 247650 h 638175"/>
                  <a:gd name="connsiteX134" fmla="*/ 626269 w 648469"/>
                  <a:gd name="connsiteY134" fmla="*/ 230982 h 638175"/>
                  <a:gd name="connsiteX135" fmla="*/ 631031 w 648469"/>
                  <a:gd name="connsiteY135" fmla="*/ 223838 h 638175"/>
                  <a:gd name="connsiteX136" fmla="*/ 647700 w 648469"/>
                  <a:gd name="connsiteY136" fmla="*/ 223838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648469" h="638175">
                    <a:moveTo>
                      <a:pt x="647700" y="223838"/>
                    </a:moveTo>
                    <a:cubicBezTo>
                      <a:pt x="650081" y="221457"/>
                      <a:pt x="646266" y="214285"/>
                      <a:pt x="645319" y="209550"/>
                    </a:cubicBezTo>
                    <a:cubicBezTo>
                      <a:pt x="644677" y="206341"/>
                      <a:pt x="643580" y="203234"/>
                      <a:pt x="642938" y="200025"/>
                    </a:cubicBezTo>
                    <a:cubicBezTo>
                      <a:pt x="640364" y="187159"/>
                      <a:pt x="641492" y="187271"/>
                      <a:pt x="638175" y="176213"/>
                    </a:cubicBezTo>
                    <a:cubicBezTo>
                      <a:pt x="636733" y="171404"/>
                      <a:pt x="635001" y="166688"/>
                      <a:pt x="633413" y="161925"/>
                    </a:cubicBezTo>
                    <a:cubicBezTo>
                      <a:pt x="632619" y="159544"/>
                      <a:pt x="633119" y="156174"/>
                      <a:pt x="631031" y="154782"/>
                    </a:cubicBezTo>
                    <a:cubicBezTo>
                      <a:pt x="621800" y="148626"/>
                      <a:pt x="626603" y="150924"/>
                      <a:pt x="616744" y="147638"/>
                    </a:cubicBezTo>
                    <a:cubicBezTo>
                      <a:pt x="615156" y="145257"/>
                      <a:pt x="613261" y="143054"/>
                      <a:pt x="611981" y="140494"/>
                    </a:cubicBezTo>
                    <a:cubicBezTo>
                      <a:pt x="610858" y="138249"/>
                      <a:pt x="610819" y="135544"/>
                      <a:pt x="609600" y="133350"/>
                    </a:cubicBezTo>
                    <a:cubicBezTo>
                      <a:pt x="606820" y="128347"/>
                      <a:pt x="603250" y="123825"/>
                      <a:pt x="600075" y="119063"/>
                    </a:cubicBezTo>
                    <a:cubicBezTo>
                      <a:pt x="596302" y="113403"/>
                      <a:pt x="592606" y="107570"/>
                      <a:pt x="588169" y="102394"/>
                    </a:cubicBezTo>
                    <a:cubicBezTo>
                      <a:pt x="585977" y="99837"/>
                      <a:pt x="583093" y="97908"/>
                      <a:pt x="581025" y="95250"/>
                    </a:cubicBezTo>
                    <a:cubicBezTo>
                      <a:pt x="575930" y="88700"/>
                      <a:pt x="571842" y="78810"/>
                      <a:pt x="564356" y="73819"/>
                    </a:cubicBezTo>
                    <a:cubicBezTo>
                      <a:pt x="562268" y="72427"/>
                      <a:pt x="559594" y="72232"/>
                      <a:pt x="557213" y="71438"/>
                    </a:cubicBezTo>
                    <a:cubicBezTo>
                      <a:pt x="555625" y="69057"/>
                      <a:pt x="554282" y="66493"/>
                      <a:pt x="552450" y="64294"/>
                    </a:cubicBezTo>
                    <a:cubicBezTo>
                      <a:pt x="537173" y="45962"/>
                      <a:pt x="552366" y="67740"/>
                      <a:pt x="540544" y="50007"/>
                    </a:cubicBezTo>
                    <a:cubicBezTo>
                      <a:pt x="539750" y="46038"/>
                      <a:pt x="538735" y="42107"/>
                      <a:pt x="538163" y="38100"/>
                    </a:cubicBezTo>
                    <a:cubicBezTo>
                      <a:pt x="537146" y="30985"/>
                      <a:pt x="539903" y="22557"/>
                      <a:pt x="535781" y="16669"/>
                    </a:cubicBezTo>
                    <a:cubicBezTo>
                      <a:pt x="533012" y="12714"/>
                      <a:pt x="526207" y="15335"/>
                      <a:pt x="521494" y="14288"/>
                    </a:cubicBezTo>
                    <a:cubicBezTo>
                      <a:pt x="519044" y="13744"/>
                      <a:pt x="516831" y="12289"/>
                      <a:pt x="514350" y="11907"/>
                    </a:cubicBezTo>
                    <a:cubicBezTo>
                      <a:pt x="506466" y="10694"/>
                      <a:pt x="498445" y="10579"/>
                      <a:pt x="490538" y="9525"/>
                    </a:cubicBezTo>
                    <a:cubicBezTo>
                      <a:pt x="486526" y="8990"/>
                      <a:pt x="482651" y="7617"/>
                      <a:pt x="478631" y="7144"/>
                    </a:cubicBezTo>
                    <a:cubicBezTo>
                      <a:pt x="469138" y="6027"/>
                      <a:pt x="459563" y="5747"/>
                      <a:pt x="450056" y="4763"/>
                    </a:cubicBezTo>
                    <a:cubicBezTo>
                      <a:pt x="436541" y="3365"/>
                      <a:pt x="423069" y="1588"/>
                      <a:pt x="409575" y="0"/>
                    </a:cubicBezTo>
                    <a:cubicBezTo>
                      <a:pt x="406400" y="794"/>
                      <a:pt x="401265" y="-657"/>
                      <a:pt x="400050" y="2382"/>
                    </a:cubicBezTo>
                    <a:cubicBezTo>
                      <a:pt x="398732" y="5678"/>
                      <a:pt x="403952" y="8463"/>
                      <a:pt x="404813" y="11907"/>
                    </a:cubicBezTo>
                    <a:cubicBezTo>
                      <a:pt x="407155" y="21275"/>
                      <a:pt x="409575" y="40482"/>
                      <a:pt x="409575" y="40482"/>
                    </a:cubicBezTo>
                    <a:cubicBezTo>
                      <a:pt x="408781" y="46832"/>
                      <a:pt x="408535" y="53275"/>
                      <a:pt x="407194" y="59532"/>
                    </a:cubicBezTo>
                    <a:cubicBezTo>
                      <a:pt x="404081" y="74058"/>
                      <a:pt x="401270" y="75561"/>
                      <a:pt x="392906" y="88107"/>
                    </a:cubicBezTo>
                    <a:cubicBezTo>
                      <a:pt x="391319" y="90488"/>
                      <a:pt x="390525" y="93663"/>
                      <a:pt x="388144" y="95250"/>
                    </a:cubicBezTo>
                    <a:lnTo>
                      <a:pt x="381000" y="100013"/>
                    </a:lnTo>
                    <a:cubicBezTo>
                      <a:pt x="378284" y="108162"/>
                      <a:pt x="374626" y="123313"/>
                      <a:pt x="366713" y="128588"/>
                    </a:cubicBezTo>
                    <a:lnTo>
                      <a:pt x="359569" y="133350"/>
                    </a:lnTo>
                    <a:cubicBezTo>
                      <a:pt x="354934" y="147256"/>
                      <a:pt x="360814" y="134488"/>
                      <a:pt x="350044" y="145257"/>
                    </a:cubicBezTo>
                    <a:cubicBezTo>
                      <a:pt x="339273" y="156028"/>
                      <a:pt x="352044" y="150145"/>
                      <a:pt x="338138" y="154782"/>
                    </a:cubicBezTo>
                    <a:cubicBezTo>
                      <a:pt x="335757" y="157163"/>
                      <a:pt x="333581" y="159769"/>
                      <a:pt x="330994" y="161925"/>
                    </a:cubicBezTo>
                    <a:cubicBezTo>
                      <a:pt x="328795" y="163757"/>
                      <a:pt x="325874" y="164664"/>
                      <a:pt x="323850" y="166688"/>
                    </a:cubicBezTo>
                    <a:cubicBezTo>
                      <a:pt x="321826" y="168712"/>
                      <a:pt x="321287" y="172000"/>
                      <a:pt x="319088" y="173832"/>
                    </a:cubicBezTo>
                    <a:cubicBezTo>
                      <a:pt x="315165" y="177101"/>
                      <a:pt x="307381" y="179321"/>
                      <a:pt x="302419" y="180975"/>
                    </a:cubicBezTo>
                    <a:cubicBezTo>
                      <a:pt x="290032" y="189234"/>
                      <a:pt x="294238" y="188613"/>
                      <a:pt x="271463" y="183357"/>
                    </a:cubicBezTo>
                    <a:cubicBezTo>
                      <a:pt x="268674" y="182713"/>
                      <a:pt x="266934" y="179756"/>
                      <a:pt x="264319" y="178594"/>
                    </a:cubicBezTo>
                    <a:cubicBezTo>
                      <a:pt x="254144" y="174072"/>
                      <a:pt x="250196" y="174219"/>
                      <a:pt x="240506" y="171450"/>
                    </a:cubicBezTo>
                    <a:cubicBezTo>
                      <a:pt x="223888" y="166701"/>
                      <a:pt x="245129" y="170750"/>
                      <a:pt x="216694" y="166688"/>
                    </a:cubicBezTo>
                    <a:cubicBezTo>
                      <a:pt x="207963" y="167482"/>
                      <a:pt x="199190" y="167910"/>
                      <a:pt x="190500" y="169069"/>
                    </a:cubicBezTo>
                    <a:cubicBezTo>
                      <a:pt x="187256" y="169501"/>
                      <a:pt x="184219" y="171017"/>
                      <a:pt x="180975" y="171450"/>
                    </a:cubicBezTo>
                    <a:cubicBezTo>
                      <a:pt x="172285" y="172609"/>
                      <a:pt x="163512" y="173038"/>
                      <a:pt x="154781" y="173832"/>
                    </a:cubicBezTo>
                    <a:cubicBezTo>
                      <a:pt x="151606" y="174626"/>
                      <a:pt x="148403" y="175314"/>
                      <a:pt x="145256" y="176213"/>
                    </a:cubicBezTo>
                    <a:cubicBezTo>
                      <a:pt x="142843" y="176902"/>
                      <a:pt x="140603" y="178283"/>
                      <a:pt x="138113" y="178594"/>
                    </a:cubicBezTo>
                    <a:cubicBezTo>
                      <a:pt x="127843" y="179878"/>
                      <a:pt x="117475" y="180181"/>
                      <a:pt x="107156" y="180975"/>
                    </a:cubicBezTo>
                    <a:cubicBezTo>
                      <a:pt x="102394" y="181769"/>
                      <a:pt x="96798" y="180551"/>
                      <a:pt x="92869" y="183357"/>
                    </a:cubicBezTo>
                    <a:cubicBezTo>
                      <a:pt x="90206" y="185259"/>
                      <a:pt x="91777" y="189874"/>
                      <a:pt x="90488" y="192882"/>
                    </a:cubicBezTo>
                    <a:cubicBezTo>
                      <a:pt x="89361" y="195512"/>
                      <a:pt x="87313" y="197644"/>
                      <a:pt x="85725" y="200025"/>
                    </a:cubicBezTo>
                    <a:cubicBezTo>
                      <a:pt x="80785" y="214848"/>
                      <a:pt x="83836" y="204710"/>
                      <a:pt x="78581" y="230982"/>
                    </a:cubicBezTo>
                    <a:cubicBezTo>
                      <a:pt x="77787" y="234951"/>
                      <a:pt x="79568" y="240643"/>
                      <a:pt x="76200" y="242888"/>
                    </a:cubicBezTo>
                    <a:lnTo>
                      <a:pt x="69056" y="247650"/>
                    </a:lnTo>
                    <a:cubicBezTo>
                      <a:pt x="67469" y="250031"/>
                      <a:pt x="65574" y="252234"/>
                      <a:pt x="64294" y="254794"/>
                    </a:cubicBezTo>
                    <a:cubicBezTo>
                      <a:pt x="63172" y="257039"/>
                      <a:pt x="63481" y="259978"/>
                      <a:pt x="61913" y="261938"/>
                    </a:cubicBezTo>
                    <a:cubicBezTo>
                      <a:pt x="58557" y="266133"/>
                      <a:pt x="52329" y="267513"/>
                      <a:pt x="47625" y="269082"/>
                    </a:cubicBezTo>
                    <a:cubicBezTo>
                      <a:pt x="46831" y="271463"/>
                      <a:pt x="46812" y="274265"/>
                      <a:pt x="45244" y="276225"/>
                    </a:cubicBezTo>
                    <a:cubicBezTo>
                      <a:pt x="43456" y="278460"/>
                      <a:pt x="40613" y="279617"/>
                      <a:pt x="38100" y="280988"/>
                    </a:cubicBezTo>
                    <a:cubicBezTo>
                      <a:pt x="21368" y="290115"/>
                      <a:pt x="24172" y="288806"/>
                      <a:pt x="11906" y="292894"/>
                    </a:cubicBezTo>
                    <a:cubicBezTo>
                      <a:pt x="9525" y="295275"/>
                      <a:pt x="6631" y="297236"/>
                      <a:pt x="4763" y="300038"/>
                    </a:cubicBezTo>
                    <a:cubicBezTo>
                      <a:pt x="2669" y="303179"/>
                      <a:pt x="344" y="317365"/>
                      <a:pt x="0" y="319088"/>
                    </a:cubicBezTo>
                    <a:cubicBezTo>
                      <a:pt x="794" y="323057"/>
                      <a:pt x="1657" y="327012"/>
                      <a:pt x="2381" y="330994"/>
                    </a:cubicBezTo>
                    <a:cubicBezTo>
                      <a:pt x="3245" y="335745"/>
                      <a:pt x="2906" y="340825"/>
                      <a:pt x="4763" y="345282"/>
                    </a:cubicBezTo>
                    <a:cubicBezTo>
                      <a:pt x="6965" y="350565"/>
                      <a:pt x="11113" y="354807"/>
                      <a:pt x="14288" y="359569"/>
                    </a:cubicBezTo>
                    <a:lnTo>
                      <a:pt x="19050" y="366713"/>
                    </a:lnTo>
                    <a:cubicBezTo>
                      <a:pt x="19844" y="369888"/>
                      <a:pt x="20491" y="373103"/>
                      <a:pt x="21431" y="376238"/>
                    </a:cubicBezTo>
                    <a:cubicBezTo>
                      <a:pt x="23595" y="383451"/>
                      <a:pt x="26194" y="390525"/>
                      <a:pt x="28575" y="397669"/>
                    </a:cubicBezTo>
                    <a:lnTo>
                      <a:pt x="30956" y="404813"/>
                    </a:lnTo>
                    <a:lnTo>
                      <a:pt x="33338" y="411957"/>
                    </a:lnTo>
                    <a:cubicBezTo>
                      <a:pt x="32544" y="416719"/>
                      <a:pt x="32003" y="421531"/>
                      <a:pt x="30956" y="426244"/>
                    </a:cubicBezTo>
                    <a:cubicBezTo>
                      <a:pt x="30411" y="428694"/>
                      <a:pt x="28575" y="430878"/>
                      <a:pt x="28575" y="433388"/>
                    </a:cubicBezTo>
                    <a:cubicBezTo>
                      <a:pt x="28575" y="458007"/>
                      <a:pt x="28966" y="482668"/>
                      <a:pt x="30956" y="507207"/>
                    </a:cubicBezTo>
                    <a:cubicBezTo>
                      <a:pt x="31866" y="518429"/>
                      <a:pt x="39392" y="527004"/>
                      <a:pt x="45244" y="535782"/>
                    </a:cubicBezTo>
                    <a:lnTo>
                      <a:pt x="54769" y="550069"/>
                    </a:lnTo>
                    <a:cubicBezTo>
                      <a:pt x="56356" y="552450"/>
                      <a:pt x="57507" y="555189"/>
                      <a:pt x="59531" y="557213"/>
                    </a:cubicBezTo>
                    <a:cubicBezTo>
                      <a:pt x="61912" y="559594"/>
                      <a:pt x="64607" y="561699"/>
                      <a:pt x="66675" y="564357"/>
                    </a:cubicBezTo>
                    <a:cubicBezTo>
                      <a:pt x="81634" y="583590"/>
                      <a:pt x="69514" y="574186"/>
                      <a:pt x="83344" y="583407"/>
                    </a:cubicBezTo>
                    <a:cubicBezTo>
                      <a:pt x="84138" y="586582"/>
                      <a:pt x="83910" y="590209"/>
                      <a:pt x="85725" y="592932"/>
                    </a:cubicBezTo>
                    <a:cubicBezTo>
                      <a:pt x="87313" y="595313"/>
                      <a:pt x="90845" y="595670"/>
                      <a:pt x="92869" y="597694"/>
                    </a:cubicBezTo>
                    <a:cubicBezTo>
                      <a:pt x="94893" y="599718"/>
                      <a:pt x="95477" y="602953"/>
                      <a:pt x="97631" y="604838"/>
                    </a:cubicBezTo>
                    <a:cubicBezTo>
                      <a:pt x="101939" y="608607"/>
                      <a:pt x="107872" y="610316"/>
                      <a:pt x="111919" y="614363"/>
                    </a:cubicBezTo>
                    <a:cubicBezTo>
                      <a:pt x="114300" y="616744"/>
                      <a:pt x="116907" y="618920"/>
                      <a:pt x="119063" y="621507"/>
                    </a:cubicBezTo>
                    <a:cubicBezTo>
                      <a:pt x="120895" y="623705"/>
                      <a:pt x="121590" y="626862"/>
                      <a:pt x="123825" y="628650"/>
                    </a:cubicBezTo>
                    <a:cubicBezTo>
                      <a:pt x="125785" y="630218"/>
                      <a:pt x="128724" y="629909"/>
                      <a:pt x="130969" y="631032"/>
                    </a:cubicBezTo>
                    <a:cubicBezTo>
                      <a:pt x="147410" y="639252"/>
                      <a:pt x="127819" y="633221"/>
                      <a:pt x="147638" y="638175"/>
                    </a:cubicBezTo>
                    <a:cubicBezTo>
                      <a:pt x="160991" y="633724"/>
                      <a:pt x="154172" y="638229"/>
                      <a:pt x="159544" y="616744"/>
                    </a:cubicBezTo>
                    <a:lnTo>
                      <a:pt x="159544" y="616744"/>
                    </a:lnTo>
                    <a:lnTo>
                      <a:pt x="166688" y="611982"/>
                    </a:lnTo>
                    <a:cubicBezTo>
                      <a:pt x="167482" y="609601"/>
                      <a:pt x="167027" y="606297"/>
                      <a:pt x="169069" y="604838"/>
                    </a:cubicBezTo>
                    <a:cubicBezTo>
                      <a:pt x="173154" y="601920"/>
                      <a:pt x="183356" y="600075"/>
                      <a:pt x="183356" y="600075"/>
                    </a:cubicBezTo>
                    <a:lnTo>
                      <a:pt x="228600" y="604838"/>
                    </a:lnTo>
                    <a:cubicBezTo>
                      <a:pt x="232616" y="605340"/>
                      <a:pt x="236716" y="605798"/>
                      <a:pt x="240506" y="607219"/>
                    </a:cubicBezTo>
                    <a:cubicBezTo>
                      <a:pt x="243186" y="608224"/>
                      <a:pt x="245269" y="610394"/>
                      <a:pt x="247650" y="611982"/>
                    </a:cubicBezTo>
                    <a:cubicBezTo>
                      <a:pt x="252921" y="608468"/>
                      <a:pt x="258271" y="605575"/>
                      <a:pt x="261938" y="600075"/>
                    </a:cubicBezTo>
                    <a:cubicBezTo>
                      <a:pt x="269547" y="588662"/>
                      <a:pt x="256959" y="596149"/>
                      <a:pt x="271463" y="585788"/>
                    </a:cubicBezTo>
                    <a:cubicBezTo>
                      <a:pt x="274352" y="583725"/>
                      <a:pt x="277906" y="582786"/>
                      <a:pt x="280988" y="581025"/>
                    </a:cubicBezTo>
                    <a:cubicBezTo>
                      <a:pt x="283473" y="579605"/>
                      <a:pt x="285750" y="577850"/>
                      <a:pt x="288131" y="576263"/>
                    </a:cubicBezTo>
                    <a:cubicBezTo>
                      <a:pt x="289719" y="573882"/>
                      <a:pt x="290870" y="571143"/>
                      <a:pt x="292894" y="569119"/>
                    </a:cubicBezTo>
                    <a:cubicBezTo>
                      <a:pt x="294918" y="567095"/>
                      <a:pt x="298450" y="566738"/>
                      <a:pt x="300038" y="564357"/>
                    </a:cubicBezTo>
                    <a:cubicBezTo>
                      <a:pt x="301853" y="561634"/>
                      <a:pt x="301834" y="558052"/>
                      <a:pt x="302419" y="554832"/>
                    </a:cubicBezTo>
                    <a:cubicBezTo>
                      <a:pt x="303423" y="549310"/>
                      <a:pt x="304006" y="543719"/>
                      <a:pt x="304800" y="538163"/>
                    </a:cubicBezTo>
                    <a:cubicBezTo>
                      <a:pt x="304006" y="529432"/>
                      <a:pt x="305757" y="520076"/>
                      <a:pt x="302419" y="511969"/>
                    </a:cubicBezTo>
                    <a:cubicBezTo>
                      <a:pt x="297309" y="499560"/>
                      <a:pt x="290439" y="498452"/>
                      <a:pt x="280988" y="495300"/>
                    </a:cubicBezTo>
                    <a:cubicBezTo>
                      <a:pt x="278607" y="492919"/>
                      <a:pt x="275712" y="490959"/>
                      <a:pt x="273844" y="488157"/>
                    </a:cubicBezTo>
                    <a:cubicBezTo>
                      <a:pt x="267372" y="478449"/>
                      <a:pt x="273808" y="447985"/>
                      <a:pt x="273844" y="447675"/>
                    </a:cubicBezTo>
                    <a:cubicBezTo>
                      <a:pt x="274137" y="445182"/>
                      <a:pt x="274618" y="442460"/>
                      <a:pt x="276225" y="440532"/>
                    </a:cubicBezTo>
                    <a:cubicBezTo>
                      <a:pt x="287261" y="427289"/>
                      <a:pt x="285154" y="438548"/>
                      <a:pt x="300038" y="428625"/>
                    </a:cubicBezTo>
                    <a:cubicBezTo>
                      <a:pt x="309270" y="422471"/>
                      <a:pt x="304466" y="424768"/>
                      <a:pt x="314325" y="421482"/>
                    </a:cubicBezTo>
                    <a:cubicBezTo>
                      <a:pt x="317500" y="418307"/>
                      <a:pt x="321240" y="415611"/>
                      <a:pt x="323850" y="411957"/>
                    </a:cubicBezTo>
                    <a:cubicBezTo>
                      <a:pt x="325309" y="409914"/>
                      <a:pt x="325012" y="407007"/>
                      <a:pt x="326231" y="404813"/>
                    </a:cubicBezTo>
                    <a:cubicBezTo>
                      <a:pt x="329011" y="399809"/>
                      <a:pt x="332581" y="395288"/>
                      <a:pt x="335756" y="390525"/>
                    </a:cubicBezTo>
                    <a:lnTo>
                      <a:pt x="340519" y="383382"/>
                    </a:lnTo>
                    <a:cubicBezTo>
                      <a:pt x="340862" y="381665"/>
                      <a:pt x="343189" y="367470"/>
                      <a:pt x="345281" y="364332"/>
                    </a:cubicBezTo>
                    <a:cubicBezTo>
                      <a:pt x="347149" y="361530"/>
                      <a:pt x="349569" y="358973"/>
                      <a:pt x="352425" y="357188"/>
                    </a:cubicBezTo>
                    <a:cubicBezTo>
                      <a:pt x="359772" y="352596"/>
                      <a:pt x="366001" y="352400"/>
                      <a:pt x="373856" y="350044"/>
                    </a:cubicBezTo>
                    <a:cubicBezTo>
                      <a:pt x="378665" y="348602"/>
                      <a:pt x="383381" y="346870"/>
                      <a:pt x="388144" y="345282"/>
                    </a:cubicBezTo>
                    <a:lnTo>
                      <a:pt x="409575" y="338138"/>
                    </a:lnTo>
                    <a:lnTo>
                      <a:pt x="416719" y="335757"/>
                    </a:lnTo>
                    <a:cubicBezTo>
                      <a:pt x="422703" y="317803"/>
                      <a:pt x="413935" y="339236"/>
                      <a:pt x="426244" y="323850"/>
                    </a:cubicBezTo>
                    <a:cubicBezTo>
                      <a:pt x="427812" y="321890"/>
                      <a:pt x="427503" y="318952"/>
                      <a:pt x="428625" y="316707"/>
                    </a:cubicBezTo>
                    <a:cubicBezTo>
                      <a:pt x="429905" y="314147"/>
                      <a:pt x="431800" y="311944"/>
                      <a:pt x="433388" y="309563"/>
                    </a:cubicBezTo>
                    <a:cubicBezTo>
                      <a:pt x="434182" y="307182"/>
                      <a:pt x="434201" y="304379"/>
                      <a:pt x="435769" y="302419"/>
                    </a:cubicBezTo>
                    <a:cubicBezTo>
                      <a:pt x="437557" y="300184"/>
                      <a:pt x="440072" y="297998"/>
                      <a:pt x="442913" y="297657"/>
                    </a:cubicBezTo>
                    <a:cubicBezTo>
                      <a:pt x="460269" y="295574"/>
                      <a:pt x="477838" y="296069"/>
                      <a:pt x="495300" y="295275"/>
                    </a:cubicBezTo>
                    <a:cubicBezTo>
                      <a:pt x="518266" y="290682"/>
                      <a:pt x="498002" y="296306"/>
                      <a:pt x="514350" y="288132"/>
                    </a:cubicBezTo>
                    <a:cubicBezTo>
                      <a:pt x="516595" y="287009"/>
                      <a:pt x="519300" y="286969"/>
                      <a:pt x="521494" y="285750"/>
                    </a:cubicBezTo>
                    <a:cubicBezTo>
                      <a:pt x="526497" y="282970"/>
                      <a:pt x="530228" y="277613"/>
                      <a:pt x="535781" y="276225"/>
                    </a:cubicBezTo>
                    <a:cubicBezTo>
                      <a:pt x="550170" y="272628"/>
                      <a:pt x="542211" y="274876"/>
                      <a:pt x="559594" y="269082"/>
                    </a:cubicBezTo>
                    <a:lnTo>
                      <a:pt x="566738" y="266700"/>
                    </a:lnTo>
                    <a:cubicBezTo>
                      <a:pt x="569119" y="265906"/>
                      <a:pt x="571793" y="265711"/>
                      <a:pt x="573881" y="264319"/>
                    </a:cubicBezTo>
                    <a:cubicBezTo>
                      <a:pt x="592348" y="252008"/>
                      <a:pt x="582736" y="256605"/>
                      <a:pt x="602456" y="250032"/>
                    </a:cubicBezTo>
                    <a:lnTo>
                      <a:pt x="609600" y="247650"/>
                    </a:lnTo>
                    <a:cubicBezTo>
                      <a:pt x="620517" y="231274"/>
                      <a:pt x="613695" y="235173"/>
                      <a:pt x="626269" y="230982"/>
                    </a:cubicBezTo>
                    <a:cubicBezTo>
                      <a:pt x="627856" y="228601"/>
                      <a:pt x="628796" y="225626"/>
                      <a:pt x="631031" y="223838"/>
                    </a:cubicBezTo>
                    <a:cubicBezTo>
                      <a:pt x="643291" y="214030"/>
                      <a:pt x="645319" y="226219"/>
                      <a:pt x="647700" y="22383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teruel">
                <a:extLst>
                  <a:ext uri="{FF2B5EF4-FFF2-40B4-BE49-F238E27FC236}">
                    <a16:creationId xmlns:a16="http://schemas.microsoft.com/office/drawing/2014/main" id="{312918E2-BE2B-D421-126F-D37C63053E78}"/>
                  </a:ext>
                </a:extLst>
              </p:cNvPr>
              <p:cNvSpPr/>
              <p:nvPr/>
            </p:nvSpPr>
            <p:spPr>
              <a:xfrm>
                <a:off x="3370805" y="1473871"/>
                <a:ext cx="909520" cy="800100"/>
              </a:xfrm>
              <a:custGeom>
                <a:avLst/>
                <a:gdLst>
                  <a:gd name="connsiteX0" fmla="*/ 857335 w 902579"/>
                  <a:gd name="connsiteY0" fmla="*/ 85725 h 800100"/>
                  <a:gd name="connsiteX1" fmla="*/ 840666 w 902579"/>
                  <a:gd name="connsiteY1" fmla="*/ 90487 h 800100"/>
                  <a:gd name="connsiteX2" fmla="*/ 833522 w 902579"/>
                  <a:gd name="connsiteY2" fmla="*/ 92869 h 800100"/>
                  <a:gd name="connsiteX3" fmla="*/ 812091 w 902579"/>
                  <a:gd name="connsiteY3" fmla="*/ 109537 h 800100"/>
                  <a:gd name="connsiteX4" fmla="*/ 807329 w 902579"/>
                  <a:gd name="connsiteY4" fmla="*/ 116681 h 800100"/>
                  <a:gd name="connsiteX5" fmla="*/ 778754 w 902579"/>
                  <a:gd name="connsiteY5" fmla="*/ 111919 h 800100"/>
                  <a:gd name="connsiteX6" fmla="*/ 764466 w 902579"/>
                  <a:gd name="connsiteY6" fmla="*/ 102394 h 800100"/>
                  <a:gd name="connsiteX7" fmla="*/ 752560 w 902579"/>
                  <a:gd name="connsiteY7" fmla="*/ 92869 h 800100"/>
                  <a:gd name="connsiteX8" fmla="*/ 728747 w 902579"/>
                  <a:gd name="connsiteY8" fmla="*/ 76200 h 800100"/>
                  <a:gd name="connsiteX9" fmla="*/ 721604 w 902579"/>
                  <a:gd name="connsiteY9" fmla="*/ 73819 h 800100"/>
                  <a:gd name="connsiteX10" fmla="*/ 716841 w 902579"/>
                  <a:gd name="connsiteY10" fmla="*/ 66675 h 800100"/>
                  <a:gd name="connsiteX11" fmla="*/ 709697 w 902579"/>
                  <a:gd name="connsiteY11" fmla="*/ 61912 h 800100"/>
                  <a:gd name="connsiteX12" fmla="*/ 669216 w 902579"/>
                  <a:gd name="connsiteY12" fmla="*/ 54769 h 800100"/>
                  <a:gd name="connsiteX13" fmla="*/ 652547 w 902579"/>
                  <a:gd name="connsiteY13" fmla="*/ 52387 h 800100"/>
                  <a:gd name="connsiteX14" fmla="*/ 647785 w 902579"/>
                  <a:gd name="connsiteY14" fmla="*/ 45244 h 800100"/>
                  <a:gd name="connsiteX15" fmla="*/ 640641 w 902579"/>
                  <a:gd name="connsiteY15" fmla="*/ 28575 h 800100"/>
                  <a:gd name="connsiteX16" fmla="*/ 633497 w 902579"/>
                  <a:gd name="connsiteY16" fmla="*/ 23812 h 800100"/>
                  <a:gd name="connsiteX17" fmla="*/ 612066 w 902579"/>
                  <a:gd name="connsiteY17" fmla="*/ 7144 h 800100"/>
                  <a:gd name="connsiteX18" fmla="*/ 566822 w 902579"/>
                  <a:gd name="connsiteY18" fmla="*/ 2381 h 800100"/>
                  <a:gd name="connsiteX19" fmla="*/ 547772 w 902579"/>
                  <a:gd name="connsiteY19" fmla="*/ 0 h 800100"/>
                  <a:gd name="connsiteX20" fmla="*/ 516816 w 902579"/>
                  <a:gd name="connsiteY20" fmla="*/ 4762 h 800100"/>
                  <a:gd name="connsiteX21" fmla="*/ 509672 w 902579"/>
                  <a:gd name="connsiteY21" fmla="*/ 9525 h 800100"/>
                  <a:gd name="connsiteX22" fmla="*/ 493004 w 902579"/>
                  <a:gd name="connsiteY22" fmla="*/ 14287 h 800100"/>
                  <a:gd name="connsiteX23" fmla="*/ 471572 w 902579"/>
                  <a:gd name="connsiteY23" fmla="*/ 19050 h 800100"/>
                  <a:gd name="connsiteX24" fmla="*/ 457285 w 902579"/>
                  <a:gd name="connsiteY24" fmla="*/ 23812 h 800100"/>
                  <a:gd name="connsiteX25" fmla="*/ 454904 w 902579"/>
                  <a:gd name="connsiteY25" fmla="*/ 30956 h 800100"/>
                  <a:gd name="connsiteX26" fmla="*/ 450141 w 902579"/>
                  <a:gd name="connsiteY26" fmla="*/ 54769 h 800100"/>
                  <a:gd name="connsiteX27" fmla="*/ 447760 w 902579"/>
                  <a:gd name="connsiteY27" fmla="*/ 61912 h 800100"/>
                  <a:gd name="connsiteX28" fmla="*/ 433472 w 902579"/>
                  <a:gd name="connsiteY28" fmla="*/ 73819 h 800100"/>
                  <a:gd name="connsiteX29" fmla="*/ 428710 w 902579"/>
                  <a:gd name="connsiteY29" fmla="*/ 80962 h 800100"/>
                  <a:gd name="connsiteX30" fmla="*/ 409660 w 902579"/>
                  <a:gd name="connsiteY30" fmla="*/ 85725 h 800100"/>
                  <a:gd name="connsiteX31" fmla="*/ 402516 w 902579"/>
                  <a:gd name="connsiteY31" fmla="*/ 90487 h 800100"/>
                  <a:gd name="connsiteX32" fmla="*/ 392991 w 902579"/>
                  <a:gd name="connsiteY32" fmla="*/ 92869 h 800100"/>
                  <a:gd name="connsiteX33" fmla="*/ 385847 w 902579"/>
                  <a:gd name="connsiteY33" fmla="*/ 95250 h 800100"/>
                  <a:gd name="connsiteX34" fmla="*/ 364416 w 902579"/>
                  <a:gd name="connsiteY34" fmla="*/ 107156 h 800100"/>
                  <a:gd name="connsiteX35" fmla="*/ 338222 w 902579"/>
                  <a:gd name="connsiteY35" fmla="*/ 104775 h 800100"/>
                  <a:gd name="connsiteX36" fmla="*/ 331079 w 902579"/>
                  <a:gd name="connsiteY36" fmla="*/ 102394 h 800100"/>
                  <a:gd name="connsiteX37" fmla="*/ 321554 w 902579"/>
                  <a:gd name="connsiteY37" fmla="*/ 100012 h 800100"/>
                  <a:gd name="connsiteX38" fmla="*/ 290597 w 902579"/>
                  <a:gd name="connsiteY38" fmla="*/ 97631 h 800100"/>
                  <a:gd name="connsiteX39" fmla="*/ 233447 w 902579"/>
                  <a:gd name="connsiteY39" fmla="*/ 100012 h 800100"/>
                  <a:gd name="connsiteX40" fmla="*/ 219160 w 902579"/>
                  <a:gd name="connsiteY40" fmla="*/ 104775 h 800100"/>
                  <a:gd name="connsiteX41" fmla="*/ 212016 w 902579"/>
                  <a:gd name="connsiteY41" fmla="*/ 107156 h 800100"/>
                  <a:gd name="connsiteX42" fmla="*/ 190585 w 902579"/>
                  <a:gd name="connsiteY42" fmla="*/ 116681 h 800100"/>
                  <a:gd name="connsiteX43" fmla="*/ 183441 w 902579"/>
                  <a:gd name="connsiteY43" fmla="*/ 119062 h 800100"/>
                  <a:gd name="connsiteX44" fmla="*/ 176297 w 902579"/>
                  <a:gd name="connsiteY44" fmla="*/ 123825 h 800100"/>
                  <a:gd name="connsiteX45" fmla="*/ 157247 w 902579"/>
                  <a:gd name="connsiteY45" fmla="*/ 130969 h 800100"/>
                  <a:gd name="connsiteX46" fmla="*/ 147722 w 902579"/>
                  <a:gd name="connsiteY46" fmla="*/ 133350 h 800100"/>
                  <a:gd name="connsiteX47" fmla="*/ 133435 w 902579"/>
                  <a:gd name="connsiteY47" fmla="*/ 138112 h 800100"/>
                  <a:gd name="connsiteX48" fmla="*/ 128672 w 902579"/>
                  <a:gd name="connsiteY48" fmla="*/ 147637 h 800100"/>
                  <a:gd name="connsiteX49" fmla="*/ 123910 w 902579"/>
                  <a:gd name="connsiteY49" fmla="*/ 154781 h 800100"/>
                  <a:gd name="connsiteX50" fmla="*/ 116766 w 902579"/>
                  <a:gd name="connsiteY50" fmla="*/ 171450 h 800100"/>
                  <a:gd name="connsiteX51" fmla="*/ 107241 w 902579"/>
                  <a:gd name="connsiteY51" fmla="*/ 192881 h 800100"/>
                  <a:gd name="connsiteX52" fmla="*/ 109622 w 902579"/>
                  <a:gd name="connsiteY52" fmla="*/ 219075 h 800100"/>
                  <a:gd name="connsiteX53" fmla="*/ 112004 w 902579"/>
                  <a:gd name="connsiteY53" fmla="*/ 235744 h 800100"/>
                  <a:gd name="connsiteX54" fmla="*/ 107241 w 902579"/>
                  <a:gd name="connsiteY54" fmla="*/ 261937 h 800100"/>
                  <a:gd name="connsiteX55" fmla="*/ 104860 w 902579"/>
                  <a:gd name="connsiteY55" fmla="*/ 278606 h 800100"/>
                  <a:gd name="connsiteX56" fmla="*/ 102479 w 902579"/>
                  <a:gd name="connsiteY56" fmla="*/ 285750 h 800100"/>
                  <a:gd name="connsiteX57" fmla="*/ 100097 w 902579"/>
                  <a:gd name="connsiteY57" fmla="*/ 295275 h 800100"/>
                  <a:gd name="connsiteX58" fmla="*/ 90572 w 902579"/>
                  <a:gd name="connsiteY58" fmla="*/ 309562 h 800100"/>
                  <a:gd name="connsiteX59" fmla="*/ 88191 w 902579"/>
                  <a:gd name="connsiteY59" fmla="*/ 335756 h 800100"/>
                  <a:gd name="connsiteX60" fmla="*/ 85810 w 902579"/>
                  <a:gd name="connsiteY60" fmla="*/ 381000 h 800100"/>
                  <a:gd name="connsiteX61" fmla="*/ 83429 w 902579"/>
                  <a:gd name="connsiteY61" fmla="*/ 397669 h 800100"/>
                  <a:gd name="connsiteX62" fmla="*/ 81047 w 902579"/>
                  <a:gd name="connsiteY62" fmla="*/ 404812 h 800100"/>
                  <a:gd name="connsiteX63" fmla="*/ 76285 w 902579"/>
                  <a:gd name="connsiteY63" fmla="*/ 411956 h 800100"/>
                  <a:gd name="connsiteX64" fmla="*/ 69141 w 902579"/>
                  <a:gd name="connsiteY64" fmla="*/ 416719 h 800100"/>
                  <a:gd name="connsiteX65" fmla="*/ 35804 w 902579"/>
                  <a:gd name="connsiteY65" fmla="*/ 423862 h 800100"/>
                  <a:gd name="connsiteX66" fmla="*/ 31041 w 902579"/>
                  <a:gd name="connsiteY66" fmla="*/ 431006 h 800100"/>
                  <a:gd name="connsiteX67" fmla="*/ 26279 w 902579"/>
                  <a:gd name="connsiteY67" fmla="*/ 459581 h 800100"/>
                  <a:gd name="connsiteX68" fmla="*/ 23897 w 902579"/>
                  <a:gd name="connsiteY68" fmla="*/ 466725 h 800100"/>
                  <a:gd name="connsiteX69" fmla="*/ 19135 w 902579"/>
                  <a:gd name="connsiteY69" fmla="*/ 502444 h 800100"/>
                  <a:gd name="connsiteX70" fmla="*/ 16754 w 902579"/>
                  <a:gd name="connsiteY70" fmla="*/ 509587 h 800100"/>
                  <a:gd name="connsiteX71" fmla="*/ 7229 w 902579"/>
                  <a:gd name="connsiteY71" fmla="*/ 514350 h 800100"/>
                  <a:gd name="connsiteX72" fmla="*/ 85 w 902579"/>
                  <a:gd name="connsiteY72" fmla="*/ 519112 h 800100"/>
                  <a:gd name="connsiteX73" fmla="*/ 4847 w 902579"/>
                  <a:gd name="connsiteY73" fmla="*/ 566737 h 800100"/>
                  <a:gd name="connsiteX74" fmla="*/ 9610 w 902579"/>
                  <a:gd name="connsiteY74" fmla="*/ 573881 h 800100"/>
                  <a:gd name="connsiteX75" fmla="*/ 21516 w 902579"/>
                  <a:gd name="connsiteY75" fmla="*/ 590550 h 800100"/>
                  <a:gd name="connsiteX76" fmla="*/ 35804 w 902579"/>
                  <a:gd name="connsiteY76" fmla="*/ 600075 h 800100"/>
                  <a:gd name="connsiteX77" fmla="*/ 50091 w 902579"/>
                  <a:gd name="connsiteY77" fmla="*/ 609600 h 800100"/>
                  <a:gd name="connsiteX78" fmla="*/ 66760 w 902579"/>
                  <a:gd name="connsiteY78" fmla="*/ 611981 h 800100"/>
                  <a:gd name="connsiteX79" fmla="*/ 76285 w 902579"/>
                  <a:gd name="connsiteY79" fmla="*/ 614362 h 800100"/>
                  <a:gd name="connsiteX80" fmla="*/ 95335 w 902579"/>
                  <a:gd name="connsiteY80" fmla="*/ 616744 h 800100"/>
                  <a:gd name="connsiteX81" fmla="*/ 100097 w 902579"/>
                  <a:gd name="connsiteY81" fmla="*/ 623887 h 800100"/>
                  <a:gd name="connsiteX82" fmla="*/ 107241 w 902579"/>
                  <a:gd name="connsiteY82" fmla="*/ 628650 h 800100"/>
                  <a:gd name="connsiteX83" fmla="*/ 116766 w 902579"/>
                  <a:gd name="connsiteY83" fmla="*/ 642937 h 800100"/>
                  <a:gd name="connsiteX84" fmla="*/ 121529 w 902579"/>
                  <a:gd name="connsiteY84" fmla="*/ 650081 h 800100"/>
                  <a:gd name="connsiteX85" fmla="*/ 131054 w 902579"/>
                  <a:gd name="connsiteY85" fmla="*/ 664369 h 800100"/>
                  <a:gd name="connsiteX86" fmla="*/ 135816 w 902579"/>
                  <a:gd name="connsiteY86" fmla="*/ 671512 h 800100"/>
                  <a:gd name="connsiteX87" fmla="*/ 142960 w 902579"/>
                  <a:gd name="connsiteY87" fmla="*/ 673894 h 800100"/>
                  <a:gd name="connsiteX88" fmla="*/ 162010 w 902579"/>
                  <a:gd name="connsiteY88" fmla="*/ 678656 h 800100"/>
                  <a:gd name="connsiteX89" fmla="*/ 183441 w 902579"/>
                  <a:gd name="connsiteY89" fmla="*/ 669131 h 800100"/>
                  <a:gd name="connsiteX90" fmla="*/ 185822 w 902579"/>
                  <a:gd name="connsiteY90" fmla="*/ 650081 h 800100"/>
                  <a:gd name="connsiteX91" fmla="*/ 207254 w 902579"/>
                  <a:gd name="connsiteY91" fmla="*/ 631031 h 800100"/>
                  <a:gd name="connsiteX92" fmla="*/ 238210 w 902579"/>
                  <a:gd name="connsiteY92" fmla="*/ 633412 h 800100"/>
                  <a:gd name="connsiteX93" fmla="*/ 245354 w 902579"/>
                  <a:gd name="connsiteY93" fmla="*/ 647700 h 800100"/>
                  <a:gd name="connsiteX94" fmla="*/ 254879 w 902579"/>
                  <a:gd name="connsiteY94" fmla="*/ 661987 h 800100"/>
                  <a:gd name="connsiteX95" fmla="*/ 259641 w 902579"/>
                  <a:gd name="connsiteY95" fmla="*/ 669131 h 800100"/>
                  <a:gd name="connsiteX96" fmla="*/ 269166 w 902579"/>
                  <a:gd name="connsiteY96" fmla="*/ 673894 h 800100"/>
                  <a:gd name="connsiteX97" fmla="*/ 276310 w 902579"/>
                  <a:gd name="connsiteY97" fmla="*/ 676275 h 800100"/>
                  <a:gd name="connsiteX98" fmla="*/ 283454 w 902579"/>
                  <a:gd name="connsiteY98" fmla="*/ 681037 h 800100"/>
                  <a:gd name="connsiteX99" fmla="*/ 292979 w 902579"/>
                  <a:gd name="connsiteY99" fmla="*/ 678656 h 800100"/>
                  <a:gd name="connsiteX100" fmla="*/ 304885 w 902579"/>
                  <a:gd name="connsiteY100" fmla="*/ 669131 h 800100"/>
                  <a:gd name="connsiteX101" fmla="*/ 321554 w 902579"/>
                  <a:gd name="connsiteY101" fmla="*/ 671512 h 800100"/>
                  <a:gd name="connsiteX102" fmla="*/ 326316 w 902579"/>
                  <a:gd name="connsiteY102" fmla="*/ 685800 h 800100"/>
                  <a:gd name="connsiteX103" fmla="*/ 321554 w 902579"/>
                  <a:gd name="connsiteY103" fmla="*/ 716756 h 800100"/>
                  <a:gd name="connsiteX104" fmla="*/ 316791 w 902579"/>
                  <a:gd name="connsiteY104" fmla="*/ 723900 h 800100"/>
                  <a:gd name="connsiteX105" fmla="*/ 326316 w 902579"/>
                  <a:gd name="connsiteY105" fmla="*/ 735806 h 800100"/>
                  <a:gd name="connsiteX106" fmla="*/ 338222 w 902579"/>
                  <a:gd name="connsiteY106" fmla="*/ 750094 h 800100"/>
                  <a:gd name="connsiteX107" fmla="*/ 347747 w 902579"/>
                  <a:gd name="connsiteY107" fmla="*/ 752475 h 800100"/>
                  <a:gd name="connsiteX108" fmla="*/ 364416 w 902579"/>
                  <a:gd name="connsiteY108" fmla="*/ 757237 h 800100"/>
                  <a:gd name="connsiteX109" fmla="*/ 371560 w 902579"/>
                  <a:gd name="connsiteY109" fmla="*/ 762000 h 800100"/>
                  <a:gd name="connsiteX110" fmla="*/ 381085 w 902579"/>
                  <a:gd name="connsiteY110" fmla="*/ 776287 h 800100"/>
                  <a:gd name="connsiteX111" fmla="*/ 388229 w 902579"/>
                  <a:gd name="connsiteY111" fmla="*/ 781050 h 800100"/>
                  <a:gd name="connsiteX112" fmla="*/ 402516 w 902579"/>
                  <a:gd name="connsiteY112" fmla="*/ 792956 h 800100"/>
                  <a:gd name="connsiteX113" fmla="*/ 409660 w 902579"/>
                  <a:gd name="connsiteY113" fmla="*/ 795337 h 800100"/>
                  <a:gd name="connsiteX114" fmla="*/ 419185 w 902579"/>
                  <a:gd name="connsiteY114" fmla="*/ 800100 h 800100"/>
                  <a:gd name="connsiteX115" fmla="*/ 435854 w 902579"/>
                  <a:gd name="connsiteY115" fmla="*/ 790575 h 800100"/>
                  <a:gd name="connsiteX116" fmla="*/ 431091 w 902579"/>
                  <a:gd name="connsiteY116" fmla="*/ 776287 h 800100"/>
                  <a:gd name="connsiteX117" fmla="*/ 428710 w 902579"/>
                  <a:gd name="connsiteY117" fmla="*/ 769144 h 800100"/>
                  <a:gd name="connsiteX118" fmla="*/ 431091 w 902579"/>
                  <a:gd name="connsiteY118" fmla="*/ 759619 h 800100"/>
                  <a:gd name="connsiteX119" fmla="*/ 459666 w 902579"/>
                  <a:gd name="connsiteY119" fmla="*/ 740569 h 800100"/>
                  <a:gd name="connsiteX120" fmla="*/ 483479 w 902579"/>
                  <a:gd name="connsiteY120" fmla="*/ 733425 h 800100"/>
                  <a:gd name="connsiteX121" fmla="*/ 497766 w 902579"/>
                  <a:gd name="connsiteY121" fmla="*/ 731044 h 800100"/>
                  <a:gd name="connsiteX122" fmla="*/ 509672 w 902579"/>
                  <a:gd name="connsiteY122" fmla="*/ 709612 h 800100"/>
                  <a:gd name="connsiteX123" fmla="*/ 512054 w 902579"/>
                  <a:gd name="connsiteY123" fmla="*/ 683419 h 800100"/>
                  <a:gd name="connsiteX124" fmla="*/ 519197 w 902579"/>
                  <a:gd name="connsiteY124" fmla="*/ 676275 h 800100"/>
                  <a:gd name="connsiteX125" fmla="*/ 523960 w 902579"/>
                  <a:gd name="connsiteY125" fmla="*/ 669131 h 800100"/>
                  <a:gd name="connsiteX126" fmla="*/ 533485 w 902579"/>
                  <a:gd name="connsiteY126" fmla="*/ 654844 h 800100"/>
                  <a:gd name="connsiteX127" fmla="*/ 535866 w 902579"/>
                  <a:gd name="connsiteY127" fmla="*/ 647700 h 800100"/>
                  <a:gd name="connsiteX128" fmla="*/ 540629 w 902579"/>
                  <a:gd name="connsiteY128" fmla="*/ 640556 h 800100"/>
                  <a:gd name="connsiteX129" fmla="*/ 554916 w 902579"/>
                  <a:gd name="connsiteY129" fmla="*/ 633412 h 800100"/>
                  <a:gd name="connsiteX130" fmla="*/ 562060 w 902579"/>
                  <a:gd name="connsiteY130" fmla="*/ 626269 h 800100"/>
                  <a:gd name="connsiteX131" fmla="*/ 578729 w 902579"/>
                  <a:gd name="connsiteY131" fmla="*/ 614362 h 800100"/>
                  <a:gd name="connsiteX132" fmla="*/ 590635 w 902579"/>
                  <a:gd name="connsiteY132" fmla="*/ 602456 h 800100"/>
                  <a:gd name="connsiteX133" fmla="*/ 602541 w 902579"/>
                  <a:gd name="connsiteY133" fmla="*/ 588169 h 800100"/>
                  <a:gd name="connsiteX134" fmla="*/ 614447 w 902579"/>
                  <a:gd name="connsiteY134" fmla="*/ 583406 h 800100"/>
                  <a:gd name="connsiteX135" fmla="*/ 628735 w 902579"/>
                  <a:gd name="connsiteY135" fmla="*/ 561975 h 800100"/>
                  <a:gd name="connsiteX136" fmla="*/ 633497 w 902579"/>
                  <a:gd name="connsiteY136" fmla="*/ 554831 h 800100"/>
                  <a:gd name="connsiteX137" fmla="*/ 635879 w 902579"/>
                  <a:gd name="connsiteY137" fmla="*/ 547687 h 800100"/>
                  <a:gd name="connsiteX138" fmla="*/ 643022 w 902579"/>
                  <a:gd name="connsiteY138" fmla="*/ 545306 h 800100"/>
                  <a:gd name="connsiteX139" fmla="*/ 652547 w 902579"/>
                  <a:gd name="connsiteY139" fmla="*/ 531019 h 800100"/>
                  <a:gd name="connsiteX140" fmla="*/ 659691 w 902579"/>
                  <a:gd name="connsiteY140" fmla="*/ 516731 h 800100"/>
                  <a:gd name="connsiteX141" fmla="*/ 666835 w 902579"/>
                  <a:gd name="connsiteY141" fmla="*/ 502444 h 800100"/>
                  <a:gd name="connsiteX142" fmla="*/ 671597 w 902579"/>
                  <a:gd name="connsiteY142" fmla="*/ 488156 h 800100"/>
                  <a:gd name="connsiteX143" fmla="*/ 673979 w 902579"/>
                  <a:gd name="connsiteY143" fmla="*/ 481012 h 800100"/>
                  <a:gd name="connsiteX144" fmla="*/ 669216 w 902579"/>
                  <a:gd name="connsiteY144" fmla="*/ 426244 h 800100"/>
                  <a:gd name="connsiteX145" fmla="*/ 664454 w 902579"/>
                  <a:gd name="connsiteY145" fmla="*/ 411956 h 800100"/>
                  <a:gd name="connsiteX146" fmla="*/ 659691 w 902579"/>
                  <a:gd name="connsiteY146" fmla="*/ 388144 h 800100"/>
                  <a:gd name="connsiteX147" fmla="*/ 654929 w 902579"/>
                  <a:gd name="connsiteY147" fmla="*/ 381000 h 800100"/>
                  <a:gd name="connsiteX148" fmla="*/ 666835 w 902579"/>
                  <a:gd name="connsiteY148" fmla="*/ 323850 h 800100"/>
                  <a:gd name="connsiteX149" fmla="*/ 673979 w 902579"/>
                  <a:gd name="connsiteY149" fmla="*/ 319087 h 800100"/>
                  <a:gd name="connsiteX150" fmla="*/ 685885 w 902579"/>
                  <a:gd name="connsiteY150" fmla="*/ 304800 h 800100"/>
                  <a:gd name="connsiteX151" fmla="*/ 690647 w 902579"/>
                  <a:gd name="connsiteY151" fmla="*/ 297656 h 800100"/>
                  <a:gd name="connsiteX152" fmla="*/ 697791 w 902579"/>
                  <a:gd name="connsiteY152" fmla="*/ 295275 h 800100"/>
                  <a:gd name="connsiteX153" fmla="*/ 704935 w 902579"/>
                  <a:gd name="connsiteY153" fmla="*/ 288131 h 800100"/>
                  <a:gd name="connsiteX154" fmla="*/ 719222 w 902579"/>
                  <a:gd name="connsiteY154" fmla="*/ 283369 h 800100"/>
                  <a:gd name="connsiteX155" fmla="*/ 766847 w 902579"/>
                  <a:gd name="connsiteY155" fmla="*/ 288131 h 800100"/>
                  <a:gd name="connsiteX156" fmla="*/ 773991 w 902579"/>
                  <a:gd name="connsiteY156" fmla="*/ 292894 h 800100"/>
                  <a:gd name="connsiteX157" fmla="*/ 788279 w 902579"/>
                  <a:gd name="connsiteY157" fmla="*/ 297656 h 800100"/>
                  <a:gd name="connsiteX158" fmla="*/ 871622 w 902579"/>
                  <a:gd name="connsiteY158" fmla="*/ 295275 h 800100"/>
                  <a:gd name="connsiteX159" fmla="*/ 885910 w 902579"/>
                  <a:gd name="connsiteY159" fmla="*/ 290512 h 800100"/>
                  <a:gd name="connsiteX160" fmla="*/ 897816 w 902579"/>
                  <a:gd name="connsiteY160" fmla="*/ 269081 h 800100"/>
                  <a:gd name="connsiteX161" fmla="*/ 900197 w 902579"/>
                  <a:gd name="connsiteY161" fmla="*/ 261937 h 800100"/>
                  <a:gd name="connsiteX162" fmla="*/ 902579 w 902579"/>
                  <a:gd name="connsiteY162" fmla="*/ 254794 h 800100"/>
                  <a:gd name="connsiteX163" fmla="*/ 897816 w 902579"/>
                  <a:gd name="connsiteY163" fmla="*/ 204787 h 800100"/>
                  <a:gd name="connsiteX164" fmla="*/ 890672 w 902579"/>
                  <a:gd name="connsiteY164" fmla="*/ 188119 h 800100"/>
                  <a:gd name="connsiteX165" fmla="*/ 888291 w 902579"/>
                  <a:gd name="connsiteY165" fmla="*/ 180975 h 800100"/>
                  <a:gd name="connsiteX166" fmla="*/ 883529 w 902579"/>
                  <a:gd name="connsiteY166" fmla="*/ 154781 h 800100"/>
                  <a:gd name="connsiteX167" fmla="*/ 876385 w 902579"/>
                  <a:gd name="connsiteY167" fmla="*/ 126206 h 800100"/>
                  <a:gd name="connsiteX168" fmla="*/ 871622 w 902579"/>
                  <a:gd name="connsiteY168" fmla="*/ 119062 h 800100"/>
                  <a:gd name="connsiteX169" fmla="*/ 857335 w 902579"/>
                  <a:gd name="connsiteY169" fmla="*/ 8572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902579" h="800100">
                    <a:moveTo>
                      <a:pt x="857335" y="85725"/>
                    </a:moveTo>
                    <a:cubicBezTo>
                      <a:pt x="852176" y="80962"/>
                      <a:pt x="846201" y="88827"/>
                      <a:pt x="840666" y="90487"/>
                    </a:cubicBezTo>
                    <a:cubicBezTo>
                      <a:pt x="838262" y="91208"/>
                      <a:pt x="835716" y="91650"/>
                      <a:pt x="833522" y="92869"/>
                    </a:cubicBezTo>
                    <a:cubicBezTo>
                      <a:pt x="825287" y="97444"/>
                      <a:pt x="818074" y="102358"/>
                      <a:pt x="812091" y="109537"/>
                    </a:cubicBezTo>
                    <a:cubicBezTo>
                      <a:pt x="810259" y="111736"/>
                      <a:pt x="808916" y="114300"/>
                      <a:pt x="807329" y="116681"/>
                    </a:cubicBezTo>
                    <a:cubicBezTo>
                      <a:pt x="807183" y="116663"/>
                      <a:pt x="783159" y="114436"/>
                      <a:pt x="778754" y="111919"/>
                    </a:cubicBezTo>
                    <a:cubicBezTo>
                      <a:pt x="753783" y="97650"/>
                      <a:pt x="786769" y="109827"/>
                      <a:pt x="764466" y="102394"/>
                    </a:cubicBezTo>
                    <a:cubicBezTo>
                      <a:pt x="755430" y="88838"/>
                      <a:pt x="764947" y="99947"/>
                      <a:pt x="752560" y="92869"/>
                    </a:cubicBezTo>
                    <a:cubicBezTo>
                      <a:pt x="744950" y="88520"/>
                      <a:pt x="736971" y="78941"/>
                      <a:pt x="728747" y="76200"/>
                    </a:cubicBezTo>
                    <a:lnTo>
                      <a:pt x="721604" y="73819"/>
                    </a:lnTo>
                    <a:cubicBezTo>
                      <a:pt x="720016" y="71438"/>
                      <a:pt x="718865" y="68699"/>
                      <a:pt x="716841" y="66675"/>
                    </a:cubicBezTo>
                    <a:cubicBezTo>
                      <a:pt x="714817" y="64651"/>
                      <a:pt x="712312" y="63074"/>
                      <a:pt x="709697" y="61912"/>
                    </a:cubicBezTo>
                    <a:cubicBezTo>
                      <a:pt x="693546" y="54734"/>
                      <a:pt x="689139" y="56983"/>
                      <a:pt x="669216" y="54769"/>
                    </a:cubicBezTo>
                    <a:cubicBezTo>
                      <a:pt x="663638" y="54149"/>
                      <a:pt x="658103" y="53181"/>
                      <a:pt x="652547" y="52387"/>
                    </a:cubicBezTo>
                    <a:cubicBezTo>
                      <a:pt x="650960" y="50006"/>
                      <a:pt x="648912" y="47874"/>
                      <a:pt x="647785" y="45244"/>
                    </a:cubicBezTo>
                    <a:cubicBezTo>
                      <a:pt x="643686" y="35679"/>
                      <a:pt x="648115" y="36049"/>
                      <a:pt x="640641" y="28575"/>
                    </a:cubicBezTo>
                    <a:cubicBezTo>
                      <a:pt x="638617" y="26551"/>
                      <a:pt x="635696" y="25644"/>
                      <a:pt x="633497" y="23812"/>
                    </a:cubicBezTo>
                    <a:cubicBezTo>
                      <a:pt x="626289" y="17805"/>
                      <a:pt x="622386" y="9725"/>
                      <a:pt x="612066" y="7144"/>
                    </a:cubicBezTo>
                    <a:cubicBezTo>
                      <a:pt x="589635" y="1534"/>
                      <a:pt x="610655" y="6192"/>
                      <a:pt x="566822" y="2381"/>
                    </a:cubicBezTo>
                    <a:cubicBezTo>
                      <a:pt x="560447" y="1827"/>
                      <a:pt x="554122" y="794"/>
                      <a:pt x="547772" y="0"/>
                    </a:cubicBezTo>
                    <a:cubicBezTo>
                      <a:pt x="546489" y="183"/>
                      <a:pt x="519292" y="3937"/>
                      <a:pt x="516816" y="4762"/>
                    </a:cubicBezTo>
                    <a:cubicBezTo>
                      <a:pt x="514101" y="5667"/>
                      <a:pt x="512232" y="8245"/>
                      <a:pt x="509672" y="9525"/>
                    </a:cubicBezTo>
                    <a:cubicBezTo>
                      <a:pt x="506490" y="11116"/>
                      <a:pt x="495751" y="13677"/>
                      <a:pt x="493004" y="14287"/>
                    </a:cubicBezTo>
                    <a:cubicBezTo>
                      <a:pt x="484275" y="16227"/>
                      <a:pt x="479860" y="16564"/>
                      <a:pt x="471572" y="19050"/>
                    </a:cubicBezTo>
                    <a:cubicBezTo>
                      <a:pt x="466764" y="20492"/>
                      <a:pt x="457285" y="23812"/>
                      <a:pt x="457285" y="23812"/>
                    </a:cubicBezTo>
                    <a:cubicBezTo>
                      <a:pt x="456491" y="26193"/>
                      <a:pt x="455449" y="28506"/>
                      <a:pt x="454904" y="30956"/>
                    </a:cubicBezTo>
                    <a:cubicBezTo>
                      <a:pt x="450228" y="51997"/>
                      <a:pt x="454883" y="38171"/>
                      <a:pt x="450141" y="54769"/>
                    </a:cubicBezTo>
                    <a:cubicBezTo>
                      <a:pt x="449452" y="57182"/>
                      <a:pt x="449152" y="59824"/>
                      <a:pt x="447760" y="61912"/>
                    </a:cubicBezTo>
                    <a:cubicBezTo>
                      <a:pt x="444093" y="67412"/>
                      <a:pt x="438743" y="70305"/>
                      <a:pt x="433472" y="73819"/>
                    </a:cubicBezTo>
                    <a:cubicBezTo>
                      <a:pt x="431885" y="76200"/>
                      <a:pt x="430945" y="79174"/>
                      <a:pt x="428710" y="80962"/>
                    </a:cubicBezTo>
                    <a:cubicBezTo>
                      <a:pt x="426267" y="82916"/>
                      <a:pt x="410257" y="85606"/>
                      <a:pt x="409660" y="85725"/>
                    </a:cubicBezTo>
                    <a:cubicBezTo>
                      <a:pt x="407279" y="87312"/>
                      <a:pt x="405146" y="89360"/>
                      <a:pt x="402516" y="90487"/>
                    </a:cubicBezTo>
                    <a:cubicBezTo>
                      <a:pt x="399508" y="91776"/>
                      <a:pt x="396138" y="91970"/>
                      <a:pt x="392991" y="92869"/>
                    </a:cubicBezTo>
                    <a:cubicBezTo>
                      <a:pt x="390577" y="93559"/>
                      <a:pt x="388228" y="94456"/>
                      <a:pt x="385847" y="95250"/>
                    </a:cubicBezTo>
                    <a:cubicBezTo>
                      <a:pt x="369471" y="106167"/>
                      <a:pt x="376990" y="102965"/>
                      <a:pt x="364416" y="107156"/>
                    </a:cubicBezTo>
                    <a:cubicBezTo>
                      <a:pt x="355685" y="106362"/>
                      <a:pt x="346901" y="106015"/>
                      <a:pt x="338222" y="104775"/>
                    </a:cubicBezTo>
                    <a:cubicBezTo>
                      <a:pt x="335737" y="104420"/>
                      <a:pt x="333492" y="103084"/>
                      <a:pt x="331079" y="102394"/>
                    </a:cubicBezTo>
                    <a:cubicBezTo>
                      <a:pt x="327932" y="101495"/>
                      <a:pt x="324804" y="100394"/>
                      <a:pt x="321554" y="100012"/>
                    </a:cubicBezTo>
                    <a:cubicBezTo>
                      <a:pt x="311275" y="98803"/>
                      <a:pt x="300916" y="98425"/>
                      <a:pt x="290597" y="97631"/>
                    </a:cubicBezTo>
                    <a:cubicBezTo>
                      <a:pt x="271547" y="98425"/>
                      <a:pt x="252419" y="98115"/>
                      <a:pt x="233447" y="100012"/>
                    </a:cubicBezTo>
                    <a:cubicBezTo>
                      <a:pt x="228452" y="100512"/>
                      <a:pt x="223922" y="103187"/>
                      <a:pt x="219160" y="104775"/>
                    </a:cubicBezTo>
                    <a:lnTo>
                      <a:pt x="212016" y="107156"/>
                    </a:lnTo>
                    <a:cubicBezTo>
                      <a:pt x="200696" y="114704"/>
                      <a:pt x="207587" y="111014"/>
                      <a:pt x="190585" y="116681"/>
                    </a:cubicBezTo>
                    <a:lnTo>
                      <a:pt x="183441" y="119062"/>
                    </a:lnTo>
                    <a:cubicBezTo>
                      <a:pt x="181060" y="120650"/>
                      <a:pt x="178857" y="122545"/>
                      <a:pt x="176297" y="123825"/>
                    </a:cubicBezTo>
                    <a:cubicBezTo>
                      <a:pt x="172951" y="125498"/>
                      <a:pt x="162050" y="129597"/>
                      <a:pt x="157247" y="130969"/>
                    </a:cubicBezTo>
                    <a:cubicBezTo>
                      <a:pt x="154100" y="131868"/>
                      <a:pt x="150857" y="132410"/>
                      <a:pt x="147722" y="133350"/>
                    </a:cubicBezTo>
                    <a:cubicBezTo>
                      <a:pt x="142914" y="134792"/>
                      <a:pt x="133435" y="138112"/>
                      <a:pt x="133435" y="138112"/>
                    </a:cubicBezTo>
                    <a:cubicBezTo>
                      <a:pt x="131847" y="141287"/>
                      <a:pt x="130433" y="144555"/>
                      <a:pt x="128672" y="147637"/>
                    </a:cubicBezTo>
                    <a:cubicBezTo>
                      <a:pt x="127252" y="150122"/>
                      <a:pt x="125037" y="152150"/>
                      <a:pt x="123910" y="154781"/>
                    </a:cubicBezTo>
                    <a:cubicBezTo>
                      <a:pt x="114687" y="176304"/>
                      <a:pt x="128721" y="153519"/>
                      <a:pt x="116766" y="171450"/>
                    </a:cubicBezTo>
                    <a:cubicBezTo>
                      <a:pt x="111099" y="188452"/>
                      <a:pt x="114789" y="181560"/>
                      <a:pt x="107241" y="192881"/>
                    </a:cubicBezTo>
                    <a:cubicBezTo>
                      <a:pt x="108035" y="201612"/>
                      <a:pt x="108654" y="210361"/>
                      <a:pt x="109622" y="219075"/>
                    </a:cubicBezTo>
                    <a:cubicBezTo>
                      <a:pt x="110242" y="224653"/>
                      <a:pt x="112315" y="230140"/>
                      <a:pt x="112004" y="235744"/>
                    </a:cubicBezTo>
                    <a:cubicBezTo>
                      <a:pt x="111512" y="244605"/>
                      <a:pt x="108700" y="253184"/>
                      <a:pt x="107241" y="261937"/>
                    </a:cubicBezTo>
                    <a:cubicBezTo>
                      <a:pt x="106318" y="267473"/>
                      <a:pt x="105961" y="273102"/>
                      <a:pt x="104860" y="278606"/>
                    </a:cubicBezTo>
                    <a:cubicBezTo>
                      <a:pt x="104368" y="281067"/>
                      <a:pt x="103169" y="283336"/>
                      <a:pt x="102479" y="285750"/>
                    </a:cubicBezTo>
                    <a:cubicBezTo>
                      <a:pt x="101580" y="288897"/>
                      <a:pt x="101561" y="292348"/>
                      <a:pt x="100097" y="295275"/>
                    </a:cubicBezTo>
                    <a:cubicBezTo>
                      <a:pt x="97537" y="300394"/>
                      <a:pt x="90572" y="309562"/>
                      <a:pt x="90572" y="309562"/>
                    </a:cubicBezTo>
                    <a:cubicBezTo>
                      <a:pt x="84530" y="327690"/>
                      <a:pt x="84826" y="318927"/>
                      <a:pt x="88191" y="335756"/>
                    </a:cubicBezTo>
                    <a:cubicBezTo>
                      <a:pt x="87397" y="350837"/>
                      <a:pt x="86968" y="365942"/>
                      <a:pt x="85810" y="381000"/>
                    </a:cubicBezTo>
                    <a:cubicBezTo>
                      <a:pt x="85380" y="386596"/>
                      <a:pt x="84530" y="392165"/>
                      <a:pt x="83429" y="397669"/>
                    </a:cubicBezTo>
                    <a:cubicBezTo>
                      <a:pt x="82937" y="400130"/>
                      <a:pt x="82170" y="402567"/>
                      <a:pt x="81047" y="404812"/>
                    </a:cubicBezTo>
                    <a:cubicBezTo>
                      <a:pt x="79767" y="407372"/>
                      <a:pt x="78309" y="409932"/>
                      <a:pt x="76285" y="411956"/>
                    </a:cubicBezTo>
                    <a:cubicBezTo>
                      <a:pt x="74261" y="413980"/>
                      <a:pt x="71756" y="415557"/>
                      <a:pt x="69141" y="416719"/>
                    </a:cubicBezTo>
                    <a:cubicBezTo>
                      <a:pt x="55865" y="422619"/>
                      <a:pt x="50806" y="421987"/>
                      <a:pt x="35804" y="423862"/>
                    </a:cubicBezTo>
                    <a:cubicBezTo>
                      <a:pt x="34216" y="426243"/>
                      <a:pt x="32046" y="428326"/>
                      <a:pt x="31041" y="431006"/>
                    </a:cubicBezTo>
                    <a:cubicBezTo>
                      <a:pt x="29215" y="435874"/>
                      <a:pt x="26936" y="456299"/>
                      <a:pt x="26279" y="459581"/>
                    </a:cubicBezTo>
                    <a:cubicBezTo>
                      <a:pt x="25787" y="462042"/>
                      <a:pt x="24691" y="464344"/>
                      <a:pt x="23897" y="466725"/>
                    </a:cubicBezTo>
                    <a:cubicBezTo>
                      <a:pt x="22410" y="481600"/>
                      <a:pt x="22422" y="489293"/>
                      <a:pt x="19135" y="502444"/>
                    </a:cubicBezTo>
                    <a:cubicBezTo>
                      <a:pt x="18526" y="504879"/>
                      <a:pt x="18529" y="507812"/>
                      <a:pt x="16754" y="509587"/>
                    </a:cubicBezTo>
                    <a:cubicBezTo>
                      <a:pt x="14244" y="512097"/>
                      <a:pt x="10311" y="512589"/>
                      <a:pt x="7229" y="514350"/>
                    </a:cubicBezTo>
                    <a:cubicBezTo>
                      <a:pt x="4744" y="515770"/>
                      <a:pt x="2466" y="517525"/>
                      <a:pt x="85" y="519112"/>
                    </a:cubicBezTo>
                    <a:cubicBezTo>
                      <a:pt x="224" y="521470"/>
                      <a:pt x="-1365" y="554314"/>
                      <a:pt x="4847" y="566737"/>
                    </a:cubicBezTo>
                    <a:cubicBezTo>
                      <a:pt x="6127" y="569297"/>
                      <a:pt x="8022" y="571500"/>
                      <a:pt x="9610" y="573881"/>
                    </a:cubicBezTo>
                    <a:cubicBezTo>
                      <a:pt x="15166" y="590550"/>
                      <a:pt x="9609" y="586582"/>
                      <a:pt x="21516" y="590550"/>
                    </a:cubicBezTo>
                    <a:cubicBezTo>
                      <a:pt x="37372" y="606406"/>
                      <a:pt x="20295" y="591459"/>
                      <a:pt x="35804" y="600075"/>
                    </a:cubicBezTo>
                    <a:cubicBezTo>
                      <a:pt x="40807" y="602855"/>
                      <a:pt x="44425" y="608791"/>
                      <a:pt x="50091" y="609600"/>
                    </a:cubicBezTo>
                    <a:cubicBezTo>
                      <a:pt x="55647" y="610394"/>
                      <a:pt x="61238" y="610977"/>
                      <a:pt x="66760" y="611981"/>
                    </a:cubicBezTo>
                    <a:cubicBezTo>
                      <a:pt x="69980" y="612566"/>
                      <a:pt x="73057" y="613824"/>
                      <a:pt x="76285" y="614362"/>
                    </a:cubicBezTo>
                    <a:cubicBezTo>
                      <a:pt x="82597" y="615414"/>
                      <a:pt x="88985" y="615950"/>
                      <a:pt x="95335" y="616744"/>
                    </a:cubicBezTo>
                    <a:cubicBezTo>
                      <a:pt x="96922" y="619125"/>
                      <a:pt x="98074" y="621864"/>
                      <a:pt x="100097" y="623887"/>
                    </a:cubicBezTo>
                    <a:cubicBezTo>
                      <a:pt x="102121" y="625911"/>
                      <a:pt x="105356" y="626496"/>
                      <a:pt x="107241" y="628650"/>
                    </a:cubicBezTo>
                    <a:cubicBezTo>
                      <a:pt x="111010" y="632957"/>
                      <a:pt x="113591" y="638175"/>
                      <a:pt x="116766" y="642937"/>
                    </a:cubicBezTo>
                    <a:lnTo>
                      <a:pt x="121529" y="650081"/>
                    </a:lnTo>
                    <a:cubicBezTo>
                      <a:pt x="125713" y="662635"/>
                      <a:pt x="121144" y="652478"/>
                      <a:pt x="131054" y="664369"/>
                    </a:cubicBezTo>
                    <a:cubicBezTo>
                      <a:pt x="132886" y="666567"/>
                      <a:pt x="133581" y="669724"/>
                      <a:pt x="135816" y="671512"/>
                    </a:cubicBezTo>
                    <a:cubicBezTo>
                      <a:pt x="137776" y="673080"/>
                      <a:pt x="140525" y="673285"/>
                      <a:pt x="142960" y="673894"/>
                    </a:cubicBezTo>
                    <a:lnTo>
                      <a:pt x="162010" y="678656"/>
                    </a:lnTo>
                    <a:cubicBezTo>
                      <a:pt x="169365" y="677430"/>
                      <a:pt x="180035" y="678497"/>
                      <a:pt x="183441" y="669131"/>
                    </a:cubicBezTo>
                    <a:cubicBezTo>
                      <a:pt x="185628" y="663117"/>
                      <a:pt x="182960" y="655805"/>
                      <a:pt x="185822" y="650081"/>
                    </a:cubicBezTo>
                    <a:cubicBezTo>
                      <a:pt x="189899" y="641928"/>
                      <a:pt x="199705" y="636064"/>
                      <a:pt x="207254" y="631031"/>
                    </a:cubicBezTo>
                    <a:cubicBezTo>
                      <a:pt x="217573" y="631825"/>
                      <a:pt x="228210" y="630745"/>
                      <a:pt x="238210" y="633412"/>
                    </a:cubicBezTo>
                    <a:cubicBezTo>
                      <a:pt x="242344" y="634515"/>
                      <a:pt x="243838" y="644972"/>
                      <a:pt x="245354" y="647700"/>
                    </a:cubicBezTo>
                    <a:cubicBezTo>
                      <a:pt x="248134" y="652703"/>
                      <a:pt x="251704" y="657225"/>
                      <a:pt x="254879" y="661987"/>
                    </a:cubicBezTo>
                    <a:cubicBezTo>
                      <a:pt x="256466" y="664368"/>
                      <a:pt x="257081" y="667851"/>
                      <a:pt x="259641" y="669131"/>
                    </a:cubicBezTo>
                    <a:cubicBezTo>
                      <a:pt x="262816" y="670719"/>
                      <a:pt x="265903" y="672496"/>
                      <a:pt x="269166" y="673894"/>
                    </a:cubicBezTo>
                    <a:cubicBezTo>
                      <a:pt x="271473" y="674883"/>
                      <a:pt x="274065" y="675153"/>
                      <a:pt x="276310" y="676275"/>
                    </a:cubicBezTo>
                    <a:cubicBezTo>
                      <a:pt x="278870" y="677555"/>
                      <a:pt x="281073" y="679450"/>
                      <a:pt x="283454" y="681037"/>
                    </a:cubicBezTo>
                    <a:cubicBezTo>
                      <a:pt x="286629" y="680243"/>
                      <a:pt x="290256" y="680471"/>
                      <a:pt x="292979" y="678656"/>
                    </a:cubicBezTo>
                    <a:cubicBezTo>
                      <a:pt x="314519" y="664295"/>
                      <a:pt x="281531" y="676914"/>
                      <a:pt x="304885" y="669131"/>
                    </a:cubicBezTo>
                    <a:cubicBezTo>
                      <a:pt x="310441" y="669925"/>
                      <a:pt x="317124" y="668066"/>
                      <a:pt x="321554" y="671512"/>
                    </a:cubicBezTo>
                    <a:cubicBezTo>
                      <a:pt x="325517" y="674594"/>
                      <a:pt x="326316" y="685800"/>
                      <a:pt x="326316" y="685800"/>
                    </a:cubicBezTo>
                    <a:cubicBezTo>
                      <a:pt x="325634" y="692624"/>
                      <a:pt x="325844" y="708176"/>
                      <a:pt x="321554" y="716756"/>
                    </a:cubicBezTo>
                    <a:cubicBezTo>
                      <a:pt x="320274" y="719316"/>
                      <a:pt x="318379" y="721519"/>
                      <a:pt x="316791" y="723900"/>
                    </a:cubicBezTo>
                    <a:cubicBezTo>
                      <a:pt x="321426" y="737808"/>
                      <a:pt x="315545" y="725036"/>
                      <a:pt x="326316" y="735806"/>
                    </a:cubicBezTo>
                    <a:cubicBezTo>
                      <a:pt x="332890" y="742379"/>
                      <a:pt x="329123" y="744894"/>
                      <a:pt x="338222" y="750094"/>
                    </a:cubicBezTo>
                    <a:cubicBezTo>
                      <a:pt x="341063" y="751718"/>
                      <a:pt x="344600" y="751576"/>
                      <a:pt x="347747" y="752475"/>
                    </a:cubicBezTo>
                    <a:cubicBezTo>
                      <a:pt x="371660" y="759307"/>
                      <a:pt x="334640" y="749794"/>
                      <a:pt x="364416" y="757237"/>
                    </a:cubicBezTo>
                    <a:cubicBezTo>
                      <a:pt x="366797" y="758825"/>
                      <a:pt x="369675" y="759846"/>
                      <a:pt x="371560" y="762000"/>
                    </a:cubicBezTo>
                    <a:cubicBezTo>
                      <a:pt x="375329" y="766307"/>
                      <a:pt x="376323" y="773112"/>
                      <a:pt x="381085" y="776287"/>
                    </a:cubicBezTo>
                    <a:cubicBezTo>
                      <a:pt x="383466" y="777875"/>
                      <a:pt x="386030" y="779218"/>
                      <a:pt x="388229" y="781050"/>
                    </a:cubicBezTo>
                    <a:cubicBezTo>
                      <a:pt x="396130" y="787635"/>
                      <a:pt x="393645" y="788521"/>
                      <a:pt x="402516" y="792956"/>
                    </a:cubicBezTo>
                    <a:cubicBezTo>
                      <a:pt x="404761" y="794078"/>
                      <a:pt x="407353" y="794348"/>
                      <a:pt x="409660" y="795337"/>
                    </a:cubicBezTo>
                    <a:cubicBezTo>
                      <a:pt x="412923" y="796735"/>
                      <a:pt x="416010" y="798512"/>
                      <a:pt x="419185" y="800100"/>
                    </a:cubicBezTo>
                    <a:cubicBezTo>
                      <a:pt x="423987" y="799140"/>
                      <a:pt x="435854" y="799685"/>
                      <a:pt x="435854" y="790575"/>
                    </a:cubicBezTo>
                    <a:cubicBezTo>
                      <a:pt x="435854" y="785555"/>
                      <a:pt x="432679" y="781050"/>
                      <a:pt x="431091" y="776287"/>
                    </a:cubicBezTo>
                    <a:lnTo>
                      <a:pt x="428710" y="769144"/>
                    </a:lnTo>
                    <a:cubicBezTo>
                      <a:pt x="429504" y="765969"/>
                      <a:pt x="429214" y="762300"/>
                      <a:pt x="431091" y="759619"/>
                    </a:cubicBezTo>
                    <a:cubicBezTo>
                      <a:pt x="441949" y="744107"/>
                      <a:pt x="444191" y="745728"/>
                      <a:pt x="459666" y="740569"/>
                    </a:cubicBezTo>
                    <a:cubicBezTo>
                      <a:pt x="467561" y="737937"/>
                      <a:pt x="475293" y="735062"/>
                      <a:pt x="483479" y="733425"/>
                    </a:cubicBezTo>
                    <a:cubicBezTo>
                      <a:pt x="488213" y="732478"/>
                      <a:pt x="493004" y="731838"/>
                      <a:pt x="497766" y="731044"/>
                    </a:cubicBezTo>
                    <a:cubicBezTo>
                      <a:pt x="508683" y="714667"/>
                      <a:pt x="505481" y="722186"/>
                      <a:pt x="509672" y="709612"/>
                    </a:cubicBezTo>
                    <a:cubicBezTo>
                      <a:pt x="510466" y="700881"/>
                      <a:pt x="509645" y="691849"/>
                      <a:pt x="512054" y="683419"/>
                    </a:cubicBezTo>
                    <a:cubicBezTo>
                      <a:pt x="512979" y="680181"/>
                      <a:pt x="517041" y="678862"/>
                      <a:pt x="519197" y="676275"/>
                    </a:cubicBezTo>
                    <a:cubicBezTo>
                      <a:pt x="521029" y="674076"/>
                      <a:pt x="522372" y="671512"/>
                      <a:pt x="523960" y="669131"/>
                    </a:cubicBezTo>
                    <a:cubicBezTo>
                      <a:pt x="529622" y="652144"/>
                      <a:pt x="521593" y="672681"/>
                      <a:pt x="533485" y="654844"/>
                    </a:cubicBezTo>
                    <a:cubicBezTo>
                      <a:pt x="534877" y="652755"/>
                      <a:pt x="534743" y="649945"/>
                      <a:pt x="535866" y="647700"/>
                    </a:cubicBezTo>
                    <a:cubicBezTo>
                      <a:pt x="537146" y="645140"/>
                      <a:pt x="538605" y="642580"/>
                      <a:pt x="540629" y="640556"/>
                    </a:cubicBezTo>
                    <a:cubicBezTo>
                      <a:pt x="545244" y="635941"/>
                      <a:pt x="549107" y="635349"/>
                      <a:pt x="554916" y="633412"/>
                    </a:cubicBezTo>
                    <a:cubicBezTo>
                      <a:pt x="557297" y="631031"/>
                      <a:pt x="559503" y="628460"/>
                      <a:pt x="562060" y="626269"/>
                    </a:cubicBezTo>
                    <a:cubicBezTo>
                      <a:pt x="567230" y="621838"/>
                      <a:pt x="573075" y="618132"/>
                      <a:pt x="578729" y="614362"/>
                    </a:cubicBezTo>
                    <a:cubicBezTo>
                      <a:pt x="591429" y="595312"/>
                      <a:pt x="574758" y="618334"/>
                      <a:pt x="590635" y="602456"/>
                    </a:cubicBezTo>
                    <a:cubicBezTo>
                      <a:pt x="598318" y="594773"/>
                      <a:pt x="592134" y="594673"/>
                      <a:pt x="602541" y="588169"/>
                    </a:cubicBezTo>
                    <a:cubicBezTo>
                      <a:pt x="606166" y="585904"/>
                      <a:pt x="610478" y="584994"/>
                      <a:pt x="614447" y="583406"/>
                    </a:cubicBezTo>
                    <a:lnTo>
                      <a:pt x="628735" y="561975"/>
                    </a:lnTo>
                    <a:cubicBezTo>
                      <a:pt x="630322" y="559594"/>
                      <a:pt x="632592" y="557546"/>
                      <a:pt x="633497" y="554831"/>
                    </a:cubicBezTo>
                    <a:cubicBezTo>
                      <a:pt x="634291" y="552450"/>
                      <a:pt x="634104" y="549462"/>
                      <a:pt x="635879" y="547687"/>
                    </a:cubicBezTo>
                    <a:cubicBezTo>
                      <a:pt x="637654" y="545912"/>
                      <a:pt x="640641" y="546100"/>
                      <a:pt x="643022" y="545306"/>
                    </a:cubicBezTo>
                    <a:cubicBezTo>
                      <a:pt x="646197" y="540544"/>
                      <a:pt x="650737" y="536449"/>
                      <a:pt x="652547" y="531019"/>
                    </a:cubicBezTo>
                    <a:cubicBezTo>
                      <a:pt x="658537" y="513055"/>
                      <a:pt x="650456" y="535204"/>
                      <a:pt x="659691" y="516731"/>
                    </a:cubicBezTo>
                    <a:cubicBezTo>
                      <a:pt x="669542" y="497027"/>
                      <a:pt x="653195" y="522900"/>
                      <a:pt x="666835" y="502444"/>
                    </a:cubicBezTo>
                    <a:lnTo>
                      <a:pt x="671597" y="488156"/>
                    </a:lnTo>
                    <a:lnTo>
                      <a:pt x="673979" y="481012"/>
                    </a:lnTo>
                    <a:cubicBezTo>
                      <a:pt x="673574" y="475344"/>
                      <a:pt x="671221" y="436271"/>
                      <a:pt x="669216" y="426244"/>
                    </a:cubicBezTo>
                    <a:cubicBezTo>
                      <a:pt x="668232" y="421321"/>
                      <a:pt x="665672" y="416826"/>
                      <a:pt x="664454" y="411956"/>
                    </a:cubicBezTo>
                    <a:cubicBezTo>
                      <a:pt x="663274" y="407235"/>
                      <a:pt x="662063" y="393680"/>
                      <a:pt x="659691" y="388144"/>
                    </a:cubicBezTo>
                    <a:cubicBezTo>
                      <a:pt x="658564" y="385513"/>
                      <a:pt x="656516" y="383381"/>
                      <a:pt x="654929" y="381000"/>
                    </a:cubicBezTo>
                    <a:cubicBezTo>
                      <a:pt x="655529" y="370199"/>
                      <a:pt x="650212" y="334933"/>
                      <a:pt x="666835" y="323850"/>
                    </a:cubicBezTo>
                    <a:lnTo>
                      <a:pt x="673979" y="319087"/>
                    </a:lnTo>
                    <a:cubicBezTo>
                      <a:pt x="685805" y="301348"/>
                      <a:pt x="670602" y="323140"/>
                      <a:pt x="685885" y="304800"/>
                    </a:cubicBezTo>
                    <a:cubicBezTo>
                      <a:pt x="687717" y="302601"/>
                      <a:pt x="688412" y="299444"/>
                      <a:pt x="690647" y="297656"/>
                    </a:cubicBezTo>
                    <a:cubicBezTo>
                      <a:pt x="692607" y="296088"/>
                      <a:pt x="695410" y="296069"/>
                      <a:pt x="697791" y="295275"/>
                    </a:cubicBezTo>
                    <a:cubicBezTo>
                      <a:pt x="700172" y="292894"/>
                      <a:pt x="701991" y="289766"/>
                      <a:pt x="704935" y="288131"/>
                    </a:cubicBezTo>
                    <a:cubicBezTo>
                      <a:pt x="709323" y="285693"/>
                      <a:pt x="719222" y="283369"/>
                      <a:pt x="719222" y="283369"/>
                    </a:cubicBezTo>
                    <a:cubicBezTo>
                      <a:pt x="721580" y="283508"/>
                      <a:pt x="754424" y="281919"/>
                      <a:pt x="766847" y="288131"/>
                    </a:cubicBezTo>
                    <a:cubicBezTo>
                      <a:pt x="769407" y="289411"/>
                      <a:pt x="771376" y="291732"/>
                      <a:pt x="773991" y="292894"/>
                    </a:cubicBezTo>
                    <a:cubicBezTo>
                      <a:pt x="778579" y="294933"/>
                      <a:pt x="788279" y="297656"/>
                      <a:pt x="788279" y="297656"/>
                    </a:cubicBezTo>
                    <a:cubicBezTo>
                      <a:pt x="816060" y="296862"/>
                      <a:pt x="843904" y="297303"/>
                      <a:pt x="871622" y="295275"/>
                    </a:cubicBezTo>
                    <a:cubicBezTo>
                      <a:pt x="876629" y="294909"/>
                      <a:pt x="885910" y="290512"/>
                      <a:pt x="885910" y="290512"/>
                    </a:cubicBezTo>
                    <a:cubicBezTo>
                      <a:pt x="896604" y="279819"/>
                      <a:pt x="891989" y="286564"/>
                      <a:pt x="897816" y="269081"/>
                    </a:cubicBezTo>
                    <a:lnTo>
                      <a:pt x="900197" y="261937"/>
                    </a:lnTo>
                    <a:lnTo>
                      <a:pt x="902579" y="254794"/>
                    </a:lnTo>
                    <a:cubicBezTo>
                      <a:pt x="901543" y="240300"/>
                      <a:pt x="900893" y="220171"/>
                      <a:pt x="897816" y="204787"/>
                    </a:cubicBezTo>
                    <a:cubicBezTo>
                      <a:pt x="896420" y="197806"/>
                      <a:pt x="893577" y="194897"/>
                      <a:pt x="890672" y="188119"/>
                    </a:cubicBezTo>
                    <a:cubicBezTo>
                      <a:pt x="889683" y="185812"/>
                      <a:pt x="888981" y="183389"/>
                      <a:pt x="888291" y="180975"/>
                    </a:cubicBezTo>
                    <a:cubicBezTo>
                      <a:pt x="884895" y="169089"/>
                      <a:pt x="885778" y="169400"/>
                      <a:pt x="883529" y="154781"/>
                    </a:cubicBezTo>
                    <a:cubicBezTo>
                      <a:pt x="882458" y="147822"/>
                      <a:pt x="880452" y="132306"/>
                      <a:pt x="876385" y="126206"/>
                    </a:cubicBezTo>
                    <a:cubicBezTo>
                      <a:pt x="874797" y="123825"/>
                      <a:pt x="873646" y="121086"/>
                      <a:pt x="871622" y="119062"/>
                    </a:cubicBezTo>
                    <a:cubicBezTo>
                      <a:pt x="869599" y="117039"/>
                      <a:pt x="862494" y="90488"/>
                      <a:pt x="857335" y="8572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castellon">
                <a:extLst>
                  <a:ext uri="{FF2B5EF4-FFF2-40B4-BE49-F238E27FC236}">
                    <a16:creationId xmlns:a16="http://schemas.microsoft.com/office/drawing/2014/main" id="{312B361F-9CEF-BF6C-59D0-464A7C90160A}"/>
                  </a:ext>
                </a:extLst>
              </p:cNvPr>
              <p:cNvSpPr/>
              <p:nvPr/>
            </p:nvSpPr>
            <p:spPr>
              <a:xfrm>
                <a:off x="3806088" y="1766765"/>
                <a:ext cx="576646" cy="614821"/>
              </a:xfrm>
              <a:custGeom>
                <a:avLst/>
                <a:gdLst>
                  <a:gd name="connsiteX0" fmla="*/ 576558 w 576558"/>
                  <a:gd name="connsiteY0" fmla="*/ 111918 h 614821"/>
                  <a:gd name="connsiteX1" fmla="*/ 564652 w 576558"/>
                  <a:gd name="connsiteY1" fmla="*/ 92868 h 614821"/>
                  <a:gd name="connsiteX2" fmla="*/ 557508 w 576558"/>
                  <a:gd name="connsiteY2" fmla="*/ 85725 h 614821"/>
                  <a:gd name="connsiteX3" fmla="*/ 545602 w 576558"/>
                  <a:gd name="connsiteY3" fmla="*/ 69056 h 614821"/>
                  <a:gd name="connsiteX4" fmla="*/ 521790 w 576558"/>
                  <a:gd name="connsiteY4" fmla="*/ 59531 h 614821"/>
                  <a:gd name="connsiteX5" fmla="*/ 517027 w 576558"/>
                  <a:gd name="connsiteY5" fmla="*/ 52387 h 614821"/>
                  <a:gd name="connsiteX6" fmla="*/ 509883 w 576558"/>
                  <a:gd name="connsiteY6" fmla="*/ 50006 h 614821"/>
                  <a:gd name="connsiteX7" fmla="*/ 493215 w 576558"/>
                  <a:gd name="connsiteY7" fmla="*/ 45243 h 614821"/>
                  <a:gd name="connsiteX8" fmla="*/ 476546 w 576558"/>
                  <a:gd name="connsiteY8" fmla="*/ 33337 h 614821"/>
                  <a:gd name="connsiteX9" fmla="*/ 469402 w 576558"/>
                  <a:gd name="connsiteY9" fmla="*/ 30956 h 614821"/>
                  <a:gd name="connsiteX10" fmla="*/ 428921 w 576558"/>
                  <a:gd name="connsiteY10" fmla="*/ 21431 h 614821"/>
                  <a:gd name="connsiteX11" fmla="*/ 417015 w 576558"/>
                  <a:gd name="connsiteY11" fmla="*/ 19050 h 614821"/>
                  <a:gd name="connsiteX12" fmla="*/ 374152 w 576558"/>
                  <a:gd name="connsiteY12" fmla="*/ 14287 h 614821"/>
                  <a:gd name="connsiteX13" fmla="*/ 364627 w 576558"/>
                  <a:gd name="connsiteY13" fmla="*/ 11906 h 614821"/>
                  <a:gd name="connsiteX14" fmla="*/ 357483 w 576558"/>
                  <a:gd name="connsiteY14" fmla="*/ 4762 h 614821"/>
                  <a:gd name="connsiteX15" fmla="*/ 324146 w 576558"/>
                  <a:gd name="connsiteY15" fmla="*/ 0 h 614821"/>
                  <a:gd name="connsiteX16" fmla="*/ 290808 w 576558"/>
                  <a:gd name="connsiteY16" fmla="*/ 4762 h 614821"/>
                  <a:gd name="connsiteX17" fmla="*/ 276521 w 576558"/>
                  <a:gd name="connsiteY17" fmla="*/ 7143 h 614821"/>
                  <a:gd name="connsiteX18" fmla="*/ 262233 w 576558"/>
                  <a:gd name="connsiteY18" fmla="*/ 11906 h 614821"/>
                  <a:gd name="connsiteX19" fmla="*/ 255090 w 576558"/>
                  <a:gd name="connsiteY19" fmla="*/ 14287 h 614821"/>
                  <a:gd name="connsiteX20" fmla="*/ 250327 w 576558"/>
                  <a:gd name="connsiteY20" fmla="*/ 21431 h 614821"/>
                  <a:gd name="connsiteX21" fmla="*/ 240802 w 576558"/>
                  <a:gd name="connsiteY21" fmla="*/ 26193 h 614821"/>
                  <a:gd name="connsiteX22" fmla="*/ 233658 w 576558"/>
                  <a:gd name="connsiteY22" fmla="*/ 30956 h 614821"/>
                  <a:gd name="connsiteX23" fmla="*/ 231277 w 576558"/>
                  <a:gd name="connsiteY23" fmla="*/ 42862 h 614821"/>
                  <a:gd name="connsiteX24" fmla="*/ 238421 w 576558"/>
                  <a:gd name="connsiteY24" fmla="*/ 66675 h 614821"/>
                  <a:gd name="connsiteX25" fmla="*/ 243183 w 576558"/>
                  <a:gd name="connsiteY25" fmla="*/ 90487 h 614821"/>
                  <a:gd name="connsiteX26" fmla="*/ 240802 w 576558"/>
                  <a:gd name="connsiteY26" fmla="*/ 180975 h 614821"/>
                  <a:gd name="connsiteX27" fmla="*/ 238421 w 576558"/>
                  <a:gd name="connsiteY27" fmla="*/ 188118 h 614821"/>
                  <a:gd name="connsiteX28" fmla="*/ 236040 w 576558"/>
                  <a:gd name="connsiteY28" fmla="*/ 202406 h 614821"/>
                  <a:gd name="connsiteX29" fmla="*/ 231277 w 576558"/>
                  <a:gd name="connsiteY29" fmla="*/ 219075 h 614821"/>
                  <a:gd name="connsiteX30" fmla="*/ 228896 w 576558"/>
                  <a:gd name="connsiteY30" fmla="*/ 228600 h 614821"/>
                  <a:gd name="connsiteX31" fmla="*/ 221752 w 576558"/>
                  <a:gd name="connsiteY31" fmla="*/ 230981 h 614821"/>
                  <a:gd name="connsiteX32" fmla="*/ 216990 w 576558"/>
                  <a:gd name="connsiteY32" fmla="*/ 240506 h 614821"/>
                  <a:gd name="connsiteX33" fmla="*/ 200321 w 576558"/>
                  <a:gd name="connsiteY33" fmla="*/ 261937 h 614821"/>
                  <a:gd name="connsiteX34" fmla="*/ 193177 w 576558"/>
                  <a:gd name="connsiteY34" fmla="*/ 266700 h 614821"/>
                  <a:gd name="connsiteX35" fmla="*/ 188415 w 576558"/>
                  <a:gd name="connsiteY35" fmla="*/ 273843 h 614821"/>
                  <a:gd name="connsiteX36" fmla="*/ 186033 w 576558"/>
                  <a:gd name="connsiteY36" fmla="*/ 280987 h 614821"/>
                  <a:gd name="connsiteX37" fmla="*/ 176508 w 576558"/>
                  <a:gd name="connsiteY37" fmla="*/ 295275 h 614821"/>
                  <a:gd name="connsiteX38" fmla="*/ 174127 w 576558"/>
                  <a:gd name="connsiteY38" fmla="*/ 302418 h 614821"/>
                  <a:gd name="connsiteX39" fmla="*/ 159840 w 576558"/>
                  <a:gd name="connsiteY39" fmla="*/ 321468 h 614821"/>
                  <a:gd name="connsiteX40" fmla="*/ 152696 w 576558"/>
                  <a:gd name="connsiteY40" fmla="*/ 326231 h 614821"/>
                  <a:gd name="connsiteX41" fmla="*/ 143171 w 576558"/>
                  <a:gd name="connsiteY41" fmla="*/ 335756 h 614821"/>
                  <a:gd name="connsiteX42" fmla="*/ 136027 w 576558"/>
                  <a:gd name="connsiteY42" fmla="*/ 342900 h 614821"/>
                  <a:gd name="connsiteX43" fmla="*/ 119358 w 576558"/>
                  <a:gd name="connsiteY43" fmla="*/ 350043 h 614821"/>
                  <a:gd name="connsiteX44" fmla="*/ 112215 w 576558"/>
                  <a:gd name="connsiteY44" fmla="*/ 359568 h 614821"/>
                  <a:gd name="connsiteX45" fmla="*/ 107452 w 576558"/>
                  <a:gd name="connsiteY45" fmla="*/ 373856 h 614821"/>
                  <a:gd name="connsiteX46" fmla="*/ 102690 w 576558"/>
                  <a:gd name="connsiteY46" fmla="*/ 383381 h 614821"/>
                  <a:gd name="connsiteX47" fmla="*/ 97927 w 576558"/>
                  <a:gd name="connsiteY47" fmla="*/ 397668 h 614821"/>
                  <a:gd name="connsiteX48" fmla="*/ 95546 w 576558"/>
                  <a:gd name="connsiteY48" fmla="*/ 404812 h 614821"/>
                  <a:gd name="connsiteX49" fmla="*/ 88402 w 576558"/>
                  <a:gd name="connsiteY49" fmla="*/ 407193 h 614821"/>
                  <a:gd name="connsiteX50" fmla="*/ 81258 w 576558"/>
                  <a:gd name="connsiteY50" fmla="*/ 414337 h 614821"/>
                  <a:gd name="connsiteX51" fmla="*/ 74115 w 576558"/>
                  <a:gd name="connsiteY51" fmla="*/ 419100 h 614821"/>
                  <a:gd name="connsiteX52" fmla="*/ 71733 w 576558"/>
                  <a:gd name="connsiteY52" fmla="*/ 428625 h 614821"/>
                  <a:gd name="connsiteX53" fmla="*/ 64590 w 576558"/>
                  <a:gd name="connsiteY53" fmla="*/ 433387 h 614821"/>
                  <a:gd name="connsiteX54" fmla="*/ 57446 w 576558"/>
                  <a:gd name="connsiteY54" fmla="*/ 440531 h 614821"/>
                  <a:gd name="connsiteX55" fmla="*/ 50302 w 576558"/>
                  <a:gd name="connsiteY55" fmla="*/ 442912 h 614821"/>
                  <a:gd name="connsiteX56" fmla="*/ 38396 w 576558"/>
                  <a:gd name="connsiteY56" fmla="*/ 447675 h 614821"/>
                  <a:gd name="connsiteX57" fmla="*/ 24108 w 576558"/>
                  <a:gd name="connsiteY57" fmla="*/ 452437 h 614821"/>
                  <a:gd name="connsiteX58" fmla="*/ 9821 w 576558"/>
                  <a:gd name="connsiteY58" fmla="*/ 461962 h 614821"/>
                  <a:gd name="connsiteX59" fmla="*/ 2677 w 576558"/>
                  <a:gd name="connsiteY59" fmla="*/ 466725 h 614821"/>
                  <a:gd name="connsiteX60" fmla="*/ 2677 w 576558"/>
                  <a:gd name="connsiteY60" fmla="*/ 492918 h 614821"/>
                  <a:gd name="connsiteX61" fmla="*/ 7440 w 576558"/>
                  <a:gd name="connsiteY61" fmla="*/ 502443 h 614821"/>
                  <a:gd name="connsiteX62" fmla="*/ 12202 w 576558"/>
                  <a:gd name="connsiteY62" fmla="*/ 516731 h 614821"/>
                  <a:gd name="connsiteX63" fmla="*/ 24108 w 576558"/>
                  <a:gd name="connsiteY63" fmla="*/ 533400 h 614821"/>
                  <a:gd name="connsiteX64" fmla="*/ 26490 w 576558"/>
                  <a:gd name="connsiteY64" fmla="*/ 540543 h 614821"/>
                  <a:gd name="connsiteX65" fmla="*/ 28871 w 576558"/>
                  <a:gd name="connsiteY65" fmla="*/ 550068 h 614821"/>
                  <a:gd name="connsiteX66" fmla="*/ 36015 w 576558"/>
                  <a:gd name="connsiteY66" fmla="*/ 557212 h 614821"/>
                  <a:gd name="connsiteX67" fmla="*/ 45540 w 576558"/>
                  <a:gd name="connsiteY67" fmla="*/ 559593 h 614821"/>
                  <a:gd name="connsiteX68" fmla="*/ 55065 w 576558"/>
                  <a:gd name="connsiteY68" fmla="*/ 573881 h 614821"/>
                  <a:gd name="connsiteX69" fmla="*/ 57446 w 576558"/>
                  <a:gd name="connsiteY69" fmla="*/ 581025 h 614821"/>
                  <a:gd name="connsiteX70" fmla="*/ 71733 w 576558"/>
                  <a:gd name="connsiteY70" fmla="*/ 590550 h 614821"/>
                  <a:gd name="connsiteX71" fmla="*/ 74115 w 576558"/>
                  <a:gd name="connsiteY71" fmla="*/ 597693 h 614821"/>
                  <a:gd name="connsiteX72" fmla="*/ 81258 w 576558"/>
                  <a:gd name="connsiteY72" fmla="*/ 600075 h 614821"/>
                  <a:gd name="connsiteX73" fmla="*/ 95546 w 576558"/>
                  <a:gd name="connsiteY73" fmla="*/ 607218 h 614821"/>
                  <a:gd name="connsiteX74" fmla="*/ 102690 w 576558"/>
                  <a:gd name="connsiteY74" fmla="*/ 611981 h 614821"/>
                  <a:gd name="connsiteX75" fmla="*/ 138408 w 576558"/>
                  <a:gd name="connsiteY75" fmla="*/ 611981 h 614821"/>
                  <a:gd name="connsiteX76" fmla="*/ 145552 w 576558"/>
                  <a:gd name="connsiteY76" fmla="*/ 604837 h 614821"/>
                  <a:gd name="connsiteX77" fmla="*/ 159840 w 576558"/>
                  <a:gd name="connsiteY77" fmla="*/ 600075 h 614821"/>
                  <a:gd name="connsiteX78" fmla="*/ 166983 w 576558"/>
                  <a:gd name="connsiteY78" fmla="*/ 595312 h 614821"/>
                  <a:gd name="connsiteX79" fmla="*/ 186033 w 576558"/>
                  <a:gd name="connsiteY79" fmla="*/ 590550 h 614821"/>
                  <a:gd name="connsiteX80" fmla="*/ 200321 w 576558"/>
                  <a:gd name="connsiteY80" fmla="*/ 581025 h 614821"/>
                  <a:gd name="connsiteX81" fmla="*/ 214608 w 576558"/>
                  <a:gd name="connsiteY81" fmla="*/ 566737 h 614821"/>
                  <a:gd name="connsiteX82" fmla="*/ 219371 w 576558"/>
                  <a:gd name="connsiteY82" fmla="*/ 559593 h 614821"/>
                  <a:gd name="connsiteX83" fmla="*/ 226515 w 576558"/>
                  <a:gd name="connsiteY83" fmla="*/ 557212 h 614821"/>
                  <a:gd name="connsiteX84" fmla="*/ 233658 w 576558"/>
                  <a:gd name="connsiteY84" fmla="*/ 552450 h 614821"/>
                  <a:gd name="connsiteX85" fmla="*/ 255090 w 576558"/>
                  <a:gd name="connsiteY85" fmla="*/ 554831 h 614821"/>
                  <a:gd name="connsiteX86" fmla="*/ 262233 w 576558"/>
                  <a:gd name="connsiteY86" fmla="*/ 557212 h 614821"/>
                  <a:gd name="connsiteX87" fmla="*/ 269377 w 576558"/>
                  <a:gd name="connsiteY87" fmla="*/ 564356 h 614821"/>
                  <a:gd name="connsiteX88" fmla="*/ 278902 w 576558"/>
                  <a:gd name="connsiteY88" fmla="*/ 578643 h 614821"/>
                  <a:gd name="connsiteX89" fmla="*/ 281283 w 576558"/>
                  <a:gd name="connsiteY89" fmla="*/ 585787 h 614821"/>
                  <a:gd name="connsiteX90" fmla="*/ 295571 w 576558"/>
                  <a:gd name="connsiteY90" fmla="*/ 590550 h 614821"/>
                  <a:gd name="connsiteX91" fmla="*/ 312240 w 576558"/>
                  <a:gd name="connsiteY91" fmla="*/ 588168 h 614821"/>
                  <a:gd name="connsiteX92" fmla="*/ 319383 w 576558"/>
                  <a:gd name="connsiteY92" fmla="*/ 571500 h 614821"/>
                  <a:gd name="connsiteX93" fmla="*/ 324146 w 576558"/>
                  <a:gd name="connsiteY93" fmla="*/ 564356 h 614821"/>
                  <a:gd name="connsiteX94" fmla="*/ 331290 w 576558"/>
                  <a:gd name="connsiteY94" fmla="*/ 547687 h 614821"/>
                  <a:gd name="connsiteX95" fmla="*/ 336052 w 576558"/>
                  <a:gd name="connsiteY95" fmla="*/ 523875 h 614821"/>
                  <a:gd name="connsiteX96" fmla="*/ 338433 w 576558"/>
                  <a:gd name="connsiteY96" fmla="*/ 511968 h 614821"/>
                  <a:gd name="connsiteX97" fmla="*/ 355102 w 576558"/>
                  <a:gd name="connsiteY97" fmla="*/ 490537 h 614821"/>
                  <a:gd name="connsiteX98" fmla="*/ 376533 w 576558"/>
                  <a:gd name="connsiteY98" fmla="*/ 481012 h 614821"/>
                  <a:gd name="connsiteX99" fmla="*/ 381296 w 576558"/>
                  <a:gd name="connsiteY99" fmla="*/ 471487 h 614821"/>
                  <a:gd name="connsiteX100" fmla="*/ 388440 w 576558"/>
                  <a:gd name="connsiteY100" fmla="*/ 466725 h 614821"/>
                  <a:gd name="connsiteX101" fmla="*/ 395583 w 576558"/>
                  <a:gd name="connsiteY101" fmla="*/ 459581 h 614821"/>
                  <a:gd name="connsiteX102" fmla="*/ 409871 w 576558"/>
                  <a:gd name="connsiteY102" fmla="*/ 452437 h 614821"/>
                  <a:gd name="connsiteX103" fmla="*/ 417015 w 576558"/>
                  <a:gd name="connsiteY103" fmla="*/ 445293 h 614821"/>
                  <a:gd name="connsiteX104" fmla="*/ 424158 w 576558"/>
                  <a:gd name="connsiteY104" fmla="*/ 416718 h 614821"/>
                  <a:gd name="connsiteX105" fmla="*/ 426540 w 576558"/>
                  <a:gd name="connsiteY105" fmla="*/ 400050 h 614821"/>
                  <a:gd name="connsiteX106" fmla="*/ 428921 w 576558"/>
                  <a:gd name="connsiteY106" fmla="*/ 392906 h 614821"/>
                  <a:gd name="connsiteX107" fmla="*/ 443208 w 576558"/>
                  <a:gd name="connsiteY107" fmla="*/ 385762 h 614821"/>
                  <a:gd name="connsiteX108" fmla="*/ 450352 w 576558"/>
                  <a:gd name="connsiteY108" fmla="*/ 381000 h 614821"/>
                  <a:gd name="connsiteX109" fmla="*/ 455115 w 576558"/>
                  <a:gd name="connsiteY109" fmla="*/ 373856 h 614821"/>
                  <a:gd name="connsiteX110" fmla="*/ 469402 w 576558"/>
                  <a:gd name="connsiteY110" fmla="*/ 369093 h 614821"/>
                  <a:gd name="connsiteX111" fmla="*/ 476546 w 576558"/>
                  <a:gd name="connsiteY111" fmla="*/ 364331 h 614821"/>
                  <a:gd name="connsiteX112" fmla="*/ 483690 w 576558"/>
                  <a:gd name="connsiteY112" fmla="*/ 350043 h 614821"/>
                  <a:gd name="connsiteX113" fmla="*/ 486071 w 576558"/>
                  <a:gd name="connsiteY113" fmla="*/ 342900 h 614821"/>
                  <a:gd name="connsiteX114" fmla="*/ 490833 w 576558"/>
                  <a:gd name="connsiteY114" fmla="*/ 333375 h 614821"/>
                  <a:gd name="connsiteX115" fmla="*/ 493215 w 576558"/>
                  <a:gd name="connsiteY115" fmla="*/ 323850 h 614821"/>
                  <a:gd name="connsiteX116" fmla="*/ 497977 w 576558"/>
                  <a:gd name="connsiteY116" fmla="*/ 309562 h 614821"/>
                  <a:gd name="connsiteX117" fmla="*/ 500358 w 576558"/>
                  <a:gd name="connsiteY117" fmla="*/ 302418 h 614821"/>
                  <a:gd name="connsiteX118" fmla="*/ 517027 w 576558"/>
                  <a:gd name="connsiteY118" fmla="*/ 280987 h 614821"/>
                  <a:gd name="connsiteX119" fmla="*/ 521790 w 576558"/>
                  <a:gd name="connsiteY119" fmla="*/ 273843 h 614821"/>
                  <a:gd name="connsiteX120" fmla="*/ 533696 w 576558"/>
                  <a:gd name="connsiteY120" fmla="*/ 266700 h 614821"/>
                  <a:gd name="connsiteX121" fmla="*/ 543221 w 576558"/>
                  <a:gd name="connsiteY121" fmla="*/ 252412 h 614821"/>
                  <a:gd name="connsiteX122" fmla="*/ 545602 w 576558"/>
                  <a:gd name="connsiteY122" fmla="*/ 245268 h 614821"/>
                  <a:gd name="connsiteX123" fmla="*/ 557508 w 576558"/>
                  <a:gd name="connsiteY123" fmla="*/ 223837 h 614821"/>
                  <a:gd name="connsiteX124" fmla="*/ 555127 w 576558"/>
                  <a:gd name="connsiteY124" fmla="*/ 169068 h 614821"/>
                  <a:gd name="connsiteX125" fmla="*/ 557508 w 576558"/>
                  <a:gd name="connsiteY125" fmla="*/ 150018 h 614821"/>
                  <a:gd name="connsiteX126" fmla="*/ 559890 w 576558"/>
                  <a:gd name="connsiteY126" fmla="*/ 142875 h 614821"/>
                  <a:gd name="connsiteX127" fmla="*/ 569415 w 576558"/>
                  <a:gd name="connsiteY127" fmla="*/ 138112 h 614821"/>
                  <a:gd name="connsiteX128" fmla="*/ 574177 w 576558"/>
                  <a:gd name="connsiteY128" fmla="*/ 123825 h 614821"/>
                  <a:gd name="connsiteX129" fmla="*/ 576558 w 576558"/>
                  <a:gd name="connsiteY129" fmla="*/ 111918 h 61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576558" h="614821">
                    <a:moveTo>
                      <a:pt x="576558" y="111918"/>
                    </a:moveTo>
                    <a:cubicBezTo>
                      <a:pt x="575559" y="110253"/>
                      <a:pt x="567272" y="96012"/>
                      <a:pt x="564652" y="92868"/>
                    </a:cubicBezTo>
                    <a:cubicBezTo>
                      <a:pt x="562496" y="90281"/>
                      <a:pt x="559664" y="88312"/>
                      <a:pt x="557508" y="85725"/>
                    </a:cubicBezTo>
                    <a:cubicBezTo>
                      <a:pt x="550740" y="77604"/>
                      <a:pt x="554192" y="77646"/>
                      <a:pt x="545602" y="69056"/>
                    </a:cubicBezTo>
                    <a:cubicBezTo>
                      <a:pt x="539486" y="62940"/>
                      <a:pt x="529729" y="61516"/>
                      <a:pt x="521790" y="59531"/>
                    </a:cubicBezTo>
                    <a:cubicBezTo>
                      <a:pt x="520202" y="57150"/>
                      <a:pt x="519262" y="54175"/>
                      <a:pt x="517027" y="52387"/>
                    </a:cubicBezTo>
                    <a:cubicBezTo>
                      <a:pt x="515067" y="50819"/>
                      <a:pt x="512297" y="50696"/>
                      <a:pt x="509883" y="50006"/>
                    </a:cubicBezTo>
                    <a:cubicBezTo>
                      <a:pt x="488988" y="44037"/>
                      <a:pt x="510315" y="50945"/>
                      <a:pt x="493215" y="45243"/>
                    </a:cubicBezTo>
                    <a:cubicBezTo>
                      <a:pt x="491062" y="43629"/>
                      <a:pt x="480024" y="35076"/>
                      <a:pt x="476546" y="33337"/>
                    </a:cubicBezTo>
                    <a:cubicBezTo>
                      <a:pt x="474301" y="32214"/>
                      <a:pt x="471783" y="31750"/>
                      <a:pt x="469402" y="30956"/>
                    </a:cubicBezTo>
                    <a:cubicBezTo>
                      <a:pt x="462907" y="11469"/>
                      <a:pt x="469984" y="25341"/>
                      <a:pt x="428921" y="21431"/>
                    </a:cubicBezTo>
                    <a:cubicBezTo>
                      <a:pt x="424892" y="21047"/>
                      <a:pt x="421028" y="19573"/>
                      <a:pt x="417015" y="19050"/>
                    </a:cubicBezTo>
                    <a:cubicBezTo>
                      <a:pt x="402760" y="17191"/>
                      <a:pt x="374152" y="14287"/>
                      <a:pt x="374152" y="14287"/>
                    </a:cubicBezTo>
                    <a:cubicBezTo>
                      <a:pt x="370977" y="13493"/>
                      <a:pt x="367469" y="13530"/>
                      <a:pt x="364627" y="11906"/>
                    </a:cubicBezTo>
                    <a:cubicBezTo>
                      <a:pt x="361703" y="10235"/>
                      <a:pt x="360714" y="5712"/>
                      <a:pt x="357483" y="4762"/>
                    </a:cubicBezTo>
                    <a:cubicBezTo>
                      <a:pt x="346714" y="1595"/>
                      <a:pt x="324146" y="0"/>
                      <a:pt x="324146" y="0"/>
                    </a:cubicBezTo>
                    <a:lnTo>
                      <a:pt x="290808" y="4762"/>
                    </a:lnTo>
                    <a:cubicBezTo>
                      <a:pt x="286033" y="5478"/>
                      <a:pt x="281205" y="5972"/>
                      <a:pt x="276521" y="7143"/>
                    </a:cubicBezTo>
                    <a:cubicBezTo>
                      <a:pt x="271651" y="8361"/>
                      <a:pt x="266996" y="10318"/>
                      <a:pt x="262233" y="11906"/>
                    </a:cubicBezTo>
                    <a:lnTo>
                      <a:pt x="255090" y="14287"/>
                    </a:lnTo>
                    <a:cubicBezTo>
                      <a:pt x="253502" y="16668"/>
                      <a:pt x="252526" y="19599"/>
                      <a:pt x="250327" y="21431"/>
                    </a:cubicBezTo>
                    <a:cubicBezTo>
                      <a:pt x="247600" y="23703"/>
                      <a:pt x="243884" y="24432"/>
                      <a:pt x="240802" y="26193"/>
                    </a:cubicBezTo>
                    <a:cubicBezTo>
                      <a:pt x="238317" y="27613"/>
                      <a:pt x="236039" y="29368"/>
                      <a:pt x="233658" y="30956"/>
                    </a:cubicBezTo>
                    <a:cubicBezTo>
                      <a:pt x="232864" y="34925"/>
                      <a:pt x="231277" y="38815"/>
                      <a:pt x="231277" y="42862"/>
                    </a:cubicBezTo>
                    <a:cubicBezTo>
                      <a:pt x="231277" y="46825"/>
                      <a:pt x="238143" y="65285"/>
                      <a:pt x="238421" y="66675"/>
                    </a:cubicBezTo>
                    <a:lnTo>
                      <a:pt x="243183" y="90487"/>
                    </a:lnTo>
                    <a:cubicBezTo>
                      <a:pt x="242389" y="120650"/>
                      <a:pt x="242272" y="150838"/>
                      <a:pt x="240802" y="180975"/>
                    </a:cubicBezTo>
                    <a:cubicBezTo>
                      <a:pt x="240680" y="183482"/>
                      <a:pt x="238965" y="185668"/>
                      <a:pt x="238421" y="188118"/>
                    </a:cubicBezTo>
                    <a:cubicBezTo>
                      <a:pt x="237374" y="192831"/>
                      <a:pt x="236987" y="197671"/>
                      <a:pt x="236040" y="202406"/>
                    </a:cubicBezTo>
                    <a:cubicBezTo>
                      <a:pt x="233560" y="214803"/>
                      <a:pt x="234301" y="208491"/>
                      <a:pt x="231277" y="219075"/>
                    </a:cubicBezTo>
                    <a:cubicBezTo>
                      <a:pt x="230378" y="222222"/>
                      <a:pt x="230940" y="226044"/>
                      <a:pt x="228896" y="228600"/>
                    </a:cubicBezTo>
                    <a:cubicBezTo>
                      <a:pt x="227328" y="230560"/>
                      <a:pt x="224133" y="230187"/>
                      <a:pt x="221752" y="230981"/>
                    </a:cubicBezTo>
                    <a:cubicBezTo>
                      <a:pt x="220165" y="234156"/>
                      <a:pt x="218816" y="237462"/>
                      <a:pt x="216990" y="240506"/>
                    </a:cubicBezTo>
                    <a:cubicBezTo>
                      <a:pt x="211680" y="249356"/>
                      <a:pt x="207933" y="255593"/>
                      <a:pt x="200321" y="261937"/>
                    </a:cubicBezTo>
                    <a:cubicBezTo>
                      <a:pt x="198122" y="263769"/>
                      <a:pt x="195558" y="265112"/>
                      <a:pt x="193177" y="266700"/>
                    </a:cubicBezTo>
                    <a:cubicBezTo>
                      <a:pt x="191590" y="269081"/>
                      <a:pt x="189695" y="271284"/>
                      <a:pt x="188415" y="273843"/>
                    </a:cubicBezTo>
                    <a:cubicBezTo>
                      <a:pt x="187292" y="276088"/>
                      <a:pt x="187252" y="278793"/>
                      <a:pt x="186033" y="280987"/>
                    </a:cubicBezTo>
                    <a:cubicBezTo>
                      <a:pt x="183253" y="285991"/>
                      <a:pt x="176508" y="295275"/>
                      <a:pt x="176508" y="295275"/>
                    </a:cubicBezTo>
                    <a:cubicBezTo>
                      <a:pt x="175714" y="297656"/>
                      <a:pt x="175249" y="300173"/>
                      <a:pt x="174127" y="302418"/>
                    </a:cubicBezTo>
                    <a:cubicBezTo>
                      <a:pt x="169832" y="311009"/>
                      <a:pt x="166923" y="315565"/>
                      <a:pt x="159840" y="321468"/>
                    </a:cubicBezTo>
                    <a:cubicBezTo>
                      <a:pt x="157641" y="323300"/>
                      <a:pt x="155077" y="324643"/>
                      <a:pt x="152696" y="326231"/>
                    </a:cubicBezTo>
                    <a:cubicBezTo>
                      <a:pt x="148161" y="339839"/>
                      <a:pt x="154057" y="328499"/>
                      <a:pt x="143171" y="335756"/>
                    </a:cubicBezTo>
                    <a:cubicBezTo>
                      <a:pt x="140369" y="337624"/>
                      <a:pt x="138767" y="340943"/>
                      <a:pt x="136027" y="342900"/>
                    </a:cubicBezTo>
                    <a:cubicBezTo>
                      <a:pt x="130878" y="346578"/>
                      <a:pt x="125187" y="348100"/>
                      <a:pt x="119358" y="350043"/>
                    </a:cubicBezTo>
                    <a:cubicBezTo>
                      <a:pt x="116977" y="353218"/>
                      <a:pt x="113990" y="356018"/>
                      <a:pt x="112215" y="359568"/>
                    </a:cubicBezTo>
                    <a:cubicBezTo>
                      <a:pt x="109970" y="364058"/>
                      <a:pt x="109697" y="369366"/>
                      <a:pt x="107452" y="373856"/>
                    </a:cubicBezTo>
                    <a:cubicBezTo>
                      <a:pt x="105865" y="377031"/>
                      <a:pt x="104008" y="380085"/>
                      <a:pt x="102690" y="383381"/>
                    </a:cubicBezTo>
                    <a:cubicBezTo>
                      <a:pt x="100826" y="388042"/>
                      <a:pt x="99515" y="392906"/>
                      <a:pt x="97927" y="397668"/>
                    </a:cubicBezTo>
                    <a:cubicBezTo>
                      <a:pt x="97133" y="400049"/>
                      <a:pt x="97927" y="404018"/>
                      <a:pt x="95546" y="404812"/>
                    </a:cubicBezTo>
                    <a:lnTo>
                      <a:pt x="88402" y="407193"/>
                    </a:lnTo>
                    <a:cubicBezTo>
                      <a:pt x="86021" y="409574"/>
                      <a:pt x="83845" y="412181"/>
                      <a:pt x="81258" y="414337"/>
                    </a:cubicBezTo>
                    <a:cubicBezTo>
                      <a:pt x="79060" y="416169"/>
                      <a:pt x="75702" y="416719"/>
                      <a:pt x="74115" y="419100"/>
                    </a:cubicBezTo>
                    <a:cubicBezTo>
                      <a:pt x="72300" y="421823"/>
                      <a:pt x="73548" y="425902"/>
                      <a:pt x="71733" y="428625"/>
                    </a:cubicBezTo>
                    <a:cubicBezTo>
                      <a:pt x="70146" y="431006"/>
                      <a:pt x="66788" y="431555"/>
                      <a:pt x="64590" y="433387"/>
                    </a:cubicBezTo>
                    <a:cubicBezTo>
                      <a:pt x="62003" y="435543"/>
                      <a:pt x="60248" y="438663"/>
                      <a:pt x="57446" y="440531"/>
                    </a:cubicBezTo>
                    <a:cubicBezTo>
                      <a:pt x="55357" y="441923"/>
                      <a:pt x="52652" y="442031"/>
                      <a:pt x="50302" y="442912"/>
                    </a:cubicBezTo>
                    <a:cubicBezTo>
                      <a:pt x="46300" y="444413"/>
                      <a:pt x="42413" y="446214"/>
                      <a:pt x="38396" y="447675"/>
                    </a:cubicBezTo>
                    <a:cubicBezTo>
                      <a:pt x="33678" y="449391"/>
                      <a:pt x="24108" y="452437"/>
                      <a:pt x="24108" y="452437"/>
                    </a:cubicBezTo>
                    <a:lnTo>
                      <a:pt x="9821" y="461962"/>
                    </a:lnTo>
                    <a:lnTo>
                      <a:pt x="2677" y="466725"/>
                    </a:lnTo>
                    <a:cubicBezTo>
                      <a:pt x="-344" y="478810"/>
                      <a:pt x="-1403" y="477957"/>
                      <a:pt x="2677" y="492918"/>
                    </a:cubicBezTo>
                    <a:cubicBezTo>
                      <a:pt x="3611" y="496343"/>
                      <a:pt x="6122" y="499147"/>
                      <a:pt x="7440" y="502443"/>
                    </a:cubicBezTo>
                    <a:cubicBezTo>
                      <a:pt x="9304" y="507104"/>
                      <a:pt x="9190" y="512715"/>
                      <a:pt x="12202" y="516731"/>
                    </a:cubicBezTo>
                    <a:cubicBezTo>
                      <a:pt x="13825" y="518895"/>
                      <a:pt x="22364" y="529913"/>
                      <a:pt x="24108" y="533400"/>
                    </a:cubicBezTo>
                    <a:cubicBezTo>
                      <a:pt x="25231" y="535645"/>
                      <a:pt x="25800" y="538130"/>
                      <a:pt x="26490" y="540543"/>
                    </a:cubicBezTo>
                    <a:cubicBezTo>
                      <a:pt x="27389" y="543690"/>
                      <a:pt x="27247" y="547226"/>
                      <a:pt x="28871" y="550068"/>
                    </a:cubicBezTo>
                    <a:cubicBezTo>
                      <a:pt x="30542" y="552992"/>
                      <a:pt x="33091" y="555541"/>
                      <a:pt x="36015" y="557212"/>
                    </a:cubicBezTo>
                    <a:cubicBezTo>
                      <a:pt x="38857" y="558836"/>
                      <a:pt x="42365" y="558799"/>
                      <a:pt x="45540" y="559593"/>
                    </a:cubicBezTo>
                    <a:cubicBezTo>
                      <a:pt x="51201" y="576580"/>
                      <a:pt x="43174" y="556043"/>
                      <a:pt x="55065" y="573881"/>
                    </a:cubicBezTo>
                    <a:cubicBezTo>
                      <a:pt x="56457" y="575970"/>
                      <a:pt x="55671" y="579250"/>
                      <a:pt x="57446" y="581025"/>
                    </a:cubicBezTo>
                    <a:cubicBezTo>
                      <a:pt x="61493" y="585072"/>
                      <a:pt x="71733" y="590550"/>
                      <a:pt x="71733" y="590550"/>
                    </a:cubicBezTo>
                    <a:cubicBezTo>
                      <a:pt x="72527" y="592931"/>
                      <a:pt x="72340" y="595918"/>
                      <a:pt x="74115" y="597693"/>
                    </a:cubicBezTo>
                    <a:cubicBezTo>
                      <a:pt x="75890" y="599468"/>
                      <a:pt x="79013" y="598952"/>
                      <a:pt x="81258" y="600075"/>
                    </a:cubicBezTo>
                    <a:cubicBezTo>
                      <a:pt x="99712" y="609302"/>
                      <a:pt x="77599" y="601237"/>
                      <a:pt x="95546" y="607218"/>
                    </a:cubicBezTo>
                    <a:cubicBezTo>
                      <a:pt x="97927" y="608806"/>
                      <a:pt x="100130" y="610701"/>
                      <a:pt x="102690" y="611981"/>
                    </a:cubicBezTo>
                    <a:cubicBezTo>
                      <a:pt x="114268" y="617770"/>
                      <a:pt x="124973" y="613100"/>
                      <a:pt x="138408" y="611981"/>
                    </a:cubicBezTo>
                    <a:cubicBezTo>
                      <a:pt x="140789" y="609600"/>
                      <a:pt x="142608" y="606472"/>
                      <a:pt x="145552" y="604837"/>
                    </a:cubicBezTo>
                    <a:cubicBezTo>
                      <a:pt x="149941" y="602399"/>
                      <a:pt x="159840" y="600075"/>
                      <a:pt x="159840" y="600075"/>
                    </a:cubicBezTo>
                    <a:cubicBezTo>
                      <a:pt x="162221" y="598487"/>
                      <a:pt x="164423" y="596592"/>
                      <a:pt x="166983" y="595312"/>
                    </a:cubicBezTo>
                    <a:cubicBezTo>
                      <a:pt x="171863" y="592872"/>
                      <a:pt x="181507" y="591455"/>
                      <a:pt x="186033" y="590550"/>
                    </a:cubicBezTo>
                    <a:cubicBezTo>
                      <a:pt x="190796" y="587375"/>
                      <a:pt x="196887" y="585604"/>
                      <a:pt x="200321" y="581025"/>
                    </a:cubicBezTo>
                    <a:cubicBezTo>
                      <a:pt x="209182" y="569211"/>
                      <a:pt x="204163" y="573702"/>
                      <a:pt x="214608" y="566737"/>
                    </a:cubicBezTo>
                    <a:cubicBezTo>
                      <a:pt x="216196" y="564356"/>
                      <a:pt x="217136" y="561381"/>
                      <a:pt x="219371" y="559593"/>
                    </a:cubicBezTo>
                    <a:cubicBezTo>
                      <a:pt x="221331" y="558025"/>
                      <a:pt x="224270" y="558334"/>
                      <a:pt x="226515" y="557212"/>
                    </a:cubicBezTo>
                    <a:cubicBezTo>
                      <a:pt x="229075" y="555932"/>
                      <a:pt x="231277" y="554037"/>
                      <a:pt x="233658" y="552450"/>
                    </a:cubicBezTo>
                    <a:cubicBezTo>
                      <a:pt x="240802" y="553244"/>
                      <a:pt x="248000" y="553649"/>
                      <a:pt x="255090" y="554831"/>
                    </a:cubicBezTo>
                    <a:cubicBezTo>
                      <a:pt x="257566" y="555244"/>
                      <a:pt x="260145" y="555820"/>
                      <a:pt x="262233" y="557212"/>
                    </a:cubicBezTo>
                    <a:cubicBezTo>
                      <a:pt x="265035" y="559080"/>
                      <a:pt x="266996" y="561975"/>
                      <a:pt x="269377" y="564356"/>
                    </a:cubicBezTo>
                    <a:cubicBezTo>
                      <a:pt x="274845" y="586232"/>
                      <a:pt x="266942" y="563693"/>
                      <a:pt x="278902" y="578643"/>
                    </a:cubicBezTo>
                    <a:cubicBezTo>
                      <a:pt x="280470" y="580603"/>
                      <a:pt x="279240" y="584328"/>
                      <a:pt x="281283" y="585787"/>
                    </a:cubicBezTo>
                    <a:cubicBezTo>
                      <a:pt x="285368" y="588705"/>
                      <a:pt x="295571" y="590550"/>
                      <a:pt x="295571" y="590550"/>
                    </a:cubicBezTo>
                    <a:cubicBezTo>
                      <a:pt x="301127" y="589756"/>
                      <a:pt x="307111" y="590448"/>
                      <a:pt x="312240" y="588168"/>
                    </a:cubicBezTo>
                    <a:cubicBezTo>
                      <a:pt x="317515" y="585824"/>
                      <a:pt x="317798" y="575199"/>
                      <a:pt x="319383" y="571500"/>
                    </a:cubicBezTo>
                    <a:cubicBezTo>
                      <a:pt x="320510" y="568869"/>
                      <a:pt x="322726" y="566841"/>
                      <a:pt x="324146" y="564356"/>
                    </a:cubicBezTo>
                    <a:cubicBezTo>
                      <a:pt x="328852" y="556121"/>
                      <a:pt x="328619" y="555699"/>
                      <a:pt x="331290" y="547687"/>
                    </a:cubicBezTo>
                    <a:cubicBezTo>
                      <a:pt x="337125" y="506839"/>
                      <a:pt x="330510" y="546044"/>
                      <a:pt x="336052" y="523875"/>
                    </a:cubicBezTo>
                    <a:cubicBezTo>
                      <a:pt x="337034" y="519948"/>
                      <a:pt x="337451" y="515895"/>
                      <a:pt x="338433" y="511968"/>
                    </a:cubicBezTo>
                    <a:cubicBezTo>
                      <a:pt x="340693" y="502929"/>
                      <a:pt x="345085" y="494543"/>
                      <a:pt x="355102" y="490537"/>
                    </a:cubicBezTo>
                    <a:cubicBezTo>
                      <a:pt x="370304" y="484457"/>
                      <a:pt x="363185" y="487687"/>
                      <a:pt x="376533" y="481012"/>
                    </a:cubicBezTo>
                    <a:cubicBezTo>
                      <a:pt x="378121" y="477837"/>
                      <a:pt x="379023" y="474214"/>
                      <a:pt x="381296" y="471487"/>
                    </a:cubicBezTo>
                    <a:cubicBezTo>
                      <a:pt x="383128" y="469289"/>
                      <a:pt x="386241" y="468557"/>
                      <a:pt x="388440" y="466725"/>
                    </a:cubicBezTo>
                    <a:cubicBezTo>
                      <a:pt x="391027" y="464569"/>
                      <a:pt x="392996" y="461737"/>
                      <a:pt x="395583" y="459581"/>
                    </a:cubicBezTo>
                    <a:cubicBezTo>
                      <a:pt x="401738" y="454451"/>
                      <a:pt x="402711" y="454823"/>
                      <a:pt x="409871" y="452437"/>
                    </a:cubicBezTo>
                    <a:cubicBezTo>
                      <a:pt x="412252" y="450056"/>
                      <a:pt x="415380" y="448237"/>
                      <a:pt x="417015" y="445293"/>
                    </a:cubicBezTo>
                    <a:cubicBezTo>
                      <a:pt x="421344" y="437501"/>
                      <a:pt x="422837" y="425305"/>
                      <a:pt x="424158" y="416718"/>
                    </a:cubicBezTo>
                    <a:cubicBezTo>
                      <a:pt x="425012" y="411171"/>
                      <a:pt x="425439" y="405553"/>
                      <a:pt x="426540" y="400050"/>
                    </a:cubicBezTo>
                    <a:cubicBezTo>
                      <a:pt x="427032" y="397589"/>
                      <a:pt x="427353" y="394866"/>
                      <a:pt x="428921" y="392906"/>
                    </a:cubicBezTo>
                    <a:cubicBezTo>
                      <a:pt x="433471" y="387219"/>
                      <a:pt x="437456" y="388638"/>
                      <a:pt x="443208" y="385762"/>
                    </a:cubicBezTo>
                    <a:cubicBezTo>
                      <a:pt x="445768" y="384482"/>
                      <a:pt x="447971" y="382587"/>
                      <a:pt x="450352" y="381000"/>
                    </a:cubicBezTo>
                    <a:cubicBezTo>
                      <a:pt x="451940" y="378619"/>
                      <a:pt x="452688" y="375373"/>
                      <a:pt x="455115" y="373856"/>
                    </a:cubicBezTo>
                    <a:cubicBezTo>
                      <a:pt x="459372" y="371195"/>
                      <a:pt x="465225" y="371877"/>
                      <a:pt x="469402" y="369093"/>
                    </a:cubicBezTo>
                    <a:lnTo>
                      <a:pt x="476546" y="364331"/>
                    </a:lnTo>
                    <a:cubicBezTo>
                      <a:pt x="482529" y="346378"/>
                      <a:pt x="474459" y="368504"/>
                      <a:pt x="483690" y="350043"/>
                    </a:cubicBezTo>
                    <a:cubicBezTo>
                      <a:pt x="484812" y="347798"/>
                      <a:pt x="485082" y="345207"/>
                      <a:pt x="486071" y="342900"/>
                    </a:cubicBezTo>
                    <a:cubicBezTo>
                      <a:pt x="487469" y="339637"/>
                      <a:pt x="489587" y="336699"/>
                      <a:pt x="490833" y="333375"/>
                    </a:cubicBezTo>
                    <a:cubicBezTo>
                      <a:pt x="491982" y="330311"/>
                      <a:pt x="492275" y="326985"/>
                      <a:pt x="493215" y="323850"/>
                    </a:cubicBezTo>
                    <a:cubicBezTo>
                      <a:pt x="494658" y="319042"/>
                      <a:pt x="496390" y="314325"/>
                      <a:pt x="497977" y="309562"/>
                    </a:cubicBezTo>
                    <a:cubicBezTo>
                      <a:pt x="498771" y="307181"/>
                      <a:pt x="498966" y="304507"/>
                      <a:pt x="500358" y="302418"/>
                    </a:cubicBezTo>
                    <a:cubicBezTo>
                      <a:pt x="524430" y="266311"/>
                      <a:pt x="498376" y="303368"/>
                      <a:pt x="517027" y="280987"/>
                    </a:cubicBezTo>
                    <a:cubicBezTo>
                      <a:pt x="518859" y="278788"/>
                      <a:pt x="519617" y="275706"/>
                      <a:pt x="521790" y="273843"/>
                    </a:cubicBezTo>
                    <a:cubicBezTo>
                      <a:pt x="525304" y="270831"/>
                      <a:pt x="529727" y="269081"/>
                      <a:pt x="533696" y="266700"/>
                    </a:cubicBezTo>
                    <a:cubicBezTo>
                      <a:pt x="539357" y="249713"/>
                      <a:pt x="531330" y="270250"/>
                      <a:pt x="543221" y="252412"/>
                    </a:cubicBezTo>
                    <a:cubicBezTo>
                      <a:pt x="544613" y="250323"/>
                      <a:pt x="544383" y="247462"/>
                      <a:pt x="545602" y="245268"/>
                    </a:cubicBezTo>
                    <a:cubicBezTo>
                      <a:pt x="559248" y="220704"/>
                      <a:pt x="552120" y="240002"/>
                      <a:pt x="557508" y="223837"/>
                    </a:cubicBezTo>
                    <a:cubicBezTo>
                      <a:pt x="556714" y="205581"/>
                      <a:pt x="555127" y="187342"/>
                      <a:pt x="555127" y="169068"/>
                    </a:cubicBezTo>
                    <a:cubicBezTo>
                      <a:pt x="555127" y="162669"/>
                      <a:pt x="556363" y="156314"/>
                      <a:pt x="557508" y="150018"/>
                    </a:cubicBezTo>
                    <a:cubicBezTo>
                      <a:pt x="557957" y="147549"/>
                      <a:pt x="558115" y="144650"/>
                      <a:pt x="559890" y="142875"/>
                    </a:cubicBezTo>
                    <a:cubicBezTo>
                      <a:pt x="562400" y="140365"/>
                      <a:pt x="566240" y="139700"/>
                      <a:pt x="569415" y="138112"/>
                    </a:cubicBezTo>
                    <a:lnTo>
                      <a:pt x="574177" y="123825"/>
                    </a:lnTo>
                    <a:lnTo>
                      <a:pt x="576558" y="111918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valencia">
                <a:extLst>
                  <a:ext uri="{FF2B5EF4-FFF2-40B4-BE49-F238E27FC236}">
                    <a16:creationId xmlns:a16="http://schemas.microsoft.com/office/drawing/2014/main" id="{D5203E2F-EEC4-08CB-5C05-DF52A4ABAC11}"/>
                  </a:ext>
                </a:extLst>
              </p:cNvPr>
              <p:cNvSpPr/>
              <p:nvPr/>
            </p:nvSpPr>
            <p:spPr>
              <a:xfrm>
                <a:off x="3487585" y="2126333"/>
                <a:ext cx="699857" cy="857250"/>
              </a:xfrm>
              <a:custGeom>
                <a:avLst/>
                <a:gdLst>
                  <a:gd name="connsiteX0" fmla="*/ 626273 w 692948"/>
                  <a:gd name="connsiteY0" fmla="*/ 242888 h 857250"/>
                  <a:gd name="connsiteX1" fmla="*/ 614367 w 692948"/>
                  <a:gd name="connsiteY1" fmla="*/ 238125 h 857250"/>
                  <a:gd name="connsiteX2" fmla="*/ 607223 w 692948"/>
                  <a:gd name="connsiteY2" fmla="*/ 233363 h 857250"/>
                  <a:gd name="connsiteX3" fmla="*/ 595317 w 692948"/>
                  <a:gd name="connsiteY3" fmla="*/ 228600 h 857250"/>
                  <a:gd name="connsiteX4" fmla="*/ 581029 w 692948"/>
                  <a:gd name="connsiteY4" fmla="*/ 219075 h 857250"/>
                  <a:gd name="connsiteX5" fmla="*/ 571504 w 692948"/>
                  <a:gd name="connsiteY5" fmla="*/ 214313 h 857250"/>
                  <a:gd name="connsiteX6" fmla="*/ 566742 w 692948"/>
                  <a:gd name="connsiteY6" fmla="*/ 207169 h 857250"/>
                  <a:gd name="connsiteX7" fmla="*/ 533404 w 692948"/>
                  <a:gd name="connsiteY7" fmla="*/ 204788 h 857250"/>
                  <a:gd name="connsiteX8" fmla="*/ 526260 w 692948"/>
                  <a:gd name="connsiteY8" fmla="*/ 211932 h 857250"/>
                  <a:gd name="connsiteX9" fmla="*/ 519117 w 692948"/>
                  <a:gd name="connsiteY9" fmla="*/ 216694 h 857250"/>
                  <a:gd name="connsiteX10" fmla="*/ 500067 w 692948"/>
                  <a:gd name="connsiteY10" fmla="*/ 233363 h 857250"/>
                  <a:gd name="connsiteX11" fmla="*/ 483398 w 692948"/>
                  <a:gd name="connsiteY11" fmla="*/ 238125 h 857250"/>
                  <a:gd name="connsiteX12" fmla="*/ 469110 w 692948"/>
                  <a:gd name="connsiteY12" fmla="*/ 240507 h 857250"/>
                  <a:gd name="connsiteX13" fmla="*/ 447679 w 692948"/>
                  <a:gd name="connsiteY13" fmla="*/ 245269 h 857250"/>
                  <a:gd name="connsiteX14" fmla="*/ 373860 w 692948"/>
                  <a:gd name="connsiteY14" fmla="*/ 240507 h 857250"/>
                  <a:gd name="connsiteX15" fmla="*/ 366717 w 692948"/>
                  <a:gd name="connsiteY15" fmla="*/ 235744 h 857250"/>
                  <a:gd name="connsiteX16" fmla="*/ 361954 w 692948"/>
                  <a:gd name="connsiteY16" fmla="*/ 207169 h 857250"/>
                  <a:gd name="connsiteX17" fmla="*/ 352429 w 692948"/>
                  <a:gd name="connsiteY17" fmla="*/ 185738 h 857250"/>
                  <a:gd name="connsiteX18" fmla="*/ 345285 w 692948"/>
                  <a:gd name="connsiteY18" fmla="*/ 178594 h 857250"/>
                  <a:gd name="connsiteX19" fmla="*/ 342904 w 692948"/>
                  <a:gd name="connsiteY19" fmla="*/ 171450 h 857250"/>
                  <a:gd name="connsiteX20" fmla="*/ 335760 w 692948"/>
                  <a:gd name="connsiteY20" fmla="*/ 164307 h 857250"/>
                  <a:gd name="connsiteX21" fmla="*/ 314329 w 692948"/>
                  <a:gd name="connsiteY21" fmla="*/ 152400 h 857250"/>
                  <a:gd name="connsiteX22" fmla="*/ 297660 w 692948"/>
                  <a:gd name="connsiteY22" fmla="*/ 150019 h 857250"/>
                  <a:gd name="connsiteX23" fmla="*/ 261942 w 692948"/>
                  <a:gd name="connsiteY23" fmla="*/ 145257 h 857250"/>
                  <a:gd name="connsiteX24" fmla="*/ 254798 w 692948"/>
                  <a:gd name="connsiteY24" fmla="*/ 126207 h 857250"/>
                  <a:gd name="connsiteX25" fmla="*/ 242892 w 692948"/>
                  <a:gd name="connsiteY25" fmla="*/ 109538 h 857250"/>
                  <a:gd name="connsiteX26" fmla="*/ 221460 w 692948"/>
                  <a:gd name="connsiteY26" fmla="*/ 92869 h 857250"/>
                  <a:gd name="connsiteX27" fmla="*/ 214317 w 692948"/>
                  <a:gd name="connsiteY27" fmla="*/ 88107 h 857250"/>
                  <a:gd name="connsiteX28" fmla="*/ 209554 w 692948"/>
                  <a:gd name="connsiteY28" fmla="*/ 80963 h 857250"/>
                  <a:gd name="connsiteX29" fmla="*/ 204792 w 692948"/>
                  <a:gd name="connsiteY29" fmla="*/ 50007 h 857250"/>
                  <a:gd name="connsiteX30" fmla="*/ 200029 w 692948"/>
                  <a:gd name="connsiteY30" fmla="*/ 33338 h 857250"/>
                  <a:gd name="connsiteX31" fmla="*/ 173835 w 692948"/>
                  <a:gd name="connsiteY31" fmla="*/ 30957 h 857250"/>
                  <a:gd name="connsiteX32" fmla="*/ 152404 w 692948"/>
                  <a:gd name="connsiteY32" fmla="*/ 28575 h 857250"/>
                  <a:gd name="connsiteX33" fmla="*/ 138117 w 692948"/>
                  <a:gd name="connsiteY33" fmla="*/ 21432 h 857250"/>
                  <a:gd name="connsiteX34" fmla="*/ 133354 w 692948"/>
                  <a:gd name="connsiteY34" fmla="*/ 4763 h 857250"/>
                  <a:gd name="connsiteX35" fmla="*/ 126210 w 692948"/>
                  <a:gd name="connsiteY35" fmla="*/ 0 h 857250"/>
                  <a:gd name="connsiteX36" fmla="*/ 109542 w 692948"/>
                  <a:gd name="connsiteY36" fmla="*/ 2382 h 857250"/>
                  <a:gd name="connsiteX37" fmla="*/ 102398 w 692948"/>
                  <a:gd name="connsiteY37" fmla="*/ 4763 h 857250"/>
                  <a:gd name="connsiteX38" fmla="*/ 95254 w 692948"/>
                  <a:gd name="connsiteY38" fmla="*/ 2382 h 857250"/>
                  <a:gd name="connsiteX39" fmla="*/ 76204 w 692948"/>
                  <a:gd name="connsiteY39" fmla="*/ 9525 h 857250"/>
                  <a:gd name="connsiteX40" fmla="*/ 69060 w 692948"/>
                  <a:gd name="connsiteY40" fmla="*/ 14288 h 857250"/>
                  <a:gd name="connsiteX41" fmla="*/ 52392 w 692948"/>
                  <a:gd name="connsiteY41" fmla="*/ 21432 h 857250"/>
                  <a:gd name="connsiteX42" fmla="*/ 47629 w 692948"/>
                  <a:gd name="connsiteY42" fmla="*/ 30957 h 857250"/>
                  <a:gd name="connsiteX43" fmla="*/ 38104 w 692948"/>
                  <a:gd name="connsiteY43" fmla="*/ 42863 h 857250"/>
                  <a:gd name="connsiteX44" fmla="*/ 42867 w 692948"/>
                  <a:gd name="connsiteY44" fmla="*/ 50007 h 857250"/>
                  <a:gd name="connsiteX45" fmla="*/ 59535 w 692948"/>
                  <a:gd name="connsiteY45" fmla="*/ 57150 h 857250"/>
                  <a:gd name="connsiteX46" fmla="*/ 80967 w 692948"/>
                  <a:gd name="connsiteY46" fmla="*/ 71438 h 857250"/>
                  <a:gd name="connsiteX47" fmla="*/ 88110 w 692948"/>
                  <a:gd name="connsiteY47" fmla="*/ 76200 h 857250"/>
                  <a:gd name="connsiteX48" fmla="*/ 95254 w 692948"/>
                  <a:gd name="connsiteY48" fmla="*/ 83344 h 857250"/>
                  <a:gd name="connsiteX49" fmla="*/ 109542 w 692948"/>
                  <a:gd name="connsiteY49" fmla="*/ 88107 h 857250"/>
                  <a:gd name="connsiteX50" fmla="*/ 114304 w 692948"/>
                  <a:gd name="connsiteY50" fmla="*/ 95250 h 857250"/>
                  <a:gd name="connsiteX51" fmla="*/ 121448 w 692948"/>
                  <a:gd name="connsiteY51" fmla="*/ 100013 h 857250"/>
                  <a:gd name="connsiteX52" fmla="*/ 123829 w 692948"/>
                  <a:gd name="connsiteY52" fmla="*/ 107157 h 857250"/>
                  <a:gd name="connsiteX53" fmla="*/ 128592 w 692948"/>
                  <a:gd name="connsiteY53" fmla="*/ 114300 h 857250"/>
                  <a:gd name="connsiteX54" fmla="*/ 130973 w 692948"/>
                  <a:gd name="connsiteY54" fmla="*/ 121444 h 857250"/>
                  <a:gd name="connsiteX55" fmla="*/ 135735 w 692948"/>
                  <a:gd name="connsiteY55" fmla="*/ 128588 h 857250"/>
                  <a:gd name="connsiteX56" fmla="*/ 138117 w 692948"/>
                  <a:gd name="connsiteY56" fmla="*/ 138113 h 857250"/>
                  <a:gd name="connsiteX57" fmla="*/ 135735 w 692948"/>
                  <a:gd name="connsiteY57" fmla="*/ 257175 h 857250"/>
                  <a:gd name="connsiteX58" fmla="*/ 121448 w 692948"/>
                  <a:gd name="connsiteY58" fmla="*/ 266700 h 857250"/>
                  <a:gd name="connsiteX59" fmla="*/ 107160 w 692948"/>
                  <a:gd name="connsiteY59" fmla="*/ 273844 h 857250"/>
                  <a:gd name="connsiteX60" fmla="*/ 100017 w 692948"/>
                  <a:gd name="connsiteY60" fmla="*/ 278607 h 857250"/>
                  <a:gd name="connsiteX61" fmla="*/ 97635 w 692948"/>
                  <a:gd name="connsiteY61" fmla="*/ 285750 h 857250"/>
                  <a:gd name="connsiteX62" fmla="*/ 90492 w 692948"/>
                  <a:gd name="connsiteY62" fmla="*/ 288132 h 857250"/>
                  <a:gd name="connsiteX63" fmla="*/ 83348 w 692948"/>
                  <a:gd name="connsiteY63" fmla="*/ 292894 h 857250"/>
                  <a:gd name="connsiteX64" fmla="*/ 76204 w 692948"/>
                  <a:gd name="connsiteY64" fmla="*/ 300038 h 857250"/>
                  <a:gd name="connsiteX65" fmla="*/ 71442 w 692948"/>
                  <a:gd name="connsiteY65" fmla="*/ 307182 h 857250"/>
                  <a:gd name="connsiteX66" fmla="*/ 52392 w 692948"/>
                  <a:gd name="connsiteY66" fmla="*/ 311944 h 857250"/>
                  <a:gd name="connsiteX67" fmla="*/ 45248 w 692948"/>
                  <a:gd name="connsiteY67" fmla="*/ 314325 h 857250"/>
                  <a:gd name="connsiteX68" fmla="*/ 38104 w 692948"/>
                  <a:gd name="connsiteY68" fmla="*/ 319088 h 857250"/>
                  <a:gd name="connsiteX69" fmla="*/ 33342 w 692948"/>
                  <a:gd name="connsiteY69" fmla="*/ 326232 h 857250"/>
                  <a:gd name="connsiteX70" fmla="*/ 26198 w 692948"/>
                  <a:gd name="connsiteY70" fmla="*/ 328613 h 857250"/>
                  <a:gd name="connsiteX71" fmla="*/ 21435 w 692948"/>
                  <a:gd name="connsiteY71" fmla="*/ 335757 h 857250"/>
                  <a:gd name="connsiteX72" fmla="*/ 14292 w 692948"/>
                  <a:gd name="connsiteY72" fmla="*/ 338138 h 857250"/>
                  <a:gd name="connsiteX73" fmla="*/ 4767 w 692948"/>
                  <a:gd name="connsiteY73" fmla="*/ 352425 h 857250"/>
                  <a:gd name="connsiteX74" fmla="*/ 2385 w 692948"/>
                  <a:gd name="connsiteY74" fmla="*/ 369094 h 857250"/>
                  <a:gd name="connsiteX75" fmla="*/ 4 w 692948"/>
                  <a:gd name="connsiteY75" fmla="*/ 376238 h 857250"/>
                  <a:gd name="connsiteX76" fmla="*/ 7148 w 692948"/>
                  <a:gd name="connsiteY76" fmla="*/ 411957 h 857250"/>
                  <a:gd name="connsiteX77" fmla="*/ 11910 w 692948"/>
                  <a:gd name="connsiteY77" fmla="*/ 419100 h 857250"/>
                  <a:gd name="connsiteX78" fmla="*/ 19054 w 692948"/>
                  <a:gd name="connsiteY78" fmla="*/ 423863 h 857250"/>
                  <a:gd name="connsiteX79" fmla="*/ 23817 w 692948"/>
                  <a:gd name="connsiteY79" fmla="*/ 431007 h 857250"/>
                  <a:gd name="connsiteX80" fmla="*/ 64298 w 692948"/>
                  <a:gd name="connsiteY80" fmla="*/ 440532 h 857250"/>
                  <a:gd name="connsiteX81" fmla="*/ 76204 w 692948"/>
                  <a:gd name="connsiteY81" fmla="*/ 442913 h 857250"/>
                  <a:gd name="connsiteX82" fmla="*/ 90492 w 692948"/>
                  <a:gd name="connsiteY82" fmla="*/ 450057 h 857250"/>
                  <a:gd name="connsiteX83" fmla="*/ 97635 w 692948"/>
                  <a:gd name="connsiteY83" fmla="*/ 454819 h 857250"/>
                  <a:gd name="connsiteX84" fmla="*/ 109542 w 692948"/>
                  <a:gd name="connsiteY84" fmla="*/ 469107 h 857250"/>
                  <a:gd name="connsiteX85" fmla="*/ 119067 w 692948"/>
                  <a:gd name="connsiteY85" fmla="*/ 483394 h 857250"/>
                  <a:gd name="connsiteX86" fmla="*/ 121448 w 692948"/>
                  <a:gd name="connsiteY86" fmla="*/ 490538 h 857250"/>
                  <a:gd name="connsiteX87" fmla="*/ 130973 w 692948"/>
                  <a:gd name="connsiteY87" fmla="*/ 504825 h 857250"/>
                  <a:gd name="connsiteX88" fmla="*/ 140498 w 692948"/>
                  <a:gd name="connsiteY88" fmla="*/ 519113 h 857250"/>
                  <a:gd name="connsiteX89" fmla="*/ 150023 w 692948"/>
                  <a:gd name="connsiteY89" fmla="*/ 533400 h 857250"/>
                  <a:gd name="connsiteX90" fmla="*/ 154785 w 692948"/>
                  <a:gd name="connsiteY90" fmla="*/ 540544 h 857250"/>
                  <a:gd name="connsiteX91" fmla="*/ 161929 w 692948"/>
                  <a:gd name="connsiteY91" fmla="*/ 561975 h 857250"/>
                  <a:gd name="connsiteX92" fmla="*/ 164310 w 692948"/>
                  <a:gd name="connsiteY92" fmla="*/ 583407 h 857250"/>
                  <a:gd name="connsiteX93" fmla="*/ 166692 w 692948"/>
                  <a:gd name="connsiteY93" fmla="*/ 602457 h 857250"/>
                  <a:gd name="connsiteX94" fmla="*/ 161929 w 692948"/>
                  <a:gd name="connsiteY94" fmla="*/ 650082 h 857250"/>
                  <a:gd name="connsiteX95" fmla="*/ 164310 w 692948"/>
                  <a:gd name="connsiteY95" fmla="*/ 678657 h 857250"/>
                  <a:gd name="connsiteX96" fmla="*/ 166692 w 692948"/>
                  <a:gd name="connsiteY96" fmla="*/ 685800 h 857250"/>
                  <a:gd name="connsiteX97" fmla="*/ 173835 w 692948"/>
                  <a:gd name="connsiteY97" fmla="*/ 690563 h 857250"/>
                  <a:gd name="connsiteX98" fmla="*/ 176217 w 692948"/>
                  <a:gd name="connsiteY98" fmla="*/ 700088 h 857250"/>
                  <a:gd name="connsiteX99" fmla="*/ 185742 w 692948"/>
                  <a:gd name="connsiteY99" fmla="*/ 707232 h 857250"/>
                  <a:gd name="connsiteX100" fmla="*/ 200029 w 692948"/>
                  <a:gd name="connsiteY100" fmla="*/ 711994 h 857250"/>
                  <a:gd name="connsiteX101" fmla="*/ 207173 w 692948"/>
                  <a:gd name="connsiteY101" fmla="*/ 714375 h 857250"/>
                  <a:gd name="connsiteX102" fmla="*/ 221460 w 692948"/>
                  <a:gd name="connsiteY102" fmla="*/ 716757 h 857250"/>
                  <a:gd name="connsiteX103" fmla="*/ 228604 w 692948"/>
                  <a:gd name="connsiteY103" fmla="*/ 719138 h 857250"/>
                  <a:gd name="connsiteX104" fmla="*/ 252417 w 692948"/>
                  <a:gd name="connsiteY104" fmla="*/ 726282 h 857250"/>
                  <a:gd name="connsiteX105" fmla="*/ 261942 w 692948"/>
                  <a:gd name="connsiteY105" fmla="*/ 731044 h 857250"/>
                  <a:gd name="connsiteX106" fmla="*/ 266704 w 692948"/>
                  <a:gd name="connsiteY106" fmla="*/ 738188 h 857250"/>
                  <a:gd name="connsiteX107" fmla="*/ 273848 w 692948"/>
                  <a:gd name="connsiteY107" fmla="*/ 742950 h 857250"/>
                  <a:gd name="connsiteX108" fmla="*/ 283373 w 692948"/>
                  <a:gd name="connsiteY108" fmla="*/ 750094 h 857250"/>
                  <a:gd name="connsiteX109" fmla="*/ 285754 w 692948"/>
                  <a:gd name="connsiteY109" fmla="*/ 757238 h 857250"/>
                  <a:gd name="connsiteX110" fmla="*/ 292898 w 692948"/>
                  <a:gd name="connsiteY110" fmla="*/ 809625 h 857250"/>
                  <a:gd name="connsiteX111" fmla="*/ 297660 w 692948"/>
                  <a:gd name="connsiteY111" fmla="*/ 819150 h 857250"/>
                  <a:gd name="connsiteX112" fmla="*/ 300042 w 692948"/>
                  <a:gd name="connsiteY112" fmla="*/ 826294 h 857250"/>
                  <a:gd name="connsiteX113" fmla="*/ 314329 w 692948"/>
                  <a:gd name="connsiteY113" fmla="*/ 831057 h 857250"/>
                  <a:gd name="connsiteX114" fmla="*/ 330998 w 692948"/>
                  <a:gd name="connsiteY114" fmla="*/ 838200 h 857250"/>
                  <a:gd name="connsiteX115" fmla="*/ 342904 w 692948"/>
                  <a:gd name="connsiteY115" fmla="*/ 840582 h 857250"/>
                  <a:gd name="connsiteX116" fmla="*/ 357192 w 692948"/>
                  <a:gd name="connsiteY116" fmla="*/ 845344 h 857250"/>
                  <a:gd name="connsiteX117" fmla="*/ 364335 w 692948"/>
                  <a:gd name="connsiteY117" fmla="*/ 850107 h 857250"/>
                  <a:gd name="connsiteX118" fmla="*/ 395292 w 692948"/>
                  <a:gd name="connsiteY118" fmla="*/ 854869 h 857250"/>
                  <a:gd name="connsiteX119" fmla="*/ 433392 w 692948"/>
                  <a:gd name="connsiteY119" fmla="*/ 857250 h 857250"/>
                  <a:gd name="connsiteX120" fmla="*/ 442917 w 692948"/>
                  <a:gd name="connsiteY120" fmla="*/ 854869 h 857250"/>
                  <a:gd name="connsiteX121" fmla="*/ 440535 w 692948"/>
                  <a:gd name="connsiteY121" fmla="*/ 833438 h 857250"/>
                  <a:gd name="connsiteX122" fmla="*/ 438154 w 692948"/>
                  <a:gd name="connsiteY122" fmla="*/ 790575 h 857250"/>
                  <a:gd name="connsiteX123" fmla="*/ 442917 w 692948"/>
                  <a:gd name="connsiteY123" fmla="*/ 781050 h 857250"/>
                  <a:gd name="connsiteX124" fmla="*/ 483398 w 692948"/>
                  <a:gd name="connsiteY124" fmla="*/ 778669 h 857250"/>
                  <a:gd name="connsiteX125" fmla="*/ 540548 w 692948"/>
                  <a:gd name="connsiteY125" fmla="*/ 776288 h 857250"/>
                  <a:gd name="connsiteX126" fmla="*/ 547692 w 692948"/>
                  <a:gd name="connsiteY126" fmla="*/ 771525 h 857250"/>
                  <a:gd name="connsiteX127" fmla="*/ 571504 w 692948"/>
                  <a:gd name="connsiteY127" fmla="*/ 764382 h 857250"/>
                  <a:gd name="connsiteX128" fmla="*/ 585792 w 692948"/>
                  <a:gd name="connsiteY128" fmla="*/ 759619 h 857250"/>
                  <a:gd name="connsiteX129" fmla="*/ 604842 w 692948"/>
                  <a:gd name="connsiteY129" fmla="*/ 754857 h 857250"/>
                  <a:gd name="connsiteX130" fmla="*/ 621510 w 692948"/>
                  <a:gd name="connsiteY130" fmla="*/ 750094 h 857250"/>
                  <a:gd name="connsiteX131" fmla="*/ 635798 w 692948"/>
                  <a:gd name="connsiteY131" fmla="*/ 745332 h 857250"/>
                  <a:gd name="connsiteX132" fmla="*/ 642942 w 692948"/>
                  <a:gd name="connsiteY132" fmla="*/ 742950 h 857250"/>
                  <a:gd name="connsiteX133" fmla="*/ 652467 w 692948"/>
                  <a:gd name="connsiteY133" fmla="*/ 740569 h 857250"/>
                  <a:gd name="connsiteX134" fmla="*/ 659610 w 692948"/>
                  <a:gd name="connsiteY134" fmla="*/ 733425 h 857250"/>
                  <a:gd name="connsiteX135" fmla="*/ 664373 w 692948"/>
                  <a:gd name="connsiteY135" fmla="*/ 726282 h 857250"/>
                  <a:gd name="connsiteX136" fmla="*/ 673898 w 692948"/>
                  <a:gd name="connsiteY136" fmla="*/ 719138 h 857250"/>
                  <a:gd name="connsiteX137" fmla="*/ 678660 w 692948"/>
                  <a:gd name="connsiteY137" fmla="*/ 711994 h 857250"/>
                  <a:gd name="connsiteX138" fmla="*/ 690567 w 692948"/>
                  <a:gd name="connsiteY138" fmla="*/ 700088 h 857250"/>
                  <a:gd name="connsiteX139" fmla="*/ 692948 w 692948"/>
                  <a:gd name="connsiteY139" fmla="*/ 692944 h 857250"/>
                  <a:gd name="connsiteX140" fmla="*/ 690567 w 692948"/>
                  <a:gd name="connsiteY140" fmla="*/ 683419 h 857250"/>
                  <a:gd name="connsiteX141" fmla="*/ 685804 w 692948"/>
                  <a:gd name="connsiteY141" fmla="*/ 673894 h 857250"/>
                  <a:gd name="connsiteX142" fmla="*/ 664373 w 692948"/>
                  <a:gd name="connsiteY142" fmla="*/ 659607 h 857250"/>
                  <a:gd name="connsiteX143" fmla="*/ 657229 w 692948"/>
                  <a:gd name="connsiteY143" fmla="*/ 654844 h 857250"/>
                  <a:gd name="connsiteX144" fmla="*/ 642942 w 692948"/>
                  <a:gd name="connsiteY144" fmla="*/ 642938 h 857250"/>
                  <a:gd name="connsiteX145" fmla="*/ 631035 w 692948"/>
                  <a:gd name="connsiteY145" fmla="*/ 628650 h 857250"/>
                  <a:gd name="connsiteX146" fmla="*/ 621510 w 692948"/>
                  <a:gd name="connsiteY146" fmla="*/ 614363 h 857250"/>
                  <a:gd name="connsiteX147" fmla="*/ 616748 w 692948"/>
                  <a:gd name="connsiteY147" fmla="*/ 607219 h 857250"/>
                  <a:gd name="connsiteX148" fmla="*/ 611985 w 692948"/>
                  <a:gd name="connsiteY148" fmla="*/ 600075 h 857250"/>
                  <a:gd name="connsiteX149" fmla="*/ 609604 w 692948"/>
                  <a:gd name="connsiteY149" fmla="*/ 590550 h 857250"/>
                  <a:gd name="connsiteX150" fmla="*/ 600079 w 692948"/>
                  <a:gd name="connsiteY150" fmla="*/ 576263 h 857250"/>
                  <a:gd name="connsiteX151" fmla="*/ 595317 w 692948"/>
                  <a:gd name="connsiteY151" fmla="*/ 542925 h 857250"/>
                  <a:gd name="connsiteX152" fmla="*/ 592935 w 692948"/>
                  <a:gd name="connsiteY152" fmla="*/ 528638 h 857250"/>
                  <a:gd name="connsiteX153" fmla="*/ 590554 w 692948"/>
                  <a:gd name="connsiteY153" fmla="*/ 497682 h 857250"/>
                  <a:gd name="connsiteX154" fmla="*/ 585792 w 692948"/>
                  <a:gd name="connsiteY154" fmla="*/ 438150 h 857250"/>
                  <a:gd name="connsiteX155" fmla="*/ 583410 w 692948"/>
                  <a:gd name="connsiteY155" fmla="*/ 428625 h 857250"/>
                  <a:gd name="connsiteX156" fmla="*/ 576267 w 692948"/>
                  <a:gd name="connsiteY156" fmla="*/ 407194 h 857250"/>
                  <a:gd name="connsiteX157" fmla="*/ 571504 w 692948"/>
                  <a:gd name="connsiteY157" fmla="*/ 378619 h 857250"/>
                  <a:gd name="connsiteX158" fmla="*/ 566742 w 692948"/>
                  <a:gd name="connsiteY158" fmla="*/ 354807 h 857250"/>
                  <a:gd name="connsiteX159" fmla="*/ 571504 w 692948"/>
                  <a:gd name="connsiteY159" fmla="*/ 326232 h 857250"/>
                  <a:gd name="connsiteX160" fmla="*/ 573885 w 692948"/>
                  <a:gd name="connsiteY160" fmla="*/ 316707 h 857250"/>
                  <a:gd name="connsiteX161" fmla="*/ 581029 w 692948"/>
                  <a:gd name="connsiteY161" fmla="*/ 309563 h 857250"/>
                  <a:gd name="connsiteX162" fmla="*/ 583410 w 692948"/>
                  <a:gd name="connsiteY162" fmla="*/ 300038 h 857250"/>
                  <a:gd name="connsiteX163" fmla="*/ 592935 w 692948"/>
                  <a:gd name="connsiteY163" fmla="*/ 285750 h 857250"/>
                  <a:gd name="connsiteX164" fmla="*/ 597698 w 692948"/>
                  <a:gd name="connsiteY164" fmla="*/ 278607 h 857250"/>
                  <a:gd name="connsiteX165" fmla="*/ 604842 w 692948"/>
                  <a:gd name="connsiteY165" fmla="*/ 271463 h 857250"/>
                  <a:gd name="connsiteX166" fmla="*/ 609604 w 692948"/>
                  <a:gd name="connsiteY166" fmla="*/ 264319 h 857250"/>
                  <a:gd name="connsiteX167" fmla="*/ 626273 w 692948"/>
                  <a:gd name="connsiteY167" fmla="*/ 24288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692948" h="857250">
                    <a:moveTo>
                      <a:pt x="626273" y="242888"/>
                    </a:moveTo>
                    <a:cubicBezTo>
                      <a:pt x="627067" y="238522"/>
                      <a:pt x="618190" y="240037"/>
                      <a:pt x="614367" y="238125"/>
                    </a:cubicBezTo>
                    <a:cubicBezTo>
                      <a:pt x="611807" y="236845"/>
                      <a:pt x="609783" y="234643"/>
                      <a:pt x="607223" y="233363"/>
                    </a:cubicBezTo>
                    <a:cubicBezTo>
                      <a:pt x="603400" y="231451"/>
                      <a:pt x="599070" y="230647"/>
                      <a:pt x="595317" y="228600"/>
                    </a:cubicBezTo>
                    <a:cubicBezTo>
                      <a:pt x="590292" y="225859"/>
                      <a:pt x="586149" y="221635"/>
                      <a:pt x="581029" y="219075"/>
                    </a:cubicBezTo>
                    <a:lnTo>
                      <a:pt x="571504" y="214313"/>
                    </a:lnTo>
                    <a:cubicBezTo>
                      <a:pt x="569917" y="211932"/>
                      <a:pt x="568766" y="209193"/>
                      <a:pt x="566742" y="207169"/>
                    </a:cubicBezTo>
                    <a:cubicBezTo>
                      <a:pt x="556716" y="197143"/>
                      <a:pt x="548928" y="203377"/>
                      <a:pt x="533404" y="204788"/>
                    </a:cubicBezTo>
                    <a:cubicBezTo>
                      <a:pt x="531023" y="207169"/>
                      <a:pt x="528847" y="209776"/>
                      <a:pt x="526260" y="211932"/>
                    </a:cubicBezTo>
                    <a:cubicBezTo>
                      <a:pt x="524062" y="213764"/>
                      <a:pt x="521140" y="214671"/>
                      <a:pt x="519117" y="216694"/>
                    </a:cubicBezTo>
                    <a:cubicBezTo>
                      <a:pt x="509395" y="226416"/>
                      <a:pt x="520303" y="226619"/>
                      <a:pt x="500067" y="233363"/>
                    </a:cubicBezTo>
                    <a:cubicBezTo>
                      <a:pt x="493257" y="235633"/>
                      <a:pt x="490875" y="236630"/>
                      <a:pt x="483398" y="238125"/>
                    </a:cubicBezTo>
                    <a:cubicBezTo>
                      <a:pt x="478663" y="239072"/>
                      <a:pt x="473861" y="239643"/>
                      <a:pt x="469110" y="240507"/>
                    </a:cubicBezTo>
                    <a:cubicBezTo>
                      <a:pt x="458021" y="242523"/>
                      <a:pt x="457875" y="242720"/>
                      <a:pt x="447679" y="245269"/>
                    </a:cubicBezTo>
                    <a:cubicBezTo>
                      <a:pt x="423073" y="243682"/>
                      <a:pt x="398349" y="243388"/>
                      <a:pt x="373860" y="240507"/>
                    </a:cubicBezTo>
                    <a:cubicBezTo>
                      <a:pt x="371018" y="240173"/>
                      <a:pt x="367679" y="238439"/>
                      <a:pt x="366717" y="235744"/>
                    </a:cubicBezTo>
                    <a:cubicBezTo>
                      <a:pt x="363469" y="226650"/>
                      <a:pt x="365007" y="216330"/>
                      <a:pt x="361954" y="207169"/>
                    </a:cubicBezTo>
                    <a:cubicBezTo>
                      <a:pt x="358493" y="196784"/>
                      <a:pt x="358719" y="193286"/>
                      <a:pt x="352429" y="185738"/>
                    </a:cubicBezTo>
                    <a:cubicBezTo>
                      <a:pt x="350273" y="183151"/>
                      <a:pt x="347666" y="180975"/>
                      <a:pt x="345285" y="178594"/>
                    </a:cubicBezTo>
                    <a:cubicBezTo>
                      <a:pt x="344491" y="176213"/>
                      <a:pt x="344296" y="173539"/>
                      <a:pt x="342904" y="171450"/>
                    </a:cubicBezTo>
                    <a:cubicBezTo>
                      <a:pt x="341036" y="168648"/>
                      <a:pt x="338418" y="166374"/>
                      <a:pt x="335760" y="164307"/>
                    </a:cubicBezTo>
                    <a:cubicBezTo>
                      <a:pt x="329153" y="159168"/>
                      <a:pt x="322619" y="154058"/>
                      <a:pt x="314329" y="152400"/>
                    </a:cubicBezTo>
                    <a:cubicBezTo>
                      <a:pt x="308825" y="151299"/>
                      <a:pt x="303196" y="150942"/>
                      <a:pt x="297660" y="150019"/>
                    </a:cubicBezTo>
                    <a:cubicBezTo>
                      <a:pt x="268066" y="145087"/>
                      <a:pt x="309226" y="149985"/>
                      <a:pt x="261942" y="145257"/>
                    </a:cubicBezTo>
                    <a:cubicBezTo>
                      <a:pt x="256784" y="124633"/>
                      <a:pt x="263100" y="146962"/>
                      <a:pt x="254798" y="126207"/>
                    </a:cubicBezTo>
                    <a:cubicBezTo>
                      <a:pt x="247960" y="109111"/>
                      <a:pt x="255438" y="113720"/>
                      <a:pt x="242892" y="109538"/>
                    </a:cubicBezTo>
                    <a:cubicBezTo>
                      <a:pt x="231700" y="98346"/>
                      <a:pt x="238551" y="104262"/>
                      <a:pt x="221460" y="92869"/>
                    </a:cubicBezTo>
                    <a:lnTo>
                      <a:pt x="214317" y="88107"/>
                    </a:lnTo>
                    <a:cubicBezTo>
                      <a:pt x="212729" y="85726"/>
                      <a:pt x="210834" y="83523"/>
                      <a:pt x="209554" y="80963"/>
                    </a:cubicBezTo>
                    <a:cubicBezTo>
                      <a:pt x="205010" y="71875"/>
                      <a:pt x="206281" y="58445"/>
                      <a:pt x="204792" y="50007"/>
                    </a:cubicBezTo>
                    <a:cubicBezTo>
                      <a:pt x="203788" y="44316"/>
                      <a:pt x="204951" y="36367"/>
                      <a:pt x="200029" y="33338"/>
                    </a:cubicBezTo>
                    <a:cubicBezTo>
                      <a:pt x="192562" y="28743"/>
                      <a:pt x="182559" y="31829"/>
                      <a:pt x="173835" y="30957"/>
                    </a:cubicBezTo>
                    <a:cubicBezTo>
                      <a:pt x="166683" y="30242"/>
                      <a:pt x="159548" y="29369"/>
                      <a:pt x="152404" y="28575"/>
                    </a:cubicBezTo>
                    <a:cubicBezTo>
                      <a:pt x="148329" y="27217"/>
                      <a:pt x="140755" y="25389"/>
                      <a:pt x="138117" y="21432"/>
                    </a:cubicBezTo>
                    <a:cubicBezTo>
                      <a:pt x="136413" y="18876"/>
                      <a:pt x="135783" y="7799"/>
                      <a:pt x="133354" y="4763"/>
                    </a:cubicBezTo>
                    <a:cubicBezTo>
                      <a:pt x="131566" y="2528"/>
                      <a:pt x="128591" y="1588"/>
                      <a:pt x="126210" y="0"/>
                    </a:cubicBezTo>
                    <a:cubicBezTo>
                      <a:pt x="120654" y="794"/>
                      <a:pt x="115045" y="1281"/>
                      <a:pt x="109542" y="2382"/>
                    </a:cubicBezTo>
                    <a:cubicBezTo>
                      <a:pt x="107081" y="2874"/>
                      <a:pt x="104908" y="4763"/>
                      <a:pt x="102398" y="4763"/>
                    </a:cubicBezTo>
                    <a:cubicBezTo>
                      <a:pt x="99888" y="4763"/>
                      <a:pt x="97635" y="3176"/>
                      <a:pt x="95254" y="2382"/>
                    </a:cubicBezTo>
                    <a:cubicBezTo>
                      <a:pt x="89072" y="4443"/>
                      <a:pt x="81898" y="6678"/>
                      <a:pt x="76204" y="9525"/>
                    </a:cubicBezTo>
                    <a:cubicBezTo>
                      <a:pt x="73644" y="10805"/>
                      <a:pt x="71545" y="12868"/>
                      <a:pt x="69060" y="14288"/>
                    </a:cubicBezTo>
                    <a:cubicBezTo>
                      <a:pt x="60825" y="18993"/>
                      <a:pt x="60403" y="18761"/>
                      <a:pt x="52392" y="21432"/>
                    </a:cubicBezTo>
                    <a:cubicBezTo>
                      <a:pt x="50804" y="24607"/>
                      <a:pt x="49902" y="28230"/>
                      <a:pt x="47629" y="30957"/>
                    </a:cubicBezTo>
                    <a:cubicBezTo>
                      <a:pt x="35662" y="45316"/>
                      <a:pt x="43788" y="25807"/>
                      <a:pt x="38104" y="42863"/>
                    </a:cubicBezTo>
                    <a:cubicBezTo>
                      <a:pt x="39692" y="45244"/>
                      <a:pt x="40843" y="47983"/>
                      <a:pt x="42867" y="50007"/>
                    </a:cubicBezTo>
                    <a:cubicBezTo>
                      <a:pt x="48348" y="55488"/>
                      <a:pt x="52248" y="55329"/>
                      <a:pt x="59535" y="57150"/>
                    </a:cubicBezTo>
                    <a:lnTo>
                      <a:pt x="80967" y="71438"/>
                    </a:lnTo>
                    <a:cubicBezTo>
                      <a:pt x="83348" y="73025"/>
                      <a:pt x="86087" y="74177"/>
                      <a:pt x="88110" y="76200"/>
                    </a:cubicBezTo>
                    <a:cubicBezTo>
                      <a:pt x="90491" y="78581"/>
                      <a:pt x="92310" y="81708"/>
                      <a:pt x="95254" y="83344"/>
                    </a:cubicBezTo>
                    <a:cubicBezTo>
                      <a:pt x="99643" y="85782"/>
                      <a:pt x="109542" y="88107"/>
                      <a:pt x="109542" y="88107"/>
                    </a:cubicBezTo>
                    <a:cubicBezTo>
                      <a:pt x="111129" y="90488"/>
                      <a:pt x="112281" y="93227"/>
                      <a:pt x="114304" y="95250"/>
                    </a:cubicBezTo>
                    <a:cubicBezTo>
                      <a:pt x="116328" y="97274"/>
                      <a:pt x="119660" y="97778"/>
                      <a:pt x="121448" y="100013"/>
                    </a:cubicBezTo>
                    <a:cubicBezTo>
                      <a:pt x="123016" y="101973"/>
                      <a:pt x="122706" y="104912"/>
                      <a:pt x="123829" y="107157"/>
                    </a:cubicBezTo>
                    <a:cubicBezTo>
                      <a:pt x="125109" y="109717"/>
                      <a:pt x="127004" y="111919"/>
                      <a:pt x="128592" y="114300"/>
                    </a:cubicBezTo>
                    <a:cubicBezTo>
                      <a:pt x="129386" y="116681"/>
                      <a:pt x="129851" y="119199"/>
                      <a:pt x="130973" y="121444"/>
                    </a:cubicBezTo>
                    <a:cubicBezTo>
                      <a:pt x="132253" y="124004"/>
                      <a:pt x="134608" y="125958"/>
                      <a:pt x="135735" y="128588"/>
                    </a:cubicBezTo>
                    <a:cubicBezTo>
                      <a:pt x="137024" y="131596"/>
                      <a:pt x="137323" y="134938"/>
                      <a:pt x="138117" y="138113"/>
                    </a:cubicBezTo>
                    <a:cubicBezTo>
                      <a:pt x="137323" y="177800"/>
                      <a:pt x="140838" y="217809"/>
                      <a:pt x="135735" y="257175"/>
                    </a:cubicBezTo>
                    <a:cubicBezTo>
                      <a:pt x="134999" y="262851"/>
                      <a:pt x="126210" y="263525"/>
                      <a:pt x="121448" y="266700"/>
                    </a:cubicBezTo>
                    <a:cubicBezTo>
                      <a:pt x="112215" y="272856"/>
                      <a:pt x="117020" y="270558"/>
                      <a:pt x="107160" y="273844"/>
                    </a:cubicBezTo>
                    <a:cubicBezTo>
                      <a:pt x="104779" y="275432"/>
                      <a:pt x="101805" y="276372"/>
                      <a:pt x="100017" y="278607"/>
                    </a:cubicBezTo>
                    <a:cubicBezTo>
                      <a:pt x="98449" y="280567"/>
                      <a:pt x="99410" y="283975"/>
                      <a:pt x="97635" y="285750"/>
                    </a:cubicBezTo>
                    <a:cubicBezTo>
                      <a:pt x="95860" y="287525"/>
                      <a:pt x="92737" y="287009"/>
                      <a:pt x="90492" y="288132"/>
                    </a:cubicBezTo>
                    <a:cubicBezTo>
                      <a:pt x="87932" y="289412"/>
                      <a:pt x="85547" y="291062"/>
                      <a:pt x="83348" y="292894"/>
                    </a:cubicBezTo>
                    <a:cubicBezTo>
                      <a:pt x="80761" y="295050"/>
                      <a:pt x="78360" y="297451"/>
                      <a:pt x="76204" y="300038"/>
                    </a:cubicBezTo>
                    <a:cubicBezTo>
                      <a:pt x="74372" y="302237"/>
                      <a:pt x="74002" y="305902"/>
                      <a:pt x="71442" y="307182"/>
                    </a:cubicBezTo>
                    <a:cubicBezTo>
                      <a:pt x="65588" y="310109"/>
                      <a:pt x="58602" y="309874"/>
                      <a:pt x="52392" y="311944"/>
                    </a:cubicBezTo>
                    <a:lnTo>
                      <a:pt x="45248" y="314325"/>
                    </a:lnTo>
                    <a:cubicBezTo>
                      <a:pt x="42867" y="315913"/>
                      <a:pt x="40128" y="317064"/>
                      <a:pt x="38104" y="319088"/>
                    </a:cubicBezTo>
                    <a:cubicBezTo>
                      <a:pt x="36080" y="321112"/>
                      <a:pt x="35577" y="324444"/>
                      <a:pt x="33342" y="326232"/>
                    </a:cubicBezTo>
                    <a:cubicBezTo>
                      <a:pt x="31382" y="327800"/>
                      <a:pt x="28579" y="327819"/>
                      <a:pt x="26198" y="328613"/>
                    </a:cubicBezTo>
                    <a:cubicBezTo>
                      <a:pt x="24610" y="330994"/>
                      <a:pt x="23670" y="333969"/>
                      <a:pt x="21435" y="335757"/>
                    </a:cubicBezTo>
                    <a:cubicBezTo>
                      <a:pt x="19475" y="337325"/>
                      <a:pt x="16067" y="336363"/>
                      <a:pt x="14292" y="338138"/>
                    </a:cubicBezTo>
                    <a:cubicBezTo>
                      <a:pt x="10245" y="342185"/>
                      <a:pt x="4767" y="352425"/>
                      <a:pt x="4767" y="352425"/>
                    </a:cubicBezTo>
                    <a:cubicBezTo>
                      <a:pt x="3973" y="357981"/>
                      <a:pt x="3486" y="363590"/>
                      <a:pt x="2385" y="369094"/>
                    </a:cubicBezTo>
                    <a:cubicBezTo>
                      <a:pt x="1893" y="371555"/>
                      <a:pt x="4" y="373728"/>
                      <a:pt x="4" y="376238"/>
                    </a:cubicBezTo>
                    <a:cubicBezTo>
                      <a:pt x="4" y="395879"/>
                      <a:pt x="-442" y="398675"/>
                      <a:pt x="7148" y="411957"/>
                    </a:cubicBezTo>
                    <a:cubicBezTo>
                      <a:pt x="8568" y="414442"/>
                      <a:pt x="9887" y="417077"/>
                      <a:pt x="11910" y="419100"/>
                    </a:cubicBezTo>
                    <a:cubicBezTo>
                      <a:pt x="13934" y="421124"/>
                      <a:pt x="16673" y="422275"/>
                      <a:pt x="19054" y="423863"/>
                    </a:cubicBezTo>
                    <a:cubicBezTo>
                      <a:pt x="20642" y="426244"/>
                      <a:pt x="21793" y="428983"/>
                      <a:pt x="23817" y="431007"/>
                    </a:cubicBezTo>
                    <a:cubicBezTo>
                      <a:pt x="34091" y="441281"/>
                      <a:pt x="52486" y="438170"/>
                      <a:pt x="64298" y="440532"/>
                    </a:cubicBezTo>
                    <a:lnTo>
                      <a:pt x="76204" y="442913"/>
                    </a:lnTo>
                    <a:cubicBezTo>
                      <a:pt x="96682" y="456563"/>
                      <a:pt x="70770" y="440195"/>
                      <a:pt x="90492" y="450057"/>
                    </a:cubicBezTo>
                    <a:cubicBezTo>
                      <a:pt x="93051" y="451337"/>
                      <a:pt x="95254" y="453232"/>
                      <a:pt x="97635" y="454819"/>
                    </a:cubicBezTo>
                    <a:cubicBezTo>
                      <a:pt x="102732" y="470105"/>
                      <a:pt x="95701" y="453537"/>
                      <a:pt x="109542" y="469107"/>
                    </a:cubicBezTo>
                    <a:cubicBezTo>
                      <a:pt x="113345" y="473385"/>
                      <a:pt x="119067" y="483394"/>
                      <a:pt x="119067" y="483394"/>
                    </a:cubicBezTo>
                    <a:cubicBezTo>
                      <a:pt x="119861" y="485775"/>
                      <a:pt x="120229" y="488344"/>
                      <a:pt x="121448" y="490538"/>
                    </a:cubicBezTo>
                    <a:cubicBezTo>
                      <a:pt x="124228" y="495541"/>
                      <a:pt x="130973" y="504825"/>
                      <a:pt x="130973" y="504825"/>
                    </a:cubicBezTo>
                    <a:cubicBezTo>
                      <a:pt x="135526" y="518487"/>
                      <a:pt x="130093" y="505736"/>
                      <a:pt x="140498" y="519113"/>
                    </a:cubicBezTo>
                    <a:cubicBezTo>
                      <a:pt x="144012" y="523631"/>
                      <a:pt x="146848" y="528638"/>
                      <a:pt x="150023" y="533400"/>
                    </a:cubicBezTo>
                    <a:cubicBezTo>
                      <a:pt x="151610" y="535781"/>
                      <a:pt x="153722" y="537887"/>
                      <a:pt x="154785" y="540544"/>
                    </a:cubicBezTo>
                    <a:cubicBezTo>
                      <a:pt x="160764" y="555489"/>
                      <a:pt x="158511" y="548303"/>
                      <a:pt x="161929" y="561975"/>
                    </a:cubicBezTo>
                    <a:cubicBezTo>
                      <a:pt x="162723" y="569119"/>
                      <a:pt x="163470" y="576268"/>
                      <a:pt x="164310" y="583407"/>
                    </a:cubicBezTo>
                    <a:cubicBezTo>
                      <a:pt x="165058" y="589763"/>
                      <a:pt x="166692" y="596058"/>
                      <a:pt x="166692" y="602457"/>
                    </a:cubicBezTo>
                    <a:cubicBezTo>
                      <a:pt x="166692" y="633477"/>
                      <a:pt x="166731" y="630873"/>
                      <a:pt x="161929" y="650082"/>
                    </a:cubicBezTo>
                    <a:cubicBezTo>
                      <a:pt x="162723" y="659607"/>
                      <a:pt x="163047" y="669183"/>
                      <a:pt x="164310" y="678657"/>
                    </a:cubicBezTo>
                    <a:cubicBezTo>
                      <a:pt x="164642" y="681145"/>
                      <a:pt x="165124" y="683840"/>
                      <a:pt x="166692" y="685800"/>
                    </a:cubicBezTo>
                    <a:cubicBezTo>
                      <a:pt x="168480" y="688035"/>
                      <a:pt x="171454" y="688975"/>
                      <a:pt x="173835" y="690563"/>
                    </a:cubicBezTo>
                    <a:cubicBezTo>
                      <a:pt x="174629" y="693738"/>
                      <a:pt x="174315" y="697425"/>
                      <a:pt x="176217" y="700088"/>
                    </a:cubicBezTo>
                    <a:cubicBezTo>
                      <a:pt x="178524" y="703317"/>
                      <a:pt x="182192" y="705457"/>
                      <a:pt x="185742" y="707232"/>
                    </a:cubicBezTo>
                    <a:cubicBezTo>
                      <a:pt x="190232" y="709477"/>
                      <a:pt x="195267" y="710407"/>
                      <a:pt x="200029" y="711994"/>
                    </a:cubicBezTo>
                    <a:cubicBezTo>
                      <a:pt x="202410" y="712788"/>
                      <a:pt x="204697" y="713962"/>
                      <a:pt x="207173" y="714375"/>
                    </a:cubicBezTo>
                    <a:cubicBezTo>
                      <a:pt x="211935" y="715169"/>
                      <a:pt x="216747" y="715710"/>
                      <a:pt x="221460" y="716757"/>
                    </a:cubicBezTo>
                    <a:cubicBezTo>
                      <a:pt x="223910" y="717302"/>
                      <a:pt x="226190" y="718448"/>
                      <a:pt x="228604" y="719138"/>
                    </a:cubicBezTo>
                    <a:cubicBezTo>
                      <a:pt x="236583" y="721417"/>
                      <a:pt x="244867" y="722507"/>
                      <a:pt x="252417" y="726282"/>
                    </a:cubicBezTo>
                    <a:lnTo>
                      <a:pt x="261942" y="731044"/>
                    </a:lnTo>
                    <a:cubicBezTo>
                      <a:pt x="263529" y="733425"/>
                      <a:pt x="264680" y="736164"/>
                      <a:pt x="266704" y="738188"/>
                    </a:cubicBezTo>
                    <a:cubicBezTo>
                      <a:pt x="268728" y="740212"/>
                      <a:pt x="271519" y="741287"/>
                      <a:pt x="273848" y="742950"/>
                    </a:cubicBezTo>
                    <a:cubicBezTo>
                      <a:pt x="277078" y="745257"/>
                      <a:pt x="280198" y="747713"/>
                      <a:pt x="283373" y="750094"/>
                    </a:cubicBezTo>
                    <a:cubicBezTo>
                      <a:pt x="284167" y="752475"/>
                      <a:pt x="285491" y="754742"/>
                      <a:pt x="285754" y="757238"/>
                    </a:cubicBezTo>
                    <a:cubicBezTo>
                      <a:pt x="287815" y="776822"/>
                      <a:pt x="284360" y="792548"/>
                      <a:pt x="292898" y="809625"/>
                    </a:cubicBezTo>
                    <a:cubicBezTo>
                      <a:pt x="294485" y="812800"/>
                      <a:pt x="296262" y="815887"/>
                      <a:pt x="297660" y="819150"/>
                    </a:cubicBezTo>
                    <a:cubicBezTo>
                      <a:pt x="298649" y="821457"/>
                      <a:pt x="297999" y="824835"/>
                      <a:pt x="300042" y="826294"/>
                    </a:cubicBezTo>
                    <a:cubicBezTo>
                      <a:pt x="304127" y="829212"/>
                      <a:pt x="309839" y="828812"/>
                      <a:pt x="314329" y="831057"/>
                    </a:cubicBezTo>
                    <a:cubicBezTo>
                      <a:pt x="321147" y="834466"/>
                      <a:pt x="323988" y="836447"/>
                      <a:pt x="330998" y="838200"/>
                    </a:cubicBezTo>
                    <a:cubicBezTo>
                      <a:pt x="334924" y="839182"/>
                      <a:pt x="338999" y="839517"/>
                      <a:pt x="342904" y="840582"/>
                    </a:cubicBezTo>
                    <a:cubicBezTo>
                      <a:pt x="347747" y="841903"/>
                      <a:pt x="357192" y="845344"/>
                      <a:pt x="357192" y="845344"/>
                    </a:cubicBezTo>
                    <a:cubicBezTo>
                      <a:pt x="359573" y="846932"/>
                      <a:pt x="361775" y="848827"/>
                      <a:pt x="364335" y="850107"/>
                    </a:cubicBezTo>
                    <a:cubicBezTo>
                      <a:pt x="372798" y="854339"/>
                      <a:pt x="388842" y="854373"/>
                      <a:pt x="395292" y="854869"/>
                    </a:cubicBezTo>
                    <a:cubicBezTo>
                      <a:pt x="407979" y="855845"/>
                      <a:pt x="420692" y="856456"/>
                      <a:pt x="433392" y="857250"/>
                    </a:cubicBezTo>
                    <a:cubicBezTo>
                      <a:pt x="436567" y="856456"/>
                      <a:pt x="441977" y="858004"/>
                      <a:pt x="442917" y="854869"/>
                    </a:cubicBezTo>
                    <a:cubicBezTo>
                      <a:pt x="444982" y="847984"/>
                      <a:pt x="441066" y="840606"/>
                      <a:pt x="440535" y="833438"/>
                    </a:cubicBezTo>
                    <a:cubicBezTo>
                      <a:pt x="439478" y="819167"/>
                      <a:pt x="438948" y="804863"/>
                      <a:pt x="438154" y="790575"/>
                    </a:cubicBezTo>
                    <a:cubicBezTo>
                      <a:pt x="439742" y="787400"/>
                      <a:pt x="439484" y="781953"/>
                      <a:pt x="442917" y="781050"/>
                    </a:cubicBezTo>
                    <a:cubicBezTo>
                      <a:pt x="455989" y="777610"/>
                      <a:pt x="469897" y="779328"/>
                      <a:pt x="483398" y="778669"/>
                    </a:cubicBezTo>
                    <a:lnTo>
                      <a:pt x="540548" y="776288"/>
                    </a:lnTo>
                    <a:cubicBezTo>
                      <a:pt x="542929" y="774700"/>
                      <a:pt x="545077" y="772687"/>
                      <a:pt x="547692" y="771525"/>
                    </a:cubicBezTo>
                    <a:cubicBezTo>
                      <a:pt x="559350" y="766344"/>
                      <a:pt x="560847" y="767579"/>
                      <a:pt x="571504" y="764382"/>
                    </a:cubicBezTo>
                    <a:cubicBezTo>
                      <a:pt x="576313" y="762939"/>
                      <a:pt x="580922" y="760836"/>
                      <a:pt x="585792" y="759619"/>
                    </a:cubicBezTo>
                    <a:cubicBezTo>
                      <a:pt x="592142" y="758032"/>
                      <a:pt x="598633" y="756928"/>
                      <a:pt x="604842" y="754857"/>
                    </a:cubicBezTo>
                    <a:cubicBezTo>
                      <a:pt x="628772" y="746877"/>
                      <a:pt x="591709" y="759033"/>
                      <a:pt x="621510" y="750094"/>
                    </a:cubicBezTo>
                    <a:cubicBezTo>
                      <a:pt x="626319" y="748652"/>
                      <a:pt x="631035" y="746920"/>
                      <a:pt x="635798" y="745332"/>
                    </a:cubicBezTo>
                    <a:cubicBezTo>
                      <a:pt x="638179" y="744538"/>
                      <a:pt x="640507" y="743559"/>
                      <a:pt x="642942" y="742950"/>
                    </a:cubicBezTo>
                    <a:lnTo>
                      <a:pt x="652467" y="740569"/>
                    </a:lnTo>
                    <a:cubicBezTo>
                      <a:pt x="654848" y="738188"/>
                      <a:pt x="657454" y="736012"/>
                      <a:pt x="659610" y="733425"/>
                    </a:cubicBezTo>
                    <a:cubicBezTo>
                      <a:pt x="661442" y="731227"/>
                      <a:pt x="662349" y="728306"/>
                      <a:pt x="664373" y="726282"/>
                    </a:cubicBezTo>
                    <a:cubicBezTo>
                      <a:pt x="667179" y="723476"/>
                      <a:pt x="670723" y="721519"/>
                      <a:pt x="673898" y="719138"/>
                    </a:cubicBezTo>
                    <a:cubicBezTo>
                      <a:pt x="675485" y="716757"/>
                      <a:pt x="676636" y="714018"/>
                      <a:pt x="678660" y="711994"/>
                    </a:cubicBezTo>
                    <a:cubicBezTo>
                      <a:pt x="694539" y="696115"/>
                      <a:pt x="677863" y="719143"/>
                      <a:pt x="690567" y="700088"/>
                    </a:cubicBezTo>
                    <a:cubicBezTo>
                      <a:pt x="691361" y="697707"/>
                      <a:pt x="692948" y="695454"/>
                      <a:pt x="692948" y="692944"/>
                    </a:cubicBezTo>
                    <a:cubicBezTo>
                      <a:pt x="692948" y="689671"/>
                      <a:pt x="691716" y="686483"/>
                      <a:pt x="690567" y="683419"/>
                    </a:cubicBezTo>
                    <a:cubicBezTo>
                      <a:pt x="689321" y="680095"/>
                      <a:pt x="688314" y="676404"/>
                      <a:pt x="685804" y="673894"/>
                    </a:cubicBezTo>
                    <a:cubicBezTo>
                      <a:pt x="685797" y="673887"/>
                      <a:pt x="667949" y="661991"/>
                      <a:pt x="664373" y="659607"/>
                    </a:cubicBezTo>
                    <a:cubicBezTo>
                      <a:pt x="661992" y="658019"/>
                      <a:pt x="659253" y="656868"/>
                      <a:pt x="657229" y="654844"/>
                    </a:cubicBezTo>
                    <a:cubicBezTo>
                      <a:pt x="648062" y="645677"/>
                      <a:pt x="652887" y="649568"/>
                      <a:pt x="642942" y="642938"/>
                    </a:cubicBezTo>
                    <a:cubicBezTo>
                      <a:pt x="629940" y="616938"/>
                      <a:pt x="646743" y="646602"/>
                      <a:pt x="631035" y="628650"/>
                    </a:cubicBezTo>
                    <a:cubicBezTo>
                      <a:pt x="627266" y="624343"/>
                      <a:pt x="624685" y="619125"/>
                      <a:pt x="621510" y="614363"/>
                    </a:cubicBezTo>
                    <a:lnTo>
                      <a:pt x="616748" y="607219"/>
                    </a:lnTo>
                    <a:lnTo>
                      <a:pt x="611985" y="600075"/>
                    </a:lnTo>
                    <a:cubicBezTo>
                      <a:pt x="611191" y="596900"/>
                      <a:pt x="611068" y="593477"/>
                      <a:pt x="609604" y="590550"/>
                    </a:cubicBezTo>
                    <a:cubicBezTo>
                      <a:pt x="607044" y="585431"/>
                      <a:pt x="600079" y="576263"/>
                      <a:pt x="600079" y="576263"/>
                    </a:cubicBezTo>
                    <a:cubicBezTo>
                      <a:pt x="594586" y="559782"/>
                      <a:pt x="599112" y="575180"/>
                      <a:pt x="595317" y="542925"/>
                    </a:cubicBezTo>
                    <a:cubicBezTo>
                      <a:pt x="594753" y="538130"/>
                      <a:pt x="593729" y="533400"/>
                      <a:pt x="592935" y="528638"/>
                    </a:cubicBezTo>
                    <a:cubicBezTo>
                      <a:pt x="592141" y="518319"/>
                      <a:pt x="591242" y="508008"/>
                      <a:pt x="590554" y="497682"/>
                    </a:cubicBezTo>
                    <a:cubicBezTo>
                      <a:pt x="589090" y="475722"/>
                      <a:pt x="589237" y="458820"/>
                      <a:pt x="585792" y="438150"/>
                    </a:cubicBezTo>
                    <a:cubicBezTo>
                      <a:pt x="585254" y="434922"/>
                      <a:pt x="584372" y="431753"/>
                      <a:pt x="583410" y="428625"/>
                    </a:cubicBezTo>
                    <a:cubicBezTo>
                      <a:pt x="581196" y="421428"/>
                      <a:pt x="576267" y="407194"/>
                      <a:pt x="576267" y="407194"/>
                    </a:cubicBezTo>
                    <a:cubicBezTo>
                      <a:pt x="571700" y="375237"/>
                      <a:pt x="576148" y="404164"/>
                      <a:pt x="571504" y="378619"/>
                    </a:cubicBezTo>
                    <a:cubicBezTo>
                      <a:pt x="567612" y="357211"/>
                      <a:pt x="570953" y="371654"/>
                      <a:pt x="566742" y="354807"/>
                    </a:cubicBezTo>
                    <a:cubicBezTo>
                      <a:pt x="570612" y="319971"/>
                      <a:pt x="566427" y="344003"/>
                      <a:pt x="571504" y="326232"/>
                    </a:cubicBezTo>
                    <a:cubicBezTo>
                      <a:pt x="572403" y="323085"/>
                      <a:pt x="572261" y="319549"/>
                      <a:pt x="573885" y="316707"/>
                    </a:cubicBezTo>
                    <a:cubicBezTo>
                      <a:pt x="575556" y="313783"/>
                      <a:pt x="578648" y="311944"/>
                      <a:pt x="581029" y="309563"/>
                    </a:cubicBezTo>
                    <a:cubicBezTo>
                      <a:pt x="581823" y="306388"/>
                      <a:pt x="581946" y="302965"/>
                      <a:pt x="583410" y="300038"/>
                    </a:cubicBezTo>
                    <a:cubicBezTo>
                      <a:pt x="585970" y="294918"/>
                      <a:pt x="589760" y="290513"/>
                      <a:pt x="592935" y="285750"/>
                    </a:cubicBezTo>
                    <a:cubicBezTo>
                      <a:pt x="594522" y="283369"/>
                      <a:pt x="595674" y="280631"/>
                      <a:pt x="597698" y="278607"/>
                    </a:cubicBezTo>
                    <a:cubicBezTo>
                      <a:pt x="600079" y="276226"/>
                      <a:pt x="602686" y="274050"/>
                      <a:pt x="604842" y="271463"/>
                    </a:cubicBezTo>
                    <a:cubicBezTo>
                      <a:pt x="606674" y="269264"/>
                      <a:pt x="608324" y="266879"/>
                      <a:pt x="609604" y="264319"/>
                    </a:cubicBezTo>
                    <a:cubicBezTo>
                      <a:pt x="610726" y="262074"/>
                      <a:pt x="625479" y="247254"/>
                      <a:pt x="626273" y="24288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ceuta">
                <a:extLst>
                  <a:ext uri="{FF2B5EF4-FFF2-40B4-BE49-F238E27FC236}">
                    <a16:creationId xmlns:a16="http://schemas.microsoft.com/office/drawing/2014/main" id="{5D4424C4-5EA0-AEA3-67A5-C6A0EEB16AE4}"/>
                  </a:ext>
                </a:extLst>
              </p:cNvPr>
              <p:cNvSpPr/>
              <p:nvPr/>
            </p:nvSpPr>
            <p:spPr>
              <a:xfrm>
                <a:off x="1445296" y="4714834"/>
                <a:ext cx="119893" cy="86963"/>
              </a:xfrm>
              <a:custGeom>
                <a:avLst/>
                <a:gdLst>
                  <a:gd name="connsiteX0" fmla="*/ 76200 w 119875"/>
                  <a:gd name="connsiteY0" fmla="*/ 3093 h 86963"/>
                  <a:gd name="connsiteX1" fmla="*/ 44450 w 119875"/>
                  <a:gd name="connsiteY1" fmla="*/ 15793 h 86963"/>
                  <a:gd name="connsiteX2" fmla="*/ 19050 w 119875"/>
                  <a:gd name="connsiteY2" fmla="*/ 22143 h 86963"/>
                  <a:gd name="connsiteX3" fmla="*/ 0 w 119875"/>
                  <a:gd name="connsiteY3" fmla="*/ 28493 h 86963"/>
                  <a:gd name="connsiteX4" fmla="*/ 6350 w 119875"/>
                  <a:gd name="connsiteY4" fmla="*/ 47543 h 86963"/>
                  <a:gd name="connsiteX5" fmla="*/ 44450 w 119875"/>
                  <a:gd name="connsiteY5" fmla="*/ 72943 h 86963"/>
                  <a:gd name="connsiteX6" fmla="*/ 63500 w 119875"/>
                  <a:gd name="connsiteY6" fmla="*/ 85643 h 86963"/>
                  <a:gd name="connsiteX7" fmla="*/ 107950 w 119875"/>
                  <a:gd name="connsiteY7" fmla="*/ 79293 h 86963"/>
                  <a:gd name="connsiteX8" fmla="*/ 76200 w 119875"/>
                  <a:gd name="connsiteY8" fmla="*/ 3093 h 8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875" h="86963">
                    <a:moveTo>
                      <a:pt x="76200" y="3093"/>
                    </a:moveTo>
                    <a:cubicBezTo>
                      <a:pt x="65617" y="-7490"/>
                      <a:pt x="55264" y="12188"/>
                      <a:pt x="44450" y="15793"/>
                    </a:cubicBezTo>
                    <a:cubicBezTo>
                      <a:pt x="36171" y="18553"/>
                      <a:pt x="27441" y="19745"/>
                      <a:pt x="19050" y="22143"/>
                    </a:cubicBezTo>
                    <a:cubicBezTo>
                      <a:pt x="12614" y="23982"/>
                      <a:pt x="6350" y="26376"/>
                      <a:pt x="0" y="28493"/>
                    </a:cubicBezTo>
                    <a:cubicBezTo>
                      <a:pt x="2117" y="34843"/>
                      <a:pt x="2637" y="41974"/>
                      <a:pt x="6350" y="47543"/>
                    </a:cubicBezTo>
                    <a:cubicBezTo>
                      <a:pt x="24406" y="74627"/>
                      <a:pt x="21149" y="61293"/>
                      <a:pt x="44450" y="72943"/>
                    </a:cubicBezTo>
                    <a:cubicBezTo>
                      <a:pt x="51276" y="76356"/>
                      <a:pt x="57150" y="81410"/>
                      <a:pt x="63500" y="85643"/>
                    </a:cubicBezTo>
                    <a:cubicBezTo>
                      <a:pt x="78317" y="83526"/>
                      <a:pt x="102391" y="93190"/>
                      <a:pt x="107950" y="79293"/>
                    </a:cubicBezTo>
                    <a:cubicBezTo>
                      <a:pt x="144355" y="-11718"/>
                      <a:pt x="86783" y="13676"/>
                      <a:pt x="76200" y="3093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melilla">
                <a:extLst>
                  <a:ext uri="{FF2B5EF4-FFF2-40B4-BE49-F238E27FC236}">
                    <a16:creationId xmlns:a16="http://schemas.microsoft.com/office/drawing/2014/main" id="{0EE1BBCE-5636-DEF4-DB91-ABE6AD8BB93C}"/>
                  </a:ext>
                </a:extLst>
              </p:cNvPr>
              <p:cNvSpPr/>
              <p:nvPr/>
            </p:nvSpPr>
            <p:spPr>
              <a:xfrm>
                <a:off x="2843367" y="4907499"/>
                <a:ext cx="111898" cy="89828"/>
              </a:xfrm>
              <a:custGeom>
                <a:avLst/>
                <a:gdLst>
                  <a:gd name="connsiteX0" fmla="*/ 54933 w 113241"/>
                  <a:gd name="connsiteY0" fmla="*/ 928 h 89828"/>
                  <a:gd name="connsiteX1" fmla="*/ 23183 w 113241"/>
                  <a:gd name="connsiteY1" fmla="*/ 19978 h 89828"/>
                  <a:gd name="connsiteX2" fmla="*/ 10483 w 113241"/>
                  <a:gd name="connsiteY2" fmla="*/ 58078 h 89828"/>
                  <a:gd name="connsiteX3" fmla="*/ 29533 w 113241"/>
                  <a:gd name="connsiteY3" fmla="*/ 77128 h 89828"/>
                  <a:gd name="connsiteX4" fmla="*/ 67633 w 113241"/>
                  <a:gd name="connsiteY4" fmla="*/ 89828 h 89828"/>
                  <a:gd name="connsiteX5" fmla="*/ 112083 w 113241"/>
                  <a:gd name="connsiteY5" fmla="*/ 83478 h 89828"/>
                  <a:gd name="connsiteX6" fmla="*/ 93033 w 113241"/>
                  <a:gd name="connsiteY6" fmla="*/ 70778 h 89828"/>
                  <a:gd name="connsiteX7" fmla="*/ 80333 w 113241"/>
                  <a:gd name="connsiteY7" fmla="*/ 51728 h 89828"/>
                  <a:gd name="connsiteX8" fmla="*/ 54933 w 113241"/>
                  <a:gd name="connsiteY8" fmla="*/ 928 h 8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241" h="89828">
                    <a:moveTo>
                      <a:pt x="54933" y="928"/>
                    </a:moveTo>
                    <a:cubicBezTo>
                      <a:pt x="45408" y="-4364"/>
                      <a:pt x="34222" y="14458"/>
                      <a:pt x="23183" y="19978"/>
                    </a:cubicBezTo>
                    <a:cubicBezTo>
                      <a:pt x="1549" y="30795"/>
                      <a:pt x="-9523" y="18065"/>
                      <a:pt x="10483" y="58078"/>
                    </a:cubicBezTo>
                    <a:cubicBezTo>
                      <a:pt x="14499" y="66110"/>
                      <a:pt x="21683" y="72767"/>
                      <a:pt x="29533" y="77128"/>
                    </a:cubicBezTo>
                    <a:cubicBezTo>
                      <a:pt x="41235" y="83629"/>
                      <a:pt x="67633" y="89828"/>
                      <a:pt x="67633" y="89828"/>
                    </a:cubicBezTo>
                    <a:cubicBezTo>
                      <a:pt x="82450" y="87711"/>
                      <a:pt x="100109" y="92458"/>
                      <a:pt x="112083" y="83478"/>
                    </a:cubicBezTo>
                    <a:cubicBezTo>
                      <a:pt x="118188" y="78899"/>
                      <a:pt x="98429" y="76174"/>
                      <a:pt x="93033" y="70778"/>
                    </a:cubicBezTo>
                    <a:cubicBezTo>
                      <a:pt x="87637" y="65382"/>
                      <a:pt x="85219" y="57591"/>
                      <a:pt x="80333" y="51728"/>
                    </a:cubicBezTo>
                    <a:cubicBezTo>
                      <a:pt x="74584" y="44829"/>
                      <a:pt x="64458" y="6220"/>
                      <a:pt x="54933" y="928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nerife">
                <a:extLst>
                  <a:ext uri="{FF2B5EF4-FFF2-40B4-BE49-F238E27FC236}">
                    <a16:creationId xmlns:a16="http://schemas.microsoft.com/office/drawing/2014/main" id="{778607EC-7929-75B8-EF8C-04AC04CCCF0C}"/>
                  </a:ext>
                </a:extLst>
              </p:cNvPr>
              <p:cNvSpPr/>
              <p:nvPr/>
            </p:nvSpPr>
            <p:spPr>
              <a:xfrm>
                <a:off x="3844490" y="4342296"/>
                <a:ext cx="800100" cy="517648"/>
              </a:xfrm>
              <a:custGeom>
                <a:avLst/>
                <a:gdLst>
                  <a:gd name="connsiteX0" fmla="*/ 80962 w 800100"/>
                  <a:gd name="connsiteY0" fmla="*/ 411957 h 517648"/>
                  <a:gd name="connsiteX1" fmla="*/ 107156 w 800100"/>
                  <a:gd name="connsiteY1" fmla="*/ 419100 h 517648"/>
                  <a:gd name="connsiteX2" fmla="*/ 107156 w 800100"/>
                  <a:gd name="connsiteY2" fmla="*/ 447675 h 517648"/>
                  <a:gd name="connsiteX3" fmla="*/ 104775 w 800100"/>
                  <a:gd name="connsiteY3" fmla="*/ 476250 h 517648"/>
                  <a:gd name="connsiteX4" fmla="*/ 102394 w 800100"/>
                  <a:gd name="connsiteY4" fmla="*/ 483394 h 517648"/>
                  <a:gd name="connsiteX5" fmla="*/ 100012 w 800100"/>
                  <a:gd name="connsiteY5" fmla="*/ 492919 h 517648"/>
                  <a:gd name="connsiteX6" fmla="*/ 88106 w 800100"/>
                  <a:gd name="connsiteY6" fmla="*/ 507207 h 517648"/>
                  <a:gd name="connsiteX7" fmla="*/ 71437 w 800100"/>
                  <a:gd name="connsiteY7" fmla="*/ 511969 h 517648"/>
                  <a:gd name="connsiteX8" fmla="*/ 38100 w 800100"/>
                  <a:gd name="connsiteY8" fmla="*/ 516732 h 517648"/>
                  <a:gd name="connsiteX9" fmla="*/ 30956 w 800100"/>
                  <a:gd name="connsiteY9" fmla="*/ 509588 h 517648"/>
                  <a:gd name="connsiteX10" fmla="*/ 19050 w 800100"/>
                  <a:gd name="connsiteY10" fmla="*/ 500063 h 517648"/>
                  <a:gd name="connsiteX11" fmla="*/ 11906 w 800100"/>
                  <a:gd name="connsiteY11" fmla="*/ 492919 h 517648"/>
                  <a:gd name="connsiteX12" fmla="*/ 2381 w 800100"/>
                  <a:gd name="connsiteY12" fmla="*/ 476250 h 517648"/>
                  <a:gd name="connsiteX13" fmla="*/ 0 w 800100"/>
                  <a:gd name="connsiteY13" fmla="*/ 454819 h 517648"/>
                  <a:gd name="connsiteX14" fmla="*/ 7144 w 800100"/>
                  <a:gd name="connsiteY14" fmla="*/ 426244 h 517648"/>
                  <a:gd name="connsiteX15" fmla="*/ 76200 w 800100"/>
                  <a:gd name="connsiteY15" fmla="*/ 423863 h 517648"/>
                  <a:gd name="connsiteX16" fmla="*/ 80962 w 800100"/>
                  <a:gd name="connsiteY16" fmla="*/ 411957 h 517648"/>
                  <a:gd name="connsiteX17" fmla="*/ 351581 w 800100"/>
                  <a:gd name="connsiteY17" fmla="*/ 259603 h 517648"/>
                  <a:gd name="connsiteX18" fmla="*/ 373856 w 800100"/>
                  <a:gd name="connsiteY18" fmla="*/ 261938 h 517648"/>
                  <a:gd name="connsiteX19" fmla="*/ 402431 w 800100"/>
                  <a:gd name="connsiteY19" fmla="*/ 266700 h 517648"/>
                  <a:gd name="connsiteX20" fmla="*/ 409575 w 800100"/>
                  <a:gd name="connsiteY20" fmla="*/ 271463 h 517648"/>
                  <a:gd name="connsiteX21" fmla="*/ 416719 w 800100"/>
                  <a:gd name="connsiteY21" fmla="*/ 273844 h 517648"/>
                  <a:gd name="connsiteX22" fmla="*/ 419100 w 800100"/>
                  <a:gd name="connsiteY22" fmla="*/ 280988 h 517648"/>
                  <a:gd name="connsiteX23" fmla="*/ 421481 w 800100"/>
                  <a:gd name="connsiteY23" fmla="*/ 304800 h 517648"/>
                  <a:gd name="connsiteX24" fmla="*/ 416719 w 800100"/>
                  <a:gd name="connsiteY24" fmla="*/ 311944 h 517648"/>
                  <a:gd name="connsiteX25" fmla="*/ 414337 w 800100"/>
                  <a:gd name="connsiteY25" fmla="*/ 319088 h 517648"/>
                  <a:gd name="connsiteX26" fmla="*/ 409575 w 800100"/>
                  <a:gd name="connsiteY26" fmla="*/ 354807 h 517648"/>
                  <a:gd name="connsiteX27" fmla="*/ 397669 w 800100"/>
                  <a:gd name="connsiteY27" fmla="*/ 369094 h 517648"/>
                  <a:gd name="connsiteX28" fmla="*/ 378619 w 800100"/>
                  <a:gd name="connsiteY28" fmla="*/ 373857 h 517648"/>
                  <a:gd name="connsiteX29" fmla="*/ 371475 w 800100"/>
                  <a:gd name="connsiteY29" fmla="*/ 371475 h 517648"/>
                  <a:gd name="connsiteX30" fmla="*/ 357187 w 800100"/>
                  <a:gd name="connsiteY30" fmla="*/ 364332 h 517648"/>
                  <a:gd name="connsiteX31" fmla="*/ 319087 w 800100"/>
                  <a:gd name="connsiteY31" fmla="*/ 364332 h 517648"/>
                  <a:gd name="connsiteX32" fmla="*/ 304800 w 800100"/>
                  <a:gd name="connsiteY32" fmla="*/ 359569 h 517648"/>
                  <a:gd name="connsiteX33" fmla="*/ 297656 w 800100"/>
                  <a:gd name="connsiteY33" fmla="*/ 354807 h 517648"/>
                  <a:gd name="connsiteX34" fmla="*/ 295275 w 800100"/>
                  <a:gd name="connsiteY34" fmla="*/ 311944 h 517648"/>
                  <a:gd name="connsiteX35" fmla="*/ 304800 w 800100"/>
                  <a:gd name="connsiteY35" fmla="*/ 290513 h 517648"/>
                  <a:gd name="connsiteX36" fmla="*/ 309562 w 800100"/>
                  <a:gd name="connsiteY36" fmla="*/ 283369 h 517648"/>
                  <a:gd name="connsiteX37" fmla="*/ 311944 w 800100"/>
                  <a:gd name="connsiteY37" fmla="*/ 276225 h 517648"/>
                  <a:gd name="connsiteX38" fmla="*/ 321469 w 800100"/>
                  <a:gd name="connsiteY38" fmla="*/ 269082 h 517648"/>
                  <a:gd name="connsiteX39" fmla="*/ 323850 w 800100"/>
                  <a:gd name="connsiteY39" fmla="*/ 261938 h 517648"/>
                  <a:gd name="connsiteX40" fmla="*/ 351581 w 800100"/>
                  <a:gd name="connsiteY40" fmla="*/ 259603 h 517648"/>
                  <a:gd name="connsiteX41" fmla="*/ 728662 w 800100"/>
                  <a:gd name="connsiteY41" fmla="*/ 116682 h 517648"/>
                  <a:gd name="connsiteX42" fmla="*/ 747712 w 800100"/>
                  <a:gd name="connsiteY42" fmla="*/ 121444 h 517648"/>
                  <a:gd name="connsiteX43" fmla="*/ 759619 w 800100"/>
                  <a:gd name="connsiteY43" fmla="*/ 123825 h 517648"/>
                  <a:gd name="connsiteX44" fmla="*/ 783431 w 800100"/>
                  <a:gd name="connsiteY44" fmla="*/ 128588 h 517648"/>
                  <a:gd name="connsiteX45" fmla="*/ 790575 w 800100"/>
                  <a:gd name="connsiteY45" fmla="*/ 130969 h 517648"/>
                  <a:gd name="connsiteX46" fmla="*/ 800100 w 800100"/>
                  <a:gd name="connsiteY46" fmla="*/ 152400 h 517648"/>
                  <a:gd name="connsiteX47" fmla="*/ 781050 w 800100"/>
                  <a:gd name="connsiteY47" fmla="*/ 157163 h 517648"/>
                  <a:gd name="connsiteX48" fmla="*/ 766762 w 800100"/>
                  <a:gd name="connsiteY48" fmla="*/ 161925 h 517648"/>
                  <a:gd name="connsiteX49" fmla="*/ 759619 w 800100"/>
                  <a:gd name="connsiteY49" fmla="*/ 169069 h 517648"/>
                  <a:gd name="connsiteX50" fmla="*/ 752475 w 800100"/>
                  <a:gd name="connsiteY50" fmla="*/ 173832 h 517648"/>
                  <a:gd name="connsiteX51" fmla="*/ 745331 w 800100"/>
                  <a:gd name="connsiteY51" fmla="*/ 176213 h 517648"/>
                  <a:gd name="connsiteX52" fmla="*/ 738187 w 800100"/>
                  <a:gd name="connsiteY52" fmla="*/ 180975 h 517648"/>
                  <a:gd name="connsiteX53" fmla="*/ 728662 w 800100"/>
                  <a:gd name="connsiteY53" fmla="*/ 185738 h 517648"/>
                  <a:gd name="connsiteX54" fmla="*/ 719137 w 800100"/>
                  <a:gd name="connsiteY54" fmla="*/ 188119 h 517648"/>
                  <a:gd name="connsiteX55" fmla="*/ 711994 w 800100"/>
                  <a:gd name="connsiteY55" fmla="*/ 190500 h 517648"/>
                  <a:gd name="connsiteX56" fmla="*/ 709612 w 800100"/>
                  <a:gd name="connsiteY56" fmla="*/ 200025 h 517648"/>
                  <a:gd name="connsiteX57" fmla="*/ 707231 w 800100"/>
                  <a:gd name="connsiteY57" fmla="*/ 252413 h 517648"/>
                  <a:gd name="connsiteX58" fmla="*/ 700087 w 800100"/>
                  <a:gd name="connsiteY58" fmla="*/ 254794 h 517648"/>
                  <a:gd name="connsiteX59" fmla="*/ 678656 w 800100"/>
                  <a:gd name="connsiteY59" fmla="*/ 264319 h 517648"/>
                  <a:gd name="connsiteX60" fmla="*/ 678656 w 800100"/>
                  <a:gd name="connsiteY60" fmla="*/ 300038 h 517648"/>
                  <a:gd name="connsiteX61" fmla="*/ 676275 w 800100"/>
                  <a:gd name="connsiteY61" fmla="*/ 307182 h 517648"/>
                  <a:gd name="connsiteX62" fmla="*/ 669131 w 800100"/>
                  <a:gd name="connsiteY62" fmla="*/ 311944 h 517648"/>
                  <a:gd name="connsiteX63" fmla="*/ 664369 w 800100"/>
                  <a:gd name="connsiteY63" fmla="*/ 319088 h 517648"/>
                  <a:gd name="connsiteX64" fmla="*/ 652462 w 800100"/>
                  <a:gd name="connsiteY64" fmla="*/ 340519 h 517648"/>
                  <a:gd name="connsiteX65" fmla="*/ 642937 w 800100"/>
                  <a:gd name="connsiteY65" fmla="*/ 345282 h 517648"/>
                  <a:gd name="connsiteX66" fmla="*/ 640556 w 800100"/>
                  <a:gd name="connsiteY66" fmla="*/ 352425 h 517648"/>
                  <a:gd name="connsiteX67" fmla="*/ 635794 w 800100"/>
                  <a:gd name="connsiteY67" fmla="*/ 359569 h 517648"/>
                  <a:gd name="connsiteX68" fmla="*/ 628650 w 800100"/>
                  <a:gd name="connsiteY68" fmla="*/ 361950 h 517648"/>
                  <a:gd name="connsiteX69" fmla="*/ 616744 w 800100"/>
                  <a:gd name="connsiteY69" fmla="*/ 376238 h 517648"/>
                  <a:gd name="connsiteX70" fmla="*/ 590550 w 800100"/>
                  <a:gd name="connsiteY70" fmla="*/ 378619 h 517648"/>
                  <a:gd name="connsiteX71" fmla="*/ 583406 w 800100"/>
                  <a:gd name="connsiteY71" fmla="*/ 373857 h 517648"/>
                  <a:gd name="connsiteX72" fmla="*/ 581025 w 800100"/>
                  <a:gd name="connsiteY72" fmla="*/ 366713 h 517648"/>
                  <a:gd name="connsiteX73" fmla="*/ 571500 w 800100"/>
                  <a:gd name="connsiteY73" fmla="*/ 357188 h 517648"/>
                  <a:gd name="connsiteX74" fmla="*/ 547687 w 800100"/>
                  <a:gd name="connsiteY74" fmla="*/ 352425 h 517648"/>
                  <a:gd name="connsiteX75" fmla="*/ 540544 w 800100"/>
                  <a:gd name="connsiteY75" fmla="*/ 350044 h 517648"/>
                  <a:gd name="connsiteX76" fmla="*/ 511969 w 800100"/>
                  <a:gd name="connsiteY76" fmla="*/ 335757 h 517648"/>
                  <a:gd name="connsiteX77" fmla="*/ 509587 w 800100"/>
                  <a:gd name="connsiteY77" fmla="*/ 328613 h 517648"/>
                  <a:gd name="connsiteX78" fmla="*/ 504825 w 800100"/>
                  <a:gd name="connsiteY78" fmla="*/ 314325 h 517648"/>
                  <a:gd name="connsiteX79" fmla="*/ 502444 w 800100"/>
                  <a:gd name="connsiteY79" fmla="*/ 264319 h 517648"/>
                  <a:gd name="connsiteX80" fmla="*/ 500062 w 800100"/>
                  <a:gd name="connsiteY80" fmla="*/ 257175 h 517648"/>
                  <a:gd name="connsiteX81" fmla="*/ 492919 w 800100"/>
                  <a:gd name="connsiteY81" fmla="*/ 235744 h 517648"/>
                  <a:gd name="connsiteX82" fmla="*/ 478631 w 800100"/>
                  <a:gd name="connsiteY82" fmla="*/ 226219 h 517648"/>
                  <a:gd name="connsiteX83" fmla="*/ 476250 w 800100"/>
                  <a:gd name="connsiteY83" fmla="*/ 214313 h 517648"/>
                  <a:gd name="connsiteX84" fmla="*/ 481012 w 800100"/>
                  <a:gd name="connsiteY84" fmla="*/ 200025 h 517648"/>
                  <a:gd name="connsiteX85" fmla="*/ 500062 w 800100"/>
                  <a:gd name="connsiteY85" fmla="*/ 197644 h 517648"/>
                  <a:gd name="connsiteX86" fmla="*/ 519112 w 800100"/>
                  <a:gd name="connsiteY86" fmla="*/ 200025 h 517648"/>
                  <a:gd name="connsiteX87" fmla="*/ 540544 w 800100"/>
                  <a:gd name="connsiteY87" fmla="*/ 202407 h 517648"/>
                  <a:gd name="connsiteX88" fmla="*/ 557212 w 800100"/>
                  <a:gd name="connsiteY88" fmla="*/ 207169 h 517648"/>
                  <a:gd name="connsiteX89" fmla="*/ 585787 w 800100"/>
                  <a:gd name="connsiteY89" fmla="*/ 202407 h 517648"/>
                  <a:gd name="connsiteX90" fmla="*/ 595312 w 800100"/>
                  <a:gd name="connsiteY90" fmla="*/ 200025 h 517648"/>
                  <a:gd name="connsiteX91" fmla="*/ 602456 w 800100"/>
                  <a:gd name="connsiteY91" fmla="*/ 195263 h 517648"/>
                  <a:gd name="connsiteX92" fmla="*/ 609600 w 800100"/>
                  <a:gd name="connsiteY92" fmla="*/ 192882 h 517648"/>
                  <a:gd name="connsiteX93" fmla="*/ 623887 w 800100"/>
                  <a:gd name="connsiteY93" fmla="*/ 183357 h 517648"/>
                  <a:gd name="connsiteX94" fmla="*/ 631031 w 800100"/>
                  <a:gd name="connsiteY94" fmla="*/ 180975 h 517648"/>
                  <a:gd name="connsiteX95" fmla="*/ 635794 w 800100"/>
                  <a:gd name="connsiteY95" fmla="*/ 173832 h 517648"/>
                  <a:gd name="connsiteX96" fmla="*/ 647700 w 800100"/>
                  <a:gd name="connsiteY96" fmla="*/ 150019 h 517648"/>
                  <a:gd name="connsiteX97" fmla="*/ 654844 w 800100"/>
                  <a:gd name="connsiteY97" fmla="*/ 135732 h 517648"/>
                  <a:gd name="connsiteX98" fmla="*/ 659606 w 800100"/>
                  <a:gd name="connsiteY98" fmla="*/ 128588 h 517648"/>
                  <a:gd name="connsiteX99" fmla="*/ 666750 w 800100"/>
                  <a:gd name="connsiteY99" fmla="*/ 123825 h 517648"/>
                  <a:gd name="connsiteX100" fmla="*/ 688181 w 800100"/>
                  <a:gd name="connsiteY100" fmla="*/ 121444 h 517648"/>
                  <a:gd name="connsiteX101" fmla="*/ 702469 w 800100"/>
                  <a:gd name="connsiteY101" fmla="*/ 119063 h 517648"/>
                  <a:gd name="connsiteX102" fmla="*/ 728662 w 800100"/>
                  <a:gd name="connsiteY102" fmla="*/ 116682 h 517648"/>
                  <a:gd name="connsiteX103" fmla="*/ 166687 w 800100"/>
                  <a:gd name="connsiteY103" fmla="*/ 0 h 517648"/>
                  <a:gd name="connsiteX104" fmla="*/ 180975 w 800100"/>
                  <a:gd name="connsiteY104" fmla="*/ 2382 h 517648"/>
                  <a:gd name="connsiteX105" fmla="*/ 188119 w 800100"/>
                  <a:gd name="connsiteY105" fmla="*/ 4763 h 517648"/>
                  <a:gd name="connsiteX106" fmla="*/ 190500 w 800100"/>
                  <a:gd name="connsiteY106" fmla="*/ 11907 h 517648"/>
                  <a:gd name="connsiteX107" fmla="*/ 192881 w 800100"/>
                  <a:gd name="connsiteY107" fmla="*/ 38100 h 517648"/>
                  <a:gd name="connsiteX108" fmla="*/ 183356 w 800100"/>
                  <a:gd name="connsiteY108" fmla="*/ 40482 h 517648"/>
                  <a:gd name="connsiteX109" fmla="*/ 173831 w 800100"/>
                  <a:gd name="connsiteY109" fmla="*/ 54769 h 517648"/>
                  <a:gd name="connsiteX110" fmla="*/ 171450 w 800100"/>
                  <a:gd name="connsiteY110" fmla="*/ 83344 h 517648"/>
                  <a:gd name="connsiteX111" fmla="*/ 169069 w 800100"/>
                  <a:gd name="connsiteY111" fmla="*/ 104775 h 517648"/>
                  <a:gd name="connsiteX112" fmla="*/ 166687 w 800100"/>
                  <a:gd name="connsiteY112" fmla="*/ 111919 h 517648"/>
                  <a:gd name="connsiteX113" fmla="*/ 161925 w 800100"/>
                  <a:gd name="connsiteY113" fmla="*/ 126207 h 517648"/>
                  <a:gd name="connsiteX114" fmla="*/ 152400 w 800100"/>
                  <a:gd name="connsiteY114" fmla="*/ 147638 h 517648"/>
                  <a:gd name="connsiteX115" fmla="*/ 147637 w 800100"/>
                  <a:gd name="connsiteY115" fmla="*/ 154782 h 517648"/>
                  <a:gd name="connsiteX116" fmla="*/ 145256 w 800100"/>
                  <a:gd name="connsiteY116" fmla="*/ 180975 h 517648"/>
                  <a:gd name="connsiteX117" fmla="*/ 142875 w 800100"/>
                  <a:gd name="connsiteY117" fmla="*/ 188119 h 517648"/>
                  <a:gd name="connsiteX118" fmla="*/ 135731 w 800100"/>
                  <a:gd name="connsiteY118" fmla="*/ 183357 h 517648"/>
                  <a:gd name="connsiteX119" fmla="*/ 121444 w 800100"/>
                  <a:gd name="connsiteY119" fmla="*/ 161925 h 517648"/>
                  <a:gd name="connsiteX120" fmla="*/ 119062 w 800100"/>
                  <a:gd name="connsiteY120" fmla="*/ 133350 h 517648"/>
                  <a:gd name="connsiteX121" fmla="*/ 116681 w 800100"/>
                  <a:gd name="connsiteY121" fmla="*/ 126207 h 517648"/>
                  <a:gd name="connsiteX122" fmla="*/ 111919 w 800100"/>
                  <a:gd name="connsiteY122" fmla="*/ 111919 h 517648"/>
                  <a:gd name="connsiteX123" fmla="*/ 109537 w 800100"/>
                  <a:gd name="connsiteY123" fmla="*/ 104775 h 517648"/>
                  <a:gd name="connsiteX124" fmla="*/ 104775 w 800100"/>
                  <a:gd name="connsiteY124" fmla="*/ 90488 h 517648"/>
                  <a:gd name="connsiteX125" fmla="*/ 100012 w 800100"/>
                  <a:gd name="connsiteY125" fmla="*/ 83344 h 517648"/>
                  <a:gd name="connsiteX126" fmla="*/ 95250 w 800100"/>
                  <a:gd name="connsiteY126" fmla="*/ 73819 h 517648"/>
                  <a:gd name="connsiteX127" fmla="*/ 88106 w 800100"/>
                  <a:gd name="connsiteY127" fmla="*/ 66675 h 517648"/>
                  <a:gd name="connsiteX128" fmla="*/ 80962 w 800100"/>
                  <a:gd name="connsiteY128" fmla="*/ 61913 h 517648"/>
                  <a:gd name="connsiteX129" fmla="*/ 73819 w 800100"/>
                  <a:gd name="connsiteY129" fmla="*/ 45244 h 517648"/>
                  <a:gd name="connsiteX130" fmla="*/ 71437 w 800100"/>
                  <a:gd name="connsiteY130" fmla="*/ 28575 h 517648"/>
                  <a:gd name="connsiteX131" fmla="*/ 76200 w 800100"/>
                  <a:gd name="connsiteY131" fmla="*/ 21432 h 517648"/>
                  <a:gd name="connsiteX132" fmla="*/ 90487 w 800100"/>
                  <a:gd name="connsiteY132" fmla="*/ 9525 h 517648"/>
                  <a:gd name="connsiteX133" fmla="*/ 100012 w 800100"/>
                  <a:gd name="connsiteY133" fmla="*/ 7144 h 517648"/>
                  <a:gd name="connsiteX134" fmla="*/ 119062 w 800100"/>
                  <a:gd name="connsiteY134" fmla="*/ 2382 h 517648"/>
                  <a:gd name="connsiteX135" fmla="*/ 166687 w 800100"/>
                  <a:gd name="connsiteY135" fmla="*/ 0 h 51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800100" h="517648">
                    <a:moveTo>
                      <a:pt x="80962" y="411957"/>
                    </a:moveTo>
                    <a:cubicBezTo>
                      <a:pt x="84452" y="412274"/>
                      <a:pt x="105573" y="416838"/>
                      <a:pt x="107156" y="419100"/>
                    </a:cubicBezTo>
                    <a:cubicBezTo>
                      <a:pt x="115148" y="430517"/>
                      <a:pt x="108427" y="437506"/>
                      <a:pt x="107156" y="447675"/>
                    </a:cubicBezTo>
                    <a:cubicBezTo>
                      <a:pt x="105971" y="457159"/>
                      <a:pt x="105569" y="466725"/>
                      <a:pt x="104775" y="476250"/>
                    </a:cubicBezTo>
                    <a:cubicBezTo>
                      <a:pt x="103981" y="478631"/>
                      <a:pt x="103084" y="480980"/>
                      <a:pt x="102394" y="483394"/>
                    </a:cubicBezTo>
                    <a:cubicBezTo>
                      <a:pt x="101495" y="486541"/>
                      <a:pt x="101301" y="489911"/>
                      <a:pt x="100012" y="492919"/>
                    </a:cubicBezTo>
                    <a:cubicBezTo>
                      <a:pt x="97525" y="498723"/>
                      <a:pt x="92399" y="502914"/>
                      <a:pt x="88106" y="507207"/>
                    </a:cubicBezTo>
                    <a:cubicBezTo>
                      <a:pt x="70971" y="512918"/>
                      <a:pt x="92375" y="505987"/>
                      <a:pt x="71437" y="511969"/>
                    </a:cubicBezTo>
                    <a:cubicBezTo>
                      <a:pt x="58739" y="515597"/>
                      <a:pt x="57144" y="519452"/>
                      <a:pt x="38100" y="516732"/>
                    </a:cubicBezTo>
                    <a:cubicBezTo>
                      <a:pt x="34766" y="516256"/>
                      <a:pt x="33337" y="511969"/>
                      <a:pt x="30956" y="509588"/>
                    </a:cubicBezTo>
                    <a:cubicBezTo>
                      <a:pt x="19228" y="505679"/>
                      <a:pt x="27335" y="510006"/>
                      <a:pt x="19050" y="500063"/>
                    </a:cubicBezTo>
                    <a:cubicBezTo>
                      <a:pt x="16894" y="497476"/>
                      <a:pt x="14062" y="495506"/>
                      <a:pt x="11906" y="492919"/>
                    </a:cubicBezTo>
                    <a:cubicBezTo>
                      <a:pt x="9448" y="489969"/>
                      <a:pt x="3124" y="479468"/>
                      <a:pt x="2381" y="476250"/>
                    </a:cubicBezTo>
                    <a:cubicBezTo>
                      <a:pt x="765" y="469246"/>
                      <a:pt x="794" y="461963"/>
                      <a:pt x="0" y="454819"/>
                    </a:cubicBezTo>
                    <a:cubicBezTo>
                      <a:pt x="301" y="453016"/>
                      <a:pt x="3876" y="426982"/>
                      <a:pt x="7144" y="426244"/>
                    </a:cubicBezTo>
                    <a:cubicBezTo>
                      <a:pt x="29611" y="421171"/>
                      <a:pt x="63897" y="426244"/>
                      <a:pt x="76200" y="423863"/>
                    </a:cubicBezTo>
                    <a:cubicBezTo>
                      <a:pt x="88503" y="421482"/>
                      <a:pt x="76219" y="411526"/>
                      <a:pt x="80962" y="411957"/>
                    </a:cubicBezTo>
                    <a:close/>
                    <a:moveTo>
                      <a:pt x="351581" y="259603"/>
                    </a:moveTo>
                    <a:cubicBezTo>
                      <a:pt x="359899" y="260183"/>
                      <a:pt x="367308" y="261541"/>
                      <a:pt x="373856" y="261938"/>
                    </a:cubicBezTo>
                    <a:cubicBezTo>
                      <a:pt x="386953" y="262732"/>
                      <a:pt x="388328" y="260432"/>
                      <a:pt x="402431" y="266700"/>
                    </a:cubicBezTo>
                    <a:cubicBezTo>
                      <a:pt x="405046" y="267862"/>
                      <a:pt x="407194" y="269875"/>
                      <a:pt x="409575" y="271463"/>
                    </a:cubicBezTo>
                    <a:cubicBezTo>
                      <a:pt x="411956" y="272257"/>
                      <a:pt x="414944" y="272069"/>
                      <a:pt x="416719" y="273844"/>
                    </a:cubicBezTo>
                    <a:cubicBezTo>
                      <a:pt x="418494" y="275619"/>
                      <a:pt x="418718" y="278507"/>
                      <a:pt x="419100" y="280988"/>
                    </a:cubicBezTo>
                    <a:cubicBezTo>
                      <a:pt x="420313" y="288872"/>
                      <a:pt x="420687" y="296863"/>
                      <a:pt x="421481" y="304800"/>
                    </a:cubicBezTo>
                    <a:cubicBezTo>
                      <a:pt x="419894" y="307181"/>
                      <a:pt x="417999" y="309384"/>
                      <a:pt x="416719" y="311944"/>
                    </a:cubicBezTo>
                    <a:cubicBezTo>
                      <a:pt x="415596" y="314189"/>
                      <a:pt x="415027" y="316674"/>
                      <a:pt x="414337" y="319088"/>
                    </a:cubicBezTo>
                    <a:cubicBezTo>
                      <a:pt x="410131" y="333809"/>
                      <a:pt x="411446" y="334220"/>
                      <a:pt x="409575" y="354807"/>
                    </a:cubicBezTo>
                    <a:cubicBezTo>
                      <a:pt x="406062" y="360075"/>
                      <a:pt x="403166" y="365429"/>
                      <a:pt x="397669" y="369094"/>
                    </a:cubicBezTo>
                    <a:cubicBezTo>
                      <a:pt x="394533" y="371185"/>
                      <a:pt x="380332" y="373514"/>
                      <a:pt x="378619" y="373857"/>
                    </a:cubicBezTo>
                    <a:cubicBezTo>
                      <a:pt x="376238" y="373063"/>
                      <a:pt x="373720" y="372598"/>
                      <a:pt x="371475" y="371475"/>
                    </a:cubicBezTo>
                    <a:cubicBezTo>
                      <a:pt x="363626" y="367551"/>
                      <a:pt x="365832" y="365662"/>
                      <a:pt x="357187" y="364332"/>
                    </a:cubicBezTo>
                    <a:cubicBezTo>
                      <a:pt x="333376" y="360668"/>
                      <a:pt x="338335" y="361123"/>
                      <a:pt x="319087" y="364332"/>
                    </a:cubicBezTo>
                    <a:cubicBezTo>
                      <a:pt x="319087" y="364332"/>
                      <a:pt x="309387" y="361608"/>
                      <a:pt x="304800" y="359569"/>
                    </a:cubicBezTo>
                    <a:cubicBezTo>
                      <a:pt x="302185" y="358407"/>
                      <a:pt x="298217" y="357613"/>
                      <a:pt x="297656" y="354807"/>
                    </a:cubicBezTo>
                    <a:cubicBezTo>
                      <a:pt x="294850" y="340775"/>
                      <a:pt x="296069" y="326232"/>
                      <a:pt x="295275" y="311944"/>
                    </a:cubicBezTo>
                    <a:cubicBezTo>
                      <a:pt x="306052" y="295776"/>
                      <a:pt x="293465" y="316017"/>
                      <a:pt x="304800" y="290513"/>
                    </a:cubicBezTo>
                    <a:cubicBezTo>
                      <a:pt x="305962" y="287898"/>
                      <a:pt x="308282" y="285929"/>
                      <a:pt x="309562" y="283369"/>
                    </a:cubicBezTo>
                    <a:cubicBezTo>
                      <a:pt x="310685" y="281124"/>
                      <a:pt x="311150" y="278606"/>
                      <a:pt x="311944" y="276225"/>
                    </a:cubicBezTo>
                    <a:cubicBezTo>
                      <a:pt x="315119" y="273844"/>
                      <a:pt x="318928" y="272131"/>
                      <a:pt x="321469" y="269082"/>
                    </a:cubicBezTo>
                    <a:cubicBezTo>
                      <a:pt x="323076" y="267154"/>
                      <a:pt x="321425" y="262585"/>
                      <a:pt x="323850" y="261938"/>
                    </a:cubicBezTo>
                    <a:cubicBezTo>
                      <a:pt x="334036" y="259222"/>
                      <a:pt x="343263" y="259023"/>
                      <a:pt x="351581" y="259603"/>
                    </a:cubicBezTo>
                    <a:close/>
                    <a:moveTo>
                      <a:pt x="728662" y="116682"/>
                    </a:moveTo>
                    <a:cubicBezTo>
                      <a:pt x="735157" y="117494"/>
                      <a:pt x="741334" y="119972"/>
                      <a:pt x="747712" y="121444"/>
                    </a:cubicBezTo>
                    <a:cubicBezTo>
                      <a:pt x="751656" y="122354"/>
                      <a:pt x="755637" y="123101"/>
                      <a:pt x="759619" y="123825"/>
                    </a:cubicBezTo>
                    <a:cubicBezTo>
                      <a:pt x="772475" y="126163"/>
                      <a:pt x="772380" y="125431"/>
                      <a:pt x="783431" y="128588"/>
                    </a:cubicBezTo>
                    <a:cubicBezTo>
                      <a:pt x="785845" y="129278"/>
                      <a:pt x="788615" y="129401"/>
                      <a:pt x="790575" y="130969"/>
                    </a:cubicBezTo>
                    <a:cubicBezTo>
                      <a:pt x="795719" y="135084"/>
                      <a:pt x="798646" y="148038"/>
                      <a:pt x="800100" y="152400"/>
                    </a:cubicBezTo>
                    <a:cubicBezTo>
                      <a:pt x="785733" y="155274"/>
                      <a:pt x="792034" y="153502"/>
                      <a:pt x="781050" y="157163"/>
                    </a:cubicBezTo>
                    <a:cubicBezTo>
                      <a:pt x="776287" y="158750"/>
                      <a:pt x="771150" y="159487"/>
                      <a:pt x="766762" y="161925"/>
                    </a:cubicBezTo>
                    <a:cubicBezTo>
                      <a:pt x="763818" y="163560"/>
                      <a:pt x="762206" y="166913"/>
                      <a:pt x="759619" y="169069"/>
                    </a:cubicBezTo>
                    <a:cubicBezTo>
                      <a:pt x="757420" y="170901"/>
                      <a:pt x="754856" y="172244"/>
                      <a:pt x="752475" y="173832"/>
                    </a:cubicBezTo>
                    <a:cubicBezTo>
                      <a:pt x="750094" y="174626"/>
                      <a:pt x="747576" y="175091"/>
                      <a:pt x="745331" y="176213"/>
                    </a:cubicBezTo>
                    <a:cubicBezTo>
                      <a:pt x="742771" y="177493"/>
                      <a:pt x="740672" y="179555"/>
                      <a:pt x="738187" y="180975"/>
                    </a:cubicBezTo>
                    <a:cubicBezTo>
                      <a:pt x="735105" y="182736"/>
                      <a:pt x="731837" y="184150"/>
                      <a:pt x="728662" y="185738"/>
                    </a:cubicBezTo>
                    <a:cubicBezTo>
                      <a:pt x="725487" y="186532"/>
                      <a:pt x="722284" y="187220"/>
                      <a:pt x="719137" y="188119"/>
                    </a:cubicBezTo>
                    <a:cubicBezTo>
                      <a:pt x="716724" y="188808"/>
                      <a:pt x="713562" y="188540"/>
                      <a:pt x="711994" y="190500"/>
                    </a:cubicBezTo>
                    <a:cubicBezTo>
                      <a:pt x="709949" y="193056"/>
                      <a:pt x="709612" y="196752"/>
                      <a:pt x="709612" y="200025"/>
                    </a:cubicBezTo>
                    <a:cubicBezTo>
                      <a:pt x="709612" y="251926"/>
                      <a:pt x="720852" y="231984"/>
                      <a:pt x="707231" y="252413"/>
                    </a:cubicBezTo>
                    <a:lnTo>
                      <a:pt x="700087" y="254794"/>
                    </a:lnTo>
                    <a:cubicBezTo>
                      <a:pt x="698272" y="255399"/>
                      <a:pt x="681319" y="259659"/>
                      <a:pt x="678656" y="264319"/>
                    </a:cubicBezTo>
                    <a:cubicBezTo>
                      <a:pt x="673298" y="273694"/>
                      <a:pt x="678656" y="292604"/>
                      <a:pt x="678656" y="300038"/>
                    </a:cubicBezTo>
                    <a:cubicBezTo>
                      <a:pt x="678656" y="302548"/>
                      <a:pt x="677069" y="304801"/>
                      <a:pt x="676275" y="307182"/>
                    </a:cubicBezTo>
                    <a:lnTo>
                      <a:pt x="669131" y="311944"/>
                    </a:lnTo>
                    <a:cubicBezTo>
                      <a:pt x="666750" y="313531"/>
                      <a:pt x="665956" y="316707"/>
                      <a:pt x="664369" y="319088"/>
                    </a:cubicBezTo>
                    <a:cubicBezTo>
                      <a:pt x="653451" y="335466"/>
                      <a:pt x="656655" y="327944"/>
                      <a:pt x="652462" y="340519"/>
                    </a:cubicBezTo>
                    <a:cubicBezTo>
                      <a:pt x="649287" y="342107"/>
                      <a:pt x="645447" y="342772"/>
                      <a:pt x="642937" y="345282"/>
                    </a:cubicBezTo>
                    <a:cubicBezTo>
                      <a:pt x="641162" y="347057"/>
                      <a:pt x="641678" y="350180"/>
                      <a:pt x="640556" y="352425"/>
                    </a:cubicBezTo>
                    <a:cubicBezTo>
                      <a:pt x="639276" y="354985"/>
                      <a:pt x="637381" y="357188"/>
                      <a:pt x="635794" y="359569"/>
                    </a:cubicBezTo>
                    <a:cubicBezTo>
                      <a:pt x="633413" y="360363"/>
                      <a:pt x="630610" y="360382"/>
                      <a:pt x="628650" y="361950"/>
                    </a:cubicBezTo>
                    <a:cubicBezTo>
                      <a:pt x="623817" y="365816"/>
                      <a:pt x="623795" y="374223"/>
                      <a:pt x="616744" y="376238"/>
                    </a:cubicBezTo>
                    <a:cubicBezTo>
                      <a:pt x="608314" y="378647"/>
                      <a:pt x="599281" y="377825"/>
                      <a:pt x="590550" y="378619"/>
                    </a:cubicBezTo>
                    <a:cubicBezTo>
                      <a:pt x="588169" y="377032"/>
                      <a:pt x="585194" y="376092"/>
                      <a:pt x="583406" y="373857"/>
                    </a:cubicBezTo>
                    <a:cubicBezTo>
                      <a:pt x="581838" y="371897"/>
                      <a:pt x="582800" y="368488"/>
                      <a:pt x="581025" y="366713"/>
                    </a:cubicBezTo>
                    <a:cubicBezTo>
                      <a:pt x="568325" y="354013"/>
                      <a:pt x="577849" y="376239"/>
                      <a:pt x="571500" y="357188"/>
                    </a:cubicBezTo>
                    <a:lnTo>
                      <a:pt x="547687" y="352425"/>
                    </a:lnTo>
                    <a:cubicBezTo>
                      <a:pt x="545226" y="351933"/>
                      <a:pt x="542925" y="350838"/>
                      <a:pt x="540544" y="350044"/>
                    </a:cubicBezTo>
                    <a:cubicBezTo>
                      <a:pt x="520825" y="343472"/>
                      <a:pt x="530434" y="348067"/>
                      <a:pt x="511969" y="335757"/>
                    </a:cubicBezTo>
                    <a:cubicBezTo>
                      <a:pt x="509880" y="334365"/>
                      <a:pt x="510381" y="330994"/>
                      <a:pt x="509587" y="328613"/>
                    </a:cubicBezTo>
                    <a:cubicBezTo>
                      <a:pt x="507999" y="323850"/>
                      <a:pt x="505379" y="319315"/>
                      <a:pt x="504825" y="314325"/>
                    </a:cubicBezTo>
                    <a:cubicBezTo>
                      <a:pt x="502982" y="297739"/>
                      <a:pt x="503238" y="280988"/>
                      <a:pt x="502444" y="264319"/>
                    </a:cubicBezTo>
                    <a:lnTo>
                      <a:pt x="500062" y="257175"/>
                    </a:lnTo>
                    <a:lnTo>
                      <a:pt x="492919" y="235744"/>
                    </a:lnTo>
                    <a:cubicBezTo>
                      <a:pt x="486569" y="233627"/>
                      <a:pt x="482199" y="233354"/>
                      <a:pt x="478631" y="226219"/>
                    </a:cubicBezTo>
                    <a:cubicBezTo>
                      <a:pt x="476821" y="222599"/>
                      <a:pt x="477044" y="218282"/>
                      <a:pt x="476250" y="214313"/>
                    </a:cubicBezTo>
                    <a:cubicBezTo>
                      <a:pt x="476250" y="214313"/>
                      <a:pt x="476899" y="202904"/>
                      <a:pt x="481012" y="200025"/>
                    </a:cubicBezTo>
                    <a:cubicBezTo>
                      <a:pt x="486255" y="196355"/>
                      <a:pt x="493712" y="198438"/>
                      <a:pt x="500062" y="197644"/>
                    </a:cubicBezTo>
                    <a:lnTo>
                      <a:pt x="519112" y="200025"/>
                    </a:lnTo>
                    <a:cubicBezTo>
                      <a:pt x="526251" y="200865"/>
                      <a:pt x="533440" y="201314"/>
                      <a:pt x="540544" y="202407"/>
                    </a:cubicBezTo>
                    <a:cubicBezTo>
                      <a:pt x="546099" y="203262"/>
                      <a:pt x="551876" y="205390"/>
                      <a:pt x="557212" y="207169"/>
                    </a:cubicBezTo>
                    <a:cubicBezTo>
                      <a:pt x="566737" y="205582"/>
                      <a:pt x="576296" y="204187"/>
                      <a:pt x="585787" y="202407"/>
                    </a:cubicBezTo>
                    <a:cubicBezTo>
                      <a:pt x="589004" y="201804"/>
                      <a:pt x="592304" y="201314"/>
                      <a:pt x="595312" y="200025"/>
                    </a:cubicBezTo>
                    <a:cubicBezTo>
                      <a:pt x="597942" y="198898"/>
                      <a:pt x="599896" y="196543"/>
                      <a:pt x="602456" y="195263"/>
                    </a:cubicBezTo>
                    <a:cubicBezTo>
                      <a:pt x="604701" y="194141"/>
                      <a:pt x="607219" y="193676"/>
                      <a:pt x="609600" y="192882"/>
                    </a:cubicBezTo>
                    <a:cubicBezTo>
                      <a:pt x="615030" y="191072"/>
                      <a:pt x="618884" y="186137"/>
                      <a:pt x="623887" y="183357"/>
                    </a:cubicBezTo>
                    <a:cubicBezTo>
                      <a:pt x="626081" y="182138"/>
                      <a:pt x="628650" y="181769"/>
                      <a:pt x="631031" y="180975"/>
                    </a:cubicBezTo>
                    <a:cubicBezTo>
                      <a:pt x="633746" y="180070"/>
                      <a:pt x="634207" y="176213"/>
                      <a:pt x="635794" y="173832"/>
                    </a:cubicBezTo>
                    <a:cubicBezTo>
                      <a:pt x="647134" y="156823"/>
                      <a:pt x="643931" y="165096"/>
                      <a:pt x="647700" y="150019"/>
                    </a:cubicBezTo>
                    <a:cubicBezTo>
                      <a:pt x="661348" y="129545"/>
                      <a:pt x="644985" y="155449"/>
                      <a:pt x="654844" y="135732"/>
                    </a:cubicBezTo>
                    <a:cubicBezTo>
                      <a:pt x="656124" y="133172"/>
                      <a:pt x="658019" y="130969"/>
                      <a:pt x="659606" y="128588"/>
                    </a:cubicBezTo>
                    <a:cubicBezTo>
                      <a:pt x="661987" y="127000"/>
                      <a:pt x="663973" y="124519"/>
                      <a:pt x="666750" y="123825"/>
                    </a:cubicBezTo>
                    <a:cubicBezTo>
                      <a:pt x="673723" y="122082"/>
                      <a:pt x="681056" y="122394"/>
                      <a:pt x="688181" y="121444"/>
                    </a:cubicBezTo>
                    <a:cubicBezTo>
                      <a:pt x="692967" y="120806"/>
                      <a:pt x="695722" y="119857"/>
                      <a:pt x="702469" y="119063"/>
                    </a:cubicBezTo>
                    <a:cubicBezTo>
                      <a:pt x="709216" y="118269"/>
                      <a:pt x="722361" y="115894"/>
                      <a:pt x="728662" y="116682"/>
                    </a:cubicBezTo>
                    <a:close/>
                    <a:moveTo>
                      <a:pt x="166687" y="0"/>
                    </a:moveTo>
                    <a:cubicBezTo>
                      <a:pt x="177006" y="0"/>
                      <a:pt x="174679" y="1237"/>
                      <a:pt x="180975" y="2382"/>
                    </a:cubicBezTo>
                    <a:cubicBezTo>
                      <a:pt x="183445" y="2831"/>
                      <a:pt x="186344" y="2988"/>
                      <a:pt x="188119" y="4763"/>
                    </a:cubicBezTo>
                    <a:cubicBezTo>
                      <a:pt x="189894" y="6538"/>
                      <a:pt x="189840" y="9485"/>
                      <a:pt x="190500" y="11907"/>
                    </a:cubicBezTo>
                    <a:cubicBezTo>
                      <a:pt x="196139" y="32586"/>
                      <a:pt x="197229" y="25056"/>
                      <a:pt x="192881" y="38100"/>
                    </a:cubicBezTo>
                    <a:lnTo>
                      <a:pt x="183356" y="40482"/>
                    </a:lnTo>
                    <a:cubicBezTo>
                      <a:pt x="177803" y="41871"/>
                      <a:pt x="175363" y="49254"/>
                      <a:pt x="173831" y="54769"/>
                    </a:cubicBezTo>
                    <a:cubicBezTo>
                      <a:pt x="171273" y="63978"/>
                      <a:pt x="172356" y="73829"/>
                      <a:pt x="171450" y="83344"/>
                    </a:cubicBezTo>
                    <a:cubicBezTo>
                      <a:pt x="170769" y="90499"/>
                      <a:pt x="169863" y="97631"/>
                      <a:pt x="169069" y="104775"/>
                    </a:cubicBezTo>
                    <a:lnTo>
                      <a:pt x="166687" y="111919"/>
                    </a:lnTo>
                    <a:lnTo>
                      <a:pt x="161925" y="126207"/>
                    </a:lnTo>
                    <a:cubicBezTo>
                      <a:pt x="154377" y="137527"/>
                      <a:pt x="158067" y="130635"/>
                      <a:pt x="152400" y="147638"/>
                    </a:cubicBezTo>
                    <a:cubicBezTo>
                      <a:pt x="150812" y="150019"/>
                      <a:pt x="148237" y="151983"/>
                      <a:pt x="147637" y="154782"/>
                    </a:cubicBezTo>
                    <a:cubicBezTo>
                      <a:pt x="145800" y="163354"/>
                      <a:pt x="146496" y="172296"/>
                      <a:pt x="145256" y="180975"/>
                    </a:cubicBezTo>
                    <a:cubicBezTo>
                      <a:pt x="144901" y="183460"/>
                      <a:pt x="143669" y="185738"/>
                      <a:pt x="142875" y="188119"/>
                    </a:cubicBezTo>
                    <a:cubicBezTo>
                      <a:pt x="140494" y="186532"/>
                      <a:pt x="137930" y="185189"/>
                      <a:pt x="135731" y="183357"/>
                    </a:cubicBezTo>
                    <a:cubicBezTo>
                      <a:pt x="129598" y="178247"/>
                      <a:pt x="122555" y="170260"/>
                      <a:pt x="121444" y="161925"/>
                    </a:cubicBezTo>
                    <a:cubicBezTo>
                      <a:pt x="120181" y="152451"/>
                      <a:pt x="119856" y="142875"/>
                      <a:pt x="119062" y="133350"/>
                    </a:cubicBezTo>
                    <a:lnTo>
                      <a:pt x="116681" y="126207"/>
                    </a:lnTo>
                    <a:lnTo>
                      <a:pt x="111919" y="111919"/>
                    </a:lnTo>
                    <a:lnTo>
                      <a:pt x="109537" y="104775"/>
                    </a:lnTo>
                    <a:cubicBezTo>
                      <a:pt x="107950" y="100013"/>
                      <a:pt x="106814" y="95075"/>
                      <a:pt x="104775" y="90488"/>
                    </a:cubicBezTo>
                    <a:cubicBezTo>
                      <a:pt x="103613" y="87873"/>
                      <a:pt x="101432" y="85829"/>
                      <a:pt x="100012" y="83344"/>
                    </a:cubicBezTo>
                    <a:cubicBezTo>
                      <a:pt x="98251" y="80262"/>
                      <a:pt x="96837" y="76994"/>
                      <a:pt x="95250" y="73819"/>
                    </a:cubicBezTo>
                    <a:cubicBezTo>
                      <a:pt x="92869" y="71438"/>
                      <a:pt x="90693" y="68831"/>
                      <a:pt x="88106" y="66675"/>
                    </a:cubicBezTo>
                    <a:cubicBezTo>
                      <a:pt x="85907" y="64843"/>
                      <a:pt x="82986" y="63937"/>
                      <a:pt x="80962" y="61913"/>
                    </a:cubicBezTo>
                    <a:cubicBezTo>
                      <a:pt x="76012" y="56963"/>
                      <a:pt x="75033" y="51923"/>
                      <a:pt x="73819" y="45244"/>
                    </a:cubicBezTo>
                    <a:cubicBezTo>
                      <a:pt x="72815" y="39722"/>
                      <a:pt x="72231" y="34131"/>
                      <a:pt x="71437" y="28575"/>
                    </a:cubicBezTo>
                    <a:cubicBezTo>
                      <a:pt x="73025" y="26194"/>
                      <a:pt x="74368" y="23630"/>
                      <a:pt x="76200" y="21432"/>
                    </a:cubicBezTo>
                    <a:cubicBezTo>
                      <a:pt x="81930" y="14557"/>
                      <a:pt x="83463" y="14209"/>
                      <a:pt x="90487" y="9525"/>
                    </a:cubicBezTo>
                    <a:cubicBezTo>
                      <a:pt x="93662" y="8731"/>
                      <a:pt x="96865" y="8043"/>
                      <a:pt x="100012" y="7144"/>
                    </a:cubicBezTo>
                    <a:cubicBezTo>
                      <a:pt x="108340" y="4765"/>
                      <a:pt x="108976" y="3189"/>
                      <a:pt x="119062" y="2382"/>
                    </a:cubicBezTo>
                    <a:cubicBezTo>
                      <a:pt x="134906" y="1114"/>
                      <a:pt x="156368" y="0"/>
                      <a:pt x="166687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gran_Canarias">
                <a:extLst>
                  <a:ext uri="{FF2B5EF4-FFF2-40B4-BE49-F238E27FC236}">
                    <a16:creationId xmlns:a16="http://schemas.microsoft.com/office/drawing/2014/main" id="{4C37D3EE-88F1-DDAE-C189-37A43F01958E}"/>
                  </a:ext>
                </a:extLst>
              </p:cNvPr>
              <p:cNvSpPr/>
              <p:nvPr/>
            </p:nvSpPr>
            <p:spPr>
              <a:xfrm>
                <a:off x="4752166" y="4263854"/>
                <a:ext cx="926312" cy="645319"/>
              </a:xfrm>
              <a:custGeom>
                <a:avLst/>
                <a:gdLst>
                  <a:gd name="connsiteX0" fmla="*/ 78587 w 926312"/>
                  <a:gd name="connsiteY0" fmla="*/ 435769 h 645319"/>
                  <a:gd name="connsiteX1" fmla="*/ 109543 w 926312"/>
                  <a:gd name="connsiteY1" fmla="*/ 447675 h 645319"/>
                  <a:gd name="connsiteX2" fmla="*/ 121449 w 926312"/>
                  <a:gd name="connsiteY2" fmla="*/ 461963 h 645319"/>
                  <a:gd name="connsiteX3" fmla="*/ 130974 w 926312"/>
                  <a:gd name="connsiteY3" fmla="*/ 476250 h 645319"/>
                  <a:gd name="connsiteX4" fmla="*/ 154787 w 926312"/>
                  <a:gd name="connsiteY4" fmla="*/ 483394 h 645319"/>
                  <a:gd name="connsiteX5" fmla="*/ 164312 w 926312"/>
                  <a:gd name="connsiteY5" fmla="*/ 497682 h 645319"/>
                  <a:gd name="connsiteX6" fmla="*/ 166693 w 926312"/>
                  <a:gd name="connsiteY6" fmla="*/ 531019 h 645319"/>
                  <a:gd name="connsiteX7" fmla="*/ 171456 w 926312"/>
                  <a:gd name="connsiteY7" fmla="*/ 538163 h 645319"/>
                  <a:gd name="connsiteX8" fmla="*/ 173837 w 926312"/>
                  <a:gd name="connsiteY8" fmla="*/ 545307 h 645319"/>
                  <a:gd name="connsiteX9" fmla="*/ 180981 w 926312"/>
                  <a:gd name="connsiteY9" fmla="*/ 550069 h 645319"/>
                  <a:gd name="connsiteX10" fmla="*/ 190506 w 926312"/>
                  <a:gd name="connsiteY10" fmla="*/ 559594 h 645319"/>
                  <a:gd name="connsiteX11" fmla="*/ 185743 w 926312"/>
                  <a:gd name="connsiteY11" fmla="*/ 569119 h 645319"/>
                  <a:gd name="connsiteX12" fmla="*/ 173837 w 926312"/>
                  <a:gd name="connsiteY12" fmla="*/ 588169 h 645319"/>
                  <a:gd name="connsiteX13" fmla="*/ 166693 w 926312"/>
                  <a:gd name="connsiteY13" fmla="*/ 592932 h 645319"/>
                  <a:gd name="connsiteX14" fmla="*/ 159549 w 926312"/>
                  <a:gd name="connsiteY14" fmla="*/ 597694 h 645319"/>
                  <a:gd name="connsiteX15" fmla="*/ 145262 w 926312"/>
                  <a:gd name="connsiteY15" fmla="*/ 607219 h 645319"/>
                  <a:gd name="connsiteX16" fmla="*/ 138118 w 926312"/>
                  <a:gd name="connsiteY16" fmla="*/ 609600 h 645319"/>
                  <a:gd name="connsiteX17" fmla="*/ 128593 w 926312"/>
                  <a:gd name="connsiteY17" fmla="*/ 611982 h 645319"/>
                  <a:gd name="connsiteX18" fmla="*/ 123831 w 926312"/>
                  <a:gd name="connsiteY18" fmla="*/ 621507 h 645319"/>
                  <a:gd name="connsiteX19" fmla="*/ 116687 w 926312"/>
                  <a:gd name="connsiteY19" fmla="*/ 623888 h 645319"/>
                  <a:gd name="connsiteX20" fmla="*/ 102399 w 926312"/>
                  <a:gd name="connsiteY20" fmla="*/ 628650 h 645319"/>
                  <a:gd name="connsiteX21" fmla="*/ 88112 w 926312"/>
                  <a:gd name="connsiteY21" fmla="*/ 642938 h 645319"/>
                  <a:gd name="connsiteX22" fmla="*/ 59537 w 926312"/>
                  <a:gd name="connsiteY22" fmla="*/ 645319 h 645319"/>
                  <a:gd name="connsiteX23" fmla="*/ 52393 w 926312"/>
                  <a:gd name="connsiteY23" fmla="*/ 642938 h 645319"/>
                  <a:gd name="connsiteX24" fmla="*/ 38106 w 926312"/>
                  <a:gd name="connsiteY24" fmla="*/ 638175 h 645319"/>
                  <a:gd name="connsiteX25" fmla="*/ 28581 w 926312"/>
                  <a:gd name="connsiteY25" fmla="*/ 623888 h 645319"/>
                  <a:gd name="connsiteX26" fmla="*/ 19056 w 926312"/>
                  <a:gd name="connsiteY26" fmla="*/ 611982 h 645319"/>
                  <a:gd name="connsiteX27" fmla="*/ 9531 w 926312"/>
                  <a:gd name="connsiteY27" fmla="*/ 597694 h 645319"/>
                  <a:gd name="connsiteX28" fmla="*/ 7149 w 926312"/>
                  <a:gd name="connsiteY28" fmla="*/ 588169 h 645319"/>
                  <a:gd name="connsiteX29" fmla="*/ 6 w 926312"/>
                  <a:gd name="connsiteY29" fmla="*/ 540544 h 645319"/>
                  <a:gd name="connsiteX30" fmla="*/ 2387 w 926312"/>
                  <a:gd name="connsiteY30" fmla="*/ 533400 h 645319"/>
                  <a:gd name="connsiteX31" fmla="*/ 23818 w 926312"/>
                  <a:gd name="connsiteY31" fmla="*/ 521494 h 645319"/>
                  <a:gd name="connsiteX32" fmla="*/ 28581 w 926312"/>
                  <a:gd name="connsiteY32" fmla="*/ 514350 h 645319"/>
                  <a:gd name="connsiteX33" fmla="*/ 40487 w 926312"/>
                  <a:gd name="connsiteY33" fmla="*/ 500063 h 645319"/>
                  <a:gd name="connsiteX34" fmla="*/ 47631 w 926312"/>
                  <a:gd name="connsiteY34" fmla="*/ 497682 h 645319"/>
                  <a:gd name="connsiteX35" fmla="*/ 57156 w 926312"/>
                  <a:gd name="connsiteY35" fmla="*/ 490538 h 645319"/>
                  <a:gd name="connsiteX36" fmla="*/ 59537 w 926312"/>
                  <a:gd name="connsiteY36" fmla="*/ 483394 h 645319"/>
                  <a:gd name="connsiteX37" fmla="*/ 61918 w 926312"/>
                  <a:gd name="connsiteY37" fmla="*/ 459582 h 645319"/>
                  <a:gd name="connsiteX38" fmla="*/ 69062 w 926312"/>
                  <a:gd name="connsiteY38" fmla="*/ 445294 h 645319"/>
                  <a:gd name="connsiteX39" fmla="*/ 80968 w 926312"/>
                  <a:gd name="connsiteY39" fmla="*/ 447675 h 645319"/>
                  <a:gd name="connsiteX40" fmla="*/ 78587 w 926312"/>
                  <a:gd name="connsiteY40" fmla="*/ 435769 h 645319"/>
                  <a:gd name="connsiteX41" fmla="*/ 742903 w 926312"/>
                  <a:gd name="connsiteY41" fmla="*/ 214377 h 645319"/>
                  <a:gd name="connsiteX42" fmla="*/ 757243 w 926312"/>
                  <a:gd name="connsiteY42" fmla="*/ 216694 h 645319"/>
                  <a:gd name="connsiteX43" fmla="*/ 766768 w 926312"/>
                  <a:gd name="connsiteY43" fmla="*/ 230982 h 645319"/>
                  <a:gd name="connsiteX44" fmla="*/ 781056 w 926312"/>
                  <a:gd name="connsiteY44" fmla="*/ 240507 h 645319"/>
                  <a:gd name="connsiteX45" fmla="*/ 783437 w 926312"/>
                  <a:gd name="connsiteY45" fmla="*/ 247650 h 645319"/>
                  <a:gd name="connsiteX46" fmla="*/ 790581 w 926312"/>
                  <a:gd name="connsiteY46" fmla="*/ 252413 h 645319"/>
                  <a:gd name="connsiteX47" fmla="*/ 790581 w 926312"/>
                  <a:gd name="connsiteY47" fmla="*/ 280988 h 645319"/>
                  <a:gd name="connsiteX48" fmla="*/ 778674 w 926312"/>
                  <a:gd name="connsiteY48" fmla="*/ 295275 h 645319"/>
                  <a:gd name="connsiteX49" fmla="*/ 764387 w 926312"/>
                  <a:gd name="connsiteY49" fmla="*/ 307182 h 645319"/>
                  <a:gd name="connsiteX50" fmla="*/ 759624 w 926312"/>
                  <a:gd name="connsiteY50" fmla="*/ 314325 h 645319"/>
                  <a:gd name="connsiteX51" fmla="*/ 750099 w 926312"/>
                  <a:gd name="connsiteY51" fmla="*/ 338138 h 645319"/>
                  <a:gd name="connsiteX52" fmla="*/ 754862 w 926312"/>
                  <a:gd name="connsiteY52" fmla="*/ 354807 h 645319"/>
                  <a:gd name="connsiteX53" fmla="*/ 757243 w 926312"/>
                  <a:gd name="connsiteY53" fmla="*/ 392907 h 645319"/>
                  <a:gd name="connsiteX54" fmla="*/ 747718 w 926312"/>
                  <a:gd name="connsiteY54" fmla="*/ 407194 h 645319"/>
                  <a:gd name="connsiteX55" fmla="*/ 740574 w 926312"/>
                  <a:gd name="connsiteY55" fmla="*/ 411957 h 645319"/>
                  <a:gd name="connsiteX56" fmla="*/ 731049 w 926312"/>
                  <a:gd name="connsiteY56" fmla="*/ 416719 h 645319"/>
                  <a:gd name="connsiteX57" fmla="*/ 728668 w 926312"/>
                  <a:gd name="connsiteY57" fmla="*/ 426244 h 645319"/>
                  <a:gd name="connsiteX58" fmla="*/ 723906 w 926312"/>
                  <a:gd name="connsiteY58" fmla="*/ 447675 h 645319"/>
                  <a:gd name="connsiteX59" fmla="*/ 714381 w 926312"/>
                  <a:gd name="connsiteY59" fmla="*/ 461963 h 645319"/>
                  <a:gd name="connsiteX60" fmla="*/ 654849 w 926312"/>
                  <a:gd name="connsiteY60" fmla="*/ 461963 h 645319"/>
                  <a:gd name="connsiteX61" fmla="*/ 640562 w 926312"/>
                  <a:gd name="connsiteY61" fmla="*/ 466725 h 645319"/>
                  <a:gd name="connsiteX62" fmla="*/ 633418 w 926312"/>
                  <a:gd name="connsiteY62" fmla="*/ 471488 h 645319"/>
                  <a:gd name="connsiteX63" fmla="*/ 609606 w 926312"/>
                  <a:gd name="connsiteY63" fmla="*/ 490538 h 645319"/>
                  <a:gd name="connsiteX64" fmla="*/ 590556 w 926312"/>
                  <a:gd name="connsiteY64" fmla="*/ 500063 h 645319"/>
                  <a:gd name="connsiteX65" fmla="*/ 576268 w 926312"/>
                  <a:gd name="connsiteY65" fmla="*/ 509588 h 645319"/>
                  <a:gd name="connsiteX66" fmla="*/ 533406 w 926312"/>
                  <a:gd name="connsiteY66" fmla="*/ 511969 h 645319"/>
                  <a:gd name="connsiteX67" fmla="*/ 526262 w 926312"/>
                  <a:gd name="connsiteY67" fmla="*/ 507207 h 645319"/>
                  <a:gd name="connsiteX68" fmla="*/ 516737 w 926312"/>
                  <a:gd name="connsiteY68" fmla="*/ 473869 h 645319"/>
                  <a:gd name="connsiteX69" fmla="*/ 521499 w 926312"/>
                  <a:gd name="connsiteY69" fmla="*/ 459582 h 645319"/>
                  <a:gd name="connsiteX70" fmla="*/ 535787 w 926312"/>
                  <a:gd name="connsiteY70" fmla="*/ 452438 h 645319"/>
                  <a:gd name="connsiteX71" fmla="*/ 552456 w 926312"/>
                  <a:gd name="connsiteY71" fmla="*/ 447675 h 645319"/>
                  <a:gd name="connsiteX72" fmla="*/ 559599 w 926312"/>
                  <a:gd name="connsiteY72" fmla="*/ 445294 h 645319"/>
                  <a:gd name="connsiteX73" fmla="*/ 581031 w 926312"/>
                  <a:gd name="connsiteY73" fmla="*/ 435769 h 645319"/>
                  <a:gd name="connsiteX74" fmla="*/ 585793 w 926312"/>
                  <a:gd name="connsiteY74" fmla="*/ 428625 h 645319"/>
                  <a:gd name="connsiteX75" fmla="*/ 597699 w 926312"/>
                  <a:gd name="connsiteY75" fmla="*/ 416719 h 645319"/>
                  <a:gd name="connsiteX76" fmla="*/ 611987 w 926312"/>
                  <a:gd name="connsiteY76" fmla="*/ 404813 h 645319"/>
                  <a:gd name="connsiteX77" fmla="*/ 616749 w 926312"/>
                  <a:gd name="connsiteY77" fmla="*/ 390525 h 645319"/>
                  <a:gd name="connsiteX78" fmla="*/ 623893 w 926312"/>
                  <a:gd name="connsiteY78" fmla="*/ 371475 h 645319"/>
                  <a:gd name="connsiteX79" fmla="*/ 623893 w 926312"/>
                  <a:gd name="connsiteY79" fmla="*/ 354807 h 645319"/>
                  <a:gd name="connsiteX80" fmla="*/ 635799 w 926312"/>
                  <a:gd name="connsiteY80" fmla="*/ 340519 h 645319"/>
                  <a:gd name="connsiteX81" fmla="*/ 652468 w 926312"/>
                  <a:gd name="connsiteY81" fmla="*/ 319088 h 645319"/>
                  <a:gd name="connsiteX82" fmla="*/ 659612 w 926312"/>
                  <a:gd name="connsiteY82" fmla="*/ 314325 h 645319"/>
                  <a:gd name="connsiteX83" fmla="*/ 671518 w 926312"/>
                  <a:gd name="connsiteY83" fmla="*/ 297657 h 645319"/>
                  <a:gd name="connsiteX84" fmla="*/ 673899 w 926312"/>
                  <a:gd name="connsiteY84" fmla="*/ 290513 h 645319"/>
                  <a:gd name="connsiteX85" fmla="*/ 681043 w 926312"/>
                  <a:gd name="connsiteY85" fmla="*/ 283369 h 645319"/>
                  <a:gd name="connsiteX86" fmla="*/ 685806 w 926312"/>
                  <a:gd name="connsiteY86" fmla="*/ 276225 h 645319"/>
                  <a:gd name="connsiteX87" fmla="*/ 690568 w 926312"/>
                  <a:gd name="connsiteY87" fmla="*/ 254794 h 645319"/>
                  <a:gd name="connsiteX88" fmla="*/ 702474 w 926312"/>
                  <a:gd name="connsiteY88" fmla="*/ 238125 h 645319"/>
                  <a:gd name="connsiteX89" fmla="*/ 704856 w 926312"/>
                  <a:gd name="connsiteY89" fmla="*/ 228600 h 645319"/>
                  <a:gd name="connsiteX90" fmla="*/ 709618 w 926312"/>
                  <a:gd name="connsiteY90" fmla="*/ 221457 h 645319"/>
                  <a:gd name="connsiteX91" fmla="*/ 728668 w 926312"/>
                  <a:gd name="connsiteY91" fmla="*/ 216694 h 645319"/>
                  <a:gd name="connsiteX92" fmla="*/ 742903 w 926312"/>
                  <a:gd name="connsiteY92" fmla="*/ 214377 h 645319"/>
                  <a:gd name="connsiteX93" fmla="*/ 926312 w 926312"/>
                  <a:gd name="connsiteY93" fmla="*/ 0 h 645319"/>
                  <a:gd name="connsiteX94" fmla="*/ 923931 w 926312"/>
                  <a:gd name="connsiteY94" fmla="*/ 66675 h 645319"/>
                  <a:gd name="connsiteX95" fmla="*/ 921549 w 926312"/>
                  <a:gd name="connsiteY95" fmla="*/ 76200 h 645319"/>
                  <a:gd name="connsiteX96" fmla="*/ 919168 w 926312"/>
                  <a:gd name="connsiteY96" fmla="*/ 83344 h 645319"/>
                  <a:gd name="connsiteX97" fmla="*/ 914406 w 926312"/>
                  <a:gd name="connsiteY97" fmla="*/ 97632 h 645319"/>
                  <a:gd name="connsiteX98" fmla="*/ 902499 w 926312"/>
                  <a:gd name="connsiteY98" fmla="*/ 109538 h 645319"/>
                  <a:gd name="connsiteX99" fmla="*/ 897737 w 926312"/>
                  <a:gd name="connsiteY99" fmla="*/ 116682 h 645319"/>
                  <a:gd name="connsiteX100" fmla="*/ 890593 w 926312"/>
                  <a:gd name="connsiteY100" fmla="*/ 119063 h 645319"/>
                  <a:gd name="connsiteX101" fmla="*/ 869162 w 926312"/>
                  <a:gd name="connsiteY101" fmla="*/ 135732 h 645319"/>
                  <a:gd name="connsiteX102" fmla="*/ 864399 w 926312"/>
                  <a:gd name="connsiteY102" fmla="*/ 150019 h 645319"/>
                  <a:gd name="connsiteX103" fmla="*/ 857256 w 926312"/>
                  <a:gd name="connsiteY103" fmla="*/ 152400 h 645319"/>
                  <a:gd name="connsiteX104" fmla="*/ 835824 w 926312"/>
                  <a:gd name="connsiteY104" fmla="*/ 164307 h 645319"/>
                  <a:gd name="connsiteX105" fmla="*/ 792962 w 926312"/>
                  <a:gd name="connsiteY105" fmla="*/ 166688 h 645319"/>
                  <a:gd name="connsiteX106" fmla="*/ 778674 w 926312"/>
                  <a:gd name="connsiteY106" fmla="*/ 154782 h 645319"/>
                  <a:gd name="connsiteX107" fmla="*/ 776293 w 926312"/>
                  <a:gd name="connsiteY107" fmla="*/ 147638 h 645319"/>
                  <a:gd name="connsiteX108" fmla="*/ 771531 w 926312"/>
                  <a:gd name="connsiteY108" fmla="*/ 140494 h 645319"/>
                  <a:gd name="connsiteX109" fmla="*/ 764387 w 926312"/>
                  <a:gd name="connsiteY109" fmla="*/ 135732 h 645319"/>
                  <a:gd name="connsiteX110" fmla="*/ 757243 w 926312"/>
                  <a:gd name="connsiteY110" fmla="*/ 102394 h 645319"/>
                  <a:gd name="connsiteX111" fmla="*/ 762006 w 926312"/>
                  <a:gd name="connsiteY111" fmla="*/ 95250 h 645319"/>
                  <a:gd name="connsiteX112" fmla="*/ 773912 w 926312"/>
                  <a:gd name="connsiteY112" fmla="*/ 83344 h 645319"/>
                  <a:gd name="connsiteX113" fmla="*/ 781056 w 926312"/>
                  <a:gd name="connsiteY113" fmla="*/ 76200 h 645319"/>
                  <a:gd name="connsiteX114" fmla="*/ 783437 w 926312"/>
                  <a:gd name="connsiteY114" fmla="*/ 69057 h 645319"/>
                  <a:gd name="connsiteX115" fmla="*/ 788199 w 926312"/>
                  <a:gd name="connsiteY115" fmla="*/ 61913 h 645319"/>
                  <a:gd name="connsiteX116" fmla="*/ 800106 w 926312"/>
                  <a:gd name="connsiteY116" fmla="*/ 50007 h 645319"/>
                  <a:gd name="connsiteX117" fmla="*/ 802487 w 926312"/>
                  <a:gd name="connsiteY117" fmla="*/ 42863 h 645319"/>
                  <a:gd name="connsiteX118" fmla="*/ 809631 w 926312"/>
                  <a:gd name="connsiteY118" fmla="*/ 40482 h 645319"/>
                  <a:gd name="connsiteX119" fmla="*/ 814393 w 926312"/>
                  <a:gd name="connsiteY119" fmla="*/ 33338 h 645319"/>
                  <a:gd name="connsiteX120" fmla="*/ 821537 w 926312"/>
                  <a:gd name="connsiteY120" fmla="*/ 28575 h 645319"/>
                  <a:gd name="connsiteX121" fmla="*/ 835824 w 926312"/>
                  <a:gd name="connsiteY121" fmla="*/ 19050 h 645319"/>
                  <a:gd name="connsiteX122" fmla="*/ 871543 w 926312"/>
                  <a:gd name="connsiteY122" fmla="*/ 16669 h 645319"/>
                  <a:gd name="connsiteX123" fmla="*/ 881068 w 926312"/>
                  <a:gd name="connsiteY123" fmla="*/ 14288 h 645319"/>
                  <a:gd name="connsiteX124" fmla="*/ 900118 w 926312"/>
                  <a:gd name="connsiteY124" fmla="*/ 9525 h 645319"/>
                  <a:gd name="connsiteX125" fmla="*/ 907262 w 926312"/>
                  <a:gd name="connsiteY125" fmla="*/ 7144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926312" h="645319">
                    <a:moveTo>
                      <a:pt x="78587" y="435769"/>
                    </a:moveTo>
                    <a:cubicBezTo>
                      <a:pt x="90907" y="437138"/>
                      <a:pt x="98359" y="440558"/>
                      <a:pt x="109543" y="447675"/>
                    </a:cubicBezTo>
                    <a:cubicBezTo>
                      <a:pt x="114852" y="451054"/>
                      <a:pt x="118098" y="456936"/>
                      <a:pt x="121449" y="461963"/>
                    </a:cubicBezTo>
                    <a:lnTo>
                      <a:pt x="130974" y="476250"/>
                    </a:lnTo>
                    <a:cubicBezTo>
                      <a:pt x="137119" y="477787"/>
                      <a:pt x="150049" y="480762"/>
                      <a:pt x="154787" y="483394"/>
                    </a:cubicBezTo>
                    <a:cubicBezTo>
                      <a:pt x="160006" y="486294"/>
                      <a:pt x="163624" y="491830"/>
                      <a:pt x="164312" y="497682"/>
                    </a:cubicBezTo>
                    <a:cubicBezTo>
                      <a:pt x="165614" y="508746"/>
                      <a:pt x="164757" y="520048"/>
                      <a:pt x="166693" y="531019"/>
                    </a:cubicBezTo>
                    <a:cubicBezTo>
                      <a:pt x="167190" y="533838"/>
                      <a:pt x="170176" y="535603"/>
                      <a:pt x="171456" y="538163"/>
                    </a:cubicBezTo>
                    <a:cubicBezTo>
                      <a:pt x="172579" y="540408"/>
                      <a:pt x="173043" y="542926"/>
                      <a:pt x="173837" y="545307"/>
                    </a:cubicBezTo>
                    <a:cubicBezTo>
                      <a:pt x="176218" y="546894"/>
                      <a:pt x="178421" y="548789"/>
                      <a:pt x="180981" y="550069"/>
                    </a:cubicBezTo>
                    <a:cubicBezTo>
                      <a:pt x="186060" y="552609"/>
                      <a:pt x="191776" y="550704"/>
                      <a:pt x="190506" y="559594"/>
                    </a:cubicBezTo>
                    <a:cubicBezTo>
                      <a:pt x="190004" y="563108"/>
                      <a:pt x="187331" y="565944"/>
                      <a:pt x="185743" y="569119"/>
                    </a:cubicBezTo>
                    <a:cubicBezTo>
                      <a:pt x="174422" y="576667"/>
                      <a:pt x="179504" y="571167"/>
                      <a:pt x="173837" y="588169"/>
                    </a:cubicBezTo>
                    <a:lnTo>
                      <a:pt x="166693" y="592932"/>
                    </a:lnTo>
                    <a:lnTo>
                      <a:pt x="159549" y="597694"/>
                    </a:lnTo>
                    <a:cubicBezTo>
                      <a:pt x="154787" y="600869"/>
                      <a:pt x="150265" y="604439"/>
                      <a:pt x="145262" y="607219"/>
                    </a:cubicBezTo>
                    <a:cubicBezTo>
                      <a:pt x="143068" y="608438"/>
                      <a:pt x="140532" y="608910"/>
                      <a:pt x="138118" y="609600"/>
                    </a:cubicBezTo>
                    <a:cubicBezTo>
                      <a:pt x="134971" y="610499"/>
                      <a:pt x="131107" y="609887"/>
                      <a:pt x="128593" y="611982"/>
                    </a:cubicBezTo>
                    <a:cubicBezTo>
                      <a:pt x="125866" y="614255"/>
                      <a:pt x="125418" y="618332"/>
                      <a:pt x="123831" y="621507"/>
                    </a:cubicBezTo>
                    <a:lnTo>
                      <a:pt x="116687" y="623888"/>
                    </a:lnTo>
                    <a:lnTo>
                      <a:pt x="102399" y="628650"/>
                    </a:lnTo>
                    <a:cubicBezTo>
                      <a:pt x="96009" y="630780"/>
                      <a:pt x="94389" y="640497"/>
                      <a:pt x="88112" y="642938"/>
                    </a:cubicBezTo>
                    <a:cubicBezTo>
                      <a:pt x="79204" y="646402"/>
                      <a:pt x="69062" y="644525"/>
                      <a:pt x="59537" y="645319"/>
                    </a:cubicBezTo>
                    <a:lnTo>
                      <a:pt x="52393" y="642938"/>
                    </a:lnTo>
                    <a:lnTo>
                      <a:pt x="38106" y="638175"/>
                    </a:lnTo>
                    <a:cubicBezTo>
                      <a:pt x="32676" y="636365"/>
                      <a:pt x="32350" y="628195"/>
                      <a:pt x="28581" y="623888"/>
                    </a:cubicBezTo>
                    <a:cubicBezTo>
                      <a:pt x="16982" y="610632"/>
                      <a:pt x="24418" y="628067"/>
                      <a:pt x="19056" y="611982"/>
                    </a:cubicBezTo>
                    <a:cubicBezTo>
                      <a:pt x="19056" y="611982"/>
                      <a:pt x="12091" y="602814"/>
                      <a:pt x="9531" y="597694"/>
                    </a:cubicBezTo>
                    <a:cubicBezTo>
                      <a:pt x="8067" y="594767"/>
                      <a:pt x="8048" y="591316"/>
                      <a:pt x="7149" y="588169"/>
                    </a:cubicBezTo>
                    <a:cubicBezTo>
                      <a:pt x="921" y="566373"/>
                      <a:pt x="2631" y="593058"/>
                      <a:pt x="6" y="540544"/>
                    </a:cubicBezTo>
                    <a:cubicBezTo>
                      <a:pt x="-119" y="538037"/>
                      <a:pt x="1593" y="535781"/>
                      <a:pt x="2387" y="533400"/>
                    </a:cubicBezTo>
                    <a:cubicBezTo>
                      <a:pt x="12199" y="530130"/>
                      <a:pt x="13740" y="530313"/>
                      <a:pt x="23818" y="521494"/>
                    </a:cubicBezTo>
                    <a:cubicBezTo>
                      <a:pt x="25972" y="519609"/>
                      <a:pt x="26749" y="516549"/>
                      <a:pt x="28581" y="514350"/>
                    </a:cubicBezTo>
                    <a:cubicBezTo>
                      <a:pt x="43860" y="496015"/>
                      <a:pt x="28661" y="517801"/>
                      <a:pt x="40487" y="500063"/>
                    </a:cubicBezTo>
                    <a:cubicBezTo>
                      <a:pt x="42868" y="499269"/>
                      <a:pt x="45452" y="498927"/>
                      <a:pt x="47631" y="497682"/>
                    </a:cubicBezTo>
                    <a:cubicBezTo>
                      <a:pt x="51077" y="495713"/>
                      <a:pt x="54615" y="493587"/>
                      <a:pt x="57156" y="490538"/>
                    </a:cubicBezTo>
                    <a:cubicBezTo>
                      <a:pt x="58763" y="488610"/>
                      <a:pt x="59155" y="485875"/>
                      <a:pt x="59537" y="483394"/>
                    </a:cubicBezTo>
                    <a:cubicBezTo>
                      <a:pt x="60750" y="475510"/>
                      <a:pt x="61124" y="467519"/>
                      <a:pt x="61918" y="459582"/>
                    </a:cubicBezTo>
                    <a:cubicBezTo>
                      <a:pt x="62789" y="456967"/>
                      <a:pt x="65660" y="446266"/>
                      <a:pt x="69062" y="445294"/>
                    </a:cubicBezTo>
                    <a:cubicBezTo>
                      <a:pt x="72954" y="444182"/>
                      <a:pt x="79381" y="449262"/>
                      <a:pt x="80968" y="447675"/>
                    </a:cubicBezTo>
                    <a:cubicBezTo>
                      <a:pt x="82555" y="446088"/>
                      <a:pt x="75431" y="435418"/>
                      <a:pt x="78587" y="435769"/>
                    </a:cubicBezTo>
                    <a:close/>
                    <a:moveTo>
                      <a:pt x="742903" y="214377"/>
                    </a:moveTo>
                    <a:cubicBezTo>
                      <a:pt x="748045" y="213803"/>
                      <a:pt x="753204" y="214001"/>
                      <a:pt x="757243" y="216694"/>
                    </a:cubicBezTo>
                    <a:cubicBezTo>
                      <a:pt x="762006" y="219869"/>
                      <a:pt x="763593" y="226219"/>
                      <a:pt x="766768" y="230982"/>
                    </a:cubicBezTo>
                    <a:cubicBezTo>
                      <a:pt x="766768" y="230982"/>
                      <a:pt x="777008" y="236460"/>
                      <a:pt x="781056" y="240507"/>
                    </a:cubicBezTo>
                    <a:cubicBezTo>
                      <a:pt x="782831" y="242282"/>
                      <a:pt x="782643" y="245269"/>
                      <a:pt x="783437" y="247650"/>
                    </a:cubicBezTo>
                    <a:cubicBezTo>
                      <a:pt x="785818" y="249238"/>
                      <a:pt x="789419" y="249798"/>
                      <a:pt x="790581" y="252413"/>
                    </a:cubicBezTo>
                    <a:cubicBezTo>
                      <a:pt x="795469" y="263412"/>
                      <a:pt x="792667" y="270556"/>
                      <a:pt x="790581" y="280988"/>
                    </a:cubicBezTo>
                    <a:cubicBezTo>
                      <a:pt x="769719" y="301850"/>
                      <a:pt x="795243" y="275392"/>
                      <a:pt x="778674" y="295275"/>
                    </a:cubicBezTo>
                    <a:cubicBezTo>
                      <a:pt x="759174" y="318674"/>
                      <a:pt x="783115" y="288456"/>
                      <a:pt x="764387" y="307182"/>
                    </a:cubicBezTo>
                    <a:cubicBezTo>
                      <a:pt x="762363" y="309206"/>
                      <a:pt x="761141" y="311898"/>
                      <a:pt x="759624" y="314325"/>
                    </a:cubicBezTo>
                    <a:cubicBezTo>
                      <a:pt x="750581" y="328795"/>
                      <a:pt x="753230" y="322487"/>
                      <a:pt x="750099" y="338138"/>
                    </a:cubicBezTo>
                    <a:cubicBezTo>
                      <a:pt x="751551" y="342492"/>
                      <a:pt x="754434" y="350531"/>
                      <a:pt x="754862" y="354807"/>
                    </a:cubicBezTo>
                    <a:cubicBezTo>
                      <a:pt x="756128" y="367469"/>
                      <a:pt x="756449" y="380207"/>
                      <a:pt x="757243" y="392907"/>
                    </a:cubicBezTo>
                    <a:cubicBezTo>
                      <a:pt x="757600" y="398620"/>
                      <a:pt x="750893" y="402432"/>
                      <a:pt x="747718" y="407194"/>
                    </a:cubicBezTo>
                    <a:cubicBezTo>
                      <a:pt x="745337" y="408782"/>
                      <a:pt x="743059" y="410537"/>
                      <a:pt x="740574" y="411957"/>
                    </a:cubicBezTo>
                    <a:cubicBezTo>
                      <a:pt x="737492" y="413718"/>
                      <a:pt x="733321" y="413992"/>
                      <a:pt x="731049" y="416719"/>
                    </a:cubicBezTo>
                    <a:cubicBezTo>
                      <a:pt x="728954" y="419233"/>
                      <a:pt x="729310" y="423035"/>
                      <a:pt x="728668" y="426244"/>
                    </a:cubicBezTo>
                    <a:cubicBezTo>
                      <a:pt x="724478" y="447198"/>
                      <a:pt x="728540" y="433774"/>
                      <a:pt x="723906" y="447675"/>
                    </a:cubicBezTo>
                    <a:cubicBezTo>
                      <a:pt x="723906" y="447675"/>
                      <a:pt x="719835" y="460227"/>
                      <a:pt x="714381" y="461963"/>
                    </a:cubicBezTo>
                    <a:cubicBezTo>
                      <a:pt x="693524" y="468599"/>
                      <a:pt x="674854" y="464821"/>
                      <a:pt x="654849" y="461963"/>
                    </a:cubicBezTo>
                    <a:lnTo>
                      <a:pt x="640562" y="466725"/>
                    </a:lnTo>
                    <a:cubicBezTo>
                      <a:pt x="637847" y="467630"/>
                      <a:pt x="635799" y="469900"/>
                      <a:pt x="633418" y="471488"/>
                    </a:cubicBezTo>
                    <a:cubicBezTo>
                      <a:pt x="615395" y="483504"/>
                      <a:pt x="623179" y="476965"/>
                      <a:pt x="609606" y="490538"/>
                    </a:cubicBezTo>
                    <a:lnTo>
                      <a:pt x="590556" y="500063"/>
                    </a:lnTo>
                    <a:cubicBezTo>
                      <a:pt x="585436" y="502623"/>
                      <a:pt x="581872" y="508421"/>
                      <a:pt x="576268" y="509588"/>
                    </a:cubicBezTo>
                    <a:cubicBezTo>
                      <a:pt x="562259" y="512506"/>
                      <a:pt x="547693" y="511175"/>
                      <a:pt x="533406" y="511969"/>
                    </a:cubicBezTo>
                    <a:cubicBezTo>
                      <a:pt x="531025" y="510382"/>
                      <a:pt x="528286" y="509231"/>
                      <a:pt x="526262" y="507207"/>
                    </a:cubicBezTo>
                    <a:cubicBezTo>
                      <a:pt x="517722" y="498668"/>
                      <a:pt x="518076" y="484579"/>
                      <a:pt x="516737" y="473869"/>
                    </a:cubicBezTo>
                    <a:cubicBezTo>
                      <a:pt x="516114" y="468888"/>
                      <a:pt x="519912" y="464344"/>
                      <a:pt x="521499" y="459582"/>
                    </a:cubicBezTo>
                    <a:cubicBezTo>
                      <a:pt x="539463" y="453592"/>
                      <a:pt x="517314" y="461673"/>
                      <a:pt x="535787" y="452438"/>
                    </a:cubicBezTo>
                    <a:cubicBezTo>
                      <a:pt x="539200" y="450732"/>
                      <a:pt x="549409" y="448437"/>
                      <a:pt x="552456" y="447675"/>
                    </a:cubicBezTo>
                    <a:cubicBezTo>
                      <a:pt x="554891" y="447066"/>
                      <a:pt x="557218" y="446088"/>
                      <a:pt x="559599" y="445294"/>
                    </a:cubicBezTo>
                    <a:cubicBezTo>
                      <a:pt x="566674" y="442936"/>
                      <a:pt x="575370" y="441431"/>
                      <a:pt x="581031" y="435769"/>
                    </a:cubicBezTo>
                    <a:cubicBezTo>
                      <a:pt x="583055" y="433745"/>
                      <a:pt x="584206" y="431006"/>
                      <a:pt x="585793" y="428625"/>
                    </a:cubicBezTo>
                    <a:cubicBezTo>
                      <a:pt x="598890" y="419895"/>
                      <a:pt x="587778" y="428625"/>
                      <a:pt x="597699" y="416719"/>
                    </a:cubicBezTo>
                    <a:cubicBezTo>
                      <a:pt x="603429" y="409843"/>
                      <a:pt x="604962" y="409495"/>
                      <a:pt x="611987" y="404813"/>
                    </a:cubicBezTo>
                    <a:cubicBezTo>
                      <a:pt x="616164" y="402029"/>
                      <a:pt x="615162" y="395288"/>
                      <a:pt x="616749" y="390525"/>
                    </a:cubicBezTo>
                    <a:cubicBezTo>
                      <a:pt x="621677" y="383134"/>
                      <a:pt x="623893" y="381776"/>
                      <a:pt x="623893" y="371475"/>
                    </a:cubicBezTo>
                    <a:cubicBezTo>
                      <a:pt x="623893" y="350546"/>
                      <a:pt x="618184" y="371933"/>
                      <a:pt x="623893" y="354807"/>
                    </a:cubicBezTo>
                    <a:cubicBezTo>
                      <a:pt x="633061" y="345639"/>
                      <a:pt x="629169" y="350465"/>
                      <a:pt x="635799" y="340519"/>
                    </a:cubicBezTo>
                    <a:cubicBezTo>
                      <a:pt x="657219" y="308385"/>
                      <a:pt x="645961" y="338611"/>
                      <a:pt x="652468" y="319088"/>
                    </a:cubicBezTo>
                    <a:cubicBezTo>
                      <a:pt x="654849" y="317500"/>
                      <a:pt x="657588" y="316349"/>
                      <a:pt x="659612" y="314325"/>
                    </a:cubicBezTo>
                    <a:cubicBezTo>
                      <a:pt x="660691" y="313246"/>
                      <a:pt x="670166" y="300362"/>
                      <a:pt x="671518" y="297657"/>
                    </a:cubicBezTo>
                    <a:cubicBezTo>
                      <a:pt x="672640" y="295412"/>
                      <a:pt x="673105" y="292894"/>
                      <a:pt x="673899" y="290513"/>
                    </a:cubicBezTo>
                    <a:cubicBezTo>
                      <a:pt x="676280" y="288132"/>
                      <a:pt x="678887" y="285956"/>
                      <a:pt x="681043" y="283369"/>
                    </a:cubicBezTo>
                    <a:cubicBezTo>
                      <a:pt x="682875" y="281170"/>
                      <a:pt x="684526" y="278785"/>
                      <a:pt x="685806" y="276225"/>
                    </a:cubicBezTo>
                    <a:cubicBezTo>
                      <a:pt x="688737" y="270363"/>
                      <a:pt x="689654" y="260280"/>
                      <a:pt x="690568" y="254794"/>
                    </a:cubicBezTo>
                    <a:cubicBezTo>
                      <a:pt x="691385" y="253705"/>
                      <a:pt x="701312" y="240837"/>
                      <a:pt x="702474" y="238125"/>
                    </a:cubicBezTo>
                    <a:cubicBezTo>
                      <a:pt x="703763" y="235117"/>
                      <a:pt x="704062" y="231775"/>
                      <a:pt x="704856" y="228600"/>
                    </a:cubicBezTo>
                    <a:cubicBezTo>
                      <a:pt x="706443" y="226219"/>
                      <a:pt x="707383" y="223245"/>
                      <a:pt x="709618" y="221457"/>
                    </a:cubicBezTo>
                    <a:cubicBezTo>
                      <a:pt x="712061" y="219503"/>
                      <a:pt x="720731" y="217488"/>
                      <a:pt x="728668" y="216694"/>
                    </a:cubicBezTo>
                    <a:cubicBezTo>
                      <a:pt x="732637" y="216297"/>
                      <a:pt x="737761" y="214951"/>
                      <a:pt x="742903" y="214377"/>
                    </a:cubicBezTo>
                    <a:close/>
                    <a:moveTo>
                      <a:pt x="926312" y="0"/>
                    </a:moveTo>
                    <a:cubicBezTo>
                      <a:pt x="925518" y="22225"/>
                      <a:pt x="924725" y="44450"/>
                      <a:pt x="923931" y="66675"/>
                    </a:cubicBezTo>
                    <a:lnTo>
                      <a:pt x="921549" y="76200"/>
                    </a:lnTo>
                    <a:cubicBezTo>
                      <a:pt x="920940" y="78635"/>
                      <a:pt x="919962" y="80963"/>
                      <a:pt x="919168" y="83344"/>
                    </a:cubicBezTo>
                    <a:lnTo>
                      <a:pt x="914406" y="97632"/>
                    </a:lnTo>
                    <a:cubicBezTo>
                      <a:pt x="901700" y="116687"/>
                      <a:pt x="918380" y="93656"/>
                      <a:pt x="902499" y="109538"/>
                    </a:cubicBezTo>
                    <a:cubicBezTo>
                      <a:pt x="900475" y="111562"/>
                      <a:pt x="899324" y="114301"/>
                      <a:pt x="897737" y="116682"/>
                    </a:cubicBezTo>
                    <a:lnTo>
                      <a:pt x="890593" y="119063"/>
                    </a:lnTo>
                    <a:cubicBezTo>
                      <a:pt x="882050" y="121910"/>
                      <a:pt x="875325" y="129569"/>
                      <a:pt x="869162" y="135732"/>
                    </a:cubicBezTo>
                    <a:cubicBezTo>
                      <a:pt x="865612" y="139282"/>
                      <a:pt x="865987" y="145257"/>
                      <a:pt x="864399" y="150019"/>
                    </a:cubicBezTo>
                    <a:lnTo>
                      <a:pt x="857256" y="152400"/>
                    </a:lnTo>
                    <a:cubicBezTo>
                      <a:pt x="846636" y="155940"/>
                      <a:pt x="845873" y="163350"/>
                      <a:pt x="835824" y="164307"/>
                    </a:cubicBezTo>
                    <a:cubicBezTo>
                      <a:pt x="821579" y="165664"/>
                      <a:pt x="807249" y="165894"/>
                      <a:pt x="792962" y="166688"/>
                    </a:cubicBezTo>
                    <a:cubicBezTo>
                      <a:pt x="787693" y="163175"/>
                      <a:pt x="782340" y="160280"/>
                      <a:pt x="778674" y="154782"/>
                    </a:cubicBezTo>
                    <a:cubicBezTo>
                      <a:pt x="777282" y="152693"/>
                      <a:pt x="777415" y="149883"/>
                      <a:pt x="776293" y="147638"/>
                    </a:cubicBezTo>
                    <a:cubicBezTo>
                      <a:pt x="775013" y="145078"/>
                      <a:pt x="773118" y="142875"/>
                      <a:pt x="771531" y="140494"/>
                    </a:cubicBezTo>
                    <a:cubicBezTo>
                      <a:pt x="769150" y="138907"/>
                      <a:pt x="766219" y="137930"/>
                      <a:pt x="764387" y="135732"/>
                    </a:cubicBezTo>
                    <a:cubicBezTo>
                      <a:pt x="757558" y="127538"/>
                      <a:pt x="756603" y="110715"/>
                      <a:pt x="757243" y="102394"/>
                    </a:cubicBezTo>
                    <a:cubicBezTo>
                      <a:pt x="757463" y="99540"/>
                      <a:pt x="760418" y="97631"/>
                      <a:pt x="762006" y="95250"/>
                    </a:cubicBezTo>
                    <a:cubicBezTo>
                      <a:pt x="775101" y="86520"/>
                      <a:pt x="763990" y="95250"/>
                      <a:pt x="773912" y="83344"/>
                    </a:cubicBezTo>
                    <a:cubicBezTo>
                      <a:pt x="776068" y="80757"/>
                      <a:pt x="779188" y="79002"/>
                      <a:pt x="781056" y="76200"/>
                    </a:cubicBezTo>
                    <a:cubicBezTo>
                      <a:pt x="782448" y="74112"/>
                      <a:pt x="782315" y="71302"/>
                      <a:pt x="783437" y="69057"/>
                    </a:cubicBezTo>
                    <a:cubicBezTo>
                      <a:pt x="784717" y="66497"/>
                      <a:pt x="786612" y="64294"/>
                      <a:pt x="788199" y="61913"/>
                    </a:cubicBezTo>
                    <a:cubicBezTo>
                      <a:pt x="795341" y="57151"/>
                      <a:pt x="796138" y="57943"/>
                      <a:pt x="800106" y="50007"/>
                    </a:cubicBezTo>
                    <a:cubicBezTo>
                      <a:pt x="801229" y="47762"/>
                      <a:pt x="800712" y="44638"/>
                      <a:pt x="802487" y="42863"/>
                    </a:cubicBezTo>
                    <a:cubicBezTo>
                      <a:pt x="804262" y="41088"/>
                      <a:pt x="807671" y="42050"/>
                      <a:pt x="809631" y="40482"/>
                    </a:cubicBezTo>
                    <a:cubicBezTo>
                      <a:pt x="811866" y="38694"/>
                      <a:pt x="812806" y="35719"/>
                      <a:pt x="814393" y="33338"/>
                    </a:cubicBezTo>
                    <a:lnTo>
                      <a:pt x="821537" y="28575"/>
                    </a:lnTo>
                    <a:lnTo>
                      <a:pt x="835824" y="19050"/>
                    </a:lnTo>
                    <a:lnTo>
                      <a:pt x="871543" y="16669"/>
                    </a:lnTo>
                    <a:cubicBezTo>
                      <a:pt x="874808" y="16451"/>
                      <a:pt x="877893" y="15082"/>
                      <a:pt x="881068" y="14288"/>
                    </a:cubicBezTo>
                    <a:cubicBezTo>
                      <a:pt x="887418" y="12700"/>
                      <a:pt x="893803" y="11247"/>
                      <a:pt x="900118" y="9525"/>
                    </a:cubicBezTo>
                    <a:cubicBezTo>
                      <a:pt x="902540" y="8865"/>
                      <a:pt x="904903" y="8002"/>
                      <a:pt x="907262" y="7144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baleares">
                <a:extLst>
                  <a:ext uri="{FF2B5EF4-FFF2-40B4-BE49-F238E27FC236}">
                    <a16:creationId xmlns:a16="http://schemas.microsoft.com/office/drawing/2014/main" id="{3269C6E4-FFA4-8A31-264B-44CD86D5C843}"/>
                  </a:ext>
                </a:extLst>
              </p:cNvPr>
              <p:cNvSpPr/>
              <p:nvPr/>
            </p:nvSpPr>
            <p:spPr>
              <a:xfrm>
                <a:off x="4613054" y="2176875"/>
                <a:ext cx="1012382" cy="590550"/>
              </a:xfrm>
              <a:custGeom>
                <a:avLst/>
                <a:gdLst>
                  <a:gd name="connsiteX0" fmla="*/ 72250 w 1012382"/>
                  <a:gd name="connsiteY0" fmla="*/ 473075 h 590550"/>
                  <a:gd name="connsiteX1" fmla="*/ 84950 w 1012382"/>
                  <a:gd name="connsiteY1" fmla="*/ 476250 h 590550"/>
                  <a:gd name="connsiteX2" fmla="*/ 97650 w 1012382"/>
                  <a:gd name="connsiteY2" fmla="*/ 536575 h 590550"/>
                  <a:gd name="connsiteX3" fmla="*/ 78600 w 1012382"/>
                  <a:gd name="connsiteY3" fmla="*/ 546100 h 590550"/>
                  <a:gd name="connsiteX4" fmla="*/ 72250 w 1012382"/>
                  <a:gd name="connsiteY4" fmla="*/ 571500 h 590550"/>
                  <a:gd name="connsiteX5" fmla="*/ 65900 w 1012382"/>
                  <a:gd name="connsiteY5" fmla="*/ 581025 h 590550"/>
                  <a:gd name="connsiteX6" fmla="*/ 43675 w 1012382"/>
                  <a:gd name="connsiteY6" fmla="*/ 590550 h 590550"/>
                  <a:gd name="connsiteX7" fmla="*/ 21450 w 1012382"/>
                  <a:gd name="connsiteY7" fmla="*/ 584200 h 590550"/>
                  <a:gd name="connsiteX8" fmla="*/ 8750 w 1012382"/>
                  <a:gd name="connsiteY8" fmla="*/ 565150 h 590550"/>
                  <a:gd name="connsiteX9" fmla="*/ 11925 w 1012382"/>
                  <a:gd name="connsiteY9" fmla="*/ 492125 h 590550"/>
                  <a:gd name="connsiteX10" fmla="*/ 37325 w 1012382"/>
                  <a:gd name="connsiteY10" fmla="*/ 482600 h 590550"/>
                  <a:gd name="connsiteX11" fmla="*/ 72250 w 1012382"/>
                  <a:gd name="connsiteY11" fmla="*/ 473075 h 590550"/>
                  <a:gd name="connsiteX12" fmla="*/ 583425 w 1012382"/>
                  <a:gd name="connsiteY12" fmla="*/ 76200 h 590550"/>
                  <a:gd name="connsiteX13" fmla="*/ 592950 w 1012382"/>
                  <a:gd name="connsiteY13" fmla="*/ 79375 h 590550"/>
                  <a:gd name="connsiteX14" fmla="*/ 605650 w 1012382"/>
                  <a:gd name="connsiteY14" fmla="*/ 92075 h 590550"/>
                  <a:gd name="connsiteX15" fmla="*/ 599300 w 1012382"/>
                  <a:gd name="connsiteY15" fmla="*/ 114300 h 590550"/>
                  <a:gd name="connsiteX16" fmla="*/ 592950 w 1012382"/>
                  <a:gd name="connsiteY16" fmla="*/ 123825 h 590550"/>
                  <a:gd name="connsiteX17" fmla="*/ 589775 w 1012382"/>
                  <a:gd name="connsiteY17" fmla="*/ 171450 h 590550"/>
                  <a:gd name="connsiteX18" fmla="*/ 592950 w 1012382"/>
                  <a:gd name="connsiteY18" fmla="*/ 180975 h 590550"/>
                  <a:gd name="connsiteX19" fmla="*/ 596125 w 1012382"/>
                  <a:gd name="connsiteY19" fmla="*/ 193675 h 590550"/>
                  <a:gd name="connsiteX20" fmla="*/ 605650 w 1012382"/>
                  <a:gd name="connsiteY20" fmla="*/ 196850 h 590550"/>
                  <a:gd name="connsiteX21" fmla="*/ 618350 w 1012382"/>
                  <a:gd name="connsiteY21" fmla="*/ 200025 h 590550"/>
                  <a:gd name="connsiteX22" fmla="*/ 627875 w 1012382"/>
                  <a:gd name="connsiteY22" fmla="*/ 190500 h 590550"/>
                  <a:gd name="connsiteX23" fmla="*/ 634225 w 1012382"/>
                  <a:gd name="connsiteY23" fmla="*/ 180975 h 590550"/>
                  <a:gd name="connsiteX24" fmla="*/ 643750 w 1012382"/>
                  <a:gd name="connsiteY24" fmla="*/ 177800 h 590550"/>
                  <a:gd name="connsiteX25" fmla="*/ 662800 w 1012382"/>
                  <a:gd name="connsiteY25" fmla="*/ 184150 h 590550"/>
                  <a:gd name="connsiteX26" fmla="*/ 665975 w 1012382"/>
                  <a:gd name="connsiteY26" fmla="*/ 196850 h 590550"/>
                  <a:gd name="connsiteX27" fmla="*/ 669150 w 1012382"/>
                  <a:gd name="connsiteY27" fmla="*/ 225425 h 590550"/>
                  <a:gd name="connsiteX28" fmla="*/ 665975 w 1012382"/>
                  <a:gd name="connsiteY28" fmla="*/ 234950 h 590550"/>
                  <a:gd name="connsiteX29" fmla="*/ 656450 w 1012382"/>
                  <a:gd name="connsiteY29" fmla="*/ 254000 h 590550"/>
                  <a:gd name="connsiteX30" fmla="*/ 646925 w 1012382"/>
                  <a:gd name="connsiteY30" fmla="*/ 263525 h 590550"/>
                  <a:gd name="connsiteX31" fmla="*/ 637400 w 1012382"/>
                  <a:gd name="connsiteY31" fmla="*/ 311150 h 590550"/>
                  <a:gd name="connsiteX32" fmla="*/ 631050 w 1012382"/>
                  <a:gd name="connsiteY32" fmla="*/ 333375 h 590550"/>
                  <a:gd name="connsiteX33" fmla="*/ 615175 w 1012382"/>
                  <a:gd name="connsiteY33" fmla="*/ 352425 h 590550"/>
                  <a:gd name="connsiteX34" fmla="*/ 596125 w 1012382"/>
                  <a:gd name="connsiteY34" fmla="*/ 365125 h 590550"/>
                  <a:gd name="connsiteX35" fmla="*/ 586600 w 1012382"/>
                  <a:gd name="connsiteY35" fmla="*/ 368300 h 590550"/>
                  <a:gd name="connsiteX36" fmla="*/ 580250 w 1012382"/>
                  <a:gd name="connsiteY36" fmla="*/ 377825 h 590550"/>
                  <a:gd name="connsiteX37" fmla="*/ 570725 w 1012382"/>
                  <a:gd name="connsiteY37" fmla="*/ 384175 h 590550"/>
                  <a:gd name="connsiteX38" fmla="*/ 558025 w 1012382"/>
                  <a:gd name="connsiteY38" fmla="*/ 412750 h 590550"/>
                  <a:gd name="connsiteX39" fmla="*/ 551675 w 1012382"/>
                  <a:gd name="connsiteY39" fmla="*/ 438150 h 590550"/>
                  <a:gd name="connsiteX40" fmla="*/ 545325 w 1012382"/>
                  <a:gd name="connsiteY40" fmla="*/ 447675 h 590550"/>
                  <a:gd name="connsiteX41" fmla="*/ 542150 w 1012382"/>
                  <a:gd name="connsiteY41" fmla="*/ 463550 h 590550"/>
                  <a:gd name="connsiteX42" fmla="*/ 538975 w 1012382"/>
                  <a:gd name="connsiteY42" fmla="*/ 476250 h 590550"/>
                  <a:gd name="connsiteX43" fmla="*/ 535800 w 1012382"/>
                  <a:gd name="connsiteY43" fmla="*/ 495300 h 590550"/>
                  <a:gd name="connsiteX44" fmla="*/ 529450 w 1012382"/>
                  <a:gd name="connsiteY44" fmla="*/ 504825 h 590550"/>
                  <a:gd name="connsiteX45" fmla="*/ 516750 w 1012382"/>
                  <a:gd name="connsiteY45" fmla="*/ 485775 h 590550"/>
                  <a:gd name="connsiteX46" fmla="*/ 510400 w 1012382"/>
                  <a:gd name="connsiteY46" fmla="*/ 476250 h 590550"/>
                  <a:gd name="connsiteX47" fmla="*/ 507225 w 1012382"/>
                  <a:gd name="connsiteY47" fmla="*/ 438150 h 590550"/>
                  <a:gd name="connsiteX48" fmla="*/ 507225 w 1012382"/>
                  <a:gd name="connsiteY48" fmla="*/ 390525 h 590550"/>
                  <a:gd name="connsiteX49" fmla="*/ 500875 w 1012382"/>
                  <a:gd name="connsiteY49" fmla="*/ 381000 h 590550"/>
                  <a:gd name="connsiteX50" fmla="*/ 475475 w 1012382"/>
                  <a:gd name="connsiteY50" fmla="*/ 374650 h 590550"/>
                  <a:gd name="connsiteX51" fmla="*/ 465950 w 1012382"/>
                  <a:gd name="connsiteY51" fmla="*/ 365125 h 590550"/>
                  <a:gd name="connsiteX52" fmla="*/ 459600 w 1012382"/>
                  <a:gd name="connsiteY52" fmla="*/ 355600 h 590550"/>
                  <a:gd name="connsiteX53" fmla="*/ 456425 w 1012382"/>
                  <a:gd name="connsiteY53" fmla="*/ 330200 h 590550"/>
                  <a:gd name="connsiteX54" fmla="*/ 453250 w 1012382"/>
                  <a:gd name="connsiteY54" fmla="*/ 320675 h 590550"/>
                  <a:gd name="connsiteX55" fmla="*/ 421500 w 1012382"/>
                  <a:gd name="connsiteY55" fmla="*/ 317500 h 590550"/>
                  <a:gd name="connsiteX56" fmla="*/ 392925 w 1012382"/>
                  <a:gd name="connsiteY56" fmla="*/ 339725 h 590550"/>
                  <a:gd name="connsiteX57" fmla="*/ 380225 w 1012382"/>
                  <a:gd name="connsiteY57" fmla="*/ 342900 h 590550"/>
                  <a:gd name="connsiteX58" fmla="*/ 361175 w 1012382"/>
                  <a:gd name="connsiteY58" fmla="*/ 330200 h 590550"/>
                  <a:gd name="connsiteX59" fmla="*/ 354825 w 1012382"/>
                  <a:gd name="connsiteY59" fmla="*/ 311150 h 590550"/>
                  <a:gd name="connsiteX60" fmla="*/ 351650 w 1012382"/>
                  <a:gd name="connsiteY60" fmla="*/ 263525 h 590550"/>
                  <a:gd name="connsiteX61" fmla="*/ 364350 w 1012382"/>
                  <a:gd name="connsiteY61" fmla="*/ 234950 h 590550"/>
                  <a:gd name="connsiteX62" fmla="*/ 383400 w 1012382"/>
                  <a:gd name="connsiteY62" fmla="*/ 219075 h 590550"/>
                  <a:gd name="connsiteX63" fmla="*/ 392925 w 1012382"/>
                  <a:gd name="connsiteY63" fmla="*/ 215900 h 590550"/>
                  <a:gd name="connsiteX64" fmla="*/ 396100 w 1012382"/>
                  <a:gd name="connsiteY64" fmla="*/ 206375 h 590550"/>
                  <a:gd name="connsiteX65" fmla="*/ 405625 w 1012382"/>
                  <a:gd name="connsiteY65" fmla="*/ 203200 h 590550"/>
                  <a:gd name="connsiteX66" fmla="*/ 415150 w 1012382"/>
                  <a:gd name="connsiteY66" fmla="*/ 196850 h 590550"/>
                  <a:gd name="connsiteX67" fmla="*/ 446900 w 1012382"/>
                  <a:gd name="connsiteY67" fmla="*/ 187325 h 590550"/>
                  <a:gd name="connsiteX68" fmla="*/ 456425 w 1012382"/>
                  <a:gd name="connsiteY68" fmla="*/ 161925 h 590550"/>
                  <a:gd name="connsiteX69" fmla="*/ 459600 w 1012382"/>
                  <a:gd name="connsiteY69" fmla="*/ 152400 h 590550"/>
                  <a:gd name="connsiteX70" fmla="*/ 478650 w 1012382"/>
                  <a:gd name="connsiteY70" fmla="*/ 139700 h 590550"/>
                  <a:gd name="connsiteX71" fmla="*/ 516750 w 1012382"/>
                  <a:gd name="connsiteY71" fmla="*/ 130175 h 590550"/>
                  <a:gd name="connsiteX72" fmla="*/ 526275 w 1012382"/>
                  <a:gd name="connsiteY72" fmla="*/ 123825 h 590550"/>
                  <a:gd name="connsiteX73" fmla="*/ 532625 w 1012382"/>
                  <a:gd name="connsiteY73" fmla="*/ 114300 h 590550"/>
                  <a:gd name="connsiteX74" fmla="*/ 554850 w 1012382"/>
                  <a:gd name="connsiteY74" fmla="*/ 101600 h 590550"/>
                  <a:gd name="connsiteX75" fmla="*/ 558025 w 1012382"/>
                  <a:gd name="connsiteY75" fmla="*/ 92075 h 590550"/>
                  <a:gd name="connsiteX76" fmla="*/ 567550 w 1012382"/>
                  <a:gd name="connsiteY76" fmla="*/ 85725 h 590550"/>
                  <a:gd name="connsiteX77" fmla="*/ 583425 w 1012382"/>
                  <a:gd name="connsiteY77" fmla="*/ 76200 h 590550"/>
                  <a:gd name="connsiteX78" fmla="*/ 881875 w 1012382"/>
                  <a:gd name="connsiteY78" fmla="*/ 0 h 590550"/>
                  <a:gd name="connsiteX79" fmla="*/ 891400 w 1012382"/>
                  <a:gd name="connsiteY79" fmla="*/ 6350 h 590550"/>
                  <a:gd name="connsiteX80" fmla="*/ 900925 w 1012382"/>
                  <a:gd name="connsiteY80" fmla="*/ 9525 h 590550"/>
                  <a:gd name="connsiteX81" fmla="*/ 910450 w 1012382"/>
                  <a:gd name="connsiteY81" fmla="*/ 19050 h 590550"/>
                  <a:gd name="connsiteX82" fmla="*/ 926325 w 1012382"/>
                  <a:gd name="connsiteY82" fmla="*/ 31750 h 590550"/>
                  <a:gd name="connsiteX83" fmla="*/ 951725 w 1012382"/>
                  <a:gd name="connsiteY83" fmla="*/ 47625 h 590550"/>
                  <a:gd name="connsiteX84" fmla="*/ 1008875 w 1012382"/>
                  <a:gd name="connsiteY84" fmla="*/ 41275 h 590550"/>
                  <a:gd name="connsiteX85" fmla="*/ 1012050 w 1012382"/>
                  <a:gd name="connsiteY85" fmla="*/ 60325 h 590550"/>
                  <a:gd name="connsiteX86" fmla="*/ 1005700 w 1012382"/>
                  <a:gd name="connsiteY86" fmla="*/ 69850 h 590550"/>
                  <a:gd name="connsiteX87" fmla="*/ 996175 w 1012382"/>
                  <a:gd name="connsiteY87" fmla="*/ 73025 h 590550"/>
                  <a:gd name="connsiteX88" fmla="*/ 993000 w 1012382"/>
                  <a:gd name="connsiteY88" fmla="*/ 130175 h 590550"/>
                  <a:gd name="connsiteX89" fmla="*/ 983475 w 1012382"/>
                  <a:gd name="connsiteY89" fmla="*/ 152400 h 590550"/>
                  <a:gd name="connsiteX90" fmla="*/ 973950 w 1012382"/>
                  <a:gd name="connsiteY90" fmla="*/ 155575 h 590550"/>
                  <a:gd name="connsiteX91" fmla="*/ 970775 w 1012382"/>
                  <a:gd name="connsiteY91" fmla="*/ 142875 h 590550"/>
                  <a:gd name="connsiteX92" fmla="*/ 954900 w 1012382"/>
                  <a:gd name="connsiteY92" fmla="*/ 127000 h 590550"/>
                  <a:gd name="connsiteX93" fmla="*/ 942200 w 1012382"/>
                  <a:gd name="connsiteY93" fmla="*/ 107950 h 590550"/>
                  <a:gd name="connsiteX94" fmla="*/ 913625 w 1012382"/>
                  <a:gd name="connsiteY94" fmla="*/ 104775 h 590550"/>
                  <a:gd name="connsiteX95" fmla="*/ 846950 w 1012382"/>
                  <a:gd name="connsiteY95" fmla="*/ 107950 h 590550"/>
                  <a:gd name="connsiteX96" fmla="*/ 837425 w 1012382"/>
                  <a:gd name="connsiteY96" fmla="*/ 101600 h 590550"/>
                  <a:gd name="connsiteX97" fmla="*/ 827900 w 1012382"/>
                  <a:gd name="connsiteY97" fmla="*/ 98425 h 590550"/>
                  <a:gd name="connsiteX98" fmla="*/ 824725 w 1012382"/>
                  <a:gd name="connsiteY98" fmla="*/ 69850 h 590550"/>
                  <a:gd name="connsiteX99" fmla="*/ 831075 w 1012382"/>
                  <a:gd name="connsiteY99" fmla="*/ 60325 h 590550"/>
                  <a:gd name="connsiteX100" fmla="*/ 846950 w 1012382"/>
                  <a:gd name="connsiteY100" fmla="*/ 41275 h 590550"/>
                  <a:gd name="connsiteX101" fmla="*/ 856475 w 1012382"/>
                  <a:gd name="connsiteY101" fmla="*/ 38100 h 590550"/>
                  <a:gd name="connsiteX102" fmla="*/ 862825 w 1012382"/>
                  <a:gd name="connsiteY102" fmla="*/ 28575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12382" h="590550">
                    <a:moveTo>
                      <a:pt x="72250" y="473075"/>
                    </a:moveTo>
                    <a:cubicBezTo>
                      <a:pt x="80187" y="472017"/>
                      <a:pt x="82613" y="474380"/>
                      <a:pt x="84950" y="476250"/>
                    </a:cubicBezTo>
                    <a:cubicBezTo>
                      <a:pt x="109673" y="496028"/>
                      <a:pt x="93298" y="462586"/>
                      <a:pt x="97650" y="536575"/>
                    </a:cubicBezTo>
                    <a:cubicBezTo>
                      <a:pt x="91375" y="538667"/>
                      <a:pt x="83076" y="540505"/>
                      <a:pt x="78600" y="546100"/>
                    </a:cubicBezTo>
                    <a:cubicBezTo>
                      <a:pt x="75997" y="549354"/>
                      <a:pt x="72408" y="570709"/>
                      <a:pt x="72250" y="571500"/>
                    </a:cubicBezTo>
                    <a:cubicBezTo>
                      <a:pt x="70133" y="574675"/>
                      <a:pt x="68598" y="578327"/>
                      <a:pt x="65900" y="581025"/>
                    </a:cubicBezTo>
                    <a:cubicBezTo>
                      <a:pt x="58591" y="588334"/>
                      <a:pt x="53391" y="588121"/>
                      <a:pt x="43675" y="590550"/>
                    </a:cubicBezTo>
                    <a:cubicBezTo>
                      <a:pt x="30010" y="585995"/>
                      <a:pt x="37397" y="588187"/>
                      <a:pt x="21450" y="584200"/>
                    </a:cubicBezTo>
                    <a:cubicBezTo>
                      <a:pt x="14046" y="582349"/>
                      <a:pt x="10191" y="572644"/>
                      <a:pt x="8750" y="565150"/>
                    </a:cubicBezTo>
                    <a:cubicBezTo>
                      <a:pt x="-2050" y="508990"/>
                      <a:pt x="-4842" y="517276"/>
                      <a:pt x="11925" y="492125"/>
                    </a:cubicBezTo>
                    <a:cubicBezTo>
                      <a:pt x="31542" y="488202"/>
                      <a:pt x="23310" y="491943"/>
                      <a:pt x="37325" y="482600"/>
                    </a:cubicBezTo>
                    <a:cubicBezTo>
                      <a:pt x="44231" y="477996"/>
                      <a:pt x="64313" y="474133"/>
                      <a:pt x="72250" y="473075"/>
                    </a:cubicBezTo>
                    <a:close/>
                    <a:moveTo>
                      <a:pt x="583425" y="76200"/>
                    </a:moveTo>
                    <a:cubicBezTo>
                      <a:pt x="587658" y="75142"/>
                      <a:pt x="591923" y="79118"/>
                      <a:pt x="592950" y="79375"/>
                    </a:cubicBezTo>
                    <a:cubicBezTo>
                      <a:pt x="605265" y="82454"/>
                      <a:pt x="601802" y="80530"/>
                      <a:pt x="605650" y="92075"/>
                    </a:cubicBezTo>
                    <a:cubicBezTo>
                      <a:pt x="604633" y="96144"/>
                      <a:pt x="601577" y="109745"/>
                      <a:pt x="599300" y="114300"/>
                    </a:cubicBezTo>
                    <a:cubicBezTo>
                      <a:pt x="597593" y="117713"/>
                      <a:pt x="593577" y="120061"/>
                      <a:pt x="592950" y="123825"/>
                    </a:cubicBezTo>
                    <a:cubicBezTo>
                      <a:pt x="590334" y="139519"/>
                      <a:pt x="590833" y="155575"/>
                      <a:pt x="589775" y="171450"/>
                    </a:cubicBezTo>
                    <a:cubicBezTo>
                      <a:pt x="590833" y="174625"/>
                      <a:pt x="592031" y="177757"/>
                      <a:pt x="592950" y="180975"/>
                    </a:cubicBezTo>
                    <a:cubicBezTo>
                      <a:pt x="594149" y="185171"/>
                      <a:pt x="593399" y="190268"/>
                      <a:pt x="596125" y="193675"/>
                    </a:cubicBezTo>
                    <a:cubicBezTo>
                      <a:pt x="598216" y="196288"/>
                      <a:pt x="602432" y="195931"/>
                      <a:pt x="605650" y="196850"/>
                    </a:cubicBezTo>
                    <a:cubicBezTo>
                      <a:pt x="609846" y="198049"/>
                      <a:pt x="614117" y="198967"/>
                      <a:pt x="618350" y="200025"/>
                    </a:cubicBezTo>
                    <a:cubicBezTo>
                      <a:pt x="621525" y="196850"/>
                      <a:pt x="625000" y="193949"/>
                      <a:pt x="627875" y="190500"/>
                    </a:cubicBezTo>
                    <a:cubicBezTo>
                      <a:pt x="630318" y="187569"/>
                      <a:pt x="631245" y="183359"/>
                      <a:pt x="634225" y="180975"/>
                    </a:cubicBezTo>
                    <a:cubicBezTo>
                      <a:pt x="636838" y="178884"/>
                      <a:pt x="640575" y="178858"/>
                      <a:pt x="643750" y="177800"/>
                    </a:cubicBezTo>
                    <a:cubicBezTo>
                      <a:pt x="643750" y="177800"/>
                      <a:pt x="657718" y="179794"/>
                      <a:pt x="662800" y="184150"/>
                    </a:cubicBezTo>
                    <a:cubicBezTo>
                      <a:pt x="666113" y="186990"/>
                      <a:pt x="665311" y="192537"/>
                      <a:pt x="665975" y="196850"/>
                    </a:cubicBezTo>
                    <a:cubicBezTo>
                      <a:pt x="667432" y="206322"/>
                      <a:pt x="668092" y="215900"/>
                      <a:pt x="669150" y="225425"/>
                    </a:cubicBezTo>
                    <a:cubicBezTo>
                      <a:pt x="668092" y="228600"/>
                      <a:pt x="667472" y="231957"/>
                      <a:pt x="665975" y="234950"/>
                    </a:cubicBezTo>
                    <a:cubicBezTo>
                      <a:pt x="653665" y="259569"/>
                      <a:pt x="664430" y="230059"/>
                      <a:pt x="656450" y="254000"/>
                    </a:cubicBezTo>
                    <a:lnTo>
                      <a:pt x="646925" y="263525"/>
                    </a:lnTo>
                    <a:cubicBezTo>
                      <a:pt x="639890" y="270560"/>
                      <a:pt x="637956" y="306142"/>
                      <a:pt x="637400" y="311150"/>
                    </a:cubicBezTo>
                    <a:cubicBezTo>
                      <a:pt x="636383" y="315219"/>
                      <a:pt x="633327" y="328820"/>
                      <a:pt x="631050" y="333375"/>
                    </a:cubicBezTo>
                    <a:cubicBezTo>
                      <a:pt x="626630" y="342216"/>
                      <a:pt x="622197" y="345403"/>
                      <a:pt x="615175" y="352425"/>
                    </a:cubicBezTo>
                    <a:cubicBezTo>
                      <a:pt x="609779" y="357821"/>
                      <a:pt x="602796" y="361419"/>
                      <a:pt x="596125" y="365125"/>
                    </a:cubicBezTo>
                    <a:cubicBezTo>
                      <a:pt x="593199" y="366750"/>
                      <a:pt x="589213" y="366209"/>
                      <a:pt x="586600" y="368300"/>
                    </a:cubicBezTo>
                    <a:cubicBezTo>
                      <a:pt x="583620" y="370684"/>
                      <a:pt x="582367" y="374650"/>
                      <a:pt x="580250" y="377825"/>
                    </a:cubicBezTo>
                    <a:cubicBezTo>
                      <a:pt x="577075" y="379942"/>
                      <a:pt x="573423" y="381477"/>
                      <a:pt x="570725" y="384175"/>
                    </a:cubicBezTo>
                    <a:cubicBezTo>
                      <a:pt x="563178" y="391722"/>
                      <a:pt x="561169" y="403319"/>
                      <a:pt x="558025" y="412750"/>
                    </a:cubicBezTo>
                    <a:cubicBezTo>
                      <a:pt x="555265" y="421029"/>
                      <a:pt x="553792" y="429683"/>
                      <a:pt x="551675" y="438150"/>
                    </a:cubicBezTo>
                    <a:cubicBezTo>
                      <a:pt x="549558" y="441325"/>
                      <a:pt x="546665" y="444102"/>
                      <a:pt x="545325" y="447675"/>
                    </a:cubicBezTo>
                    <a:cubicBezTo>
                      <a:pt x="543430" y="452728"/>
                      <a:pt x="543321" y="458282"/>
                      <a:pt x="542150" y="463550"/>
                    </a:cubicBezTo>
                    <a:cubicBezTo>
                      <a:pt x="541203" y="467810"/>
                      <a:pt x="539831" y="471971"/>
                      <a:pt x="538975" y="476250"/>
                    </a:cubicBezTo>
                    <a:cubicBezTo>
                      <a:pt x="537712" y="482563"/>
                      <a:pt x="537836" y="489193"/>
                      <a:pt x="535800" y="495300"/>
                    </a:cubicBezTo>
                    <a:cubicBezTo>
                      <a:pt x="534593" y="498920"/>
                      <a:pt x="531567" y="501650"/>
                      <a:pt x="529450" y="504825"/>
                    </a:cubicBezTo>
                    <a:cubicBezTo>
                      <a:pt x="512708" y="493664"/>
                      <a:pt x="524951" y="504911"/>
                      <a:pt x="516750" y="485775"/>
                    </a:cubicBezTo>
                    <a:cubicBezTo>
                      <a:pt x="515247" y="482268"/>
                      <a:pt x="511148" y="479992"/>
                      <a:pt x="510400" y="476250"/>
                    </a:cubicBezTo>
                    <a:cubicBezTo>
                      <a:pt x="507901" y="463753"/>
                      <a:pt x="508283" y="450850"/>
                      <a:pt x="507225" y="438150"/>
                    </a:cubicBezTo>
                    <a:cubicBezTo>
                      <a:pt x="508718" y="420231"/>
                      <a:pt x="514945" y="405964"/>
                      <a:pt x="507225" y="390525"/>
                    </a:cubicBezTo>
                    <a:cubicBezTo>
                      <a:pt x="505518" y="387112"/>
                      <a:pt x="502992" y="384175"/>
                      <a:pt x="500875" y="381000"/>
                    </a:cubicBezTo>
                    <a:cubicBezTo>
                      <a:pt x="498585" y="380542"/>
                      <a:pt x="479659" y="377439"/>
                      <a:pt x="475475" y="374650"/>
                    </a:cubicBezTo>
                    <a:cubicBezTo>
                      <a:pt x="471739" y="372159"/>
                      <a:pt x="468825" y="368574"/>
                      <a:pt x="465950" y="365125"/>
                    </a:cubicBezTo>
                    <a:cubicBezTo>
                      <a:pt x="463507" y="362194"/>
                      <a:pt x="460604" y="359281"/>
                      <a:pt x="459600" y="355600"/>
                    </a:cubicBezTo>
                    <a:cubicBezTo>
                      <a:pt x="457355" y="347368"/>
                      <a:pt x="457951" y="338595"/>
                      <a:pt x="456425" y="330200"/>
                    </a:cubicBezTo>
                    <a:cubicBezTo>
                      <a:pt x="455826" y="326907"/>
                      <a:pt x="456395" y="321819"/>
                      <a:pt x="453250" y="320675"/>
                    </a:cubicBezTo>
                    <a:cubicBezTo>
                      <a:pt x="443254" y="317040"/>
                      <a:pt x="432083" y="318558"/>
                      <a:pt x="421500" y="317500"/>
                    </a:cubicBezTo>
                    <a:cubicBezTo>
                      <a:pt x="396925" y="325692"/>
                      <a:pt x="431864" y="312468"/>
                      <a:pt x="392925" y="339725"/>
                    </a:cubicBezTo>
                    <a:cubicBezTo>
                      <a:pt x="389350" y="342227"/>
                      <a:pt x="384458" y="341842"/>
                      <a:pt x="380225" y="342900"/>
                    </a:cubicBezTo>
                    <a:lnTo>
                      <a:pt x="361175" y="330200"/>
                    </a:lnTo>
                    <a:cubicBezTo>
                      <a:pt x="355606" y="326487"/>
                      <a:pt x="355772" y="317776"/>
                      <a:pt x="354825" y="311150"/>
                    </a:cubicBezTo>
                    <a:cubicBezTo>
                      <a:pt x="352575" y="295400"/>
                      <a:pt x="352708" y="279400"/>
                      <a:pt x="351650" y="263525"/>
                    </a:cubicBezTo>
                    <a:cubicBezTo>
                      <a:pt x="361713" y="248431"/>
                      <a:pt x="356793" y="257620"/>
                      <a:pt x="364350" y="234950"/>
                    </a:cubicBezTo>
                    <a:cubicBezTo>
                      <a:pt x="371372" y="227928"/>
                      <a:pt x="374559" y="223495"/>
                      <a:pt x="383400" y="219075"/>
                    </a:cubicBezTo>
                    <a:cubicBezTo>
                      <a:pt x="386393" y="217578"/>
                      <a:pt x="390558" y="218267"/>
                      <a:pt x="392925" y="215900"/>
                    </a:cubicBezTo>
                    <a:cubicBezTo>
                      <a:pt x="395292" y="213533"/>
                      <a:pt x="393733" y="208742"/>
                      <a:pt x="396100" y="206375"/>
                    </a:cubicBezTo>
                    <a:cubicBezTo>
                      <a:pt x="398467" y="204008"/>
                      <a:pt x="402632" y="204697"/>
                      <a:pt x="405625" y="203200"/>
                    </a:cubicBezTo>
                    <a:cubicBezTo>
                      <a:pt x="409038" y="201493"/>
                      <a:pt x="411975" y="198967"/>
                      <a:pt x="415150" y="196850"/>
                    </a:cubicBezTo>
                    <a:cubicBezTo>
                      <a:pt x="429139" y="194852"/>
                      <a:pt x="437274" y="196951"/>
                      <a:pt x="446900" y="187325"/>
                    </a:cubicBezTo>
                    <a:cubicBezTo>
                      <a:pt x="455611" y="178614"/>
                      <a:pt x="453396" y="174040"/>
                      <a:pt x="456425" y="161925"/>
                    </a:cubicBezTo>
                    <a:cubicBezTo>
                      <a:pt x="457237" y="158678"/>
                      <a:pt x="458542" y="155575"/>
                      <a:pt x="459600" y="152400"/>
                    </a:cubicBezTo>
                    <a:cubicBezTo>
                      <a:pt x="462013" y="145160"/>
                      <a:pt x="472300" y="143933"/>
                      <a:pt x="478650" y="139700"/>
                    </a:cubicBezTo>
                    <a:cubicBezTo>
                      <a:pt x="494624" y="137038"/>
                      <a:pt x="501656" y="136884"/>
                      <a:pt x="516750" y="130175"/>
                    </a:cubicBezTo>
                    <a:cubicBezTo>
                      <a:pt x="520237" y="128625"/>
                      <a:pt x="523577" y="126523"/>
                      <a:pt x="526275" y="123825"/>
                    </a:cubicBezTo>
                    <a:cubicBezTo>
                      <a:pt x="528973" y="121127"/>
                      <a:pt x="530508" y="117475"/>
                      <a:pt x="532625" y="114300"/>
                    </a:cubicBezTo>
                    <a:cubicBezTo>
                      <a:pt x="544779" y="111262"/>
                      <a:pt x="547284" y="112949"/>
                      <a:pt x="554850" y="101600"/>
                    </a:cubicBezTo>
                    <a:cubicBezTo>
                      <a:pt x="556706" y="98815"/>
                      <a:pt x="555934" y="94688"/>
                      <a:pt x="558025" y="92075"/>
                    </a:cubicBezTo>
                    <a:cubicBezTo>
                      <a:pt x="560409" y="89095"/>
                      <a:pt x="564314" y="87747"/>
                      <a:pt x="567550" y="85725"/>
                    </a:cubicBezTo>
                    <a:cubicBezTo>
                      <a:pt x="572783" y="82454"/>
                      <a:pt x="579192" y="77258"/>
                      <a:pt x="583425" y="76200"/>
                    </a:cubicBezTo>
                    <a:close/>
                    <a:moveTo>
                      <a:pt x="881875" y="0"/>
                    </a:moveTo>
                    <a:cubicBezTo>
                      <a:pt x="885050" y="2117"/>
                      <a:pt x="887987" y="4643"/>
                      <a:pt x="891400" y="6350"/>
                    </a:cubicBezTo>
                    <a:cubicBezTo>
                      <a:pt x="894393" y="7847"/>
                      <a:pt x="898140" y="7669"/>
                      <a:pt x="900925" y="9525"/>
                    </a:cubicBezTo>
                    <a:cubicBezTo>
                      <a:pt x="904661" y="12016"/>
                      <a:pt x="907071" y="16093"/>
                      <a:pt x="910450" y="19050"/>
                    </a:cubicBezTo>
                    <a:cubicBezTo>
                      <a:pt x="915550" y="23512"/>
                      <a:pt x="919446" y="26988"/>
                      <a:pt x="926325" y="31750"/>
                    </a:cubicBezTo>
                    <a:cubicBezTo>
                      <a:pt x="933204" y="36512"/>
                      <a:pt x="934867" y="40882"/>
                      <a:pt x="951725" y="47625"/>
                    </a:cubicBezTo>
                    <a:cubicBezTo>
                      <a:pt x="970050" y="41517"/>
                      <a:pt x="987832" y="34699"/>
                      <a:pt x="1008875" y="41275"/>
                    </a:cubicBezTo>
                    <a:cubicBezTo>
                      <a:pt x="1015020" y="43195"/>
                      <a:pt x="1010992" y="53975"/>
                      <a:pt x="1012050" y="60325"/>
                    </a:cubicBezTo>
                    <a:cubicBezTo>
                      <a:pt x="1009933" y="63500"/>
                      <a:pt x="1008680" y="67466"/>
                      <a:pt x="1005700" y="69850"/>
                    </a:cubicBezTo>
                    <a:cubicBezTo>
                      <a:pt x="1003087" y="71941"/>
                      <a:pt x="996864" y="69750"/>
                      <a:pt x="996175" y="73025"/>
                    </a:cubicBezTo>
                    <a:cubicBezTo>
                      <a:pt x="992244" y="91695"/>
                      <a:pt x="994058" y="111125"/>
                      <a:pt x="993000" y="130175"/>
                    </a:cubicBezTo>
                    <a:cubicBezTo>
                      <a:pt x="991103" y="135867"/>
                      <a:pt x="987398" y="148477"/>
                      <a:pt x="983475" y="152400"/>
                    </a:cubicBezTo>
                    <a:cubicBezTo>
                      <a:pt x="981108" y="154767"/>
                      <a:pt x="976627" y="157583"/>
                      <a:pt x="973950" y="155575"/>
                    </a:cubicBezTo>
                    <a:cubicBezTo>
                      <a:pt x="970459" y="152957"/>
                      <a:pt x="971833" y="147108"/>
                      <a:pt x="970775" y="142875"/>
                    </a:cubicBezTo>
                    <a:cubicBezTo>
                      <a:pt x="958075" y="134408"/>
                      <a:pt x="963367" y="139700"/>
                      <a:pt x="954900" y="127000"/>
                    </a:cubicBezTo>
                    <a:cubicBezTo>
                      <a:pt x="950667" y="120650"/>
                      <a:pt x="948920" y="111568"/>
                      <a:pt x="942200" y="107950"/>
                    </a:cubicBezTo>
                    <a:cubicBezTo>
                      <a:pt x="933762" y="103406"/>
                      <a:pt x="923209" y="104775"/>
                      <a:pt x="913625" y="104775"/>
                    </a:cubicBezTo>
                    <a:cubicBezTo>
                      <a:pt x="891375" y="104775"/>
                      <a:pt x="869175" y="106892"/>
                      <a:pt x="846950" y="107950"/>
                    </a:cubicBezTo>
                    <a:cubicBezTo>
                      <a:pt x="843775" y="105833"/>
                      <a:pt x="840838" y="103307"/>
                      <a:pt x="837425" y="101600"/>
                    </a:cubicBezTo>
                    <a:cubicBezTo>
                      <a:pt x="834432" y="100103"/>
                      <a:pt x="829143" y="101532"/>
                      <a:pt x="827900" y="98425"/>
                    </a:cubicBezTo>
                    <a:cubicBezTo>
                      <a:pt x="824341" y="89527"/>
                      <a:pt x="825783" y="79375"/>
                      <a:pt x="824725" y="69850"/>
                    </a:cubicBezTo>
                    <a:cubicBezTo>
                      <a:pt x="826842" y="66675"/>
                      <a:pt x="828632" y="63256"/>
                      <a:pt x="831075" y="60325"/>
                    </a:cubicBezTo>
                    <a:cubicBezTo>
                      <a:pt x="851447" y="35879"/>
                      <a:pt x="831184" y="64924"/>
                      <a:pt x="846950" y="41275"/>
                    </a:cubicBezTo>
                    <a:lnTo>
                      <a:pt x="856475" y="38100"/>
                    </a:lnTo>
                    <a:cubicBezTo>
                      <a:pt x="860095" y="36893"/>
                      <a:pt x="860708" y="31750"/>
                      <a:pt x="862825" y="2857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5" rIns="130629" bIns="653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430"/>
                <a:endParaRPr lang="es-ES" sz="157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61" name="1538 Grupo">
            <a:extLst>
              <a:ext uri="{FF2B5EF4-FFF2-40B4-BE49-F238E27FC236}">
                <a16:creationId xmlns:a16="http://schemas.microsoft.com/office/drawing/2014/main" id="{58249C81-A639-0A55-6A4A-0DB74D2C2D06}"/>
              </a:ext>
            </a:extLst>
          </p:cNvPr>
          <p:cNvGrpSpPr/>
          <p:nvPr/>
        </p:nvGrpSpPr>
        <p:grpSpPr>
          <a:xfrm>
            <a:off x="1075099" y="1665472"/>
            <a:ext cx="12067936" cy="10194661"/>
            <a:chOff x="361561" y="785100"/>
            <a:chExt cx="8447555" cy="7136263"/>
          </a:xfrm>
        </p:grpSpPr>
        <p:sp>
          <p:nvSpPr>
            <p:cNvPr id="62" name="140 CuadroTexto">
              <a:extLst>
                <a:ext uri="{FF2B5EF4-FFF2-40B4-BE49-F238E27FC236}">
                  <a16:creationId xmlns:a16="http://schemas.microsoft.com/office/drawing/2014/main" id="{673FF3B0-91FE-0EC6-4DA1-DD04A2EDE2B8}"/>
                </a:ext>
              </a:extLst>
            </p:cNvPr>
            <p:cNvSpPr txBox="1"/>
            <p:nvPr/>
          </p:nvSpPr>
          <p:spPr>
            <a:xfrm>
              <a:off x="6852856" y="7526576"/>
              <a:ext cx="179438" cy="884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indent="0" algn="ctr">
                <a:defRPr sz="8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indent="0">
                <a:defRPr sz="1100"/>
              </a:lvl2pPr>
              <a:lvl3pPr marL="914400" indent="0">
                <a:defRPr sz="1100"/>
              </a:lvl3pPr>
              <a:lvl4pPr marL="1371600" indent="0">
                <a:defRPr sz="1100"/>
              </a:lvl4pPr>
              <a:lvl5pPr marL="1828800" indent="0">
                <a:defRPr sz="1100"/>
              </a:lvl5pPr>
              <a:lvl6pPr marL="2286000" indent="0">
                <a:defRPr sz="1100"/>
              </a:lvl6pPr>
              <a:lvl7pPr marL="2743200" indent="0">
                <a:defRPr sz="1100"/>
              </a:lvl7pPr>
              <a:lvl8pPr marL="3200400" indent="0">
                <a:defRPr sz="1100"/>
              </a:lvl8pPr>
              <a:lvl9pPr marL="3657600" indent="0">
                <a:defRPr sz="1100"/>
              </a:lvl9pPr>
            </a:lstStyle>
            <a:p>
              <a:pPr defTabSz="2438430"/>
              <a:r>
                <a:rPr lang="es-ES" sz="1144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E103</a:t>
              </a:r>
            </a:p>
          </p:txBody>
        </p:sp>
        <p:sp>
          <p:nvSpPr>
            <p:cNvPr id="63" name="140 CuadroTexto">
              <a:extLst>
                <a:ext uri="{FF2B5EF4-FFF2-40B4-BE49-F238E27FC236}">
                  <a16:creationId xmlns:a16="http://schemas.microsoft.com/office/drawing/2014/main" id="{2AAB6333-5B2F-C44B-351C-F66D307841AC}"/>
                </a:ext>
              </a:extLst>
            </p:cNvPr>
            <p:cNvSpPr txBox="1"/>
            <p:nvPr/>
          </p:nvSpPr>
          <p:spPr>
            <a:xfrm>
              <a:off x="7692135" y="7832873"/>
              <a:ext cx="179438" cy="884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indent="0" algn="ctr">
                <a:defRPr sz="8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indent="0">
                <a:defRPr sz="1100"/>
              </a:lvl2pPr>
              <a:lvl3pPr marL="914400" indent="0">
                <a:defRPr sz="1100"/>
              </a:lvl3pPr>
              <a:lvl4pPr marL="1371600" indent="0">
                <a:defRPr sz="1100"/>
              </a:lvl4pPr>
              <a:lvl5pPr marL="1828800" indent="0">
                <a:defRPr sz="1100"/>
              </a:lvl5pPr>
              <a:lvl6pPr marL="2286000" indent="0">
                <a:defRPr sz="1100"/>
              </a:lvl6pPr>
              <a:lvl7pPr marL="2743200" indent="0">
                <a:defRPr sz="1100"/>
              </a:lvl7pPr>
              <a:lvl8pPr marL="3200400" indent="0">
                <a:defRPr sz="1100"/>
              </a:lvl8pPr>
              <a:lvl9pPr marL="3657600" indent="0">
                <a:defRPr sz="1100"/>
              </a:lvl9pPr>
            </a:lstStyle>
            <a:p>
              <a:pPr defTabSz="2438430"/>
              <a:r>
                <a:rPr lang="es-ES" sz="1144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E102</a:t>
              </a:r>
            </a:p>
          </p:txBody>
        </p:sp>
        <p:grpSp>
          <p:nvGrpSpPr>
            <p:cNvPr id="64" name="1541 Grupo">
              <a:extLst>
                <a:ext uri="{FF2B5EF4-FFF2-40B4-BE49-F238E27FC236}">
                  <a16:creationId xmlns:a16="http://schemas.microsoft.com/office/drawing/2014/main" id="{E5113EE0-B18F-53DF-9575-2D723B623325}"/>
                </a:ext>
              </a:extLst>
            </p:cNvPr>
            <p:cNvGrpSpPr/>
            <p:nvPr/>
          </p:nvGrpSpPr>
          <p:grpSpPr>
            <a:xfrm>
              <a:off x="361561" y="785100"/>
              <a:ext cx="8447555" cy="7057539"/>
              <a:chOff x="361561" y="785100"/>
              <a:chExt cx="8447555" cy="7057539"/>
            </a:xfrm>
          </p:grpSpPr>
          <p:sp>
            <p:nvSpPr>
              <p:cNvPr id="65" name="140 CuadroTexto">
                <a:extLst>
                  <a:ext uri="{FF2B5EF4-FFF2-40B4-BE49-F238E27FC236}">
                    <a16:creationId xmlns:a16="http://schemas.microsoft.com/office/drawing/2014/main" id="{5CED9AC9-AC23-1F0F-5953-C9A18F655D08}"/>
                  </a:ext>
                </a:extLst>
              </p:cNvPr>
              <p:cNvSpPr txBox="1"/>
              <p:nvPr/>
            </p:nvSpPr>
            <p:spPr>
              <a:xfrm>
                <a:off x="4176919" y="3626046"/>
                <a:ext cx="179439" cy="8848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E19</a:t>
                </a:r>
              </a:p>
            </p:txBody>
          </p:sp>
          <p:sp>
            <p:nvSpPr>
              <p:cNvPr id="66" name="140 CuadroTexto">
                <a:extLst>
                  <a:ext uri="{FF2B5EF4-FFF2-40B4-BE49-F238E27FC236}">
                    <a16:creationId xmlns:a16="http://schemas.microsoft.com/office/drawing/2014/main" id="{75E2D911-FCE1-9DE6-E829-A9F2E37735B0}"/>
                  </a:ext>
                </a:extLst>
              </p:cNvPr>
              <p:cNvSpPr txBox="1"/>
              <p:nvPr/>
            </p:nvSpPr>
            <p:spPr>
              <a:xfrm>
                <a:off x="1725658" y="7249105"/>
                <a:ext cx="179438" cy="8849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E101</a:t>
                </a:r>
              </a:p>
            </p:txBody>
          </p:sp>
          <p:sp>
            <p:nvSpPr>
              <p:cNvPr id="67" name="140 CuadroTexto">
                <a:extLst>
                  <a:ext uri="{FF2B5EF4-FFF2-40B4-BE49-F238E27FC236}">
                    <a16:creationId xmlns:a16="http://schemas.microsoft.com/office/drawing/2014/main" id="{3A923AE4-CBD9-8E64-9924-E0E3CF244709}"/>
                  </a:ext>
                </a:extLst>
              </p:cNvPr>
              <p:cNvSpPr txBox="1"/>
              <p:nvPr/>
            </p:nvSpPr>
            <p:spPr>
              <a:xfrm>
                <a:off x="8455822" y="6910748"/>
                <a:ext cx="179438" cy="8849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>
                <a:defPPr>
                  <a:defRPr lang="es-ES"/>
                </a:defPPr>
                <a:lvl1pPr indent="0" algn="ctr"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indent="0">
                  <a:defRPr sz="1100"/>
                </a:lvl2pPr>
                <a:lvl3pPr marL="914400" indent="0">
                  <a:defRPr sz="1100"/>
                </a:lvl3pPr>
                <a:lvl4pPr marL="1371600" indent="0">
                  <a:defRPr sz="1100"/>
                </a:lvl4pPr>
                <a:lvl5pPr marL="1828800" indent="0">
                  <a:defRPr sz="1100"/>
                </a:lvl5pPr>
                <a:lvl6pPr marL="2286000" indent="0">
                  <a:defRPr sz="1100"/>
                </a:lvl6pPr>
                <a:lvl7pPr marL="2743200" indent="0">
                  <a:defRPr sz="1100"/>
                </a:lvl7pPr>
                <a:lvl8pPr marL="3200400" indent="0">
                  <a:defRPr sz="1100"/>
                </a:lvl8pPr>
                <a:lvl9pPr marL="3657600" indent="0">
                  <a:defRPr sz="1100"/>
                </a:lvl9pPr>
              </a:lstStyle>
              <a:p>
                <a:pPr defTabSz="2438430"/>
                <a:r>
                  <a:rPr lang="es-ES" sz="1144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rPr>
                  <a:t>E101</a:t>
                </a:r>
              </a:p>
            </p:txBody>
          </p:sp>
          <p:grpSp>
            <p:nvGrpSpPr>
              <p:cNvPr id="68" name="1545 Grupo">
                <a:extLst>
                  <a:ext uri="{FF2B5EF4-FFF2-40B4-BE49-F238E27FC236}">
                    <a16:creationId xmlns:a16="http://schemas.microsoft.com/office/drawing/2014/main" id="{CACAECF2-A846-CEA2-BAEE-B7107C6EEC02}"/>
                  </a:ext>
                </a:extLst>
              </p:cNvPr>
              <p:cNvGrpSpPr/>
              <p:nvPr/>
            </p:nvGrpSpPr>
            <p:grpSpPr>
              <a:xfrm>
                <a:off x="361561" y="785100"/>
                <a:ext cx="8447555" cy="7057539"/>
                <a:chOff x="1945737" y="785100"/>
                <a:chExt cx="8447555" cy="7057539"/>
              </a:xfrm>
            </p:grpSpPr>
            <p:sp>
              <p:nvSpPr>
                <p:cNvPr id="69" name="139 CuadroTexto">
                  <a:extLst>
                    <a:ext uri="{FF2B5EF4-FFF2-40B4-BE49-F238E27FC236}">
                      <a16:creationId xmlns:a16="http://schemas.microsoft.com/office/drawing/2014/main" id="{C23C7E5A-572A-DD3C-7CCD-C2EB9AFA54C2}"/>
                    </a:ext>
                  </a:extLst>
                </p:cNvPr>
                <p:cNvSpPr txBox="1"/>
                <p:nvPr/>
              </p:nvSpPr>
              <p:spPr>
                <a:xfrm>
                  <a:off x="2512790" y="963872"/>
                  <a:ext cx="177193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</a:t>
                  </a:r>
                </a:p>
              </p:txBody>
            </p:sp>
            <p:sp>
              <p:nvSpPr>
                <p:cNvPr id="70" name="140 CuadroTexto">
                  <a:extLst>
                    <a:ext uri="{FF2B5EF4-FFF2-40B4-BE49-F238E27FC236}">
                      <a16:creationId xmlns:a16="http://schemas.microsoft.com/office/drawing/2014/main" id="{4D0A1517-6F05-95F2-A492-7A7A9C67B958}"/>
                    </a:ext>
                  </a:extLst>
                </p:cNvPr>
                <p:cNvSpPr txBox="1"/>
                <p:nvPr/>
              </p:nvSpPr>
              <p:spPr>
                <a:xfrm>
                  <a:off x="3043288" y="83355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</a:t>
                  </a:r>
                </a:p>
              </p:txBody>
            </p:sp>
            <p:sp>
              <p:nvSpPr>
                <p:cNvPr id="71" name="140 CuadroTexto">
                  <a:extLst>
                    <a:ext uri="{FF2B5EF4-FFF2-40B4-BE49-F238E27FC236}">
                      <a16:creationId xmlns:a16="http://schemas.microsoft.com/office/drawing/2014/main" id="{2A128915-A007-F769-2AE6-6CC2BAC12EF6}"/>
                    </a:ext>
                  </a:extLst>
                </p:cNvPr>
                <p:cNvSpPr txBox="1"/>
                <p:nvPr/>
              </p:nvSpPr>
              <p:spPr>
                <a:xfrm>
                  <a:off x="2333812" y="128444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</a:t>
                  </a:r>
                </a:p>
              </p:txBody>
            </p:sp>
            <p:sp>
              <p:nvSpPr>
                <p:cNvPr id="72" name="140 CuadroTexto">
                  <a:extLst>
                    <a:ext uri="{FF2B5EF4-FFF2-40B4-BE49-F238E27FC236}">
                      <a16:creationId xmlns:a16="http://schemas.microsoft.com/office/drawing/2014/main" id="{6D7591A8-6647-3228-0760-BD0028104D3F}"/>
                    </a:ext>
                  </a:extLst>
                </p:cNvPr>
                <p:cNvSpPr txBox="1"/>
                <p:nvPr/>
              </p:nvSpPr>
              <p:spPr>
                <a:xfrm>
                  <a:off x="2039230" y="174018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E64</a:t>
                  </a:r>
                </a:p>
              </p:txBody>
            </p:sp>
            <p:sp>
              <p:nvSpPr>
                <p:cNvPr id="73" name="140 CuadroTexto">
                  <a:extLst>
                    <a:ext uri="{FF2B5EF4-FFF2-40B4-BE49-F238E27FC236}">
                      <a16:creationId xmlns:a16="http://schemas.microsoft.com/office/drawing/2014/main" id="{622A5FE5-C14A-09B2-81A5-E871779A76C7}"/>
                    </a:ext>
                  </a:extLst>
                </p:cNvPr>
                <p:cNvSpPr txBox="1"/>
                <p:nvPr/>
              </p:nvSpPr>
              <p:spPr>
                <a:xfrm>
                  <a:off x="2416777" y="178105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E69</a:t>
                  </a:r>
                </a:p>
              </p:txBody>
            </p:sp>
            <p:sp>
              <p:nvSpPr>
                <p:cNvPr id="74" name="140 CuadroTexto">
                  <a:extLst>
                    <a:ext uri="{FF2B5EF4-FFF2-40B4-BE49-F238E27FC236}">
                      <a16:creationId xmlns:a16="http://schemas.microsoft.com/office/drawing/2014/main" id="{E4679B79-F439-E300-914D-2CE30F29318B}"/>
                    </a:ext>
                  </a:extLst>
                </p:cNvPr>
                <p:cNvSpPr txBox="1"/>
                <p:nvPr/>
              </p:nvSpPr>
              <p:spPr>
                <a:xfrm>
                  <a:off x="3177323" y="174524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</a:t>
                  </a:r>
                </a:p>
              </p:txBody>
            </p:sp>
            <p:sp>
              <p:nvSpPr>
                <p:cNvPr id="75" name="140 CuadroTexto">
                  <a:extLst>
                    <a:ext uri="{FF2B5EF4-FFF2-40B4-BE49-F238E27FC236}">
                      <a16:creationId xmlns:a16="http://schemas.microsoft.com/office/drawing/2014/main" id="{1B7E32D9-D938-6CBC-6660-D22EE399EEDC}"/>
                    </a:ext>
                  </a:extLst>
                </p:cNvPr>
                <p:cNvSpPr txBox="1"/>
                <p:nvPr/>
              </p:nvSpPr>
              <p:spPr>
                <a:xfrm>
                  <a:off x="2621379" y="231245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E901</a:t>
                  </a:r>
                </a:p>
              </p:txBody>
            </p:sp>
            <p:sp>
              <p:nvSpPr>
                <p:cNvPr id="76" name="140 CuadroTexto">
                  <a:extLst>
                    <a:ext uri="{FF2B5EF4-FFF2-40B4-BE49-F238E27FC236}">
                      <a16:creationId xmlns:a16="http://schemas.microsoft.com/office/drawing/2014/main" id="{3DF71690-42FA-A3A4-63BC-57FEC22EA798}"/>
                    </a:ext>
                  </a:extLst>
                </p:cNvPr>
                <p:cNvSpPr txBox="1"/>
                <p:nvPr/>
              </p:nvSpPr>
              <p:spPr>
                <a:xfrm>
                  <a:off x="3704305" y="86301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</a:t>
                  </a:r>
                </a:p>
              </p:txBody>
            </p:sp>
            <p:sp>
              <p:nvSpPr>
                <p:cNvPr id="77" name="140 CuadroTexto">
                  <a:extLst>
                    <a:ext uri="{FF2B5EF4-FFF2-40B4-BE49-F238E27FC236}">
                      <a16:creationId xmlns:a16="http://schemas.microsoft.com/office/drawing/2014/main" id="{826EDD1F-0E2D-B2E2-6AE5-A8A94C4C6C75}"/>
                    </a:ext>
                  </a:extLst>
                </p:cNvPr>
                <p:cNvSpPr txBox="1"/>
                <p:nvPr/>
              </p:nvSpPr>
              <p:spPr>
                <a:xfrm>
                  <a:off x="5125414" y="7851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</a:t>
                  </a:r>
                </a:p>
              </p:txBody>
            </p:sp>
            <p:sp>
              <p:nvSpPr>
                <p:cNvPr id="78" name="140 CuadroTexto">
                  <a:extLst>
                    <a:ext uri="{FF2B5EF4-FFF2-40B4-BE49-F238E27FC236}">
                      <a16:creationId xmlns:a16="http://schemas.microsoft.com/office/drawing/2014/main" id="{3C705577-A3C6-6DDF-BF80-75188F9BA732}"/>
                    </a:ext>
                  </a:extLst>
                </p:cNvPr>
                <p:cNvSpPr txBox="1"/>
                <p:nvPr/>
              </p:nvSpPr>
              <p:spPr>
                <a:xfrm>
                  <a:off x="4127003" y="113104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</a:t>
                  </a:r>
                </a:p>
              </p:txBody>
            </p:sp>
            <p:sp>
              <p:nvSpPr>
                <p:cNvPr id="79" name="140 CuadroTexto">
                  <a:extLst>
                    <a:ext uri="{FF2B5EF4-FFF2-40B4-BE49-F238E27FC236}">
                      <a16:creationId xmlns:a16="http://schemas.microsoft.com/office/drawing/2014/main" id="{17E60BEA-DCEA-D692-0F2E-E09B3315686A}"/>
                    </a:ext>
                  </a:extLst>
                </p:cNvPr>
                <p:cNvSpPr txBox="1"/>
                <p:nvPr/>
              </p:nvSpPr>
              <p:spPr>
                <a:xfrm>
                  <a:off x="3824328" y="173092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</a:t>
                  </a:r>
                </a:p>
              </p:txBody>
            </p:sp>
            <p:sp>
              <p:nvSpPr>
                <p:cNvPr id="80" name="140 CuadroTexto">
                  <a:extLst>
                    <a:ext uri="{FF2B5EF4-FFF2-40B4-BE49-F238E27FC236}">
                      <a16:creationId xmlns:a16="http://schemas.microsoft.com/office/drawing/2014/main" id="{B292378B-AEDE-656E-A4F7-4D5B550FAFC3}"/>
                    </a:ext>
                  </a:extLst>
                </p:cNvPr>
                <p:cNvSpPr txBox="1"/>
                <p:nvPr/>
              </p:nvSpPr>
              <p:spPr>
                <a:xfrm>
                  <a:off x="4559648" y="8855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E62</a:t>
                  </a:r>
                </a:p>
              </p:txBody>
            </p:sp>
            <p:sp>
              <p:nvSpPr>
                <p:cNvPr id="81" name="140 CuadroTexto">
                  <a:extLst>
                    <a:ext uri="{FF2B5EF4-FFF2-40B4-BE49-F238E27FC236}">
                      <a16:creationId xmlns:a16="http://schemas.microsoft.com/office/drawing/2014/main" id="{D98D434F-81D1-147E-38F1-3078E8542260}"/>
                    </a:ext>
                  </a:extLst>
                </p:cNvPr>
                <p:cNvSpPr txBox="1"/>
                <p:nvPr/>
              </p:nvSpPr>
              <p:spPr>
                <a:xfrm>
                  <a:off x="4734894" y="11371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E63</a:t>
                  </a:r>
                </a:p>
              </p:txBody>
            </p:sp>
            <p:sp>
              <p:nvSpPr>
                <p:cNvPr id="82" name="140 CuadroTexto">
                  <a:extLst>
                    <a:ext uri="{FF2B5EF4-FFF2-40B4-BE49-F238E27FC236}">
                      <a16:creationId xmlns:a16="http://schemas.microsoft.com/office/drawing/2014/main" id="{9265FD0B-1B12-7F2C-6D94-DC209059721E}"/>
                    </a:ext>
                  </a:extLst>
                </p:cNvPr>
                <p:cNvSpPr txBox="1"/>
                <p:nvPr/>
              </p:nvSpPr>
              <p:spPr>
                <a:xfrm>
                  <a:off x="4625591" y="194489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E12</a:t>
                  </a:r>
                </a:p>
              </p:txBody>
            </p:sp>
            <p:sp>
              <p:nvSpPr>
                <p:cNvPr id="83" name="140 CuadroTexto">
                  <a:extLst>
                    <a:ext uri="{FF2B5EF4-FFF2-40B4-BE49-F238E27FC236}">
                      <a16:creationId xmlns:a16="http://schemas.microsoft.com/office/drawing/2014/main" id="{7F4419DB-CF2C-698D-DF53-8A9C66D3BDEB}"/>
                    </a:ext>
                  </a:extLst>
                </p:cNvPr>
                <p:cNvSpPr txBox="1"/>
                <p:nvPr/>
              </p:nvSpPr>
              <p:spPr>
                <a:xfrm>
                  <a:off x="5621294" y="261236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E17</a:t>
                  </a:r>
                </a:p>
              </p:txBody>
            </p:sp>
            <p:sp>
              <p:nvSpPr>
                <p:cNvPr id="84" name="140 CuadroTexto">
                  <a:extLst>
                    <a:ext uri="{FF2B5EF4-FFF2-40B4-BE49-F238E27FC236}">
                      <a16:creationId xmlns:a16="http://schemas.microsoft.com/office/drawing/2014/main" id="{A4FC62BB-B5D4-7884-129B-48D11FEBE064}"/>
                    </a:ext>
                  </a:extLst>
                </p:cNvPr>
                <p:cNvSpPr txBox="1"/>
                <p:nvPr/>
              </p:nvSpPr>
              <p:spPr>
                <a:xfrm>
                  <a:off x="4045294" y="214014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E26</a:t>
                  </a:r>
                </a:p>
              </p:txBody>
            </p:sp>
            <p:sp>
              <p:nvSpPr>
                <p:cNvPr id="85" name="140 CuadroTexto">
                  <a:extLst>
                    <a:ext uri="{FF2B5EF4-FFF2-40B4-BE49-F238E27FC236}">
                      <a16:creationId xmlns:a16="http://schemas.microsoft.com/office/drawing/2014/main" id="{6D9FAD43-68A7-4808-1193-0A8E3F3F18EC}"/>
                    </a:ext>
                  </a:extLst>
                </p:cNvPr>
                <p:cNvSpPr txBox="1"/>
                <p:nvPr/>
              </p:nvSpPr>
              <p:spPr>
                <a:xfrm rot="2547606">
                  <a:off x="5823235" y="3072293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E21</a:t>
                  </a:r>
                </a:p>
              </p:txBody>
            </p:sp>
            <p:sp>
              <p:nvSpPr>
                <p:cNvPr id="86" name="140 CuadroTexto">
                  <a:extLst>
                    <a:ext uri="{FF2B5EF4-FFF2-40B4-BE49-F238E27FC236}">
                      <a16:creationId xmlns:a16="http://schemas.microsoft.com/office/drawing/2014/main" id="{A756EE54-2CA1-C417-BF2D-BAB74A50D985}"/>
                    </a:ext>
                  </a:extLst>
                </p:cNvPr>
                <p:cNvSpPr txBox="1"/>
                <p:nvPr/>
              </p:nvSpPr>
              <p:spPr>
                <a:xfrm>
                  <a:off x="5451117" y="3400397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E18</a:t>
                  </a:r>
                </a:p>
              </p:txBody>
            </p:sp>
            <p:sp>
              <p:nvSpPr>
                <p:cNvPr id="87" name="140 CuadroTexto">
                  <a:extLst>
                    <a:ext uri="{FF2B5EF4-FFF2-40B4-BE49-F238E27FC236}">
                      <a16:creationId xmlns:a16="http://schemas.microsoft.com/office/drawing/2014/main" id="{2B209B42-987C-C166-C95E-AC8BB61C1345}"/>
                    </a:ext>
                  </a:extLst>
                </p:cNvPr>
                <p:cNvSpPr txBox="1"/>
                <p:nvPr/>
              </p:nvSpPr>
              <p:spPr>
                <a:xfrm>
                  <a:off x="6281328" y="3398193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</a:t>
                  </a:r>
                </a:p>
              </p:txBody>
            </p:sp>
            <p:sp>
              <p:nvSpPr>
                <p:cNvPr id="88" name="140 CuadroTexto">
                  <a:extLst>
                    <a:ext uri="{FF2B5EF4-FFF2-40B4-BE49-F238E27FC236}">
                      <a16:creationId xmlns:a16="http://schemas.microsoft.com/office/drawing/2014/main" id="{36E4ADC5-BD54-6D0E-CAE5-1ED5AC781380}"/>
                    </a:ext>
                  </a:extLst>
                </p:cNvPr>
                <p:cNvSpPr txBox="1"/>
                <p:nvPr/>
              </p:nvSpPr>
              <p:spPr>
                <a:xfrm>
                  <a:off x="4218895" y="34400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E27</a:t>
                  </a:r>
                </a:p>
              </p:txBody>
            </p:sp>
            <p:sp>
              <p:nvSpPr>
                <p:cNvPr id="89" name="140 CuadroTexto">
                  <a:extLst>
                    <a:ext uri="{FF2B5EF4-FFF2-40B4-BE49-F238E27FC236}">
                      <a16:creationId xmlns:a16="http://schemas.microsoft.com/office/drawing/2014/main" id="{42C054E4-1EC7-2A2D-3C52-3167C37F3D83}"/>
                    </a:ext>
                  </a:extLst>
                </p:cNvPr>
                <p:cNvSpPr txBox="1"/>
                <p:nvPr/>
              </p:nvSpPr>
              <p:spPr>
                <a:xfrm>
                  <a:off x="3843636" y="396499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E204</a:t>
                  </a:r>
                </a:p>
              </p:txBody>
            </p:sp>
            <p:sp>
              <p:nvSpPr>
                <p:cNvPr id="90" name="140 CuadroTexto">
                  <a:extLst>
                    <a:ext uri="{FF2B5EF4-FFF2-40B4-BE49-F238E27FC236}">
                      <a16:creationId xmlns:a16="http://schemas.microsoft.com/office/drawing/2014/main" id="{C978DF7F-B1ED-EE64-1B56-C01F7CE942B0}"/>
                    </a:ext>
                  </a:extLst>
                </p:cNvPr>
                <p:cNvSpPr txBox="1"/>
                <p:nvPr/>
              </p:nvSpPr>
              <p:spPr>
                <a:xfrm rot="18644881">
                  <a:off x="4145121" y="412248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E202</a:t>
                  </a:r>
                </a:p>
              </p:txBody>
            </p:sp>
            <p:sp>
              <p:nvSpPr>
                <p:cNvPr id="91" name="140 CuadroTexto">
                  <a:extLst>
                    <a:ext uri="{FF2B5EF4-FFF2-40B4-BE49-F238E27FC236}">
                      <a16:creationId xmlns:a16="http://schemas.microsoft.com/office/drawing/2014/main" id="{F046411C-B003-F3CA-FA09-84662FDF7527}"/>
                    </a:ext>
                  </a:extLst>
                </p:cNvPr>
                <p:cNvSpPr txBox="1"/>
                <p:nvPr/>
              </p:nvSpPr>
              <p:spPr>
                <a:xfrm>
                  <a:off x="5266177" y="3800422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E902</a:t>
                  </a:r>
                </a:p>
              </p:txBody>
            </p:sp>
            <p:sp>
              <p:nvSpPr>
                <p:cNvPr id="92" name="140 CuadroTexto">
                  <a:extLst>
                    <a:ext uri="{FF2B5EF4-FFF2-40B4-BE49-F238E27FC236}">
                      <a16:creationId xmlns:a16="http://schemas.microsoft.com/office/drawing/2014/main" id="{CD85A9E8-AEAB-7031-225D-4F4F3FA5CE81}"/>
                    </a:ext>
                  </a:extLst>
                </p:cNvPr>
                <p:cNvSpPr txBox="1"/>
                <p:nvPr/>
              </p:nvSpPr>
              <p:spPr>
                <a:xfrm>
                  <a:off x="3978201" y="4587382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E78</a:t>
                  </a:r>
                </a:p>
              </p:txBody>
            </p:sp>
            <p:sp>
              <p:nvSpPr>
                <p:cNvPr id="93" name="140 CuadroTexto">
                  <a:extLst>
                    <a:ext uri="{FF2B5EF4-FFF2-40B4-BE49-F238E27FC236}">
                      <a16:creationId xmlns:a16="http://schemas.microsoft.com/office/drawing/2014/main" id="{781880CB-99E4-02C7-69C7-150013E5356C}"/>
                    </a:ext>
                  </a:extLst>
                </p:cNvPr>
                <p:cNvSpPr txBox="1"/>
                <p:nvPr/>
              </p:nvSpPr>
              <p:spPr>
                <a:xfrm>
                  <a:off x="6140778" y="83654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</a:t>
                  </a:r>
                </a:p>
              </p:txBody>
            </p:sp>
            <p:sp>
              <p:nvSpPr>
                <p:cNvPr id="94" name="140 CuadroTexto">
                  <a:extLst>
                    <a:ext uri="{FF2B5EF4-FFF2-40B4-BE49-F238E27FC236}">
                      <a16:creationId xmlns:a16="http://schemas.microsoft.com/office/drawing/2014/main" id="{393EF338-7840-81EE-1231-03AA1F04733D}"/>
                    </a:ext>
                  </a:extLst>
                </p:cNvPr>
                <p:cNvSpPr txBox="1"/>
                <p:nvPr/>
              </p:nvSpPr>
              <p:spPr>
                <a:xfrm>
                  <a:off x="6242120" y="114178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</a:t>
                  </a:r>
                </a:p>
              </p:txBody>
            </p:sp>
            <p:sp>
              <p:nvSpPr>
                <p:cNvPr id="95" name="140 CuadroTexto">
                  <a:extLst>
                    <a:ext uri="{FF2B5EF4-FFF2-40B4-BE49-F238E27FC236}">
                      <a16:creationId xmlns:a16="http://schemas.microsoft.com/office/drawing/2014/main" id="{895D05B3-E93E-7198-F664-C4250F6C2F8D}"/>
                    </a:ext>
                  </a:extLst>
                </p:cNvPr>
                <p:cNvSpPr txBox="1"/>
                <p:nvPr/>
              </p:nvSpPr>
              <p:spPr>
                <a:xfrm>
                  <a:off x="7091350" y="158605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E66</a:t>
                  </a:r>
                </a:p>
              </p:txBody>
            </p:sp>
            <p:sp>
              <p:nvSpPr>
                <p:cNvPr id="96" name="140 CuadroTexto">
                  <a:extLst>
                    <a:ext uri="{FF2B5EF4-FFF2-40B4-BE49-F238E27FC236}">
                      <a16:creationId xmlns:a16="http://schemas.microsoft.com/office/drawing/2014/main" id="{57627DF5-F0D1-821A-B0F1-14A32144CCBD}"/>
                    </a:ext>
                  </a:extLst>
                </p:cNvPr>
                <p:cNvSpPr txBox="1"/>
                <p:nvPr/>
              </p:nvSpPr>
              <p:spPr>
                <a:xfrm>
                  <a:off x="7196043" y="202922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E15</a:t>
                  </a:r>
                </a:p>
              </p:txBody>
            </p:sp>
            <p:sp>
              <p:nvSpPr>
                <p:cNvPr id="97" name="140 CuadroTexto">
                  <a:extLst>
                    <a:ext uri="{FF2B5EF4-FFF2-40B4-BE49-F238E27FC236}">
                      <a16:creationId xmlns:a16="http://schemas.microsoft.com/office/drawing/2014/main" id="{5FCB711A-383C-374E-F708-9A9A2318FD81}"/>
                    </a:ext>
                  </a:extLst>
                </p:cNvPr>
                <p:cNvSpPr txBox="1"/>
                <p:nvPr/>
              </p:nvSpPr>
              <p:spPr>
                <a:xfrm>
                  <a:off x="7414793" y="274419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E16</a:t>
                  </a:r>
                </a:p>
              </p:txBody>
            </p:sp>
            <p:sp>
              <p:nvSpPr>
                <p:cNvPr id="98" name="140 CuadroTexto">
                  <a:extLst>
                    <a:ext uri="{FF2B5EF4-FFF2-40B4-BE49-F238E27FC236}">
                      <a16:creationId xmlns:a16="http://schemas.microsoft.com/office/drawing/2014/main" id="{23F42169-547C-BD71-A904-C6256D3D6005}"/>
                    </a:ext>
                  </a:extLst>
                </p:cNvPr>
                <p:cNvSpPr txBox="1"/>
                <p:nvPr/>
              </p:nvSpPr>
              <p:spPr>
                <a:xfrm>
                  <a:off x="6799151" y="306680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E71</a:t>
                  </a:r>
                </a:p>
              </p:txBody>
            </p:sp>
            <p:sp>
              <p:nvSpPr>
                <p:cNvPr id="99" name="140 CuadroTexto">
                  <a:extLst>
                    <a:ext uri="{FF2B5EF4-FFF2-40B4-BE49-F238E27FC236}">
                      <a16:creationId xmlns:a16="http://schemas.microsoft.com/office/drawing/2014/main" id="{F743DED7-BCEB-5435-04E8-E2CF51CD210D}"/>
                    </a:ext>
                  </a:extLst>
                </p:cNvPr>
                <p:cNvSpPr txBox="1"/>
                <p:nvPr/>
              </p:nvSpPr>
              <p:spPr>
                <a:xfrm>
                  <a:off x="6827497" y="880432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E13</a:t>
                  </a:r>
                </a:p>
              </p:txBody>
            </p:sp>
            <p:sp>
              <p:nvSpPr>
                <p:cNvPr id="100" name="140 CuadroTexto">
                  <a:extLst>
                    <a:ext uri="{FF2B5EF4-FFF2-40B4-BE49-F238E27FC236}">
                      <a16:creationId xmlns:a16="http://schemas.microsoft.com/office/drawing/2014/main" id="{7D90B513-E4F1-5C17-418A-B4A3B56F8689}"/>
                    </a:ext>
                  </a:extLst>
                </p:cNvPr>
                <p:cNvSpPr txBox="1"/>
                <p:nvPr/>
              </p:nvSpPr>
              <p:spPr>
                <a:xfrm>
                  <a:off x="6834734" y="135887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E14</a:t>
                  </a:r>
                </a:p>
              </p:txBody>
            </p:sp>
            <p:sp>
              <p:nvSpPr>
                <p:cNvPr id="101" name="140 CuadroTexto">
                  <a:extLst>
                    <a:ext uri="{FF2B5EF4-FFF2-40B4-BE49-F238E27FC236}">
                      <a16:creationId xmlns:a16="http://schemas.microsoft.com/office/drawing/2014/main" id="{A2DBA366-C7AC-08E1-13D5-A200E7F364CF}"/>
                    </a:ext>
                  </a:extLst>
                </p:cNvPr>
                <p:cNvSpPr txBox="1"/>
                <p:nvPr/>
              </p:nvSpPr>
              <p:spPr>
                <a:xfrm>
                  <a:off x="10213853" y="2371044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E46</a:t>
                  </a:r>
                </a:p>
              </p:txBody>
            </p:sp>
            <p:sp>
              <p:nvSpPr>
                <p:cNvPr id="102" name="140 CuadroTexto">
                  <a:extLst>
                    <a:ext uri="{FF2B5EF4-FFF2-40B4-BE49-F238E27FC236}">
                      <a16:creationId xmlns:a16="http://schemas.microsoft.com/office/drawing/2014/main" id="{25F84161-D8B7-1477-BAC6-298B3B6420C7}"/>
                    </a:ext>
                  </a:extLst>
                </p:cNvPr>
                <p:cNvSpPr txBox="1"/>
                <p:nvPr/>
              </p:nvSpPr>
              <p:spPr>
                <a:xfrm>
                  <a:off x="9346834" y="205612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E40</a:t>
                  </a:r>
                </a:p>
              </p:txBody>
            </p:sp>
            <p:sp>
              <p:nvSpPr>
                <p:cNvPr id="103" name="140 CuadroTexto">
                  <a:extLst>
                    <a:ext uri="{FF2B5EF4-FFF2-40B4-BE49-F238E27FC236}">
                      <a16:creationId xmlns:a16="http://schemas.microsoft.com/office/drawing/2014/main" id="{571027B2-DF02-DB79-CAE5-BB50DE9A3BAE}"/>
                    </a:ext>
                  </a:extLst>
                </p:cNvPr>
                <p:cNvSpPr txBox="1"/>
                <p:nvPr/>
              </p:nvSpPr>
              <p:spPr>
                <a:xfrm>
                  <a:off x="9373886" y="29119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E41</a:t>
                  </a:r>
                </a:p>
              </p:txBody>
            </p:sp>
            <p:sp>
              <p:nvSpPr>
                <p:cNvPr id="104" name="140 CuadroTexto">
                  <a:extLst>
                    <a:ext uri="{FF2B5EF4-FFF2-40B4-BE49-F238E27FC236}">
                      <a16:creationId xmlns:a16="http://schemas.microsoft.com/office/drawing/2014/main" id="{10287775-D5E1-F063-85A8-B93D95E10A33}"/>
                    </a:ext>
                  </a:extLst>
                </p:cNvPr>
                <p:cNvSpPr txBox="1"/>
                <p:nvPr/>
              </p:nvSpPr>
              <p:spPr>
                <a:xfrm>
                  <a:off x="8534285" y="400916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E42</a:t>
                  </a:r>
                </a:p>
              </p:txBody>
            </p:sp>
            <p:sp>
              <p:nvSpPr>
                <p:cNvPr id="105" name="140 CuadroTexto">
                  <a:extLst>
                    <a:ext uri="{FF2B5EF4-FFF2-40B4-BE49-F238E27FC236}">
                      <a16:creationId xmlns:a16="http://schemas.microsoft.com/office/drawing/2014/main" id="{FD33C211-37DB-9469-1053-290F41A49BB7}"/>
                    </a:ext>
                  </a:extLst>
                </p:cNvPr>
                <p:cNvSpPr txBox="1"/>
                <p:nvPr/>
              </p:nvSpPr>
              <p:spPr>
                <a:xfrm>
                  <a:off x="7629084" y="3081690"/>
                  <a:ext cx="179439" cy="8848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E43</a:t>
                  </a:r>
                </a:p>
              </p:txBody>
            </p:sp>
            <p:sp>
              <p:nvSpPr>
                <p:cNvPr id="106" name="140 CuadroTexto">
                  <a:extLst>
                    <a:ext uri="{FF2B5EF4-FFF2-40B4-BE49-F238E27FC236}">
                      <a16:creationId xmlns:a16="http://schemas.microsoft.com/office/drawing/2014/main" id="{4F3B4270-1516-F9B1-8C62-AFE260EC2AFB}"/>
                    </a:ext>
                  </a:extLst>
                </p:cNvPr>
                <p:cNvSpPr txBox="1"/>
                <p:nvPr/>
              </p:nvSpPr>
              <p:spPr>
                <a:xfrm>
                  <a:off x="9061099" y="386455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E110</a:t>
                  </a:r>
                </a:p>
              </p:txBody>
            </p:sp>
            <p:sp>
              <p:nvSpPr>
                <p:cNvPr id="107" name="140 CuadroTexto">
                  <a:extLst>
                    <a:ext uri="{FF2B5EF4-FFF2-40B4-BE49-F238E27FC236}">
                      <a16:creationId xmlns:a16="http://schemas.microsoft.com/office/drawing/2014/main" id="{7498CAC5-278A-79C3-688A-F3F5AF1B5D3E}"/>
                    </a:ext>
                  </a:extLst>
                </p:cNvPr>
                <p:cNvSpPr txBox="1"/>
                <p:nvPr/>
              </p:nvSpPr>
              <p:spPr>
                <a:xfrm>
                  <a:off x="9085854" y="435207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E111</a:t>
                  </a:r>
                </a:p>
              </p:txBody>
            </p:sp>
            <p:sp>
              <p:nvSpPr>
                <p:cNvPr id="108" name="140 CuadroTexto">
                  <a:extLst>
                    <a:ext uri="{FF2B5EF4-FFF2-40B4-BE49-F238E27FC236}">
                      <a16:creationId xmlns:a16="http://schemas.microsoft.com/office/drawing/2014/main" id="{CAEE3A2C-0587-96AC-EA46-D6D8476F2CC7}"/>
                    </a:ext>
                  </a:extLst>
                </p:cNvPr>
                <p:cNvSpPr txBox="1"/>
                <p:nvPr/>
              </p:nvSpPr>
              <p:spPr>
                <a:xfrm>
                  <a:off x="6524852" y="363658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E22</a:t>
                  </a:r>
                </a:p>
              </p:txBody>
            </p:sp>
            <p:sp>
              <p:nvSpPr>
                <p:cNvPr id="109" name="140 CuadroTexto">
                  <a:extLst>
                    <a:ext uri="{FF2B5EF4-FFF2-40B4-BE49-F238E27FC236}">
                      <a16:creationId xmlns:a16="http://schemas.microsoft.com/office/drawing/2014/main" id="{165CAC57-DE4E-F276-E2B3-93305997977C}"/>
                    </a:ext>
                  </a:extLst>
                </p:cNvPr>
                <p:cNvSpPr txBox="1"/>
                <p:nvPr/>
              </p:nvSpPr>
              <p:spPr>
                <a:xfrm>
                  <a:off x="5437516" y="1929583"/>
                  <a:ext cx="179438" cy="7612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E61</a:t>
                  </a:r>
                </a:p>
              </p:txBody>
            </p:sp>
            <p:sp>
              <p:nvSpPr>
                <p:cNvPr id="110" name="140 CuadroTexto">
                  <a:extLst>
                    <a:ext uri="{FF2B5EF4-FFF2-40B4-BE49-F238E27FC236}">
                      <a16:creationId xmlns:a16="http://schemas.microsoft.com/office/drawing/2014/main" id="{68E2F6E2-432E-6534-6F03-CB08A5E5139F}"/>
                    </a:ext>
                  </a:extLst>
                </p:cNvPr>
                <p:cNvSpPr txBox="1"/>
                <p:nvPr/>
              </p:nvSpPr>
              <p:spPr>
                <a:xfrm>
                  <a:off x="6210614" y="160099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E65</a:t>
                  </a:r>
                </a:p>
              </p:txBody>
            </p:sp>
            <p:sp>
              <p:nvSpPr>
                <p:cNvPr id="111" name="140 CuadroTexto">
                  <a:extLst>
                    <a:ext uri="{FF2B5EF4-FFF2-40B4-BE49-F238E27FC236}">
                      <a16:creationId xmlns:a16="http://schemas.microsoft.com/office/drawing/2014/main" id="{B7DA6745-B60B-0E0B-E14A-3A6F6F751E6D}"/>
                    </a:ext>
                  </a:extLst>
                </p:cNvPr>
                <p:cNvSpPr txBox="1"/>
                <p:nvPr/>
              </p:nvSpPr>
              <p:spPr>
                <a:xfrm>
                  <a:off x="7372883" y="39676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E39</a:t>
                  </a:r>
                </a:p>
              </p:txBody>
            </p:sp>
            <p:sp>
              <p:nvSpPr>
                <p:cNvPr id="112" name="140 CuadroTexto">
                  <a:extLst>
                    <a:ext uri="{FF2B5EF4-FFF2-40B4-BE49-F238E27FC236}">
                      <a16:creationId xmlns:a16="http://schemas.microsoft.com/office/drawing/2014/main" id="{9AAEA3CB-DB77-5C08-37D5-E65F93CE7E42}"/>
                    </a:ext>
                  </a:extLst>
                </p:cNvPr>
                <p:cNvSpPr txBox="1"/>
                <p:nvPr/>
              </p:nvSpPr>
              <p:spPr>
                <a:xfrm>
                  <a:off x="3727976" y="482498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E77</a:t>
                  </a:r>
                </a:p>
              </p:txBody>
            </p:sp>
            <p:sp>
              <p:nvSpPr>
                <p:cNvPr id="113" name="140 CuadroTexto">
                  <a:extLst>
                    <a:ext uri="{FF2B5EF4-FFF2-40B4-BE49-F238E27FC236}">
                      <a16:creationId xmlns:a16="http://schemas.microsoft.com/office/drawing/2014/main" id="{3B1DC970-29CD-A240-5793-274DB0210948}"/>
                    </a:ext>
                  </a:extLst>
                </p:cNvPr>
                <p:cNvSpPr txBox="1"/>
                <p:nvPr/>
              </p:nvSpPr>
              <p:spPr>
                <a:xfrm>
                  <a:off x="3847283" y="550779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E903</a:t>
                  </a:r>
                </a:p>
              </p:txBody>
            </p:sp>
            <p:sp>
              <p:nvSpPr>
                <p:cNvPr id="114" name="140 CuadroTexto">
                  <a:extLst>
                    <a:ext uri="{FF2B5EF4-FFF2-40B4-BE49-F238E27FC236}">
                      <a16:creationId xmlns:a16="http://schemas.microsoft.com/office/drawing/2014/main" id="{DABA23DD-C5D0-2DB1-F29D-4421011D1B9A}"/>
                    </a:ext>
                  </a:extLst>
                </p:cNvPr>
                <p:cNvSpPr txBox="1"/>
                <p:nvPr/>
              </p:nvSpPr>
              <p:spPr>
                <a:xfrm rot="2129018">
                  <a:off x="3344395" y="638881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E350</a:t>
                  </a:r>
                </a:p>
              </p:txBody>
            </p:sp>
            <p:sp>
              <p:nvSpPr>
                <p:cNvPr id="115" name="140 CuadroTexto">
                  <a:extLst>
                    <a:ext uri="{FF2B5EF4-FFF2-40B4-BE49-F238E27FC236}">
                      <a16:creationId xmlns:a16="http://schemas.microsoft.com/office/drawing/2014/main" id="{DA74D961-9C20-37BE-895B-A4979BF51A1A}"/>
                    </a:ext>
                  </a:extLst>
                </p:cNvPr>
                <p:cNvSpPr txBox="1"/>
                <p:nvPr/>
              </p:nvSpPr>
              <p:spPr>
                <a:xfrm rot="1202452">
                  <a:off x="3046912" y="641223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E351</a:t>
                  </a:r>
                </a:p>
              </p:txBody>
            </p:sp>
            <p:sp>
              <p:nvSpPr>
                <p:cNvPr id="116" name="140 CuadroTexto">
                  <a:extLst>
                    <a:ext uri="{FF2B5EF4-FFF2-40B4-BE49-F238E27FC236}">
                      <a16:creationId xmlns:a16="http://schemas.microsoft.com/office/drawing/2014/main" id="{D12805FE-D29F-85B6-DBAD-EADD15E931F7}"/>
                    </a:ext>
                  </a:extLst>
                </p:cNvPr>
                <p:cNvSpPr txBox="1"/>
                <p:nvPr/>
              </p:nvSpPr>
              <p:spPr>
                <a:xfrm rot="18089013">
                  <a:off x="2665030" y="616636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E352</a:t>
                  </a:r>
                </a:p>
              </p:txBody>
            </p:sp>
            <p:sp>
              <p:nvSpPr>
                <p:cNvPr id="117" name="140 CuadroTexto">
                  <a:extLst>
                    <a:ext uri="{FF2B5EF4-FFF2-40B4-BE49-F238E27FC236}">
                      <a16:creationId xmlns:a16="http://schemas.microsoft.com/office/drawing/2014/main" id="{97474BC4-28AB-DBFC-D665-A9B6B4E987F5}"/>
                    </a:ext>
                  </a:extLst>
                </p:cNvPr>
                <p:cNvSpPr txBox="1"/>
                <p:nvPr/>
              </p:nvSpPr>
              <p:spPr>
                <a:xfrm>
                  <a:off x="1945737" y="63313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E353</a:t>
                  </a:r>
                </a:p>
              </p:txBody>
            </p:sp>
            <p:sp>
              <p:nvSpPr>
                <p:cNvPr id="118" name="140 CuadroTexto">
                  <a:extLst>
                    <a:ext uri="{FF2B5EF4-FFF2-40B4-BE49-F238E27FC236}">
                      <a16:creationId xmlns:a16="http://schemas.microsoft.com/office/drawing/2014/main" id="{D6D654D5-643A-9C98-5E0D-AAE25F86522E}"/>
                    </a:ext>
                  </a:extLst>
                </p:cNvPr>
                <p:cNvSpPr txBox="1"/>
                <p:nvPr/>
              </p:nvSpPr>
              <p:spPr>
                <a:xfrm>
                  <a:off x="3829270" y="592058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E29</a:t>
                  </a:r>
                </a:p>
              </p:txBody>
            </p:sp>
            <p:sp>
              <p:nvSpPr>
                <p:cNvPr id="119" name="140 CuadroTexto">
                  <a:extLst>
                    <a:ext uri="{FF2B5EF4-FFF2-40B4-BE49-F238E27FC236}">
                      <a16:creationId xmlns:a16="http://schemas.microsoft.com/office/drawing/2014/main" id="{E242BAB1-8A0E-D78B-3D45-51D48F0C1AD6}"/>
                    </a:ext>
                  </a:extLst>
                </p:cNvPr>
                <p:cNvSpPr txBox="1"/>
                <p:nvPr/>
              </p:nvSpPr>
              <p:spPr>
                <a:xfrm>
                  <a:off x="4147485" y="576290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E74</a:t>
                  </a:r>
                </a:p>
              </p:txBody>
            </p:sp>
            <p:sp>
              <p:nvSpPr>
                <p:cNvPr id="120" name="140 CuadroTexto">
                  <a:extLst>
                    <a:ext uri="{FF2B5EF4-FFF2-40B4-BE49-F238E27FC236}">
                      <a16:creationId xmlns:a16="http://schemas.microsoft.com/office/drawing/2014/main" id="{5A02ECBB-A90F-1BED-7CF8-FE712EE60DA7}"/>
                    </a:ext>
                  </a:extLst>
                </p:cNvPr>
                <p:cNvSpPr txBox="1"/>
                <p:nvPr/>
              </p:nvSpPr>
              <p:spPr>
                <a:xfrm>
                  <a:off x="4697272" y="55763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E30</a:t>
                  </a:r>
                </a:p>
              </p:txBody>
            </p:sp>
            <p:sp>
              <p:nvSpPr>
                <p:cNvPr id="121" name="140 CuadroTexto">
                  <a:extLst>
                    <a:ext uri="{FF2B5EF4-FFF2-40B4-BE49-F238E27FC236}">
                      <a16:creationId xmlns:a16="http://schemas.microsoft.com/office/drawing/2014/main" id="{A7DC7A91-62B0-CBC2-BF7F-72C12CAC21DD}"/>
                    </a:ext>
                  </a:extLst>
                </p:cNvPr>
                <p:cNvSpPr txBox="1"/>
                <p:nvPr/>
              </p:nvSpPr>
              <p:spPr>
                <a:xfrm rot="3027421">
                  <a:off x="5956559" y="396814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E72</a:t>
                  </a:r>
                </a:p>
              </p:txBody>
            </p:sp>
            <p:sp>
              <p:nvSpPr>
                <p:cNvPr id="122" name="140 CuadroTexto">
                  <a:extLst>
                    <a:ext uri="{FF2B5EF4-FFF2-40B4-BE49-F238E27FC236}">
                      <a16:creationId xmlns:a16="http://schemas.microsoft.com/office/drawing/2014/main" id="{E74D996A-704F-D11C-4EB5-3E7DE32E3CED}"/>
                    </a:ext>
                  </a:extLst>
                </p:cNvPr>
                <p:cNvSpPr txBox="1"/>
                <p:nvPr/>
              </p:nvSpPr>
              <p:spPr>
                <a:xfrm>
                  <a:off x="5825839" y="426358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E24</a:t>
                  </a:r>
                </a:p>
              </p:txBody>
            </p:sp>
            <p:sp>
              <p:nvSpPr>
                <p:cNvPr id="123" name="140 CuadroTexto">
                  <a:extLst>
                    <a:ext uri="{FF2B5EF4-FFF2-40B4-BE49-F238E27FC236}">
                      <a16:creationId xmlns:a16="http://schemas.microsoft.com/office/drawing/2014/main" id="{0B93B4BC-154B-EB2F-F660-A5749908512E}"/>
                    </a:ext>
                  </a:extLst>
                </p:cNvPr>
                <p:cNvSpPr txBox="1"/>
                <p:nvPr/>
              </p:nvSpPr>
              <p:spPr>
                <a:xfrm>
                  <a:off x="5599270" y="481291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E32</a:t>
                  </a:r>
                </a:p>
              </p:txBody>
            </p:sp>
            <p:sp>
              <p:nvSpPr>
                <p:cNvPr id="124" name="140 CuadroTexto">
                  <a:extLst>
                    <a:ext uri="{FF2B5EF4-FFF2-40B4-BE49-F238E27FC236}">
                      <a16:creationId xmlns:a16="http://schemas.microsoft.com/office/drawing/2014/main" id="{5AC5179B-1C63-9E75-503E-E07736B1D09F}"/>
                    </a:ext>
                  </a:extLst>
                </p:cNvPr>
                <p:cNvSpPr txBox="1"/>
                <p:nvPr/>
              </p:nvSpPr>
              <p:spPr>
                <a:xfrm>
                  <a:off x="5485454" y="530087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E31</a:t>
                  </a:r>
                </a:p>
              </p:txBody>
            </p:sp>
            <p:sp>
              <p:nvSpPr>
                <p:cNvPr id="125" name="140 CuadroTexto">
                  <a:extLst>
                    <a:ext uri="{FF2B5EF4-FFF2-40B4-BE49-F238E27FC236}">
                      <a16:creationId xmlns:a16="http://schemas.microsoft.com/office/drawing/2014/main" id="{BD455863-1CBD-7A9D-9860-494FEDBEB878}"/>
                    </a:ext>
                  </a:extLst>
                </p:cNvPr>
                <p:cNvSpPr txBox="1"/>
                <p:nvPr/>
              </p:nvSpPr>
              <p:spPr>
                <a:xfrm>
                  <a:off x="6805356" y="428651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E59</a:t>
                  </a:r>
                </a:p>
              </p:txBody>
            </p:sp>
            <p:sp>
              <p:nvSpPr>
                <p:cNvPr id="126" name="140 CuadroTexto">
                  <a:extLst>
                    <a:ext uri="{FF2B5EF4-FFF2-40B4-BE49-F238E27FC236}">
                      <a16:creationId xmlns:a16="http://schemas.microsoft.com/office/drawing/2014/main" id="{5C671E93-2A00-23CD-CC79-19660E9BDA5C}"/>
                    </a:ext>
                  </a:extLst>
                </p:cNvPr>
                <p:cNvSpPr txBox="1"/>
                <p:nvPr/>
              </p:nvSpPr>
              <p:spPr>
                <a:xfrm>
                  <a:off x="7681073" y="459545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E60</a:t>
                  </a:r>
                </a:p>
              </p:txBody>
            </p:sp>
            <p:sp>
              <p:nvSpPr>
                <p:cNvPr id="127" name="140 CuadroTexto">
                  <a:extLst>
                    <a:ext uri="{FF2B5EF4-FFF2-40B4-BE49-F238E27FC236}">
                      <a16:creationId xmlns:a16="http://schemas.microsoft.com/office/drawing/2014/main" id="{DD830AB0-786E-5ED8-8CDD-94CDFB81DA8C}"/>
                    </a:ext>
                  </a:extLst>
                </p:cNvPr>
                <p:cNvSpPr txBox="1"/>
                <p:nvPr/>
              </p:nvSpPr>
              <p:spPr>
                <a:xfrm>
                  <a:off x="8532087" y="468351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E36</a:t>
                  </a:r>
                </a:p>
              </p:txBody>
            </p:sp>
            <p:sp>
              <p:nvSpPr>
                <p:cNvPr id="128" name="140 CuadroTexto">
                  <a:extLst>
                    <a:ext uri="{FF2B5EF4-FFF2-40B4-BE49-F238E27FC236}">
                      <a16:creationId xmlns:a16="http://schemas.microsoft.com/office/drawing/2014/main" id="{EBFD6980-3069-2D84-AF2E-5D55F78F4AF1}"/>
                    </a:ext>
                  </a:extLst>
                </p:cNvPr>
                <p:cNvSpPr txBox="1"/>
                <p:nvPr/>
              </p:nvSpPr>
              <p:spPr>
                <a:xfrm>
                  <a:off x="7632165" y="518830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E23</a:t>
                  </a:r>
                </a:p>
              </p:txBody>
            </p:sp>
            <p:sp>
              <p:nvSpPr>
                <p:cNvPr id="129" name="140 CuadroTexto">
                  <a:extLst>
                    <a:ext uri="{FF2B5EF4-FFF2-40B4-BE49-F238E27FC236}">
                      <a16:creationId xmlns:a16="http://schemas.microsoft.com/office/drawing/2014/main" id="{6090B9D6-D96A-7844-AA14-01B1D911E9E5}"/>
                    </a:ext>
                  </a:extLst>
                </p:cNvPr>
                <p:cNvSpPr txBox="1"/>
                <p:nvPr/>
              </p:nvSpPr>
              <p:spPr>
                <a:xfrm rot="18771142">
                  <a:off x="7994515" y="540034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E35</a:t>
                  </a:r>
                </a:p>
              </p:txBody>
            </p:sp>
            <p:sp>
              <p:nvSpPr>
                <p:cNvPr id="130" name="140 CuadroTexto">
                  <a:extLst>
                    <a:ext uri="{FF2B5EF4-FFF2-40B4-BE49-F238E27FC236}">
                      <a16:creationId xmlns:a16="http://schemas.microsoft.com/office/drawing/2014/main" id="{608E1C57-D947-3F20-91F4-434FBF63BD43}"/>
                    </a:ext>
                  </a:extLst>
                </p:cNvPr>
                <p:cNvSpPr txBox="1"/>
                <p:nvPr/>
              </p:nvSpPr>
              <p:spPr>
                <a:xfrm rot="3815639">
                  <a:off x="7779521" y="570976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E38</a:t>
                  </a:r>
                </a:p>
              </p:txBody>
            </p:sp>
            <p:sp>
              <p:nvSpPr>
                <p:cNvPr id="131" name="140 CuadroTexto">
                  <a:extLst>
                    <a:ext uri="{FF2B5EF4-FFF2-40B4-BE49-F238E27FC236}">
                      <a16:creationId xmlns:a16="http://schemas.microsoft.com/office/drawing/2014/main" id="{41D6F85E-1814-9780-EE8C-B8EA0F4B84B7}"/>
                    </a:ext>
                  </a:extLst>
                </p:cNvPr>
                <p:cNvSpPr txBox="1"/>
                <p:nvPr/>
              </p:nvSpPr>
              <p:spPr>
                <a:xfrm>
                  <a:off x="7309056" y="641979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E54</a:t>
                  </a:r>
                </a:p>
              </p:txBody>
            </p:sp>
            <p:sp>
              <p:nvSpPr>
                <p:cNvPr id="132" name="140 CuadroTexto">
                  <a:extLst>
                    <a:ext uri="{FF2B5EF4-FFF2-40B4-BE49-F238E27FC236}">
                      <a16:creationId xmlns:a16="http://schemas.microsoft.com/office/drawing/2014/main" id="{0FB110C2-5537-9523-ED64-0CFA7614B153}"/>
                    </a:ext>
                  </a:extLst>
                </p:cNvPr>
                <p:cNvSpPr txBox="1"/>
                <p:nvPr/>
              </p:nvSpPr>
              <p:spPr>
                <a:xfrm>
                  <a:off x="6786678" y="637715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E55</a:t>
                  </a:r>
                </a:p>
              </p:txBody>
            </p:sp>
            <p:sp>
              <p:nvSpPr>
                <p:cNvPr id="133" name="140 CuadroTexto">
                  <a:extLst>
                    <a:ext uri="{FF2B5EF4-FFF2-40B4-BE49-F238E27FC236}">
                      <a16:creationId xmlns:a16="http://schemas.microsoft.com/office/drawing/2014/main" id="{E2CA9C66-CA30-E99C-8D07-A4A70B36CCA6}"/>
                    </a:ext>
                  </a:extLst>
                </p:cNvPr>
                <p:cNvSpPr txBox="1"/>
                <p:nvPr/>
              </p:nvSpPr>
              <p:spPr>
                <a:xfrm>
                  <a:off x="6080113" y="679121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E52</a:t>
                  </a:r>
                </a:p>
              </p:txBody>
            </p:sp>
            <p:sp>
              <p:nvSpPr>
                <p:cNvPr id="134" name="140 CuadroTexto">
                  <a:extLst>
                    <a:ext uri="{FF2B5EF4-FFF2-40B4-BE49-F238E27FC236}">
                      <a16:creationId xmlns:a16="http://schemas.microsoft.com/office/drawing/2014/main" id="{5E2D8D34-61F0-22B4-53CA-E2BFCD3F2CA8}"/>
                    </a:ext>
                  </a:extLst>
                </p:cNvPr>
                <p:cNvSpPr txBox="1"/>
                <p:nvPr/>
              </p:nvSpPr>
              <p:spPr>
                <a:xfrm>
                  <a:off x="4689736" y="724910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E51</a:t>
                  </a:r>
                </a:p>
              </p:txBody>
            </p:sp>
            <p:sp>
              <p:nvSpPr>
                <p:cNvPr id="135" name="140 CuadroTexto">
                  <a:extLst>
                    <a:ext uri="{FF2B5EF4-FFF2-40B4-BE49-F238E27FC236}">
                      <a16:creationId xmlns:a16="http://schemas.microsoft.com/office/drawing/2014/main" id="{5592F728-EE3C-9704-0C2A-622066B9EC7A}"/>
                    </a:ext>
                  </a:extLst>
                </p:cNvPr>
                <p:cNvSpPr txBox="1"/>
                <p:nvPr/>
              </p:nvSpPr>
              <p:spPr>
                <a:xfrm>
                  <a:off x="4311468" y="647912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E50</a:t>
                  </a:r>
                </a:p>
              </p:txBody>
            </p:sp>
            <p:sp>
              <p:nvSpPr>
                <p:cNvPr id="136" name="140 CuadroTexto">
                  <a:extLst>
                    <a:ext uri="{FF2B5EF4-FFF2-40B4-BE49-F238E27FC236}">
                      <a16:creationId xmlns:a16="http://schemas.microsoft.com/office/drawing/2014/main" id="{F44FA2B1-A900-C59E-DBDF-25F5B7F9DBD9}"/>
                    </a:ext>
                  </a:extLst>
                </p:cNvPr>
                <p:cNvSpPr txBox="1"/>
                <p:nvPr/>
              </p:nvSpPr>
              <p:spPr>
                <a:xfrm rot="17984646">
                  <a:off x="3986242" y="660807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E104</a:t>
                  </a:r>
                </a:p>
              </p:txBody>
            </p:sp>
            <p:sp>
              <p:nvSpPr>
                <p:cNvPr id="137" name="140 CuadroTexto">
                  <a:extLst>
                    <a:ext uri="{FF2B5EF4-FFF2-40B4-BE49-F238E27FC236}">
                      <a16:creationId xmlns:a16="http://schemas.microsoft.com/office/drawing/2014/main" id="{59A88A07-BB53-0B1A-477E-A18D0E19D909}"/>
                    </a:ext>
                  </a:extLst>
                </p:cNvPr>
                <p:cNvSpPr txBox="1"/>
                <p:nvPr/>
              </p:nvSpPr>
              <p:spPr>
                <a:xfrm rot="2928133">
                  <a:off x="3759930" y="687366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E105</a:t>
                  </a:r>
                </a:p>
              </p:txBody>
            </p:sp>
            <p:sp>
              <p:nvSpPr>
                <p:cNvPr id="138" name="140 CuadroTexto">
                  <a:extLst>
                    <a:ext uri="{FF2B5EF4-FFF2-40B4-BE49-F238E27FC236}">
                      <a16:creationId xmlns:a16="http://schemas.microsoft.com/office/drawing/2014/main" id="{7A4919BB-C5FD-5DE9-B7EF-8D697C93E4FB}"/>
                    </a:ext>
                  </a:extLst>
                </p:cNvPr>
                <p:cNvSpPr txBox="1"/>
                <p:nvPr/>
              </p:nvSpPr>
              <p:spPr>
                <a:xfrm rot="3808622">
                  <a:off x="4286685" y="61121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E45</a:t>
                  </a:r>
                </a:p>
              </p:txBody>
            </p:sp>
            <p:sp>
              <p:nvSpPr>
                <p:cNvPr id="139" name="140 CuadroTexto">
                  <a:extLst>
                    <a:ext uri="{FF2B5EF4-FFF2-40B4-BE49-F238E27FC236}">
                      <a16:creationId xmlns:a16="http://schemas.microsoft.com/office/drawing/2014/main" id="{F55A482F-40AE-B813-14C6-481E51B0966F}"/>
                    </a:ext>
                  </a:extLst>
                </p:cNvPr>
                <p:cNvSpPr txBox="1"/>
                <p:nvPr/>
              </p:nvSpPr>
              <p:spPr>
                <a:xfrm>
                  <a:off x="5139555" y="652771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E49</a:t>
                  </a:r>
                </a:p>
              </p:txBody>
            </p:sp>
            <p:sp>
              <p:nvSpPr>
                <p:cNvPr id="140" name="140 CuadroTexto">
                  <a:extLst>
                    <a:ext uri="{FF2B5EF4-FFF2-40B4-BE49-F238E27FC236}">
                      <a16:creationId xmlns:a16="http://schemas.microsoft.com/office/drawing/2014/main" id="{C42016F9-17E9-B448-2DD1-AB85323D27D3}"/>
                    </a:ext>
                  </a:extLst>
                </p:cNvPr>
                <p:cNvSpPr txBox="1"/>
                <p:nvPr/>
              </p:nvSpPr>
              <p:spPr>
                <a:xfrm>
                  <a:off x="5278399" y="591319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E68</a:t>
                  </a:r>
                </a:p>
              </p:txBody>
            </p:sp>
            <p:sp>
              <p:nvSpPr>
                <p:cNvPr id="141" name="140 CuadroTexto">
                  <a:extLst>
                    <a:ext uri="{FF2B5EF4-FFF2-40B4-BE49-F238E27FC236}">
                      <a16:creationId xmlns:a16="http://schemas.microsoft.com/office/drawing/2014/main" id="{77648F8F-4251-F565-3FB1-4441BB6FD812}"/>
                    </a:ext>
                  </a:extLst>
                </p:cNvPr>
                <p:cNvSpPr txBox="1"/>
                <p:nvPr/>
              </p:nvSpPr>
              <p:spPr>
                <a:xfrm>
                  <a:off x="4952072" y="608640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E34</a:t>
                  </a:r>
                </a:p>
              </p:txBody>
            </p:sp>
            <p:sp>
              <p:nvSpPr>
                <p:cNvPr id="142" name="140 CuadroTexto">
                  <a:extLst>
                    <a:ext uri="{FF2B5EF4-FFF2-40B4-BE49-F238E27FC236}">
                      <a16:creationId xmlns:a16="http://schemas.microsoft.com/office/drawing/2014/main" id="{FD53259F-C64E-D647-870C-8C880051F9F3}"/>
                    </a:ext>
                  </a:extLst>
                </p:cNvPr>
                <p:cNvSpPr txBox="1"/>
                <p:nvPr/>
              </p:nvSpPr>
              <p:spPr>
                <a:xfrm>
                  <a:off x="5485454" y="5558426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E47</a:t>
                  </a:r>
                </a:p>
              </p:txBody>
            </p:sp>
            <p:sp>
              <p:nvSpPr>
                <p:cNvPr id="143" name="140 CuadroTexto">
                  <a:extLst>
                    <a:ext uri="{FF2B5EF4-FFF2-40B4-BE49-F238E27FC236}">
                      <a16:creationId xmlns:a16="http://schemas.microsoft.com/office/drawing/2014/main" id="{C5C483E4-D29C-27F7-EC8C-B8AE26CCB163}"/>
                    </a:ext>
                  </a:extLst>
                </p:cNvPr>
                <p:cNvSpPr txBox="1"/>
                <p:nvPr/>
              </p:nvSpPr>
              <p:spPr>
                <a:xfrm>
                  <a:off x="6028636" y="574402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E48</a:t>
                  </a:r>
                </a:p>
              </p:txBody>
            </p:sp>
            <p:sp>
              <p:nvSpPr>
                <p:cNvPr id="144" name="140 CuadroTexto">
                  <a:extLst>
                    <a:ext uri="{FF2B5EF4-FFF2-40B4-BE49-F238E27FC236}">
                      <a16:creationId xmlns:a16="http://schemas.microsoft.com/office/drawing/2014/main" id="{742F4FF6-DBDE-9D66-99CB-B9D163747079}"/>
                    </a:ext>
                  </a:extLst>
                </p:cNvPr>
                <p:cNvSpPr txBox="1"/>
                <p:nvPr/>
              </p:nvSpPr>
              <p:spPr>
                <a:xfrm rot="2571111">
                  <a:off x="6095527" y="6384678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E44</a:t>
                  </a:r>
                </a:p>
              </p:txBody>
            </p:sp>
            <p:sp>
              <p:nvSpPr>
                <p:cNvPr id="145" name="140 CuadroTexto">
                  <a:extLst>
                    <a:ext uri="{FF2B5EF4-FFF2-40B4-BE49-F238E27FC236}">
                      <a16:creationId xmlns:a16="http://schemas.microsoft.com/office/drawing/2014/main" id="{70270AD2-7746-EC6C-6BBD-76D873724C01}"/>
                    </a:ext>
                  </a:extLst>
                </p:cNvPr>
                <p:cNvSpPr txBox="1"/>
                <p:nvPr/>
              </p:nvSpPr>
              <p:spPr>
                <a:xfrm>
                  <a:off x="6458144" y="521365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E53</a:t>
                  </a:r>
                </a:p>
              </p:txBody>
            </p:sp>
            <p:sp>
              <p:nvSpPr>
                <p:cNvPr id="146" name="140 CuadroTexto">
                  <a:extLst>
                    <a:ext uri="{FF2B5EF4-FFF2-40B4-BE49-F238E27FC236}">
                      <a16:creationId xmlns:a16="http://schemas.microsoft.com/office/drawing/2014/main" id="{804D8A48-2882-E364-534F-6ECEA787073F}"/>
                    </a:ext>
                  </a:extLst>
                </p:cNvPr>
                <p:cNvSpPr txBox="1"/>
                <p:nvPr/>
              </p:nvSpPr>
              <p:spPr>
                <a:xfrm>
                  <a:off x="6565574" y="570324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E33</a:t>
                  </a:r>
                </a:p>
              </p:txBody>
            </p:sp>
            <p:sp>
              <p:nvSpPr>
                <p:cNvPr id="147" name="140 CuadroTexto">
                  <a:extLst>
                    <a:ext uri="{FF2B5EF4-FFF2-40B4-BE49-F238E27FC236}">
                      <a16:creationId xmlns:a16="http://schemas.microsoft.com/office/drawing/2014/main" id="{BD1F9FC1-D92E-83F6-2D6F-461D53FBF33A}"/>
                    </a:ext>
                  </a:extLst>
                </p:cNvPr>
                <p:cNvSpPr txBox="1"/>
                <p:nvPr/>
              </p:nvSpPr>
              <p:spPr>
                <a:xfrm>
                  <a:off x="6456581" y="605442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E37</a:t>
                  </a:r>
                </a:p>
              </p:txBody>
            </p:sp>
            <p:sp>
              <p:nvSpPr>
                <p:cNvPr id="148" name="140 CuadroTexto">
                  <a:extLst>
                    <a:ext uri="{FF2B5EF4-FFF2-40B4-BE49-F238E27FC236}">
                      <a16:creationId xmlns:a16="http://schemas.microsoft.com/office/drawing/2014/main" id="{9D0D1847-A388-9879-A28B-BCB688A96179}"/>
                    </a:ext>
                  </a:extLst>
                </p:cNvPr>
                <p:cNvSpPr txBox="1"/>
                <p:nvPr/>
              </p:nvSpPr>
              <p:spPr>
                <a:xfrm rot="17076372">
                  <a:off x="7966948" y="709600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E803</a:t>
                  </a:r>
                </a:p>
              </p:txBody>
            </p:sp>
            <p:sp>
              <p:nvSpPr>
                <p:cNvPr id="149" name="140 CuadroTexto">
                  <a:extLst>
                    <a:ext uri="{FF2B5EF4-FFF2-40B4-BE49-F238E27FC236}">
                      <a16:creationId xmlns:a16="http://schemas.microsoft.com/office/drawing/2014/main" id="{5BF1A72C-446D-FDE0-687F-A497F5CB20C8}"/>
                    </a:ext>
                  </a:extLst>
                </p:cNvPr>
                <p:cNvSpPr txBox="1"/>
                <p:nvPr/>
              </p:nvSpPr>
              <p:spPr>
                <a:xfrm rot="17066996">
                  <a:off x="8462496" y="7124907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E804</a:t>
                  </a:r>
                </a:p>
              </p:txBody>
            </p:sp>
            <p:sp>
              <p:nvSpPr>
                <p:cNvPr id="150" name="140 CuadroTexto">
                  <a:extLst>
                    <a:ext uri="{FF2B5EF4-FFF2-40B4-BE49-F238E27FC236}">
                      <a16:creationId xmlns:a16="http://schemas.microsoft.com/office/drawing/2014/main" id="{3211C75F-E052-FC3F-B71E-AE69EFF556E7}"/>
                    </a:ext>
                  </a:extLst>
                </p:cNvPr>
                <p:cNvSpPr txBox="1"/>
                <p:nvPr/>
              </p:nvSpPr>
              <p:spPr>
                <a:xfrm rot="17926849">
                  <a:off x="9161810" y="740750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E106</a:t>
                  </a:r>
                </a:p>
              </p:txBody>
            </p:sp>
            <p:sp>
              <p:nvSpPr>
                <p:cNvPr id="151" name="140 CuadroTexto">
                  <a:extLst>
                    <a:ext uri="{FF2B5EF4-FFF2-40B4-BE49-F238E27FC236}">
                      <a16:creationId xmlns:a16="http://schemas.microsoft.com/office/drawing/2014/main" id="{7D9CD427-7189-C6EC-D7A5-04B598D1E73E}"/>
                    </a:ext>
                  </a:extLst>
                </p:cNvPr>
                <p:cNvSpPr txBox="1"/>
                <p:nvPr/>
              </p:nvSpPr>
              <p:spPr>
                <a:xfrm rot="17647305">
                  <a:off x="9316398" y="7399710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E107</a:t>
                  </a:r>
                </a:p>
              </p:txBody>
            </p:sp>
            <p:sp>
              <p:nvSpPr>
                <p:cNvPr id="152" name="140 CuadroTexto">
                  <a:extLst>
                    <a:ext uri="{FF2B5EF4-FFF2-40B4-BE49-F238E27FC236}">
                      <a16:creationId xmlns:a16="http://schemas.microsoft.com/office/drawing/2014/main" id="{D7FDBB80-8714-BD17-3D0D-2FA2F1A22414}"/>
                    </a:ext>
                  </a:extLst>
                </p:cNvPr>
                <p:cNvSpPr txBox="1"/>
                <p:nvPr/>
              </p:nvSpPr>
              <p:spPr>
                <a:xfrm rot="20040994">
                  <a:off x="8952154" y="7383099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E805</a:t>
                  </a:r>
                </a:p>
              </p:txBody>
            </p:sp>
            <p:sp>
              <p:nvSpPr>
                <p:cNvPr id="153" name="140 CuadroTexto">
                  <a:extLst>
                    <a:ext uri="{FF2B5EF4-FFF2-40B4-BE49-F238E27FC236}">
                      <a16:creationId xmlns:a16="http://schemas.microsoft.com/office/drawing/2014/main" id="{2B1B761D-3A42-95FC-095A-EA1DAF7C1F70}"/>
                    </a:ext>
                  </a:extLst>
                </p:cNvPr>
                <p:cNvSpPr txBox="1"/>
                <p:nvPr/>
              </p:nvSpPr>
              <p:spPr>
                <a:xfrm rot="20427188">
                  <a:off x="8872586" y="711013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E806</a:t>
                  </a:r>
                </a:p>
              </p:txBody>
            </p:sp>
            <p:sp>
              <p:nvSpPr>
                <p:cNvPr id="154" name="140 CuadroTexto">
                  <a:extLst>
                    <a:ext uri="{FF2B5EF4-FFF2-40B4-BE49-F238E27FC236}">
                      <a16:creationId xmlns:a16="http://schemas.microsoft.com/office/drawing/2014/main" id="{FF995B8B-F028-AB8C-D795-234CC58C1B01}"/>
                    </a:ext>
                  </a:extLst>
                </p:cNvPr>
                <p:cNvSpPr txBox="1"/>
                <p:nvPr/>
              </p:nvSpPr>
              <p:spPr>
                <a:xfrm rot="17103147">
                  <a:off x="9470450" y="767977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E108</a:t>
                  </a:r>
                </a:p>
              </p:txBody>
            </p:sp>
            <p:sp>
              <p:nvSpPr>
                <p:cNvPr id="155" name="140 CuadroTexto">
                  <a:extLst>
                    <a:ext uri="{FF2B5EF4-FFF2-40B4-BE49-F238E27FC236}">
                      <a16:creationId xmlns:a16="http://schemas.microsoft.com/office/drawing/2014/main" id="{1B787755-D992-6082-93E2-44A2AB9F4E14}"/>
                    </a:ext>
                  </a:extLst>
                </p:cNvPr>
                <p:cNvSpPr txBox="1"/>
                <p:nvPr/>
              </p:nvSpPr>
              <p:spPr>
                <a:xfrm rot="16924004">
                  <a:off x="9965998" y="7708675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E109</a:t>
                  </a:r>
                </a:p>
              </p:txBody>
            </p:sp>
            <p:sp>
              <p:nvSpPr>
                <p:cNvPr id="156" name="140 CuadroTexto">
                  <a:extLst>
                    <a:ext uri="{FF2B5EF4-FFF2-40B4-BE49-F238E27FC236}">
                      <a16:creationId xmlns:a16="http://schemas.microsoft.com/office/drawing/2014/main" id="{9A5B5EF6-C662-54D2-FCAE-B2882CE915A4}"/>
                    </a:ext>
                  </a:extLst>
                </p:cNvPr>
                <p:cNvSpPr txBox="1"/>
                <p:nvPr/>
              </p:nvSpPr>
              <p:spPr>
                <a:xfrm rot="3244606">
                  <a:off x="6446244" y="3299333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E70</a:t>
                  </a:r>
                </a:p>
              </p:txBody>
            </p:sp>
            <p:sp>
              <p:nvSpPr>
                <p:cNvPr id="157" name="140 CuadroTexto">
                  <a:extLst>
                    <a:ext uri="{FF2B5EF4-FFF2-40B4-BE49-F238E27FC236}">
                      <a16:creationId xmlns:a16="http://schemas.microsoft.com/office/drawing/2014/main" id="{2131344E-3852-31AE-DF8F-3935D7240FB7}"/>
                    </a:ext>
                  </a:extLst>
                </p:cNvPr>
                <p:cNvSpPr txBox="1"/>
                <p:nvPr/>
              </p:nvSpPr>
              <p:spPr>
                <a:xfrm>
                  <a:off x="5616954" y="6436221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E67</a:t>
                  </a:r>
                </a:p>
              </p:txBody>
            </p:sp>
            <p:sp>
              <p:nvSpPr>
                <p:cNvPr id="158" name="140 CuadroTexto">
                  <a:extLst>
                    <a:ext uri="{FF2B5EF4-FFF2-40B4-BE49-F238E27FC236}">
                      <a16:creationId xmlns:a16="http://schemas.microsoft.com/office/drawing/2014/main" id="{BBD34A76-9756-8E0E-781F-B72056749870}"/>
                    </a:ext>
                  </a:extLst>
                </p:cNvPr>
                <p:cNvSpPr txBox="1"/>
                <p:nvPr/>
              </p:nvSpPr>
              <p:spPr>
                <a:xfrm>
                  <a:off x="6948474" y="7088374"/>
                  <a:ext cx="179438" cy="884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438430"/>
                  <a:r>
                    <a:rPr lang="es-ES" sz="1144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rPr>
                    <a:t>E904</a:t>
                  </a:r>
                </a:p>
              </p:txBody>
            </p:sp>
          </p:grpSp>
        </p:grp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9173DEB5-0462-6CED-1FD7-BD94FDAE4F65}"/>
              </a:ext>
            </a:extLst>
          </p:cNvPr>
          <p:cNvGrpSpPr/>
          <p:nvPr/>
        </p:nvGrpSpPr>
        <p:grpSpPr>
          <a:xfrm>
            <a:off x="1441415" y="1510804"/>
            <a:ext cx="11724781" cy="10312728"/>
            <a:chOff x="540530" y="566551"/>
            <a:chExt cx="4396793" cy="3867273"/>
          </a:xfrm>
        </p:grpSpPr>
        <p:sp>
          <p:nvSpPr>
            <p:cNvPr id="160" name="67 Elipse">
              <a:extLst>
                <a:ext uri="{FF2B5EF4-FFF2-40B4-BE49-F238E27FC236}">
                  <a16:creationId xmlns:a16="http://schemas.microsoft.com/office/drawing/2014/main" id="{FBF82A9A-84FA-14A9-930C-27FFEF99A17C}"/>
                </a:ext>
              </a:extLst>
            </p:cNvPr>
            <p:cNvSpPr/>
            <p:nvPr/>
          </p:nvSpPr>
          <p:spPr>
            <a:xfrm>
              <a:off x="680192" y="143052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68 Elipse">
              <a:extLst>
                <a:ext uri="{FF2B5EF4-FFF2-40B4-BE49-F238E27FC236}">
                  <a16:creationId xmlns:a16="http://schemas.microsoft.com/office/drawing/2014/main" id="{08B0A00A-04C1-A409-3C7F-1656AF0500DC}"/>
                </a:ext>
              </a:extLst>
            </p:cNvPr>
            <p:cNvSpPr/>
            <p:nvPr/>
          </p:nvSpPr>
          <p:spPr>
            <a:xfrm>
              <a:off x="703120" y="127254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2" name="4 Conector recto">
              <a:extLst>
                <a:ext uri="{FF2B5EF4-FFF2-40B4-BE49-F238E27FC236}">
                  <a16:creationId xmlns:a16="http://schemas.microsoft.com/office/drawing/2014/main" id="{A2A4D46E-4DF4-4FAA-F728-E3EBBBE689CA}"/>
                </a:ext>
              </a:extLst>
            </p:cNvPr>
            <p:cNvCxnSpPr>
              <a:stCxn id="161" idx="4"/>
              <a:endCxn id="160" idx="0"/>
            </p:cNvCxnSpPr>
            <p:nvPr/>
          </p:nvCxnSpPr>
          <p:spPr>
            <a:xfrm flipH="1">
              <a:off x="707187" y="1320664"/>
              <a:ext cx="22929" cy="10985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141 Elipse">
              <a:extLst>
                <a:ext uri="{FF2B5EF4-FFF2-40B4-BE49-F238E27FC236}">
                  <a16:creationId xmlns:a16="http://schemas.microsoft.com/office/drawing/2014/main" id="{25FFCA9E-7618-E321-1B1C-648195009AA3}"/>
                </a:ext>
              </a:extLst>
            </p:cNvPr>
            <p:cNvSpPr/>
            <p:nvPr/>
          </p:nvSpPr>
          <p:spPr>
            <a:xfrm>
              <a:off x="1008950" y="114405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4" name="145 Conector recto">
              <a:extLst>
                <a:ext uri="{FF2B5EF4-FFF2-40B4-BE49-F238E27FC236}">
                  <a16:creationId xmlns:a16="http://schemas.microsoft.com/office/drawing/2014/main" id="{5D18C201-6246-4F56-03F7-D47C532857E8}"/>
                </a:ext>
              </a:extLst>
            </p:cNvPr>
            <p:cNvCxnSpPr>
              <a:stCxn id="179" idx="3"/>
            </p:cNvCxnSpPr>
            <p:nvPr/>
          </p:nvCxnSpPr>
          <p:spPr>
            <a:xfrm flipH="1">
              <a:off x="1250357" y="607627"/>
              <a:ext cx="30748" cy="1421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52 Conector recto">
              <a:extLst>
                <a:ext uri="{FF2B5EF4-FFF2-40B4-BE49-F238E27FC236}">
                  <a16:creationId xmlns:a16="http://schemas.microsoft.com/office/drawing/2014/main" id="{09CE309B-8BA4-A44F-BC6D-783B546611B7}"/>
                </a:ext>
              </a:extLst>
            </p:cNvPr>
            <p:cNvCxnSpPr>
              <a:stCxn id="171" idx="2"/>
            </p:cNvCxnSpPr>
            <p:nvPr/>
          </p:nvCxnSpPr>
          <p:spPr>
            <a:xfrm flipH="1">
              <a:off x="1203303" y="1282532"/>
              <a:ext cx="51413" cy="96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4 Conector recto">
              <a:extLst>
                <a:ext uri="{FF2B5EF4-FFF2-40B4-BE49-F238E27FC236}">
                  <a16:creationId xmlns:a16="http://schemas.microsoft.com/office/drawing/2014/main" id="{4B6CD251-C624-446D-17FB-FFDB9CB0F09A}"/>
                </a:ext>
              </a:extLst>
            </p:cNvPr>
            <p:cNvCxnSpPr>
              <a:endCxn id="160" idx="4"/>
            </p:cNvCxnSpPr>
            <p:nvPr/>
          </p:nvCxnSpPr>
          <p:spPr>
            <a:xfrm flipH="1" flipV="1">
              <a:off x="707187" y="1478644"/>
              <a:ext cx="166708" cy="1492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4 Conector recto">
              <a:extLst>
                <a:ext uri="{FF2B5EF4-FFF2-40B4-BE49-F238E27FC236}">
                  <a16:creationId xmlns:a16="http://schemas.microsoft.com/office/drawing/2014/main" id="{C0ECAEB1-904C-62E7-096B-05AC38EB0712}"/>
                </a:ext>
              </a:extLst>
            </p:cNvPr>
            <p:cNvCxnSpPr/>
            <p:nvPr/>
          </p:nvCxnSpPr>
          <p:spPr>
            <a:xfrm flipH="1">
              <a:off x="678640" y="1209357"/>
              <a:ext cx="111901" cy="3358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4 Conector recto">
              <a:extLst>
                <a:ext uri="{FF2B5EF4-FFF2-40B4-BE49-F238E27FC236}">
                  <a16:creationId xmlns:a16="http://schemas.microsoft.com/office/drawing/2014/main" id="{2DB26F97-5CDD-C715-2361-30071F9F777C}"/>
                </a:ext>
              </a:extLst>
            </p:cNvPr>
            <p:cNvCxnSpPr>
              <a:endCxn id="161" idx="7"/>
            </p:cNvCxnSpPr>
            <p:nvPr/>
          </p:nvCxnSpPr>
          <p:spPr>
            <a:xfrm flipH="1">
              <a:off x="749203" y="1239347"/>
              <a:ext cx="70166" cy="402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4 Conector recto">
              <a:extLst>
                <a:ext uri="{FF2B5EF4-FFF2-40B4-BE49-F238E27FC236}">
                  <a16:creationId xmlns:a16="http://schemas.microsoft.com/office/drawing/2014/main" id="{EE4D37C2-F423-B9AD-3AD0-1DB2D726D341}"/>
                </a:ext>
              </a:extLst>
            </p:cNvPr>
            <p:cNvCxnSpPr>
              <a:stCxn id="163" idx="2"/>
            </p:cNvCxnSpPr>
            <p:nvPr/>
          </p:nvCxnSpPr>
          <p:spPr>
            <a:xfrm flipH="1">
              <a:off x="958565" y="1168120"/>
              <a:ext cx="50385" cy="112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4 Conector recto">
              <a:extLst>
                <a:ext uri="{FF2B5EF4-FFF2-40B4-BE49-F238E27FC236}">
                  <a16:creationId xmlns:a16="http://schemas.microsoft.com/office/drawing/2014/main" id="{5C5F9CC7-F06F-1FA6-F389-D74DA41D8441}"/>
                </a:ext>
              </a:extLst>
            </p:cNvPr>
            <p:cNvCxnSpPr>
              <a:stCxn id="163" idx="5"/>
            </p:cNvCxnSpPr>
            <p:nvPr/>
          </p:nvCxnSpPr>
          <p:spPr>
            <a:xfrm>
              <a:off x="1055034" y="1185134"/>
              <a:ext cx="49859" cy="625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141 Elipse">
              <a:extLst>
                <a:ext uri="{FF2B5EF4-FFF2-40B4-BE49-F238E27FC236}">
                  <a16:creationId xmlns:a16="http://schemas.microsoft.com/office/drawing/2014/main" id="{3F723F3F-06F8-E8A5-AF82-46722E63EAEC}"/>
                </a:ext>
              </a:extLst>
            </p:cNvPr>
            <p:cNvSpPr/>
            <p:nvPr/>
          </p:nvSpPr>
          <p:spPr>
            <a:xfrm>
              <a:off x="1254716" y="125847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2" name="152 Conector recto">
              <a:extLst>
                <a:ext uri="{FF2B5EF4-FFF2-40B4-BE49-F238E27FC236}">
                  <a16:creationId xmlns:a16="http://schemas.microsoft.com/office/drawing/2014/main" id="{878DC794-20D0-3919-3B79-D26EFF4D87BE}"/>
                </a:ext>
              </a:extLst>
            </p:cNvPr>
            <p:cNvCxnSpPr>
              <a:stCxn id="188" idx="3"/>
              <a:endCxn id="171" idx="6"/>
            </p:cNvCxnSpPr>
            <p:nvPr/>
          </p:nvCxnSpPr>
          <p:spPr>
            <a:xfrm flipH="1">
              <a:off x="1308706" y="1230621"/>
              <a:ext cx="140164" cy="519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4 Conector recto">
              <a:extLst>
                <a:ext uri="{FF2B5EF4-FFF2-40B4-BE49-F238E27FC236}">
                  <a16:creationId xmlns:a16="http://schemas.microsoft.com/office/drawing/2014/main" id="{05929ED7-2133-242C-0770-ADCD3C80E80D}"/>
                </a:ext>
              </a:extLst>
            </p:cNvPr>
            <p:cNvCxnSpPr/>
            <p:nvPr/>
          </p:nvCxnSpPr>
          <p:spPr>
            <a:xfrm flipH="1">
              <a:off x="582510" y="1130539"/>
              <a:ext cx="49787" cy="728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4 Conector recto">
              <a:extLst>
                <a:ext uri="{FF2B5EF4-FFF2-40B4-BE49-F238E27FC236}">
                  <a16:creationId xmlns:a16="http://schemas.microsoft.com/office/drawing/2014/main" id="{49E5E797-4AA6-4739-D6BD-47A40E5D1F2A}"/>
                </a:ext>
              </a:extLst>
            </p:cNvPr>
            <p:cNvCxnSpPr/>
            <p:nvPr/>
          </p:nvCxnSpPr>
          <p:spPr>
            <a:xfrm>
              <a:off x="583286" y="835879"/>
              <a:ext cx="49011" cy="2039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4 Conector recto">
              <a:extLst>
                <a:ext uri="{FF2B5EF4-FFF2-40B4-BE49-F238E27FC236}">
                  <a16:creationId xmlns:a16="http://schemas.microsoft.com/office/drawing/2014/main" id="{936A7078-9F5C-18E7-E1F3-A2619DC1900D}"/>
                </a:ext>
              </a:extLst>
            </p:cNvPr>
            <p:cNvCxnSpPr/>
            <p:nvPr/>
          </p:nvCxnSpPr>
          <p:spPr>
            <a:xfrm flipH="1">
              <a:off x="583286" y="681418"/>
              <a:ext cx="189657" cy="674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4 Conector recto">
              <a:extLst>
                <a:ext uri="{FF2B5EF4-FFF2-40B4-BE49-F238E27FC236}">
                  <a16:creationId xmlns:a16="http://schemas.microsoft.com/office/drawing/2014/main" id="{E637A67B-6CE2-3A22-FD29-E5422A1F1239}"/>
                </a:ext>
              </a:extLst>
            </p:cNvPr>
            <p:cNvCxnSpPr>
              <a:stCxn id="177" idx="1"/>
            </p:cNvCxnSpPr>
            <p:nvPr/>
          </p:nvCxnSpPr>
          <p:spPr>
            <a:xfrm flipH="1" flipV="1">
              <a:off x="894434" y="705881"/>
              <a:ext cx="92960" cy="73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141 Elipse">
              <a:extLst>
                <a:ext uri="{FF2B5EF4-FFF2-40B4-BE49-F238E27FC236}">
                  <a16:creationId xmlns:a16="http://schemas.microsoft.com/office/drawing/2014/main" id="{3C5B9D50-A268-2B36-FFA7-CBBBB0F34CA2}"/>
                </a:ext>
              </a:extLst>
            </p:cNvPr>
            <p:cNvSpPr/>
            <p:nvPr/>
          </p:nvSpPr>
          <p:spPr>
            <a:xfrm>
              <a:off x="979487" y="70617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8" name="4 Conector recto">
              <a:extLst>
                <a:ext uri="{FF2B5EF4-FFF2-40B4-BE49-F238E27FC236}">
                  <a16:creationId xmlns:a16="http://schemas.microsoft.com/office/drawing/2014/main" id="{F94CA8D7-28B8-1DFE-A795-7A4DDD0602DC}"/>
                </a:ext>
              </a:extLst>
            </p:cNvPr>
            <p:cNvCxnSpPr>
              <a:endCxn id="177" idx="6"/>
            </p:cNvCxnSpPr>
            <p:nvPr/>
          </p:nvCxnSpPr>
          <p:spPr>
            <a:xfrm flipH="1">
              <a:off x="1033477" y="690499"/>
              <a:ext cx="100451" cy="397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141 Elipse">
              <a:extLst>
                <a:ext uri="{FF2B5EF4-FFF2-40B4-BE49-F238E27FC236}">
                  <a16:creationId xmlns:a16="http://schemas.microsoft.com/office/drawing/2014/main" id="{F916C34C-0AF2-884A-F68F-777A708DFE86}"/>
                </a:ext>
              </a:extLst>
            </p:cNvPr>
            <p:cNvSpPr/>
            <p:nvPr/>
          </p:nvSpPr>
          <p:spPr>
            <a:xfrm>
              <a:off x="1273199" y="5665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0" name="4 Conector recto">
              <a:extLst>
                <a:ext uri="{FF2B5EF4-FFF2-40B4-BE49-F238E27FC236}">
                  <a16:creationId xmlns:a16="http://schemas.microsoft.com/office/drawing/2014/main" id="{C942247E-04BB-0E1A-E2A6-52CC7847C541}"/>
                </a:ext>
              </a:extLst>
            </p:cNvPr>
            <p:cNvCxnSpPr>
              <a:stCxn id="181" idx="1"/>
              <a:endCxn id="179" idx="6"/>
            </p:cNvCxnSpPr>
            <p:nvPr/>
          </p:nvCxnSpPr>
          <p:spPr>
            <a:xfrm flipH="1" flipV="1">
              <a:off x="1327189" y="590613"/>
              <a:ext cx="79745" cy="264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141 Elipse">
              <a:extLst>
                <a:ext uri="{FF2B5EF4-FFF2-40B4-BE49-F238E27FC236}">
                  <a16:creationId xmlns:a16="http://schemas.microsoft.com/office/drawing/2014/main" id="{A1797190-6AB1-B246-69D4-0CB84D014B20}"/>
                </a:ext>
              </a:extLst>
            </p:cNvPr>
            <p:cNvSpPr/>
            <p:nvPr/>
          </p:nvSpPr>
          <p:spPr>
            <a:xfrm>
              <a:off x="1399027" y="61006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141 Elipse">
              <a:extLst>
                <a:ext uri="{FF2B5EF4-FFF2-40B4-BE49-F238E27FC236}">
                  <a16:creationId xmlns:a16="http://schemas.microsoft.com/office/drawing/2014/main" id="{67AFCDDD-269B-EFE4-443F-CB0853FECCC6}"/>
                </a:ext>
              </a:extLst>
            </p:cNvPr>
            <p:cNvSpPr/>
            <p:nvPr/>
          </p:nvSpPr>
          <p:spPr>
            <a:xfrm>
              <a:off x="1473935" y="64357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3" name="4 Conector recto">
              <a:extLst>
                <a:ext uri="{FF2B5EF4-FFF2-40B4-BE49-F238E27FC236}">
                  <a16:creationId xmlns:a16="http://schemas.microsoft.com/office/drawing/2014/main" id="{479287D9-BFC9-DF8D-0434-D1C32EAE3D0A}"/>
                </a:ext>
              </a:extLst>
            </p:cNvPr>
            <p:cNvCxnSpPr>
              <a:stCxn id="182" idx="2"/>
              <a:endCxn id="181" idx="5"/>
            </p:cNvCxnSpPr>
            <p:nvPr/>
          </p:nvCxnSpPr>
          <p:spPr>
            <a:xfrm flipH="1" flipV="1">
              <a:off x="1445110" y="651135"/>
              <a:ext cx="28825" cy="165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4 Conector recto">
              <a:extLst>
                <a:ext uri="{FF2B5EF4-FFF2-40B4-BE49-F238E27FC236}">
                  <a16:creationId xmlns:a16="http://schemas.microsoft.com/office/drawing/2014/main" id="{80D7576A-AC37-623F-7751-5E8188DA1092}"/>
                </a:ext>
              </a:extLst>
            </p:cNvPr>
            <p:cNvCxnSpPr>
              <a:endCxn id="182" idx="6"/>
            </p:cNvCxnSpPr>
            <p:nvPr/>
          </p:nvCxnSpPr>
          <p:spPr>
            <a:xfrm flipH="1">
              <a:off x="1527925" y="664018"/>
              <a:ext cx="38576" cy="36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141 Elipse">
              <a:extLst>
                <a:ext uri="{FF2B5EF4-FFF2-40B4-BE49-F238E27FC236}">
                  <a16:creationId xmlns:a16="http://schemas.microsoft.com/office/drawing/2014/main" id="{5995A481-ACD7-BCDC-54C1-C64702E4FD20}"/>
                </a:ext>
              </a:extLst>
            </p:cNvPr>
            <p:cNvSpPr/>
            <p:nvPr/>
          </p:nvSpPr>
          <p:spPr>
            <a:xfrm>
              <a:off x="1658721" y="88873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4 Conector recto">
              <a:extLst>
                <a:ext uri="{FF2B5EF4-FFF2-40B4-BE49-F238E27FC236}">
                  <a16:creationId xmlns:a16="http://schemas.microsoft.com/office/drawing/2014/main" id="{9E820AC5-1347-9CD4-FB5E-8A1A3BDD8C02}"/>
                </a:ext>
              </a:extLst>
            </p:cNvPr>
            <p:cNvCxnSpPr>
              <a:stCxn id="185" idx="0"/>
            </p:cNvCxnSpPr>
            <p:nvPr/>
          </p:nvCxnSpPr>
          <p:spPr>
            <a:xfrm flipH="1" flipV="1">
              <a:off x="1648828" y="712563"/>
              <a:ext cx="36889" cy="17617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4 Conector recto">
              <a:extLst>
                <a:ext uri="{FF2B5EF4-FFF2-40B4-BE49-F238E27FC236}">
                  <a16:creationId xmlns:a16="http://schemas.microsoft.com/office/drawing/2014/main" id="{F72C6575-984A-FBD0-D16D-B26D54A4DA8E}"/>
                </a:ext>
              </a:extLst>
            </p:cNvPr>
            <p:cNvCxnSpPr>
              <a:endCxn id="185" idx="4"/>
            </p:cNvCxnSpPr>
            <p:nvPr/>
          </p:nvCxnSpPr>
          <p:spPr>
            <a:xfrm flipH="1" flipV="1">
              <a:off x="1685717" y="936861"/>
              <a:ext cx="24445" cy="5122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141 Elipse">
              <a:extLst>
                <a:ext uri="{FF2B5EF4-FFF2-40B4-BE49-F238E27FC236}">
                  <a16:creationId xmlns:a16="http://schemas.microsoft.com/office/drawing/2014/main" id="{C30CA9B0-2CA9-70B9-777A-611F31E7941D}"/>
                </a:ext>
              </a:extLst>
            </p:cNvPr>
            <p:cNvSpPr/>
            <p:nvPr/>
          </p:nvSpPr>
          <p:spPr>
            <a:xfrm>
              <a:off x="1440963" y="11895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141 Elipse">
              <a:extLst>
                <a:ext uri="{FF2B5EF4-FFF2-40B4-BE49-F238E27FC236}">
                  <a16:creationId xmlns:a16="http://schemas.microsoft.com/office/drawing/2014/main" id="{1F5BA2F0-7CC7-41B3-3991-0734F70A8FB4}"/>
                </a:ext>
              </a:extLst>
            </p:cNvPr>
            <p:cNvSpPr/>
            <p:nvPr/>
          </p:nvSpPr>
          <p:spPr>
            <a:xfrm>
              <a:off x="1549600" y="114968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141 Elipse">
              <a:extLst>
                <a:ext uri="{FF2B5EF4-FFF2-40B4-BE49-F238E27FC236}">
                  <a16:creationId xmlns:a16="http://schemas.microsoft.com/office/drawing/2014/main" id="{1C2DA798-7C1D-3DC3-A36F-CD562868E72C}"/>
                </a:ext>
              </a:extLst>
            </p:cNvPr>
            <p:cNvSpPr/>
            <p:nvPr/>
          </p:nvSpPr>
          <p:spPr>
            <a:xfrm>
              <a:off x="1544702" y="106249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1" name="152 Conector recto">
              <a:extLst>
                <a:ext uri="{FF2B5EF4-FFF2-40B4-BE49-F238E27FC236}">
                  <a16:creationId xmlns:a16="http://schemas.microsoft.com/office/drawing/2014/main" id="{E68499D8-E6A2-9847-E721-6941596311D6}"/>
                </a:ext>
              </a:extLst>
            </p:cNvPr>
            <p:cNvCxnSpPr>
              <a:stCxn id="189" idx="3"/>
              <a:endCxn id="188" idx="6"/>
            </p:cNvCxnSpPr>
            <p:nvPr/>
          </p:nvCxnSpPr>
          <p:spPr>
            <a:xfrm flipH="1">
              <a:off x="1494952" y="1190757"/>
              <a:ext cx="62554" cy="22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52 Conector recto">
              <a:extLst>
                <a:ext uri="{FF2B5EF4-FFF2-40B4-BE49-F238E27FC236}">
                  <a16:creationId xmlns:a16="http://schemas.microsoft.com/office/drawing/2014/main" id="{3A327556-4C36-5A2A-5CBA-978F55D6B934}"/>
                </a:ext>
              </a:extLst>
            </p:cNvPr>
            <p:cNvCxnSpPr>
              <a:stCxn id="190" idx="4"/>
              <a:endCxn id="189" idx="0"/>
            </p:cNvCxnSpPr>
            <p:nvPr/>
          </p:nvCxnSpPr>
          <p:spPr>
            <a:xfrm>
              <a:off x="1571697" y="1110615"/>
              <a:ext cx="4898" cy="390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52 Conector recto">
              <a:extLst>
                <a:ext uri="{FF2B5EF4-FFF2-40B4-BE49-F238E27FC236}">
                  <a16:creationId xmlns:a16="http://schemas.microsoft.com/office/drawing/2014/main" id="{C6CF11BE-33F8-E737-0307-4E3E638012E9}"/>
                </a:ext>
              </a:extLst>
            </p:cNvPr>
            <p:cNvCxnSpPr>
              <a:endCxn id="190" idx="6"/>
            </p:cNvCxnSpPr>
            <p:nvPr/>
          </p:nvCxnSpPr>
          <p:spPr>
            <a:xfrm flipH="1">
              <a:off x="1598692" y="1070953"/>
              <a:ext cx="40639" cy="156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141 Elipse">
              <a:extLst>
                <a:ext uri="{FF2B5EF4-FFF2-40B4-BE49-F238E27FC236}">
                  <a16:creationId xmlns:a16="http://schemas.microsoft.com/office/drawing/2014/main" id="{3F5631D3-2980-FD21-80F7-974D312D74DE}"/>
                </a:ext>
              </a:extLst>
            </p:cNvPr>
            <p:cNvSpPr/>
            <p:nvPr/>
          </p:nvSpPr>
          <p:spPr>
            <a:xfrm>
              <a:off x="1839416" y="61614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141 Elipse">
              <a:extLst>
                <a:ext uri="{FF2B5EF4-FFF2-40B4-BE49-F238E27FC236}">
                  <a16:creationId xmlns:a16="http://schemas.microsoft.com/office/drawing/2014/main" id="{478827B9-F658-6A7A-AE5D-BA9D8087D605}"/>
                </a:ext>
              </a:extLst>
            </p:cNvPr>
            <p:cNvSpPr/>
            <p:nvPr/>
          </p:nvSpPr>
          <p:spPr>
            <a:xfrm>
              <a:off x="1991392" y="64450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141 Elipse">
              <a:extLst>
                <a:ext uri="{FF2B5EF4-FFF2-40B4-BE49-F238E27FC236}">
                  <a16:creationId xmlns:a16="http://schemas.microsoft.com/office/drawing/2014/main" id="{7CB58276-D9E6-FA90-7CAC-9D90B6C9C41A}"/>
                </a:ext>
              </a:extLst>
            </p:cNvPr>
            <p:cNvSpPr/>
            <p:nvPr/>
          </p:nvSpPr>
          <p:spPr>
            <a:xfrm>
              <a:off x="2255499" y="69667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7" name="4 Conector recto">
              <a:extLst>
                <a:ext uri="{FF2B5EF4-FFF2-40B4-BE49-F238E27FC236}">
                  <a16:creationId xmlns:a16="http://schemas.microsoft.com/office/drawing/2014/main" id="{08E3EE69-5082-A077-D443-D4B58F9F7D4D}"/>
                </a:ext>
              </a:extLst>
            </p:cNvPr>
            <p:cNvCxnSpPr>
              <a:stCxn id="194" idx="2"/>
            </p:cNvCxnSpPr>
            <p:nvPr/>
          </p:nvCxnSpPr>
          <p:spPr>
            <a:xfrm flipH="1">
              <a:off x="1731155" y="640202"/>
              <a:ext cx="108260" cy="238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4 Conector recto">
              <a:extLst>
                <a:ext uri="{FF2B5EF4-FFF2-40B4-BE49-F238E27FC236}">
                  <a16:creationId xmlns:a16="http://schemas.microsoft.com/office/drawing/2014/main" id="{A4BBE4A6-046C-7671-1840-5A441A1912D7}"/>
                </a:ext>
              </a:extLst>
            </p:cNvPr>
            <p:cNvCxnSpPr>
              <a:stCxn id="195" idx="2"/>
              <a:endCxn id="194" idx="6"/>
            </p:cNvCxnSpPr>
            <p:nvPr/>
          </p:nvCxnSpPr>
          <p:spPr>
            <a:xfrm flipH="1" flipV="1">
              <a:off x="1893405" y="640202"/>
              <a:ext cx="97986" cy="283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4 Conector recto">
              <a:extLst>
                <a:ext uri="{FF2B5EF4-FFF2-40B4-BE49-F238E27FC236}">
                  <a16:creationId xmlns:a16="http://schemas.microsoft.com/office/drawing/2014/main" id="{D8C7F46C-E877-9568-7340-5E927A0F6642}"/>
                </a:ext>
              </a:extLst>
            </p:cNvPr>
            <p:cNvCxnSpPr>
              <a:stCxn id="196" idx="2"/>
              <a:endCxn id="195" idx="6"/>
            </p:cNvCxnSpPr>
            <p:nvPr/>
          </p:nvCxnSpPr>
          <p:spPr>
            <a:xfrm flipH="1" flipV="1">
              <a:off x="2045382" y="668561"/>
              <a:ext cx="210117" cy="521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4 Conector recto">
              <a:extLst>
                <a:ext uri="{FF2B5EF4-FFF2-40B4-BE49-F238E27FC236}">
                  <a16:creationId xmlns:a16="http://schemas.microsoft.com/office/drawing/2014/main" id="{67B1EC99-E820-0B59-3A9A-032FBFE23D21}"/>
                </a:ext>
              </a:extLst>
            </p:cNvPr>
            <p:cNvCxnSpPr/>
            <p:nvPr/>
          </p:nvCxnSpPr>
          <p:spPr>
            <a:xfrm flipH="1" flipV="1">
              <a:off x="1707042" y="698344"/>
              <a:ext cx="73709" cy="328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4 Conector recto">
              <a:extLst>
                <a:ext uri="{FF2B5EF4-FFF2-40B4-BE49-F238E27FC236}">
                  <a16:creationId xmlns:a16="http://schemas.microsoft.com/office/drawing/2014/main" id="{13F93352-8C6B-F53F-24B8-2913135BFC0F}"/>
                </a:ext>
              </a:extLst>
            </p:cNvPr>
            <p:cNvCxnSpPr/>
            <p:nvPr/>
          </p:nvCxnSpPr>
          <p:spPr>
            <a:xfrm flipH="1">
              <a:off x="1879276" y="770540"/>
              <a:ext cx="49976" cy="920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141 Elipse">
              <a:extLst>
                <a:ext uri="{FF2B5EF4-FFF2-40B4-BE49-F238E27FC236}">
                  <a16:creationId xmlns:a16="http://schemas.microsoft.com/office/drawing/2014/main" id="{7AC8867C-B249-C852-9688-A4306B27B2C5}"/>
                </a:ext>
              </a:extLst>
            </p:cNvPr>
            <p:cNvSpPr/>
            <p:nvPr/>
          </p:nvSpPr>
          <p:spPr>
            <a:xfrm>
              <a:off x="1680333" y="117154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141 Elipse">
              <a:extLst>
                <a:ext uri="{FF2B5EF4-FFF2-40B4-BE49-F238E27FC236}">
                  <a16:creationId xmlns:a16="http://schemas.microsoft.com/office/drawing/2014/main" id="{7CA37619-5BD5-97BC-2A43-8750BEA5DDA3}"/>
                </a:ext>
              </a:extLst>
            </p:cNvPr>
            <p:cNvSpPr/>
            <p:nvPr/>
          </p:nvSpPr>
          <p:spPr>
            <a:xfrm>
              <a:off x="1898268" y="11845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4" name="4 Conector recto">
              <a:extLst>
                <a:ext uri="{FF2B5EF4-FFF2-40B4-BE49-F238E27FC236}">
                  <a16:creationId xmlns:a16="http://schemas.microsoft.com/office/drawing/2014/main" id="{7A04F4C9-57BE-68D5-0BC4-D9D8E1D3999A}"/>
                </a:ext>
              </a:extLst>
            </p:cNvPr>
            <p:cNvCxnSpPr>
              <a:stCxn id="202" idx="0"/>
            </p:cNvCxnSpPr>
            <p:nvPr/>
          </p:nvCxnSpPr>
          <p:spPr>
            <a:xfrm flipV="1">
              <a:off x="1707328" y="1086553"/>
              <a:ext cx="5383" cy="849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4 Conector recto">
              <a:extLst>
                <a:ext uri="{FF2B5EF4-FFF2-40B4-BE49-F238E27FC236}">
                  <a16:creationId xmlns:a16="http://schemas.microsoft.com/office/drawing/2014/main" id="{C68F49E1-7DE9-A084-CA4D-DECEFD3FB75B}"/>
                </a:ext>
              </a:extLst>
            </p:cNvPr>
            <p:cNvCxnSpPr>
              <a:stCxn id="203" idx="1"/>
            </p:cNvCxnSpPr>
            <p:nvPr/>
          </p:nvCxnSpPr>
          <p:spPr>
            <a:xfrm flipH="1" flipV="1">
              <a:off x="1780993" y="1070953"/>
              <a:ext cx="125181" cy="1206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4 Conector recto">
              <a:extLst>
                <a:ext uri="{FF2B5EF4-FFF2-40B4-BE49-F238E27FC236}">
                  <a16:creationId xmlns:a16="http://schemas.microsoft.com/office/drawing/2014/main" id="{CFBA6968-D7AB-2740-7534-F1BA0E366B43}"/>
                </a:ext>
              </a:extLst>
            </p:cNvPr>
            <p:cNvCxnSpPr>
              <a:stCxn id="216" idx="0"/>
              <a:endCxn id="202" idx="4"/>
            </p:cNvCxnSpPr>
            <p:nvPr/>
          </p:nvCxnSpPr>
          <p:spPr>
            <a:xfrm flipV="1">
              <a:off x="1680048" y="1219664"/>
              <a:ext cx="27280" cy="1722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4 Conector recto">
              <a:extLst>
                <a:ext uri="{FF2B5EF4-FFF2-40B4-BE49-F238E27FC236}">
                  <a16:creationId xmlns:a16="http://schemas.microsoft.com/office/drawing/2014/main" id="{4F16D86D-6FDC-0929-41C4-DB68F67EFE7C}"/>
                </a:ext>
              </a:extLst>
            </p:cNvPr>
            <p:cNvCxnSpPr>
              <a:endCxn id="203" idx="5"/>
            </p:cNvCxnSpPr>
            <p:nvPr/>
          </p:nvCxnSpPr>
          <p:spPr>
            <a:xfrm flipH="1" flipV="1">
              <a:off x="1944351" y="1225637"/>
              <a:ext cx="112683" cy="2271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4 Conector recto">
              <a:extLst>
                <a:ext uri="{FF2B5EF4-FFF2-40B4-BE49-F238E27FC236}">
                  <a16:creationId xmlns:a16="http://schemas.microsoft.com/office/drawing/2014/main" id="{582ED2E9-310C-C91B-6FB7-7C46A0027402}"/>
                </a:ext>
              </a:extLst>
            </p:cNvPr>
            <p:cNvCxnSpPr>
              <a:endCxn id="196" idx="6"/>
            </p:cNvCxnSpPr>
            <p:nvPr/>
          </p:nvCxnSpPr>
          <p:spPr>
            <a:xfrm flipH="1">
              <a:off x="2309489" y="717783"/>
              <a:ext cx="66093" cy="29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141 Elipse">
              <a:extLst>
                <a:ext uri="{FF2B5EF4-FFF2-40B4-BE49-F238E27FC236}">
                  <a16:creationId xmlns:a16="http://schemas.microsoft.com/office/drawing/2014/main" id="{B17D17FD-99C1-2A6E-EE7E-680818573C5B}"/>
                </a:ext>
              </a:extLst>
            </p:cNvPr>
            <p:cNvSpPr/>
            <p:nvPr/>
          </p:nvSpPr>
          <p:spPr>
            <a:xfrm>
              <a:off x="2265394" y="155189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141 Elipse">
              <a:extLst>
                <a:ext uri="{FF2B5EF4-FFF2-40B4-BE49-F238E27FC236}">
                  <a16:creationId xmlns:a16="http://schemas.microsoft.com/office/drawing/2014/main" id="{E12FE38C-0849-11DA-851C-4039BA1E8DFF}"/>
                </a:ext>
              </a:extLst>
            </p:cNvPr>
            <p:cNvSpPr/>
            <p:nvPr/>
          </p:nvSpPr>
          <p:spPr>
            <a:xfrm>
              <a:off x="2382665" y="168100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141 Elipse">
              <a:extLst>
                <a:ext uri="{FF2B5EF4-FFF2-40B4-BE49-F238E27FC236}">
                  <a16:creationId xmlns:a16="http://schemas.microsoft.com/office/drawing/2014/main" id="{79BBEAAD-39FA-E70F-D4A6-170833ADA3D3}"/>
                </a:ext>
              </a:extLst>
            </p:cNvPr>
            <p:cNvSpPr/>
            <p:nvPr/>
          </p:nvSpPr>
          <p:spPr>
            <a:xfrm>
              <a:off x="2545890" y="179360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2" name="4 Conector recto">
              <a:extLst>
                <a:ext uri="{FF2B5EF4-FFF2-40B4-BE49-F238E27FC236}">
                  <a16:creationId xmlns:a16="http://schemas.microsoft.com/office/drawing/2014/main" id="{B6DA3440-FFC4-D1DE-3BA9-A7C353C30A99}"/>
                </a:ext>
              </a:extLst>
            </p:cNvPr>
            <p:cNvCxnSpPr>
              <a:stCxn id="209" idx="1"/>
            </p:cNvCxnSpPr>
            <p:nvPr/>
          </p:nvCxnSpPr>
          <p:spPr>
            <a:xfrm flipH="1" flipV="1">
              <a:off x="2198696" y="1521426"/>
              <a:ext cx="74605" cy="375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4 Conector recto">
              <a:extLst>
                <a:ext uri="{FF2B5EF4-FFF2-40B4-BE49-F238E27FC236}">
                  <a16:creationId xmlns:a16="http://schemas.microsoft.com/office/drawing/2014/main" id="{6DB251CC-160A-C22A-0EC6-DB95F5D2CE87}"/>
                </a:ext>
              </a:extLst>
            </p:cNvPr>
            <p:cNvCxnSpPr>
              <a:stCxn id="210" idx="1"/>
              <a:endCxn id="209" idx="5"/>
            </p:cNvCxnSpPr>
            <p:nvPr/>
          </p:nvCxnSpPr>
          <p:spPr>
            <a:xfrm flipH="1" flipV="1">
              <a:off x="2311477" y="1592966"/>
              <a:ext cx="79094" cy="9508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4 Conector recto">
              <a:extLst>
                <a:ext uri="{FF2B5EF4-FFF2-40B4-BE49-F238E27FC236}">
                  <a16:creationId xmlns:a16="http://schemas.microsoft.com/office/drawing/2014/main" id="{6ABFC3E4-7D34-85F1-2EA7-0C6765C313AB}"/>
                </a:ext>
              </a:extLst>
            </p:cNvPr>
            <p:cNvCxnSpPr>
              <a:stCxn id="211" idx="1"/>
              <a:endCxn id="210" idx="5"/>
            </p:cNvCxnSpPr>
            <p:nvPr/>
          </p:nvCxnSpPr>
          <p:spPr>
            <a:xfrm flipH="1" flipV="1">
              <a:off x="2428748" y="1722080"/>
              <a:ext cx="125049" cy="785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4 Conector recto">
              <a:extLst>
                <a:ext uri="{FF2B5EF4-FFF2-40B4-BE49-F238E27FC236}">
                  <a16:creationId xmlns:a16="http://schemas.microsoft.com/office/drawing/2014/main" id="{01248140-4BF0-CA32-5187-AEADF7BF4BF6}"/>
                </a:ext>
              </a:extLst>
            </p:cNvPr>
            <p:cNvCxnSpPr>
              <a:endCxn id="211" idx="5"/>
            </p:cNvCxnSpPr>
            <p:nvPr/>
          </p:nvCxnSpPr>
          <p:spPr>
            <a:xfrm flipH="1" flipV="1">
              <a:off x="2591974" y="1834684"/>
              <a:ext cx="65524" cy="440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141 Elipse">
              <a:extLst>
                <a:ext uri="{FF2B5EF4-FFF2-40B4-BE49-F238E27FC236}">
                  <a16:creationId xmlns:a16="http://schemas.microsoft.com/office/drawing/2014/main" id="{E2E82221-0399-7AB1-9020-02AC409953E0}"/>
                </a:ext>
              </a:extLst>
            </p:cNvPr>
            <p:cNvSpPr/>
            <p:nvPr/>
          </p:nvSpPr>
          <p:spPr>
            <a:xfrm>
              <a:off x="1653052" y="139194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141 Elipse">
              <a:extLst>
                <a:ext uri="{FF2B5EF4-FFF2-40B4-BE49-F238E27FC236}">
                  <a16:creationId xmlns:a16="http://schemas.microsoft.com/office/drawing/2014/main" id="{F082348C-ABEC-4788-C176-39773DB649C2}"/>
                </a:ext>
              </a:extLst>
            </p:cNvPr>
            <p:cNvSpPr/>
            <p:nvPr/>
          </p:nvSpPr>
          <p:spPr>
            <a:xfrm>
              <a:off x="1637099" y="160001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8" name="4 Conector recto">
              <a:extLst>
                <a:ext uri="{FF2B5EF4-FFF2-40B4-BE49-F238E27FC236}">
                  <a16:creationId xmlns:a16="http://schemas.microsoft.com/office/drawing/2014/main" id="{67313EAD-3986-BEEB-91E8-D7FD08567497}"/>
                </a:ext>
              </a:extLst>
            </p:cNvPr>
            <p:cNvCxnSpPr>
              <a:stCxn id="217" idx="0"/>
              <a:endCxn id="216" idx="4"/>
            </p:cNvCxnSpPr>
            <p:nvPr/>
          </p:nvCxnSpPr>
          <p:spPr>
            <a:xfrm flipV="1">
              <a:off x="1664094" y="1440067"/>
              <a:ext cx="15954" cy="1599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4 Conector recto">
              <a:extLst>
                <a:ext uri="{FF2B5EF4-FFF2-40B4-BE49-F238E27FC236}">
                  <a16:creationId xmlns:a16="http://schemas.microsoft.com/office/drawing/2014/main" id="{D4EEED35-23DF-747E-2FCD-40669169F3D5}"/>
                </a:ext>
              </a:extLst>
            </p:cNvPr>
            <p:cNvCxnSpPr>
              <a:endCxn id="217" idx="4"/>
            </p:cNvCxnSpPr>
            <p:nvPr/>
          </p:nvCxnSpPr>
          <p:spPr>
            <a:xfrm flipV="1">
              <a:off x="1647383" y="1648136"/>
              <a:ext cx="16711" cy="1918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4 Conector recto">
              <a:extLst>
                <a:ext uri="{FF2B5EF4-FFF2-40B4-BE49-F238E27FC236}">
                  <a16:creationId xmlns:a16="http://schemas.microsoft.com/office/drawing/2014/main" id="{B86397A2-3B8E-CC88-9F4F-B631D3C64B25}"/>
                </a:ext>
              </a:extLst>
            </p:cNvPr>
            <p:cNvCxnSpPr/>
            <p:nvPr/>
          </p:nvCxnSpPr>
          <p:spPr>
            <a:xfrm flipH="1">
              <a:off x="2466013" y="2129895"/>
              <a:ext cx="567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4 Conector recto">
              <a:extLst>
                <a:ext uri="{FF2B5EF4-FFF2-40B4-BE49-F238E27FC236}">
                  <a16:creationId xmlns:a16="http://schemas.microsoft.com/office/drawing/2014/main" id="{AABEDD3B-B56D-A6A9-810F-0E86B0769947}"/>
                </a:ext>
              </a:extLst>
            </p:cNvPr>
            <p:cNvCxnSpPr/>
            <p:nvPr/>
          </p:nvCxnSpPr>
          <p:spPr>
            <a:xfrm flipV="1">
              <a:off x="2365842" y="1975791"/>
              <a:ext cx="54604" cy="1055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4 Conector recto">
              <a:extLst>
                <a:ext uri="{FF2B5EF4-FFF2-40B4-BE49-F238E27FC236}">
                  <a16:creationId xmlns:a16="http://schemas.microsoft.com/office/drawing/2014/main" id="{CBA9138A-A3EA-C38E-EE1C-980ED18834F0}"/>
                </a:ext>
              </a:extLst>
            </p:cNvPr>
            <p:cNvCxnSpPr/>
            <p:nvPr/>
          </p:nvCxnSpPr>
          <p:spPr>
            <a:xfrm flipV="1">
              <a:off x="2520617" y="1927246"/>
              <a:ext cx="36710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4 Conector recto">
              <a:extLst>
                <a:ext uri="{FF2B5EF4-FFF2-40B4-BE49-F238E27FC236}">
                  <a16:creationId xmlns:a16="http://schemas.microsoft.com/office/drawing/2014/main" id="{6A4C6525-0E51-8825-4CD3-0206EE20D138}"/>
                </a:ext>
              </a:extLst>
            </p:cNvPr>
            <p:cNvCxnSpPr>
              <a:stCxn id="224" idx="0"/>
            </p:cNvCxnSpPr>
            <p:nvPr/>
          </p:nvCxnSpPr>
          <p:spPr>
            <a:xfrm flipV="1">
              <a:off x="1633990" y="1937086"/>
              <a:ext cx="13393" cy="459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141 Elipse">
              <a:extLst>
                <a:ext uri="{FF2B5EF4-FFF2-40B4-BE49-F238E27FC236}">
                  <a16:creationId xmlns:a16="http://schemas.microsoft.com/office/drawing/2014/main" id="{36030255-D8A1-D4C1-4D76-FCAB3FB793AE}"/>
                </a:ext>
              </a:extLst>
            </p:cNvPr>
            <p:cNvSpPr/>
            <p:nvPr/>
          </p:nvSpPr>
          <p:spPr>
            <a:xfrm>
              <a:off x="1606995" y="198307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141 Elipse">
              <a:extLst>
                <a:ext uri="{FF2B5EF4-FFF2-40B4-BE49-F238E27FC236}">
                  <a16:creationId xmlns:a16="http://schemas.microsoft.com/office/drawing/2014/main" id="{6B69C004-5AC4-13AF-BAD4-163D58D9207B}"/>
                </a:ext>
              </a:extLst>
            </p:cNvPr>
            <p:cNvSpPr/>
            <p:nvPr/>
          </p:nvSpPr>
          <p:spPr>
            <a:xfrm>
              <a:off x="1543969" y="211890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6" name="4 Conector recto">
              <a:extLst>
                <a:ext uri="{FF2B5EF4-FFF2-40B4-BE49-F238E27FC236}">
                  <a16:creationId xmlns:a16="http://schemas.microsoft.com/office/drawing/2014/main" id="{48F57E85-1EAE-6C36-764B-BA1034C262A6}"/>
                </a:ext>
              </a:extLst>
            </p:cNvPr>
            <p:cNvCxnSpPr>
              <a:stCxn id="225" idx="7"/>
              <a:endCxn id="224" idx="4"/>
            </p:cNvCxnSpPr>
            <p:nvPr/>
          </p:nvCxnSpPr>
          <p:spPr>
            <a:xfrm flipV="1">
              <a:off x="1590052" y="2031197"/>
              <a:ext cx="43938" cy="947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4 Conector recto">
              <a:extLst>
                <a:ext uri="{FF2B5EF4-FFF2-40B4-BE49-F238E27FC236}">
                  <a16:creationId xmlns:a16="http://schemas.microsoft.com/office/drawing/2014/main" id="{283DCC89-5F46-A8F4-05C3-C9EF1897980B}"/>
                </a:ext>
              </a:extLst>
            </p:cNvPr>
            <p:cNvCxnSpPr>
              <a:endCxn id="225" idx="4"/>
            </p:cNvCxnSpPr>
            <p:nvPr/>
          </p:nvCxnSpPr>
          <p:spPr>
            <a:xfrm flipH="1" flipV="1">
              <a:off x="1570964" y="2167023"/>
              <a:ext cx="23799" cy="485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4 Conector recto">
              <a:extLst>
                <a:ext uri="{FF2B5EF4-FFF2-40B4-BE49-F238E27FC236}">
                  <a16:creationId xmlns:a16="http://schemas.microsoft.com/office/drawing/2014/main" id="{C84EA4A6-9CC3-ADFC-0305-AEDAEE7D5F94}"/>
                </a:ext>
              </a:extLst>
            </p:cNvPr>
            <p:cNvCxnSpPr>
              <a:endCxn id="473" idx="3"/>
            </p:cNvCxnSpPr>
            <p:nvPr/>
          </p:nvCxnSpPr>
          <p:spPr>
            <a:xfrm flipV="1">
              <a:off x="1447042" y="2388681"/>
              <a:ext cx="99726" cy="3297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4 Conector recto">
              <a:extLst>
                <a:ext uri="{FF2B5EF4-FFF2-40B4-BE49-F238E27FC236}">
                  <a16:creationId xmlns:a16="http://schemas.microsoft.com/office/drawing/2014/main" id="{D32CF62B-79C1-66B8-46B2-26E407567AAD}"/>
                </a:ext>
              </a:extLst>
            </p:cNvPr>
            <p:cNvCxnSpPr/>
            <p:nvPr/>
          </p:nvCxnSpPr>
          <p:spPr>
            <a:xfrm flipH="1" flipV="1">
              <a:off x="1547212" y="2470204"/>
              <a:ext cx="86939" cy="302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141 Elipse">
              <a:extLst>
                <a:ext uri="{FF2B5EF4-FFF2-40B4-BE49-F238E27FC236}">
                  <a16:creationId xmlns:a16="http://schemas.microsoft.com/office/drawing/2014/main" id="{7CF859DD-C5D0-6402-0C5D-474BDA8783A5}"/>
                </a:ext>
              </a:extLst>
            </p:cNvPr>
            <p:cNvSpPr/>
            <p:nvPr/>
          </p:nvSpPr>
          <p:spPr>
            <a:xfrm>
              <a:off x="1834493" y="23600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141 Elipse">
              <a:extLst>
                <a:ext uri="{FF2B5EF4-FFF2-40B4-BE49-F238E27FC236}">
                  <a16:creationId xmlns:a16="http://schemas.microsoft.com/office/drawing/2014/main" id="{39D7CDB1-01A7-254E-9618-4A8E714A6A00}"/>
                </a:ext>
              </a:extLst>
            </p:cNvPr>
            <p:cNvSpPr/>
            <p:nvPr/>
          </p:nvSpPr>
          <p:spPr>
            <a:xfrm>
              <a:off x="2361176" y="226452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2" name="4 Conector recto">
              <a:extLst>
                <a:ext uri="{FF2B5EF4-FFF2-40B4-BE49-F238E27FC236}">
                  <a16:creationId xmlns:a16="http://schemas.microsoft.com/office/drawing/2014/main" id="{73F0CE46-D1BB-CA2A-2E3E-755BE7382A25}"/>
                </a:ext>
              </a:extLst>
            </p:cNvPr>
            <p:cNvCxnSpPr>
              <a:stCxn id="230" idx="3"/>
            </p:cNvCxnSpPr>
            <p:nvPr/>
          </p:nvCxnSpPr>
          <p:spPr>
            <a:xfrm flipH="1">
              <a:off x="1805153" y="2401121"/>
              <a:ext cx="37246" cy="649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4 Conector recto">
              <a:extLst>
                <a:ext uri="{FF2B5EF4-FFF2-40B4-BE49-F238E27FC236}">
                  <a16:creationId xmlns:a16="http://schemas.microsoft.com/office/drawing/2014/main" id="{EDFEF1B4-C351-A01A-DF73-E284B9102F25}"/>
                </a:ext>
              </a:extLst>
            </p:cNvPr>
            <p:cNvCxnSpPr>
              <a:cxnSpLocks/>
              <a:stCxn id="230" idx="6"/>
              <a:endCxn id="480" idx="2"/>
            </p:cNvCxnSpPr>
            <p:nvPr/>
          </p:nvCxnSpPr>
          <p:spPr>
            <a:xfrm flipV="1">
              <a:off x="1888483" y="2331665"/>
              <a:ext cx="181255" cy="524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4 Conector recto">
              <a:extLst>
                <a:ext uri="{FF2B5EF4-FFF2-40B4-BE49-F238E27FC236}">
                  <a16:creationId xmlns:a16="http://schemas.microsoft.com/office/drawing/2014/main" id="{651EA56C-9DB7-42B8-5C59-F107AA935C1B}"/>
                </a:ext>
              </a:extLst>
            </p:cNvPr>
            <p:cNvCxnSpPr>
              <a:cxnSpLocks/>
              <a:stCxn id="480" idx="6"/>
              <a:endCxn id="231" idx="2"/>
            </p:cNvCxnSpPr>
            <p:nvPr/>
          </p:nvCxnSpPr>
          <p:spPr>
            <a:xfrm flipV="1">
              <a:off x="2123728" y="2288588"/>
              <a:ext cx="237448" cy="4307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4 Conector recto">
              <a:extLst>
                <a:ext uri="{FF2B5EF4-FFF2-40B4-BE49-F238E27FC236}">
                  <a16:creationId xmlns:a16="http://schemas.microsoft.com/office/drawing/2014/main" id="{4F82F961-1935-5032-059D-CF9AD48A3C00}"/>
                </a:ext>
              </a:extLst>
            </p:cNvPr>
            <p:cNvCxnSpPr>
              <a:stCxn id="231" idx="7"/>
            </p:cNvCxnSpPr>
            <p:nvPr/>
          </p:nvCxnSpPr>
          <p:spPr>
            <a:xfrm flipV="1">
              <a:off x="2407259" y="1961572"/>
              <a:ext cx="179407" cy="310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4 Conector recto">
              <a:extLst>
                <a:ext uri="{FF2B5EF4-FFF2-40B4-BE49-F238E27FC236}">
                  <a16:creationId xmlns:a16="http://schemas.microsoft.com/office/drawing/2014/main" id="{5362A1B3-D1AC-F369-49FA-D3D521F28DE7}"/>
                </a:ext>
              </a:extLst>
            </p:cNvPr>
            <p:cNvCxnSpPr>
              <a:stCxn id="237" idx="1"/>
            </p:cNvCxnSpPr>
            <p:nvPr/>
          </p:nvCxnSpPr>
          <p:spPr>
            <a:xfrm flipH="1" flipV="1">
              <a:off x="1447042" y="2518749"/>
              <a:ext cx="156659" cy="1324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141 Elipse">
              <a:extLst>
                <a:ext uri="{FF2B5EF4-FFF2-40B4-BE49-F238E27FC236}">
                  <a16:creationId xmlns:a16="http://schemas.microsoft.com/office/drawing/2014/main" id="{D44447B4-69AB-B626-1F9E-50C8AF57B141}"/>
                </a:ext>
              </a:extLst>
            </p:cNvPr>
            <p:cNvSpPr/>
            <p:nvPr/>
          </p:nvSpPr>
          <p:spPr>
            <a:xfrm>
              <a:off x="1595794" y="264411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8" name="4 Conector recto">
              <a:extLst>
                <a:ext uri="{FF2B5EF4-FFF2-40B4-BE49-F238E27FC236}">
                  <a16:creationId xmlns:a16="http://schemas.microsoft.com/office/drawing/2014/main" id="{567130B5-B94B-FA47-7476-397E302E7DE1}"/>
                </a:ext>
              </a:extLst>
            </p:cNvPr>
            <p:cNvCxnSpPr>
              <a:endCxn id="237" idx="3"/>
            </p:cNvCxnSpPr>
            <p:nvPr/>
          </p:nvCxnSpPr>
          <p:spPr>
            <a:xfrm flipV="1">
              <a:off x="1570052" y="2685191"/>
              <a:ext cx="33649" cy="1383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141 Elipse">
              <a:extLst>
                <a:ext uri="{FF2B5EF4-FFF2-40B4-BE49-F238E27FC236}">
                  <a16:creationId xmlns:a16="http://schemas.microsoft.com/office/drawing/2014/main" id="{BC9D52AD-104D-84E3-F146-20C28421A652}"/>
                </a:ext>
              </a:extLst>
            </p:cNvPr>
            <p:cNvSpPr/>
            <p:nvPr/>
          </p:nvSpPr>
          <p:spPr>
            <a:xfrm>
              <a:off x="2644579" y="70282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0" name="4 Conector recto">
              <a:extLst>
                <a:ext uri="{FF2B5EF4-FFF2-40B4-BE49-F238E27FC236}">
                  <a16:creationId xmlns:a16="http://schemas.microsoft.com/office/drawing/2014/main" id="{B70289D8-D7A5-AD23-EC1A-F62A9A54CFF6}"/>
                </a:ext>
              </a:extLst>
            </p:cNvPr>
            <p:cNvCxnSpPr>
              <a:stCxn id="239" idx="2"/>
            </p:cNvCxnSpPr>
            <p:nvPr/>
          </p:nvCxnSpPr>
          <p:spPr>
            <a:xfrm flipH="1">
              <a:off x="2561978" y="726891"/>
              <a:ext cx="82601" cy="89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4 Conector recto">
              <a:extLst>
                <a:ext uri="{FF2B5EF4-FFF2-40B4-BE49-F238E27FC236}">
                  <a16:creationId xmlns:a16="http://schemas.microsoft.com/office/drawing/2014/main" id="{8C57D244-CF26-250B-78E1-0FC5E1FBBC7E}"/>
                </a:ext>
              </a:extLst>
            </p:cNvPr>
            <p:cNvCxnSpPr>
              <a:endCxn id="239" idx="6"/>
            </p:cNvCxnSpPr>
            <p:nvPr/>
          </p:nvCxnSpPr>
          <p:spPr>
            <a:xfrm flipH="1">
              <a:off x="2698569" y="703204"/>
              <a:ext cx="93783" cy="236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141 Elipse">
              <a:extLst>
                <a:ext uri="{FF2B5EF4-FFF2-40B4-BE49-F238E27FC236}">
                  <a16:creationId xmlns:a16="http://schemas.microsoft.com/office/drawing/2014/main" id="{05E8115D-25B9-2213-5FEC-4F7B0B957EDB}"/>
                </a:ext>
              </a:extLst>
            </p:cNvPr>
            <p:cNvSpPr/>
            <p:nvPr/>
          </p:nvSpPr>
          <p:spPr>
            <a:xfrm>
              <a:off x="2829723" y="77658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3" name="4 Conector recto">
              <a:extLst>
                <a:ext uri="{FF2B5EF4-FFF2-40B4-BE49-F238E27FC236}">
                  <a16:creationId xmlns:a16="http://schemas.microsoft.com/office/drawing/2014/main" id="{BC377F93-9A2D-0B16-8163-E17BBD3F19F3}"/>
                </a:ext>
              </a:extLst>
            </p:cNvPr>
            <p:cNvCxnSpPr>
              <a:endCxn id="242" idx="0"/>
            </p:cNvCxnSpPr>
            <p:nvPr/>
          </p:nvCxnSpPr>
          <p:spPr>
            <a:xfrm flipH="1">
              <a:off x="2856718" y="742544"/>
              <a:ext cx="5001" cy="340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4 Conector recto">
              <a:extLst>
                <a:ext uri="{FF2B5EF4-FFF2-40B4-BE49-F238E27FC236}">
                  <a16:creationId xmlns:a16="http://schemas.microsoft.com/office/drawing/2014/main" id="{7AD02844-921E-98CF-7408-0A8F06A1072E}"/>
                </a:ext>
              </a:extLst>
            </p:cNvPr>
            <p:cNvCxnSpPr>
              <a:stCxn id="242" idx="4"/>
            </p:cNvCxnSpPr>
            <p:nvPr/>
          </p:nvCxnSpPr>
          <p:spPr>
            <a:xfrm>
              <a:off x="2856718" y="824712"/>
              <a:ext cx="26995" cy="822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141 Elipse">
              <a:extLst>
                <a:ext uri="{FF2B5EF4-FFF2-40B4-BE49-F238E27FC236}">
                  <a16:creationId xmlns:a16="http://schemas.microsoft.com/office/drawing/2014/main" id="{45725ED8-B4BA-71A9-E086-251DC1A72A1D}"/>
                </a:ext>
              </a:extLst>
            </p:cNvPr>
            <p:cNvSpPr/>
            <p:nvPr/>
          </p:nvSpPr>
          <p:spPr>
            <a:xfrm>
              <a:off x="3038595" y="10545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6" name="4 Conector recto">
              <a:extLst>
                <a:ext uri="{FF2B5EF4-FFF2-40B4-BE49-F238E27FC236}">
                  <a16:creationId xmlns:a16="http://schemas.microsoft.com/office/drawing/2014/main" id="{B57824FA-57F7-EDD1-8F5A-20B2D5A19369}"/>
                </a:ext>
              </a:extLst>
            </p:cNvPr>
            <p:cNvCxnSpPr>
              <a:endCxn id="245" idx="1"/>
            </p:cNvCxnSpPr>
            <p:nvPr/>
          </p:nvCxnSpPr>
          <p:spPr>
            <a:xfrm>
              <a:off x="2932762" y="974112"/>
              <a:ext cx="113740" cy="8752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4 Conector recto">
              <a:extLst>
                <a:ext uri="{FF2B5EF4-FFF2-40B4-BE49-F238E27FC236}">
                  <a16:creationId xmlns:a16="http://schemas.microsoft.com/office/drawing/2014/main" id="{A3EDC6EF-8388-424F-36A5-47603885118E}"/>
                </a:ext>
              </a:extLst>
            </p:cNvPr>
            <p:cNvCxnSpPr>
              <a:stCxn id="245" idx="3"/>
            </p:cNvCxnSpPr>
            <p:nvPr/>
          </p:nvCxnSpPr>
          <p:spPr>
            <a:xfrm flipH="1">
              <a:off x="3013298" y="1095669"/>
              <a:ext cx="33204" cy="4203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141 Elipse">
              <a:extLst>
                <a:ext uri="{FF2B5EF4-FFF2-40B4-BE49-F238E27FC236}">
                  <a16:creationId xmlns:a16="http://schemas.microsoft.com/office/drawing/2014/main" id="{DC8D981F-4D1E-041F-11A1-7352A8B3C6AF}"/>
                </a:ext>
              </a:extLst>
            </p:cNvPr>
            <p:cNvSpPr/>
            <p:nvPr/>
          </p:nvSpPr>
          <p:spPr>
            <a:xfrm>
              <a:off x="3303304" y="124587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141 Elipse">
              <a:extLst>
                <a:ext uri="{FF2B5EF4-FFF2-40B4-BE49-F238E27FC236}">
                  <a16:creationId xmlns:a16="http://schemas.microsoft.com/office/drawing/2014/main" id="{FDCDB690-0891-73A9-14DB-5D5462C07A99}"/>
                </a:ext>
              </a:extLst>
            </p:cNvPr>
            <p:cNvSpPr/>
            <p:nvPr/>
          </p:nvSpPr>
          <p:spPr>
            <a:xfrm>
              <a:off x="3286993" y="138698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141 Elipse">
              <a:extLst>
                <a:ext uri="{FF2B5EF4-FFF2-40B4-BE49-F238E27FC236}">
                  <a16:creationId xmlns:a16="http://schemas.microsoft.com/office/drawing/2014/main" id="{2D7B362E-F0C2-D6F5-D29C-A37D2E1FF598}"/>
                </a:ext>
              </a:extLst>
            </p:cNvPr>
            <p:cNvSpPr/>
            <p:nvPr/>
          </p:nvSpPr>
          <p:spPr>
            <a:xfrm>
              <a:off x="3388433" y="14478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1" name="4 Conector recto">
              <a:extLst>
                <a:ext uri="{FF2B5EF4-FFF2-40B4-BE49-F238E27FC236}">
                  <a16:creationId xmlns:a16="http://schemas.microsoft.com/office/drawing/2014/main" id="{831FB44E-E6E9-D44E-91B7-1652F523F58D}"/>
                </a:ext>
              </a:extLst>
            </p:cNvPr>
            <p:cNvCxnSpPr>
              <a:endCxn id="248" idx="2"/>
            </p:cNvCxnSpPr>
            <p:nvPr/>
          </p:nvCxnSpPr>
          <p:spPr>
            <a:xfrm>
              <a:off x="3071431" y="1204865"/>
              <a:ext cx="231873" cy="6506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4 Conector recto">
              <a:extLst>
                <a:ext uri="{FF2B5EF4-FFF2-40B4-BE49-F238E27FC236}">
                  <a16:creationId xmlns:a16="http://schemas.microsoft.com/office/drawing/2014/main" id="{51A727B7-E326-8224-D7C7-71FD34420A87}"/>
                </a:ext>
              </a:extLst>
            </p:cNvPr>
            <p:cNvCxnSpPr>
              <a:stCxn id="248" idx="4"/>
              <a:endCxn id="249" idx="0"/>
            </p:cNvCxnSpPr>
            <p:nvPr/>
          </p:nvCxnSpPr>
          <p:spPr>
            <a:xfrm flipH="1">
              <a:off x="3313988" y="1293994"/>
              <a:ext cx="16310" cy="9299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4 Conector recto">
              <a:extLst>
                <a:ext uri="{FF2B5EF4-FFF2-40B4-BE49-F238E27FC236}">
                  <a16:creationId xmlns:a16="http://schemas.microsoft.com/office/drawing/2014/main" id="{A3599DD3-48D0-EF7D-FAA2-4209DFC3CA14}"/>
                </a:ext>
              </a:extLst>
            </p:cNvPr>
            <p:cNvCxnSpPr>
              <a:stCxn id="249" idx="5"/>
              <a:endCxn id="250" idx="1"/>
            </p:cNvCxnSpPr>
            <p:nvPr/>
          </p:nvCxnSpPr>
          <p:spPr>
            <a:xfrm>
              <a:off x="3333076" y="1428063"/>
              <a:ext cx="63263" cy="267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4 Conector recto">
              <a:extLst>
                <a:ext uri="{FF2B5EF4-FFF2-40B4-BE49-F238E27FC236}">
                  <a16:creationId xmlns:a16="http://schemas.microsoft.com/office/drawing/2014/main" id="{75E96728-1B73-4248-CF44-0253FA8594DB}"/>
                </a:ext>
              </a:extLst>
            </p:cNvPr>
            <p:cNvCxnSpPr>
              <a:stCxn id="250" idx="6"/>
            </p:cNvCxnSpPr>
            <p:nvPr/>
          </p:nvCxnSpPr>
          <p:spPr>
            <a:xfrm flipV="1">
              <a:off x="3442423" y="1466407"/>
              <a:ext cx="52863" cy="546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141 Elipse">
              <a:extLst>
                <a:ext uri="{FF2B5EF4-FFF2-40B4-BE49-F238E27FC236}">
                  <a16:creationId xmlns:a16="http://schemas.microsoft.com/office/drawing/2014/main" id="{C61A47A7-0D4E-FA30-43AD-A0D360202574}"/>
                </a:ext>
              </a:extLst>
            </p:cNvPr>
            <p:cNvSpPr/>
            <p:nvPr/>
          </p:nvSpPr>
          <p:spPr>
            <a:xfrm>
              <a:off x="3274951" y="166019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141 Elipse">
              <a:extLst>
                <a:ext uri="{FF2B5EF4-FFF2-40B4-BE49-F238E27FC236}">
                  <a16:creationId xmlns:a16="http://schemas.microsoft.com/office/drawing/2014/main" id="{AA7251EC-84C6-80E8-0AF8-E496A61D6E7F}"/>
                </a:ext>
              </a:extLst>
            </p:cNvPr>
            <p:cNvSpPr/>
            <p:nvPr/>
          </p:nvSpPr>
          <p:spPr>
            <a:xfrm>
              <a:off x="3117406" y="180659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141 Elipse">
              <a:extLst>
                <a:ext uri="{FF2B5EF4-FFF2-40B4-BE49-F238E27FC236}">
                  <a16:creationId xmlns:a16="http://schemas.microsoft.com/office/drawing/2014/main" id="{FB664761-8078-64FB-F156-57E9F88B3C3C}"/>
                </a:ext>
              </a:extLst>
            </p:cNvPr>
            <p:cNvSpPr/>
            <p:nvPr/>
          </p:nvSpPr>
          <p:spPr>
            <a:xfrm>
              <a:off x="2978387" y="177659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8" name="4 Conector recto">
              <a:extLst>
                <a:ext uri="{FF2B5EF4-FFF2-40B4-BE49-F238E27FC236}">
                  <a16:creationId xmlns:a16="http://schemas.microsoft.com/office/drawing/2014/main" id="{8C2B22A9-8DA0-58C3-3CD3-09362745CCE7}"/>
                </a:ext>
              </a:extLst>
            </p:cNvPr>
            <p:cNvCxnSpPr>
              <a:stCxn id="255" idx="7"/>
            </p:cNvCxnSpPr>
            <p:nvPr/>
          </p:nvCxnSpPr>
          <p:spPr>
            <a:xfrm flipV="1">
              <a:off x="3321034" y="1499296"/>
              <a:ext cx="202693" cy="16794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4 Conector recto">
              <a:extLst>
                <a:ext uri="{FF2B5EF4-FFF2-40B4-BE49-F238E27FC236}">
                  <a16:creationId xmlns:a16="http://schemas.microsoft.com/office/drawing/2014/main" id="{97F38C0D-AD38-252D-D592-2EDE648076FC}"/>
                </a:ext>
              </a:extLst>
            </p:cNvPr>
            <p:cNvCxnSpPr>
              <a:stCxn id="256" idx="7"/>
              <a:endCxn id="255" idx="3"/>
            </p:cNvCxnSpPr>
            <p:nvPr/>
          </p:nvCxnSpPr>
          <p:spPr>
            <a:xfrm flipV="1">
              <a:off x="3163490" y="1701267"/>
              <a:ext cx="119368" cy="1123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4 Conector recto">
              <a:extLst>
                <a:ext uri="{FF2B5EF4-FFF2-40B4-BE49-F238E27FC236}">
                  <a16:creationId xmlns:a16="http://schemas.microsoft.com/office/drawing/2014/main" id="{26F3EA17-8623-8181-D222-F5E4F1F3B06B}"/>
                </a:ext>
              </a:extLst>
            </p:cNvPr>
            <p:cNvCxnSpPr>
              <a:stCxn id="257" idx="6"/>
              <a:endCxn id="256" idx="2"/>
            </p:cNvCxnSpPr>
            <p:nvPr/>
          </p:nvCxnSpPr>
          <p:spPr>
            <a:xfrm>
              <a:off x="3032377" y="1800655"/>
              <a:ext cx="85029" cy="30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4 Conector recto">
              <a:extLst>
                <a:ext uri="{FF2B5EF4-FFF2-40B4-BE49-F238E27FC236}">
                  <a16:creationId xmlns:a16="http://schemas.microsoft.com/office/drawing/2014/main" id="{A468C3CB-0EF0-7AA8-8942-96D8E6506257}"/>
                </a:ext>
              </a:extLst>
            </p:cNvPr>
            <p:cNvCxnSpPr>
              <a:endCxn id="257" idx="2"/>
            </p:cNvCxnSpPr>
            <p:nvPr/>
          </p:nvCxnSpPr>
          <p:spPr>
            <a:xfrm flipV="1">
              <a:off x="2936016" y="1800655"/>
              <a:ext cx="42371" cy="244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4 Conector recto">
              <a:extLst>
                <a:ext uri="{FF2B5EF4-FFF2-40B4-BE49-F238E27FC236}">
                  <a16:creationId xmlns:a16="http://schemas.microsoft.com/office/drawing/2014/main" id="{BC1432B7-ED91-1D1A-A5A7-72905E259B7E}"/>
                </a:ext>
              </a:extLst>
            </p:cNvPr>
            <p:cNvCxnSpPr/>
            <p:nvPr/>
          </p:nvCxnSpPr>
          <p:spPr>
            <a:xfrm flipV="1">
              <a:off x="2728329" y="1859465"/>
              <a:ext cx="61728" cy="3345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4 Conector recto">
              <a:extLst>
                <a:ext uri="{FF2B5EF4-FFF2-40B4-BE49-F238E27FC236}">
                  <a16:creationId xmlns:a16="http://schemas.microsoft.com/office/drawing/2014/main" id="{BA4AA9E9-106D-41AA-BAD0-1C9F7F02E111}"/>
                </a:ext>
              </a:extLst>
            </p:cNvPr>
            <p:cNvCxnSpPr/>
            <p:nvPr/>
          </p:nvCxnSpPr>
          <p:spPr>
            <a:xfrm>
              <a:off x="2910974" y="1859465"/>
              <a:ext cx="52510" cy="431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141 Elipse">
              <a:extLst>
                <a:ext uri="{FF2B5EF4-FFF2-40B4-BE49-F238E27FC236}">
                  <a16:creationId xmlns:a16="http://schemas.microsoft.com/office/drawing/2014/main" id="{56790EA3-47E4-FB9B-818A-E23BD2F0D7A7}"/>
                </a:ext>
              </a:extLst>
            </p:cNvPr>
            <p:cNvSpPr/>
            <p:nvPr/>
          </p:nvSpPr>
          <p:spPr>
            <a:xfrm>
              <a:off x="2964412" y="752527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141 Elipse">
              <a:extLst>
                <a:ext uri="{FF2B5EF4-FFF2-40B4-BE49-F238E27FC236}">
                  <a16:creationId xmlns:a16="http://schemas.microsoft.com/office/drawing/2014/main" id="{227D4AAF-7A7E-A301-DEC7-600C8E4CBBEC}"/>
                </a:ext>
              </a:extLst>
            </p:cNvPr>
            <p:cNvSpPr/>
            <p:nvPr/>
          </p:nvSpPr>
          <p:spPr>
            <a:xfrm>
              <a:off x="3297437" y="77472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6" name="4 Conector recto">
              <a:extLst>
                <a:ext uri="{FF2B5EF4-FFF2-40B4-BE49-F238E27FC236}">
                  <a16:creationId xmlns:a16="http://schemas.microsoft.com/office/drawing/2014/main" id="{9C6DCB41-2A64-DE8B-1C37-6D4DF6EFE0EB}"/>
                </a:ext>
              </a:extLst>
            </p:cNvPr>
            <p:cNvCxnSpPr>
              <a:stCxn id="264" idx="2"/>
            </p:cNvCxnSpPr>
            <p:nvPr/>
          </p:nvCxnSpPr>
          <p:spPr>
            <a:xfrm flipH="1" flipV="1">
              <a:off x="2910768" y="731022"/>
              <a:ext cx="53644" cy="4556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4 Conector recto">
              <a:extLst>
                <a:ext uri="{FF2B5EF4-FFF2-40B4-BE49-F238E27FC236}">
                  <a16:creationId xmlns:a16="http://schemas.microsoft.com/office/drawing/2014/main" id="{17FB4E23-A245-1675-CF45-D102C7039C08}"/>
                </a:ext>
              </a:extLst>
            </p:cNvPr>
            <p:cNvCxnSpPr>
              <a:cxnSpLocks/>
              <a:stCxn id="482" idx="2"/>
              <a:endCxn id="264" idx="6"/>
            </p:cNvCxnSpPr>
            <p:nvPr/>
          </p:nvCxnSpPr>
          <p:spPr>
            <a:xfrm flipH="1">
              <a:off x="3018402" y="757710"/>
              <a:ext cx="116429" cy="188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4 Conector recto">
              <a:extLst>
                <a:ext uri="{FF2B5EF4-FFF2-40B4-BE49-F238E27FC236}">
                  <a16:creationId xmlns:a16="http://schemas.microsoft.com/office/drawing/2014/main" id="{A0705D36-0980-8C4D-5808-C96F3795C1B6}"/>
                </a:ext>
              </a:extLst>
            </p:cNvPr>
            <p:cNvCxnSpPr>
              <a:cxnSpLocks/>
              <a:stCxn id="265" idx="2"/>
              <a:endCxn id="482" idx="6"/>
            </p:cNvCxnSpPr>
            <p:nvPr/>
          </p:nvCxnSpPr>
          <p:spPr>
            <a:xfrm flipH="1" flipV="1">
              <a:off x="3188821" y="757710"/>
              <a:ext cx="108616" cy="410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4 Conector recto">
              <a:extLst>
                <a:ext uri="{FF2B5EF4-FFF2-40B4-BE49-F238E27FC236}">
                  <a16:creationId xmlns:a16="http://schemas.microsoft.com/office/drawing/2014/main" id="{57602C21-D5F9-3615-0A06-8509EFAF7426}"/>
                </a:ext>
              </a:extLst>
            </p:cNvPr>
            <p:cNvCxnSpPr>
              <a:cxnSpLocks/>
              <a:stCxn id="553" idx="0"/>
              <a:endCxn id="265" idx="4"/>
            </p:cNvCxnSpPr>
            <p:nvPr/>
          </p:nvCxnSpPr>
          <p:spPr>
            <a:xfrm flipH="1" flipV="1">
              <a:off x="3324432" y="822850"/>
              <a:ext cx="93416" cy="12069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141 Elipse">
              <a:extLst>
                <a:ext uri="{FF2B5EF4-FFF2-40B4-BE49-F238E27FC236}">
                  <a16:creationId xmlns:a16="http://schemas.microsoft.com/office/drawing/2014/main" id="{20B21229-8456-19FE-3122-DB00B32F932E}"/>
                </a:ext>
              </a:extLst>
            </p:cNvPr>
            <p:cNvSpPr/>
            <p:nvPr/>
          </p:nvSpPr>
          <p:spPr>
            <a:xfrm>
              <a:off x="3074892" y="84821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1" name="4 Conector recto">
              <a:extLst>
                <a:ext uri="{FF2B5EF4-FFF2-40B4-BE49-F238E27FC236}">
                  <a16:creationId xmlns:a16="http://schemas.microsoft.com/office/drawing/2014/main" id="{BB842A24-15E0-9AF6-0DB0-776F11E4B630}"/>
                </a:ext>
              </a:extLst>
            </p:cNvPr>
            <p:cNvCxnSpPr>
              <a:endCxn id="270" idx="2"/>
            </p:cNvCxnSpPr>
            <p:nvPr/>
          </p:nvCxnSpPr>
          <p:spPr>
            <a:xfrm flipV="1">
              <a:off x="2932762" y="872272"/>
              <a:ext cx="142130" cy="462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4 Conector recto">
              <a:extLst>
                <a:ext uri="{FF2B5EF4-FFF2-40B4-BE49-F238E27FC236}">
                  <a16:creationId xmlns:a16="http://schemas.microsoft.com/office/drawing/2014/main" id="{7B2FCF71-056B-B4B3-177C-26B35C54E8BC}"/>
                </a:ext>
              </a:extLst>
            </p:cNvPr>
            <p:cNvCxnSpPr>
              <a:stCxn id="270" idx="6"/>
            </p:cNvCxnSpPr>
            <p:nvPr/>
          </p:nvCxnSpPr>
          <p:spPr>
            <a:xfrm>
              <a:off x="3128881" y="872272"/>
              <a:ext cx="104395" cy="3010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4 Conector recto">
              <a:extLst>
                <a:ext uri="{FF2B5EF4-FFF2-40B4-BE49-F238E27FC236}">
                  <a16:creationId xmlns:a16="http://schemas.microsoft.com/office/drawing/2014/main" id="{34F95AFF-BFE9-2C21-32FD-07705F6F6A2E}"/>
                </a:ext>
              </a:extLst>
            </p:cNvPr>
            <p:cNvCxnSpPr/>
            <p:nvPr/>
          </p:nvCxnSpPr>
          <p:spPr>
            <a:xfrm flipV="1">
              <a:off x="4811778" y="1470597"/>
              <a:ext cx="28441" cy="3215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152 Conector recto">
              <a:extLst>
                <a:ext uri="{FF2B5EF4-FFF2-40B4-BE49-F238E27FC236}">
                  <a16:creationId xmlns:a16="http://schemas.microsoft.com/office/drawing/2014/main" id="{D64607AD-4BBC-D9F1-306A-5563DFBE0174}"/>
                </a:ext>
              </a:extLst>
            </p:cNvPr>
            <p:cNvCxnSpPr>
              <a:stCxn id="275" idx="2"/>
            </p:cNvCxnSpPr>
            <p:nvPr/>
          </p:nvCxnSpPr>
          <p:spPr>
            <a:xfrm flipH="1">
              <a:off x="3689494" y="1390663"/>
              <a:ext cx="229877" cy="757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141 Elipse">
              <a:extLst>
                <a:ext uri="{FF2B5EF4-FFF2-40B4-BE49-F238E27FC236}">
                  <a16:creationId xmlns:a16="http://schemas.microsoft.com/office/drawing/2014/main" id="{95B265F0-9207-6B2C-2670-1F20B8EB9F39}"/>
                </a:ext>
              </a:extLst>
            </p:cNvPr>
            <p:cNvSpPr/>
            <p:nvPr/>
          </p:nvSpPr>
          <p:spPr>
            <a:xfrm>
              <a:off x="3919371" y="136660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6" name="152 Conector recto">
              <a:extLst>
                <a:ext uri="{FF2B5EF4-FFF2-40B4-BE49-F238E27FC236}">
                  <a16:creationId xmlns:a16="http://schemas.microsoft.com/office/drawing/2014/main" id="{8EF6C377-3BB7-7BEB-65C3-45333FCD9C4A}"/>
                </a:ext>
              </a:extLst>
            </p:cNvPr>
            <p:cNvCxnSpPr>
              <a:stCxn id="277" idx="2"/>
              <a:endCxn id="275" idx="6"/>
            </p:cNvCxnSpPr>
            <p:nvPr/>
          </p:nvCxnSpPr>
          <p:spPr>
            <a:xfrm flipH="1">
              <a:off x="3973361" y="1378867"/>
              <a:ext cx="239752" cy="117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141 Elipse">
              <a:extLst>
                <a:ext uri="{FF2B5EF4-FFF2-40B4-BE49-F238E27FC236}">
                  <a16:creationId xmlns:a16="http://schemas.microsoft.com/office/drawing/2014/main" id="{4A293F69-8CF4-2A08-9CC7-7BD007A2D517}"/>
                </a:ext>
              </a:extLst>
            </p:cNvPr>
            <p:cNvSpPr/>
            <p:nvPr/>
          </p:nvSpPr>
          <p:spPr>
            <a:xfrm>
              <a:off x="4213113" y="135480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141 Elipse">
              <a:extLst>
                <a:ext uri="{FF2B5EF4-FFF2-40B4-BE49-F238E27FC236}">
                  <a16:creationId xmlns:a16="http://schemas.microsoft.com/office/drawing/2014/main" id="{C27B0D32-E1AF-DC8D-2A7F-2900D35EA94F}"/>
                </a:ext>
              </a:extLst>
            </p:cNvPr>
            <p:cNvSpPr/>
            <p:nvPr/>
          </p:nvSpPr>
          <p:spPr>
            <a:xfrm>
              <a:off x="4424089" y="134968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141 Elipse">
              <a:extLst>
                <a:ext uri="{FF2B5EF4-FFF2-40B4-BE49-F238E27FC236}">
                  <a16:creationId xmlns:a16="http://schemas.microsoft.com/office/drawing/2014/main" id="{FC35220D-56FD-3BA2-E21B-FF5C7A3AF12E}"/>
                </a:ext>
              </a:extLst>
            </p:cNvPr>
            <p:cNvSpPr/>
            <p:nvPr/>
          </p:nvSpPr>
          <p:spPr>
            <a:xfrm>
              <a:off x="4619016" y="137744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0" name="152 Conector recto">
              <a:extLst>
                <a:ext uri="{FF2B5EF4-FFF2-40B4-BE49-F238E27FC236}">
                  <a16:creationId xmlns:a16="http://schemas.microsoft.com/office/drawing/2014/main" id="{841C839E-CBC5-01D4-845D-93FB0214190E}"/>
                </a:ext>
              </a:extLst>
            </p:cNvPr>
            <p:cNvCxnSpPr>
              <a:stCxn id="278" idx="2"/>
              <a:endCxn id="277" idx="6"/>
            </p:cNvCxnSpPr>
            <p:nvPr/>
          </p:nvCxnSpPr>
          <p:spPr>
            <a:xfrm flipH="1">
              <a:off x="4267103" y="1373741"/>
              <a:ext cx="156986" cy="51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152 Conector recto">
              <a:extLst>
                <a:ext uri="{FF2B5EF4-FFF2-40B4-BE49-F238E27FC236}">
                  <a16:creationId xmlns:a16="http://schemas.microsoft.com/office/drawing/2014/main" id="{E2111CB1-5F0C-4D32-3897-FFF900002E58}"/>
                </a:ext>
              </a:extLst>
            </p:cNvPr>
            <p:cNvCxnSpPr>
              <a:stCxn id="279" idx="2"/>
              <a:endCxn id="278" idx="6"/>
            </p:cNvCxnSpPr>
            <p:nvPr/>
          </p:nvCxnSpPr>
          <p:spPr>
            <a:xfrm flipH="1" flipV="1">
              <a:off x="4478079" y="1373741"/>
              <a:ext cx="140937" cy="277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152 Conector recto">
              <a:extLst>
                <a:ext uri="{FF2B5EF4-FFF2-40B4-BE49-F238E27FC236}">
                  <a16:creationId xmlns:a16="http://schemas.microsoft.com/office/drawing/2014/main" id="{A23EAFE0-BF26-AE4A-DD7F-70AD39139F32}"/>
                </a:ext>
              </a:extLst>
            </p:cNvPr>
            <p:cNvCxnSpPr>
              <a:endCxn id="279" idx="6"/>
            </p:cNvCxnSpPr>
            <p:nvPr/>
          </p:nvCxnSpPr>
          <p:spPr>
            <a:xfrm flipH="1" flipV="1">
              <a:off x="4673005" y="1401502"/>
              <a:ext cx="70109" cy="225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152 Conector recto">
              <a:extLst>
                <a:ext uri="{FF2B5EF4-FFF2-40B4-BE49-F238E27FC236}">
                  <a16:creationId xmlns:a16="http://schemas.microsoft.com/office/drawing/2014/main" id="{D88123DD-58F4-1C17-A6E9-EBBED0072501}"/>
                </a:ext>
              </a:extLst>
            </p:cNvPr>
            <p:cNvCxnSpPr>
              <a:stCxn id="284" idx="3"/>
            </p:cNvCxnSpPr>
            <p:nvPr/>
          </p:nvCxnSpPr>
          <p:spPr>
            <a:xfrm flipH="1">
              <a:off x="4047103" y="2023587"/>
              <a:ext cx="55443" cy="1136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141 Elipse">
              <a:extLst>
                <a:ext uri="{FF2B5EF4-FFF2-40B4-BE49-F238E27FC236}">
                  <a16:creationId xmlns:a16="http://schemas.microsoft.com/office/drawing/2014/main" id="{21C2EF79-D989-D9BB-2491-EE472936A3AC}"/>
                </a:ext>
              </a:extLst>
            </p:cNvPr>
            <p:cNvSpPr/>
            <p:nvPr/>
          </p:nvSpPr>
          <p:spPr>
            <a:xfrm>
              <a:off x="4094639" y="198251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5" name="152 Conector recto">
              <a:extLst>
                <a:ext uri="{FF2B5EF4-FFF2-40B4-BE49-F238E27FC236}">
                  <a16:creationId xmlns:a16="http://schemas.microsoft.com/office/drawing/2014/main" id="{8880D9DB-D5D4-E0DD-D8B7-053730F6F54B}"/>
                </a:ext>
              </a:extLst>
            </p:cNvPr>
            <p:cNvCxnSpPr>
              <a:stCxn id="286" idx="3"/>
              <a:endCxn id="284" idx="7"/>
            </p:cNvCxnSpPr>
            <p:nvPr/>
          </p:nvCxnSpPr>
          <p:spPr>
            <a:xfrm flipH="1">
              <a:off x="4140722" y="1883598"/>
              <a:ext cx="73084" cy="1059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141 Elipse">
              <a:extLst>
                <a:ext uri="{FF2B5EF4-FFF2-40B4-BE49-F238E27FC236}">
                  <a16:creationId xmlns:a16="http://schemas.microsoft.com/office/drawing/2014/main" id="{171A97CF-118B-D7DE-D00E-8A463D29F610}"/>
                </a:ext>
              </a:extLst>
            </p:cNvPr>
            <p:cNvSpPr/>
            <p:nvPr/>
          </p:nvSpPr>
          <p:spPr>
            <a:xfrm>
              <a:off x="4205900" y="18425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7" name="141 Elipse">
              <a:extLst>
                <a:ext uri="{FF2B5EF4-FFF2-40B4-BE49-F238E27FC236}">
                  <a16:creationId xmlns:a16="http://schemas.microsoft.com/office/drawing/2014/main" id="{757F5FD5-9CDA-8E66-5791-1969E7E78C2C}"/>
                </a:ext>
              </a:extLst>
            </p:cNvPr>
            <p:cNvSpPr/>
            <p:nvPr/>
          </p:nvSpPr>
          <p:spPr>
            <a:xfrm>
              <a:off x="4375964" y="167720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8" name="141 Elipse">
              <a:extLst>
                <a:ext uri="{FF2B5EF4-FFF2-40B4-BE49-F238E27FC236}">
                  <a16:creationId xmlns:a16="http://schemas.microsoft.com/office/drawing/2014/main" id="{C271F374-C104-5837-F81E-1ADEA32C3F22}"/>
                </a:ext>
              </a:extLst>
            </p:cNvPr>
            <p:cNvSpPr/>
            <p:nvPr/>
          </p:nvSpPr>
          <p:spPr>
            <a:xfrm>
              <a:off x="4572723" y="15797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9" name="152 Conector recto">
              <a:extLst>
                <a:ext uri="{FF2B5EF4-FFF2-40B4-BE49-F238E27FC236}">
                  <a16:creationId xmlns:a16="http://schemas.microsoft.com/office/drawing/2014/main" id="{D325FC78-5591-4D6E-63EE-69BA2C424053}"/>
                </a:ext>
              </a:extLst>
            </p:cNvPr>
            <p:cNvCxnSpPr>
              <a:stCxn id="287" idx="3"/>
              <a:endCxn id="286" idx="7"/>
            </p:cNvCxnSpPr>
            <p:nvPr/>
          </p:nvCxnSpPr>
          <p:spPr>
            <a:xfrm flipH="1">
              <a:off x="4251983" y="1718283"/>
              <a:ext cx="131888" cy="1312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152 Conector recto">
              <a:extLst>
                <a:ext uri="{FF2B5EF4-FFF2-40B4-BE49-F238E27FC236}">
                  <a16:creationId xmlns:a16="http://schemas.microsoft.com/office/drawing/2014/main" id="{35350E81-4689-4C5F-91C0-6F43A5C202FE}"/>
                </a:ext>
              </a:extLst>
            </p:cNvPr>
            <p:cNvCxnSpPr>
              <a:stCxn id="288" idx="2"/>
              <a:endCxn id="287" idx="7"/>
            </p:cNvCxnSpPr>
            <p:nvPr/>
          </p:nvCxnSpPr>
          <p:spPr>
            <a:xfrm flipH="1">
              <a:off x="4422047" y="1603822"/>
              <a:ext cx="150676" cy="804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152 Conector recto">
              <a:extLst>
                <a:ext uri="{FF2B5EF4-FFF2-40B4-BE49-F238E27FC236}">
                  <a16:creationId xmlns:a16="http://schemas.microsoft.com/office/drawing/2014/main" id="{7C4DCB87-81B0-9509-6788-4B235F49F04E}"/>
                </a:ext>
              </a:extLst>
            </p:cNvPr>
            <p:cNvCxnSpPr>
              <a:endCxn id="288" idx="7"/>
            </p:cNvCxnSpPr>
            <p:nvPr/>
          </p:nvCxnSpPr>
          <p:spPr>
            <a:xfrm flipH="1">
              <a:off x="4618806" y="1568533"/>
              <a:ext cx="55646" cy="182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152 Conector recto">
              <a:extLst>
                <a:ext uri="{FF2B5EF4-FFF2-40B4-BE49-F238E27FC236}">
                  <a16:creationId xmlns:a16="http://schemas.microsoft.com/office/drawing/2014/main" id="{BB815BD6-7729-C6B7-D0B3-B3D978154801}"/>
                </a:ext>
              </a:extLst>
            </p:cNvPr>
            <p:cNvCxnSpPr/>
            <p:nvPr/>
          </p:nvCxnSpPr>
          <p:spPr>
            <a:xfrm flipH="1">
              <a:off x="3837520" y="2203348"/>
              <a:ext cx="160867" cy="3069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152 Conector recto">
              <a:extLst>
                <a:ext uri="{FF2B5EF4-FFF2-40B4-BE49-F238E27FC236}">
                  <a16:creationId xmlns:a16="http://schemas.microsoft.com/office/drawing/2014/main" id="{ECDFA1E0-7AE5-E6AE-826A-A0D33E3C3D5F}"/>
                </a:ext>
              </a:extLst>
            </p:cNvPr>
            <p:cNvCxnSpPr>
              <a:stCxn id="294" idx="4"/>
            </p:cNvCxnSpPr>
            <p:nvPr/>
          </p:nvCxnSpPr>
          <p:spPr>
            <a:xfrm>
              <a:off x="3756849" y="2284067"/>
              <a:ext cx="31956" cy="2375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141 Elipse">
              <a:extLst>
                <a:ext uri="{FF2B5EF4-FFF2-40B4-BE49-F238E27FC236}">
                  <a16:creationId xmlns:a16="http://schemas.microsoft.com/office/drawing/2014/main" id="{9B5281A6-CB3B-7166-2229-49F1B2D52FD3}"/>
                </a:ext>
              </a:extLst>
            </p:cNvPr>
            <p:cNvSpPr/>
            <p:nvPr/>
          </p:nvSpPr>
          <p:spPr>
            <a:xfrm>
              <a:off x="3729854" y="223594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5" name="152 Conector recto">
              <a:extLst>
                <a:ext uri="{FF2B5EF4-FFF2-40B4-BE49-F238E27FC236}">
                  <a16:creationId xmlns:a16="http://schemas.microsoft.com/office/drawing/2014/main" id="{59A28831-6A61-94F8-6B87-CB4700667048}"/>
                </a:ext>
              </a:extLst>
            </p:cNvPr>
            <p:cNvCxnSpPr>
              <a:cxnSpLocks/>
              <a:stCxn id="481" idx="5"/>
              <a:endCxn id="294" idx="0"/>
            </p:cNvCxnSpPr>
            <p:nvPr/>
          </p:nvCxnSpPr>
          <p:spPr>
            <a:xfrm>
              <a:off x="3681043" y="2094885"/>
              <a:ext cx="75806" cy="14105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141 Elipse">
              <a:extLst>
                <a:ext uri="{FF2B5EF4-FFF2-40B4-BE49-F238E27FC236}">
                  <a16:creationId xmlns:a16="http://schemas.microsoft.com/office/drawing/2014/main" id="{CA95D3B9-79BA-DDEE-FF53-7F89C1463C86}"/>
                </a:ext>
              </a:extLst>
            </p:cNvPr>
            <p:cNvSpPr/>
            <p:nvPr/>
          </p:nvSpPr>
          <p:spPr>
            <a:xfrm>
              <a:off x="3578208" y="189769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141 Elipse">
              <a:extLst>
                <a:ext uri="{FF2B5EF4-FFF2-40B4-BE49-F238E27FC236}">
                  <a16:creationId xmlns:a16="http://schemas.microsoft.com/office/drawing/2014/main" id="{DBD47854-AF06-3300-1B65-219345D1BA75}"/>
                </a:ext>
              </a:extLst>
            </p:cNvPr>
            <p:cNvSpPr/>
            <p:nvPr/>
          </p:nvSpPr>
          <p:spPr>
            <a:xfrm>
              <a:off x="3517443" y="16396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8" name="152 Conector recto">
              <a:extLst>
                <a:ext uri="{FF2B5EF4-FFF2-40B4-BE49-F238E27FC236}">
                  <a16:creationId xmlns:a16="http://schemas.microsoft.com/office/drawing/2014/main" id="{25E798E8-9148-B5F6-F0EB-A6A6177B459B}"/>
                </a:ext>
              </a:extLst>
            </p:cNvPr>
            <p:cNvCxnSpPr>
              <a:cxnSpLocks/>
              <a:stCxn id="296" idx="4"/>
              <a:endCxn id="481" idx="1"/>
            </p:cNvCxnSpPr>
            <p:nvPr/>
          </p:nvCxnSpPr>
          <p:spPr>
            <a:xfrm>
              <a:off x="3605203" y="1945819"/>
              <a:ext cx="37664" cy="11503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152 Conector recto">
              <a:extLst>
                <a:ext uri="{FF2B5EF4-FFF2-40B4-BE49-F238E27FC236}">
                  <a16:creationId xmlns:a16="http://schemas.microsoft.com/office/drawing/2014/main" id="{870C2A27-64DC-4F9D-EA8B-98A82890800C}"/>
                </a:ext>
              </a:extLst>
            </p:cNvPr>
            <p:cNvCxnSpPr>
              <a:stCxn id="297" idx="4"/>
              <a:endCxn id="296" idx="0"/>
            </p:cNvCxnSpPr>
            <p:nvPr/>
          </p:nvCxnSpPr>
          <p:spPr>
            <a:xfrm>
              <a:off x="3544438" y="1687746"/>
              <a:ext cx="60765" cy="2099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152 Conector recto">
              <a:extLst>
                <a:ext uri="{FF2B5EF4-FFF2-40B4-BE49-F238E27FC236}">
                  <a16:creationId xmlns:a16="http://schemas.microsoft.com/office/drawing/2014/main" id="{35AA14EB-39D8-BC16-EA5A-E7796A99CDCB}"/>
                </a:ext>
              </a:extLst>
            </p:cNvPr>
            <p:cNvCxnSpPr>
              <a:endCxn id="297" idx="0"/>
            </p:cNvCxnSpPr>
            <p:nvPr/>
          </p:nvCxnSpPr>
          <p:spPr>
            <a:xfrm flipH="1">
              <a:off x="3544438" y="1512919"/>
              <a:ext cx="47952" cy="1267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152 Conector recto">
              <a:extLst>
                <a:ext uri="{FF2B5EF4-FFF2-40B4-BE49-F238E27FC236}">
                  <a16:creationId xmlns:a16="http://schemas.microsoft.com/office/drawing/2014/main" id="{CA297E40-35F9-F79F-984C-26414B0159EC}"/>
                </a:ext>
              </a:extLst>
            </p:cNvPr>
            <p:cNvCxnSpPr/>
            <p:nvPr/>
          </p:nvCxnSpPr>
          <p:spPr>
            <a:xfrm flipH="1" flipV="1">
              <a:off x="4067282" y="2164648"/>
              <a:ext cx="647133" cy="252722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152 Conector recto">
              <a:extLst>
                <a:ext uri="{FF2B5EF4-FFF2-40B4-BE49-F238E27FC236}">
                  <a16:creationId xmlns:a16="http://schemas.microsoft.com/office/drawing/2014/main" id="{04689436-BF2E-B9E7-ABE3-580A0A19BCCC}"/>
                </a:ext>
              </a:extLst>
            </p:cNvPr>
            <p:cNvCxnSpPr/>
            <p:nvPr/>
          </p:nvCxnSpPr>
          <p:spPr>
            <a:xfrm flipH="1">
              <a:off x="3906415" y="2472101"/>
              <a:ext cx="808000" cy="76877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152 Conector recto">
              <a:extLst>
                <a:ext uri="{FF2B5EF4-FFF2-40B4-BE49-F238E27FC236}">
                  <a16:creationId xmlns:a16="http://schemas.microsoft.com/office/drawing/2014/main" id="{EDE1F8BA-1E44-87D7-20A7-98097CCFBE0D}"/>
                </a:ext>
              </a:extLst>
            </p:cNvPr>
            <p:cNvCxnSpPr>
              <a:stCxn id="304" idx="6"/>
            </p:cNvCxnSpPr>
            <p:nvPr/>
          </p:nvCxnSpPr>
          <p:spPr>
            <a:xfrm flipV="1">
              <a:off x="2937229" y="2200322"/>
              <a:ext cx="128361" cy="258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141 Elipse">
              <a:extLst>
                <a:ext uri="{FF2B5EF4-FFF2-40B4-BE49-F238E27FC236}">
                  <a16:creationId xmlns:a16="http://schemas.microsoft.com/office/drawing/2014/main" id="{88C38F8A-3DF9-B54A-5F0F-D30622618848}"/>
                </a:ext>
              </a:extLst>
            </p:cNvPr>
            <p:cNvSpPr/>
            <p:nvPr/>
          </p:nvSpPr>
          <p:spPr>
            <a:xfrm>
              <a:off x="2883239" y="220210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5" name="152 Conector recto">
              <a:extLst>
                <a:ext uri="{FF2B5EF4-FFF2-40B4-BE49-F238E27FC236}">
                  <a16:creationId xmlns:a16="http://schemas.microsoft.com/office/drawing/2014/main" id="{0DFA6D6D-F93E-B06E-7476-B0C1FA0E8061}"/>
                </a:ext>
              </a:extLst>
            </p:cNvPr>
            <p:cNvCxnSpPr>
              <a:stCxn id="306" idx="5"/>
              <a:endCxn id="304" idx="2"/>
            </p:cNvCxnSpPr>
            <p:nvPr/>
          </p:nvCxnSpPr>
          <p:spPr>
            <a:xfrm>
              <a:off x="2761691" y="2208544"/>
              <a:ext cx="121548" cy="176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141 Elipse">
              <a:extLst>
                <a:ext uri="{FF2B5EF4-FFF2-40B4-BE49-F238E27FC236}">
                  <a16:creationId xmlns:a16="http://schemas.microsoft.com/office/drawing/2014/main" id="{A7E44B3B-6310-D1F4-32D4-7646E1856065}"/>
                </a:ext>
              </a:extLst>
            </p:cNvPr>
            <p:cNvSpPr/>
            <p:nvPr/>
          </p:nvSpPr>
          <p:spPr>
            <a:xfrm>
              <a:off x="2715607" y="21674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7" name="152 Conector recto">
              <a:extLst>
                <a:ext uri="{FF2B5EF4-FFF2-40B4-BE49-F238E27FC236}">
                  <a16:creationId xmlns:a16="http://schemas.microsoft.com/office/drawing/2014/main" id="{FB894EF7-0EF5-CAD0-8042-D7942DD68B23}"/>
                </a:ext>
              </a:extLst>
            </p:cNvPr>
            <p:cNvCxnSpPr>
              <a:endCxn id="306" idx="1"/>
            </p:cNvCxnSpPr>
            <p:nvPr/>
          </p:nvCxnSpPr>
          <p:spPr>
            <a:xfrm>
              <a:off x="2693730" y="2164221"/>
              <a:ext cx="29784" cy="102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141 Elipse">
              <a:extLst>
                <a:ext uri="{FF2B5EF4-FFF2-40B4-BE49-F238E27FC236}">
                  <a16:creationId xmlns:a16="http://schemas.microsoft.com/office/drawing/2014/main" id="{D127AB9B-6143-B70C-A3FA-794976E5BEC6}"/>
                </a:ext>
              </a:extLst>
            </p:cNvPr>
            <p:cNvSpPr/>
            <p:nvPr/>
          </p:nvSpPr>
          <p:spPr>
            <a:xfrm>
              <a:off x="2252311" y="132527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141 Elipse">
              <a:extLst>
                <a:ext uri="{FF2B5EF4-FFF2-40B4-BE49-F238E27FC236}">
                  <a16:creationId xmlns:a16="http://schemas.microsoft.com/office/drawing/2014/main" id="{286DEEC5-53AB-C14C-51D0-EE29051D6E96}"/>
                </a:ext>
              </a:extLst>
            </p:cNvPr>
            <p:cNvSpPr/>
            <p:nvPr/>
          </p:nvSpPr>
          <p:spPr>
            <a:xfrm>
              <a:off x="2417341" y="123202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0" name="4 Conector recto">
              <a:extLst>
                <a:ext uri="{FF2B5EF4-FFF2-40B4-BE49-F238E27FC236}">
                  <a16:creationId xmlns:a16="http://schemas.microsoft.com/office/drawing/2014/main" id="{95133803-AFF0-24B8-7B03-A256563399DE}"/>
                </a:ext>
              </a:extLst>
            </p:cNvPr>
            <p:cNvCxnSpPr>
              <a:endCxn id="308" idx="3"/>
            </p:cNvCxnSpPr>
            <p:nvPr/>
          </p:nvCxnSpPr>
          <p:spPr>
            <a:xfrm flipV="1">
              <a:off x="2198696" y="1366345"/>
              <a:ext cx="61522" cy="864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4 Conector recto">
              <a:extLst>
                <a:ext uri="{FF2B5EF4-FFF2-40B4-BE49-F238E27FC236}">
                  <a16:creationId xmlns:a16="http://schemas.microsoft.com/office/drawing/2014/main" id="{353DC57C-CA36-ACDF-796B-0697B97A69F5}"/>
                </a:ext>
              </a:extLst>
            </p:cNvPr>
            <p:cNvCxnSpPr>
              <a:stCxn id="308" idx="7"/>
              <a:endCxn id="309" idx="3"/>
            </p:cNvCxnSpPr>
            <p:nvPr/>
          </p:nvCxnSpPr>
          <p:spPr>
            <a:xfrm flipV="1">
              <a:off x="2298395" y="1273102"/>
              <a:ext cx="126853" cy="592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4 Conector recto">
              <a:extLst>
                <a:ext uri="{FF2B5EF4-FFF2-40B4-BE49-F238E27FC236}">
                  <a16:creationId xmlns:a16="http://schemas.microsoft.com/office/drawing/2014/main" id="{7B817437-F233-4C3D-ECB4-DC18F562CF5A}"/>
                </a:ext>
              </a:extLst>
            </p:cNvPr>
            <p:cNvCxnSpPr>
              <a:stCxn id="309" idx="7"/>
            </p:cNvCxnSpPr>
            <p:nvPr/>
          </p:nvCxnSpPr>
          <p:spPr>
            <a:xfrm flipV="1">
              <a:off x="2463425" y="1219076"/>
              <a:ext cx="50107" cy="1999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141 Elipse">
              <a:extLst>
                <a:ext uri="{FF2B5EF4-FFF2-40B4-BE49-F238E27FC236}">
                  <a16:creationId xmlns:a16="http://schemas.microsoft.com/office/drawing/2014/main" id="{6ECED7E2-F8BF-0352-6CAF-734BC5DFDBF7}"/>
                </a:ext>
              </a:extLst>
            </p:cNvPr>
            <p:cNvSpPr/>
            <p:nvPr/>
          </p:nvSpPr>
          <p:spPr>
            <a:xfrm>
              <a:off x="2824658" y="109946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4" name="4 Conector recto">
              <a:extLst>
                <a:ext uri="{FF2B5EF4-FFF2-40B4-BE49-F238E27FC236}">
                  <a16:creationId xmlns:a16="http://schemas.microsoft.com/office/drawing/2014/main" id="{060023B9-C1BB-B3FE-2D70-574DC8FCB651}"/>
                </a:ext>
              </a:extLst>
            </p:cNvPr>
            <p:cNvCxnSpPr>
              <a:endCxn id="313" idx="3"/>
            </p:cNvCxnSpPr>
            <p:nvPr/>
          </p:nvCxnSpPr>
          <p:spPr>
            <a:xfrm flipV="1">
              <a:off x="2684533" y="1140546"/>
              <a:ext cx="148032" cy="442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4 Conector recto">
              <a:extLst>
                <a:ext uri="{FF2B5EF4-FFF2-40B4-BE49-F238E27FC236}">
                  <a16:creationId xmlns:a16="http://schemas.microsoft.com/office/drawing/2014/main" id="{F02D2DD2-998B-1A59-547A-11954DF0B117}"/>
                </a:ext>
              </a:extLst>
            </p:cNvPr>
            <p:cNvCxnSpPr>
              <a:stCxn id="313" idx="7"/>
            </p:cNvCxnSpPr>
            <p:nvPr/>
          </p:nvCxnSpPr>
          <p:spPr>
            <a:xfrm flipV="1">
              <a:off x="2870742" y="985635"/>
              <a:ext cx="12971" cy="1208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152 Conector recto">
              <a:extLst>
                <a:ext uri="{FF2B5EF4-FFF2-40B4-BE49-F238E27FC236}">
                  <a16:creationId xmlns:a16="http://schemas.microsoft.com/office/drawing/2014/main" id="{C6B7749F-37A5-1C52-D385-A5A1B25B6BF5}"/>
                </a:ext>
              </a:extLst>
            </p:cNvPr>
            <p:cNvCxnSpPr>
              <a:stCxn id="317" idx="6"/>
            </p:cNvCxnSpPr>
            <p:nvPr/>
          </p:nvCxnSpPr>
          <p:spPr>
            <a:xfrm>
              <a:off x="3628810" y="2525083"/>
              <a:ext cx="139816" cy="238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141 Elipse">
              <a:extLst>
                <a:ext uri="{FF2B5EF4-FFF2-40B4-BE49-F238E27FC236}">
                  <a16:creationId xmlns:a16="http://schemas.microsoft.com/office/drawing/2014/main" id="{7FD4D351-2A54-F6F7-6C2F-D77793F48ACC}"/>
                </a:ext>
              </a:extLst>
            </p:cNvPr>
            <p:cNvSpPr/>
            <p:nvPr/>
          </p:nvSpPr>
          <p:spPr>
            <a:xfrm>
              <a:off x="3574821" y="250102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8" name="152 Conector recto">
              <a:extLst>
                <a:ext uri="{FF2B5EF4-FFF2-40B4-BE49-F238E27FC236}">
                  <a16:creationId xmlns:a16="http://schemas.microsoft.com/office/drawing/2014/main" id="{C6EBDF0A-A638-E52A-3957-7B349E1160D8}"/>
                </a:ext>
              </a:extLst>
            </p:cNvPr>
            <p:cNvCxnSpPr>
              <a:stCxn id="319" idx="5"/>
              <a:endCxn id="317" idx="2"/>
            </p:cNvCxnSpPr>
            <p:nvPr/>
          </p:nvCxnSpPr>
          <p:spPr>
            <a:xfrm>
              <a:off x="3364082" y="2450628"/>
              <a:ext cx="210739" cy="7445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141 Elipse">
              <a:extLst>
                <a:ext uri="{FF2B5EF4-FFF2-40B4-BE49-F238E27FC236}">
                  <a16:creationId xmlns:a16="http://schemas.microsoft.com/office/drawing/2014/main" id="{309C828A-7F37-50CE-FE83-851FE4DDF87B}"/>
                </a:ext>
              </a:extLst>
            </p:cNvPr>
            <p:cNvSpPr/>
            <p:nvPr/>
          </p:nvSpPr>
          <p:spPr>
            <a:xfrm>
              <a:off x="3317999" y="24095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0" name="152 Conector recto">
              <a:extLst>
                <a:ext uri="{FF2B5EF4-FFF2-40B4-BE49-F238E27FC236}">
                  <a16:creationId xmlns:a16="http://schemas.microsoft.com/office/drawing/2014/main" id="{8324AB76-700E-93EE-A80B-4E73EB7B31C6}"/>
                </a:ext>
              </a:extLst>
            </p:cNvPr>
            <p:cNvCxnSpPr>
              <a:endCxn id="319" idx="1"/>
            </p:cNvCxnSpPr>
            <p:nvPr/>
          </p:nvCxnSpPr>
          <p:spPr>
            <a:xfrm>
              <a:off x="3243384" y="2233211"/>
              <a:ext cx="82521" cy="1833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4 Conector recto">
              <a:extLst>
                <a:ext uri="{FF2B5EF4-FFF2-40B4-BE49-F238E27FC236}">
                  <a16:creationId xmlns:a16="http://schemas.microsoft.com/office/drawing/2014/main" id="{FF9BAB76-877B-B701-D6A9-AADDDB7F2915}"/>
                </a:ext>
              </a:extLst>
            </p:cNvPr>
            <p:cNvCxnSpPr/>
            <p:nvPr/>
          </p:nvCxnSpPr>
          <p:spPr>
            <a:xfrm flipV="1">
              <a:off x="1350528" y="2872111"/>
              <a:ext cx="107348" cy="61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141 Elipse">
              <a:extLst>
                <a:ext uri="{FF2B5EF4-FFF2-40B4-BE49-F238E27FC236}">
                  <a16:creationId xmlns:a16="http://schemas.microsoft.com/office/drawing/2014/main" id="{78AF9034-D430-8E68-FAEC-A674F2A136D3}"/>
                </a:ext>
              </a:extLst>
            </p:cNvPr>
            <p:cNvSpPr/>
            <p:nvPr/>
          </p:nvSpPr>
          <p:spPr>
            <a:xfrm>
              <a:off x="1346871" y="311981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3" name="141 Elipse">
              <a:extLst>
                <a:ext uri="{FF2B5EF4-FFF2-40B4-BE49-F238E27FC236}">
                  <a16:creationId xmlns:a16="http://schemas.microsoft.com/office/drawing/2014/main" id="{8763051B-9A18-F944-8DC1-C6B37486B60A}"/>
                </a:ext>
              </a:extLst>
            </p:cNvPr>
            <p:cNvSpPr/>
            <p:nvPr/>
          </p:nvSpPr>
          <p:spPr>
            <a:xfrm>
              <a:off x="1402259" y="305540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4" name="141 Elipse">
              <a:extLst>
                <a:ext uri="{FF2B5EF4-FFF2-40B4-BE49-F238E27FC236}">
                  <a16:creationId xmlns:a16="http://schemas.microsoft.com/office/drawing/2014/main" id="{85EB10C8-84EF-99AC-2FB0-856F51127D3B}"/>
                </a:ext>
              </a:extLst>
            </p:cNvPr>
            <p:cNvSpPr/>
            <p:nvPr/>
          </p:nvSpPr>
          <p:spPr>
            <a:xfrm>
              <a:off x="1276315" y="300728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5" name="4 Conector recto">
              <a:extLst>
                <a:ext uri="{FF2B5EF4-FFF2-40B4-BE49-F238E27FC236}">
                  <a16:creationId xmlns:a16="http://schemas.microsoft.com/office/drawing/2014/main" id="{BF872A6E-CD36-1F4F-D4B2-E194A85848DE}"/>
                </a:ext>
              </a:extLst>
            </p:cNvPr>
            <p:cNvCxnSpPr>
              <a:stCxn id="322" idx="4"/>
              <a:endCxn id="330" idx="0"/>
            </p:cNvCxnSpPr>
            <p:nvPr/>
          </p:nvCxnSpPr>
          <p:spPr>
            <a:xfrm>
              <a:off x="1373867" y="3167940"/>
              <a:ext cx="23950" cy="751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4 Conector recto">
              <a:extLst>
                <a:ext uri="{FF2B5EF4-FFF2-40B4-BE49-F238E27FC236}">
                  <a16:creationId xmlns:a16="http://schemas.microsoft.com/office/drawing/2014/main" id="{59B52DC1-2C95-23F8-0393-DC83706E1F68}"/>
                </a:ext>
              </a:extLst>
            </p:cNvPr>
            <p:cNvCxnSpPr>
              <a:stCxn id="322" idx="7"/>
              <a:endCxn id="323" idx="4"/>
            </p:cNvCxnSpPr>
            <p:nvPr/>
          </p:nvCxnSpPr>
          <p:spPr>
            <a:xfrm flipV="1">
              <a:off x="1392955" y="3103530"/>
              <a:ext cx="36299" cy="233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4 Conector recto">
              <a:extLst>
                <a:ext uri="{FF2B5EF4-FFF2-40B4-BE49-F238E27FC236}">
                  <a16:creationId xmlns:a16="http://schemas.microsoft.com/office/drawing/2014/main" id="{3A023EFF-4809-81E4-2AFE-A7F7C312FBC3}"/>
                </a:ext>
              </a:extLst>
            </p:cNvPr>
            <p:cNvCxnSpPr>
              <a:stCxn id="323" idx="1"/>
              <a:endCxn id="324" idx="6"/>
            </p:cNvCxnSpPr>
            <p:nvPr/>
          </p:nvCxnSpPr>
          <p:spPr>
            <a:xfrm flipH="1" flipV="1">
              <a:off x="1330305" y="3031345"/>
              <a:ext cx="79861" cy="311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4 Conector recto">
              <a:extLst>
                <a:ext uri="{FF2B5EF4-FFF2-40B4-BE49-F238E27FC236}">
                  <a16:creationId xmlns:a16="http://schemas.microsoft.com/office/drawing/2014/main" id="{6CC2B6F1-CBDF-A484-FB9D-C27263D6D40A}"/>
                </a:ext>
              </a:extLst>
            </p:cNvPr>
            <p:cNvCxnSpPr>
              <a:stCxn id="324" idx="0"/>
            </p:cNvCxnSpPr>
            <p:nvPr/>
          </p:nvCxnSpPr>
          <p:spPr>
            <a:xfrm flipH="1" flipV="1">
              <a:off x="1250357" y="2926805"/>
              <a:ext cx="52953" cy="8047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141 Elipse">
              <a:extLst>
                <a:ext uri="{FF2B5EF4-FFF2-40B4-BE49-F238E27FC236}">
                  <a16:creationId xmlns:a16="http://schemas.microsoft.com/office/drawing/2014/main" id="{33D3CF35-AE40-AF39-32D0-8364B0664C68}"/>
                </a:ext>
              </a:extLst>
            </p:cNvPr>
            <p:cNvSpPr/>
            <p:nvPr/>
          </p:nvSpPr>
          <p:spPr>
            <a:xfrm>
              <a:off x="1241140" y="334480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141 Elipse">
              <a:extLst>
                <a:ext uri="{FF2B5EF4-FFF2-40B4-BE49-F238E27FC236}">
                  <a16:creationId xmlns:a16="http://schemas.microsoft.com/office/drawing/2014/main" id="{8BB23B1F-86CC-2628-DB71-FA2089B23F74}"/>
                </a:ext>
              </a:extLst>
            </p:cNvPr>
            <p:cNvSpPr/>
            <p:nvPr/>
          </p:nvSpPr>
          <p:spPr>
            <a:xfrm>
              <a:off x="1370821" y="32431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1" name="4 Conector recto">
              <a:extLst>
                <a:ext uri="{FF2B5EF4-FFF2-40B4-BE49-F238E27FC236}">
                  <a16:creationId xmlns:a16="http://schemas.microsoft.com/office/drawing/2014/main" id="{3FE4BB4A-1245-5427-62AC-6E0835A87144}"/>
                </a:ext>
              </a:extLst>
            </p:cNvPr>
            <p:cNvCxnSpPr>
              <a:stCxn id="329" idx="4"/>
            </p:cNvCxnSpPr>
            <p:nvPr/>
          </p:nvCxnSpPr>
          <p:spPr>
            <a:xfrm flipH="1">
              <a:off x="1266606" y="3392924"/>
              <a:ext cx="1529" cy="1320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4 Conector recto">
              <a:extLst>
                <a:ext uri="{FF2B5EF4-FFF2-40B4-BE49-F238E27FC236}">
                  <a16:creationId xmlns:a16="http://schemas.microsoft.com/office/drawing/2014/main" id="{7B382F8F-42BF-406B-F617-4F54723B80FC}"/>
                </a:ext>
              </a:extLst>
            </p:cNvPr>
            <p:cNvCxnSpPr>
              <a:stCxn id="329" idx="7"/>
              <a:endCxn id="330" idx="3"/>
            </p:cNvCxnSpPr>
            <p:nvPr/>
          </p:nvCxnSpPr>
          <p:spPr>
            <a:xfrm flipV="1">
              <a:off x="1287223" y="3284186"/>
              <a:ext cx="91505" cy="676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4 Conector recto">
              <a:extLst>
                <a:ext uri="{FF2B5EF4-FFF2-40B4-BE49-F238E27FC236}">
                  <a16:creationId xmlns:a16="http://schemas.microsoft.com/office/drawing/2014/main" id="{56300160-62E4-29C8-6FD6-D23EA2168514}"/>
                </a:ext>
              </a:extLst>
            </p:cNvPr>
            <p:cNvCxnSpPr/>
            <p:nvPr/>
          </p:nvCxnSpPr>
          <p:spPr>
            <a:xfrm flipH="1" flipV="1">
              <a:off x="1118489" y="3565937"/>
              <a:ext cx="47946" cy="75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4 Conector recto">
              <a:extLst>
                <a:ext uri="{FF2B5EF4-FFF2-40B4-BE49-F238E27FC236}">
                  <a16:creationId xmlns:a16="http://schemas.microsoft.com/office/drawing/2014/main" id="{3E94217C-24FA-876A-232A-1C383486B71B}"/>
                </a:ext>
              </a:extLst>
            </p:cNvPr>
            <p:cNvCxnSpPr/>
            <p:nvPr/>
          </p:nvCxnSpPr>
          <p:spPr>
            <a:xfrm flipV="1">
              <a:off x="929226" y="3600263"/>
              <a:ext cx="18261" cy="410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4 Conector recto">
              <a:extLst>
                <a:ext uri="{FF2B5EF4-FFF2-40B4-BE49-F238E27FC236}">
                  <a16:creationId xmlns:a16="http://schemas.microsoft.com/office/drawing/2014/main" id="{F5B5257E-5EB9-6577-50F8-E6101AFEEF48}"/>
                </a:ext>
              </a:extLst>
            </p:cNvPr>
            <p:cNvCxnSpPr/>
            <p:nvPr/>
          </p:nvCxnSpPr>
          <p:spPr>
            <a:xfrm>
              <a:off x="742663" y="3621196"/>
              <a:ext cx="44901" cy="2011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4 Conector recto">
              <a:extLst>
                <a:ext uri="{FF2B5EF4-FFF2-40B4-BE49-F238E27FC236}">
                  <a16:creationId xmlns:a16="http://schemas.microsoft.com/office/drawing/2014/main" id="{E3109E7F-4326-F850-0410-82B516EAD3DF}"/>
                </a:ext>
              </a:extLst>
            </p:cNvPr>
            <p:cNvCxnSpPr/>
            <p:nvPr/>
          </p:nvCxnSpPr>
          <p:spPr>
            <a:xfrm flipV="1">
              <a:off x="540530" y="3621196"/>
              <a:ext cx="60470" cy="359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141 Elipse">
              <a:extLst>
                <a:ext uri="{FF2B5EF4-FFF2-40B4-BE49-F238E27FC236}">
                  <a16:creationId xmlns:a16="http://schemas.microsoft.com/office/drawing/2014/main" id="{17E0075D-D615-706A-1D43-908C64EFDFAF}"/>
                </a:ext>
              </a:extLst>
            </p:cNvPr>
            <p:cNvSpPr/>
            <p:nvPr/>
          </p:nvSpPr>
          <p:spPr>
            <a:xfrm>
              <a:off x="1459417" y="34348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8" name="4 Conector recto">
              <a:extLst>
                <a:ext uri="{FF2B5EF4-FFF2-40B4-BE49-F238E27FC236}">
                  <a16:creationId xmlns:a16="http://schemas.microsoft.com/office/drawing/2014/main" id="{02563600-942E-C66D-1028-CD0CA23C92CA}"/>
                </a:ext>
              </a:extLst>
            </p:cNvPr>
            <p:cNvCxnSpPr>
              <a:stCxn id="337" idx="3"/>
            </p:cNvCxnSpPr>
            <p:nvPr/>
          </p:nvCxnSpPr>
          <p:spPr>
            <a:xfrm flipH="1">
              <a:off x="1337437" y="3475940"/>
              <a:ext cx="129887" cy="632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4 Conector recto">
              <a:extLst>
                <a:ext uri="{FF2B5EF4-FFF2-40B4-BE49-F238E27FC236}">
                  <a16:creationId xmlns:a16="http://schemas.microsoft.com/office/drawing/2014/main" id="{BF600B88-1751-37D2-FCC9-5A0402962638}"/>
                </a:ext>
              </a:extLst>
            </p:cNvPr>
            <p:cNvCxnSpPr>
              <a:stCxn id="337" idx="6"/>
            </p:cNvCxnSpPr>
            <p:nvPr/>
          </p:nvCxnSpPr>
          <p:spPr>
            <a:xfrm flipV="1">
              <a:off x="1513407" y="3388783"/>
              <a:ext cx="99134" cy="701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4 Conector recto">
              <a:extLst>
                <a:ext uri="{FF2B5EF4-FFF2-40B4-BE49-F238E27FC236}">
                  <a16:creationId xmlns:a16="http://schemas.microsoft.com/office/drawing/2014/main" id="{B8BB4CE7-7663-9E68-9990-78BCF00DFBB4}"/>
                </a:ext>
              </a:extLst>
            </p:cNvPr>
            <p:cNvCxnSpPr/>
            <p:nvPr/>
          </p:nvCxnSpPr>
          <p:spPr>
            <a:xfrm flipH="1" flipV="1">
              <a:off x="1701899" y="3277211"/>
              <a:ext cx="10812" cy="630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141 Elipse">
              <a:extLst>
                <a:ext uri="{FF2B5EF4-FFF2-40B4-BE49-F238E27FC236}">
                  <a16:creationId xmlns:a16="http://schemas.microsoft.com/office/drawing/2014/main" id="{42B2E699-A84A-E398-7BC6-8B29EE010741}"/>
                </a:ext>
              </a:extLst>
            </p:cNvPr>
            <p:cNvSpPr/>
            <p:nvPr/>
          </p:nvSpPr>
          <p:spPr>
            <a:xfrm>
              <a:off x="1883218" y="326288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2" name="4 Conector recto">
              <a:extLst>
                <a:ext uri="{FF2B5EF4-FFF2-40B4-BE49-F238E27FC236}">
                  <a16:creationId xmlns:a16="http://schemas.microsoft.com/office/drawing/2014/main" id="{FEECD3EF-7D56-8CD8-C5F8-0B39468DF0F4}"/>
                </a:ext>
              </a:extLst>
            </p:cNvPr>
            <p:cNvCxnSpPr>
              <a:stCxn id="341" idx="3"/>
            </p:cNvCxnSpPr>
            <p:nvPr/>
          </p:nvCxnSpPr>
          <p:spPr>
            <a:xfrm flipH="1">
              <a:off x="1812882" y="3303957"/>
              <a:ext cx="78243" cy="848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4 Conector recto">
              <a:extLst>
                <a:ext uri="{FF2B5EF4-FFF2-40B4-BE49-F238E27FC236}">
                  <a16:creationId xmlns:a16="http://schemas.microsoft.com/office/drawing/2014/main" id="{0C977000-4C6F-FA12-A75A-8F6FE8285033}"/>
                </a:ext>
              </a:extLst>
            </p:cNvPr>
            <p:cNvCxnSpPr>
              <a:stCxn id="341" idx="7"/>
              <a:endCxn id="344" idx="3"/>
            </p:cNvCxnSpPr>
            <p:nvPr/>
          </p:nvCxnSpPr>
          <p:spPr>
            <a:xfrm flipV="1">
              <a:off x="1929302" y="3233220"/>
              <a:ext cx="59930" cy="367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141 Elipse">
              <a:extLst>
                <a:ext uri="{FF2B5EF4-FFF2-40B4-BE49-F238E27FC236}">
                  <a16:creationId xmlns:a16="http://schemas.microsoft.com/office/drawing/2014/main" id="{C1C4621D-BEF4-5F9D-A502-0C64C1E584CF}"/>
                </a:ext>
              </a:extLst>
            </p:cNvPr>
            <p:cNvSpPr/>
            <p:nvPr/>
          </p:nvSpPr>
          <p:spPr>
            <a:xfrm>
              <a:off x="1981325" y="31921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5" name="4 Conector recto">
              <a:extLst>
                <a:ext uri="{FF2B5EF4-FFF2-40B4-BE49-F238E27FC236}">
                  <a16:creationId xmlns:a16="http://schemas.microsoft.com/office/drawing/2014/main" id="{42812EAE-21D3-66CC-2821-8347EC07FD9E}"/>
                </a:ext>
              </a:extLst>
            </p:cNvPr>
            <p:cNvCxnSpPr>
              <a:stCxn id="344" idx="7"/>
            </p:cNvCxnSpPr>
            <p:nvPr/>
          </p:nvCxnSpPr>
          <p:spPr>
            <a:xfrm flipV="1">
              <a:off x="2027408" y="3173582"/>
              <a:ext cx="31340" cy="25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4 Conector recto">
              <a:extLst>
                <a:ext uri="{FF2B5EF4-FFF2-40B4-BE49-F238E27FC236}">
                  <a16:creationId xmlns:a16="http://schemas.microsoft.com/office/drawing/2014/main" id="{EB1DE7A7-465B-9DF5-08CA-67DB30B512ED}"/>
                </a:ext>
              </a:extLst>
            </p:cNvPr>
            <p:cNvCxnSpPr>
              <a:endCxn id="347" idx="3"/>
            </p:cNvCxnSpPr>
            <p:nvPr/>
          </p:nvCxnSpPr>
          <p:spPr>
            <a:xfrm flipV="1">
              <a:off x="2463285" y="2322429"/>
              <a:ext cx="14589" cy="427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141 Elipse">
              <a:extLst>
                <a:ext uri="{FF2B5EF4-FFF2-40B4-BE49-F238E27FC236}">
                  <a16:creationId xmlns:a16="http://schemas.microsoft.com/office/drawing/2014/main" id="{7A64F864-98BB-D9A3-A29A-C76BCA44BE0C}"/>
                </a:ext>
              </a:extLst>
            </p:cNvPr>
            <p:cNvSpPr/>
            <p:nvPr/>
          </p:nvSpPr>
          <p:spPr>
            <a:xfrm>
              <a:off x="2469968" y="228135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8" name="4 Conector recto">
              <a:extLst>
                <a:ext uri="{FF2B5EF4-FFF2-40B4-BE49-F238E27FC236}">
                  <a16:creationId xmlns:a16="http://schemas.microsoft.com/office/drawing/2014/main" id="{B0FEF256-91E0-9F7B-6594-D23B1F05C7D2}"/>
                </a:ext>
              </a:extLst>
            </p:cNvPr>
            <p:cNvCxnSpPr>
              <a:stCxn id="347" idx="7"/>
            </p:cNvCxnSpPr>
            <p:nvPr/>
          </p:nvCxnSpPr>
          <p:spPr>
            <a:xfrm flipV="1">
              <a:off x="2516051" y="2164221"/>
              <a:ext cx="36017" cy="1241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4 Conector recto">
              <a:extLst>
                <a:ext uri="{FF2B5EF4-FFF2-40B4-BE49-F238E27FC236}">
                  <a16:creationId xmlns:a16="http://schemas.microsoft.com/office/drawing/2014/main" id="{25769904-148F-9801-E6D1-886726011345}"/>
                </a:ext>
              </a:extLst>
            </p:cNvPr>
            <p:cNvCxnSpPr>
              <a:endCxn id="350" idx="3"/>
            </p:cNvCxnSpPr>
            <p:nvPr/>
          </p:nvCxnSpPr>
          <p:spPr>
            <a:xfrm flipV="1">
              <a:off x="2393199" y="2581109"/>
              <a:ext cx="46040" cy="346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141 Elipse">
              <a:extLst>
                <a:ext uri="{FF2B5EF4-FFF2-40B4-BE49-F238E27FC236}">
                  <a16:creationId xmlns:a16="http://schemas.microsoft.com/office/drawing/2014/main" id="{6B199DF2-9B60-BE25-08E8-6F354F5E2610}"/>
                </a:ext>
              </a:extLst>
            </p:cNvPr>
            <p:cNvSpPr/>
            <p:nvPr/>
          </p:nvSpPr>
          <p:spPr>
            <a:xfrm>
              <a:off x="2431333" y="254003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1" name="4 Conector recto">
              <a:extLst>
                <a:ext uri="{FF2B5EF4-FFF2-40B4-BE49-F238E27FC236}">
                  <a16:creationId xmlns:a16="http://schemas.microsoft.com/office/drawing/2014/main" id="{F68AFD03-3F68-40F3-D4A4-3EBA9F482C1A}"/>
                </a:ext>
              </a:extLst>
            </p:cNvPr>
            <p:cNvCxnSpPr>
              <a:stCxn id="350" idx="0"/>
            </p:cNvCxnSpPr>
            <p:nvPr/>
          </p:nvCxnSpPr>
          <p:spPr>
            <a:xfrm flipV="1">
              <a:off x="2458328" y="2462291"/>
              <a:ext cx="4957" cy="777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4 Conector recto">
              <a:extLst>
                <a:ext uri="{FF2B5EF4-FFF2-40B4-BE49-F238E27FC236}">
                  <a16:creationId xmlns:a16="http://schemas.microsoft.com/office/drawing/2014/main" id="{9D033453-042A-C5F8-ADDC-0EB0F5205A09}"/>
                </a:ext>
              </a:extLst>
            </p:cNvPr>
            <p:cNvCxnSpPr/>
            <p:nvPr/>
          </p:nvCxnSpPr>
          <p:spPr>
            <a:xfrm flipV="1">
              <a:off x="2309489" y="2712806"/>
              <a:ext cx="83710" cy="1379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4 Conector recto">
              <a:extLst>
                <a:ext uri="{FF2B5EF4-FFF2-40B4-BE49-F238E27FC236}">
                  <a16:creationId xmlns:a16="http://schemas.microsoft.com/office/drawing/2014/main" id="{3B6C5E34-F028-8366-5635-BF2410DBA844}"/>
                </a:ext>
              </a:extLst>
            </p:cNvPr>
            <p:cNvCxnSpPr>
              <a:endCxn id="354" idx="3"/>
            </p:cNvCxnSpPr>
            <p:nvPr/>
          </p:nvCxnSpPr>
          <p:spPr>
            <a:xfrm flipV="1">
              <a:off x="2200410" y="3038705"/>
              <a:ext cx="32812" cy="662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141 Elipse">
              <a:extLst>
                <a:ext uri="{FF2B5EF4-FFF2-40B4-BE49-F238E27FC236}">
                  <a16:creationId xmlns:a16="http://schemas.microsoft.com/office/drawing/2014/main" id="{412B4D94-E58E-6C92-B2A6-71BDE5D6B404}"/>
                </a:ext>
              </a:extLst>
            </p:cNvPr>
            <p:cNvSpPr/>
            <p:nvPr/>
          </p:nvSpPr>
          <p:spPr>
            <a:xfrm>
              <a:off x="2225316" y="299762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5" name="4 Conector recto">
              <a:extLst>
                <a:ext uri="{FF2B5EF4-FFF2-40B4-BE49-F238E27FC236}">
                  <a16:creationId xmlns:a16="http://schemas.microsoft.com/office/drawing/2014/main" id="{31CD8E6F-9030-C073-22F7-8AB9F717375B}"/>
                </a:ext>
              </a:extLst>
            </p:cNvPr>
            <p:cNvCxnSpPr>
              <a:stCxn id="354" idx="7"/>
            </p:cNvCxnSpPr>
            <p:nvPr/>
          </p:nvCxnSpPr>
          <p:spPr>
            <a:xfrm flipV="1">
              <a:off x="2271400" y="2947841"/>
              <a:ext cx="38089" cy="568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152 Conector recto">
              <a:extLst>
                <a:ext uri="{FF2B5EF4-FFF2-40B4-BE49-F238E27FC236}">
                  <a16:creationId xmlns:a16="http://schemas.microsoft.com/office/drawing/2014/main" id="{423C379B-6A24-D3CB-CEC0-E8FD59687729}"/>
                </a:ext>
              </a:extLst>
            </p:cNvPr>
            <p:cNvCxnSpPr>
              <a:stCxn id="357" idx="5"/>
              <a:endCxn id="361" idx="1"/>
            </p:cNvCxnSpPr>
            <p:nvPr/>
          </p:nvCxnSpPr>
          <p:spPr>
            <a:xfrm>
              <a:off x="2940672" y="2479306"/>
              <a:ext cx="160956" cy="20080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141 Elipse">
              <a:extLst>
                <a:ext uri="{FF2B5EF4-FFF2-40B4-BE49-F238E27FC236}">
                  <a16:creationId xmlns:a16="http://schemas.microsoft.com/office/drawing/2014/main" id="{E53B148D-1090-7AED-98A4-65AFB18DA2D2}"/>
                </a:ext>
              </a:extLst>
            </p:cNvPr>
            <p:cNvSpPr/>
            <p:nvPr/>
          </p:nvSpPr>
          <p:spPr>
            <a:xfrm>
              <a:off x="2894589" y="243823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8" name="152 Conector recto">
              <a:extLst>
                <a:ext uri="{FF2B5EF4-FFF2-40B4-BE49-F238E27FC236}">
                  <a16:creationId xmlns:a16="http://schemas.microsoft.com/office/drawing/2014/main" id="{268C1DB3-2AD5-7AFE-64C1-69B5C6C73B2E}"/>
                </a:ext>
              </a:extLst>
            </p:cNvPr>
            <p:cNvCxnSpPr>
              <a:stCxn id="359" idx="5"/>
              <a:endCxn id="357" idx="1"/>
            </p:cNvCxnSpPr>
            <p:nvPr/>
          </p:nvCxnSpPr>
          <p:spPr>
            <a:xfrm>
              <a:off x="2747417" y="2313753"/>
              <a:ext cx="155079" cy="1315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141 Elipse">
              <a:extLst>
                <a:ext uri="{FF2B5EF4-FFF2-40B4-BE49-F238E27FC236}">
                  <a16:creationId xmlns:a16="http://schemas.microsoft.com/office/drawing/2014/main" id="{60B7136F-A274-271B-9CA3-961E12AC222B}"/>
                </a:ext>
              </a:extLst>
            </p:cNvPr>
            <p:cNvSpPr/>
            <p:nvPr/>
          </p:nvSpPr>
          <p:spPr>
            <a:xfrm>
              <a:off x="2701334" y="227267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0" name="152 Conector recto">
              <a:extLst>
                <a:ext uri="{FF2B5EF4-FFF2-40B4-BE49-F238E27FC236}">
                  <a16:creationId xmlns:a16="http://schemas.microsoft.com/office/drawing/2014/main" id="{DF31023D-9F26-7C82-3948-79887B16C579}"/>
                </a:ext>
              </a:extLst>
            </p:cNvPr>
            <p:cNvCxnSpPr>
              <a:endCxn id="359" idx="1"/>
            </p:cNvCxnSpPr>
            <p:nvPr/>
          </p:nvCxnSpPr>
          <p:spPr>
            <a:xfrm>
              <a:off x="2622899" y="2178440"/>
              <a:ext cx="86341" cy="1012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141 Elipse">
              <a:extLst>
                <a:ext uri="{FF2B5EF4-FFF2-40B4-BE49-F238E27FC236}">
                  <a16:creationId xmlns:a16="http://schemas.microsoft.com/office/drawing/2014/main" id="{AB42460C-427B-FE0D-D3BE-5A121F883DB1}"/>
                </a:ext>
              </a:extLst>
            </p:cNvPr>
            <p:cNvSpPr/>
            <p:nvPr/>
          </p:nvSpPr>
          <p:spPr>
            <a:xfrm>
              <a:off x="3093721" y="267305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2" name="152 Conector recto">
              <a:extLst>
                <a:ext uri="{FF2B5EF4-FFF2-40B4-BE49-F238E27FC236}">
                  <a16:creationId xmlns:a16="http://schemas.microsoft.com/office/drawing/2014/main" id="{B378D643-AAD5-570B-9CB9-15E5B2203DEF}"/>
                </a:ext>
              </a:extLst>
            </p:cNvPr>
            <p:cNvCxnSpPr>
              <a:stCxn id="361" idx="5"/>
            </p:cNvCxnSpPr>
            <p:nvPr/>
          </p:nvCxnSpPr>
          <p:spPr>
            <a:xfrm>
              <a:off x="3139805" y="2714135"/>
              <a:ext cx="124085" cy="1066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141 Elipse">
              <a:extLst>
                <a:ext uri="{FF2B5EF4-FFF2-40B4-BE49-F238E27FC236}">
                  <a16:creationId xmlns:a16="http://schemas.microsoft.com/office/drawing/2014/main" id="{536809BA-7168-ACC1-A39F-6D0B72A48776}"/>
                </a:ext>
              </a:extLst>
            </p:cNvPr>
            <p:cNvSpPr/>
            <p:nvPr/>
          </p:nvSpPr>
          <p:spPr>
            <a:xfrm>
              <a:off x="3455707" y="274615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4" name="4 Conector recto">
              <a:extLst>
                <a:ext uri="{FF2B5EF4-FFF2-40B4-BE49-F238E27FC236}">
                  <a16:creationId xmlns:a16="http://schemas.microsoft.com/office/drawing/2014/main" id="{57E9FB03-08B5-B9AA-340A-FCC7D5C9BBD5}"/>
                </a:ext>
              </a:extLst>
            </p:cNvPr>
            <p:cNvCxnSpPr>
              <a:stCxn id="363" idx="3"/>
            </p:cNvCxnSpPr>
            <p:nvPr/>
          </p:nvCxnSpPr>
          <p:spPr>
            <a:xfrm flipH="1">
              <a:off x="3337534" y="2787234"/>
              <a:ext cx="126080" cy="471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4 Conector recto">
              <a:extLst>
                <a:ext uri="{FF2B5EF4-FFF2-40B4-BE49-F238E27FC236}">
                  <a16:creationId xmlns:a16="http://schemas.microsoft.com/office/drawing/2014/main" id="{7FBDB815-F9DA-190C-4D6B-59A2635F75DC}"/>
                </a:ext>
              </a:extLst>
            </p:cNvPr>
            <p:cNvCxnSpPr>
              <a:stCxn id="363" idx="6"/>
              <a:endCxn id="366" idx="3"/>
            </p:cNvCxnSpPr>
            <p:nvPr/>
          </p:nvCxnSpPr>
          <p:spPr>
            <a:xfrm flipV="1">
              <a:off x="3509697" y="2686833"/>
              <a:ext cx="160708" cy="833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141 Elipse">
              <a:extLst>
                <a:ext uri="{FF2B5EF4-FFF2-40B4-BE49-F238E27FC236}">
                  <a16:creationId xmlns:a16="http://schemas.microsoft.com/office/drawing/2014/main" id="{33299B9D-2475-514B-424D-EE6CFC9EF3A4}"/>
                </a:ext>
              </a:extLst>
            </p:cNvPr>
            <p:cNvSpPr/>
            <p:nvPr/>
          </p:nvSpPr>
          <p:spPr>
            <a:xfrm>
              <a:off x="3662499" y="264575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7" name="4 Conector recto">
              <a:extLst>
                <a:ext uri="{FF2B5EF4-FFF2-40B4-BE49-F238E27FC236}">
                  <a16:creationId xmlns:a16="http://schemas.microsoft.com/office/drawing/2014/main" id="{F7B65A9A-FEA5-697C-00DA-A270A5630D7D}"/>
                </a:ext>
              </a:extLst>
            </p:cNvPr>
            <p:cNvCxnSpPr>
              <a:stCxn id="366" idx="7"/>
            </p:cNvCxnSpPr>
            <p:nvPr/>
          </p:nvCxnSpPr>
          <p:spPr>
            <a:xfrm flipV="1">
              <a:off x="3708582" y="2576342"/>
              <a:ext cx="80223" cy="764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141 Elipse">
              <a:extLst>
                <a:ext uri="{FF2B5EF4-FFF2-40B4-BE49-F238E27FC236}">
                  <a16:creationId xmlns:a16="http://schemas.microsoft.com/office/drawing/2014/main" id="{8E6819FF-C2F7-9CD2-1D6E-EBD50B430982}"/>
                </a:ext>
              </a:extLst>
            </p:cNvPr>
            <p:cNvSpPr/>
            <p:nvPr/>
          </p:nvSpPr>
          <p:spPr>
            <a:xfrm>
              <a:off x="3994136" y="28037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9" name="4 Conector recto">
              <a:extLst>
                <a:ext uri="{FF2B5EF4-FFF2-40B4-BE49-F238E27FC236}">
                  <a16:creationId xmlns:a16="http://schemas.microsoft.com/office/drawing/2014/main" id="{E6079A7A-704A-0D1B-AA5A-BC005970AE55}"/>
                </a:ext>
              </a:extLst>
            </p:cNvPr>
            <p:cNvCxnSpPr>
              <a:stCxn id="368" idx="3"/>
            </p:cNvCxnSpPr>
            <p:nvPr/>
          </p:nvCxnSpPr>
          <p:spPr>
            <a:xfrm flipH="1">
              <a:off x="3931766" y="2844815"/>
              <a:ext cx="70277" cy="11608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4 Conector recto">
              <a:extLst>
                <a:ext uri="{FF2B5EF4-FFF2-40B4-BE49-F238E27FC236}">
                  <a16:creationId xmlns:a16="http://schemas.microsoft.com/office/drawing/2014/main" id="{A4E4BBA5-4E7D-1C7A-76CE-D76DAF263D54}"/>
                </a:ext>
              </a:extLst>
            </p:cNvPr>
            <p:cNvCxnSpPr>
              <a:stCxn id="368" idx="1"/>
              <a:endCxn id="371" idx="5"/>
            </p:cNvCxnSpPr>
            <p:nvPr/>
          </p:nvCxnSpPr>
          <p:spPr>
            <a:xfrm flipH="1" flipV="1">
              <a:off x="3764920" y="2709696"/>
              <a:ext cx="237123" cy="1010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141 Elipse">
              <a:extLst>
                <a:ext uri="{FF2B5EF4-FFF2-40B4-BE49-F238E27FC236}">
                  <a16:creationId xmlns:a16="http://schemas.microsoft.com/office/drawing/2014/main" id="{7E2886E7-230B-96C9-5D57-99CB3D796899}"/>
                </a:ext>
              </a:extLst>
            </p:cNvPr>
            <p:cNvSpPr/>
            <p:nvPr/>
          </p:nvSpPr>
          <p:spPr>
            <a:xfrm>
              <a:off x="3718837" y="266862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2" name="4 Conector recto">
              <a:extLst>
                <a:ext uri="{FF2B5EF4-FFF2-40B4-BE49-F238E27FC236}">
                  <a16:creationId xmlns:a16="http://schemas.microsoft.com/office/drawing/2014/main" id="{AB210269-EB85-48B0-7B16-AACCDF1D4A89}"/>
                </a:ext>
              </a:extLst>
            </p:cNvPr>
            <p:cNvCxnSpPr>
              <a:stCxn id="371" idx="7"/>
            </p:cNvCxnSpPr>
            <p:nvPr/>
          </p:nvCxnSpPr>
          <p:spPr>
            <a:xfrm flipV="1">
              <a:off x="3764920" y="2587677"/>
              <a:ext cx="72601" cy="8799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141 Elipse">
              <a:extLst>
                <a:ext uri="{FF2B5EF4-FFF2-40B4-BE49-F238E27FC236}">
                  <a16:creationId xmlns:a16="http://schemas.microsoft.com/office/drawing/2014/main" id="{22254B60-3311-EC6F-F313-E8EC4E7D2B1E}"/>
                </a:ext>
              </a:extLst>
            </p:cNvPr>
            <p:cNvSpPr/>
            <p:nvPr/>
          </p:nvSpPr>
          <p:spPr>
            <a:xfrm>
              <a:off x="3370706" y="295916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4" name="4 Conector recto">
              <a:extLst>
                <a:ext uri="{FF2B5EF4-FFF2-40B4-BE49-F238E27FC236}">
                  <a16:creationId xmlns:a16="http://schemas.microsoft.com/office/drawing/2014/main" id="{82CF0C5D-1F5D-8231-90BD-354F3F0F0659}"/>
                </a:ext>
              </a:extLst>
            </p:cNvPr>
            <p:cNvCxnSpPr>
              <a:stCxn id="373" idx="1"/>
            </p:cNvCxnSpPr>
            <p:nvPr/>
          </p:nvCxnSpPr>
          <p:spPr>
            <a:xfrm flipH="1" flipV="1">
              <a:off x="3337534" y="2900139"/>
              <a:ext cx="41079" cy="6607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4 Conector recto">
              <a:extLst>
                <a:ext uri="{FF2B5EF4-FFF2-40B4-BE49-F238E27FC236}">
                  <a16:creationId xmlns:a16="http://schemas.microsoft.com/office/drawing/2014/main" id="{8023AF29-6B1D-FB43-7F80-09D1EFEA26ED}"/>
                </a:ext>
              </a:extLst>
            </p:cNvPr>
            <p:cNvCxnSpPr>
              <a:cxnSpLocks/>
              <a:stCxn id="373" idx="5"/>
            </p:cNvCxnSpPr>
            <p:nvPr/>
          </p:nvCxnSpPr>
          <p:spPr>
            <a:xfrm>
              <a:off x="3416789" y="3000237"/>
              <a:ext cx="93226" cy="1224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152 Conector recto">
              <a:extLst>
                <a:ext uri="{FF2B5EF4-FFF2-40B4-BE49-F238E27FC236}">
                  <a16:creationId xmlns:a16="http://schemas.microsoft.com/office/drawing/2014/main" id="{338A8F94-A129-E033-36DC-C56DB218EF65}"/>
                </a:ext>
              </a:extLst>
            </p:cNvPr>
            <p:cNvCxnSpPr>
              <a:stCxn id="377" idx="7"/>
              <a:endCxn id="381" idx="3"/>
            </p:cNvCxnSpPr>
            <p:nvPr/>
          </p:nvCxnSpPr>
          <p:spPr>
            <a:xfrm flipV="1">
              <a:off x="3655124" y="3072421"/>
              <a:ext cx="130220" cy="1372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141 Elipse">
              <a:extLst>
                <a:ext uri="{FF2B5EF4-FFF2-40B4-BE49-F238E27FC236}">
                  <a16:creationId xmlns:a16="http://schemas.microsoft.com/office/drawing/2014/main" id="{A08302E6-4130-31BA-DC0A-AFB69929DE90}"/>
                </a:ext>
              </a:extLst>
            </p:cNvPr>
            <p:cNvSpPr/>
            <p:nvPr/>
          </p:nvSpPr>
          <p:spPr>
            <a:xfrm>
              <a:off x="3609041" y="320259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8" name="152 Conector recto">
              <a:extLst>
                <a:ext uri="{FF2B5EF4-FFF2-40B4-BE49-F238E27FC236}">
                  <a16:creationId xmlns:a16="http://schemas.microsoft.com/office/drawing/2014/main" id="{DA51669B-F2D3-1CD4-CAA7-A800EAA29604}"/>
                </a:ext>
              </a:extLst>
            </p:cNvPr>
            <p:cNvCxnSpPr>
              <a:stCxn id="379" idx="0"/>
              <a:endCxn id="377" idx="5"/>
            </p:cNvCxnSpPr>
            <p:nvPr/>
          </p:nvCxnSpPr>
          <p:spPr>
            <a:xfrm flipH="1" flipV="1">
              <a:off x="3655124" y="3243666"/>
              <a:ext cx="12133" cy="312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141 Elipse">
              <a:extLst>
                <a:ext uri="{FF2B5EF4-FFF2-40B4-BE49-F238E27FC236}">
                  <a16:creationId xmlns:a16="http://schemas.microsoft.com/office/drawing/2014/main" id="{86DC12FE-A7EA-1FF4-BDF6-724389193B5C}"/>
                </a:ext>
              </a:extLst>
            </p:cNvPr>
            <p:cNvSpPr/>
            <p:nvPr/>
          </p:nvSpPr>
          <p:spPr>
            <a:xfrm>
              <a:off x="3640262" y="327487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0" name="152 Conector recto">
              <a:extLst>
                <a:ext uri="{FF2B5EF4-FFF2-40B4-BE49-F238E27FC236}">
                  <a16:creationId xmlns:a16="http://schemas.microsoft.com/office/drawing/2014/main" id="{6B74C350-C3D8-1077-BC5E-9E05BBA10CAF}"/>
                </a:ext>
              </a:extLst>
            </p:cNvPr>
            <p:cNvCxnSpPr>
              <a:endCxn id="379" idx="4"/>
            </p:cNvCxnSpPr>
            <p:nvPr/>
          </p:nvCxnSpPr>
          <p:spPr>
            <a:xfrm flipH="1" flipV="1">
              <a:off x="3667258" y="3322997"/>
              <a:ext cx="728" cy="8126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141 Elipse">
              <a:extLst>
                <a:ext uri="{FF2B5EF4-FFF2-40B4-BE49-F238E27FC236}">
                  <a16:creationId xmlns:a16="http://schemas.microsoft.com/office/drawing/2014/main" id="{8034ABDA-638D-BB89-F5E8-8C4E50363C84}"/>
                </a:ext>
              </a:extLst>
            </p:cNvPr>
            <p:cNvSpPr/>
            <p:nvPr/>
          </p:nvSpPr>
          <p:spPr>
            <a:xfrm>
              <a:off x="3777437" y="303134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2" name="152 Conector recto">
              <a:extLst>
                <a:ext uri="{FF2B5EF4-FFF2-40B4-BE49-F238E27FC236}">
                  <a16:creationId xmlns:a16="http://schemas.microsoft.com/office/drawing/2014/main" id="{DC834767-A01A-AC31-B5FD-C3186CEE1BBA}"/>
                </a:ext>
              </a:extLst>
            </p:cNvPr>
            <p:cNvCxnSpPr>
              <a:stCxn id="381" idx="7"/>
            </p:cNvCxnSpPr>
            <p:nvPr/>
          </p:nvCxnSpPr>
          <p:spPr>
            <a:xfrm flipV="1">
              <a:off x="3823521" y="3015635"/>
              <a:ext cx="10814" cy="2275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152 Conector recto">
              <a:extLst>
                <a:ext uri="{FF2B5EF4-FFF2-40B4-BE49-F238E27FC236}">
                  <a16:creationId xmlns:a16="http://schemas.microsoft.com/office/drawing/2014/main" id="{6191819B-BDBE-8765-29E6-B55358E2CA2F}"/>
                </a:ext>
              </a:extLst>
            </p:cNvPr>
            <p:cNvCxnSpPr/>
            <p:nvPr/>
          </p:nvCxnSpPr>
          <p:spPr>
            <a:xfrm flipH="1" flipV="1">
              <a:off x="3510015" y="3200045"/>
              <a:ext cx="60539" cy="2042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152 Conector recto">
              <a:extLst>
                <a:ext uri="{FF2B5EF4-FFF2-40B4-BE49-F238E27FC236}">
                  <a16:creationId xmlns:a16="http://schemas.microsoft.com/office/drawing/2014/main" id="{E1B75D50-5AF7-5C9F-F435-25DA4665DED7}"/>
                </a:ext>
              </a:extLst>
            </p:cNvPr>
            <p:cNvCxnSpPr>
              <a:stCxn id="385" idx="7"/>
              <a:endCxn id="389" idx="3"/>
            </p:cNvCxnSpPr>
            <p:nvPr/>
          </p:nvCxnSpPr>
          <p:spPr>
            <a:xfrm flipV="1">
              <a:off x="3387127" y="3402769"/>
              <a:ext cx="38371" cy="2479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141 Elipse">
              <a:extLst>
                <a:ext uri="{FF2B5EF4-FFF2-40B4-BE49-F238E27FC236}">
                  <a16:creationId xmlns:a16="http://schemas.microsoft.com/office/drawing/2014/main" id="{F9A6B7BE-6047-3B0E-AFDD-059D523B8F36}"/>
                </a:ext>
              </a:extLst>
            </p:cNvPr>
            <p:cNvSpPr/>
            <p:nvPr/>
          </p:nvSpPr>
          <p:spPr>
            <a:xfrm>
              <a:off x="3341044" y="34205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6" name="152 Conector recto">
              <a:extLst>
                <a:ext uri="{FF2B5EF4-FFF2-40B4-BE49-F238E27FC236}">
                  <a16:creationId xmlns:a16="http://schemas.microsoft.com/office/drawing/2014/main" id="{1CD56774-C500-6991-DEBD-B10A78AF3C6B}"/>
                </a:ext>
              </a:extLst>
            </p:cNvPr>
            <p:cNvCxnSpPr>
              <a:stCxn id="387" idx="0"/>
              <a:endCxn id="385" idx="3"/>
            </p:cNvCxnSpPr>
            <p:nvPr/>
          </p:nvCxnSpPr>
          <p:spPr>
            <a:xfrm flipV="1">
              <a:off x="3223604" y="3461588"/>
              <a:ext cx="125346" cy="24413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141 Elipse">
              <a:extLst>
                <a:ext uri="{FF2B5EF4-FFF2-40B4-BE49-F238E27FC236}">
                  <a16:creationId xmlns:a16="http://schemas.microsoft.com/office/drawing/2014/main" id="{D40329E2-E4D4-3115-E533-644E57C64D6B}"/>
                </a:ext>
              </a:extLst>
            </p:cNvPr>
            <p:cNvSpPr/>
            <p:nvPr/>
          </p:nvSpPr>
          <p:spPr>
            <a:xfrm>
              <a:off x="3196609" y="370572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8" name="152 Conector recto">
              <a:extLst>
                <a:ext uri="{FF2B5EF4-FFF2-40B4-BE49-F238E27FC236}">
                  <a16:creationId xmlns:a16="http://schemas.microsoft.com/office/drawing/2014/main" id="{2A03FEAA-AB7C-111F-1B3D-8BD3D72D648A}"/>
                </a:ext>
              </a:extLst>
            </p:cNvPr>
            <p:cNvCxnSpPr>
              <a:endCxn id="387" idx="2"/>
            </p:cNvCxnSpPr>
            <p:nvPr/>
          </p:nvCxnSpPr>
          <p:spPr>
            <a:xfrm flipV="1">
              <a:off x="3107490" y="3729784"/>
              <a:ext cx="89119" cy="244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141 Elipse">
              <a:extLst>
                <a:ext uri="{FF2B5EF4-FFF2-40B4-BE49-F238E27FC236}">
                  <a16:creationId xmlns:a16="http://schemas.microsoft.com/office/drawing/2014/main" id="{DD98F387-8495-8BD4-11C5-3FDFB26CBE39}"/>
                </a:ext>
              </a:extLst>
            </p:cNvPr>
            <p:cNvSpPr/>
            <p:nvPr/>
          </p:nvSpPr>
          <p:spPr>
            <a:xfrm>
              <a:off x="3417591" y="33616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0" name="152 Conector recto">
              <a:extLst>
                <a:ext uri="{FF2B5EF4-FFF2-40B4-BE49-F238E27FC236}">
                  <a16:creationId xmlns:a16="http://schemas.microsoft.com/office/drawing/2014/main" id="{98BCBC7D-D409-BB46-E315-27381B4990EF}"/>
                </a:ext>
              </a:extLst>
            </p:cNvPr>
            <p:cNvCxnSpPr>
              <a:stCxn id="389" idx="0"/>
            </p:cNvCxnSpPr>
            <p:nvPr/>
          </p:nvCxnSpPr>
          <p:spPr>
            <a:xfrm flipV="1">
              <a:off x="3444586" y="3188710"/>
              <a:ext cx="16713" cy="17298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152 Conector recto">
              <a:extLst>
                <a:ext uri="{FF2B5EF4-FFF2-40B4-BE49-F238E27FC236}">
                  <a16:creationId xmlns:a16="http://schemas.microsoft.com/office/drawing/2014/main" id="{3FCD1A6C-F8AE-92AA-1097-022A5D282896}"/>
                </a:ext>
              </a:extLst>
            </p:cNvPr>
            <p:cNvCxnSpPr>
              <a:stCxn id="392" idx="0"/>
            </p:cNvCxnSpPr>
            <p:nvPr/>
          </p:nvCxnSpPr>
          <p:spPr>
            <a:xfrm flipH="1" flipV="1">
              <a:off x="3149752" y="3583992"/>
              <a:ext cx="2297" cy="717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141 Elipse">
              <a:extLst>
                <a:ext uri="{FF2B5EF4-FFF2-40B4-BE49-F238E27FC236}">
                  <a16:creationId xmlns:a16="http://schemas.microsoft.com/office/drawing/2014/main" id="{8109B142-C5C9-CD45-D2B7-7D8455000755}"/>
                </a:ext>
              </a:extLst>
            </p:cNvPr>
            <p:cNvSpPr/>
            <p:nvPr/>
          </p:nvSpPr>
          <p:spPr>
            <a:xfrm>
              <a:off x="3125054" y="365569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3" name="152 Conector recto">
              <a:extLst>
                <a:ext uri="{FF2B5EF4-FFF2-40B4-BE49-F238E27FC236}">
                  <a16:creationId xmlns:a16="http://schemas.microsoft.com/office/drawing/2014/main" id="{1172B61E-320A-0135-06E8-A282081EA2B2}"/>
                </a:ext>
              </a:extLst>
            </p:cNvPr>
            <p:cNvCxnSpPr>
              <a:endCxn id="392" idx="2"/>
            </p:cNvCxnSpPr>
            <p:nvPr/>
          </p:nvCxnSpPr>
          <p:spPr>
            <a:xfrm flipV="1">
              <a:off x="3038595" y="3679760"/>
              <a:ext cx="86459" cy="3580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152 Conector recto">
              <a:extLst>
                <a:ext uri="{FF2B5EF4-FFF2-40B4-BE49-F238E27FC236}">
                  <a16:creationId xmlns:a16="http://schemas.microsoft.com/office/drawing/2014/main" id="{B03C9A5D-5EE2-DB41-548C-B44772E97919}"/>
                </a:ext>
              </a:extLst>
            </p:cNvPr>
            <p:cNvCxnSpPr>
              <a:stCxn id="395" idx="6"/>
              <a:endCxn id="399" idx="2"/>
            </p:cNvCxnSpPr>
            <p:nvPr/>
          </p:nvCxnSpPr>
          <p:spPr>
            <a:xfrm flipV="1">
              <a:off x="2691483" y="3791765"/>
              <a:ext cx="142467" cy="1936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141 Elipse">
              <a:extLst>
                <a:ext uri="{FF2B5EF4-FFF2-40B4-BE49-F238E27FC236}">
                  <a16:creationId xmlns:a16="http://schemas.microsoft.com/office/drawing/2014/main" id="{AE35D48E-EE6C-F2F0-B103-4F1C52574A66}"/>
                </a:ext>
              </a:extLst>
            </p:cNvPr>
            <p:cNvSpPr/>
            <p:nvPr/>
          </p:nvSpPr>
          <p:spPr>
            <a:xfrm>
              <a:off x="2637493" y="378706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6" name="152 Conector recto">
              <a:extLst>
                <a:ext uri="{FF2B5EF4-FFF2-40B4-BE49-F238E27FC236}">
                  <a16:creationId xmlns:a16="http://schemas.microsoft.com/office/drawing/2014/main" id="{29C99D95-2CF3-F2C1-E306-43B7BBB54B20}"/>
                </a:ext>
              </a:extLst>
            </p:cNvPr>
            <p:cNvCxnSpPr>
              <a:stCxn id="397" idx="6"/>
              <a:endCxn id="395" idx="2"/>
            </p:cNvCxnSpPr>
            <p:nvPr/>
          </p:nvCxnSpPr>
          <p:spPr>
            <a:xfrm flipV="1">
              <a:off x="2518338" y="3811128"/>
              <a:ext cx="119155" cy="537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141 Elipse">
              <a:extLst>
                <a:ext uri="{FF2B5EF4-FFF2-40B4-BE49-F238E27FC236}">
                  <a16:creationId xmlns:a16="http://schemas.microsoft.com/office/drawing/2014/main" id="{CE7F5F1E-8F2D-0EE5-D221-E4CA0DED1090}"/>
                </a:ext>
              </a:extLst>
            </p:cNvPr>
            <p:cNvSpPr/>
            <p:nvPr/>
          </p:nvSpPr>
          <p:spPr>
            <a:xfrm>
              <a:off x="2464348" y="379244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8" name="152 Conector recto">
              <a:extLst>
                <a:ext uri="{FF2B5EF4-FFF2-40B4-BE49-F238E27FC236}">
                  <a16:creationId xmlns:a16="http://schemas.microsoft.com/office/drawing/2014/main" id="{210D1464-C995-D851-CA9D-966DBECC66FE}"/>
                </a:ext>
              </a:extLst>
            </p:cNvPr>
            <p:cNvCxnSpPr>
              <a:endCxn id="397" idx="2"/>
            </p:cNvCxnSpPr>
            <p:nvPr/>
          </p:nvCxnSpPr>
          <p:spPr>
            <a:xfrm>
              <a:off x="2380372" y="3797845"/>
              <a:ext cx="83976" cy="186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141 Elipse">
              <a:extLst>
                <a:ext uri="{FF2B5EF4-FFF2-40B4-BE49-F238E27FC236}">
                  <a16:creationId xmlns:a16="http://schemas.microsoft.com/office/drawing/2014/main" id="{4D974B7D-794F-B197-F963-6D1666121264}"/>
                </a:ext>
              </a:extLst>
            </p:cNvPr>
            <p:cNvSpPr/>
            <p:nvPr/>
          </p:nvSpPr>
          <p:spPr>
            <a:xfrm>
              <a:off x="2833950" y="376770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0" name="152 Conector recto">
              <a:extLst>
                <a:ext uri="{FF2B5EF4-FFF2-40B4-BE49-F238E27FC236}">
                  <a16:creationId xmlns:a16="http://schemas.microsoft.com/office/drawing/2014/main" id="{0FC7B448-F93A-27B8-C0BE-5A5123AD3998}"/>
                </a:ext>
              </a:extLst>
            </p:cNvPr>
            <p:cNvCxnSpPr>
              <a:stCxn id="399" idx="6"/>
            </p:cNvCxnSpPr>
            <p:nvPr/>
          </p:nvCxnSpPr>
          <p:spPr>
            <a:xfrm flipV="1">
              <a:off x="2887940" y="3754268"/>
              <a:ext cx="81761" cy="3749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152 Conector recto">
              <a:extLst>
                <a:ext uri="{FF2B5EF4-FFF2-40B4-BE49-F238E27FC236}">
                  <a16:creationId xmlns:a16="http://schemas.microsoft.com/office/drawing/2014/main" id="{7ADA5E94-7D0F-31BB-8832-51403331622F}"/>
                </a:ext>
              </a:extLst>
            </p:cNvPr>
            <p:cNvCxnSpPr>
              <a:stCxn id="402" idx="6"/>
              <a:endCxn id="406" idx="3"/>
            </p:cNvCxnSpPr>
            <p:nvPr/>
          </p:nvCxnSpPr>
          <p:spPr>
            <a:xfrm flipV="1">
              <a:off x="1772571" y="4065725"/>
              <a:ext cx="83248" cy="603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141 Elipse">
              <a:extLst>
                <a:ext uri="{FF2B5EF4-FFF2-40B4-BE49-F238E27FC236}">
                  <a16:creationId xmlns:a16="http://schemas.microsoft.com/office/drawing/2014/main" id="{05153667-5FED-2BDD-0666-6ECE99B3C4A5}"/>
                </a:ext>
              </a:extLst>
            </p:cNvPr>
            <p:cNvSpPr/>
            <p:nvPr/>
          </p:nvSpPr>
          <p:spPr>
            <a:xfrm>
              <a:off x="1718582" y="41020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3" name="152 Conector recto">
              <a:extLst>
                <a:ext uri="{FF2B5EF4-FFF2-40B4-BE49-F238E27FC236}">
                  <a16:creationId xmlns:a16="http://schemas.microsoft.com/office/drawing/2014/main" id="{A5DC8C33-054F-42E9-BF91-3695E9F5D608}"/>
                </a:ext>
              </a:extLst>
            </p:cNvPr>
            <p:cNvCxnSpPr>
              <a:stCxn id="404" idx="5"/>
              <a:endCxn id="402" idx="2"/>
            </p:cNvCxnSpPr>
            <p:nvPr/>
          </p:nvCxnSpPr>
          <p:spPr>
            <a:xfrm>
              <a:off x="1566966" y="4049603"/>
              <a:ext cx="151615" cy="765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141 Elipse">
              <a:extLst>
                <a:ext uri="{FF2B5EF4-FFF2-40B4-BE49-F238E27FC236}">
                  <a16:creationId xmlns:a16="http://schemas.microsoft.com/office/drawing/2014/main" id="{E54B6010-B0FD-BF40-BAAC-48AAD46075FB}"/>
                </a:ext>
              </a:extLst>
            </p:cNvPr>
            <p:cNvSpPr/>
            <p:nvPr/>
          </p:nvSpPr>
          <p:spPr>
            <a:xfrm>
              <a:off x="1520883" y="4008527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5" name="152 Conector recto">
              <a:extLst>
                <a:ext uri="{FF2B5EF4-FFF2-40B4-BE49-F238E27FC236}">
                  <a16:creationId xmlns:a16="http://schemas.microsoft.com/office/drawing/2014/main" id="{698F6ED1-DB36-D364-62F7-F59AC5FFFD95}"/>
                </a:ext>
              </a:extLst>
            </p:cNvPr>
            <p:cNvCxnSpPr>
              <a:endCxn id="404" idx="0"/>
            </p:cNvCxnSpPr>
            <p:nvPr/>
          </p:nvCxnSpPr>
          <p:spPr>
            <a:xfrm>
              <a:off x="1522333" y="3912591"/>
              <a:ext cx="25545" cy="959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141 Elipse">
              <a:extLst>
                <a:ext uri="{FF2B5EF4-FFF2-40B4-BE49-F238E27FC236}">
                  <a16:creationId xmlns:a16="http://schemas.microsoft.com/office/drawing/2014/main" id="{44292BA9-6CBE-BE75-E83C-EAE255D6ADEC}"/>
                </a:ext>
              </a:extLst>
            </p:cNvPr>
            <p:cNvSpPr/>
            <p:nvPr/>
          </p:nvSpPr>
          <p:spPr>
            <a:xfrm>
              <a:off x="1847913" y="402465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7" name="152 Conector recto">
              <a:extLst>
                <a:ext uri="{FF2B5EF4-FFF2-40B4-BE49-F238E27FC236}">
                  <a16:creationId xmlns:a16="http://schemas.microsoft.com/office/drawing/2014/main" id="{8DD36E76-5ECA-8EFE-9594-F02F1CAF69E9}"/>
                </a:ext>
              </a:extLst>
            </p:cNvPr>
            <p:cNvCxnSpPr>
              <a:stCxn id="406" idx="6"/>
              <a:endCxn id="408" idx="3"/>
            </p:cNvCxnSpPr>
            <p:nvPr/>
          </p:nvCxnSpPr>
          <p:spPr>
            <a:xfrm flipV="1">
              <a:off x="1901903" y="3949675"/>
              <a:ext cx="87299" cy="990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141 Elipse">
              <a:extLst>
                <a:ext uri="{FF2B5EF4-FFF2-40B4-BE49-F238E27FC236}">
                  <a16:creationId xmlns:a16="http://schemas.microsoft.com/office/drawing/2014/main" id="{B2F9812A-40BD-8363-F6CA-846D74309B43}"/>
                </a:ext>
              </a:extLst>
            </p:cNvPr>
            <p:cNvSpPr/>
            <p:nvPr/>
          </p:nvSpPr>
          <p:spPr>
            <a:xfrm>
              <a:off x="1981296" y="390859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9" name="152 Conector recto">
              <a:extLst>
                <a:ext uri="{FF2B5EF4-FFF2-40B4-BE49-F238E27FC236}">
                  <a16:creationId xmlns:a16="http://schemas.microsoft.com/office/drawing/2014/main" id="{5E56222C-5775-5108-F5ED-6B16020B1689}"/>
                </a:ext>
              </a:extLst>
            </p:cNvPr>
            <p:cNvCxnSpPr>
              <a:stCxn id="408" idx="6"/>
            </p:cNvCxnSpPr>
            <p:nvPr/>
          </p:nvCxnSpPr>
          <p:spPr>
            <a:xfrm flipV="1">
              <a:off x="2035286" y="3825210"/>
              <a:ext cx="227476" cy="1074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152 Conector recto">
              <a:extLst>
                <a:ext uri="{FF2B5EF4-FFF2-40B4-BE49-F238E27FC236}">
                  <a16:creationId xmlns:a16="http://schemas.microsoft.com/office/drawing/2014/main" id="{E831B231-2FE3-5156-E3EC-1A5E4227F010}"/>
                </a:ext>
              </a:extLst>
            </p:cNvPr>
            <p:cNvCxnSpPr>
              <a:stCxn id="411" idx="3"/>
            </p:cNvCxnSpPr>
            <p:nvPr/>
          </p:nvCxnSpPr>
          <p:spPr>
            <a:xfrm flipH="1">
              <a:off x="1571049" y="3748760"/>
              <a:ext cx="47688" cy="977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141 Elipse">
              <a:extLst>
                <a:ext uri="{FF2B5EF4-FFF2-40B4-BE49-F238E27FC236}">
                  <a16:creationId xmlns:a16="http://schemas.microsoft.com/office/drawing/2014/main" id="{C2781EA9-1B03-E62F-8040-E7B6FB4C5144}"/>
                </a:ext>
              </a:extLst>
            </p:cNvPr>
            <p:cNvSpPr/>
            <p:nvPr/>
          </p:nvSpPr>
          <p:spPr>
            <a:xfrm>
              <a:off x="1610831" y="370768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2" name="152 Conector recto">
              <a:extLst>
                <a:ext uri="{FF2B5EF4-FFF2-40B4-BE49-F238E27FC236}">
                  <a16:creationId xmlns:a16="http://schemas.microsoft.com/office/drawing/2014/main" id="{354C03CB-8E5B-90A0-5928-0B19BB69EC1C}"/>
                </a:ext>
              </a:extLst>
            </p:cNvPr>
            <p:cNvCxnSpPr>
              <a:stCxn id="413" idx="4"/>
              <a:endCxn id="411" idx="0"/>
            </p:cNvCxnSpPr>
            <p:nvPr/>
          </p:nvCxnSpPr>
          <p:spPr>
            <a:xfrm flipH="1">
              <a:off x="1637826" y="3613812"/>
              <a:ext cx="44052" cy="938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141 Elipse">
              <a:extLst>
                <a:ext uri="{FF2B5EF4-FFF2-40B4-BE49-F238E27FC236}">
                  <a16:creationId xmlns:a16="http://schemas.microsoft.com/office/drawing/2014/main" id="{29B07A8C-133C-36F9-5CD6-D2891FB33B57}"/>
                </a:ext>
              </a:extLst>
            </p:cNvPr>
            <p:cNvSpPr/>
            <p:nvPr/>
          </p:nvSpPr>
          <p:spPr>
            <a:xfrm>
              <a:off x="1654882" y="356568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4" name="152 Conector recto">
              <a:extLst>
                <a:ext uri="{FF2B5EF4-FFF2-40B4-BE49-F238E27FC236}">
                  <a16:creationId xmlns:a16="http://schemas.microsoft.com/office/drawing/2014/main" id="{DD5E3FE2-7B37-0B67-064C-1038EE0EDD35}"/>
                </a:ext>
              </a:extLst>
            </p:cNvPr>
            <p:cNvCxnSpPr>
              <a:endCxn id="413" idx="0"/>
            </p:cNvCxnSpPr>
            <p:nvPr/>
          </p:nvCxnSpPr>
          <p:spPr>
            <a:xfrm>
              <a:off x="1641880" y="3423110"/>
              <a:ext cx="39997" cy="1425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152 Conector recto">
              <a:extLst>
                <a:ext uri="{FF2B5EF4-FFF2-40B4-BE49-F238E27FC236}">
                  <a16:creationId xmlns:a16="http://schemas.microsoft.com/office/drawing/2014/main" id="{6C516EAC-483B-7190-AFBD-FF6C7E459314}"/>
                </a:ext>
              </a:extLst>
            </p:cNvPr>
            <p:cNvCxnSpPr/>
            <p:nvPr/>
          </p:nvCxnSpPr>
          <p:spPr>
            <a:xfrm>
              <a:off x="1394226" y="3801446"/>
              <a:ext cx="59212" cy="724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152 Conector recto">
              <a:extLst>
                <a:ext uri="{FF2B5EF4-FFF2-40B4-BE49-F238E27FC236}">
                  <a16:creationId xmlns:a16="http://schemas.microsoft.com/office/drawing/2014/main" id="{085CCBF7-0401-C9F2-859D-0276D7221BA3}"/>
                </a:ext>
              </a:extLst>
            </p:cNvPr>
            <p:cNvCxnSpPr/>
            <p:nvPr/>
          </p:nvCxnSpPr>
          <p:spPr>
            <a:xfrm>
              <a:off x="1463350" y="3790111"/>
              <a:ext cx="58983" cy="450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152 Conector recto">
              <a:extLst>
                <a:ext uri="{FF2B5EF4-FFF2-40B4-BE49-F238E27FC236}">
                  <a16:creationId xmlns:a16="http://schemas.microsoft.com/office/drawing/2014/main" id="{C8981668-FBDC-5D81-AF45-FED0F34D217D}"/>
                </a:ext>
              </a:extLst>
            </p:cNvPr>
            <p:cNvCxnSpPr/>
            <p:nvPr/>
          </p:nvCxnSpPr>
          <p:spPr>
            <a:xfrm flipH="1">
              <a:off x="1104893" y="3790111"/>
              <a:ext cx="220210" cy="31016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152 Conector recto">
              <a:extLst>
                <a:ext uri="{FF2B5EF4-FFF2-40B4-BE49-F238E27FC236}">
                  <a16:creationId xmlns:a16="http://schemas.microsoft.com/office/drawing/2014/main" id="{9C38112C-13FB-E1EF-8D68-9948167CE97B}"/>
                </a:ext>
              </a:extLst>
            </p:cNvPr>
            <p:cNvCxnSpPr/>
            <p:nvPr/>
          </p:nvCxnSpPr>
          <p:spPr>
            <a:xfrm>
              <a:off x="1712711" y="3437328"/>
              <a:ext cx="41790" cy="631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152 Conector recto">
              <a:extLst>
                <a:ext uri="{FF2B5EF4-FFF2-40B4-BE49-F238E27FC236}">
                  <a16:creationId xmlns:a16="http://schemas.microsoft.com/office/drawing/2014/main" id="{D65A7BEE-9489-A218-F9C3-BDAE3574D8F7}"/>
                </a:ext>
              </a:extLst>
            </p:cNvPr>
            <p:cNvCxnSpPr/>
            <p:nvPr/>
          </p:nvCxnSpPr>
          <p:spPr>
            <a:xfrm flipH="1" flipV="1">
              <a:off x="2239780" y="3665796"/>
              <a:ext cx="71697" cy="9334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4 Conector recto">
              <a:extLst>
                <a:ext uri="{FF2B5EF4-FFF2-40B4-BE49-F238E27FC236}">
                  <a16:creationId xmlns:a16="http://schemas.microsoft.com/office/drawing/2014/main" id="{D48F9618-A2F1-5E04-7EE0-A155D456FD4B}"/>
                </a:ext>
              </a:extLst>
            </p:cNvPr>
            <p:cNvCxnSpPr>
              <a:endCxn id="421" idx="4"/>
            </p:cNvCxnSpPr>
            <p:nvPr/>
          </p:nvCxnSpPr>
          <p:spPr>
            <a:xfrm flipH="1" flipV="1">
              <a:off x="2145713" y="3386374"/>
              <a:ext cx="94067" cy="2020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141 Elipse">
              <a:extLst>
                <a:ext uri="{FF2B5EF4-FFF2-40B4-BE49-F238E27FC236}">
                  <a16:creationId xmlns:a16="http://schemas.microsoft.com/office/drawing/2014/main" id="{B537C869-4DB4-7D03-6FEE-EFD2658D519D}"/>
                </a:ext>
              </a:extLst>
            </p:cNvPr>
            <p:cNvSpPr/>
            <p:nvPr/>
          </p:nvSpPr>
          <p:spPr>
            <a:xfrm>
              <a:off x="2118718" y="333825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2" name="4 Conector recto">
              <a:extLst>
                <a:ext uri="{FF2B5EF4-FFF2-40B4-BE49-F238E27FC236}">
                  <a16:creationId xmlns:a16="http://schemas.microsoft.com/office/drawing/2014/main" id="{D409EBE0-81FA-F1D2-9431-C9B3BBE41629}"/>
                </a:ext>
              </a:extLst>
            </p:cNvPr>
            <p:cNvCxnSpPr>
              <a:stCxn id="421" idx="0"/>
            </p:cNvCxnSpPr>
            <p:nvPr/>
          </p:nvCxnSpPr>
          <p:spPr>
            <a:xfrm flipH="1" flipV="1">
              <a:off x="2129579" y="3187799"/>
              <a:ext cx="16134" cy="15045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141 Elipse">
              <a:extLst>
                <a:ext uri="{FF2B5EF4-FFF2-40B4-BE49-F238E27FC236}">
                  <a16:creationId xmlns:a16="http://schemas.microsoft.com/office/drawing/2014/main" id="{4068D62C-518B-70D3-6374-26DC37A6DC46}"/>
                </a:ext>
              </a:extLst>
            </p:cNvPr>
            <p:cNvSpPr/>
            <p:nvPr/>
          </p:nvSpPr>
          <p:spPr>
            <a:xfrm>
              <a:off x="1880936" y="347007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4" name="4 Conector recto">
              <a:extLst>
                <a:ext uri="{FF2B5EF4-FFF2-40B4-BE49-F238E27FC236}">
                  <a16:creationId xmlns:a16="http://schemas.microsoft.com/office/drawing/2014/main" id="{0808CF38-8719-A561-0E14-343D9AE631AC}"/>
                </a:ext>
              </a:extLst>
            </p:cNvPr>
            <p:cNvCxnSpPr>
              <a:stCxn id="423" idx="1"/>
            </p:cNvCxnSpPr>
            <p:nvPr/>
          </p:nvCxnSpPr>
          <p:spPr>
            <a:xfrm flipH="1" flipV="1">
              <a:off x="1783542" y="3423110"/>
              <a:ext cx="105300" cy="5401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 Conector recto">
              <a:extLst>
                <a:ext uri="{FF2B5EF4-FFF2-40B4-BE49-F238E27FC236}">
                  <a16:creationId xmlns:a16="http://schemas.microsoft.com/office/drawing/2014/main" id="{91EEE561-F9D3-E7C6-F142-35FB3763055D}"/>
                </a:ext>
              </a:extLst>
            </p:cNvPr>
            <p:cNvCxnSpPr>
              <a:stCxn id="423" idx="5"/>
              <a:endCxn id="426" idx="1"/>
            </p:cNvCxnSpPr>
            <p:nvPr/>
          </p:nvCxnSpPr>
          <p:spPr>
            <a:xfrm>
              <a:off x="1927019" y="3511151"/>
              <a:ext cx="108296" cy="526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141 Elipse">
              <a:extLst>
                <a:ext uri="{FF2B5EF4-FFF2-40B4-BE49-F238E27FC236}">
                  <a16:creationId xmlns:a16="http://schemas.microsoft.com/office/drawing/2014/main" id="{67A731E3-FBD0-8B21-6E64-E60173152E32}"/>
                </a:ext>
              </a:extLst>
            </p:cNvPr>
            <p:cNvSpPr/>
            <p:nvPr/>
          </p:nvSpPr>
          <p:spPr>
            <a:xfrm>
              <a:off x="2027408" y="35567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7" name="4 Conector recto">
              <a:extLst>
                <a:ext uri="{FF2B5EF4-FFF2-40B4-BE49-F238E27FC236}">
                  <a16:creationId xmlns:a16="http://schemas.microsoft.com/office/drawing/2014/main" id="{5F16B68E-482A-6EEA-8106-5AA2CA36F427}"/>
                </a:ext>
              </a:extLst>
            </p:cNvPr>
            <p:cNvCxnSpPr>
              <a:stCxn id="426" idx="5"/>
            </p:cNvCxnSpPr>
            <p:nvPr/>
          </p:nvCxnSpPr>
          <p:spPr>
            <a:xfrm>
              <a:off x="2073491" y="3597840"/>
              <a:ext cx="97394" cy="2925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141 Elipse">
              <a:extLst>
                <a:ext uri="{FF2B5EF4-FFF2-40B4-BE49-F238E27FC236}">
                  <a16:creationId xmlns:a16="http://schemas.microsoft.com/office/drawing/2014/main" id="{C1107514-D4A9-F010-41D4-088B3BB90534}"/>
                </a:ext>
              </a:extLst>
            </p:cNvPr>
            <p:cNvSpPr/>
            <p:nvPr/>
          </p:nvSpPr>
          <p:spPr>
            <a:xfrm>
              <a:off x="2266510" y="3129661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9" name="4 Conector recto">
              <a:extLst>
                <a:ext uri="{FF2B5EF4-FFF2-40B4-BE49-F238E27FC236}">
                  <a16:creationId xmlns:a16="http://schemas.microsoft.com/office/drawing/2014/main" id="{49B66D98-E37E-1686-8A14-70FD57E5AB96}"/>
                </a:ext>
              </a:extLst>
            </p:cNvPr>
            <p:cNvCxnSpPr>
              <a:stCxn id="428" idx="2"/>
            </p:cNvCxnSpPr>
            <p:nvPr/>
          </p:nvCxnSpPr>
          <p:spPr>
            <a:xfrm flipH="1" flipV="1">
              <a:off x="2229750" y="3139254"/>
              <a:ext cx="36760" cy="1446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 Conector recto">
              <a:extLst>
                <a:ext uri="{FF2B5EF4-FFF2-40B4-BE49-F238E27FC236}">
                  <a16:creationId xmlns:a16="http://schemas.microsoft.com/office/drawing/2014/main" id="{EA606BEF-6B64-A78C-1BE4-679F2E5F97F8}"/>
                </a:ext>
              </a:extLst>
            </p:cNvPr>
            <p:cNvCxnSpPr>
              <a:stCxn id="428" idx="6"/>
              <a:endCxn id="431" idx="2"/>
            </p:cNvCxnSpPr>
            <p:nvPr/>
          </p:nvCxnSpPr>
          <p:spPr>
            <a:xfrm flipV="1">
              <a:off x="2320499" y="3139571"/>
              <a:ext cx="42579" cy="141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141 Elipse">
              <a:extLst>
                <a:ext uri="{FF2B5EF4-FFF2-40B4-BE49-F238E27FC236}">
                  <a16:creationId xmlns:a16="http://schemas.microsoft.com/office/drawing/2014/main" id="{D3F9AF9B-1E08-14DD-91E2-267F3DF14217}"/>
                </a:ext>
              </a:extLst>
            </p:cNvPr>
            <p:cNvSpPr/>
            <p:nvPr/>
          </p:nvSpPr>
          <p:spPr>
            <a:xfrm>
              <a:off x="2363078" y="3115510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2" name="4 Conector recto">
              <a:extLst>
                <a:ext uri="{FF2B5EF4-FFF2-40B4-BE49-F238E27FC236}">
                  <a16:creationId xmlns:a16="http://schemas.microsoft.com/office/drawing/2014/main" id="{803D005E-4576-B57C-E941-E7C818409EE5}"/>
                </a:ext>
              </a:extLst>
            </p:cNvPr>
            <p:cNvCxnSpPr>
              <a:stCxn id="431" idx="6"/>
            </p:cNvCxnSpPr>
            <p:nvPr/>
          </p:nvCxnSpPr>
          <p:spPr>
            <a:xfrm>
              <a:off x="2417068" y="3139571"/>
              <a:ext cx="39471" cy="110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4 Conector recto">
              <a:extLst>
                <a:ext uri="{FF2B5EF4-FFF2-40B4-BE49-F238E27FC236}">
                  <a16:creationId xmlns:a16="http://schemas.microsoft.com/office/drawing/2014/main" id="{C2139948-8161-603C-5CBD-1421692C76FB}"/>
                </a:ext>
              </a:extLst>
            </p:cNvPr>
            <p:cNvCxnSpPr>
              <a:endCxn id="434" idx="4"/>
            </p:cNvCxnSpPr>
            <p:nvPr/>
          </p:nvCxnSpPr>
          <p:spPr>
            <a:xfrm flipH="1" flipV="1">
              <a:off x="2519729" y="3357795"/>
              <a:ext cx="35427" cy="18249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141 Elipse">
              <a:extLst>
                <a:ext uri="{FF2B5EF4-FFF2-40B4-BE49-F238E27FC236}">
                  <a16:creationId xmlns:a16="http://schemas.microsoft.com/office/drawing/2014/main" id="{1896FB13-B4EB-5F27-9A2B-10E180C548AA}"/>
                </a:ext>
              </a:extLst>
            </p:cNvPr>
            <p:cNvSpPr/>
            <p:nvPr/>
          </p:nvSpPr>
          <p:spPr>
            <a:xfrm>
              <a:off x="2492734" y="330967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5" name="4 Conector recto">
              <a:extLst>
                <a:ext uri="{FF2B5EF4-FFF2-40B4-BE49-F238E27FC236}">
                  <a16:creationId xmlns:a16="http://schemas.microsoft.com/office/drawing/2014/main" id="{45EB736B-55DD-6882-847E-AB52B87EA466}"/>
                </a:ext>
              </a:extLst>
            </p:cNvPr>
            <p:cNvCxnSpPr>
              <a:stCxn id="434" idx="0"/>
            </p:cNvCxnSpPr>
            <p:nvPr/>
          </p:nvCxnSpPr>
          <p:spPr>
            <a:xfrm flipV="1">
              <a:off x="2519729" y="3199188"/>
              <a:ext cx="36980" cy="11048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4 Conector recto">
              <a:extLst>
                <a:ext uri="{FF2B5EF4-FFF2-40B4-BE49-F238E27FC236}">
                  <a16:creationId xmlns:a16="http://schemas.microsoft.com/office/drawing/2014/main" id="{8B8391D9-A19F-1FC6-DAFC-2496B29B6270}"/>
                </a:ext>
              </a:extLst>
            </p:cNvPr>
            <p:cNvCxnSpPr/>
            <p:nvPr/>
          </p:nvCxnSpPr>
          <p:spPr>
            <a:xfrm flipH="1" flipV="1">
              <a:off x="2626121" y="3588831"/>
              <a:ext cx="52162" cy="3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152 Conector recto">
              <a:extLst>
                <a:ext uri="{FF2B5EF4-FFF2-40B4-BE49-F238E27FC236}">
                  <a16:creationId xmlns:a16="http://schemas.microsoft.com/office/drawing/2014/main" id="{A33BAC2C-9B40-065C-4C31-067AD4C46AEC}"/>
                </a:ext>
              </a:extLst>
            </p:cNvPr>
            <p:cNvCxnSpPr>
              <a:stCxn id="438" idx="7"/>
              <a:endCxn id="442" idx="2"/>
            </p:cNvCxnSpPr>
            <p:nvPr/>
          </p:nvCxnSpPr>
          <p:spPr>
            <a:xfrm flipV="1">
              <a:off x="2967667" y="2980614"/>
              <a:ext cx="97480" cy="585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141 Elipse">
              <a:extLst>
                <a:ext uri="{FF2B5EF4-FFF2-40B4-BE49-F238E27FC236}">
                  <a16:creationId xmlns:a16="http://schemas.microsoft.com/office/drawing/2014/main" id="{D1ECB7F7-704E-6744-D621-CB97201CA300}"/>
                </a:ext>
              </a:extLst>
            </p:cNvPr>
            <p:cNvSpPr/>
            <p:nvPr/>
          </p:nvSpPr>
          <p:spPr>
            <a:xfrm>
              <a:off x="2921584" y="3032093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9" name="152 Conector recto">
              <a:extLst>
                <a:ext uri="{FF2B5EF4-FFF2-40B4-BE49-F238E27FC236}">
                  <a16:creationId xmlns:a16="http://schemas.microsoft.com/office/drawing/2014/main" id="{8F5C9CFE-F88F-8600-E7FF-158093537AFB}"/>
                </a:ext>
              </a:extLst>
            </p:cNvPr>
            <p:cNvCxnSpPr>
              <a:stCxn id="440" idx="6"/>
              <a:endCxn id="438" idx="2"/>
            </p:cNvCxnSpPr>
            <p:nvPr/>
          </p:nvCxnSpPr>
          <p:spPr>
            <a:xfrm flipV="1">
              <a:off x="2798486" y="3056155"/>
              <a:ext cx="123097" cy="420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141 Elipse">
              <a:extLst>
                <a:ext uri="{FF2B5EF4-FFF2-40B4-BE49-F238E27FC236}">
                  <a16:creationId xmlns:a16="http://schemas.microsoft.com/office/drawing/2014/main" id="{FF5F8BEC-4275-40FD-1101-D4423C0A7DE4}"/>
                </a:ext>
              </a:extLst>
            </p:cNvPr>
            <p:cNvSpPr/>
            <p:nvPr/>
          </p:nvSpPr>
          <p:spPr>
            <a:xfrm>
              <a:off x="2744496" y="30741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1" name="152 Conector recto">
              <a:extLst>
                <a:ext uri="{FF2B5EF4-FFF2-40B4-BE49-F238E27FC236}">
                  <a16:creationId xmlns:a16="http://schemas.microsoft.com/office/drawing/2014/main" id="{1F56CE3B-A1A7-E938-4D8E-36A83FA5DAD2}"/>
                </a:ext>
              </a:extLst>
            </p:cNvPr>
            <p:cNvCxnSpPr>
              <a:endCxn id="440" idx="3"/>
            </p:cNvCxnSpPr>
            <p:nvPr/>
          </p:nvCxnSpPr>
          <p:spPr>
            <a:xfrm flipV="1">
              <a:off x="2656880" y="3115243"/>
              <a:ext cx="95523" cy="3539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141 Elipse">
              <a:extLst>
                <a:ext uri="{FF2B5EF4-FFF2-40B4-BE49-F238E27FC236}">
                  <a16:creationId xmlns:a16="http://schemas.microsoft.com/office/drawing/2014/main" id="{EF92A99D-8330-1C32-9183-465305C3D468}"/>
                </a:ext>
              </a:extLst>
            </p:cNvPr>
            <p:cNvSpPr/>
            <p:nvPr/>
          </p:nvSpPr>
          <p:spPr>
            <a:xfrm>
              <a:off x="3065146" y="295655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3" name="152 Conector recto">
              <a:extLst>
                <a:ext uri="{FF2B5EF4-FFF2-40B4-BE49-F238E27FC236}">
                  <a16:creationId xmlns:a16="http://schemas.microsoft.com/office/drawing/2014/main" id="{E6960874-3465-1195-D416-EF0FA821857D}"/>
                </a:ext>
              </a:extLst>
            </p:cNvPr>
            <p:cNvCxnSpPr>
              <a:stCxn id="442" idx="7"/>
            </p:cNvCxnSpPr>
            <p:nvPr/>
          </p:nvCxnSpPr>
          <p:spPr>
            <a:xfrm flipV="1">
              <a:off x="3111230" y="2900139"/>
              <a:ext cx="79015" cy="634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152 Conector recto">
              <a:extLst>
                <a:ext uri="{FF2B5EF4-FFF2-40B4-BE49-F238E27FC236}">
                  <a16:creationId xmlns:a16="http://schemas.microsoft.com/office/drawing/2014/main" id="{09E47D3A-84B0-89C4-706C-3954564480A6}"/>
                </a:ext>
              </a:extLst>
            </p:cNvPr>
            <p:cNvCxnSpPr>
              <a:stCxn id="445" idx="6"/>
              <a:endCxn id="449" idx="2"/>
            </p:cNvCxnSpPr>
            <p:nvPr/>
          </p:nvCxnSpPr>
          <p:spPr>
            <a:xfrm flipV="1">
              <a:off x="2913004" y="3327074"/>
              <a:ext cx="72642" cy="2012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141 Elipse">
              <a:extLst>
                <a:ext uri="{FF2B5EF4-FFF2-40B4-BE49-F238E27FC236}">
                  <a16:creationId xmlns:a16="http://schemas.microsoft.com/office/drawing/2014/main" id="{8B5C13BA-1112-8FAE-5087-6F8A67D36CD1}"/>
                </a:ext>
              </a:extLst>
            </p:cNvPr>
            <p:cNvSpPr/>
            <p:nvPr/>
          </p:nvSpPr>
          <p:spPr>
            <a:xfrm>
              <a:off x="2859014" y="33231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6" name="152 Conector recto">
              <a:extLst>
                <a:ext uri="{FF2B5EF4-FFF2-40B4-BE49-F238E27FC236}">
                  <a16:creationId xmlns:a16="http://schemas.microsoft.com/office/drawing/2014/main" id="{F6E1822E-5AA1-6896-5713-F345A9846D02}"/>
                </a:ext>
              </a:extLst>
            </p:cNvPr>
            <p:cNvCxnSpPr>
              <a:stCxn id="447" idx="6"/>
              <a:endCxn id="445" idx="3"/>
            </p:cNvCxnSpPr>
            <p:nvPr/>
          </p:nvCxnSpPr>
          <p:spPr>
            <a:xfrm flipV="1">
              <a:off x="2769597" y="3364215"/>
              <a:ext cx="97324" cy="127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141 Elipse">
              <a:extLst>
                <a:ext uri="{FF2B5EF4-FFF2-40B4-BE49-F238E27FC236}">
                  <a16:creationId xmlns:a16="http://schemas.microsoft.com/office/drawing/2014/main" id="{162FBB85-E2E9-2BE4-3743-A92402159201}"/>
                </a:ext>
              </a:extLst>
            </p:cNvPr>
            <p:cNvSpPr/>
            <p:nvPr/>
          </p:nvSpPr>
          <p:spPr>
            <a:xfrm>
              <a:off x="2715607" y="3352868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8" name="152 Conector recto">
              <a:extLst>
                <a:ext uri="{FF2B5EF4-FFF2-40B4-BE49-F238E27FC236}">
                  <a16:creationId xmlns:a16="http://schemas.microsoft.com/office/drawing/2014/main" id="{6FEDC230-88FB-336D-9687-E7CA5AAA329F}"/>
                </a:ext>
              </a:extLst>
            </p:cNvPr>
            <p:cNvCxnSpPr>
              <a:endCxn id="447" idx="3"/>
            </p:cNvCxnSpPr>
            <p:nvPr/>
          </p:nvCxnSpPr>
          <p:spPr>
            <a:xfrm flipV="1">
              <a:off x="2605336" y="3393943"/>
              <a:ext cx="118178" cy="1605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141 Elipse">
              <a:extLst>
                <a:ext uri="{FF2B5EF4-FFF2-40B4-BE49-F238E27FC236}">
                  <a16:creationId xmlns:a16="http://schemas.microsoft.com/office/drawing/2014/main" id="{F976A155-3167-541F-8B76-EE90314562A0}"/>
                </a:ext>
              </a:extLst>
            </p:cNvPr>
            <p:cNvSpPr/>
            <p:nvPr/>
          </p:nvSpPr>
          <p:spPr>
            <a:xfrm>
              <a:off x="2985646" y="33030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0" name="152 Conector recto">
              <a:extLst>
                <a:ext uri="{FF2B5EF4-FFF2-40B4-BE49-F238E27FC236}">
                  <a16:creationId xmlns:a16="http://schemas.microsoft.com/office/drawing/2014/main" id="{2D3A0257-D9FC-8E45-7936-245A4848670F}"/>
                </a:ext>
              </a:extLst>
            </p:cNvPr>
            <p:cNvCxnSpPr>
              <a:stCxn id="449" idx="7"/>
              <a:endCxn id="452" idx="2"/>
            </p:cNvCxnSpPr>
            <p:nvPr/>
          </p:nvCxnSpPr>
          <p:spPr>
            <a:xfrm flipV="1">
              <a:off x="3031729" y="3281425"/>
              <a:ext cx="94743" cy="286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152 Conector recto">
              <a:extLst>
                <a:ext uri="{FF2B5EF4-FFF2-40B4-BE49-F238E27FC236}">
                  <a16:creationId xmlns:a16="http://schemas.microsoft.com/office/drawing/2014/main" id="{759D6AA4-7FAD-03CA-7321-3034DA792E25}"/>
                </a:ext>
              </a:extLst>
            </p:cNvPr>
            <p:cNvCxnSpPr>
              <a:stCxn id="452" idx="6"/>
              <a:endCxn id="453" idx="2"/>
            </p:cNvCxnSpPr>
            <p:nvPr/>
          </p:nvCxnSpPr>
          <p:spPr>
            <a:xfrm flipV="1">
              <a:off x="3180462" y="3249798"/>
              <a:ext cx="94488" cy="316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141 Elipse">
              <a:extLst>
                <a:ext uri="{FF2B5EF4-FFF2-40B4-BE49-F238E27FC236}">
                  <a16:creationId xmlns:a16="http://schemas.microsoft.com/office/drawing/2014/main" id="{1FE74132-ACD5-A862-E3E4-BB35C4666EAC}"/>
                </a:ext>
              </a:extLst>
            </p:cNvPr>
            <p:cNvSpPr/>
            <p:nvPr/>
          </p:nvSpPr>
          <p:spPr>
            <a:xfrm>
              <a:off x="3126472" y="3257364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3" name="141 Elipse">
              <a:extLst>
                <a:ext uri="{FF2B5EF4-FFF2-40B4-BE49-F238E27FC236}">
                  <a16:creationId xmlns:a16="http://schemas.microsoft.com/office/drawing/2014/main" id="{F0B68C0E-0949-5A3E-3CD3-1E427E5D9236}"/>
                </a:ext>
              </a:extLst>
            </p:cNvPr>
            <p:cNvSpPr/>
            <p:nvPr/>
          </p:nvSpPr>
          <p:spPr>
            <a:xfrm>
              <a:off x="3274950" y="322573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4" name="152 Conector recto">
              <a:extLst>
                <a:ext uri="{FF2B5EF4-FFF2-40B4-BE49-F238E27FC236}">
                  <a16:creationId xmlns:a16="http://schemas.microsoft.com/office/drawing/2014/main" id="{38862FC1-EEE5-997D-185D-8A27BBC032EF}"/>
                </a:ext>
              </a:extLst>
            </p:cNvPr>
            <p:cNvCxnSpPr>
              <a:stCxn id="453" idx="7"/>
            </p:cNvCxnSpPr>
            <p:nvPr/>
          </p:nvCxnSpPr>
          <p:spPr>
            <a:xfrm flipV="1">
              <a:off x="3321034" y="3161345"/>
              <a:ext cx="120087" cy="714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152 Conector recto">
              <a:extLst>
                <a:ext uri="{FF2B5EF4-FFF2-40B4-BE49-F238E27FC236}">
                  <a16:creationId xmlns:a16="http://schemas.microsoft.com/office/drawing/2014/main" id="{57E295F3-3DF6-5510-81AB-D3986266053F}"/>
                </a:ext>
              </a:extLst>
            </p:cNvPr>
            <p:cNvCxnSpPr>
              <a:stCxn id="456" idx="6"/>
              <a:endCxn id="460" idx="1"/>
            </p:cNvCxnSpPr>
            <p:nvPr/>
          </p:nvCxnSpPr>
          <p:spPr>
            <a:xfrm>
              <a:off x="2927559" y="3403498"/>
              <a:ext cx="48682" cy="7876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141 Elipse">
              <a:extLst>
                <a:ext uri="{FF2B5EF4-FFF2-40B4-BE49-F238E27FC236}">
                  <a16:creationId xmlns:a16="http://schemas.microsoft.com/office/drawing/2014/main" id="{EA100528-17C6-98FD-8DD3-7117E25524C8}"/>
                </a:ext>
              </a:extLst>
            </p:cNvPr>
            <p:cNvSpPr/>
            <p:nvPr/>
          </p:nvSpPr>
          <p:spPr>
            <a:xfrm>
              <a:off x="2873569" y="3379436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7" name="152 Conector recto">
              <a:extLst>
                <a:ext uri="{FF2B5EF4-FFF2-40B4-BE49-F238E27FC236}">
                  <a16:creationId xmlns:a16="http://schemas.microsoft.com/office/drawing/2014/main" id="{AEC9A0A4-678D-7AA0-C256-3A45A4FF905E}"/>
                </a:ext>
              </a:extLst>
            </p:cNvPr>
            <p:cNvCxnSpPr>
              <a:stCxn id="458" idx="6"/>
              <a:endCxn id="456" idx="2"/>
            </p:cNvCxnSpPr>
            <p:nvPr/>
          </p:nvCxnSpPr>
          <p:spPr>
            <a:xfrm flipV="1">
              <a:off x="2798392" y="3403498"/>
              <a:ext cx="75177" cy="209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141 Elipse">
              <a:extLst>
                <a:ext uri="{FF2B5EF4-FFF2-40B4-BE49-F238E27FC236}">
                  <a16:creationId xmlns:a16="http://schemas.microsoft.com/office/drawing/2014/main" id="{8517C62A-D352-E2B7-71EE-D163257A4847}"/>
                </a:ext>
              </a:extLst>
            </p:cNvPr>
            <p:cNvSpPr/>
            <p:nvPr/>
          </p:nvSpPr>
          <p:spPr>
            <a:xfrm>
              <a:off x="2744403" y="340033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9" name="152 Conector recto">
              <a:extLst>
                <a:ext uri="{FF2B5EF4-FFF2-40B4-BE49-F238E27FC236}">
                  <a16:creationId xmlns:a16="http://schemas.microsoft.com/office/drawing/2014/main" id="{0D19B95E-7243-51ED-444F-AB7810CF123F}"/>
                </a:ext>
              </a:extLst>
            </p:cNvPr>
            <p:cNvCxnSpPr>
              <a:endCxn id="458" idx="3"/>
            </p:cNvCxnSpPr>
            <p:nvPr/>
          </p:nvCxnSpPr>
          <p:spPr>
            <a:xfrm flipV="1">
              <a:off x="2728462" y="3441415"/>
              <a:ext cx="23847" cy="648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141 Elipse">
              <a:extLst>
                <a:ext uri="{FF2B5EF4-FFF2-40B4-BE49-F238E27FC236}">
                  <a16:creationId xmlns:a16="http://schemas.microsoft.com/office/drawing/2014/main" id="{D9FCC7F9-F646-FD15-8FB3-17DCAC0B83E5}"/>
                </a:ext>
              </a:extLst>
            </p:cNvPr>
            <p:cNvSpPr/>
            <p:nvPr/>
          </p:nvSpPr>
          <p:spPr>
            <a:xfrm>
              <a:off x="2968335" y="3475219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61" name="152 Conector recto">
              <a:extLst>
                <a:ext uri="{FF2B5EF4-FFF2-40B4-BE49-F238E27FC236}">
                  <a16:creationId xmlns:a16="http://schemas.microsoft.com/office/drawing/2014/main" id="{B98C7FB0-E21A-9EF1-CC37-D64B08738736}"/>
                </a:ext>
              </a:extLst>
            </p:cNvPr>
            <p:cNvCxnSpPr>
              <a:stCxn id="460" idx="6"/>
            </p:cNvCxnSpPr>
            <p:nvPr/>
          </p:nvCxnSpPr>
          <p:spPr>
            <a:xfrm>
              <a:off x="3022325" y="3499280"/>
              <a:ext cx="78712" cy="186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152 Conector recto">
              <a:extLst>
                <a:ext uri="{FF2B5EF4-FFF2-40B4-BE49-F238E27FC236}">
                  <a16:creationId xmlns:a16="http://schemas.microsoft.com/office/drawing/2014/main" id="{127569F8-F48E-2C18-51AC-D7281149D675}"/>
                </a:ext>
              </a:extLst>
            </p:cNvPr>
            <p:cNvCxnSpPr/>
            <p:nvPr/>
          </p:nvCxnSpPr>
          <p:spPr>
            <a:xfrm flipH="1">
              <a:off x="3727964" y="3994981"/>
              <a:ext cx="19030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152 Conector recto">
              <a:extLst>
                <a:ext uri="{FF2B5EF4-FFF2-40B4-BE49-F238E27FC236}">
                  <a16:creationId xmlns:a16="http://schemas.microsoft.com/office/drawing/2014/main" id="{0777C168-AEB8-EB0E-9FAE-D6E1FA7156DA}"/>
                </a:ext>
              </a:extLst>
            </p:cNvPr>
            <p:cNvCxnSpPr/>
            <p:nvPr/>
          </p:nvCxnSpPr>
          <p:spPr>
            <a:xfrm flipH="1">
              <a:off x="3869174" y="3994981"/>
              <a:ext cx="25109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152 Conector recto">
              <a:extLst>
                <a:ext uri="{FF2B5EF4-FFF2-40B4-BE49-F238E27FC236}">
                  <a16:creationId xmlns:a16="http://schemas.microsoft.com/office/drawing/2014/main" id="{C0B39990-829A-A1F9-2CDE-C59EF3717D7D}"/>
                </a:ext>
              </a:extLst>
            </p:cNvPr>
            <p:cNvCxnSpPr/>
            <p:nvPr/>
          </p:nvCxnSpPr>
          <p:spPr>
            <a:xfrm flipH="1">
              <a:off x="4247581" y="4113901"/>
              <a:ext cx="89463" cy="14286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152 Conector recto">
              <a:extLst>
                <a:ext uri="{FF2B5EF4-FFF2-40B4-BE49-F238E27FC236}">
                  <a16:creationId xmlns:a16="http://schemas.microsoft.com/office/drawing/2014/main" id="{CC923343-500C-D0D9-DB1A-D228A032670B}"/>
                </a:ext>
              </a:extLst>
            </p:cNvPr>
            <p:cNvCxnSpPr/>
            <p:nvPr/>
          </p:nvCxnSpPr>
          <p:spPr>
            <a:xfrm flipH="1">
              <a:off x="4321225" y="4100277"/>
              <a:ext cx="89463" cy="1701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152 Conector recto">
              <a:extLst>
                <a:ext uri="{FF2B5EF4-FFF2-40B4-BE49-F238E27FC236}">
                  <a16:creationId xmlns:a16="http://schemas.microsoft.com/office/drawing/2014/main" id="{DBB8714C-69BF-62F3-82B1-956B7EB16910}"/>
                </a:ext>
              </a:extLst>
            </p:cNvPr>
            <p:cNvCxnSpPr/>
            <p:nvPr/>
          </p:nvCxnSpPr>
          <p:spPr>
            <a:xfrm flipH="1">
              <a:off x="4085311" y="4034500"/>
              <a:ext cx="178087" cy="6141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152 Conector recto">
              <a:extLst>
                <a:ext uri="{FF2B5EF4-FFF2-40B4-BE49-F238E27FC236}">
                  <a16:creationId xmlns:a16="http://schemas.microsoft.com/office/drawing/2014/main" id="{B557AD13-21EB-4005-D5A6-26BAC0E4ECF3}"/>
                </a:ext>
              </a:extLst>
            </p:cNvPr>
            <p:cNvCxnSpPr/>
            <p:nvPr/>
          </p:nvCxnSpPr>
          <p:spPr>
            <a:xfrm flipH="1">
              <a:off x="4189461" y="4100277"/>
              <a:ext cx="73938" cy="4215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152 Conector recto">
              <a:extLst>
                <a:ext uri="{FF2B5EF4-FFF2-40B4-BE49-F238E27FC236}">
                  <a16:creationId xmlns:a16="http://schemas.microsoft.com/office/drawing/2014/main" id="{FA32E4D0-6157-1107-B57F-315E711E47F9}"/>
                </a:ext>
              </a:extLst>
            </p:cNvPr>
            <p:cNvCxnSpPr/>
            <p:nvPr/>
          </p:nvCxnSpPr>
          <p:spPr>
            <a:xfrm flipH="1">
              <a:off x="4526073" y="4307714"/>
              <a:ext cx="26368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152 Conector recto">
              <a:extLst>
                <a:ext uri="{FF2B5EF4-FFF2-40B4-BE49-F238E27FC236}">
                  <a16:creationId xmlns:a16="http://schemas.microsoft.com/office/drawing/2014/main" id="{F123711B-1D74-AD1A-9681-7F21C3FDCD8E}"/>
                </a:ext>
              </a:extLst>
            </p:cNvPr>
            <p:cNvCxnSpPr/>
            <p:nvPr/>
          </p:nvCxnSpPr>
          <p:spPr>
            <a:xfrm flipH="1">
              <a:off x="4673362" y="4307714"/>
              <a:ext cx="26368" cy="8324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152 Conector recto">
              <a:extLst>
                <a:ext uri="{FF2B5EF4-FFF2-40B4-BE49-F238E27FC236}">
                  <a16:creationId xmlns:a16="http://schemas.microsoft.com/office/drawing/2014/main" id="{17170329-B552-F45E-0F31-EE4BE30B739E}"/>
                </a:ext>
              </a:extLst>
            </p:cNvPr>
            <p:cNvCxnSpPr/>
            <p:nvPr/>
          </p:nvCxnSpPr>
          <p:spPr>
            <a:xfrm>
              <a:off x="3798569" y="4157626"/>
              <a:ext cx="344863" cy="145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152 Conector recto">
              <a:extLst>
                <a:ext uri="{FF2B5EF4-FFF2-40B4-BE49-F238E27FC236}">
                  <a16:creationId xmlns:a16="http://schemas.microsoft.com/office/drawing/2014/main" id="{3B9C9728-F9E6-AAD3-986F-B932A66155F5}"/>
                </a:ext>
              </a:extLst>
            </p:cNvPr>
            <p:cNvCxnSpPr/>
            <p:nvPr/>
          </p:nvCxnSpPr>
          <p:spPr>
            <a:xfrm>
              <a:off x="4321225" y="4336163"/>
              <a:ext cx="174343" cy="876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152 Conector recto">
              <a:extLst>
                <a:ext uri="{FF2B5EF4-FFF2-40B4-BE49-F238E27FC236}">
                  <a16:creationId xmlns:a16="http://schemas.microsoft.com/office/drawing/2014/main" id="{5F3AAFF2-2495-EBA1-9B00-83B8EBE82411}"/>
                </a:ext>
              </a:extLst>
            </p:cNvPr>
            <p:cNvCxnSpPr/>
            <p:nvPr/>
          </p:nvCxnSpPr>
          <p:spPr>
            <a:xfrm flipV="1">
              <a:off x="4351730" y="3889520"/>
              <a:ext cx="585593" cy="4137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141 Elipse">
              <a:extLst>
                <a:ext uri="{FF2B5EF4-FFF2-40B4-BE49-F238E27FC236}">
                  <a16:creationId xmlns:a16="http://schemas.microsoft.com/office/drawing/2014/main" id="{844724F8-B7D3-AABC-5DFF-A95E33ED9089}"/>
                </a:ext>
              </a:extLst>
            </p:cNvPr>
            <p:cNvSpPr/>
            <p:nvPr/>
          </p:nvSpPr>
          <p:spPr>
            <a:xfrm>
              <a:off x="1538861" y="2347605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4" name="4 Conector recto">
              <a:extLst>
                <a:ext uri="{FF2B5EF4-FFF2-40B4-BE49-F238E27FC236}">
                  <a16:creationId xmlns:a16="http://schemas.microsoft.com/office/drawing/2014/main" id="{8921A057-A6CC-8617-65BE-F3ED8EE22147}"/>
                </a:ext>
              </a:extLst>
            </p:cNvPr>
            <p:cNvCxnSpPr>
              <a:stCxn id="473" idx="7"/>
            </p:cNvCxnSpPr>
            <p:nvPr/>
          </p:nvCxnSpPr>
          <p:spPr>
            <a:xfrm flipV="1">
              <a:off x="1584944" y="2312650"/>
              <a:ext cx="9819" cy="4200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4 Conector recto">
              <a:extLst>
                <a:ext uri="{FF2B5EF4-FFF2-40B4-BE49-F238E27FC236}">
                  <a16:creationId xmlns:a16="http://schemas.microsoft.com/office/drawing/2014/main" id="{A0FCB74D-8E7F-226B-0A21-55DB02B0A671}"/>
                </a:ext>
              </a:extLst>
            </p:cNvPr>
            <p:cNvCxnSpPr>
              <a:endCxn id="476" idx="6"/>
            </p:cNvCxnSpPr>
            <p:nvPr/>
          </p:nvCxnSpPr>
          <p:spPr>
            <a:xfrm flipH="1">
              <a:off x="2429572" y="3588831"/>
              <a:ext cx="54620" cy="3484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141 Elipse">
              <a:extLst>
                <a:ext uri="{FF2B5EF4-FFF2-40B4-BE49-F238E27FC236}">
                  <a16:creationId xmlns:a16="http://schemas.microsoft.com/office/drawing/2014/main" id="{285C28E8-24A5-540F-8B0C-C040AE286405}"/>
                </a:ext>
              </a:extLst>
            </p:cNvPr>
            <p:cNvSpPr/>
            <p:nvPr/>
          </p:nvSpPr>
          <p:spPr>
            <a:xfrm>
              <a:off x="2375582" y="3599612"/>
              <a:ext cx="53990" cy="4812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7" name="4 Conector recto">
              <a:extLst>
                <a:ext uri="{FF2B5EF4-FFF2-40B4-BE49-F238E27FC236}">
                  <a16:creationId xmlns:a16="http://schemas.microsoft.com/office/drawing/2014/main" id="{1BC5A2F5-8601-3236-CC23-E41461AAA31E}"/>
                </a:ext>
              </a:extLst>
            </p:cNvPr>
            <p:cNvCxnSpPr>
              <a:stCxn id="476" idx="2"/>
            </p:cNvCxnSpPr>
            <p:nvPr/>
          </p:nvCxnSpPr>
          <p:spPr>
            <a:xfrm flipH="1">
              <a:off x="2308675" y="3623674"/>
              <a:ext cx="66907" cy="342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152 Conector recto">
              <a:extLst>
                <a:ext uri="{FF2B5EF4-FFF2-40B4-BE49-F238E27FC236}">
                  <a16:creationId xmlns:a16="http://schemas.microsoft.com/office/drawing/2014/main" id="{58929A73-5246-F706-2051-3B44EB81D325}"/>
                </a:ext>
              </a:extLst>
            </p:cNvPr>
            <p:cNvCxnSpPr/>
            <p:nvPr/>
          </p:nvCxnSpPr>
          <p:spPr>
            <a:xfrm flipH="1">
              <a:off x="2924928" y="3792968"/>
              <a:ext cx="113667" cy="64085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4 Conector recto">
              <a:extLst>
                <a:ext uri="{FF2B5EF4-FFF2-40B4-BE49-F238E27FC236}">
                  <a16:creationId xmlns:a16="http://schemas.microsoft.com/office/drawing/2014/main" id="{3C4E15FD-26EC-8B51-9021-ECCF77C5680F}"/>
                </a:ext>
              </a:extLst>
            </p:cNvPr>
            <p:cNvCxnSpPr/>
            <p:nvPr/>
          </p:nvCxnSpPr>
          <p:spPr>
            <a:xfrm flipV="1">
              <a:off x="2693730" y="1961572"/>
              <a:ext cx="34599" cy="13399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141 Elipse">
              <a:extLst>
                <a:ext uri="{FF2B5EF4-FFF2-40B4-BE49-F238E27FC236}">
                  <a16:creationId xmlns:a16="http://schemas.microsoft.com/office/drawing/2014/main" id="{7AE9A9CD-5AD8-C5AB-D3B7-93844ABF27B8}"/>
                </a:ext>
              </a:extLst>
            </p:cNvPr>
            <p:cNvSpPr/>
            <p:nvPr/>
          </p:nvSpPr>
          <p:spPr>
            <a:xfrm>
              <a:off x="2069738" y="2307603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1" name="141 Elipse">
              <a:extLst>
                <a:ext uri="{FF2B5EF4-FFF2-40B4-BE49-F238E27FC236}">
                  <a16:creationId xmlns:a16="http://schemas.microsoft.com/office/drawing/2014/main" id="{9215112C-1528-DF9F-6CC5-BB05FF4E2A70}"/>
                </a:ext>
              </a:extLst>
            </p:cNvPr>
            <p:cNvSpPr/>
            <p:nvPr/>
          </p:nvSpPr>
          <p:spPr>
            <a:xfrm>
              <a:off x="3634960" y="2053809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2" name="141 Elipse">
              <a:extLst>
                <a:ext uri="{FF2B5EF4-FFF2-40B4-BE49-F238E27FC236}">
                  <a16:creationId xmlns:a16="http://schemas.microsoft.com/office/drawing/2014/main" id="{46A7433A-BAF6-BC77-1C57-89CE2B5B843B}"/>
                </a:ext>
              </a:extLst>
            </p:cNvPr>
            <p:cNvSpPr/>
            <p:nvPr/>
          </p:nvSpPr>
          <p:spPr>
            <a:xfrm>
              <a:off x="3134831" y="733648"/>
              <a:ext cx="53990" cy="481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endParaRPr lang="es-ES" sz="715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83" name="Grupo 482">
            <a:extLst>
              <a:ext uri="{FF2B5EF4-FFF2-40B4-BE49-F238E27FC236}">
                <a16:creationId xmlns:a16="http://schemas.microsoft.com/office/drawing/2014/main" id="{7012122C-5999-F260-C17E-8E9D90AA6B64}"/>
              </a:ext>
            </a:extLst>
          </p:cNvPr>
          <p:cNvGrpSpPr/>
          <p:nvPr/>
        </p:nvGrpSpPr>
        <p:grpSpPr>
          <a:xfrm>
            <a:off x="1091278" y="1620340"/>
            <a:ext cx="12074917" cy="10409597"/>
            <a:chOff x="409229" y="607627"/>
            <a:chExt cx="4528094" cy="3903599"/>
          </a:xfrm>
          <a:solidFill>
            <a:schemeClr val="bg1">
              <a:lumMod val="65000"/>
            </a:schemeClr>
          </a:solidFill>
        </p:grpSpPr>
        <p:sp>
          <p:nvSpPr>
            <p:cNvPr id="484" name="65 Elipse">
              <a:extLst>
                <a:ext uri="{FF2B5EF4-FFF2-40B4-BE49-F238E27FC236}">
                  <a16:creationId xmlns:a16="http://schemas.microsoft.com/office/drawing/2014/main" id="{0D5B70B5-5D61-C22B-407B-94F1F95D0A42}"/>
                </a:ext>
              </a:extLst>
            </p:cNvPr>
            <p:cNvSpPr/>
            <p:nvPr/>
          </p:nvSpPr>
          <p:spPr>
            <a:xfrm>
              <a:off x="2835728" y="4433825"/>
              <a:ext cx="178400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CTMEL</a:t>
              </a:r>
            </a:p>
          </p:txBody>
        </p:sp>
        <p:sp>
          <p:nvSpPr>
            <p:cNvPr id="485" name="2 Elipse">
              <a:extLst>
                <a:ext uri="{FF2B5EF4-FFF2-40B4-BE49-F238E27FC236}">
                  <a16:creationId xmlns:a16="http://schemas.microsoft.com/office/drawing/2014/main" id="{D13D2874-BE5D-71A7-F10C-E5232926B029}"/>
                </a:ext>
              </a:extLst>
            </p:cNvPr>
            <p:cNvSpPr/>
            <p:nvPr/>
          </p:nvSpPr>
          <p:spPr>
            <a:xfrm>
              <a:off x="542379" y="1039805"/>
              <a:ext cx="179836" cy="907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</a:t>
              </a:r>
            </a:p>
          </p:txBody>
        </p:sp>
        <p:sp>
          <p:nvSpPr>
            <p:cNvPr id="486" name="60 Elipse">
              <a:extLst>
                <a:ext uri="{FF2B5EF4-FFF2-40B4-BE49-F238E27FC236}">
                  <a16:creationId xmlns:a16="http://schemas.microsoft.com/office/drawing/2014/main" id="{19CE48F1-C66D-0052-4822-02CBFC4C7A18}"/>
                </a:ext>
              </a:extLst>
            </p:cNvPr>
            <p:cNvSpPr/>
            <p:nvPr/>
          </p:nvSpPr>
          <p:spPr>
            <a:xfrm>
              <a:off x="486380" y="1203348"/>
              <a:ext cx="192260" cy="79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UVIGOT</a:t>
              </a:r>
            </a:p>
          </p:txBody>
        </p:sp>
        <p:sp>
          <p:nvSpPr>
            <p:cNvPr id="487" name="61 Elipse">
              <a:extLst>
                <a:ext uri="{FF2B5EF4-FFF2-40B4-BE49-F238E27FC236}">
                  <a16:creationId xmlns:a16="http://schemas.microsoft.com/office/drawing/2014/main" id="{A80965BE-835C-1DA2-84BA-1B79AEFC3253}"/>
                </a:ext>
              </a:extLst>
            </p:cNvPr>
            <p:cNvSpPr/>
            <p:nvPr/>
          </p:nvSpPr>
          <p:spPr>
            <a:xfrm>
              <a:off x="790541" y="1166943"/>
              <a:ext cx="196853" cy="848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UVIGOB</a:t>
              </a:r>
            </a:p>
          </p:txBody>
        </p:sp>
        <p:sp>
          <p:nvSpPr>
            <p:cNvPr id="488" name="62 Elipse">
              <a:extLst>
                <a:ext uri="{FF2B5EF4-FFF2-40B4-BE49-F238E27FC236}">
                  <a16:creationId xmlns:a16="http://schemas.microsoft.com/office/drawing/2014/main" id="{D04AE2F4-7A45-1336-1EA7-26E22CFC95C0}"/>
                </a:ext>
              </a:extLst>
            </p:cNvPr>
            <p:cNvSpPr/>
            <p:nvPr/>
          </p:nvSpPr>
          <p:spPr>
            <a:xfrm>
              <a:off x="1006482" y="1247642"/>
              <a:ext cx="196820" cy="889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UVIGOO</a:t>
              </a:r>
            </a:p>
          </p:txBody>
        </p:sp>
        <p:sp>
          <p:nvSpPr>
            <p:cNvPr id="489" name="63 Elipse">
              <a:extLst>
                <a:ext uri="{FF2B5EF4-FFF2-40B4-BE49-F238E27FC236}">
                  <a16:creationId xmlns:a16="http://schemas.microsoft.com/office/drawing/2014/main" id="{A80B64C3-9526-12A9-DD99-213019A8A7B5}"/>
                </a:ext>
              </a:extLst>
            </p:cNvPr>
            <p:cNvSpPr/>
            <p:nvPr/>
          </p:nvSpPr>
          <p:spPr>
            <a:xfrm>
              <a:off x="486380" y="748908"/>
              <a:ext cx="193811" cy="8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CESGA</a:t>
              </a:r>
            </a:p>
          </p:txBody>
        </p:sp>
        <p:sp>
          <p:nvSpPr>
            <p:cNvPr id="490" name="64 Elipse">
              <a:extLst>
                <a:ext uri="{FF2B5EF4-FFF2-40B4-BE49-F238E27FC236}">
                  <a16:creationId xmlns:a16="http://schemas.microsoft.com/office/drawing/2014/main" id="{B8246E29-A936-5D53-722E-295A2E9869EB}"/>
                </a:ext>
              </a:extLst>
            </p:cNvPr>
            <p:cNvSpPr/>
            <p:nvPr/>
          </p:nvSpPr>
          <p:spPr>
            <a:xfrm>
              <a:off x="772943" y="646821"/>
              <a:ext cx="142336" cy="691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UDC</a:t>
              </a:r>
            </a:p>
          </p:txBody>
        </p:sp>
        <p:sp>
          <p:nvSpPr>
            <p:cNvPr id="491" name="65 Elipse">
              <a:extLst>
                <a:ext uri="{FF2B5EF4-FFF2-40B4-BE49-F238E27FC236}">
                  <a16:creationId xmlns:a16="http://schemas.microsoft.com/office/drawing/2014/main" id="{11C107DA-8CD7-EEB4-9C44-1DD9FA264827}"/>
                </a:ext>
              </a:extLst>
            </p:cNvPr>
            <p:cNvSpPr/>
            <p:nvPr/>
          </p:nvSpPr>
          <p:spPr>
            <a:xfrm>
              <a:off x="1109815" y="607627"/>
              <a:ext cx="164655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USCLG</a:t>
              </a:r>
            </a:p>
          </p:txBody>
        </p:sp>
        <p:sp>
          <p:nvSpPr>
            <p:cNvPr id="492" name="66 Elipse">
              <a:extLst>
                <a:ext uri="{FF2B5EF4-FFF2-40B4-BE49-F238E27FC236}">
                  <a16:creationId xmlns:a16="http://schemas.microsoft.com/office/drawing/2014/main" id="{A401D7DD-F36B-A091-9CE7-BD61E9B8DA71}"/>
                </a:ext>
              </a:extLst>
            </p:cNvPr>
            <p:cNvSpPr/>
            <p:nvPr/>
          </p:nvSpPr>
          <p:spPr>
            <a:xfrm>
              <a:off x="760397" y="1627884"/>
              <a:ext cx="226997" cy="856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UPORTO</a:t>
              </a:r>
            </a:p>
          </p:txBody>
        </p:sp>
        <p:sp>
          <p:nvSpPr>
            <p:cNvPr id="493" name="65 Elipse">
              <a:extLst>
                <a:ext uri="{FF2B5EF4-FFF2-40B4-BE49-F238E27FC236}">
                  <a16:creationId xmlns:a16="http://schemas.microsoft.com/office/drawing/2014/main" id="{6DB2F918-3018-8989-86FC-6BE43663CA24}"/>
                </a:ext>
              </a:extLst>
            </p:cNvPr>
            <p:cNvSpPr/>
            <p:nvPr/>
          </p:nvSpPr>
          <p:spPr>
            <a:xfrm>
              <a:off x="1566500" y="615472"/>
              <a:ext cx="164655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UNIOVI</a:t>
              </a:r>
            </a:p>
          </p:txBody>
        </p:sp>
        <p:sp>
          <p:nvSpPr>
            <p:cNvPr id="494" name="65 Elipse">
              <a:extLst>
                <a:ext uri="{FF2B5EF4-FFF2-40B4-BE49-F238E27FC236}">
                  <a16:creationId xmlns:a16="http://schemas.microsoft.com/office/drawing/2014/main" id="{BE12BAE4-8B55-67CC-D796-007550606AD6}"/>
                </a:ext>
              </a:extLst>
            </p:cNvPr>
            <p:cNvSpPr/>
            <p:nvPr/>
          </p:nvSpPr>
          <p:spPr>
            <a:xfrm>
              <a:off x="1609991" y="988082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UNLEON</a:t>
              </a:r>
            </a:p>
          </p:txBody>
        </p:sp>
        <p:sp>
          <p:nvSpPr>
            <p:cNvPr id="495" name="65 Elipse">
              <a:extLst>
                <a:ext uri="{FF2B5EF4-FFF2-40B4-BE49-F238E27FC236}">
                  <a16:creationId xmlns:a16="http://schemas.microsoft.com/office/drawing/2014/main" id="{70779BC3-80AA-72B8-7143-82F66F30CCBB}"/>
                </a:ext>
              </a:extLst>
            </p:cNvPr>
            <p:cNvSpPr/>
            <p:nvPr/>
          </p:nvSpPr>
          <p:spPr>
            <a:xfrm>
              <a:off x="1682227" y="731200"/>
              <a:ext cx="19704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UNIOGI</a:t>
              </a:r>
            </a:p>
          </p:txBody>
        </p:sp>
        <p:sp>
          <p:nvSpPr>
            <p:cNvPr id="496" name="65 Elipse">
              <a:extLst>
                <a:ext uri="{FF2B5EF4-FFF2-40B4-BE49-F238E27FC236}">
                  <a16:creationId xmlns:a16="http://schemas.microsoft.com/office/drawing/2014/main" id="{9CC47D51-A130-2E78-1108-08EA7408B42F}"/>
                </a:ext>
              </a:extLst>
            </p:cNvPr>
            <p:cNvSpPr/>
            <p:nvPr/>
          </p:nvSpPr>
          <p:spPr>
            <a:xfrm>
              <a:off x="2027695" y="143855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UVA</a:t>
              </a:r>
            </a:p>
          </p:txBody>
        </p:sp>
        <p:sp>
          <p:nvSpPr>
            <p:cNvPr id="497" name="65 Elipse">
              <a:extLst>
                <a:ext uri="{FF2B5EF4-FFF2-40B4-BE49-F238E27FC236}">
                  <a16:creationId xmlns:a16="http://schemas.microsoft.com/office/drawing/2014/main" id="{9B8C72C1-AB9E-3D4C-45FC-44DD1AC94330}"/>
                </a:ext>
              </a:extLst>
            </p:cNvPr>
            <p:cNvSpPr/>
            <p:nvPr/>
          </p:nvSpPr>
          <p:spPr>
            <a:xfrm>
              <a:off x="2557327" y="187870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CIEMAT</a:t>
              </a:r>
            </a:p>
          </p:txBody>
        </p:sp>
        <p:sp>
          <p:nvSpPr>
            <p:cNvPr id="498" name="65 Elipse">
              <a:extLst>
                <a:ext uri="{FF2B5EF4-FFF2-40B4-BE49-F238E27FC236}">
                  <a16:creationId xmlns:a16="http://schemas.microsoft.com/office/drawing/2014/main" id="{43D72CBF-828D-DDE7-4A8F-67A67FA54B0C}"/>
                </a:ext>
              </a:extLst>
            </p:cNvPr>
            <p:cNvSpPr/>
            <p:nvPr/>
          </p:nvSpPr>
          <p:spPr>
            <a:xfrm>
              <a:off x="1547212" y="183999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USAL</a:t>
              </a:r>
            </a:p>
          </p:txBody>
        </p:sp>
        <p:sp>
          <p:nvSpPr>
            <p:cNvPr id="499" name="65 Elipse">
              <a:extLst>
                <a:ext uri="{FF2B5EF4-FFF2-40B4-BE49-F238E27FC236}">
                  <a16:creationId xmlns:a16="http://schemas.microsoft.com/office/drawing/2014/main" id="{FDEAB8F4-38AD-06A4-6F7E-C8262B45A977}"/>
                </a:ext>
              </a:extLst>
            </p:cNvPr>
            <p:cNvSpPr/>
            <p:nvPr/>
          </p:nvSpPr>
          <p:spPr>
            <a:xfrm>
              <a:off x="2320276" y="187870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TELMAD</a:t>
              </a:r>
            </a:p>
          </p:txBody>
        </p:sp>
        <p:sp>
          <p:nvSpPr>
            <p:cNvPr id="500" name="65 Elipse">
              <a:extLst>
                <a:ext uri="{FF2B5EF4-FFF2-40B4-BE49-F238E27FC236}">
                  <a16:creationId xmlns:a16="http://schemas.microsoft.com/office/drawing/2014/main" id="{9DC2B8A4-E84B-7165-5447-EAB30B5F8823}"/>
                </a:ext>
              </a:extLst>
            </p:cNvPr>
            <p:cNvSpPr/>
            <p:nvPr/>
          </p:nvSpPr>
          <p:spPr>
            <a:xfrm>
              <a:off x="2522729" y="208135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CSIC</a:t>
              </a:r>
            </a:p>
          </p:txBody>
        </p:sp>
        <p:sp>
          <p:nvSpPr>
            <p:cNvPr id="501" name="65 Elipse">
              <a:extLst>
                <a:ext uri="{FF2B5EF4-FFF2-40B4-BE49-F238E27FC236}">
                  <a16:creationId xmlns:a16="http://schemas.microsoft.com/office/drawing/2014/main" id="{540FEB7C-A3EE-EC33-6B68-31983645EC95}"/>
                </a:ext>
              </a:extLst>
            </p:cNvPr>
            <p:cNvSpPr/>
            <p:nvPr/>
          </p:nvSpPr>
          <p:spPr>
            <a:xfrm>
              <a:off x="2265672" y="2081350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ESPANX</a:t>
              </a:r>
            </a:p>
          </p:txBody>
        </p:sp>
        <p:sp>
          <p:nvSpPr>
            <p:cNvPr id="502" name="65 Elipse">
              <a:extLst>
                <a:ext uri="{FF2B5EF4-FFF2-40B4-BE49-F238E27FC236}">
                  <a16:creationId xmlns:a16="http://schemas.microsoft.com/office/drawing/2014/main" id="{C26C26A1-C9BD-03AC-BB56-53C7B7177381}"/>
                </a:ext>
              </a:extLst>
            </p:cNvPr>
            <p:cNvSpPr/>
            <p:nvPr/>
          </p:nvSpPr>
          <p:spPr>
            <a:xfrm>
              <a:off x="1494592" y="2215559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UNEXPS</a:t>
              </a:r>
            </a:p>
          </p:txBody>
        </p:sp>
        <p:sp>
          <p:nvSpPr>
            <p:cNvPr id="503" name="65 Elipse">
              <a:extLst>
                <a:ext uri="{FF2B5EF4-FFF2-40B4-BE49-F238E27FC236}">
                  <a16:creationId xmlns:a16="http://schemas.microsoft.com/office/drawing/2014/main" id="{5FC7AABD-E168-E984-5B42-ACC32F30F6A4}"/>
                </a:ext>
              </a:extLst>
            </p:cNvPr>
            <p:cNvSpPr/>
            <p:nvPr/>
          </p:nvSpPr>
          <p:spPr>
            <a:xfrm>
              <a:off x="1346871" y="2421658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UNEXCC</a:t>
              </a:r>
            </a:p>
          </p:txBody>
        </p:sp>
        <p:sp>
          <p:nvSpPr>
            <p:cNvPr id="504" name="65 Elipse">
              <a:extLst>
                <a:ext uri="{FF2B5EF4-FFF2-40B4-BE49-F238E27FC236}">
                  <a16:creationId xmlns:a16="http://schemas.microsoft.com/office/drawing/2014/main" id="{C2EA74A0-ED26-45A7-E212-0CB2AFEBA7C0}"/>
                </a:ext>
              </a:extLst>
            </p:cNvPr>
            <p:cNvSpPr/>
            <p:nvPr/>
          </p:nvSpPr>
          <p:spPr>
            <a:xfrm>
              <a:off x="1634152" y="2451887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CETACI</a:t>
              </a:r>
            </a:p>
          </p:txBody>
        </p:sp>
        <p:sp>
          <p:nvSpPr>
            <p:cNvPr id="505" name="65 Elipse">
              <a:extLst>
                <a:ext uri="{FF2B5EF4-FFF2-40B4-BE49-F238E27FC236}">
                  <a16:creationId xmlns:a16="http://schemas.microsoft.com/office/drawing/2014/main" id="{5779C26E-5F94-60EF-CDC4-C22C3F47AD5B}"/>
                </a:ext>
              </a:extLst>
            </p:cNvPr>
            <p:cNvSpPr/>
            <p:nvPr/>
          </p:nvSpPr>
          <p:spPr>
            <a:xfrm>
              <a:off x="2375582" y="66923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UNICAN</a:t>
              </a:r>
            </a:p>
          </p:txBody>
        </p:sp>
        <p:sp>
          <p:nvSpPr>
            <p:cNvPr id="506" name="65 Elipse">
              <a:extLst>
                <a:ext uri="{FF2B5EF4-FFF2-40B4-BE49-F238E27FC236}">
                  <a16:creationId xmlns:a16="http://schemas.microsoft.com/office/drawing/2014/main" id="{6C722087-6A35-744B-0CCB-EFCA4521A8FF}"/>
                </a:ext>
              </a:extLst>
            </p:cNvPr>
            <p:cNvSpPr/>
            <p:nvPr/>
          </p:nvSpPr>
          <p:spPr>
            <a:xfrm>
              <a:off x="2792352" y="663863"/>
              <a:ext cx="138733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EHU</a:t>
              </a:r>
            </a:p>
          </p:txBody>
        </p:sp>
        <p:sp>
          <p:nvSpPr>
            <p:cNvPr id="507" name="65 Elipse">
              <a:extLst>
                <a:ext uri="{FF2B5EF4-FFF2-40B4-BE49-F238E27FC236}">
                  <a16:creationId xmlns:a16="http://schemas.microsoft.com/office/drawing/2014/main" id="{39620D7F-73E5-32A7-E2F9-2A16A743A0D7}"/>
                </a:ext>
              </a:extLst>
            </p:cNvPr>
            <p:cNvSpPr/>
            <p:nvPr/>
          </p:nvSpPr>
          <p:spPr>
            <a:xfrm>
              <a:off x="2814346" y="906953"/>
              <a:ext cx="138733" cy="78681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EJIDE</a:t>
              </a:r>
            </a:p>
          </p:txBody>
        </p:sp>
        <p:sp>
          <p:nvSpPr>
            <p:cNvPr id="508" name="65 Elipse">
              <a:extLst>
                <a:ext uri="{FF2B5EF4-FFF2-40B4-BE49-F238E27FC236}">
                  <a16:creationId xmlns:a16="http://schemas.microsoft.com/office/drawing/2014/main" id="{FA97B622-4C37-9382-C028-BC9F3EE208D8}"/>
                </a:ext>
              </a:extLst>
            </p:cNvPr>
            <p:cNvSpPr/>
            <p:nvPr/>
          </p:nvSpPr>
          <p:spPr>
            <a:xfrm>
              <a:off x="2931085" y="1137706"/>
              <a:ext cx="164425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UNRIO</a:t>
              </a:r>
            </a:p>
          </p:txBody>
        </p:sp>
        <p:sp>
          <p:nvSpPr>
            <p:cNvPr id="509" name="65 Elipse">
              <a:extLst>
                <a:ext uri="{FF2B5EF4-FFF2-40B4-BE49-F238E27FC236}">
                  <a16:creationId xmlns:a16="http://schemas.microsoft.com/office/drawing/2014/main" id="{8B51698F-6CA6-DC68-E28C-50F4992171D9}"/>
                </a:ext>
              </a:extLst>
            </p:cNvPr>
            <p:cNvSpPr/>
            <p:nvPr/>
          </p:nvSpPr>
          <p:spPr>
            <a:xfrm>
              <a:off x="3495286" y="1419896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UNIZAR</a:t>
              </a:r>
            </a:p>
          </p:txBody>
        </p:sp>
        <p:sp>
          <p:nvSpPr>
            <p:cNvPr id="510" name="65 Elipse">
              <a:extLst>
                <a:ext uri="{FF2B5EF4-FFF2-40B4-BE49-F238E27FC236}">
                  <a16:creationId xmlns:a16="http://schemas.microsoft.com/office/drawing/2014/main" id="{A1D9DD11-D9E5-E5FD-BA8F-0685C3E7BEDB}"/>
                </a:ext>
              </a:extLst>
            </p:cNvPr>
            <p:cNvSpPr/>
            <p:nvPr/>
          </p:nvSpPr>
          <p:spPr>
            <a:xfrm>
              <a:off x="2765015" y="1776594"/>
              <a:ext cx="171002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GUSM</a:t>
              </a:r>
            </a:p>
          </p:txBody>
        </p:sp>
        <p:sp>
          <p:nvSpPr>
            <p:cNvPr id="511" name="65 Elipse">
              <a:extLst>
                <a:ext uri="{FF2B5EF4-FFF2-40B4-BE49-F238E27FC236}">
                  <a16:creationId xmlns:a16="http://schemas.microsoft.com/office/drawing/2014/main" id="{02467082-F7B9-D316-9A72-74E319AF20B9}"/>
                </a:ext>
              </a:extLst>
            </p:cNvPr>
            <p:cNvSpPr/>
            <p:nvPr/>
          </p:nvSpPr>
          <p:spPr>
            <a:xfrm>
              <a:off x="2894589" y="1902596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OANY</a:t>
              </a:r>
            </a:p>
          </p:txBody>
        </p:sp>
        <p:sp>
          <p:nvSpPr>
            <p:cNvPr id="512" name="65 Elipse">
              <a:extLst>
                <a:ext uri="{FF2B5EF4-FFF2-40B4-BE49-F238E27FC236}">
                  <a16:creationId xmlns:a16="http://schemas.microsoft.com/office/drawing/2014/main" id="{AC5AF9E3-53EF-1477-CA29-B42D85166621}"/>
                </a:ext>
              </a:extLst>
            </p:cNvPr>
            <p:cNvSpPr/>
            <p:nvPr/>
          </p:nvSpPr>
          <p:spPr>
            <a:xfrm>
              <a:off x="4743115" y="1377573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TELBCN</a:t>
              </a:r>
            </a:p>
          </p:txBody>
        </p:sp>
        <p:sp>
          <p:nvSpPr>
            <p:cNvPr id="513" name="65 Elipse">
              <a:extLst>
                <a:ext uri="{FF2B5EF4-FFF2-40B4-BE49-F238E27FC236}">
                  <a16:creationId xmlns:a16="http://schemas.microsoft.com/office/drawing/2014/main" id="{77871A42-A2F1-15CC-89B5-D6BAB749FDCB}"/>
                </a:ext>
              </a:extLst>
            </p:cNvPr>
            <p:cNvSpPr/>
            <p:nvPr/>
          </p:nvSpPr>
          <p:spPr>
            <a:xfrm>
              <a:off x="4646011" y="1489134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CSUC</a:t>
              </a:r>
            </a:p>
          </p:txBody>
        </p:sp>
        <p:sp>
          <p:nvSpPr>
            <p:cNvPr id="514" name="65 Elipse">
              <a:extLst>
                <a:ext uri="{FF2B5EF4-FFF2-40B4-BE49-F238E27FC236}">
                  <a16:creationId xmlns:a16="http://schemas.microsoft.com/office/drawing/2014/main" id="{01B3C15F-2C9B-029F-6C9D-6B6E6CC41FB2}"/>
                </a:ext>
              </a:extLst>
            </p:cNvPr>
            <p:cNvSpPr/>
            <p:nvPr/>
          </p:nvSpPr>
          <p:spPr>
            <a:xfrm>
              <a:off x="3929493" y="2125947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UJI</a:t>
              </a:r>
            </a:p>
          </p:txBody>
        </p:sp>
        <p:sp>
          <p:nvSpPr>
            <p:cNvPr id="515" name="65 Elipse">
              <a:extLst>
                <a:ext uri="{FF2B5EF4-FFF2-40B4-BE49-F238E27FC236}">
                  <a16:creationId xmlns:a16="http://schemas.microsoft.com/office/drawing/2014/main" id="{1AE31F5A-C3CB-9F99-EEC0-205D3E09BAEB}"/>
                </a:ext>
              </a:extLst>
            </p:cNvPr>
            <p:cNvSpPr/>
            <p:nvPr/>
          </p:nvSpPr>
          <p:spPr>
            <a:xfrm>
              <a:off x="3768626" y="2510277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UV</a:t>
              </a:r>
            </a:p>
          </p:txBody>
        </p:sp>
        <p:sp>
          <p:nvSpPr>
            <p:cNvPr id="516" name="65 Elipse">
              <a:extLst>
                <a:ext uri="{FF2B5EF4-FFF2-40B4-BE49-F238E27FC236}">
                  <a16:creationId xmlns:a16="http://schemas.microsoft.com/office/drawing/2014/main" id="{8595E9A0-255C-2BC2-B068-37C3993D2CDD}"/>
                </a:ext>
              </a:extLst>
            </p:cNvPr>
            <p:cNvSpPr/>
            <p:nvPr/>
          </p:nvSpPr>
          <p:spPr>
            <a:xfrm>
              <a:off x="3814156" y="2949570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UA</a:t>
              </a:r>
            </a:p>
          </p:txBody>
        </p:sp>
        <p:sp>
          <p:nvSpPr>
            <p:cNvPr id="517" name="65 Elipse">
              <a:extLst>
                <a:ext uri="{FF2B5EF4-FFF2-40B4-BE49-F238E27FC236}">
                  <a16:creationId xmlns:a16="http://schemas.microsoft.com/office/drawing/2014/main" id="{F539C88E-6E63-11B1-53FD-1934E943B7C3}"/>
                </a:ext>
              </a:extLst>
            </p:cNvPr>
            <p:cNvSpPr/>
            <p:nvPr/>
          </p:nvSpPr>
          <p:spPr>
            <a:xfrm>
              <a:off x="4694236" y="240603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UIB</a:t>
              </a:r>
            </a:p>
          </p:txBody>
        </p:sp>
        <p:sp>
          <p:nvSpPr>
            <p:cNvPr id="518" name="65 Elipse">
              <a:extLst>
                <a:ext uri="{FF2B5EF4-FFF2-40B4-BE49-F238E27FC236}">
                  <a16:creationId xmlns:a16="http://schemas.microsoft.com/office/drawing/2014/main" id="{E4142B5B-0528-5517-4E28-9E6E7A0C4DD9}"/>
                </a:ext>
              </a:extLst>
            </p:cNvPr>
            <p:cNvSpPr/>
            <p:nvPr/>
          </p:nvSpPr>
          <p:spPr>
            <a:xfrm>
              <a:off x="3065590" y="2153810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UCLMCU</a:t>
              </a:r>
            </a:p>
          </p:txBody>
        </p:sp>
        <p:sp>
          <p:nvSpPr>
            <p:cNvPr id="519" name="65 Elipse">
              <a:extLst>
                <a:ext uri="{FF2B5EF4-FFF2-40B4-BE49-F238E27FC236}">
                  <a16:creationId xmlns:a16="http://schemas.microsoft.com/office/drawing/2014/main" id="{E8D8B303-875A-B27C-96D7-A8BD2D6B5FBA}"/>
                </a:ext>
              </a:extLst>
            </p:cNvPr>
            <p:cNvSpPr/>
            <p:nvPr/>
          </p:nvSpPr>
          <p:spPr>
            <a:xfrm>
              <a:off x="2484192" y="113620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UBU</a:t>
              </a:r>
            </a:p>
          </p:txBody>
        </p:sp>
        <p:sp>
          <p:nvSpPr>
            <p:cNvPr id="520" name="65 Elipse">
              <a:extLst>
                <a:ext uri="{FF2B5EF4-FFF2-40B4-BE49-F238E27FC236}">
                  <a16:creationId xmlns:a16="http://schemas.microsoft.com/office/drawing/2014/main" id="{6A396DD1-E92F-9306-E74D-669A155EA558}"/>
                </a:ext>
              </a:extLst>
            </p:cNvPr>
            <p:cNvSpPr/>
            <p:nvPr/>
          </p:nvSpPr>
          <p:spPr>
            <a:xfrm>
              <a:off x="1457876" y="2823565"/>
              <a:ext cx="224352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UNEXME</a:t>
              </a:r>
            </a:p>
          </p:txBody>
        </p:sp>
        <p:sp>
          <p:nvSpPr>
            <p:cNvPr id="521" name="65 Elipse">
              <a:extLst>
                <a:ext uri="{FF2B5EF4-FFF2-40B4-BE49-F238E27FC236}">
                  <a16:creationId xmlns:a16="http://schemas.microsoft.com/office/drawing/2014/main" id="{E431F2E3-A1C9-727D-9EB5-F3F56BD6C268}"/>
                </a:ext>
              </a:extLst>
            </p:cNvPr>
            <p:cNvSpPr/>
            <p:nvPr/>
          </p:nvSpPr>
          <p:spPr>
            <a:xfrm>
              <a:off x="1150187" y="2829715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UNEX</a:t>
              </a:r>
            </a:p>
          </p:txBody>
        </p:sp>
        <p:sp>
          <p:nvSpPr>
            <p:cNvPr id="522" name="65 Elipse">
              <a:extLst>
                <a:ext uri="{FF2B5EF4-FFF2-40B4-BE49-F238E27FC236}">
                  <a16:creationId xmlns:a16="http://schemas.microsoft.com/office/drawing/2014/main" id="{598EB733-550E-07F9-1964-05CEF2802102}"/>
                </a:ext>
              </a:extLst>
            </p:cNvPr>
            <p:cNvSpPr/>
            <p:nvPr/>
          </p:nvSpPr>
          <p:spPr>
            <a:xfrm>
              <a:off x="1166435" y="3524928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</a:t>
              </a:r>
            </a:p>
          </p:txBody>
        </p:sp>
        <p:sp>
          <p:nvSpPr>
            <p:cNvPr id="523" name="65 Elipse">
              <a:extLst>
                <a:ext uri="{FF2B5EF4-FFF2-40B4-BE49-F238E27FC236}">
                  <a16:creationId xmlns:a16="http://schemas.microsoft.com/office/drawing/2014/main" id="{2AAD201E-B6E8-13FC-1FB0-C988B7A3810B}"/>
                </a:ext>
              </a:extLst>
            </p:cNvPr>
            <p:cNvSpPr/>
            <p:nvPr/>
          </p:nvSpPr>
          <p:spPr>
            <a:xfrm>
              <a:off x="918148" y="351739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UHUCR</a:t>
              </a:r>
            </a:p>
          </p:txBody>
        </p:sp>
        <p:sp>
          <p:nvSpPr>
            <p:cNvPr id="524" name="65 Elipse">
              <a:extLst>
                <a:ext uri="{FF2B5EF4-FFF2-40B4-BE49-F238E27FC236}">
                  <a16:creationId xmlns:a16="http://schemas.microsoft.com/office/drawing/2014/main" id="{657D60A0-9489-924B-4407-DA41209E4013}"/>
                </a:ext>
              </a:extLst>
            </p:cNvPr>
            <p:cNvSpPr/>
            <p:nvPr/>
          </p:nvSpPr>
          <p:spPr>
            <a:xfrm>
              <a:off x="758224" y="362709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ICEDEA</a:t>
              </a:r>
            </a:p>
          </p:txBody>
        </p:sp>
        <p:sp>
          <p:nvSpPr>
            <p:cNvPr id="525" name="65 Elipse">
              <a:extLst>
                <a:ext uri="{FF2B5EF4-FFF2-40B4-BE49-F238E27FC236}">
                  <a16:creationId xmlns:a16="http://schemas.microsoft.com/office/drawing/2014/main" id="{04D082D0-3B4E-3B7D-A5A7-19760FA3E63C}"/>
                </a:ext>
              </a:extLst>
            </p:cNvPr>
            <p:cNvSpPr/>
            <p:nvPr/>
          </p:nvSpPr>
          <p:spPr>
            <a:xfrm>
              <a:off x="571661" y="3538324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UHUCIE</a:t>
              </a:r>
            </a:p>
          </p:txBody>
        </p:sp>
        <p:sp>
          <p:nvSpPr>
            <p:cNvPr id="526" name="65 Elipse">
              <a:extLst>
                <a:ext uri="{FF2B5EF4-FFF2-40B4-BE49-F238E27FC236}">
                  <a16:creationId xmlns:a16="http://schemas.microsoft.com/office/drawing/2014/main" id="{5B6A81B5-C0FF-17C9-057E-FA683A9FC059}"/>
                </a:ext>
              </a:extLst>
            </p:cNvPr>
            <p:cNvSpPr/>
            <p:nvPr/>
          </p:nvSpPr>
          <p:spPr>
            <a:xfrm>
              <a:off x="409229" y="3657178"/>
              <a:ext cx="262603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DONANA</a:t>
              </a:r>
            </a:p>
          </p:txBody>
        </p:sp>
        <p:sp>
          <p:nvSpPr>
            <p:cNvPr id="527" name="65 Elipse">
              <a:extLst>
                <a:ext uri="{FF2B5EF4-FFF2-40B4-BE49-F238E27FC236}">
                  <a16:creationId xmlns:a16="http://schemas.microsoft.com/office/drawing/2014/main" id="{39284A96-ED64-FE31-88FB-F9E5B8D60444}"/>
                </a:ext>
              </a:extLst>
            </p:cNvPr>
            <p:cNvSpPr/>
            <p:nvPr/>
          </p:nvSpPr>
          <p:spPr>
            <a:xfrm>
              <a:off x="1601728" y="3180122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CICCAR</a:t>
              </a:r>
            </a:p>
          </p:txBody>
        </p:sp>
        <p:sp>
          <p:nvSpPr>
            <p:cNvPr id="528" name="65 Elipse">
              <a:extLst>
                <a:ext uri="{FF2B5EF4-FFF2-40B4-BE49-F238E27FC236}">
                  <a16:creationId xmlns:a16="http://schemas.microsoft.com/office/drawing/2014/main" id="{91AFE17A-D79D-7717-A2F3-CAB32F1AA55E}"/>
                </a:ext>
              </a:extLst>
            </p:cNvPr>
            <p:cNvSpPr/>
            <p:nvPr/>
          </p:nvSpPr>
          <p:spPr>
            <a:xfrm>
              <a:off x="2029409" y="3090709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UCO</a:t>
              </a:r>
            </a:p>
          </p:txBody>
        </p:sp>
        <p:sp>
          <p:nvSpPr>
            <p:cNvPr id="529" name="65 Elipse">
              <a:extLst>
                <a:ext uri="{FF2B5EF4-FFF2-40B4-BE49-F238E27FC236}">
                  <a16:creationId xmlns:a16="http://schemas.microsoft.com/office/drawing/2014/main" id="{5F5CED91-36C0-DD0E-708D-6A46107BF26E}"/>
                </a:ext>
              </a:extLst>
            </p:cNvPr>
            <p:cNvSpPr/>
            <p:nvPr/>
          </p:nvSpPr>
          <p:spPr>
            <a:xfrm>
              <a:off x="2209318" y="285075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ISFOC</a:t>
              </a:r>
            </a:p>
          </p:txBody>
        </p:sp>
        <p:sp>
          <p:nvSpPr>
            <p:cNvPr id="530" name="65 Elipse">
              <a:extLst>
                <a:ext uri="{FF2B5EF4-FFF2-40B4-BE49-F238E27FC236}">
                  <a16:creationId xmlns:a16="http://schemas.microsoft.com/office/drawing/2014/main" id="{296CB86B-0E5E-7036-D03F-CC8F43882FA9}"/>
                </a:ext>
              </a:extLst>
            </p:cNvPr>
            <p:cNvSpPr/>
            <p:nvPr/>
          </p:nvSpPr>
          <p:spPr>
            <a:xfrm>
              <a:off x="2293028" y="2615716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</a:t>
              </a:r>
            </a:p>
          </p:txBody>
        </p:sp>
        <p:sp>
          <p:nvSpPr>
            <p:cNvPr id="531" name="65 Elipse">
              <a:extLst>
                <a:ext uri="{FF2B5EF4-FFF2-40B4-BE49-F238E27FC236}">
                  <a16:creationId xmlns:a16="http://schemas.microsoft.com/office/drawing/2014/main" id="{92C6DE75-88C7-DDFF-8D2F-3767EF236220}"/>
                </a:ext>
              </a:extLst>
            </p:cNvPr>
            <p:cNvSpPr/>
            <p:nvPr/>
          </p:nvSpPr>
          <p:spPr>
            <a:xfrm>
              <a:off x="2363115" y="236520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UCLMFA</a:t>
              </a:r>
            </a:p>
          </p:txBody>
        </p:sp>
        <p:sp>
          <p:nvSpPr>
            <p:cNvPr id="532" name="65 Elipse">
              <a:extLst>
                <a:ext uri="{FF2B5EF4-FFF2-40B4-BE49-F238E27FC236}">
                  <a16:creationId xmlns:a16="http://schemas.microsoft.com/office/drawing/2014/main" id="{512C9166-27D6-9C5C-446E-FF59FF5633CA}"/>
                </a:ext>
              </a:extLst>
            </p:cNvPr>
            <p:cNvSpPr/>
            <p:nvPr/>
          </p:nvSpPr>
          <p:spPr>
            <a:xfrm>
              <a:off x="3159740" y="2820737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UCLMAB</a:t>
              </a:r>
            </a:p>
          </p:txBody>
        </p:sp>
        <p:sp>
          <p:nvSpPr>
            <p:cNvPr id="533" name="65 Elipse">
              <a:extLst>
                <a:ext uri="{FF2B5EF4-FFF2-40B4-BE49-F238E27FC236}">
                  <a16:creationId xmlns:a16="http://schemas.microsoft.com/office/drawing/2014/main" id="{9DA7779C-F7FB-8509-B905-48FC75DC745C}"/>
                </a:ext>
              </a:extLst>
            </p:cNvPr>
            <p:cNvSpPr/>
            <p:nvPr/>
          </p:nvSpPr>
          <p:spPr>
            <a:xfrm>
              <a:off x="3441121" y="312264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UM</a:t>
              </a:r>
            </a:p>
          </p:txBody>
        </p:sp>
        <p:sp>
          <p:nvSpPr>
            <p:cNvPr id="534" name="65 Elipse">
              <a:extLst>
                <a:ext uri="{FF2B5EF4-FFF2-40B4-BE49-F238E27FC236}">
                  <a16:creationId xmlns:a16="http://schemas.microsoft.com/office/drawing/2014/main" id="{A1C23EB5-BBE3-F7A1-18CD-E490A4F7BBD0}"/>
                </a:ext>
              </a:extLst>
            </p:cNvPr>
            <p:cNvSpPr/>
            <p:nvPr/>
          </p:nvSpPr>
          <p:spPr>
            <a:xfrm>
              <a:off x="2969701" y="3715568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UAL</a:t>
              </a:r>
            </a:p>
          </p:txBody>
        </p:sp>
        <p:sp>
          <p:nvSpPr>
            <p:cNvPr id="535" name="65 Elipse">
              <a:extLst>
                <a:ext uri="{FF2B5EF4-FFF2-40B4-BE49-F238E27FC236}">
                  <a16:creationId xmlns:a16="http://schemas.microsoft.com/office/drawing/2014/main" id="{78007BF0-6DEE-5BB7-65A0-6475A55BC8DC}"/>
                </a:ext>
              </a:extLst>
            </p:cNvPr>
            <p:cNvSpPr/>
            <p:nvPr/>
          </p:nvSpPr>
          <p:spPr>
            <a:xfrm>
              <a:off x="3080858" y="3506591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PSA</a:t>
              </a:r>
            </a:p>
          </p:txBody>
        </p:sp>
        <p:sp>
          <p:nvSpPr>
            <p:cNvPr id="536" name="65 Elipse">
              <a:extLst>
                <a:ext uri="{FF2B5EF4-FFF2-40B4-BE49-F238E27FC236}">
                  <a16:creationId xmlns:a16="http://schemas.microsoft.com/office/drawing/2014/main" id="{57833101-0104-2136-A0A9-0EDE92F43BBD}"/>
                </a:ext>
              </a:extLst>
            </p:cNvPr>
            <p:cNvSpPr/>
            <p:nvPr/>
          </p:nvSpPr>
          <p:spPr>
            <a:xfrm>
              <a:off x="2242583" y="375914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UMA</a:t>
              </a:r>
            </a:p>
          </p:txBody>
        </p:sp>
        <p:sp>
          <p:nvSpPr>
            <p:cNvPr id="537" name="65 Elipse">
              <a:extLst>
                <a:ext uri="{FF2B5EF4-FFF2-40B4-BE49-F238E27FC236}">
                  <a16:creationId xmlns:a16="http://schemas.microsoft.com/office/drawing/2014/main" id="{EF9330EF-8275-E856-383A-E8083C1B981D}"/>
                </a:ext>
              </a:extLst>
            </p:cNvPr>
            <p:cNvSpPr/>
            <p:nvPr/>
          </p:nvSpPr>
          <p:spPr>
            <a:xfrm>
              <a:off x="1453439" y="3835190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UCA</a:t>
              </a:r>
            </a:p>
          </p:txBody>
        </p:sp>
        <p:sp>
          <p:nvSpPr>
            <p:cNvPr id="538" name="65 Elipse">
              <a:extLst>
                <a:ext uri="{FF2B5EF4-FFF2-40B4-BE49-F238E27FC236}">
                  <a16:creationId xmlns:a16="http://schemas.microsoft.com/office/drawing/2014/main" id="{A9D77860-27D1-E4EE-0A57-3D0DD7EB251B}"/>
                </a:ext>
              </a:extLst>
            </p:cNvPr>
            <p:cNvSpPr/>
            <p:nvPr/>
          </p:nvSpPr>
          <p:spPr>
            <a:xfrm>
              <a:off x="1296470" y="3724045"/>
              <a:ext cx="195512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CTROTA</a:t>
              </a:r>
            </a:p>
          </p:txBody>
        </p:sp>
        <p:sp>
          <p:nvSpPr>
            <p:cNvPr id="539" name="65 Elipse">
              <a:extLst>
                <a:ext uri="{FF2B5EF4-FFF2-40B4-BE49-F238E27FC236}">
                  <a16:creationId xmlns:a16="http://schemas.microsoft.com/office/drawing/2014/main" id="{990D72FE-1D63-78C1-7463-570A75300C2E}"/>
                </a:ext>
              </a:extLst>
            </p:cNvPr>
            <p:cNvSpPr/>
            <p:nvPr/>
          </p:nvSpPr>
          <p:spPr>
            <a:xfrm>
              <a:off x="1734322" y="3489145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UPO</a:t>
              </a:r>
            </a:p>
          </p:txBody>
        </p:sp>
        <p:sp>
          <p:nvSpPr>
            <p:cNvPr id="540" name="65 Elipse">
              <a:extLst>
                <a:ext uri="{FF2B5EF4-FFF2-40B4-BE49-F238E27FC236}">
                  <a16:creationId xmlns:a16="http://schemas.microsoft.com/office/drawing/2014/main" id="{A20D02BB-7B84-573C-24F0-ECB48841D189}"/>
                </a:ext>
              </a:extLst>
            </p:cNvPr>
            <p:cNvSpPr/>
            <p:nvPr/>
          </p:nvSpPr>
          <p:spPr>
            <a:xfrm>
              <a:off x="2170886" y="3588395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ATQ</a:t>
              </a:r>
            </a:p>
          </p:txBody>
        </p:sp>
        <p:sp>
          <p:nvSpPr>
            <p:cNvPr id="541" name="65 Elipse">
              <a:extLst>
                <a:ext uri="{FF2B5EF4-FFF2-40B4-BE49-F238E27FC236}">
                  <a16:creationId xmlns:a16="http://schemas.microsoft.com/office/drawing/2014/main" id="{B4FCFB84-D90B-1A25-A601-B2C62AFC6D9A}"/>
                </a:ext>
              </a:extLst>
            </p:cNvPr>
            <p:cNvSpPr/>
            <p:nvPr/>
          </p:nvSpPr>
          <p:spPr>
            <a:xfrm>
              <a:off x="2456539" y="3102097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UJAEN</a:t>
              </a:r>
            </a:p>
          </p:txBody>
        </p:sp>
        <p:sp>
          <p:nvSpPr>
            <p:cNvPr id="542" name="65 Elipse">
              <a:extLst>
                <a:ext uri="{FF2B5EF4-FFF2-40B4-BE49-F238E27FC236}">
                  <a16:creationId xmlns:a16="http://schemas.microsoft.com/office/drawing/2014/main" id="{0B107759-B133-785A-FD5F-BD9CE8166784}"/>
                </a:ext>
              </a:extLst>
            </p:cNvPr>
            <p:cNvSpPr/>
            <p:nvPr/>
          </p:nvSpPr>
          <p:spPr>
            <a:xfrm>
              <a:off x="2484192" y="3540286"/>
              <a:ext cx="14192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UGR</a:t>
              </a:r>
            </a:p>
          </p:txBody>
        </p:sp>
        <p:sp>
          <p:nvSpPr>
            <p:cNvPr id="543" name="65 Elipse">
              <a:extLst>
                <a:ext uri="{FF2B5EF4-FFF2-40B4-BE49-F238E27FC236}">
                  <a16:creationId xmlns:a16="http://schemas.microsoft.com/office/drawing/2014/main" id="{6C6C9448-EB77-69E6-D17C-4369DC092F41}"/>
                </a:ext>
              </a:extLst>
            </p:cNvPr>
            <p:cNvSpPr/>
            <p:nvPr/>
          </p:nvSpPr>
          <p:spPr>
            <a:xfrm>
              <a:off x="2657498" y="3506303"/>
              <a:ext cx="141929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IAA</a:t>
              </a:r>
            </a:p>
          </p:txBody>
        </p:sp>
        <p:sp>
          <p:nvSpPr>
            <p:cNvPr id="544" name="65 Elipse">
              <a:extLst>
                <a:ext uri="{FF2B5EF4-FFF2-40B4-BE49-F238E27FC236}">
                  <a16:creationId xmlns:a16="http://schemas.microsoft.com/office/drawing/2014/main" id="{6B00A42D-0F04-9020-7833-664C0ACA2F23}"/>
                </a:ext>
              </a:extLst>
            </p:cNvPr>
            <p:cNvSpPr/>
            <p:nvPr/>
          </p:nvSpPr>
          <p:spPr>
            <a:xfrm>
              <a:off x="3716489" y="3915581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ORM</a:t>
              </a:r>
            </a:p>
          </p:txBody>
        </p:sp>
        <p:sp>
          <p:nvSpPr>
            <p:cNvPr id="545" name="65 Elipse">
              <a:extLst>
                <a:ext uri="{FF2B5EF4-FFF2-40B4-BE49-F238E27FC236}">
                  <a16:creationId xmlns:a16="http://schemas.microsoft.com/office/drawing/2014/main" id="{B9A3D77B-F9F5-AF15-89DC-1A75973AA942}"/>
                </a:ext>
              </a:extLst>
            </p:cNvPr>
            <p:cNvSpPr/>
            <p:nvPr/>
          </p:nvSpPr>
          <p:spPr>
            <a:xfrm>
              <a:off x="3698718" y="4064603"/>
              <a:ext cx="199701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CALP</a:t>
              </a:r>
            </a:p>
          </p:txBody>
        </p:sp>
        <p:sp>
          <p:nvSpPr>
            <p:cNvPr id="546" name="65 Elipse">
              <a:extLst>
                <a:ext uri="{FF2B5EF4-FFF2-40B4-BE49-F238E27FC236}">
                  <a16:creationId xmlns:a16="http://schemas.microsoft.com/office/drawing/2014/main" id="{02EC16D0-588B-6033-1F16-E7F3DFEA9E41}"/>
                </a:ext>
              </a:extLst>
            </p:cNvPr>
            <p:cNvSpPr/>
            <p:nvPr/>
          </p:nvSpPr>
          <p:spPr>
            <a:xfrm>
              <a:off x="4232894" y="4020877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IAC</a:t>
              </a:r>
            </a:p>
          </p:txBody>
        </p:sp>
        <p:sp>
          <p:nvSpPr>
            <p:cNvPr id="547" name="65 Elipse">
              <a:extLst>
                <a:ext uri="{FF2B5EF4-FFF2-40B4-BE49-F238E27FC236}">
                  <a16:creationId xmlns:a16="http://schemas.microsoft.com/office/drawing/2014/main" id="{0EB1F765-59F6-11C2-3AC9-4E10E6CC3E72}"/>
                </a:ext>
              </a:extLst>
            </p:cNvPr>
            <p:cNvSpPr/>
            <p:nvPr/>
          </p:nvSpPr>
          <p:spPr>
            <a:xfrm>
              <a:off x="4143431" y="4256762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CTGRA</a:t>
              </a:r>
            </a:p>
          </p:txBody>
        </p:sp>
        <p:sp>
          <p:nvSpPr>
            <p:cNvPr id="548" name="65 Elipse">
              <a:extLst>
                <a:ext uri="{FF2B5EF4-FFF2-40B4-BE49-F238E27FC236}">
                  <a16:creationId xmlns:a16="http://schemas.microsoft.com/office/drawing/2014/main" id="{E457A8A8-E3A0-C217-2A37-328A17FA86A8}"/>
                </a:ext>
              </a:extLst>
            </p:cNvPr>
            <p:cNvSpPr/>
            <p:nvPr/>
          </p:nvSpPr>
          <p:spPr>
            <a:xfrm>
              <a:off x="3981162" y="4095919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OT</a:t>
              </a:r>
            </a:p>
          </p:txBody>
        </p:sp>
        <p:sp>
          <p:nvSpPr>
            <p:cNvPr id="549" name="65 Elipse">
              <a:extLst>
                <a:ext uri="{FF2B5EF4-FFF2-40B4-BE49-F238E27FC236}">
                  <a16:creationId xmlns:a16="http://schemas.microsoft.com/office/drawing/2014/main" id="{91F794F0-BF19-6BFF-A70A-6B4855B46A4C}"/>
                </a:ext>
              </a:extLst>
            </p:cNvPr>
            <p:cNvSpPr/>
            <p:nvPr/>
          </p:nvSpPr>
          <p:spPr>
            <a:xfrm>
              <a:off x="4521936" y="4228314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ULPGC</a:t>
              </a:r>
            </a:p>
          </p:txBody>
        </p:sp>
        <p:sp>
          <p:nvSpPr>
            <p:cNvPr id="550" name="65 Elipse">
              <a:extLst>
                <a:ext uri="{FF2B5EF4-FFF2-40B4-BE49-F238E27FC236}">
                  <a16:creationId xmlns:a16="http://schemas.microsoft.com/office/drawing/2014/main" id="{B242A49A-387F-2587-B052-D79300528C6E}"/>
                </a:ext>
              </a:extLst>
            </p:cNvPr>
            <p:cNvSpPr/>
            <p:nvPr/>
          </p:nvSpPr>
          <p:spPr>
            <a:xfrm>
              <a:off x="4495568" y="4377335"/>
              <a:ext cx="208299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CTNBL</a:t>
              </a:r>
            </a:p>
          </p:txBody>
        </p:sp>
        <p:sp>
          <p:nvSpPr>
            <p:cNvPr id="551" name="65 Elipse">
              <a:extLst>
                <a:ext uri="{FF2B5EF4-FFF2-40B4-BE49-F238E27FC236}">
                  <a16:creationId xmlns:a16="http://schemas.microsoft.com/office/drawing/2014/main" id="{F393BC92-7342-A92B-28ED-2281C2E496C0}"/>
                </a:ext>
              </a:extLst>
            </p:cNvPr>
            <p:cNvSpPr/>
            <p:nvPr/>
          </p:nvSpPr>
          <p:spPr>
            <a:xfrm>
              <a:off x="3550375" y="3392924"/>
              <a:ext cx="137789" cy="77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UPCT</a:t>
              </a:r>
            </a:p>
          </p:txBody>
        </p:sp>
        <p:sp>
          <p:nvSpPr>
            <p:cNvPr id="552" name="65 Elipse">
              <a:extLst>
                <a:ext uri="{FF2B5EF4-FFF2-40B4-BE49-F238E27FC236}">
                  <a16:creationId xmlns:a16="http://schemas.microsoft.com/office/drawing/2014/main" id="{5149F9BB-4676-5CBD-7719-17CFDAF2CDD8}"/>
                </a:ext>
              </a:extLst>
            </p:cNvPr>
            <p:cNvSpPr/>
            <p:nvPr/>
          </p:nvSpPr>
          <p:spPr>
            <a:xfrm>
              <a:off x="1612541" y="3340231"/>
              <a:ext cx="200341" cy="970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CICA</a:t>
              </a:r>
            </a:p>
          </p:txBody>
        </p:sp>
        <p:sp>
          <p:nvSpPr>
            <p:cNvPr id="553" name="65 Elipse">
              <a:extLst>
                <a:ext uri="{FF2B5EF4-FFF2-40B4-BE49-F238E27FC236}">
                  <a16:creationId xmlns:a16="http://schemas.microsoft.com/office/drawing/2014/main" id="{1EFD44B4-452F-9297-7A7D-11BE7F815ACE}"/>
                </a:ext>
              </a:extLst>
            </p:cNvPr>
            <p:cNvSpPr/>
            <p:nvPr/>
          </p:nvSpPr>
          <p:spPr>
            <a:xfrm>
              <a:off x="3306130" y="943543"/>
              <a:ext cx="223436" cy="78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UNVRRA</a:t>
              </a:r>
            </a:p>
          </p:txBody>
        </p:sp>
      </p:grpSp>
      <p:sp>
        <p:nvSpPr>
          <p:cNvPr id="554" name="65 Elipse">
            <a:extLst>
              <a:ext uri="{FF2B5EF4-FFF2-40B4-BE49-F238E27FC236}">
                <a16:creationId xmlns:a16="http://schemas.microsoft.com/office/drawing/2014/main" id="{4C632E75-3A3F-1847-A675-D3C814ACF503}"/>
              </a:ext>
            </a:extLst>
          </p:cNvPr>
          <p:cNvSpPr/>
          <p:nvPr/>
        </p:nvSpPr>
        <p:spPr>
          <a:xfrm>
            <a:off x="5144673" y="1949868"/>
            <a:ext cx="369955" cy="2098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438430"/>
            <a:r>
              <a:rPr lang="es-ES" sz="1144" dirty="0">
                <a:solidFill>
                  <a:prstClr val="black"/>
                </a:solidFill>
                <a:latin typeface="Calibri"/>
              </a:rPr>
              <a:t>CITA</a:t>
            </a:r>
          </a:p>
        </p:txBody>
      </p:sp>
      <p:grpSp>
        <p:nvGrpSpPr>
          <p:cNvPr id="555" name="Grupo 1279">
            <a:extLst>
              <a:ext uri="{FF2B5EF4-FFF2-40B4-BE49-F238E27FC236}">
                <a16:creationId xmlns:a16="http://schemas.microsoft.com/office/drawing/2014/main" id="{D413FDA7-9EC6-F2F1-72D3-461C152B6A30}"/>
              </a:ext>
            </a:extLst>
          </p:cNvPr>
          <p:cNvGrpSpPr/>
          <p:nvPr/>
        </p:nvGrpSpPr>
        <p:grpSpPr>
          <a:xfrm>
            <a:off x="2250963" y="1379832"/>
            <a:ext cx="11592032" cy="4963064"/>
            <a:chOff x="844111" y="517437"/>
            <a:chExt cx="4347012" cy="18611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57" name="65 Elipse">
              <a:extLst>
                <a:ext uri="{FF2B5EF4-FFF2-40B4-BE49-F238E27FC236}">
                  <a16:creationId xmlns:a16="http://schemas.microsoft.com/office/drawing/2014/main" id="{86884E41-BA21-A9B6-D0BB-C078816F278F}"/>
                </a:ext>
              </a:extLst>
            </p:cNvPr>
            <p:cNvSpPr/>
            <p:nvPr/>
          </p:nvSpPr>
          <p:spPr>
            <a:xfrm>
              <a:off x="4996915" y="1408070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PIC</a:t>
              </a:r>
            </a:p>
          </p:txBody>
        </p:sp>
        <p:sp>
          <p:nvSpPr>
            <p:cNvPr id="558" name="65 Elipse">
              <a:extLst>
                <a:ext uri="{FF2B5EF4-FFF2-40B4-BE49-F238E27FC236}">
                  <a16:creationId xmlns:a16="http://schemas.microsoft.com/office/drawing/2014/main" id="{4E9E35A1-2EA0-E555-1FFB-2F2418787B42}"/>
                </a:ext>
              </a:extLst>
            </p:cNvPr>
            <p:cNvSpPr/>
            <p:nvPr/>
          </p:nvSpPr>
          <p:spPr>
            <a:xfrm>
              <a:off x="4927656" y="1552622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ALBA</a:t>
              </a:r>
            </a:p>
          </p:txBody>
        </p:sp>
        <p:cxnSp>
          <p:nvCxnSpPr>
            <p:cNvPr id="559" name="152 Conector recto">
              <a:extLst>
                <a:ext uri="{FF2B5EF4-FFF2-40B4-BE49-F238E27FC236}">
                  <a16:creationId xmlns:a16="http://schemas.microsoft.com/office/drawing/2014/main" id="{923F3B74-2139-174D-370D-28C3E2C20334}"/>
                </a:ext>
              </a:extLst>
            </p:cNvPr>
            <p:cNvCxnSpPr>
              <a:cxnSpLocks/>
              <a:stCxn id="558" idx="2"/>
            </p:cNvCxnSpPr>
            <p:nvPr/>
          </p:nvCxnSpPr>
          <p:spPr>
            <a:xfrm flipH="1" flipV="1">
              <a:off x="4811778" y="1568534"/>
              <a:ext cx="115878" cy="30600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0" name="152 Conector recto">
              <a:extLst>
                <a:ext uri="{FF2B5EF4-FFF2-40B4-BE49-F238E27FC236}">
                  <a16:creationId xmlns:a16="http://schemas.microsoft.com/office/drawing/2014/main" id="{53EBDE2A-D34A-9FDA-AE17-57ADE7D8E516}"/>
                </a:ext>
              </a:extLst>
            </p:cNvPr>
            <p:cNvCxnSpPr>
              <a:cxnSpLocks/>
              <a:stCxn id="558" idx="7"/>
              <a:endCxn id="557" idx="4"/>
            </p:cNvCxnSpPr>
            <p:nvPr/>
          </p:nvCxnSpPr>
          <p:spPr>
            <a:xfrm flipV="1">
              <a:off x="5093423" y="1501094"/>
              <a:ext cx="596" cy="65151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1" name="152 Conector recto">
              <a:extLst>
                <a:ext uri="{FF2B5EF4-FFF2-40B4-BE49-F238E27FC236}">
                  <a16:creationId xmlns:a16="http://schemas.microsoft.com/office/drawing/2014/main" id="{6EE3E630-444D-153A-95EA-E59B8D137EE7}"/>
                </a:ext>
              </a:extLst>
            </p:cNvPr>
            <p:cNvCxnSpPr>
              <a:cxnSpLocks/>
              <a:stCxn id="557" idx="1"/>
            </p:cNvCxnSpPr>
            <p:nvPr/>
          </p:nvCxnSpPr>
          <p:spPr>
            <a:xfrm flipH="1">
              <a:off x="4937323" y="1421693"/>
              <a:ext cx="88033" cy="2392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2" name="65 Elipse">
              <a:extLst>
                <a:ext uri="{FF2B5EF4-FFF2-40B4-BE49-F238E27FC236}">
                  <a16:creationId xmlns:a16="http://schemas.microsoft.com/office/drawing/2014/main" id="{6876B4B1-1C04-50A0-11C4-06C8AC577250}"/>
                </a:ext>
              </a:extLst>
            </p:cNvPr>
            <p:cNvSpPr/>
            <p:nvPr/>
          </p:nvSpPr>
          <p:spPr>
            <a:xfrm>
              <a:off x="3555904" y="2019810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RIATER</a:t>
              </a:r>
            </a:p>
          </p:txBody>
        </p:sp>
        <p:sp>
          <p:nvSpPr>
            <p:cNvPr id="563" name="65 Elipse">
              <a:extLst>
                <a:ext uri="{FF2B5EF4-FFF2-40B4-BE49-F238E27FC236}">
                  <a16:creationId xmlns:a16="http://schemas.microsoft.com/office/drawing/2014/main" id="{DF54C9F1-D741-519E-D470-6957D8E5735E}"/>
                </a:ext>
              </a:extLst>
            </p:cNvPr>
            <p:cNvSpPr/>
            <p:nvPr/>
          </p:nvSpPr>
          <p:spPr>
            <a:xfrm>
              <a:off x="873003" y="517437"/>
              <a:ext cx="194208" cy="93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UDCFRL</a:t>
              </a:r>
            </a:p>
          </p:txBody>
        </p:sp>
        <p:cxnSp>
          <p:nvCxnSpPr>
            <p:cNvPr id="564" name="152 Conector recto">
              <a:extLst>
                <a:ext uri="{FF2B5EF4-FFF2-40B4-BE49-F238E27FC236}">
                  <a16:creationId xmlns:a16="http://schemas.microsoft.com/office/drawing/2014/main" id="{A32A9681-AD9B-149D-19DF-46DC46350B31}"/>
                </a:ext>
              </a:extLst>
            </p:cNvPr>
            <p:cNvCxnSpPr>
              <a:cxnSpLocks/>
              <a:endCxn id="563" idx="3"/>
            </p:cNvCxnSpPr>
            <p:nvPr/>
          </p:nvCxnSpPr>
          <p:spPr>
            <a:xfrm flipV="1">
              <a:off x="844111" y="596838"/>
              <a:ext cx="57333" cy="49983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5" name="152 Conector recto">
              <a:extLst>
                <a:ext uri="{FF2B5EF4-FFF2-40B4-BE49-F238E27FC236}">
                  <a16:creationId xmlns:a16="http://schemas.microsoft.com/office/drawing/2014/main" id="{160B9223-8AEE-C209-6498-75F109D30133}"/>
                </a:ext>
              </a:extLst>
            </p:cNvPr>
            <p:cNvCxnSpPr>
              <a:cxnSpLocks/>
              <a:endCxn id="563" idx="4"/>
            </p:cNvCxnSpPr>
            <p:nvPr/>
          </p:nvCxnSpPr>
          <p:spPr>
            <a:xfrm flipV="1">
              <a:off x="915279" y="610461"/>
              <a:ext cx="54828" cy="70957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6" name="65 Elipse">
              <a:extLst>
                <a:ext uri="{FF2B5EF4-FFF2-40B4-BE49-F238E27FC236}">
                  <a16:creationId xmlns:a16="http://schemas.microsoft.com/office/drawing/2014/main" id="{0F122B23-5714-F406-B9F3-27E65ED469EC}"/>
                </a:ext>
              </a:extLst>
            </p:cNvPr>
            <p:cNvSpPr/>
            <p:nvPr/>
          </p:nvSpPr>
          <p:spPr>
            <a:xfrm>
              <a:off x="2001207" y="2285562"/>
              <a:ext cx="194208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UCLMTA</a:t>
              </a:r>
            </a:p>
          </p:txBody>
        </p:sp>
        <p:sp>
          <p:nvSpPr>
            <p:cNvPr id="567" name="65 Elipse">
              <a:extLst>
                <a:ext uri="{FF2B5EF4-FFF2-40B4-BE49-F238E27FC236}">
                  <a16:creationId xmlns:a16="http://schemas.microsoft.com/office/drawing/2014/main" id="{5A53B6C2-B9F3-988A-5CF5-FF299AA9E135}"/>
                </a:ext>
              </a:extLst>
            </p:cNvPr>
            <p:cNvSpPr/>
            <p:nvPr/>
          </p:nvSpPr>
          <p:spPr>
            <a:xfrm>
              <a:off x="3111229" y="694802"/>
              <a:ext cx="176383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EHUDSS</a:t>
              </a:r>
            </a:p>
          </p:txBody>
        </p:sp>
        <p:sp>
          <p:nvSpPr>
            <p:cNvPr id="568" name="65 Elipse">
              <a:extLst>
                <a:ext uri="{FF2B5EF4-FFF2-40B4-BE49-F238E27FC236}">
                  <a16:creationId xmlns:a16="http://schemas.microsoft.com/office/drawing/2014/main" id="{8A1DABB8-0D32-C7C6-B816-16C54F3AAC98}"/>
                </a:ext>
              </a:extLst>
            </p:cNvPr>
            <p:cNvSpPr/>
            <p:nvPr/>
          </p:nvSpPr>
          <p:spPr>
            <a:xfrm>
              <a:off x="2076577" y="1943003"/>
              <a:ext cx="194208" cy="93024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38430"/>
              <a:r>
                <a:rPr lang="es-ES" sz="1144" dirty="0">
                  <a:solidFill>
                    <a:prstClr val="white"/>
                  </a:solidFill>
                  <a:latin typeface="Calibri"/>
                </a:rPr>
                <a:t>INTERX</a:t>
              </a:r>
            </a:p>
          </p:txBody>
        </p:sp>
        <p:cxnSp>
          <p:nvCxnSpPr>
            <p:cNvPr id="569" name="152 Conector recto">
              <a:extLst>
                <a:ext uri="{FF2B5EF4-FFF2-40B4-BE49-F238E27FC236}">
                  <a16:creationId xmlns:a16="http://schemas.microsoft.com/office/drawing/2014/main" id="{A33FB126-C902-E2A2-B299-DCDE72922B7D}"/>
                </a:ext>
              </a:extLst>
            </p:cNvPr>
            <p:cNvCxnSpPr>
              <a:cxnSpLocks/>
              <a:endCxn id="568" idx="6"/>
            </p:cNvCxnSpPr>
            <p:nvPr/>
          </p:nvCxnSpPr>
          <p:spPr>
            <a:xfrm flipH="1" flipV="1">
              <a:off x="2270785" y="1989515"/>
              <a:ext cx="281283" cy="106054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0" name="152 Conector recto">
              <a:extLst>
                <a:ext uri="{FF2B5EF4-FFF2-40B4-BE49-F238E27FC236}">
                  <a16:creationId xmlns:a16="http://schemas.microsoft.com/office/drawing/2014/main" id="{3BCD77C6-9234-186A-4326-47D0881F1CE3}"/>
                </a:ext>
              </a:extLst>
            </p:cNvPr>
            <p:cNvCxnSpPr>
              <a:cxnSpLocks/>
              <a:stCxn id="568" idx="0"/>
              <a:endCxn id="499" idx="2"/>
            </p:cNvCxnSpPr>
            <p:nvPr/>
          </p:nvCxnSpPr>
          <p:spPr>
            <a:xfrm flipV="1">
              <a:off x="2173681" y="1927246"/>
              <a:ext cx="146595" cy="15757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71" name="65 Elipse">
            <a:extLst>
              <a:ext uri="{FF2B5EF4-FFF2-40B4-BE49-F238E27FC236}">
                <a16:creationId xmlns:a16="http://schemas.microsoft.com/office/drawing/2014/main" id="{F4AE10AA-414D-ABC8-A790-1A0D0368BF1F}"/>
              </a:ext>
            </a:extLst>
          </p:cNvPr>
          <p:cNvSpPr/>
          <p:nvPr/>
        </p:nvSpPr>
        <p:spPr>
          <a:xfrm>
            <a:off x="7736072" y="1995432"/>
            <a:ext cx="488773" cy="248064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I2BTEK</a:t>
            </a:r>
          </a:p>
        </p:txBody>
      </p:sp>
      <p:sp>
        <p:nvSpPr>
          <p:cNvPr id="572" name="CuadroTexto 745">
            <a:extLst>
              <a:ext uri="{FF2B5EF4-FFF2-40B4-BE49-F238E27FC236}">
                <a16:creationId xmlns:a16="http://schemas.microsoft.com/office/drawing/2014/main" id="{47651148-4FEB-D090-3EEE-072FEE599A96}"/>
              </a:ext>
            </a:extLst>
          </p:cNvPr>
          <p:cNvSpPr txBox="1"/>
          <p:nvPr/>
        </p:nvSpPr>
        <p:spPr>
          <a:xfrm rot="20322480">
            <a:off x="9263464" y="8771964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>
            <a:defPPr>
              <a:defRPr lang="es-ES"/>
            </a:defPPr>
            <a:lvl1pPr>
              <a:defRPr sz="640"/>
            </a:lvl1pPr>
          </a:lstStyle>
          <a:p>
            <a:pPr defTabSz="2438430"/>
            <a:endParaRPr lang="es-ES" sz="170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3" name="CuadroTexto 2149">
            <a:extLst>
              <a:ext uri="{FF2B5EF4-FFF2-40B4-BE49-F238E27FC236}">
                <a16:creationId xmlns:a16="http://schemas.microsoft.com/office/drawing/2014/main" id="{4B40F5F0-89B2-E74A-81C7-107F033F463F}"/>
              </a:ext>
            </a:extLst>
          </p:cNvPr>
          <p:cNvSpPr txBox="1"/>
          <p:nvPr/>
        </p:nvSpPr>
        <p:spPr>
          <a:xfrm rot="20253641">
            <a:off x="4371520" y="9251665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/>
          <a:p>
            <a:pPr defTabSz="2438430"/>
            <a:endParaRPr lang="es-ES" sz="1707" dirty="0">
              <a:solidFill>
                <a:sysClr val="windowText" lastClr="000000"/>
              </a:solidFill>
              <a:highlight>
                <a:srgbClr val="CDEAF3"/>
              </a:highlight>
              <a:latin typeface="Calibri"/>
            </a:endParaRPr>
          </a:p>
        </p:txBody>
      </p:sp>
      <p:sp>
        <p:nvSpPr>
          <p:cNvPr id="574" name="CuadroTexto 2076">
            <a:extLst>
              <a:ext uri="{FF2B5EF4-FFF2-40B4-BE49-F238E27FC236}">
                <a16:creationId xmlns:a16="http://schemas.microsoft.com/office/drawing/2014/main" id="{904F2945-BFB0-4BBA-8A58-C045218F4634}"/>
              </a:ext>
            </a:extLst>
          </p:cNvPr>
          <p:cNvSpPr txBox="1"/>
          <p:nvPr/>
        </p:nvSpPr>
        <p:spPr>
          <a:xfrm rot="20905322">
            <a:off x="5907114" y="9117148"/>
            <a:ext cx="65" cy="262701"/>
          </a:xfrm>
          <a:prstGeom prst="rect">
            <a:avLst/>
          </a:prstGeom>
          <a:solidFill>
            <a:srgbClr val="CDEAF3"/>
          </a:solidFill>
        </p:spPr>
        <p:txBody>
          <a:bodyPr wrap="none" lIns="0" tIns="0" rIns="0" bIns="0" rtlCol="0">
            <a:spAutoFit/>
          </a:bodyPr>
          <a:lstStyle>
            <a:defPPr>
              <a:defRPr lang="es-ES"/>
            </a:defPPr>
            <a:lvl1pPr>
              <a:defRPr sz="640">
                <a:solidFill>
                  <a:sysClr val="windowText" lastClr="000000"/>
                </a:solidFill>
                <a:highlight>
                  <a:srgbClr val="CDEAF3"/>
                </a:highlight>
              </a:defRPr>
            </a:lvl1pPr>
          </a:lstStyle>
          <a:p>
            <a:pPr defTabSz="2438430"/>
            <a:endParaRPr lang="es-ES" sz="1707" dirty="0">
              <a:latin typeface="Calibri"/>
            </a:endParaRPr>
          </a:p>
        </p:txBody>
      </p:sp>
      <p:sp>
        <p:nvSpPr>
          <p:cNvPr id="575" name="CuadroTexto 993">
            <a:extLst>
              <a:ext uri="{FF2B5EF4-FFF2-40B4-BE49-F238E27FC236}">
                <a16:creationId xmlns:a16="http://schemas.microsoft.com/office/drawing/2014/main" id="{FF22AD9C-B4D9-840A-871B-D249AA63083D}"/>
              </a:ext>
            </a:extLst>
          </p:cNvPr>
          <p:cNvSpPr txBox="1"/>
          <p:nvPr/>
        </p:nvSpPr>
        <p:spPr>
          <a:xfrm rot="17523700">
            <a:off x="2569928" y="3517502"/>
            <a:ext cx="65" cy="26270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defTabSz="2438430"/>
            <a:endParaRPr lang="es-ES" sz="1707" dirty="0">
              <a:solidFill>
                <a:sysClr val="windowText" lastClr="000000"/>
              </a:solidFill>
              <a:highlight>
                <a:srgbClr val="CDEAF3"/>
              </a:highlight>
              <a:latin typeface="Calibri"/>
            </a:endParaRPr>
          </a:p>
        </p:txBody>
      </p:sp>
      <p:sp>
        <p:nvSpPr>
          <p:cNvPr id="576" name="65 Elipse">
            <a:extLst>
              <a:ext uri="{FF2B5EF4-FFF2-40B4-BE49-F238E27FC236}">
                <a16:creationId xmlns:a16="http://schemas.microsoft.com/office/drawing/2014/main" id="{EEC52ABB-B5DC-D5AB-52DE-06F7A3DC043C}"/>
              </a:ext>
            </a:extLst>
          </p:cNvPr>
          <p:cNvSpPr/>
          <p:nvPr/>
        </p:nvSpPr>
        <p:spPr>
          <a:xfrm>
            <a:off x="8375791" y="2313988"/>
            <a:ext cx="470355" cy="248064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NASERTIC</a:t>
            </a:r>
          </a:p>
        </p:txBody>
      </p:sp>
      <p:cxnSp>
        <p:nvCxnSpPr>
          <p:cNvPr id="577" name="4 Conector recto">
            <a:extLst>
              <a:ext uri="{FF2B5EF4-FFF2-40B4-BE49-F238E27FC236}">
                <a16:creationId xmlns:a16="http://schemas.microsoft.com/office/drawing/2014/main" id="{55B8485E-B621-F110-2DC2-DE9078AC7EE2}"/>
              </a:ext>
            </a:extLst>
          </p:cNvPr>
          <p:cNvCxnSpPr>
            <a:cxnSpLocks/>
            <a:stCxn id="553" idx="2"/>
          </p:cNvCxnSpPr>
          <p:nvPr/>
        </p:nvCxnSpPr>
        <p:spPr>
          <a:xfrm flipH="1" flipV="1">
            <a:off x="8731217" y="2537875"/>
            <a:ext cx="85130" cy="831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exágono 49">
            <a:extLst>
              <a:ext uri="{FF2B5EF4-FFF2-40B4-BE49-F238E27FC236}">
                <a16:creationId xmlns:a16="http://schemas.microsoft.com/office/drawing/2014/main" id="{179371EA-720E-D33F-8156-469A676D9218}"/>
              </a:ext>
            </a:extLst>
          </p:cNvPr>
          <p:cNvSpPr/>
          <p:nvPr/>
        </p:nvSpPr>
        <p:spPr>
          <a:xfrm>
            <a:off x="8990929" y="544210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OAJ</a:t>
            </a:r>
          </a:p>
        </p:txBody>
      </p:sp>
      <p:cxnSp>
        <p:nvCxnSpPr>
          <p:cNvPr id="556" name="152 Conector recto">
            <a:extLst>
              <a:ext uri="{FF2B5EF4-FFF2-40B4-BE49-F238E27FC236}">
                <a16:creationId xmlns:a16="http://schemas.microsoft.com/office/drawing/2014/main" id="{22265E6F-8536-1C0F-B8E0-CEECB302D638}"/>
              </a:ext>
            </a:extLst>
          </p:cNvPr>
          <p:cNvCxnSpPr>
            <a:cxnSpLocks/>
            <a:stCxn id="50" idx="0"/>
            <a:endCxn id="562" idx="3"/>
          </p:cNvCxnSpPr>
          <p:nvPr/>
        </p:nvCxnSpPr>
        <p:spPr>
          <a:xfrm>
            <a:off x="9303117" y="5576821"/>
            <a:ext cx="255137" cy="2107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Hexágono 581">
            <a:extLst>
              <a:ext uri="{FF2B5EF4-FFF2-40B4-BE49-F238E27FC236}">
                <a16:creationId xmlns:a16="http://schemas.microsoft.com/office/drawing/2014/main" id="{AE8E8E0C-B6BE-76E2-6945-DDA2E524BAF9}"/>
              </a:ext>
            </a:extLst>
          </p:cNvPr>
          <p:cNvSpPr/>
          <p:nvPr/>
        </p:nvSpPr>
        <p:spPr>
          <a:xfrm>
            <a:off x="7557201" y="9667113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CAHA</a:t>
            </a:r>
          </a:p>
        </p:txBody>
      </p:sp>
      <p:cxnSp>
        <p:nvCxnSpPr>
          <p:cNvPr id="583" name="152 Conector recto">
            <a:extLst>
              <a:ext uri="{FF2B5EF4-FFF2-40B4-BE49-F238E27FC236}">
                <a16:creationId xmlns:a16="http://schemas.microsoft.com/office/drawing/2014/main" id="{1838DA5F-0D3C-5DC3-5E95-E6FF75A57F55}"/>
              </a:ext>
            </a:extLst>
          </p:cNvPr>
          <p:cNvCxnSpPr>
            <a:cxnSpLocks/>
            <a:stCxn id="582" idx="0"/>
            <a:endCxn id="534" idx="0"/>
          </p:cNvCxnSpPr>
          <p:nvPr/>
        </p:nvCxnSpPr>
        <p:spPr>
          <a:xfrm>
            <a:off x="7869389" y="9801825"/>
            <a:ext cx="233533" cy="10635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Hexágono 585">
            <a:extLst>
              <a:ext uri="{FF2B5EF4-FFF2-40B4-BE49-F238E27FC236}">
                <a16:creationId xmlns:a16="http://schemas.microsoft.com/office/drawing/2014/main" id="{BB3CA557-7FB9-5575-7DE8-0B1856609BBF}"/>
              </a:ext>
            </a:extLst>
          </p:cNvPr>
          <p:cNvSpPr/>
          <p:nvPr/>
        </p:nvSpPr>
        <p:spPr>
          <a:xfrm>
            <a:off x="11502723" y="10268726"/>
            <a:ext cx="401712" cy="25612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IACTEC</a:t>
            </a:r>
          </a:p>
        </p:txBody>
      </p:sp>
      <p:cxnSp>
        <p:nvCxnSpPr>
          <p:cNvPr id="588" name="152 Conector recto">
            <a:extLst>
              <a:ext uri="{FF2B5EF4-FFF2-40B4-BE49-F238E27FC236}">
                <a16:creationId xmlns:a16="http://schemas.microsoft.com/office/drawing/2014/main" id="{CAC9E75A-23D2-7B40-FB53-4747B75D6281}"/>
              </a:ext>
            </a:extLst>
          </p:cNvPr>
          <p:cNvCxnSpPr>
            <a:cxnSpLocks/>
            <a:stCxn id="546" idx="0"/>
            <a:endCxn id="586" idx="2"/>
          </p:cNvCxnSpPr>
          <p:nvPr/>
        </p:nvCxnSpPr>
        <p:spPr>
          <a:xfrm flipV="1">
            <a:off x="11565450" y="10524846"/>
            <a:ext cx="1303" cy="1974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152 Conector recto">
            <a:extLst>
              <a:ext uri="{FF2B5EF4-FFF2-40B4-BE49-F238E27FC236}">
                <a16:creationId xmlns:a16="http://schemas.microsoft.com/office/drawing/2014/main" id="{C0D7D63B-9FF5-7B3D-FCC8-05BE3C5212B0}"/>
              </a:ext>
            </a:extLst>
          </p:cNvPr>
          <p:cNvCxnSpPr>
            <a:cxnSpLocks/>
            <a:stCxn id="546" idx="7"/>
            <a:endCxn id="586" idx="1"/>
          </p:cNvCxnSpPr>
          <p:nvPr/>
        </p:nvCxnSpPr>
        <p:spPr>
          <a:xfrm flipV="1">
            <a:off x="11761836" y="10524846"/>
            <a:ext cx="78569" cy="23382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92DE1628-929F-F6FA-10F9-13A244047969}"/>
              </a:ext>
            </a:extLst>
          </p:cNvPr>
          <p:cNvSpPr/>
          <p:nvPr/>
        </p:nvSpPr>
        <p:spPr>
          <a:xfrm>
            <a:off x="14282192" y="3331796"/>
            <a:ext cx="9256891" cy="2815245"/>
          </a:xfrm>
          <a:prstGeom prst="rect">
            <a:avLst/>
          </a:prstGeom>
        </p:spPr>
        <p:txBody>
          <a:bodyPr/>
          <a:lstStyle/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Andalucía: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despliegue de fibra para cerrar anillo metropolitano en Sevilla CICA – </a:t>
            </a:r>
            <a:r>
              <a:rPr lang="es-ES_tradnl" sz="3200" b="1" u="sng" dirty="0">
                <a:solidFill>
                  <a:srgbClr val="00B0F0"/>
                </a:solidFill>
              </a:rPr>
              <a:t>CICCAR – UPO 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– CICA. Extensiones para conectar la Agencia Espacial Española y la UNIA. </a:t>
            </a: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Galicia: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despliegue de 12 enlaces de fibra óptica entre centros de investigación y campus universitarios.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Canarias: 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extensión de fibra óptica para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conetar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la sede en tierra de PLOCAN con la terminación del enlace submarino de la Plataforma en mar.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Madrid: 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3 enlaces de fibra óptica para interconectar dos sedes de la UAH con la UAM y el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de CSIC, para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RediMadrid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Ceuta: </a:t>
            </a:r>
            <a:r>
              <a:rPr lang="es-ES_tradnl" sz="3200" i="1" dirty="0">
                <a:solidFill>
                  <a:schemeClr val="accent5">
                    <a:lumMod val="50000"/>
                  </a:schemeClr>
                </a:solidFill>
              </a:rPr>
              <a:t>extensión de fibra para crear un </a:t>
            </a:r>
            <a:r>
              <a:rPr lang="es-ES_tradnl" sz="3200" i="1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_tradnl" sz="3200" i="1" dirty="0">
                <a:solidFill>
                  <a:schemeClr val="accent5">
                    <a:lumMod val="50000"/>
                  </a:schemeClr>
                </a:solidFill>
              </a:rPr>
              <a:t> de RedIRIS-NOVA100 en el campus de UGR en Ceuta. 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Castilla La Mancha</a:t>
            </a:r>
            <a:r>
              <a:rPr lang="es-ES_tradnl" sz="3200" i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: extensión de fibra para conectar el Centro Sismológico de la Red Sísmica Nacional(RSN) en Sonseca a RedIRIS-NOVA100.</a:t>
            </a:r>
            <a:endParaRPr lang="es-ES_tradnl" sz="3200" dirty="0">
              <a:solidFill>
                <a:prstClr val="black"/>
              </a:solidFill>
              <a:latin typeface="Calibri"/>
            </a:endParaRP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sp>
        <p:nvSpPr>
          <p:cNvPr id="578" name="65 Elipse">
            <a:extLst>
              <a:ext uri="{FF2B5EF4-FFF2-40B4-BE49-F238E27FC236}">
                <a16:creationId xmlns:a16="http://schemas.microsoft.com/office/drawing/2014/main" id="{AD3B9B3D-B484-0591-4070-5E33D71A7579}"/>
              </a:ext>
            </a:extLst>
          </p:cNvPr>
          <p:cNvSpPr/>
          <p:nvPr/>
        </p:nvSpPr>
        <p:spPr>
          <a:xfrm>
            <a:off x="9872192" y="2492434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LSC</a:t>
            </a:r>
          </a:p>
        </p:txBody>
      </p:sp>
      <p:cxnSp>
        <p:nvCxnSpPr>
          <p:cNvPr id="579" name="152 Conector recto">
            <a:extLst>
              <a:ext uri="{FF2B5EF4-FFF2-40B4-BE49-F238E27FC236}">
                <a16:creationId xmlns:a16="http://schemas.microsoft.com/office/drawing/2014/main" id="{0874C0E8-B28B-B1BD-9DBF-3670CC755081}"/>
              </a:ext>
            </a:extLst>
          </p:cNvPr>
          <p:cNvCxnSpPr>
            <a:cxnSpLocks/>
          </p:cNvCxnSpPr>
          <p:nvPr/>
        </p:nvCxnSpPr>
        <p:spPr>
          <a:xfrm flipH="1">
            <a:off x="9982769" y="3053779"/>
            <a:ext cx="95347" cy="23325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152 Conector recto">
            <a:extLst>
              <a:ext uri="{FF2B5EF4-FFF2-40B4-BE49-F238E27FC236}">
                <a16:creationId xmlns:a16="http://schemas.microsoft.com/office/drawing/2014/main" id="{C0DFF671-AEA4-BB4D-812B-C74139D31AD8}"/>
              </a:ext>
            </a:extLst>
          </p:cNvPr>
          <p:cNvCxnSpPr>
            <a:cxnSpLocks/>
            <a:stCxn id="578" idx="4"/>
            <a:endCxn id="584" idx="0"/>
          </p:cNvCxnSpPr>
          <p:nvPr/>
        </p:nvCxnSpPr>
        <p:spPr>
          <a:xfrm flipH="1">
            <a:off x="10072118" y="2740498"/>
            <a:ext cx="35252" cy="107787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152 Conector recto">
            <a:extLst>
              <a:ext uri="{FF2B5EF4-FFF2-40B4-BE49-F238E27FC236}">
                <a16:creationId xmlns:a16="http://schemas.microsoft.com/office/drawing/2014/main" id="{15F2D7CD-BCA2-B8B9-A793-F965001C1273}"/>
              </a:ext>
            </a:extLst>
          </p:cNvPr>
          <p:cNvCxnSpPr>
            <a:cxnSpLocks/>
          </p:cNvCxnSpPr>
          <p:nvPr/>
        </p:nvCxnSpPr>
        <p:spPr>
          <a:xfrm flipH="1">
            <a:off x="9652554" y="3491614"/>
            <a:ext cx="176232" cy="29669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" name="65 Elipse">
            <a:extLst>
              <a:ext uri="{FF2B5EF4-FFF2-40B4-BE49-F238E27FC236}">
                <a16:creationId xmlns:a16="http://schemas.microsoft.com/office/drawing/2014/main" id="{DF4D77A5-B1ED-34C5-A7C8-CAC92118561B}"/>
              </a:ext>
            </a:extLst>
          </p:cNvPr>
          <p:cNvSpPr/>
          <p:nvPr/>
        </p:nvSpPr>
        <p:spPr>
          <a:xfrm>
            <a:off x="9836940" y="2848285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JACA</a:t>
            </a:r>
          </a:p>
        </p:txBody>
      </p:sp>
      <p:sp>
        <p:nvSpPr>
          <p:cNvPr id="585" name="65 Elipse">
            <a:extLst>
              <a:ext uri="{FF2B5EF4-FFF2-40B4-BE49-F238E27FC236}">
                <a16:creationId xmlns:a16="http://schemas.microsoft.com/office/drawing/2014/main" id="{51830E63-C298-3E14-BDC8-BE0C47295DD2}"/>
              </a:ext>
            </a:extLst>
          </p:cNvPr>
          <p:cNvSpPr/>
          <p:nvPr/>
        </p:nvSpPr>
        <p:spPr>
          <a:xfrm>
            <a:off x="9733439" y="3216246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WALQA</a:t>
            </a:r>
          </a:p>
        </p:txBody>
      </p:sp>
      <p:sp>
        <p:nvSpPr>
          <p:cNvPr id="590" name="65 Elipse">
            <a:extLst>
              <a:ext uri="{FF2B5EF4-FFF2-40B4-BE49-F238E27FC236}">
                <a16:creationId xmlns:a16="http://schemas.microsoft.com/office/drawing/2014/main" id="{25D3BAAC-4DD3-DC1D-D175-DE3AE21B9099}"/>
              </a:ext>
            </a:extLst>
          </p:cNvPr>
          <p:cNvSpPr/>
          <p:nvPr/>
        </p:nvSpPr>
        <p:spPr>
          <a:xfrm>
            <a:off x="3867025" y="2065247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UNIMIE</a:t>
            </a:r>
          </a:p>
        </p:txBody>
      </p:sp>
      <p:cxnSp>
        <p:nvCxnSpPr>
          <p:cNvPr id="592" name="4 Conector recto">
            <a:extLst>
              <a:ext uri="{FF2B5EF4-FFF2-40B4-BE49-F238E27FC236}">
                <a16:creationId xmlns:a16="http://schemas.microsoft.com/office/drawing/2014/main" id="{13D443FA-7960-5476-55BE-753370C06F17}"/>
              </a:ext>
            </a:extLst>
          </p:cNvPr>
          <p:cNvCxnSpPr>
            <a:cxnSpLocks/>
            <a:stCxn id="493" idx="3"/>
          </p:cNvCxnSpPr>
          <p:nvPr/>
        </p:nvCxnSpPr>
        <p:spPr>
          <a:xfrm flipH="1">
            <a:off x="4144142" y="1862251"/>
            <a:ext cx="97494" cy="1748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4 Conector recto">
            <a:extLst>
              <a:ext uri="{FF2B5EF4-FFF2-40B4-BE49-F238E27FC236}">
                <a16:creationId xmlns:a16="http://schemas.microsoft.com/office/drawing/2014/main" id="{7FD6D59E-B385-F0ED-3912-71F53CE37FCF}"/>
              </a:ext>
            </a:extLst>
          </p:cNvPr>
          <p:cNvCxnSpPr>
            <a:cxnSpLocks/>
            <a:stCxn id="495" idx="1"/>
            <a:endCxn id="590" idx="7"/>
          </p:cNvCxnSpPr>
          <p:nvPr/>
        </p:nvCxnSpPr>
        <p:spPr>
          <a:xfrm flipH="1">
            <a:off x="4268498" y="1987784"/>
            <a:ext cx="294393" cy="113791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65 Elipse">
            <a:extLst>
              <a:ext uri="{FF2B5EF4-FFF2-40B4-BE49-F238E27FC236}">
                <a16:creationId xmlns:a16="http://schemas.microsoft.com/office/drawing/2014/main" id="{5D754E20-7F2C-7A72-F2AF-C10DD95D0747}"/>
              </a:ext>
            </a:extLst>
          </p:cNvPr>
          <p:cNvSpPr/>
          <p:nvPr/>
        </p:nvSpPr>
        <p:spPr>
          <a:xfrm>
            <a:off x="5465795" y="4755783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INTA-T</a:t>
            </a:r>
          </a:p>
        </p:txBody>
      </p:sp>
      <p:sp>
        <p:nvSpPr>
          <p:cNvPr id="602" name="65 Elipse">
            <a:extLst>
              <a:ext uri="{FF2B5EF4-FFF2-40B4-BE49-F238E27FC236}">
                <a16:creationId xmlns:a16="http://schemas.microsoft.com/office/drawing/2014/main" id="{32944214-C9B1-B045-8495-81E162D927E1}"/>
              </a:ext>
            </a:extLst>
          </p:cNvPr>
          <p:cNvSpPr/>
          <p:nvPr/>
        </p:nvSpPr>
        <p:spPr>
          <a:xfrm>
            <a:off x="5946755" y="4539846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INTA-LM</a:t>
            </a:r>
          </a:p>
        </p:txBody>
      </p:sp>
      <p:cxnSp>
        <p:nvCxnSpPr>
          <p:cNvPr id="603" name="4 Conector recto">
            <a:extLst>
              <a:ext uri="{FF2B5EF4-FFF2-40B4-BE49-F238E27FC236}">
                <a16:creationId xmlns:a16="http://schemas.microsoft.com/office/drawing/2014/main" id="{5DC7B67D-F9CC-0078-7BA0-C16819ED1256}"/>
              </a:ext>
            </a:extLst>
          </p:cNvPr>
          <p:cNvCxnSpPr>
            <a:cxnSpLocks/>
            <a:endCxn id="602" idx="4"/>
          </p:cNvCxnSpPr>
          <p:nvPr/>
        </p:nvCxnSpPr>
        <p:spPr>
          <a:xfrm flipH="1" flipV="1">
            <a:off x="6181933" y="4787910"/>
            <a:ext cx="264311" cy="19587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4 Conector recto">
            <a:extLst>
              <a:ext uri="{FF2B5EF4-FFF2-40B4-BE49-F238E27FC236}">
                <a16:creationId xmlns:a16="http://schemas.microsoft.com/office/drawing/2014/main" id="{28B064A2-BD85-625B-A8A8-BB95B27718AF}"/>
              </a:ext>
            </a:extLst>
          </p:cNvPr>
          <p:cNvCxnSpPr>
            <a:cxnSpLocks/>
            <a:stCxn id="499" idx="1"/>
          </p:cNvCxnSpPr>
          <p:nvPr/>
        </p:nvCxnSpPr>
        <p:spPr>
          <a:xfrm flipH="1" flipV="1">
            <a:off x="5849437" y="4854798"/>
            <a:ext cx="416204" cy="19298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65 Elipse">
            <a:extLst>
              <a:ext uri="{FF2B5EF4-FFF2-40B4-BE49-F238E27FC236}">
                <a16:creationId xmlns:a16="http://schemas.microsoft.com/office/drawing/2014/main" id="{261898C8-6DB9-C398-31C8-5744878D4B10}"/>
              </a:ext>
            </a:extLst>
          </p:cNvPr>
          <p:cNvSpPr/>
          <p:nvPr/>
        </p:nvSpPr>
        <p:spPr>
          <a:xfrm>
            <a:off x="11866930" y="3859566"/>
            <a:ext cx="470355" cy="248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8430"/>
            <a:r>
              <a:rPr lang="es-ES" sz="1144" dirty="0">
                <a:solidFill>
                  <a:prstClr val="white"/>
                </a:solidFill>
                <a:latin typeface="Calibri"/>
              </a:rPr>
              <a:t>BSC</a:t>
            </a:r>
          </a:p>
        </p:txBody>
      </p:sp>
      <p:cxnSp>
        <p:nvCxnSpPr>
          <p:cNvPr id="612" name="152 Conector recto">
            <a:extLst>
              <a:ext uri="{FF2B5EF4-FFF2-40B4-BE49-F238E27FC236}">
                <a16:creationId xmlns:a16="http://schemas.microsoft.com/office/drawing/2014/main" id="{C153636A-A74D-612A-7D62-58D2A80E2C4E}"/>
              </a:ext>
            </a:extLst>
          </p:cNvPr>
          <p:cNvCxnSpPr>
            <a:cxnSpLocks/>
            <a:stCxn id="512" idx="2"/>
          </p:cNvCxnSpPr>
          <p:nvPr/>
        </p:nvCxnSpPr>
        <p:spPr>
          <a:xfrm flipH="1">
            <a:off x="12336228" y="3797561"/>
            <a:ext cx="312079" cy="9164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Hexágono 614">
            <a:extLst>
              <a:ext uri="{FF2B5EF4-FFF2-40B4-BE49-F238E27FC236}">
                <a16:creationId xmlns:a16="http://schemas.microsoft.com/office/drawing/2014/main" id="{7C921A09-C3B7-B94E-0D2F-F83E4741458E}"/>
              </a:ext>
            </a:extLst>
          </p:cNvPr>
          <p:cNvSpPr/>
          <p:nvPr/>
        </p:nvSpPr>
        <p:spPr>
          <a:xfrm>
            <a:off x="3653733" y="779967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CYCIITEX</a:t>
            </a:r>
          </a:p>
        </p:txBody>
      </p:sp>
      <p:sp>
        <p:nvSpPr>
          <p:cNvPr id="616" name="Hexágono 615">
            <a:extLst>
              <a:ext uri="{FF2B5EF4-FFF2-40B4-BE49-F238E27FC236}">
                <a16:creationId xmlns:a16="http://schemas.microsoft.com/office/drawing/2014/main" id="{06E61F67-3BBD-69FD-130E-A446B6566A2B}"/>
              </a:ext>
            </a:extLst>
          </p:cNvPr>
          <p:cNvSpPr/>
          <p:nvPr/>
        </p:nvSpPr>
        <p:spPr>
          <a:xfrm>
            <a:off x="3806133" y="795207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INTAEX</a:t>
            </a:r>
          </a:p>
        </p:txBody>
      </p:sp>
      <p:sp>
        <p:nvSpPr>
          <p:cNvPr id="617" name="Hexágono 616">
            <a:extLst>
              <a:ext uri="{FF2B5EF4-FFF2-40B4-BE49-F238E27FC236}">
                <a16:creationId xmlns:a16="http://schemas.microsoft.com/office/drawing/2014/main" id="{1ECBFF58-04C6-E805-5BA5-A930A96D7E56}"/>
              </a:ext>
            </a:extLst>
          </p:cNvPr>
          <p:cNvSpPr/>
          <p:nvPr/>
        </p:nvSpPr>
        <p:spPr>
          <a:xfrm>
            <a:off x="4415304" y="742924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ICNC</a:t>
            </a:r>
          </a:p>
        </p:txBody>
      </p:sp>
      <p:sp>
        <p:nvSpPr>
          <p:cNvPr id="618" name="Hexágono 617">
            <a:extLst>
              <a:ext uri="{FF2B5EF4-FFF2-40B4-BE49-F238E27FC236}">
                <a16:creationId xmlns:a16="http://schemas.microsoft.com/office/drawing/2014/main" id="{DE571650-43FA-03EB-4E8C-6F59BF16E8DA}"/>
              </a:ext>
            </a:extLst>
          </p:cNvPr>
          <p:cNvSpPr/>
          <p:nvPr/>
        </p:nvSpPr>
        <p:spPr>
          <a:xfrm>
            <a:off x="4621164" y="5880988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MONFRAGÜE</a:t>
            </a:r>
          </a:p>
        </p:txBody>
      </p:sp>
      <p:sp>
        <p:nvSpPr>
          <p:cNvPr id="619" name="Hexágono 618">
            <a:extLst>
              <a:ext uri="{FF2B5EF4-FFF2-40B4-BE49-F238E27FC236}">
                <a16:creationId xmlns:a16="http://schemas.microsoft.com/office/drawing/2014/main" id="{3A70B455-8F3B-46CB-3047-A79BEF7DD376}"/>
              </a:ext>
            </a:extLst>
          </p:cNvPr>
          <p:cNvSpPr/>
          <p:nvPr/>
        </p:nvSpPr>
        <p:spPr>
          <a:xfrm>
            <a:off x="3713005" y="5869024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DEPORT</a:t>
            </a:r>
          </a:p>
        </p:txBody>
      </p:sp>
      <p:sp>
        <p:nvSpPr>
          <p:cNvPr id="620" name="Hexágono 619">
            <a:extLst>
              <a:ext uri="{FF2B5EF4-FFF2-40B4-BE49-F238E27FC236}">
                <a16:creationId xmlns:a16="http://schemas.microsoft.com/office/drawing/2014/main" id="{FBB01E6E-6989-FDF8-46EA-890B4A4D9078}"/>
              </a:ext>
            </a:extLst>
          </p:cNvPr>
          <p:cNvSpPr/>
          <p:nvPr/>
        </p:nvSpPr>
        <p:spPr>
          <a:xfrm>
            <a:off x="3958533" y="8104479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CTAEX</a:t>
            </a:r>
          </a:p>
        </p:txBody>
      </p:sp>
      <p:sp>
        <p:nvSpPr>
          <p:cNvPr id="621" name="Hexágono 620">
            <a:extLst>
              <a:ext uri="{FF2B5EF4-FFF2-40B4-BE49-F238E27FC236}">
                <a16:creationId xmlns:a16="http://schemas.microsoft.com/office/drawing/2014/main" id="{68BF7129-D64B-8106-181A-951015ACD2AE}"/>
              </a:ext>
            </a:extLst>
          </p:cNvPr>
          <p:cNvSpPr/>
          <p:nvPr/>
        </p:nvSpPr>
        <p:spPr>
          <a:xfrm>
            <a:off x="4773564" y="6033388"/>
            <a:ext cx="312188" cy="269423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MONFRAGÜE</a:t>
            </a:r>
          </a:p>
        </p:txBody>
      </p:sp>
      <p:sp>
        <p:nvSpPr>
          <p:cNvPr id="3" name="Estrella de 6 puntas 2">
            <a:extLst>
              <a:ext uri="{FF2B5EF4-FFF2-40B4-BE49-F238E27FC236}">
                <a16:creationId xmlns:a16="http://schemas.microsoft.com/office/drawing/2014/main" id="{78B93593-823C-26B4-CB52-93153E5192A2}"/>
              </a:ext>
            </a:extLst>
          </p:cNvPr>
          <p:cNvSpPr/>
          <p:nvPr/>
        </p:nvSpPr>
        <p:spPr>
          <a:xfrm>
            <a:off x="2063554" y="2078748"/>
            <a:ext cx="554393" cy="629667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dirty="0"/>
              <a:t>12</a:t>
            </a:r>
          </a:p>
        </p:txBody>
      </p:sp>
      <p:sp>
        <p:nvSpPr>
          <p:cNvPr id="660" name="Estrella de 6 puntas 659">
            <a:extLst>
              <a:ext uri="{FF2B5EF4-FFF2-40B4-BE49-F238E27FC236}">
                <a16:creationId xmlns:a16="http://schemas.microsoft.com/office/drawing/2014/main" id="{48011F3A-A989-C5D6-E88B-DCACCCAA6D85}"/>
              </a:ext>
            </a:extLst>
          </p:cNvPr>
          <p:cNvSpPr/>
          <p:nvPr/>
        </p:nvSpPr>
        <p:spPr>
          <a:xfrm>
            <a:off x="11426382" y="11887885"/>
            <a:ext cx="554393" cy="629667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800" dirty="0"/>
              <a:t>PLOCAN</a:t>
            </a:r>
          </a:p>
        </p:txBody>
      </p:sp>
      <p:sp>
        <p:nvSpPr>
          <p:cNvPr id="661" name="Estrella de 6 puntas 660">
            <a:extLst>
              <a:ext uri="{FF2B5EF4-FFF2-40B4-BE49-F238E27FC236}">
                <a16:creationId xmlns:a16="http://schemas.microsoft.com/office/drawing/2014/main" id="{7DB57D40-463C-FD74-8203-291E319F5D6B}"/>
              </a:ext>
            </a:extLst>
          </p:cNvPr>
          <p:cNvSpPr/>
          <p:nvPr/>
        </p:nvSpPr>
        <p:spPr>
          <a:xfrm>
            <a:off x="6861180" y="4139505"/>
            <a:ext cx="554393" cy="629667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800" dirty="0"/>
              <a:t>UAM, UAH</a:t>
            </a:r>
          </a:p>
        </p:txBody>
      </p:sp>
      <p:sp>
        <p:nvSpPr>
          <p:cNvPr id="662" name="Estrella de 6 puntas 661">
            <a:extLst>
              <a:ext uri="{FF2B5EF4-FFF2-40B4-BE49-F238E27FC236}">
                <a16:creationId xmlns:a16="http://schemas.microsoft.com/office/drawing/2014/main" id="{8F0189C7-1B7B-6ABD-994B-5390003A430C}"/>
              </a:ext>
            </a:extLst>
          </p:cNvPr>
          <p:cNvSpPr/>
          <p:nvPr/>
        </p:nvSpPr>
        <p:spPr>
          <a:xfrm>
            <a:off x="18146196" y="569325"/>
            <a:ext cx="1240617" cy="1364989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ES" sz="800" dirty="0"/>
          </a:p>
        </p:txBody>
      </p:sp>
      <p:sp>
        <p:nvSpPr>
          <p:cNvPr id="663" name="Estrella de 6 puntas 662">
            <a:extLst>
              <a:ext uri="{FF2B5EF4-FFF2-40B4-BE49-F238E27FC236}">
                <a16:creationId xmlns:a16="http://schemas.microsoft.com/office/drawing/2014/main" id="{EA6AE626-01D8-F6E0-FD45-581CFD0D91DC}"/>
              </a:ext>
            </a:extLst>
          </p:cNvPr>
          <p:cNvSpPr/>
          <p:nvPr/>
        </p:nvSpPr>
        <p:spPr>
          <a:xfrm>
            <a:off x="5733033" y="6360481"/>
            <a:ext cx="554393" cy="629667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800" dirty="0"/>
              <a:t>RSN</a:t>
            </a:r>
          </a:p>
        </p:txBody>
      </p:sp>
      <p:sp>
        <p:nvSpPr>
          <p:cNvPr id="664" name="Estrella de 6 puntas 663">
            <a:extLst>
              <a:ext uri="{FF2B5EF4-FFF2-40B4-BE49-F238E27FC236}">
                <a16:creationId xmlns:a16="http://schemas.microsoft.com/office/drawing/2014/main" id="{042350C5-48A6-386F-28D6-5660CE839293}"/>
              </a:ext>
            </a:extLst>
          </p:cNvPr>
          <p:cNvSpPr/>
          <p:nvPr/>
        </p:nvSpPr>
        <p:spPr>
          <a:xfrm>
            <a:off x="4964771" y="11316033"/>
            <a:ext cx="554393" cy="629667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800" dirty="0"/>
              <a:t>CEUTA</a:t>
            </a:r>
          </a:p>
        </p:txBody>
      </p:sp>
      <p:sp>
        <p:nvSpPr>
          <p:cNvPr id="665" name="Estrella de 6 puntas 664">
            <a:extLst>
              <a:ext uri="{FF2B5EF4-FFF2-40B4-BE49-F238E27FC236}">
                <a16:creationId xmlns:a16="http://schemas.microsoft.com/office/drawing/2014/main" id="{24376DD0-7780-2B99-D565-72A9882D1901}"/>
              </a:ext>
            </a:extLst>
          </p:cNvPr>
          <p:cNvSpPr/>
          <p:nvPr/>
        </p:nvSpPr>
        <p:spPr>
          <a:xfrm>
            <a:off x="4925989" y="8747999"/>
            <a:ext cx="554393" cy="629667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800" dirty="0"/>
              <a:t>CEUTA</a:t>
            </a:r>
          </a:p>
        </p:txBody>
      </p:sp>
    </p:spTree>
    <p:extLst>
      <p:ext uri="{BB962C8B-B14F-4D97-AF65-F5344CB8AC3E}">
        <p14:creationId xmlns:p14="http://schemas.microsoft.com/office/powerpoint/2010/main" val="151563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55" y="300941"/>
            <a:ext cx="23091876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4400" b="1" dirty="0">
                <a:solidFill>
                  <a:srgbClr val="609CA2"/>
                </a:solidFill>
                <a:latin typeface="Arial"/>
                <a:cs typeface="Arial"/>
              </a:rPr>
              <a:t>Actuaciones de mejora de Equipamiento para Instituciones: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DE1628-929F-F6FA-10F9-13A244047969}"/>
              </a:ext>
            </a:extLst>
          </p:cNvPr>
          <p:cNvSpPr/>
          <p:nvPr/>
        </p:nvSpPr>
        <p:spPr>
          <a:xfrm>
            <a:off x="1671979" y="2548030"/>
            <a:ext cx="18848859" cy="2815245"/>
          </a:xfrm>
          <a:prstGeom prst="rect">
            <a:avLst/>
          </a:prstGeom>
        </p:spPr>
        <p:txBody>
          <a:bodyPr/>
          <a:lstStyle/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RECETGA (Red de Ciencia y Tecnología de Galicia)</a:t>
            </a:r>
            <a:endParaRPr lang="es-ES_tradnl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Renovación de firewalls y balanceadores  ( ejecutado )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Renovación de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routers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y switches a 100Gbps ( finalizando la ejecución )</a:t>
            </a:r>
          </a:p>
          <a:p>
            <a:pPr lvl="1" algn="just"/>
            <a:endParaRPr lang="es-ES_tradnl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RCT (Red Científico Técnica de Extremadura): 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Renovación del equipamiento óptico a tecnología 100Gbs ( iniciando ejecución )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Renovación del equipamiento de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routing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switching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a 100Gbps ( iniciando ejecución)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endParaRPr lang="es-ES_tradnl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RICA (Red Informática Científica de Andalucía) :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Renovación del equipamiento de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routing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a 100Gbps (ejecutado) 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endParaRPr lang="es-ES_tradnl" sz="3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i="1" dirty="0" err="1">
                <a:solidFill>
                  <a:schemeClr val="accent5">
                    <a:lumMod val="50000"/>
                  </a:schemeClr>
                </a:solidFill>
              </a:rPr>
              <a:t>Anella</a:t>
            </a:r>
            <a:r>
              <a:rPr lang="es-ES_tradnl" sz="3200" b="1" i="1" dirty="0">
                <a:solidFill>
                  <a:schemeClr val="accent5">
                    <a:lumMod val="50000"/>
                  </a:schemeClr>
                </a:solidFill>
              </a:rPr>
              <a:t> Científica ( Red Académica y Científica de Cataluña ):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Renovación del equipamiento de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routing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 a 100Gbps ( en ejecución)</a:t>
            </a:r>
            <a:endParaRPr lang="es-ES" sz="3200" dirty="0"/>
          </a:p>
        </p:txBody>
      </p:sp>
      <p:sp>
        <p:nvSpPr>
          <p:cNvPr id="587" name="Título 1">
            <a:extLst>
              <a:ext uri="{FF2B5EF4-FFF2-40B4-BE49-F238E27FC236}">
                <a16:creationId xmlns:a16="http://schemas.microsoft.com/office/drawing/2014/main" id="{503A8361-C2EB-2361-285E-EF831187AE10}"/>
              </a:ext>
            </a:extLst>
          </p:cNvPr>
          <p:cNvSpPr txBox="1">
            <a:spLocks/>
          </p:cNvSpPr>
          <p:nvPr/>
        </p:nvSpPr>
        <p:spPr>
          <a:xfrm>
            <a:off x="972155" y="8874326"/>
            <a:ext cx="23091876" cy="2651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  <a:buNone/>
            </a:pPr>
            <a:r>
              <a:rPr lang="es-ES" sz="4400" b="1" dirty="0">
                <a:solidFill>
                  <a:srgbClr val="609CA2"/>
                </a:solidFill>
                <a:latin typeface="Arial"/>
                <a:cs typeface="Arial"/>
              </a:rPr>
              <a:t>Suministro de Equipamiento para el nodo de Contingencia </a:t>
            </a:r>
            <a:r>
              <a:rPr lang="es-ES" sz="4400" b="1" dirty="0" err="1">
                <a:solidFill>
                  <a:srgbClr val="609CA2"/>
                </a:solidFill>
                <a:latin typeface="Arial"/>
                <a:cs typeface="Arial"/>
              </a:rPr>
              <a:t>RedIRIS</a:t>
            </a:r>
            <a:r>
              <a:rPr lang="es-ES" sz="4400" b="1" dirty="0">
                <a:solidFill>
                  <a:srgbClr val="609CA2"/>
                </a:solidFill>
                <a:latin typeface="Arial"/>
                <a:cs typeface="Arial"/>
              </a:rPr>
              <a:t> (</a:t>
            </a:r>
            <a:r>
              <a:rPr lang="es-ES" sz="4400" b="1" dirty="0" err="1">
                <a:solidFill>
                  <a:srgbClr val="609CA2"/>
                </a:solidFill>
                <a:latin typeface="Arial"/>
                <a:cs typeface="Arial"/>
              </a:rPr>
              <a:t>PdP</a:t>
            </a:r>
            <a:r>
              <a:rPr lang="es-ES" sz="4400" b="1" dirty="0">
                <a:solidFill>
                  <a:srgbClr val="609CA2"/>
                </a:solidFill>
                <a:latin typeface="Arial"/>
                <a:cs typeface="Arial"/>
              </a:rPr>
              <a:t> </a:t>
            </a:r>
            <a:r>
              <a:rPr lang="es-ES" sz="4400" b="1" dirty="0" err="1">
                <a:solidFill>
                  <a:srgbClr val="609CA2"/>
                </a:solidFill>
                <a:latin typeface="Arial"/>
                <a:cs typeface="Arial"/>
              </a:rPr>
              <a:t>Interxión</a:t>
            </a:r>
            <a:r>
              <a:rPr lang="es-ES" sz="4400" b="1" dirty="0">
                <a:solidFill>
                  <a:srgbClr val="609CA2"/>
                </a:solidFill>
                <a:latin typeface="Arial"/>
                <a:cs typeface="Arial"/>
              </a:rPr>
              <a:t>):</a:t>
            </a:r>
          </a:p>
        </p:txBody>
      </p:sp>
      <p:sp>
        <p:nvSpPr>
          <p:cNvPr id="589" name="Rectángulo 588">
            <a:extLst>
              <a:ext uri="{FF2B5EF4-FFF2-40B4-BE49-F238E27FC236}">
                <a16:creationId xmlns:a16="http://schemas.microsoft.com/office/drawing/2014/main" id="{75A8594D-6001-509D-EFB9-A0B56AC9C183}"/>
              </a:ext>
            </a:extLst>
          </p:cNvPr>
          <p:cNvSpPr/>
          <p:nvPr/>
        </p:nvSpPr>
        <p:spPr>
          <a:xfrm>
            <a:off x="1462872" y="10898207"/>
            <a:ext cx="18848859" cy="2815245"/>
          </a:xfrm>
          <a:prstGeom prst="rect">
            <a:avLst/>
          </a:prstGeom>
        </p:spPr>
        <p:txBody>
          <a:bodyPr/>
          <a:lstStyle/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Nuevo Equipamiento </a:t>
            </a:r>
            <a:r>
              <a:rPr lang="es-ES_tradnl" sz="3200" b="1" dirty="0" err="1">
                <a:solidFill>
                  <a:schemeClr val="accent5">
                    <a:lumMod val="50000"/>
                  </a:schemeClr>
                </a:solidFill>
              </a:rPr>
              <a:t>Routing</a:t>
            </a: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s-ES_tradnl" sz="3200" b="1" dirty="0" err="1">
                <a:solidFill>
                  <a:schemeClr val="accent5">
                    <a:lumMod val="50000"/>
                  </a:schemeClr>
                </a:solidFill>
              </a:rPr>
              <a:t>Switching</a:t>
            </a: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 100Gbp para el nuevo </a:t>
            </a:r>
            <a:r>
              <a:rPr lang="es-ES_tradnl" sz="3200" b="1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 en </a:t>
            </a:r>
            <a:r>
              <a:rPr lang="es-ES_tradnl" sz="3200" b="1" dirty="0" err="1">
                <a:solidFill>
                  <a:schemeClr val="accent5">
                    <a:lumMod val="50000"/>
                  </a:schemeClr>
                </a:solidFill>
              </a:rPr>
              <a:t>Interxión</a:t>
            </a:r>
            <a:endParaRPr lang="es-ES_tradnl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Mejorar la redundancia de los servicios críticos de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RedIRIS</a:t>
            </a:r>
            <a:endParaRPr lang="es-ES_tradnl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Punto de conexión con proveedores tránsito, 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cloud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,…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Acceso instituciones</a:t>
            </a:r>
          </a:p>
          <a:p>
            <a:pPr marL="1219210" lvl="1" indent="-762010" algn="just">
              <a:buFont typeface="Arial" panose="020B0604020202020204" pitchFamily="34" charset="0"/>
              <a:buChar char="•"/>
            </a:pPr>
            <a:endParaRPr lang="es-ES_tradn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6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985430"/>
            <a:ext cx="22163314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7200" b="1" dirty="0" err="1">
                <a:solidFill>
                  <a:srgbClr val="609CA2"/>
                </a:solidFill>
                <a:latin typeface="Arial"/>
                <a:cs typeface="Arial"/>
              </a:rPr>
              <a:t>RedIRIS</a:t>
            </a:r>
            <a:r>
              <a:rPr lang="es-ES" sz="7200" b="1" dirty="0">
                <a:solidFill>
                  <a:srgbClr val="609CA2"/>
                </a:solidFill>
                <a:latin typeface="Arial"/>
                <a:cs typeface="Arial"/>
              </a:rPr>
              <a:t> UNI-DIGITAL Servicios TIC Comunes</a:t>
            </a:r>
            <a:br>
              <a:rPr lang="es-ES" sz="7200" b="1" dirty="0">
                <a:solidFill>
                  <a:srgbClr val="609CA2"/>
                </a:solidFill>
                <a:latin typeface="Arial"/>
                <a:cs typeface="Arial"/>
              </a:rPr>
            </a:br>
            <a:endParaRPr lang="es-ES" sz="7200" b="1" dirty="0">
              <a:solidFill>
                <a:srgbClr val="609CA2"/>
              </a:solidFill>
              <a:latin typeface="Arial"/>
              <a:cs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0BB0A2D-47E6-EA94-B997-0B135A132BFD}"/>
              </a:ext>
            </a:extLst>
          </p:cNvPr>
          <p:cNvSpPr/>
          <p:nvPr/>
        </p:nvSpPr>
        <p:spPr>
          <a:xfrm>
            <a:off x="4749209" y="3932694"/>
            <a:ext cx="19152781" cy="9108518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Protección al protocolo DNS para bloquear accesos a web maliciosas, prevenir ataques de phishing, malware, </a:t>
            </a:r>
            <a:r>
              <a:rPr lang="es-ES_tradnl" sz="4267" dirty="0" err="1">
                <a:solidFill>
                  <a:schemeClr val="accent5">
                    <a:lumMod val="50000"/>
                  </a:schemeClr>
                </a:solidFill>
              </a:rPr>
              <a:t>botnets</a:t>
            </a: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, etc.</a:t>
            </a: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Licitación realizada para una solución </a:t>
            </a: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multi-</a:t>
            </a:r>
            <a:r>
              <a:rPr lang="es-ES_tradnl" sz="4267" dirty="0" err="1">
                <a:solidFill>
                  <a:schemeClr val="accent5">
                    <a:lumMod val="50000"/>
                  </a:schemeClr>
                </a:solidFill>
              </a:rPr>
              <a:t>tennant</a:t>
            </a: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en la nube.</a:t>
            </a:r>
          </a:p>
          <a:p>
            <a:pPr marL="2438425" lvl="2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Políticas de seguridad personalizables para cada institución.</a:t>
            </a:r>
          </a:p>
          <a:p>
            <a:pPr marL="2438425" lvl="2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Administración en horario laboral y gestión de incidencias 24x7x365. </a:t>
            </a:r>
          </a:p>
          <a:p>
            <a:pPr marL="2438425" lvl="2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Duración de </a:t>
            </a: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24 meses con posibilidad de prórroga +12 meses (hasta 2025)</a:t>
            </a:r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marL="2438425" lvl="2" indent="-762010" algn="just">
              <a:buFont typeface="Arial" panose="020B0604020202020204" pitchFamily="34" charset="0"/>
              <a:buChar char="•"/>
            </a:pPr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Adjudicado a CSA con la solución de Cisco </a:t>
            </a:r>
            <a:r>
              <a:rPr lang="es-ES_tradnl" sz="4267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Umbrella</a:t>
            </a: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.</a:t>
            </a: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F9B5F6C8-493C-8724-C7B3-F3E2433E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8" y="3274827"/>
            <a:ext cx="4632688" cy="42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5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46" y="935665"/>
            <a:ext cx="12903370" cy="1417527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7200" b="1" dirty="0">
                <a:solidFill>
                  <a:srgbClr val="609CA2"/>
                </a:solidFill>
                <a:latin typeface="Arial"/>
                <a:cs typeface="Arial"/>
              </a:rPr>
              <a:t>Servicio                 de </a:t>
            </a:r>
            <a:r>
              <a:rPr lang="es-ES" sz="7200" b="1">
                <a:solidFill>
                  <a:srgbClr val="609CA2"/>
                </a:solidFill>
                <a:latin typeface="Arial"/>
                <a:cs typeface="Arial"/>
              </a:rPr>
              <a:t>RedIRIS</a:t>
            </a:r>
            <a:endParaRPr lang="es-ES" sz="7200" b="1" dirty="0">
              <a:solidFill>
                <a:srgbClr val="609CA2"/>
              </a:solidFill>
              <a:latin typeface="Arial"/>
              <a:cs typeface="Arial"/>
            </a:endParaRP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6F85014F-3963-A216-0DFA-8CE1B000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90" y="582367"/>
            <a:ext cx="2641445" cy="24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4FB145-8956-CE6F-E53A-8F182942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13" y="5869174"/>
            <a:ext cx="14906774" cy="591671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0987211-8A1F-C395-740F-F580AF18EDF3}"/>
              </a:ext>
            </a:extLst>
          </p:cNvPr>
          <p:cNvSpPr/>
          <p:nvPr/>
        </p:nvSpPr>
        <p:spPr>
          <a:xfrm>
            <a:off x="877138" y="3012504"/>
            <a:ext cx="21493764" cy="9108518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El servicio comienza en Junio 2022.</a:t>
            </a: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Mayo 2023: 63 instituciones adheridas. </a:t>
            </a:r>
          </a:p>
        </p:txBody>
      </p:sp>
    </p:spTree>
    <p:extLst>
      <p:ext uri="{BB962C8B-B14F-4D97-AF65-F5344CB8AC3E}">
        <p14:creationId xmlns:p14="http://schemas.microsoft.com/office/powerpoint/2010/main" val="3698162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46" y="935665"/>
            <a:ext cx="12903370" cy="1417527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7200" b="1" dirty="0">
                <a:solidFill>
                  <a:srgbClr val="609CA2"/>
                </a:solidFill>
                <a:latin typeface="Arial"/>
                <a:cs typeface="Arial"/>
              </a:rPr>
              <a:t>Servicio                 de </a:t>
            </a:r>
            <a:r>
              <a:rPr lang="es-ES" sz="7200" b="1" dirty="0" err="1">
                <a:solidFill>
                  <a:srgbClr val="609CA2"/>
                </a:solidFill>
                <a:latin typeface="Arial"/>
                <a:cs typeface="Arial"/>
              </a:rPr>
              <a:t>RedIRIS</a:t>
            </a:r>
            <a:endParaRPr lang="es-ES" sz="7200" b="1" dirty="0">
              <a:solidFill>
                <a:srgbClr val="609CA2"/>
              </a:solidFill>
              <a:latin typeface="Arial"/>
              <a:cs typeface="Arial"/>
            </a:endParaRP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6F85014F-3963-A216-0DFA-8CE1B000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90" y="582367"/>
            <a:ext cx="2641445" cy="24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46E5001-6ED3-4469-36F5-1E668F95EC78}"/>
              </a:ext>
            </a:extLst>
          </p:cNvPr>
          <p:cNvSpPr txBox="1">
            <a:spLocks/>
          </p:cNvSpPr>
          <p:nvPr/>
        </p:nvSpPr>
        <p:spPr>
          <a:xfrm>
            <a:off x="4022652" y="5544011"/>
            <a:ext cx="10058400" cy="4023360"/>
          </a:xfrm>
          <a:prstGeom prst="rect">
            <a:avLst/>
          </a:prstGeom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b="1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b="1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22F1E84-6393-D272-42BF-A00DF4FB4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1" y="4593265"/>
            <a:ext cx="12395280" cy="62883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6C28D3C-6873-5CF8-B5C4-017D65D71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4971" y="4480755"/>
            <a:ext cx="11220936" cy="71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04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46" y="935665"/>
            <a:ext cx="12903370" cy="1417527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7200" b="1" dirty="0">
                <a:solidFill>
                  <a:srgbClr val="609CA2"/>
                </a:solidFill>
                <a:latin typeface="Arial"/>
                <a:cs typeface="Arial"/>
              </a:rPr>
              <a:t>Servicio                 de </a:t>
            </a:r>
            <a:r>
              <a:rPr lang="es-ES" sz="7200" b="1">
                <a:solidFill>
                  <a:srgbClr val="609CA2"/>
                </a:solidFill>
                <a:latin typeface="Arial"/>
                <a:cs typeface="Arial"/>
              </a:rPr>
              <a:t>RedIRIS</a:t>
            </a:r>
            <a:endParaRPr lang="es-ES" sz="7200" b="1" dirty="0">
              <a:solidFill>
                <a:srgbClr val="609CA2"/>
              </a:solidFill>
              <a:latin typeface="Arial"/>
              <a:cs typeface="Arial"/>
            </a:endParaRP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6F85014F-3963-A216-0DFA-8CE1B000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90" y="582367"/>
            <a:ext cx="2641445" cy="24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46E5001-6ED3-4469-36F5-1E668F95EC78}"/>
              </a:ext>
            </a:extLst>
          </p:cNvPr>
          <p:cNvSpPr txBox="1">
            <a:spLocks/>
          </p:cNvSpPr>
          <p:nvPr/>
        </p:nvSpPr>
        <p:spPr>
          <a:xfrm>
            <a:off x="4022652" y="5544011"/>
            <a:ext cx="10058400" cy="4023360"/>
          </a:xfrm>
          <a:prstGeom prst="rect">
            <a:avLst/>
          </a:prstGeom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b="1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b="1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F71D16-4CDA-4D40-446E-C09DE55B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31" y="4230837"/>
            <a:ext cx="22149137" cy="6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8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9BA2C7-5C08-FB70-6746-57C6546C8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9" y="6858000"/>
            <a:ext cx="7017838" cy="55626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1" y="-634724"/>
            <a:ext cx="21031200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6000" b="1" dirty="0">
                <a:solidFill>
                  <a:srgbClr val="609CA2"/>
                </a:solidFill>
                <a:latin typeface="Arial"/>
                <a:cs typeface="Arial"/>
              </a:rPr>
              <a:t>RedIRIS-NOVA100:  Renovación </a:t>
            </a:r>
            <a:r>
              <a:rPr lang="es-ES" sz="5400" b="1" dirty="0">
                <a:solidFill>
                  <a:srgbClr val="609CA2"/>
                </a:solidFill>
                <a:latin typeface="Arial"/>
                <a:cs typeface="Arial"/>
              </a:rPr>
              <a:t>equipamiento</a:t>
            </a:r>
            <a:r>
              <a:rPr lang="es-ES" sz="6000" b="1" dirty="0">
                <a:solidFill>
                  <a:srgbClr val="609CA2"/>
                </a:solidFill>
                <a:latin typeface="Arial"/>
                <a:cs typeface="Arial"/>
              </a:rPr>
              <a:t> óptico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982022C-5D0B-F442-B381-B8A9E2B1205B}"/>
              </a:ext>
            </a:extLst>
          </p:cNvPr>
          <p:cNvSpPr/>
          <p:nvPr/>
        </p:nvSpPr>
        <p:spPr>
          <a:xfrm>
            <a:off x="641547" y="1438460"/>
            <a:ext cx="18859863" cy="587674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Infraestructura de transmisión óptica 100Gbps – ADVA FSP3000</a:t>
            </a:r>
          </a:p>
          <a:p>
            <a:pPr algn="just"/>
            <a:endParaRPr lang="es-ES_tradnl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524025" indent="-76201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+15.000 km de fibra, 80 TROADMS ( </a:t>
            </a:r>
            <a:r>
              <a:rPr lang="es-ES" sz="3200" dirty="0" err="1">
                <a:solidFill>
                  <a:schemeClr val="accent5">
                    <a:lumMod val="50000"/>
                  </a:schemeClr>
                </a:solidFill>
              </a:rPr>
              <a:t>PdPs</a:t>
            </a: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200" dirty="0" err="1">
                <a:solidFill>
                  <a:schemeClr val="accent5">
                    <a:lumMod val="50000"/>
                  </a:schemeClr>
                </a:solidFill>
              </a:rPr>
              <a:t>add</a:t>
            </a: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s-ES" sz="3200" dirty="0" err="1">
                <a:solidFill>
                  <a:schemeClr val="accent5">
                    <a:lumMod val="50000"/>
                  </a:schemeClr>
                </a:solidFill>
              </a:rPr>
              <a:t>drop</a:t>
            </a: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 canales) y 115 </a:t>
            </a:r>
            <a:r>
              <a:rPr lang="es-ES" sz="3200" dirty="0" err="1">
                <a:solidFill>
                  <a:schemeClr val="accent5">
                    <a:lumMod val="50000"/>
                  </a:schemeClr>
                </a:solidFill>
              </a:rPr>
              <a:t>PAIs</a:t>
            </a: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 (Puntos de Acceso Intermedio donde se alojan los amplificadores)</a:t>
            </a: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12 meses de despliegue y migración. Octubre 2020 a Octubre 2021, salvo el </a:t>
            </a:r>
            <a:r>
              <a:rPr lang="es-ES" sz="32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 en La Palma en Noviembre 2021 por la erupción del volcán. </a:t>
            </a: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Desinstalaciones del antiguo equipamiento finalizada. </a:t>
            </a: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524025" indent="-76201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Servicios :</a:t>
            </a: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116 canales 100Gbps, de los que 42 para servicio de transmisión óptica a instituciones.</a:t>
            </a: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Provisión de espectro óptico para GEANT: 400GHz (50GHz </a:t>
            </a:r>
            <a:r>
              <a:rPr lang="es-ES" sz="3200" dirty="0" err="1">
                <a:solidFill>
                  <a:schemeClr val="accent5">
                    <a:lumMod val="50000"/>
                  </a:schemeClr>
                </a:solidFill>
              </a:rPr>
              <a:t>Grid</a:t>
            </a: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3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3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FC3337D-CC43-E4B1-C4A4-1A6272307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437" y="7151386"/>
            <a:ext cx="8565346" cy="54330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6FA174-9777-F0DB-498F-A74C2D3E9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700" y="4020046"/>
            <a:ext cx="7353300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46E5001-6ED3-4469-36F5-1E668F95EC78}"/>
              </a:ext>
            </a:extLst>
          </p:cNvPr>
          <p:cNvSpPr txBox="1">
            <a:spLocks/>
          </p:cNvSpPr>
          <p:nvPr/>
        </p:nvSpPr>
        <p:spPr>
          <a:xfrm>
            <a:off x="4022652" y="5544011"/>
            <a:ext cx="10058400" cy="4023360"/>
          </a:xfrm>
          <a:prstGeom prst="rect">
            <a:avLst/>
          </a:prstGeom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b="1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b="1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8F1ABE-64A9-C781-E3DE-65F578E01CBE}"/>
              </a:ext>
            </a:extLst>
          </p:cNvPr>
          <p:cNvSpPr/>
          <p:nvPr/>
        </p:nvSpPr>
        <p:spPr>
          <a:xfrm>
            <a:off x="2328872" y="10324269"/>
            <a:ext cx="11210923" cy="109728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_tradnl" sz="36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En proceso de renovación de la Infraestructura </a:t>
            </a:r>
            <a:r>
              <a:rPr lang="es-ES_tradnl" sz="3600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Anycast</a:t>
            </a:r>
            <a:r>
              <a:rPr lang="es-ES_tradnl" sz="36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 de </a:t>
            </a:r>
            <a:r>
              <a:rPr lang="es-ES_tradnl" sz="3600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RedIRIS</a:t>
            </a:r>
            <a:endParaRPr lang="es-ES_tradnl" sz="360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algn="just"/>
            <a:endParaRPr lang="es-ES_tradnl" sz="360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algn="just"/>
            <a:endParaRPr lang="es-ES_tradnl" sz="360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015775-5610-001F-C922-3097B5A53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68" y="8143995"/>
            <a:ext cx="4836193" cy="20976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7DB824-4C0F-CED4-14DC-507D5488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494" y="2594609"/>
            <a:ext cx="20010922" cy="402336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CF70703-92EA-98AE-9B0A-CD1B988DB5AD}"/>
              </a:ext>
            </a:extLst>
          </p:cNvPr>
          <p:cNvSpPr/>
          <p:nvPr/>
        </p:nvSpPr>
        <p:spPr>
          <a:xfrm>
            <a:off x="498491" y="6521388"/>
            <a:ext cx="12463129" cy="2348291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DNS  - 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www.rediris.es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/servicios/conectividad/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dns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s-ES_tradnl" sz="4267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DD541FD-F447-4BA6-3770-077E46D0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494" y="768881"/>
            <a:ext cx="22105620" cy="1417527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7200" b="1" dirty="0">
                <a:solidFill>
                  <a:srgbClr val="609CA2"/>
                </a:solidFill>
                <a:latin typeface="Arial"/>
                <a:cs typeface="Arial"/>
              </a:rPr>
              <a:t>Catálogo de Servicios de Conectividad  de </a:t>
            </a:r>
            <a:r>
              <a:rPr lang="es-ES" sz="7200" b="1" dirty="0" err="1">
                <a:solidFill>
                  <a:srgbClr val="609CA2"/>
                </a:solidFill>
                <a:latin typeface="Arial"/>
                <a:cs typeface="Arial"/>
              </a:rPr>
              <a:t>RedIRIS</a:t>
            </a:r>
            <a:endParaRPr lang="es-ES" sz="7200" b="1" dirty="0">
              <a:solidFill>
                <a:srgbClr val="609CA2"/>
              </a:solidFill>
              <a:latin typeface="Arial"/>
              <a:cs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A89A446-E971-AB9D-CFBF-145C20D6D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8562" y="8851898"/>
            <a:ext cx="4272488" cy="202101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491C76-4673-781B-4771-8E7AC4110735}"/>
              </a:ext>
            </a:extLst>
          </p:cNvPr>
          <p:cNvSpPr/>
          <p:nvPr/>
        </p:nvSpPr>
        <p:spPr>
          <a:xfrm>
            <a:off x="12897659" y="6524820"/>
            <a:ext cx="14543389" cy="2348291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Herramientas Monitorización</a:t>
            </a:r>
          </a:p>
          <a:p>
            <a:pPr marL="1219215" lvl="1" algn="just"/>
            <a:r>
              <a:rPr lang="es-ES_tradnl" sz="4267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s-ES_tradnl" sz="3200" dirty="0" err="1">
                <a:solidFill>
                  <a:schemeClr val="accent5">
                    <a:lumMod val="50000"/>
                  </a:schemeClr>
                </a:solidFill>
              </a:rPr>
              <a:t>www.rediris.es</a:t>
            </a:r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</a:rPr>
              <a:t>/servicios/conectividad/</a:t>
            </a: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_tradnl" sz="4267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8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A359B27-E0E1-7D0C-0387-C63A5E1D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999231"/>
            <a:ext cx="21031200" cy="2651126"/>
          </a:xfrm>
        </p:spPr>
        <p:txBody>
          <a:bodyPr/>
          <a:lstStyle/>
          <a:p>
            <a:r>
              <a:rPr lang="es-ES" dirty="0"/>
              <a:t>Gracias ! y buen inicio de JJTT 2023</a:t>
            </a:r>
          </a:p>
        </p:txBody>
      </p:sp>
    </p:spTree>
    <p:extLst>
      <p:ext uri="{BB962C8B-B14F-4D97-AF65-F5344CB8AC3E}">
        <p14:creationId xmlns:p14="http://schemas.microsoft.com/office/powerpoint/2010/main" val="108011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1" y="-634724"/>
            <a:ext cx="21031200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6000" b="1" dirty="0">
                <a:solidFill>
                  <a:srgbClr val="609CA2"/>
                </a:solidFill>
                <a:latin typeface="Arial"/>
                <a:cs typeface="Arial"/>
              </a:rPr>
              <a:t>RedIRIS-NOVA100:  Renovación </a:t>
            </a:r>
            <a:r>
              <a:rPr lang="es-ES" sz="5400" b="1" dirty="0">
                <a:solidFill>
                  <a:srgbClr val="609CA2"/>
                </a:solidFill>
                <a:latin typeface="Arial"/>
                <a:cs typeface="Arial"/>
              </a:rPr>
              <a:t>equipamiento</a:t>
            </a:r>
            <a:r>
              <a:rPr lang="es-ES" sz="6000" b="1" dirty="0">
                <a:solidFill>
                  <a:srgbClr val="609CA2"/>
                </a:solidFill>
                <a:latin typeface="Arial"/>
                <a:cs typeface="Arial"/>
              </a:rPr>
              <a:t> IP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982022C-5D0B-F442-B381-B8A9E2B1205B}"/>
              </a:ext>
            </a:extLst>
          </p:cNvPr>
          <p:cNvSpPr/>
          <p:nvPr/>
        </p:nvSpPr>
        <p:spPr>
          <a:xfrm>
            <a:off x="641547" y="1438460"/>
            <a:ext cx="18859863" cy="177257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Red Troncal IP y Servicios L2 – HUAWEI </a:t>
            </a:r>
            <a:r>
              <a:rPr lang="es-ES_tradnl" sz="3200" b="1" dirty="0" err="1">
                <a:solidFill>
                  <a:schemeClr val="accent5">
                    <a:lumMod val="50000"/>
                  </a:schemeClr>
                </a:solidFill>
              </a:rPr>
              <a:t>Router</a:t>
            </a: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_tradnl" sz="3200" b="1" dirty="0" err="1">
                <a:solidFill>
                  <a:schemeClr val="accent5">
                    <a:lumMod val="50000"/>
                  </a:schemeClr>
                </a:solidFill>
              </a:rPr>
              <a:t>NetEngine</a:t>
            </a: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 8000X4 y Switch CE6865-48S8CQ</a:t>
            </a:r>
          </a:p>
          <a:p>
            <a:pPr algn="just"/>
            <a:endParaRPr lang="es-ES_tradnl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524025" indent="-76201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Finalización de la migración T4 2022</a:t>
            </a: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3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3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566058FC-DFD8-F9D4-E912-550DA07A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7" y="3030114"/>
            <a:ext cx="13666382" cy="1024978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920F99C-976D-0844-0D41-220A51E9BFE5}"/>
              </a:ext>
            </a:extLst>
          </p:cNvPr>
          <p:cNvSpPr/>
          <p:nvPr/>
        </p:nvSpPr>
        <p:spPr>
          <a:xfrm>
            <a:off x="13042606" y="2317013"/>
            <a:ext cx="10184495" cy="1772573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524025" indent="-762010" algn="just">
              <a:buFont typeface="Arial" panose="020B0604020202020204" pitchFamily="34" charset="0"/>
              <a:buChar char="•"/>
            </a:pP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Router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Troncal RedIRIS-NOVA100 en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EHU.</a:t>
            </a:r>
          </a:p>
          <a:p>
            <a:pPr marL="1524025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En ejecución la instalación de nuevas ópticas 100Gbps para ampliar la troncal 200Gbps, acceso del servicio de mitigación y los nuevos accesos instituciones 100Gbps.</a:t>
            </a:r>
          </a:p>
          <a:p>
            <a:pPr marL="1524025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Despliegue de nuevo servicio VPN multipunto L2/L3, con MPLS y EVPN, con redundancia garantizada en la capa IP/MPLS y la separación de tráfico entre redes.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Proyecto BOIRA</a:t>
            </a:r>
          </a:p>
          <a:p>
            <a:pPr lvl="5"/>
            <a:br>
              <a:rPr lang="es-ES" sz="4000" dirty="0"/>
            </a:b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524025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524025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40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4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0869F0-F90E-B409-E4C8-51CCA27D16E6}"/>
              </a:ext>
            </a:extLst>
          </p:cNvPr>
          <p:cNvSpPr txBox="1"/>
          <p:nvPr/>
        </p:nvSpPr>
        <p:spPr>
          <a:xfrm>
            <a:off x="15374679" y="11033132"/>
            <a:ext cx="8559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Mas detalles en la siguiente presentación “Proyecto Nube Colaborativa BOIRA  ”</a:t>
            </a:r>
            <a:br>
              <a:rPr lang="es-ES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Juan Carlos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</a:rPr>
              <a:t>Xifré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5">
                    <a:lumMod val="50000"/>
                  </a:schemeClr>
                </a:solidFill>
              </a:rPr>
              <a:t>Castellot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, UNIZAR </a:t>
            </a:r>
            <a:br>
              <a:rPr lang="es-ES" sz="2800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</a:br>
            <a:endParaRPr lang="es-ES" sz="2800" b="0" i="0" u="none" strike="noStrike" dirty="0">
              <a:solidFill>
                <a:srgbClr val="666666"/>
              </a:solidFill>
              <a:effectLst/>
              <a:latin typeface="Verdana" panose="020B0604030504040204" pitchFamily="34" charset="0"/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881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35" y="365760"/>
            <a:ext cx="17370765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5400" b="1" dirty="0">
                <a:solidFill>
                  <a:srgbClr val="609CA2"/>
                </a:solidFill>
                <a:latin typeface="Arial"/>
                <a:cs typeface="Arial"/>
              </a:rPr>
              <a:t>Redundancia de la Red Óptica Marítima de </a:t>
            </a:r>
            <a:r>
              <a:rPr lang="es-ES" sz="5400" b="1" dirty="0" err="1">
                <a:solidFill>
                  <a:srgbClr val="609CA2"/>
                </a:solidFill>
                <a:latin typeface="Arial"/>
                <a:cs typeface="Arial"/>
              </a:rPr>
              <a:t>RedIRIS</a:t>
            </a:r>
            <a:r>
              <a:rPr lang="es-ES" sz="5400" b="1" dirty="0">
                <a:solidFill>
                  <a:srgbClr val="609CA2"/>
                </a:solidFill>
                <a:latin typeface="Arial"/>
                <a:cs typeface="Arial"/>
              </a:rPr>
              <a:t> en Canarias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920F99C-976D-0844-0D41-220A51E9BFE5}"/>
              </a:ext>
            </a:extLst>
          </p:cNvPr>
          <p:cNvSpPr/>
          <p:nvPr/>
        </p:nvSpPr>
        <p:spPr>
          <a:xfrm>
            <a:off x="474923" y="2366455"/>
            <a:ext cx="20641338" cy="1772573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524025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Colaboración en el proyecto liderado y financiado por IAC (Fondos Next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Generation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EU) para dotar de redundancia la conectividad submarina de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RedIRIS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1524025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Reforzar la conectividad en los Observatorios para atraer inversiones internacionales de nuevos y más avanzados telescopios al IAC, con nuevos enlaces submarinos entre La Palma – Tenerife y Tenerife – Península</a:t>
            </a: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Adjudicatario Telefónica</a:t>
            </a: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24 meses ejecución </a:t>
            </a: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IRU a 25 años </a:t>
            </a: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Punto de conexión a RedIRIS-NOVA100 en la península: 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CICA.</a:t>
            </a: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Tras el despliegue, los enlaces se integrarán en la operación y gestión de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RedIRIS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895625" lvl="3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Para conocer todos los detalles, no perderse la  presentación:</a:t>
            </a:r>
          </a:p>
          <a:p>
            <a:pPr marL="4267225" lvl="6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Miércoles 14 Junio, 11:30-13:30</a:t>
            </a:r>
          </a:p>
          <a:p>
            <a:pPr marL="4267225" lvl="6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Sesión 2B - 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</a:rPr>
              <a:t>Tecnologías de comunicaciones</a:t>
            </a:r>
          </a:p>
          <a:p>
            <a:pPr marL="4267225" lvl="6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es-ES" sz="4000" i="1" dirty="0">
                <a:solidFill>
                  <a:schemeClr val="accent5">
                    <a:lumMod val="50000"/>
                  </a:schemeClr>
                </a:solidFill>
              </a:rPr>
              <a:t>Redundancia de la conectividad digital del Instituto de Astrofísica de Canarias"  , 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Emilio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Garcia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, IAC</a:t>
            </a:r>
          </a:p>
          <a:p>
            <a:pPr marL="2438425" lvl="2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40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D52B66-853E-49B6-097F-07E5E875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030" y="245677"/>
            <a:ext cx="2621661" cy="27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-93513"/>
            <a:ext cx="23558205" cy="1964843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Soporte a proyectos singulares </a:t>
            </a:r>
            <a:b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</a:br>
            <a:r>
              <a:rPr lang="es-ES" sz="5200" b="1" dirty="0" err="1">
                <a:solidFill>
                  <a:srgbClr val="609CA2"/>
                </a:solidFill>
                <a:latin typeface="Arial"/>
                <a:cs typeface="Arial"/>
              </a:rPr>
              <a:t>EuroHPC</a:t>
            </a: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 (</a:t>
            </a:r>
            <a:r>
              <a:rPr lang="es-ES" sz="5200" b="1" dirty="0" err="1">
                <a:solidFill>
                  <a:srgbClr val="609CA2"/>
                </a:solidFill>
                <a:latin typeface="Arial"/>
                <a:cs typeface="Arial"/>
              </a:rPr>
              <a:t>European</a:t>
            </a: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 High-</a:t>
            </a:r>
            <a:r>
              <a:rPr lang="es-ES" sz="5200" b="1" dirty="0" err="1">
                <a:solidFill>
                  <a:srgbClr val="609CA2"/>
                </a:solidFill>
                <a:latin typeface="Arial"/>
                <a:cs typeface="Arial"/>
              </a:rPr>
              <a:t>Perfomance</a:t>
            </a: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 Computing) 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B612904-01F6-FA53-6E5C-44DDCA69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595" y="2289227"/>
            <a:ext cx="10756335" cy="712469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C64E7ED-689A-377F-B9F9-E9D60E9ACF11}"/>
              </a:ext>
            </a:extLst>
          </p:cNvPr>
          <p:cNvSpPr/>
          <p:nvPr/>
        </p:nvSpPr>
        <p:spPr>
          <a:xfrm>
            <a:off x="0" y="1193992"/>
            <a:ext cx="13187917" cy="1772573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	Conectividad IP de 200Gbps + 200Gbps ( redundancia) para la participación 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Marenostrum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5 en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EuroHPC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Actualización de la infraestructura de Mitigación de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DDoS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para soportar  estos niveles de tráfico.</a:t>
            </a: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ctr"/>
            <a:r>
              <a:rPr lang="es-ES" sz="4000" i="1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s-ES" sz="4000" i="1" dirty="0" err="1">
                <a:solidFill>
                  <a:schemeClr val="accent5">
                    <a:lumMod val="50000"/>
                  </a:schemeClr>
                </a:solidFill>
              </a:rPr>
              <a:t>eurohpc-ju.europa.eu</a:t>
            </a:r>
            <a:endParaRPr lang="es-ES" sz="40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762015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524025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438425" lvl="2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40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4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DAD21DD-EB0E-FD0C-5C43-637E105AD9AE}"/>
              </a:ext>
            </a:extLst>
          </p:cNvPr>
          <p:cNvSpPr/>
          <p:nvPr/>
        </p:nvSpPr>
        <p:spPr>
          <a:xfrm>
            <a:off x="-246322" y="7960607"/>
            <a:ext cx="18904688" cy="1772573"/>
          </a:xfrm>
          <a:prstGeom prst="rect">
            <a:avLst/>
          </a:prstGeom>
        </p:spPr>
        <p:txBody>
          <a:bodyPr/>
          <a:lstStyle/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Mas detalles:</a:t>
            </a:r>
          </a:p>
          <a:p>
            <a:pPr marL="3810025" lvl="5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Miércoles 14 Junio, 11:30-13:30</a:t>
            </a:r>
          </a:p>
          <a:p>
            <a:pPr marL="3810025" lvl="5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Sesión 2A – 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</a:rPr>
              <a:t>Open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</a:rPr>
              <a:t>Science</a:t>
            </a:r>
            <a:endParaRPr lang="es-ES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810025" lvl="5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”La Supercomputación en España en la era pre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exaescala</a:t>
            </a:r>
            <a:r>
              <a:rPr lang="es-ES" sz="4000" i="1" dirty="0">
                <a:solidFill>
                  <a:schemeClr val="accent5">
                    <a:lumMod val="50000"/>
                  </a:schemeClr>
                </a:solidFill>
              </a:rPr>
              <a:t>" </a:t>
            </a:r>
          </a:p>
          <a:p>
            <a:pPr marL="3048015" lvl="5" algn="just"/>
            <a:r>
              <a:rPr lang="es-ES" sz="4000" i="1" dirty="0">
                <a:solidFill>
                  <a:schemeClr val="accent5">
                    <a:lumMod val="50000"/>
                  </a:schemeClr>
                </a:solidFill>
              </a:rPr>
              <a:t>				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Sergi Girona, BSC-CNS</a:t>
            </a:r>
          </a:p>
          <a:p>
            <a:pPr marL="1333515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524025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438425" lvl="2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40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6921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464"/>
            <a:ext cx="23558205" cy="1964843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Soporte a proyectos singulares</a:t>
            </a:r>
            <a:b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</a:b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 </a:t>
            </a:r>
            <a:r>
              <a:rPr lang="es-ES" sz="5200" b="1" dirty="0" err="1">
                <a:solidFill>
                  <a:srgbClr val="609CA2"/>
                </a:solidFill>
                <a:latin typeface="Arial"/>
                <a:cs typeface="Arial"/>
              </a:rPr>
              <a:t>MadQCI</a:t>
            </a: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 (Madrid Quantum </a:t>
            </a:r>
            <a:r>
              <a:rPr lang="es-ES" sz="5200" b="1" dirty="0" err="1">
                <a:solidFill>
                  <a:srgbClr val="609CA2"/>
                </a:solidFill>
                <a:latin typeface="Arial"/>
                <a:cs typeface="Arial"/>
              </a:rPr>
              <a:t>Communications</a:t>
            </a: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 </a:t>
            </a:r>
            <a:r>
              <a:rPr lang="es-ES" sz="5200" b="1" dirty="0" err="1">
                <a:solidFill>
                  <a:srgbClr val="609CA2"/>
                </a:solidFill>
                <a:latin typeface="Arial"/>
                <a:cs typeface="Arial"/>
              </a:rPr>
              <a:t>Infrastructure</a:t>
            </a: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2B7664-6B5B-13ED-F0CD-D9E1B4BD0656}"/>
              </a:ext>
            </a:extLst>
          </p:cNvPr>
          <p:cNvSpPr/>
          <p:nvPr/>
        </p:nvSpPr>
        <p:spPr>
          <a:xfrm>
            <a:off x="0" y="952703"/>
            <a:ext cx="23731870" cy="9845749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5200" b="1" dirty="0">
              <a:solidFill>
                <a:srgbClr val="609CA2"/>
              </a:solidFill>
              <a:latin typeface="Arial"/>
              <a:ea typeface="+mj-ea"/>
              <a:cs typeface="Arial"/>
            </a:endParaRPr>
          </a:p>
          <a:p>
            <a:pPr marL="762015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Red de ciberseguridad cuántica.</a:t>
            </a:r>
          </a:p>
          <a:p>
            <a:pPr marL="2705115" lvl="3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Construida con enlaces de fibra óptica, radio 30 km, que unirá el área metropolitana de Madrid </a:t>
            </a:r>
          </a:p>
          <a:p>
            <a:pPr marL="2705115" lvl="3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Se conectará con la futura red de comunicaciones cuánticas europea (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</a:rPr>
              <a:t>EuroQCI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 marL="2705115" lvl="3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Financiado con Fondos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NextGeneration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EU y Comunidad de Madrid</a:t>
            </a: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Programa de Comunicaciones Cuánticas de los Planes Complementarios del Ministerio de Ciencia</a:t>
            </a:r>
          </a:p>
          <a:p>
            <a:pPr marL="2705115" lvl="3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Mayor programa en tecnologías  cuánticas de España</a:t>
            </a:r>
          </a:p>
          <a:p>
            <a:pPr marL="2705115" lvl="3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Participantes: CSIC, Galicia, País Vasco, Castilla y León, Cataluña, Valencia y Madrid. </a:t>
            </a:r>
          </a:p>
          <a:p>
            <a:pPr marL="1790715" lvl="1" indent="-571500" algn="just">
              <a:buFont typeface="Arial" panose="020B0604020202020204" pitchFamily="34" charset="0"/>
              <a:buChar char="•"/>
            </a:pP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</a:rPr>
              <a:t>RedIRIS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</a:rPr>
              <a:t> colabora con la iniciativa aportando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2247915" lvl="2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Varios pares de fibra óptica  para la interconexión de las siguientes sedes, a través del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de TELMAD: Centro Español de Metrología (CEM), Universidad Politécnica de Madrid (UPM), Instituto de Salud Carlos III (ISCIII) y CSIC. </a:t>
            </a:r>
          </a:p>
          <a:p>
            <a:pPr marL="2247915" lvl="2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En ejecución, prevista entrega Nov 2023.</a:t>
            </a:r>
          </a:p>
          <a:p>
            <a:pPr marL="2247915" lvl="2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Espacio de alojamiento en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de TELMAD para el equipamiento cuántico</a:t>
            </a:r>
          </a:p>
          <a:p>
            <a:pPr marL="2247915" lvl="2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Mas detalles </a:t>
            </a:r>
          </a:p>
          <a:p>
            <a:pPr marL="4267225" lvl="6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Miércoles 14 Junio, 09:00-11:00</a:t>
            </a:r>
          </a:p>
          <a:p>
            <a:pPr marL="4267225" lvl="6" indent="-76201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Sesión 1B - 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</a:rPr>
              <a:t>Tecnologías Emergentes</a:t>
            </a:r>
          </a:p>
          <a:p>
            <a:pPr marL="4267225" lvl="6" indent="-76201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es-ES" sz="4000" i="1" dirty="0" err="1">
                <a:solidFill>
                  <a:schemeClr val="accent5">
                    <a:lumMod val="50000"/>
                  </a:schemeClr>
                </a:solidFill>
              </a:rPr>
              <a:t>MadQCI</a:t>
            </a:r>
            <a:r>
              <a:rPr lang="es-ES" sz="4000" i="1" dirty="0">
                <a:solidFill>
                  <a:schemeClr val="accent5">
                    <a:lumMod val="50000"/>
                  </a:schemeClr>
                </a:solidFill>
              </a:rPr>
              <a:t>: a </a:t>
            </a:r>
            <a:r>
              <a:rPr lang="es-ES" sz="4000" i="1" dirty="0" err="1">
                <a:solidFill>
                  <a:schemeClr val="accent5">
                    <a:lumMod val="50000"/>
                  </a:schemeClr>
                </a:solidFill>
              </a:rPr>
              <a:t>metropolitan</a:t>
            </a:r>
            <a:r>
              <a:rPr lang="es-ES" sz="4000" i="1" dirty="0">
                <a:solidFill>
                  <a:schemeClr val="accent5">
                    <a:lumMod val="50000"/>
                  </a:schemeClr>
                </a:solidFill>
              </a:rPr>
              <a:t> QKD </a:t>
            </a:r>
            <a:r>
              <a:rPr lang="es-ES" sz="4000" i="1" dirty="0" err="1">
                <a:solidFill>
                  <a:schemeClr val="accent5">
                    <a:lumMod val="50000"/>
                  </a:schemeClr>
                </a:solidFill>
              </a:rPr>
              <a:t>network</a:t>
            </a:r>
            <a:r>
              <a:rPr lang="es-ES" sz="4000" i="1" dirty="0">
                <a:solidFill>
                  <a:schemeClr val="accent5">
                    <a:lumMod val="50000"/>
                  </a:schemeClr>
                </a:solidFill>
              </a:rPr>
              <a:t> in Madrid (</a:t>
            </a:r>
            <a:r>
              <a:rPr lang="es-ES" sz="4000" i="1" dirty="0" err="1">
                <a:solidFill>
                  <a:schemeClr val="accent5">
                    <a:lumMod val="50000"/>
                  </a:schemeClr>
                </a:solidFill>
              </a:rPr>
              <a:t>MadQCI</a:t>
            </a:r>
            <a:r>
              <a:rPr lang="es-ES" sz="4000" i="1" dirty="0">
                <a:solidFill>
                  <a:schemeClr val="accent5">
                    <a:lumMod val="50000"/>
                  </a:schemeClr>
                </a:solidFill>
              </a:rPr>
              <a:t>: una red cuántica metropolitana en Madri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d) Alberto J. Sebastián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Lombraña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, CCS, UPM   </a:t>
            </a:r>
            <a:br>
              <a:rPr lang="es-ES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438425" lvl="2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247915" lvl="2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133615" lvl="3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133615" lvl="3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br>
              <a:rPr lang="es-ES" sz="4000" dirty="0"/>
            </a:b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40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93636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665" y="0"/>
            <a:ext cx="23558205" cy="982421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5200" b="1" dirty="0">
                <a:solidFill>
                  <a:srgbClr val="609CA2"/>
                </a:solidFill>
                <a:latin typeface="Arial"/>
                <a:cs typeface="Arial"/>
              </a:rPr>
              <a:t>Soporte proyectos singulares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2B7664-6B5B-13ED-F0CD-D9E1B4BD0656}"/>
              </a:ext>
            </a:extLst>
          </p:cNvPr>
          <p:cNvSpPr/>
          <p:nvPr/>
        </p:nvSpPr>
        <p:spPr>
          <a:xfrm>
            <a:off x="-260498" y="-342900"/>
            <a:ext cx="24446378" cy="6046762"/>
          </a:xfrm>
          <a:prstGeom prst="rect">
            <a:avLst/>
          </a:prstGeom>
        </p:spPr>
        <p:txBody>
          <a:bodyPr/>
          <a:lstStyle/>
          <a:p>
            <a:pPr algn="just"/>
            <a:endParaRPr lang="es-ES_tradnl" sz="5200" b="1" dirty="0">
              <a:solidFill>
                <a:srgbClr val="609CA2"/>
              </a:solidFill>
              <a:latin typeface="Arial"/>
              <a:ea typeface="+mj-ea"/>
              <a:cs typeface="Arial"/>
            </a:endParaRPr>
          </a:p>
          <a:p>
            <a:pPr marL="762015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</a:rPr>
              <a:t>Conectividad a la comunidad investigadora de Groenlandia 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Colaboración con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DeiC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, la NREN danesa.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Conexión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via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satelital (HISPASAT) gestionado por DEIC para proporcionar conectividad a la comunidad de investigación en Groenlandia.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Punto de bajada satelital en Mas Palomas (Gran Canaria), en la sede del INTA, donde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DeiC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instalará un pequeño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router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Conexión al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Rcanaria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en INTA para transportar el tráfico a nivel 2 hasta el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PdP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RedIRIS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en Gran Canaria, sede del ESMI ( Edifico de Servicios Múltiples del Gobierno de Canarias).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Proyecto en ejecución</a:t>
            </a:r>
          </a:p>
          <a:p>
            <a:pPr marL="1219215" lvl="1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</a:rPr>
              <a:t>Conexión de los Centros Académicos del Ministerio de Defensa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Despliegue de enlaces de fibra óptica bajo modalidad contrato IRU (siguiendo el modelo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RedIRIS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-NOVA)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Financiado con Fondos Next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Generation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EU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Adjudicado a Telefónica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Localizados en Castilla León, Galicia, Cataluña, Andalucía, Murcia, Aragón, Extremadura, Castilla La Mancha, Madrid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En colaboración con las Redes Autonómicas de Investigación correspondientes (respectivamente):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RedCAYLE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, RECETGA,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Anella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Científica, RICA,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Ctnet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, RIA, RCT y con la Universidad de Castilla La Mancha en Toledo. Los centros de Madrid se conectarán a </a:t>
            </a:r>
            <a:r>
              <a:rPr lang="es-ES" sz="4000" dirty="0" err="1">
                <a:solidFill>
                  <a:schemeClr val="accent5">
                    <a:lumMod val="50000"/>
                  </a:schemeClr>
                </a:solidFill>
              </a:rPr>
              <a:t>RedIRIS</a:t>
            </a: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 en TELMAD.</a:t>
            </a:r>
          </a:p>
          <a:p>
            <a:pPr marL="2247915" lvl="2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Proyecto en ejecución.</a:t>
            </a:r>
            <a:br>
              <a:rPr lang="es-ES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438425" lvl="2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247915" lvl="2" indent="-57150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133615" lvl="3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2133615" lvl="3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br>
              <a:rPr lang="es-ES" sz="4000" dirty="0"/>
            </a:b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40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08539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1" y="-634724"/>
            <a:ext cx="21031200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6000" b="1" dirty="0">
                <a:solidFill>
                  <a:srgbClr val="609CA2"/>
                </a:solidFill>
                <a:latin typeface="Arial"/>
                <a:cs typeface="Arial"/>
              </a:rPr>
              <a:t>GÉANT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25853F5-386F-290D-BB90-C3B18DC6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64" y="1610124"/>
            <a:ext cx="18509513" cy="100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6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4196-03A4-2B45-81A3-830ECE03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1" y="-634724"/>
            <a:ext cx="21031200" cy="2651126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09CA2"/>
              </a:buClr>
              <a:buSzPts val="8100"/>
              <a:buFont typeface="Arial"/>
            </a:pPr>
            <a:r>
              <a:rPr lang="es-ES" sz="6000" b="1" dirty="0">
                <a:solidFill>
                  <a:srgbClr val="609CA2"/>
                </a:solidFill>
                <a:latin typeface="Arial"/>
                <a:cs typeface="Arial"/>
              </a:rPr>
              <a:t>Conexiones Externas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920F99C-976D-0844-0D41-220A51E9BFE5}"/>
              </a:ext>
            </a:extLst>
          </p:cNvPr>
          <p:cNvSpPr/>
          <p:nvPr/>
        </p:nvSpPr>
        <p:spPr>
          <a:xfrm>
            <a:off x="16118956" y="3889512"/>
            <a:ext cx="7657217" cy="2651126"/>
          </a:xfrm>
          <a:prstGeom prst="rect">
            <a:avLst/>
          </a:prstGeom>
        </p:spPr>
        <p:txBody>
          <a:bodyPr/>
          <a:lstStyle/>
          <a:p>
            <a:pPr marL="1219215" indent="-457200" algn="just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chemeClr val="accent5">
                    <a:lumMod val="50000"/>
                  </a:schemeClr>
                </a:solidFill>
              </a:rPr>
              <a:t>08.05.2023 - Acceso AP1 (TELMAD) ampliado a 300Gbps </a:t>
            </a:r>
          </a:p>
          <a:p>
            <a:pPr marL="1219215" indent="-457200" algn="just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chemeClr val="accent5">
                    <a:lumMod val="50000"/>
                  </a:schemeClr>
                </a:solidFill>
              </a:rPr>
              <a:t>AP2 en próximas semanas.</a:t>
            </a:r>
          </a:p>
          <a:p>
            <a:pPr marL="1219215" indent="-457200" algn="just">
              <a:buFont typeface="Arial" panose="020B0604020202020204" pitchFamily="34" charset="0"/>
              <a:buChar char="•"/>
            </a:pPr>
            <a:endParaRPr lang="es-ES" sz="44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indent="-457200" algn="just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chemeClr val="accent5">
                    <a:lumMod val="50000"/>
                  </a:schemeClr>
                </a:solidFill>
              </a:rPr>
              <a:t>Marzo 2023: Ampliado acceso CATNIX a 100Gbps.</a:t>
            </a:r>
          </a:p>
          <a:p>
            <a:pPr marL="1524025" indent="-762010" algn="just">
              <a:buFont typeface="Arial" panose="020B0604020202020204" pitchFamily="34" charset="0"/>
              <a:buChar char="•"/>
            </a:pPr>
            <a:endParaRPr lang="es-ES" sz="4400" dirty="0">
              <a:solidFill>
                <a:schemeClr val="accent5">
                  <a:lumMod val="50000"/>
                </a:schemeClr>
              </a:solidFill>
            </a:endParaRPr>
          </a:p>
          <a:p>
            <a:pPr marL="1981225" lvl="1" indent="-762010" algn="just">
              <a:buFont typeface="Arial" panose="020B0604020202020204" pitchFamily="34" charset="0"/>
              <a:buChar char="•"/>
            </a:pPr>
            <a:endParaRPr lang="es-ES" sz="4400" dirty="0">
              <a:solidFill>
                <a:schemeClr val="accent5">
                  <a:lumMod val="50000"/>
                </a:schemeClr>
              </a:solidFill>
            </a:endParaRPr>
          </a:p>
          <a:p>
            <a:pPr marL="1219215" lvl="1" algn="just"/>
            <a:endParaRPr lang="es-ES" sz="4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_tradnl" sz="4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62010" indent="-762010">
              <a:buFont typeface="Arial" panose="020B0604020202020204" pitchFamily="34" charset="0"/>
              <a:buChar char="•"/>
            </a:pPr>
            <a:endParaRPr lang="es-ES" sz="4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2670FA-A595-1A49-4983-29D28026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8" y="701750"/>
            <a:ext cx="16012158" cy="128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8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12132</TotalTime>
  <Words>2550</Words>
  <Application>Microsoft Macintosh PowerPoint</Application>
  <PresentationFormat>Personalizado</PresentationFormat>
  <Paragraphs>975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DINPro-Black</vt:lpstr>
      <vt:lpstr>DINPro-Regular</vt:lpstr>
      <vt:lpstr>Verdana</vt:lpstr>
      <vt:lpstr>Tema de Office</vt:lpstr>
      <vt:lpstr> Actualización del Área de Red</vt:lpstr>
      <vt:lpstr>RedIRIS-NOVA100:  Renovación equipamiento óptico</vt:lpstr>
      <vt:lpstr>RedIRIS-NOVA100:  Renovación equipamiento IP</vt:lpstr>
      <vt:lpstr>Redundancia de la Red Óptica Marítima de RedIRIS en Canarias</vt:lpstr>
      <vt:lpstr>Soporte a proyectos singulares  EuroHPC (European High-Perfomance Computing) </vt:lpstr>
      <vt:lpstr>Soporte a proyectos singulares  MadQCI (Madrid Quantum Communications Infrastructure)</vt:lpstr>
      <vt:lpstr>Soporte proyectos singulares</vt:lpstr>
      <vt:lpstr>GÉANT</vt:lpstr>
      <vt:lpstr>Conexiones Externas</vt:lpstr>
      <vt:lpstr>Resumen de actuaciones de mejora de Infraestructuras de comunicaciones   de RedIRIS-NOVA </vt:lpstr>
      <vt:lpstr>Extensiones de fibra en ejecución para ampliar los PdPs</vt:lpstr>
      <vt:lpstr>Extensiones de fibra en ejecución para conectar instrumentos/sedes</vt:lpstr>
      <vt:lpstr>Extensiones de fibra próxima ejecución :</vt:lpstr>
      <vt:lpstr>Extensiones de fibra próxima licitación : </vt:lpstr>
      <vt:lpstr>Actuaciones de mejora de Equipamiento para Instituciones:</vt:lpstr>
      <vt:lpstr>RedIRIS UNI-DIGITAL Servicios TIC Comunes </vt:lpstr>
      <vt:lpstr>Servicio                 de RedIRIS</vt:lpstr>
      <vt:lpstr>Servicio                 de RedIRIS</vt:lpstr>
      <vt:lpstr>Servicio                 de RedIRIS</vt:lpstr>
      <vt:lpstr>Catálogo de Servicios de Conectividad  de RedIRIS</vt:lpstr>
      <vt:lpstr>Gracias ! y buen inicio de JJTT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Sonsoles Zuñiga</dc:creator>
  <cp:lastModifiedBy>Esther Robles Blazquez</cp:lastModifiedBy>
  <cp:revision>85</cp:revision>
  <dcterms:created xsi:type="dcterms:W3CDTF">2020-12-08T17:18:44Z</dcterms:created>
  <dcterms:modified xsi:type="dcterms:W3CDTF">2023-06-13T07:37:30Z</dcterms:modified>
</cp:coreProperties>
</file>